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8"/>
  </p:notesMasterIdLst>
  <p:handoutMasterIdLst>
    <p:handoutMasterId r:id="rId69"/>
  </p:handoutMasterIdLst>
  <p:sldIdLst>
    <p:sldId id="256" r:id="rId2"/>
    <p:sldId id="343" r:id="rId3"/>
    <p:sldId id="364" r:id="rId4"/>
    <p:sldId id="365" r:id="rId5"/>
    <p:sldId id="366" r:id="rId6"/>
    <p:sldId id="368" r:id="rId7"/>
    <p:sldId id="367" r:id="rId8"/>
    <p:sldId id="374" r:id="rId9"/>
    <p:sldId id="371" r:id="rId10"/>
    <p:sldId id="388" r:id="rId11"/>
    <p:sldId id="372" r:id="rId12"/>
    <p:sldId id="373" r:id="rId13"/>
    <p:sldId id="358" r:id="rId14"/>
    <p:sldId id="359" r:id="rId15"/>
    <p:sldId id="360" r:id="rId16"/>
    <p:sldId id="361" r:id="rId17"/>
    <p:sldId id="375" r:id="rId18"/>
    <p:sldId id="376" r:id="rId19"/>
    <p:sldId id="421" r:id="rId20"/>
    <p:sldId id="422" r:id="rId21"/>
    <p:sldId id="389" r:id="rId22"/>
    <p:sldId id="390" r:id="rId23"/>
    <p:sldId id="377" r:id="rId24"/>
    <p:sldId id="378" r:id="rId25"/>
    <p:sldId id="379" r:id="rId26"/>
    <p:sldId id="380" r:id="rId27"/>
    <p:sldId id="391" r:id="rId28"/>
    <p:sldId id="381" r:id="rId29"/>
    <p:sldId id="382" r:id="rId30"/>
    <p:sldId id="383" r:id="rId31"/>
    <p:sldId id="385" r:id="rId32"/>
    <p:sldId id="386" r:id="rId33"/>
    <p:sldId id="387" r:id="rId34"/>
    <p:sldId id="392" r:id="rId35"/>
    <p:sldId id="393" r:id="rId36"/>
    <p:sldId id="394" r:id="rId37"/>
    <p:sldId id="395" r:id="rId38"/>
    <p:sldId id="396" r:id="rId39"/>
    <p:sldId id="397" r:id="rId40"/>
    <p:sldId id="398" r:id="rId41"/>
    <p:sldId id="423" r:id="rId42"/>
    <p:sldId id="424" r:id="rId43"/>
    <p:sldId id="425" r:id="rId44"/>
    <p:sldId id="426" r:id="rId45"/>
    <p:sldId id="399"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413" r:id="rId60"/>
    <p:sldId id="414" r:id="rId61"/>
    <p:sldId id="415" r:id="rId62"/>
    <p:sldId id="416" r:id="rId63"/>
    <p:sldId id="417" r:id="rId64"/>
    <p:sldId id="418" r:id="rId65"/>
    <p:sldId id="419" r:id="rId66"/>
    <p:sldId id="420" r:id="rId67"/>
  </p:sldIdLst>
  <p:sldSz cx="9144000" cy="6858000" type="screen4x3"/>
  <p:notesSz cx="6997700" cy="92837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800" kern="1200">
        <a:solidFill>
          <a:schemeClr val="tx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kern="1200">
        <a:solidFill>
          <a:schemeClr val="tx1"/>
        </a:solidFill>
        <a:latin typeface="Helvetica"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kern="1200">
        <a:solidFill>
          <a:schemeClr val="tx1"/>
        </a:solidFill>
        <a:latin typeface="Helvetica"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kern="1200">
        <a:solidFill>
          <a:schemeClr val="tx1"/>
        </a:solidFill>
        <a:latin typeface="Helvetica"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kern="1200">
        <a:solidFill>
          <a:schemeClr val="tx1"/>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800" kern="1200">
        <a:solidFill>
          <a:schemeClr val="tx1"/>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800" kern="1200">
        <a:solidFill>
          <a:schemeClr val="tx1"/>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800" kern="1200">
        <a:solidFill>
          <a:schemeClr val="tx1"/>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800" kern="1200">
        <a:solidFill>
          <a:schemeClr val="tx1"/>
        </a:solidFill>
        <a:latin typeface="Helvetica"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7CCFE"/>
    <a:srgbClr val="D2DFFF"/>
    <a:srgbClr val="ECF2FF"/>
    <a:srgbClr val="EEF3FF"/>
    <a:srgbClr val="EEEEEE"/>
    <a:srgbClr val="FCF5F6"/>
    <a:srgbClr val="DADAD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82"/>
    <p:restoredTop sz="94669"/>
  </p:normalViewPr>
  <p:slideViewPr>
    <p:cSldViewPr snapToGrid="0">
      <p:cViewPr>
        <p:scale>
          <a:sx n="106" d="100"/>
          <a:sy n="106" d="100"/>
        </p:scale>
        <p:origin x="1552"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 Id="rId2"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6.wmf"/><Relationship Id="rId2" Type="http://schemas.openxmlformats.org/officeDocument/2006/relationships/image" Target="../media/image11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6.wmf"/><Relationship Id="rId2" Type="http://schemas.openxmlformats.org/officeDocument/2006/relationships/image" Target="../media/image127.wmf"/><Relationship Id="rId3" Type="http://schemas.openxmlformats.org/officeDocument/2006/relationships/image" Target="../media/image12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4.wmf"/><Relationship Id="rId2" Type="http://schemas.openxmlformats.org/officeDocument/2006/relationships/image" Target="../media/image13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4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1.emf"/><Relationship Id="rId2" Type="http://schemas.openxmlformats.org/officeDocument/2006/relationships/image" Target="../media/image17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5.wmf"/><Relationship Id="rId2" Type="http://schemas.openxmlformats.org/officeDocument/2006/relationships/image" Target="../media/image19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9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99.wmf"/><Relationship Id="rId2" Type="http://schemas.openxmlformats.org/officeDocument/2006/relationships/image" Target="../media/image20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0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02.wmf"/><Relationship Id="rId2" Type="http://schemas.openxmlformats.org/officeDocument/2006/relationships/image" Target="../media/image203.wmf"/><Relationship Id="rId3" Type="http://schemas.openxmlformats.org/officeDocument/2006/relationships/image" Target="../media/image19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05.wmf"/><Relationship Id="rId2" Type="http://schemas.openxmlformats.org/officeDocument/2006/relationships/image" Target="../media/image20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0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08.wmf"/><Relationship Id="rId2" Type="http://schemas.openxmlformats.org/officeDocument/2006/relationships/image" Target="../media/image209.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10.wmf"/><Relationship Id="rId2" Type="http://schemas.openxmlformats.org/officeDocument/2006/relationships/image" Target="../media/image21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12.wmf"/><Relationship Id="rId2" Type="http://schemas.openxmlformats.org/officeDocument/2006/relationships/image" Target="../media/image213.wmf"/><Relationship Id="rId3" Type="http://schemas.openxmlformats.org/officeDocument/2006/relationships/image" Target="../media/image214.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16.wmf"/><Relationship Id="rId2" Type="http://schemas.openxmlformats.org/officeDocument/2006/relationships/image" Target="../media/image217.wmf"/><Relationship Id="rId3" Type="http://schemas.openxmlformats.org/officeDocument/2006/relationships/image" Target="../media/image218.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19.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2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22.wmf"/><Relationship Id="rId2" Type="http://schemas.openxmlformats.org/officeDocument/2006/relationships/image" Target="../media/image223.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5.wmf"/><Relationship Id="rId2" Type="http://schemas.openxmlformats.org/officeDocument/2006/relationships/image" Target="../media/image56.wmf"/><Relationship Id="rId3" Type="http://schemas.openxmlformats.org/officeDocument/2006/relationships/image" Target="../media/image5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5.wmf"/><Relationship Id="rId4" Type="http://schemas.openxmlformats.org/officeDocument/2006/relationships/image" Target="../media/image76.wmf"/><Relationship Id="rId1" Type="http://schemas.openxmlformats.org/officeDocument/2006/relationships/image" Target="../media/image73.wmf"/><Relationship Id="rId2" Type="http://schemas.openxmlformats.org/officeDocument/2006/relationships/image" Target="../media/image7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00180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2-27T17:23:37.537"/>
    </inkml:context>
    <inkml:brush xml:id="br0">
      <inkml:brushProperty name="width" value="0.06048" units="cm"/>
      <inkml:brushProperty name="height" value="0.06048" units="cm"/>
      <inkml:brushProperty name="color" value="#FF0000"/>
    </inkml:brush>
  </inkml:definitions>
  <inkml:trace contextRef="#ctx0" brushRef="#br0">23498 5030 7736,'-11'-1'-372,"2"-3"339,4 2 0,10-2 0,4 8 17,2 5 0,1 2 0,1 1 0,-1 2 0,0 3-111,1 3 0,-1 8 0,1 4 36,-1 4 0,-3-6 0,-3 8 0,0-4 1,-3-1 33,-2 1 0,-1-7 0,0 2 0,0-4 221,0-4 1,-1 0 0,-2-8 0,-3-3 216,0-3 0,1 1 0,-3-3-68,-2-3 1,3-2 0,1-4-171,0-4 1,2-5 0,4-3-1,0-4-258,0 1 1,1-6 0,3 2-106,5-5 1,2-1 0,1 4 0,1 0 10,-1 0 0,-1 2 1,-1 2-1,-2 6 106,2 5 1,1 4 0,1 6 76,1 0 0,-5 7 1,-1 4-1,0 5 97,0-1 0,-3-1 0,4-2 0,1 1-53,-3-1 1,4 5 0,-6-1 0,0 0-151,2-3 0,-5 1 0,4 1 0,-4 2-136,-1-2 0,-6 5 0,-1-1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8:49.652"/>
    </inkml:context>
    <inkml:brush xml:id="br0">
      <inkml:brushProperty name="width" value="0.09071" units="cm"/>
      <inkml:brushProperty name="height" value="0.09071" units="cm"/>
      <inkml:brushProperty name="color" value="#ED331F"/>
    </inkml:brush>
  </inkml:definitions>
  <inkml:trace contextRef="#ctx0" brushRef="#br0">21 78 8265,'6'-5'56,"4"-1"1,-7 0 0,4 2-1,2 3 1,1 1 0,1 0-32,0 0 0,2 0 0,2 0 0,3 0-84,3 0 1,-2 0 0,0 0 0,-1 0 67,0 0 1,2 0 0,-6 0-247,0 0 1,-5 0 0,-2 0-26,2 0 0,-5 0 0,-4 0 178,-7 0 1,-2 4 0,-4-1 0,-1 0 95,0-2 0,-6-1 0,1 0 0,-1 1 27,1 3 0,-2-3 0,3 3 0,-2-3 35,1-1 0,-1 2 0,5 0 175,2 2 0,0 0 0,2-4 792,0 0-961,5 0 0,2-4 0,8-1 1,3 0-1,4-1 0,4-1 1,4-1-1,2-2 0,1 0-264,1 2 0,-1 0 0,1 4 1,-1 0-977,0-1 665,-4 4 0,8-4 0,-3 5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54:46.924"/>
    </inkml:context>
    <inkml:brush xml:id="br0">
      <inkml:brushProperty name="width" value="0.09071" units="cm"/>
      <inkml:brushProperty name="height" value="0.09071" units="cm"/>
      <inkml:brushProperty name="color" value="#ED331F"/>
    </inkml:brush>
  </inkml:definitions>
  <inkml:trace contextRef="#ctx0" brushRef="#br0">1912 358 6665,'-5'-10'0,"-1"2"0,0 0 221,2 0 1,2 1 0,-1 0-1,-2-2-6,-1-1 0,2 0 0,-2 2 0,0 1-126,0 3 0,-1-1 0,-1 2 0,0-2-49,0-1 0,-2 2 0,-2-2 0,1 1 15,0 2 1,0-1 0,-2 0 0,0 1-81,-2 2 1,0-3 0,3 1-1,-2 0 28,-1 2 1,-4-3 0,3-1 9,-1-1 1,2 2 0,-4-2 0,-1 0 0,-2 1-8,-4 0 1,2-3-1,-3 3 1,0 1-27,-3-1 0,-2 0 1,-3 2-1,-1-1 47,-1 2 1,-8 1 0,1 1 0,0 0 25,-4 0 1,1 0 0,1 1 0,-1 1-12,-1 2 0,-2 4 1,3-3-1,-2-1-2,2 1 1,1 4 0,1-3 0,2 2-14,2-1 1,2 1 0,6 3-22,-1 0 1,1-2 0,0 1-1,2 2-10,2 1 0,4-1 1,-1-1-1,2 2 1,2 0 2,-1 2 1,2 4-1,1-3 1,3 1-23,1 3 0,-3 3 1,4 1-1,2 2 10,0-1 1,3 3 0,2-2 0,1 0-16,2 1 1,-2-3 0,3 3 0,2-1-21,1 0 0,1 0 0,0-3 0,0-1 1,0 0 0,1 1 0,1 0 0,3 2 10,1 1 1,-3 0-1,2-2 17,0 2 1,-3-2 0,6 1 0,0-4 27,2-3 1,5 0 0,1 2 0,3-3 0,3 0 14,3 1 0,6-5 1,0 2-1,4-1 147,2 1 1,9-5 0,0 2 0,4-1-74,3-2 1,2-1 0,2 0 0,3 0-10,3 0 1,-2-1-1,0 0 1,-1 0-63,-1 0 0,1-1 0,-4-4 1,-2 3-72,-1 2 1,0-5 0,-3 3 0,1-1-26,2-1 0,-3 1 0,-1-4 1,-1 0 24,-4 0 1,7 0 0,-6 0 35,1 0 1,-3 0-1,1-1 1,2-3-1,0-3 32,0-3 1,-2-1 0,1 1-1,-1 0 18,-3-1 1,1 2-1,-5-6 1,-1 3-169,-1 0 1,-3-4 0,-1-1 0,-2-2 64,-2 1 0,-1-1 1,-3-3-1,-2-1 36,-3 1 0,2 0 1,-5-2-1,-1-1 89,-2-1 0,-1-5 0,1 2 0,-2 0 33,-3-1 1,-1 0 0,-3-4 0,0 1-42,0-1 0,-3 1 0,-4-1 63,-3 1 1,-4-1 0,-4 1 0,-4-2 0,-2-1-71,-1-1 0,-7-1 1,-3 5-1,-6 0-70,-1 4 0,-4-4 0,-5 4 0,-3-3 16,0 3 1,-7-2 0,1 3 0,-4 1-68,-4 0 0,4 4 1,0 6-1,2 1-22,-1 2 0,-3 7 0,2 3 0,0 3-133,0 1 0,-6 1 0,3 3 0,-1 3-92,-1 3 1,5 6 0,0 3-196,1 2 0,6 3 0,-1 0 236,5 2 0,-4 5 0,3-2 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55:49.946"/>
    </inkml:context>
    <inkml:brush xml:id="br0">
      <inkml:brushProperty name="width" value="0.09071" units="cm"/>
      <inkml:brushProperty name="height" value="0.09071" units="cm"/>
      <inkml:brushProperty name="color" value="#ED331F"/>
    </inkml:brush>
  </inkml:definitions>
  <inkml:trace contextRef="#ctx0" brushRef="#br0">973 169 8355,'-10'-5'5,"1"-2"1,2 0-1,-2 1 1,-1-1-1,-1 2 1,0-1-1,-1 1 1,-2 0-1,-2 2 1,0-1-1,-2-1 1,2 0-1,-1-1 1,-1 0 0,0-2-1,-1 1 1,2 0-1,-1 1 1,2 1 1283,0 0-1299,-4-3 0,8 5 0,-5-3 1,3 1-1,-1 2 0,0 1 1,0-1-25,0 0 0,-1-1 0,2 4 0,-2 0 0,0 0 28,0 0 0,-3 0 24,4 0 1,-4 0-1,3 0 1,-1 0-1,-2 0-15,2 0 0,-4 1 0,2 2 1,-2 2-82,-1 1 1,1 0 0,1 3 62,1-2 1,2 1 0,-3 3 0,1 0-9,-1 0 0,4 0 0,1 1 0,2-1 0,0 0 7,2 0 1,-3 0-1,7 1 1,-3-1-12,-1 0 0,5 4 0,1 1 0,1 0-26,0 0 1,0 0-1,4-1 1,0 3 40,0-1 0,0 4 0,0-3 0,0 0-1,0 1 1,4-4 0,0 3 0,-2 1 16,0-2 0,1 5 0,2-5 40,1 0 1,-2 1-1,2-5 1,1 3-1,-2 1-35,0-1 1,3 0 0,-2-2 35,1 0 1,3 1 0,-3-3 0,3-1 0,0 0-8,-3 0 1,7 0 0,-3 0 0,2 1 4,-1-1 1,4 0-1,3-1 1,1-1-2,-2-2 1,5-3-1,-2 2 1,4-1-22,0-3 1,2 0 0,0-2-1,1 0-20,-1 0 1,0 0 0,-2 0 0,2 0 78,2 0 1,-3 0 0,4 0 0,0-2 18,-2-1 0,3 0 0,-3-3-103,0 1 1,1-4-1,2 2 1,-3-3 27,0-1 0,1 0 0,-2-1 0,-3 1 0,0 0 68,-2 0 1,1-4 0,-1-1 27,0-2 1,-3 1 0,0-3 0,-1 2-1,0-2-82,-3-1 0,1-2 0,-1 1 1,-3 0 17,-3-1 1,0 5 0,-6-2 0,0-3 14,-2-2 0,-1-1 1,-1 3-1,-3-2 31,-3-1 1,-7 0-1,-1 3 1,0 1 3,-1 0 0,-1 1 0,-6 1-60,1 1 0,-4 4 0,-2-2 0,0 1 0,-3 2 69,-2 2 0,-4 2 0,-1 1-200,-2 1 0,-1 5 0,-4-3 0,1 1-316,-1 2 1,0 2 0,0 1 0,-1 1-1,0 3-271,2 3 0,-7 7 0,6 2 0,-1 1-719,0 3 1084,-4 6 0,5 3 0,-5 5 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55:52.998"/>
    </inkml:context>
    <inkml:brush xml:id="br0">
      <inkml:brushProperty name="width" value="0.09071" units="cm"/>
      <inkml:brushProperty name="height" value="0.09071" units="cm"/>
      <inkml:brushProperty name="color" value="#ED331F"/>
    </inkml:brush>
  </inkml:definitions>
  <inkml:trace contextRef="#ctx0" brushRef="#br0">1197 224 7109,'-6'-5'-48,"2"-3"1,3 2 0,2 0 108,3 1 0,-2 0 0,6 2 0,-1-2 97,-1-1 0,3 2 69,-5-3-131,4 5 1,-6-5-105,1 4 0,-3 1 73,-3-1 0,-4-4 1,-4 1 21,0 0 0,0-4 0,0 3-19,0-3 1,-1 2-1,1 2-55,0 1 1,0-2-1,0 3 1,-1 1-24,1 2 1,0 1 0,-1 0-1,-2 0-42,-1 0 1,0 0 0,3 0 41,-3 0 0,1 1 1,-4 2-1,-2 1 15,-1-2 1,-2 3 0,1 0 0,-2 1 7,-2 3 0,-1-3 0,-4 0 0,0 1 0,-2-1 31,1 2 0,-8-1 0,8-1 0,0 0-5,1 0 1,1 0-1,-2 3 1,1-3-16,1-1 0,1 4 0,-1-2 0,4 2-9,3-1 0,-3 3 1,0-1-1,1 3-17,1 1 0,2 0 0,-1-1 1,1 4-19,0 0 1,4 2 0,2 3 14,0 0 1,4-2-1,-3 1 1,2 3-2,2-1 1,4 2-1,0 0 1,2 1 0,3 0 3,1 2 0,1-5 1,0 5-3,0-1 0,1-2 0,1 3 0,3 1 0,2-2 33,1 1 0,2 5 0,1-2 1,1-1 6,-1-1 1,0 0-1,0-1 1,0-1-32,0 0 1,4-1-1,2-3 1,0-2 0,3-2 1,2 2 0,3-4 0,2 0 59,2-2 1,2-2-1,5-3 1,2-2 79,2 0 1,2-6 0,7 2-31,3-3 1,-1-1-1,1 0 1,0-1-15,-1-3 1,0 2-1,-4-6 1,2 0 0,-3-2-36,-4-1 0,2-1 1,-5 1-59,1 0 1,-1-4 0,-6 0-1,1 0 1,-1 0 10,1 1 1,-1-6-1,1 1 1,-2-2 17,-2-1 0,1-2 0,-5-1 0,-1-1 1,-2 1 0,0-2 0,-2 0 0,-1-1 58,-2 1 1,-4-4 0,1 1 0,-3-2 37,0-2 0,-5 1 0,-1-1-100,-1 1 0,-1 1 0,-4 0 0,0-1-6,0 2 1,-3-5-1,-3 5 1,-6-1-1,-4 0-59,-4 0 1,-6 0 0,-4 1 0,-2 1-210,-2-1 0,-8 2 1,-4 1-1,-3 0 26,0 3 1,-5 7 0,1 3 0,-4 2 20,-3 2 1,-3 5 0,2 2 0,0 3-8,0 1 0,3 5 1,4 2-1,4 3 1,1 3-164,6 2 1,3 2 0,6 5 0,2 2-987,2 2 1254,3-2 1,5 8-1,-1-3 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56:20.526"/>
    </inkml:context>
    <inkml:brush xml:id="br0">
      <inkml:brushProperty name="width" value="0.09071" units="cm"/>
      <inkml:brushProperty name="height" value="0.09071" units="cm"/>
      <inkml:brushProperty name="color" value="#ED331F"/>
    </inkml:brush>
  </inkml:definitions>
  <inkml:trace contextRef="#ctx0" brushRef="#br0">672 190 7402,'0'-11'0,"1"1"0,1 1-60,2 2 1,0 3-1,-4-3 277,0-2 0,4 3-136,-1-2 0,0 6 0,-7-2-130,-3 3 0,-3 1 0,-1 0 0,-1 0 0,1 0 142,0 0 0,0 0 0,0 0-68,-1 0 0,1 0 0,0 0 2,0 0 1,0 0-1,0 0-32,-1 0 0,1 0 0,1-1 0,2-2 5,0-1 1,1 1 0,-5 3-10,1 0 1,4 0-1,-1-1 1,0-2 9,-2-1 1,2 1 0,1 3 0,-2 0 2,-1 0 1,-1 0-9,0 0 0,0 0 0,0 1 0,-1 1-10,1 2 0,0 3 0,1-2 0,1 0 8,2 0 0,-1 3 1,-2-3-1,2 0-25,0 0 1,1 2 0,-3-2-1,1 1-30,2 3 1,1-3 0,-3 2 35,1 0 0,2 2 0,-2 0 14,0-2 0,6 2 0,-3-4 0,1 1 17,0 1 0,-3-1 0,2 4 0,-1 1-23,-3-1 1,3 0-1,-1 0 40,2 0 0,-2 1 0,2-1 0,0 0 1,-1 0-22,0 0 1,2 0-1,-2 1 1,1 0-3,2 3 0,-2-3 1,0 3-1,0-2-1,0-2 1,2 0-1,3 0 1,-2 0-1,-1 1 0,1-1 1,-1 0-1,1 0-11,2 0 1,0 4-1,0 0 10,0-1 1,0-2-1,0-1 1,-1 2 0,-2 2 1,1-3-1,-1 3 1,1-3-1,2 0-4,0-1 1,-1 0 0,-1 0 4,-2 0 1,0 2-1,4 0 1,0 2-1,0-1-4,0-2 0,0 0 1,0-1-1,0 0 8,0 0 0,0 0 0,0 1 0,0-1-3,0 0 1,0 0 0,0 1 0,0 2-20,0 1 1,0 0 0,0-4-1,0 2-38,0 1 0,-1-1 0,-2 3 21,0 0 1,-1-3-1,4 2 1,0-2-8,0 2 1,0-2 0,0 1 0,0-1 0,0-2-15,0 0 1,0 4-1,0 0 44,0-1 1,1-2 0,2-1 0,0 0 0,1 1 26,1-1 1,-4 0 0,3 0 0,-3 0-10,-1 1 0,4-1 1,0 0-1,-2 1 1,-1 3 0,-1-2 0,0 2 0,0-3-5,0-1 1,0 4 0,0 0 0,0-1-3,0-2 0,0-1 0,0 2-28,0 2 0,0-3 1,0 3-1,0-3 22,0-1 1,0 1 0,2-1 0,0 0 0,2 0-10,-2 0 0,1-3 0,-1-1 24,2 2 0,1 0 0,-2-1 0,2 0 40,1 1 1,-3 0 0,4 3-37,-2-1 0,0-1 1,-3-2-1,2 0-11,-2 1 1,0-3 0,-2 1-19,0 2 1,1 1 0,1 1 5,2 0 1,0-3 0,-4-1 0,0 2 0,3-3 0,1 2 1,-1 0-3,-2 2 0,3 1 0,-1 1 15,0-1 1,2-4 0,-1 1 47,-2 0 0,1 2 1,-1 1-1,3 1-25,1-1 1,-3 0 0,0 0-40,-1 0 1,1 0 0,2 1 2,2-1 0,-4 0 0,5 0 1,-2 0 0,3-1 7,-2-2 0,-3 0 0,2-3 1,-1 2 0,2-4 0,-2 5 0,2 1 0,-4 0 41,5 3 1,-4-2 87,3-3 0,-3 2 0,2-4 0,0 0-105,0 0 0,2 2 0,2-2-34,-3 1 1,2-2 0,-4 2 0,0 0-67,0 1 1,3 0 18,0 4 0,-2-1 0,0-1 38,-1-2 0,4 0 9,-2 0 1,0 2-1,0-6 62,2 0 0,-3-2 0,1-1 1,2 0-27,1 0 1,1 0 0,0 0 16,1 0 0,-5 0 0,1 0 0,0 0-97,2 0 1,1 0 22,1 0 0,-5 4 1,-1 1-9,-1 1 0,0-2 12,-1 3 0,-2-4 0,6 0 26,1-1 1,-3-2 0,1 0 0,2 0-11,1 0 1,1 0 19,0 0 0,0-4 1,1 0-1,-3 1 0,0-1 25,-1 0 0,-1-3 10,4 3 1,-3 0 0,-2 3-1,0-2-52,0 0 1,1-2 0,1 2 7,0 0 0,-1-2 0,4 2-28,1-1 0,-5-1 0,0 3 24,2-2 1,-3-3-1,1 2 1,-1 0-8,0 0 0,-2-3 1,2 3-16,-1-1 0,4 0 0,-3-3 0,1 2 6,1-2 0,-1-1 0,4-1 0,0 0 0,1 0 1,-1-1 1,-4 1-1,1 1 91,0 3 1,-1-3 0,0 2 0,1-1 0,-1-1-4,0 2 0,-3-2 0,2 3 0,1-2-27,-1 2 0,-2-3 0,2 2 0,0-2 65,0-1 0,-3 0 1,2 0-1,-2 0-54,1-1 1,4 1 0,-3 0 0,-1 0-75,1 0 0,-1 0 1,-3-1 78,3 1 0,-3 0 0,4 0 1,-1 0-1,0-1-11,-2 1 1,0 0-1,-2 0 36,0 0 1,1-2-1,1 0 1,2-2-1,-2 1-6,0 2 0,-2 0 0,1 1 0,1 0 66,2 0 1,0 0 0,-4 0 0,0-1 23,0 1 1,0 0 0,0 0-1,0-2-16,0-1 1,0 1 0,0-2 0,-1 3 74,-3 1 0,3-4 0,-3 0 0,1 1 75,0 2 1,2-4-1,-4-2-184,0 1 0,3-3 0,-1 4 0,0 0-24,-1-1 1,3-1 0,-3 2 0,3-1 0,1 1 42,0 3 1,-4-1-1,1 0-180,0-1 1,2 1 0,1 2 0,-1 1 0,-2 0 18,0 0 1,-1 0-1,4-1 1,0 1 35,0 0 1,0-4-1,0 0 1,0 2 4,0 0 1,0 2-1,0-1 1,0-2 30,0-1 0,-4-1 0,0 2 0,2-1-34,1 2 0,-1-3 1,0-1 8,-2 0 1,0 3 0,4-2-1,-1 1 0,-3 0 0,3-1 0,-2 3 0,1-2 0,2 1-2,0 2 1,0-3 0,0 0-47,0 1 0,0 2 0,0 0 1,0 1-1,0 0-28,0 0 1,0 0-1,0-2 1,-1 0 36,-3-2 0,3 0 0,-3 4 0,3-2 14,1-2 1,-4 3 0,1-3-1,0 3 19,2 0 0,-3-2 0,0-1 0,1 1 25,-2 2 1,2 0 0,-3 1-4,1 0 1,-2 0 0,3 0 0,0-1-24,-1 1 1,3 4 0,-6-1-1,1 0 1,-1-2 18,1-1 1,3 3-1,-2 1-54,1-2 0,0 0 0,3 1 0,-3 0 1,0-1-28,0-1 1,-3-1-1,3 0 1,0 0-21,0 0 1,0-2-1,2 0 1,-4-3-1,1-2 0,-2 4 0,3 0 0,-2 1 5,-1 2 1,1 0 0,0 0 81,-2-1 0,3 1 0,-1 0 0,-2 1-28,-1 3 0,-1-3 0,0 4-15,-1-1 1,1 1 0,0 4 0,0-2-1,0 1-15,0 2 0,-4 1 0,0 0-185,1 0 1,-2 4-1,0 1 1,-2 1 0,0 2-168,0-2 1,-3 4-1,4-3 1,-1 3-189,4 1 1,-3 0 0,2 1 0,2-1-254,0 0 0,-3 5 0,-1 1 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56:59.937"/>
    </inkml:context>
    <inkml:brush xml:id="br0">
      <inkml:brushProperty name="width" value="0.09071" units="cm"/>
      <inkml:brushProperty name="height" value="0.09071" units="cm"/>
      <inkml:brushProperty name="color" value="#ED331F"/>
    </inkml:brush>
  </inkml:definitions>
  <inkml:trace contextRef="#ctx0" brushRef="#br0">0 167 7265,'11'-6'34,"-3"1"0,-2 4 53,-1-3 0,0 3 0,-1-3 1,3 3-1,3 1 0,1-1-3,1-3 0,0 3-70,3-3 1,-3 3-1,4 1 1,1 0-23,1 0 0,3-2 1,2 0-1,0-2-2,3 2 1,-1 1 0,4 1-1,-2 0-4,-2 0 1,2 3 0,1 1-1,-1-2-1,0 0 0,1 1 0,-4 1 1,4-1 11,0-2 1,-3 0 0,2 2 0,0 0 0,0 0 0,1-2 3,4-1 0,-3 0 28,5 0 1,-6 0 0,8 0-1,0 0 1,-1 0 25,0 0 1,2 0 0,2 0 0,-1 0-44,1 0 0,2 0 0,-4 0 0,-1 0 13,-1 0 1,2 0 0,2 0-57,0 0 0,-1 0 1,1 0-1,1 0 4,0 0 0,1 0 0,4 0 0,-1-1-6,1-3 1,-4 3 0,0-3 0,1 3 0,1 1-7,-2 0 1,1 0 0,-4 0 0,2 0-2,2 0 1,-2 0 0,0 0 0,0 0-32,-1 0 1,-1 1 0,1 2 0,1 0 6,0 0 0,1-1 1,3 1-1,1 1 46,0-2 0,0 3 0,1 0 0,1 0 38,1 0 1,2 2 0,-3-2-29,2 2 1,-1-4 0,-2 3 0,1 1 15,2-1 0,0 0 1,0 3-1,2-3-43,0-1 0,3 2 0,-2-2 0,2 0 12,-2 0 0,3 3 1,-3-3-1,1 0 0,2 1 17,1 0 1,-4-3 0,6 2 0,-3-2 15,-2 1 1,6 1 0,-6-3-1,3 2 30,-1-1 1,-2 2 0,3-2-15,0 0 1,0-1 0,0 1 0,0 1 0,0-1-3,-1 2 1,1-3 0,0 1 0,-1 0 0,-3 0 1,3-1 0,-4 1-29,0-1 1,2-1 0,-3 1-1,1 2-8,2-1 1,2-2 0,1 0-1,0 2 1,-2 0-43,-2 0 1,7-2-1,-3 0 1,2 2 26,3 0 0,-8 1 0,4-4 1,-1 0 15,-1 0 0,6 0 0,-6 0 0,-1 0 59,1 0 0,2 1 0,-6 2 0,1 1 47,0-2 1,-1-1 0,3-1 0,-3 0-29,-2 0 1,1 0 0,-2 0-72,4 0 1,-1 0-1,0 0 1,0 0 18,0 0 0,-2 0 1,3 0-1,0 0-30,-1 0 0,0 0 1,-3 0-1,3-1 0,0-1 30,-2-2 1,0 0-1,0 3 15,-2-3 1,1 3 0,-2-4 0,-1 1 0,0 1-7,-2 0 0,4-2 0,-6 0 0,2 0 15,-2 0 0,2 0 0,-3 3 0,1-2-22,0 2 0,-4-3 0,4 1 0,0 0-33,-1-1 0,3 4 1,-2-4-1,3 1 14,1 0 0,-2 1 0,-1 2 0,-1-2 8,1-1 0,2-1 0,-1 3-12,-2-2 1,3-1 0,-3 3-1,2-3 27,2-2 1,-3 5 0,1-3-1,1 1 1,1 1 9,2 0 1,2 1 0,-1-1-4,4-1 0,-2 1 0,0 3 0,-1 0 0,2-2 14,0-1 0,4 1 1,-4-1-1,1 1 3,0 2 0,-1 0 0,2 0 0,0-1-22,0-2 1,2 1-1,1-1-23,-1 1 1,-2 2 0,-1-1-1,1-1 40,2-2 1,0 0 0,-2 4 0,-1 0 4,2 0 1,-4-1 0,3-2-1,-1 0 54,-1 0 0,1-2 0,-2 2 0,2-1 0,-1 0-51,0 0 1,-4-3-1,4 3 1,-2 0-46,-1-1 0,5 3 0,0-5 0,0-1 25,-2 2 0,1-4 0,-4 4 0,1-2-44,0 1 1,-3 3 0,3-3-1,-5-1 95,-3 2 1,2-3 0,-6 4 27,-1-1 0,-5 2 0,-2-2 0,-2 0-4,-2 0 0,-2 0 1,-2-2-1,-1 3 1,-2 1 17,-2 1 0,-1-5 0,-4 4-163,0 2 0,-3 1 1,-1 1-1,1-2-956,-2-1 0,0 2 223,-2-3 0,-3 4 0,1 2-502,-4 2 1233,-4 5 1,-10-3-1,-2 5 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57:01.737"/>
    </inkml:context>
    <inkml:brush xml:id="br0">
      <inkml:brushProperty name="width" value="0.09071" units="cm"/>
      <inkml:brushProperty name="height" value="0.09071" units="cm"/>
      <inkml:brushProperty name="color" value="#ED331F"/>
    </inkml:brush>
  </inkml:definitions>
  <inkml:trace contextRef="#ctx0" brushRef="#br0">12 90 8355,'-5'-7'-155,"4"1"417,-3 2-392,3 3 172,1-9-84,0 9 1,5-4 0,2 6 35,3 3 0,1-3 5,1 3 1,-1-2 0,0 1 7,0 1 0,0-1 0,1-1-10,-1 1 1,0-1 0,0 1 0,0-1 0,0-2-17,1 0 0,3 3 16,-1 1 1,3 0 0,-4-4 0,3 0 14,2 0 0,-1 3 0,3 1 0,-1-1 0,1-2-9,1-1 0,1 0 0,0 0 44,1 0 0,-1 0 0,1 0 0,0 0 1,2 0-8,1 0 1,4 0 0,-3 0 0,0 0-33,1 0 1,2 0 0,-3 0 0,0 0 0,1 0 14,-4 0 0,0 0 1,-2 0-34,1 0 1,-1 0 0,1 0 0,-1 0 0,0 0 3,1 0 0,-5 0 2,1 0 0,-1 0 0,5 0 0,-1 0 3,1 0 0,-1 0 1,0 0-1,1 0 0,-1 0 6,0 0 0,1 0 0,-1 0 18,0 0 0,-3 0 0,0 0 0,1 0 1,1 0-1,2 0-29,3 0 1,-2 0-14,2 0 1,1 0 0,1 0 0,-1 0 0,2 0-3,-1 0 0,-2 0 0,3-1 0,-1-2 14,1-1 1,0 1 0,0 1 0,-1 0 0,-2-2 5,0 2 0,4-3 0,-3 1 1,2 2 0,-5-1 0,4 1-12,-1-2 1,-3 0 0,3 4 0,-1-1 7,0-3 0,1 3 0,-2-3 1,1 3 7,-1 1 0,0-1 0,0-2 0,0 0 0,-3 0 0,-2 2 0,0 1 0,1 0 0,0-1 0,-2-2 0,-3-1 0,-1 2 128,0 1-100,5 1 0,-8-2 0,4 0 1,-1-2-7,0 2 0,0 0 1,-4 2-1,0 0 184,0 0 1,1-3-20,-1-1 1,0 0-111,0 4 0,-3 0-262,-1 0 1,-3-3-794,3-1 518,-4 0 0,0 8-558,-6 0 235,1 4 733,-2-2 0,8 1 0,3-2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57:03.511"/>
    </inkml:context>
    <inkml:brush xml:id="br0">
      <inkml:brushProperty name="width" value="0.09071" units="cm"/>
      <inkml:brushProperty name="height" value="0.09071" units="cm"/>
      <inkml:brushProperty name="color" value="#ED331F"/>
    </inkml:brush>
  </inkml:definitions>
  <inkml:trace contextRef="#ctx0" brushRef="#br0">1957 291 8355,'-7'-8'-68,"4"1"1,-2 3-1,0-2 1,0 0 182,0 0 0,-4-2 0,2-2 1,-3 2-20,-1 0 1,1 4-1,1-2-48,2 1 1,3 0 0,-4 3 0,1-3 124,1-1 1,-1 2-88,4-4 1,0 5 0,-4-5 55,-2-1 1,3 5-1,-2-1-66,0 0 0,-2 0 0,-1-4 0,-1 3-58,1 1 0,-4-3 1,-1 5-1,-1-1-41,-3-1 0,-1 2 0,0-3 0,1 1 73,1 3 0,-2-3 0,-2 0-79,1-1 0,3 3 0,-3-2 1,3 1 36,0 1 0,0-2 1,-2 2-1,1-1 1,2 2-6,-2 1 1,2-3 0,0 0 0,-1 2-16,2 1 1,-3 1 0,4-2 0,-2 0 11,-2-2 0,3 0 1,0 4-1,-1 0-7,1 0 1,2 0-1,-4 0 1,1-1-19,0-3 1,-2 3 0,4-3 0,-1 3 0,-2 1 0,1 0 0,-1 0 0,-1 0 0,-1 0 0,-1 0-257,-1 0 251,1 0 1,0 0 0,-1 0 0,1 0-4,-1 0 0,1 0 0,0 0 0,-1 0 0,2 0-6,3 0 1,-2 4 0,4 0 0,-1-1-1,1 2 0,-2-3 0,3 3 1,0-2-15,-1 1 1,3 1-1,-2-3 14,3 2 1,1 4 0,0-5 0,-1 1 16,1 1 1,0-2-1,0 3 1,0 0 1,0 0 1,2-2-22,-2 3 1,-2 0-1,-5 1 1,3 0 20,2 0 0,2-1 0,0 0 1,0 2 10,0 1 0,-1-3 0,1 1 1,0 0-1,0 1 17,0-2 1,0 3 0,-1-2 0,1 1 1,0-2 1,4 3 0,-1-3 0,-1 2-7,-1-1 0,0 1 0,2-2 0,0 0-3,0 1 1,1-2-1,0 3 1,0-2 1,0 2 0,-3 1 31,3 1 0,-2 0 1,1-1-35,0-3 1,6 3 0,-3-4 0,1 2-11,0-1 1,0-3 0,3 4 15,-3 0 1,3 2-15,-2 1 1,1-3 0,2-1 7,0 2 0,0 1 0,0 1 0,0 0 1,2-3 0,0-1 0,2 2 0,3 1 0,-2 0 0,0-2 31,0 0 0,3-4 1,-3 2-1,-1 0 46,1 0 0,3-2 1,-3 2-71,1-1 0,-2 3 0,3-3-6,2 1 1,1 0 0,1 3 0,0-3-1,0 0 16,1 0 1,-2-2-1,-1 2-36,3-1 0,-4 3 1,7-5-1,-1 1 1,0 0 32,1 0 1,1 3 0,-3-3-1,3-2 45,2 0 1,0-1 0,5 1 0,-2 2 32,-2-2 0,2 0 0,-1-2 1,3 0-19,3 0 1,0 0-1,-2 0 1,1 0-50,1 0 1,1 0-1,-2 0-88,1 0 0,0-4 1,-3 0-1,-2 2-4,-3 1 1,2 1 0,-4 0 0,1 0 31,-1 0 0,0 0 1,-3 0-1,2 0 1,-1 0 13,-2 0 0,1 0 0,1 0 0,0 0 43,0 0 1,-1 0 0,-2 0-1,0 0-11,0 0 0,4 0 0,0-2 0,-1 0-38,-2-2 1,3 0 0,0 4 0,-2 0 13,0 0 0,-2 0 0,0 0 0,0 0-11,1 0 1,-1-1 0,0-1 32,0-2 1,0 0 0,0 4-1,1 0-3,-1 0 1,1-1 0,2-2 0,1 0 7,-1 0 1,-2 1 0,0-1 0,2 0 0,1 0 16,-1 2 1,2-3 0,-1-1 0,0 0 63,1 0 0,-4-2 1,4 3-41,0 2 1,-3-5 0,2 1 0,-3-1-1,1 0 47,1 2 0,-1-3 0,2 2 0,-3-2-54,-1 1 1,2 0 0,1-1 0,0 0-6,0 0 1,-2 1 0,0 0-62,-1-2 0,0 3 0,0-1 0,0-2 35,1-1 0,-1 2 1,-1 1-1,-2 0 14,0 0 1,-2-3 0,3 3 0,-3-3 49,-1-1 0,0 1 0,-3 1 0,2 2 0,-1-2 0,-2-1 0,-1-1 0,0 0 142,0 0 0,-5-1 0,-1 1-244,-1 0 0,-2 0 0,1 0 0,-2 0-18,-1-1 0,0 0 0,-2-2 1,0-1 30,-2 2 1,-4 0 0,3 3-221,-1 3 1,2-2-1,-4 4 1,-1 0 38,-1 0 0,-1 2 1,1 3-1,1 0 1,1 0 9,-1 0 0,-1 0 1,0 1-1,1 1-108,1 2 0,1 5 0,-3-2 0,1 3-130,1 1 1,1 5-1,-4 2 53,4-1 1,-8 9-1,2-2 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57:23.413"/>
    </inkml:context>
    <inkml:brush xml:id="br0">
      <inkml:brushProperty name="width" value="0.09071" units="cm"/>
      <inkml:brushProperty name="height" value="0.09071" units="cm"/>
      <inkml:brushProperty name="color" value="#ED331F"/>
    </inkml:brush>
  </inkml:definitions>
  <inkml:trace contextRef="#ctx0" brushRef="#br0">67 280 8107,'-10'-5'264,"2"-3"0,2-2 0,4-1-13,-2 0 0,0 0 0,4 0 0,0 0 0,1-1 1,3 2-1,5 2-346,5 0 0,-1 1 0,6-4 1,1-1-1,1 1-54,1 0 1,2 0 0,2 0 0,2 0 0,3-1 96,3 1 1,-3 0 0,6 0 0,-1 1 8,2 2 1,-4 0-1,4 4-107,-4 2 1,-4 0-1,-1 2 1,-2 0-1,-3 0-85,-4 0 1,-3 0 113,-2 0 0,-6 5 1,1 3-1,-4 2 36,-4 1 0,-2 0 0,-3 1 0,-5 3 1,-3 3-1,-4 0-112,-4 1 1,-3-2 261,-4 2 0,1 2 0,-3-3 1,-2 0-1,0 0 0,-4-1-125,0 0 1,1-3 0,-5 1 22,-1-3 1,3 1 0,-4-1-1,3 1 40,5-3 0,0-3 0,6 2 1,1-3-1,1-1 13,2-3 1,4 0 0,3-2 267,3 0 329,1 0-447,5 0 1,2-2 0,8 0-48,3-2 1,-1 0 0,2 4-84,0 0 0,2 0 0,3 0 0,0 2 1,2 1-50,-1 5 0,2-2 0,0 3 15,2 3 1,-5-3-1,4 4 1,-3 1-1,3 0 13,0 2 0,-2-4 1,2 3-1,-1-1-10,-2 1 0,3-3 1,1 3-1,-1-1-24,-2 1 1,1-3-1,0 3-118,2-2 1,-3-2 0,2 0 0,-1-1 12,-2-3 1,2 3 0,-1-4 0,0 2-1,0-2 1,1-1 0,1-1-236,3 1 1,1-4-1,2 4 1</inkml:trace>
  <inkml:trace contextRef="#ctx0" brushRef="#br0" timeOffset="-640">89 257 8355,'0'-11'-278,"1"4"0,2-1 691,1 0-257,-1 3 0,-3-2-130,0 4 0,0 3 0,0 0 1,0 6 22,0 4 0,0 1 0,0 0-36,0 0 1,0 2-1,0 2 1,0 3-1,0 3-1,0 2 0,0 0 1,2 2-1,0 1-22,2-1 0,-1 3 0,-3-1 1,0 0-1,2 2-114,1-1 0,-1-3 0,1 1 0,-1-2-202,-2-2 0,0-1 0,1-1 1,1-2-90,2-2 1,5-1 182,-2-4 1,-1-5 226,2-2 1,-1-3-1,5-1 1</inkml:trace>
  <inkml:trace contextRef="#ctx0" brushRef="#br0" timeOffset="1270">592 380 8107,'-22'5'-248,"-1"-2"156,1 4 0,5-3 0,2 2 0,2 0 222,2 1 1,1-4 0,3 5 0,3 1-7,3 0 1,1 3 0,0 0-1,0 2 1,1 2-224,3 1 0,7 2 0,8 2 0,2-1-193,1-1 0,5-1 179,3 5 0,1-6 0,0-1 1,-1-1-1,1 0 0,0-3-95,-1-3 0,5 0 1,-4-4-1,0 0 104,1 0 0,1-2 0,0-3 1</inkml:trace>
  <inkml:trace contextRef="#ctx0" brushRef="#br0" timeOffset="641">838 492 8036,'11'-7'0,"0"1"159,1 1 1,0-3-1,2 4 1,1 1-172,-2-2 0,3 3 0,1-1 0,-1 1-175,0 2 1,3-1 0,-3-1-1,1-2-724,3 2 602,1 0 0,1-3 0,1-1 1</inkml:trace>
  <inkml:trace contextRef="#ctx0" brushRef="#br0" timeOffset="377">916 302 8355,'0'-11'0,"0"3"222,0 1 1,0 0 842,0-5-1131,0 6 0,-3 2 1,-2 8 25,-2 4 1,4 2-1,-3 2 1,-1 2 36,1 1 1,4-1-1,-2-1 55,3 2 0,-1-2 0,0 5 0,-2-1-2,2 1 1,0-3-1,2 2 1,0-1-1,2-2-13,1-2 1,-1 3-1,3 0 1,0-1-1,2-2-119,3-1 1,1-3 0,0-1 0,2 1-122,2-2 0,-2 3 0,6-6 20,1 0 1,1-2 0,3-1 0,0 0-108,3 0 1,-1 0-1,-4 0 1,0-1-1,2-2-520,2 0 686,-2-6 1,3 3-1,-5-6 1</inkml:trace>
  <inkml:trace contextRef="#ctx0" brushRef="#br0" timeOffset="961">1274 269 9416,'0'-12'0,"0"1"449,0 0 0,5 5 0,3 2-364,1 3 0,3-3 0,-1 0 0,0 2-122,0 1 1,0 1 0,1 1 0,0 3-171,3 3 0,-3 3 1,3 1-1,-1 0 1,0 1-48,0-1 0,1 4 0,-5 1-40,-2 1 1,0 2 0,-3 3 0,0-1 0,0-1 87,-2-1 0,-2-1 0,-2 5 0,-3-2 55,-3-2 0,-3 2 0,-3-4 0,0 2-64,-2-1 0,-5-4 188,1 1 1,-7 2 0,-2 1 0</inkml:trace>
  <inkml:trace contextRef="#ctx0" brushRef="#br0" timeOffset="-1905">2705 928 8355,'-11'0'-456,"5"0"646,1 0 1,6 0-1,3 0-159,3 0 1,3-4 0,3 1 0,0 0-1,3 2 31,2 1 1,0 0 0,5 0 0,0-1-50,3-3 0,2 3 0,3-4 1,-1 1-5,1 0 0,-3 1 0,3 1 1,2 0 2,-1-2 1,3 0 0,-8 4-1,0-1 17,1-2 0,-2 1 0,-4-1-11,0 1 1,5 2-1,-1-1 1,-2-1 6,0-2 0,-2 0 1,1 4-1,0 0 1,2 0-24,1 0 1,0 0-1,-3 0-56,-1 0 0,0 0 1,1 0-1,-1 0 0,1 0 1,-1 0-1,0 0 0,2 0 1,1 0-1,1 0 0,-1 0-25,-2 0 0,3 0 82,0 0 0,4 0 0,-2 0 0,-1 0 7,0 0 0,3 0 1,-4 0-1,-1 0-4,-1 0 1,-2-4 0,0 1-32,1 0 0,-6 2 0,-1 1 0,-1 0-5,0 0 1,0 0-1,-4 0 1,0 0-1,0 0 7,1 0 0,0 0 1,2 0-1,1 0 5,-2 0 0,3 0 0,-1 0 0,-1 0 27,-2 0 0,3 0 1,1 0-1,1 0 10,-1 0 1,2 0 0,-3 0 0,0 0 0,0 0 0,0 0 0,4 0 0,-4 0-16,-2 0 1,3 0 0,1-1 0,-1-2-9,0-1 0,0 1 1,-2 3 3,1 0 1,-1 0-1,-2 0 1,-1-1 9,0-3 0,0 3 0,0-3 0,1 3 0,-1-1 0,0 0 64,0-2 0,0 0-21,0 4 0,1-3 0,-1-1 0,0 1 0,0 1 3,0-2 1,0 3-31,1-3 0,-2 2 202,-3-2 21,3 3 0,-9-5 215,3 2-420,-3 3-4,-1-4-1342,0 5-714,0-5 1103,0 3 818,0-3 0,-5 5 0,-1 0 0</inkml:trace>
  <inkml:trace contextRef="#ctx0" brushRef="#br0" timeOffset="-2998">2873 682 7749,'-11'0'-489,"1"1"744,2 3 1,5-3-205,6 3 1,3-3 0,6-1 0,-1 0-1,0 0-32,0 0 1,2 0 17,1 0 0,0 0 0,5 0 0,1 0-5,1 0 0,1-1 0,0-1 0,2-2 2,2 1 1,-2-1 0,3 0 0,-1 0 0,0 0-12,-1 1 1,2-1 0,1 4 0,-1 0-70,0 0 1,0 0 0,-5 0 0,0 0-50,1 0 1,-2 0-1,-1 0 1,-3 1 56,-1 3 0,3-3 0,-3 4 0,0-1 18,0 0 0,0 0 0,-2-1 1,1 1 22,-1-2 0,2-1 0,0-1 0,0 0 56,0 0 0,3 0 1,-3 0-48,1 0 1,2 0-1,3 0 1,1 0-6,-1 0 0,0-1 0,1-1 0,-1-2 0,1 1 3,-1 2 1,0-2 0,1-1-26,-1 1 0,-1 2 0,-1 1 0,-1 0 0,0 0-4,3 0 0,-1 0 0,-1 0 0,-2 0 11,2 0 0,-3-1 0,2-2 0,0 0 6,-2 0 0,3 2 0,-4 1 0,2-1 2,1-3 0,1 3 1,0-3-1,-2 3 0,-2 1 1,4 0 0,-3 0-6,0 0 1,1 0-1,-5 0 1,4-2 1,0-1 0,-2 1 0,2-1 0,1 2 0,-2 1-9,0 0 1,0 0 0,-2 0 0,2 0-16,1 0 0,-2 0 0,3 0 1,-1 0 4,0 0 0,1 0 0,0 0 1,-1 0 7,-1 0 1,-4 0 0,3 0 0,-3 0-29,0 0 1,-1 1 9,0 2 0,0-1 49,0 1-144,-4-1 0,-1-2-309,-3 0 312,-1 0 1,1 0 0,-6 0-51,-5 0 1,-7 0 0,-2 0 0</inkml:trace>
  <inkml:trace contextRef="#ctx0" brushRef="#br0" timeOffset="1594">1833 313 8813,'-17'0'152,"-3"0"137,5 0-65,0 0 0,4 0 133,0 0 1,1 2-196,2 1-400,3-1 1,10 2 0,4-4 0,5 0 17,4 0 1,3 0 0,2 0 0,-1 0 7,0 0 1,5-1 0,0-1 0,0-2-95,1 2 1,-1-3-1,-2 1 1,0 1-155,-4 2 0,1-3 452,-3 1 0,-3-1 0,0 4 0</inkml:trace>
  <inkml:trace contextRef="#ctx0" brushRef="#br0" timeOffset="1922">1867 447 8355,'-21'17'-1198,"2"-6"0,3 0 1837,5-4-140,-1-2 790,6 0-526,1-5 0,15 0-579,5 0 0,5-1 0,2-1 0,1-3-14,-1-2 1,5 4 0,2-5 0,-1 1-144,-1 1 1,-4-3 0,0 5-1,-2 0 1,-1 1-40,-2-1 1,-4 0-1,1 4-1012,-3 0 0,-1 0 1,0 0 365,1 0 1,-1 0 0,0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57:48.519"/>
    </inkml:context>
    <inkml:brush xml:id="br0">
      <inkml:brushProperty name="width" value="0.09071" units="cm"/>
      <inkml:brushProperty name="height" value="0.09071" units="cm"/>
      <inkml:brushProperty name="color" value="#ED331F"/>
    </inkml:brush>
  </inkml:definitions>
  <inkml:trace contextRef="#ctx0" brushRef="#br0">13405 660 8355,'-17'-1'-117,"2"-2"0,2-1 1,2 1-1,0-1 0,0-1 1,0 0 77,0 0 1,-1 0 0,1 3 0,0-2 0,0 0 0,0 0 0,-1-1-1,1 0 60,0 1 0,-4-5 0,0 3 1,0-2-1,-1 1 0,-1-2 1,-2 0-1,1 1 14,-2 0 1,-3 1 0,-1-3 0,-3 1 0,1 2 0,-1-2 0,-2 0-38,1 2 1,-4-3-1,3 2 1,-2-2 0,-1 1-23,-3 1 1,-5-2 0,2 3 0,-2-2 17,-2 2 0,1-3 0,-2 3 1,1 1 0,-8-4 0,6 4 0,-3-1 4,-3-1 1,3 4-1,-5-2 7,-2 1 1,-1-2 0,0 2-1,-1 0 0,0 0 0,-1 0 0,-2 2 0,-2-2 0,-1 0 0,-1 0-5,1 3 0,0-3 1,3 1 28,0 2 0,-6-3 1,3 0-1,-1 0 26,-1 0 1,2 0 0,-2 3 0,0-2-48,0 1 1,2-2 0,-3 2 0,-1 0 0,-1 1-61,1-2 0,0 3 0,-2-3 1,-2 1-2,1 0 1,7 1 0,-7-2-21,0-1 1,6 3 0,-6-3 39,0 0 0,5 3 1,-3-4-1,0-1 59,-2 1 0,3 4 0,-3-3 0,2 1 1,3-1-1,-2 0 54,0 0 1,-2-2-1,-1 3-39,2 1 0,-6-1 1,5 0-1,-2 0-19,2-1 0,-5 4 0,6-4 0,-2 1-21,1 0 0,1-1 0,-2 3 0,0-2-17,-2 2 0,-1-3 1,3 1-1,-2 0 0,0 1 11,-1-1 0,7-1-2,-2 1 1,3 3 0,-3-4 0,-2 1 1,-2 1 0,11-1 0,-4 3 0,1-2 0,-1-1-19,1 2 1,-1 1 0,3 1 0,-1-2 11,-3-1 1,3 1-1,0-1 1,0 1 71,0 2 0,2 0 0,-2 0 1,1-1 48,3-3 0,-7 3 0,2-2 0,1 1 7,-1 2 0,6 0 0,-4 0 0,2 0-87,-1 0 0,1 0 1,1 0-1,1 0-44,1 0 0,-5 0 0,8 0 0,1 0 33,1 0 0,-5 0 1,3 0-93,-1 0 0,6 0 0,-2 0 0,0 0 0,1 0 18,2 0 0,-4 0 0,8 0 0,1 0 46,-1 0 1,3 0 0,-1 0 0,-1 0 7,-2 0 1,-1 0 0,1 0 0,-1 0-10,0 0 0,-3 0 0,-1 2 0,2 0 9,1 2 1,-3 1 0,-2-3 0,0 2-1,2-2 1,-4 3 0,-1 0 0,2 0-17,1 0 1,-1 3-1,2-3 6,0 1 0,-3-2 1,-1 2-1,0 0 6,2 0 1,4-2 0,-4 3 0,-2 1 38,-1-2 1,3 3 0,0-4-1,0 1 1,1 1 8,3 0 0,-2 3 0,0-4 0,1 1-6,-1 1 1,0-5-1,2 5 1,-2 1-31,3 1 0,-9-3 0,7 0 0,1 2-42,1 1 0,-2 1 1,0 0-1,-1 1-49,0-1 1,1 0 0,0 0-1,-2 0 16,0 0 1,-2 4 0,4 0 17,2-1 1,1 0 0,2-1 0,-2 3 16,-3 2 1,7-5 0,-4 4 0,0-2 0,0 1 24,3 1 1,-6 0 0,4 3 0,-1-1 5,1 1 0,-3 1 1,1 1-1,2 1 14,2-1 0,-3 0 0,5 2 1,-1 1-12,1 1 0,-3 1 0,4-2 0,1 2 2,1 2 1,-1 0 0,-1 2 0,-1-2 5,0 3 1,9-1 0,-3 1-1,1-1-14,2 0 0,-4 7 1,7-4-1,0 1-16,-1 0 0,5 2 0,-2 1 17,-1 2 1,5-4 0,-3 1-1,1-2-3,-1-1 0,6 0 1,-2 3-1,2 0 0,2-1 3,3-1 1,0-2 0,3 1-1,2-1 22,0 1 0,1-1 0,2 1 0,2-2-11,0-2 0,4 2 0,-3-2 0,3 1 30,1-1 1,0 2 0,1-2 0,3 2-18,3 2 1,1-3-1,2 0 1,2 1-1,1-2-26,-1-1 1,4 0 0,3-2 1,2 0-1,1-2 1,2 1-1,1-1 9,1-2 0,5 0 0,-1-1-12,2 0 1,-2-3 0,1 0 0,2-1 0,3 1 8,0-1 1,7-4 0,-1 1-1,1-3 39,4 0 0,-1-1 0,5 1 1,-1 1-1,-2-1 58,2-2 0,0-1 0,3 2-61,-1 0 1,1 0 0,1-1 0,0-1 0,-2-2 30,1 2 0,2 0 0,1-1-63,0 0 0,1-2 1,0 3-1,1-3 1,1 0 17,3 0 0,-1-3 1,2 1-3,2-3 0,1 3 0,2-1-59,3 0 0,-6 2 0,6-2 1,3 0-1,0-2-17,1-1 0,2 0 1,-3 0-1,4 0 25,4 0 1,-2 0-1,3 0 1,-1 0 22,0 0 0,1 0 0,-2 0 0,1 0-9,-1 0 1,2 0 0,0-1 0,2-2 32,2 0 1,-4-1 0,0 4 0,0 0 61,3 0 0,1-4 1,0 1-1,-1 0-60,1 2 0,2-3 1,-1-1-24,-3-1 1,0 3-1,6-1 1,-3 0-1,-1-1-14,-2-1 1,2 2 0,-4-4 0,1 1 12,3 1 1,0-3 0,0 4-1,-2-1-2,-2-3 0,3 3 0,-4-1 0,-2-1 0,1 1 9,1-1 1,-2 2 0,2-3-2,-3 2 0,-1-1 0,1-2 1,0 2-2,3 0 1,-6 1 0,3-4-1,0 1 1,-2 2 1,7-2 0,-6 3 0,1-3 5,-4-1 0,6 1 0,-3 1-7,2 2 0,-1-1 1,0-2-1,-1 2-44,0 0 0,0 1 1,1-3-1,-1 1 1,0 2 21,0-2 1,1 3 0,-2-1 0,-2 1 11,0 0 1,0 0-1,3-3 1,-2 3 24,-6 1 1,9-3 0,-7 4 0,2-1 2,3 0 0,-1-3 0,-1 3 0,-3 0-6,0 0 1,-3 0 0,4 3-1,0-3-8,-4-1 0,1 3 0,-1-2 9,2 0 1,-3 3 0,-2-5 0,2 3-3,1 1 1,-1-2-1,-2 0 1,0 0 0,-2-1 8,1 0 0,3 2 0,-3-2 0,2 0-23,0-1 0,5 4 0,-6-4 1,1 1-36,3 0 1,-1 2-1,-1-3 1,1-1 20,-2 2 0,7-4 1,-4 4-1,1-1 11,-4-1 1,4 4-1,-4-2 1,1 0 26,0 0 1,-4 0 0,-1-3 0,0 3-7,-1 1 1,3-4 0,-4 1 0,0 0-1,0 0 1,2-2-1,-2 3-10,1-3 1,-1 3-1,0-1 1,-4-1 0,0-1-8,1-1 1,2 0 0,-4 0 0,-1 1-6,-3 3 1,2-5 0,-3 4 0,2-4-42,-1 3 1,-1-4 0,2-2 0,-3 3 0,-3 1-23,-4-1 1,-2 4 0,0-7 58,-3 2 0,-1 2 1,-2-1-1,-3-2 1,-1-1 5,-2 2 1,-1-4 0,-4 1-5,-2-1 0,5 2 0,-7-4 0,-1 1 118,-2 0 1,2-3 0,-4 4-63,-1-1 1,-2-3 0,-1 3 0,-1-3 0,-2-1-32,-5 4 0,2-3 0,-1 2 0,-2-2 0,0-1-22,-2-1 1,-2 3 0,-1-1 6,-5-2 1,-2-2 0,-2 1 0,-2-1 34,-1-1 0,0-1 1,3 1-1,-2-3 9,-1 1 0,1-3 0,1 5 0,-1-1-9,0 0 0,-5 4 0,3-5 0,0 3-18,-1 3 0,-1-7 0,2 6 1,-2-3 15,-2-2 0,-1-1 0,-1 1-17,0 0 0,-2-2 0,-1-2 0,-2 1-21,-2 1 0,3 1 0,-4-2 0,-1 3 0,0 0-17,1 3 1,-2-2-1,2 2 1,-2 3-104,-2 2 1,1 3-1,-2-3 1,-1 2-105,-1 2 0,-2-2 1,3 3-1,-2 2-121,-2 5 0,-1-2 0,-4 3 1,-1 1 102,-2 2 0,2-2 0,-4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59:15.438"/>
    </inkml:context>
    <inkml:brush xml:id="br0">
      <inkml:brushProperty name="width" value="0.09071" units="cm"/>
      <inkml:brushProperty name="height" value="0.09071" units="cm"/>
      <inkml:brushProperty name="color" value="#ED331F"/>
    </inkml:brush>
  </inkml:definitions>
  <inkml:trace contextRef="#ctx0" brushRef="#br0">168 1018 7308,'-11'0'0,"-1"0"0,1 0 145,0 0 8,5 0 0,0-4 0,2 1-106,-3 0 1,2 1 194,1-2-215,3 3-205,1-4 265,0 5 0,5 0-83,2 0 1,3 0-1,1 0 17,0 0 0,0 0 1,1 0-1,-1 0-14,0 0 1,0 0 0,2 0 0,0 0-1,2 0 1,0 0 11,1 0 1,-3 0-29,2 0 0,-2 0 0,1 0 0,1 0 0,0 0 6,1 0 1,-2 0 0,3 0 0,0 0 0,1 0 0,-3 0 0,2 0 0,0 0 1,1 0 0,-3 0 1,2 0-1,0 0 1,0 0-42,-1 0 0,2 0 0,-1 0 13,0 0 1,-3 0 0,2 0 25,0 0 1,-4 0-1,4 0 1,-1 0-7,0 0 0,0 0 0,-2 0 0,0 0 1,2 0-14,-1 0 1,2 0 0,0 0 0,0 0-18,0 0 1,1 0 0,-4 0 0,3 0 6,2 0 0,-3 0 0,2 0 0,-1 0 0,-1 0 21,1 0 0,-2 0 1,3 0 8,-1 0 1,3 0 0,-3 0 0,0 0-1,2 0 3,-1 0 0,-2 0 0,3 0 1,-1 0 9,0 0 1,-2 0-6,4 0 0,-6 0 0,4 0 0,-2 0-6,-1 0 1,5 0 0,-4 0 0,0 0 0,0 0-1,0 0 1,0 0 0,-3 0 0,2 0 14,1 0 0,0 0 1,-3 0-1,2 0 18,0 0 0,3 0 1,-4 0-1,2 0 3,-1 0 0,0 0 0,-1 0 0,2 0 11,-1 0 0,2 1 0,0 1 0,0 2-15,0-1 0,3-2 1,-3-1-1,0 0 0,2 0 27,-1 0 0,-2 0-49,4 0 0,-4 0 0,2 0 0,0 0 8,1 0 1,-3 0 0,3 0-1,2 0 1,0 0-18,-1 0 1,2 0 0,-3 0 0,2 0-37,-1 0 1,2 0 0,-2 1 0,1 2 28,-2 0 1,2 1-1,-4-4 1,0 0 11,0 0 0,3 0 0,-3 0 0,0 0 41,1 0 1,1 0 0,-2 0 0,0 0-1,1 0 1,1 0 0,-2 0 0,1 0-23,-1 0 1,2 0 0,-2-1-28,2-3 1,-3 3-1,3-3 1,2 3-2,1 1 1,-2-1 0,0-2 0,-1-1-1,1 2 5,0 1 1,-1 1-1,5 0 6,-1 0 0,0 0 0,1 0 0,-1-2 0,-1 0 14,-2-2 0,2 1 1,-4 3-1,2 0 0,0 0 14,0 0 1,-1 0 0,0 0-34,2 0 1,1-2 0,2 0 0,-1-2-5,0 2 0,1 0 1,-1 2-1,1 0 16,-1 0 1,-1 0-1,-1 0-13,-1 0 1,-1 0-1,3 0 1,-1 0-4,-1 0 0,-4 0 0,3 0 0,1 0 0,-2 0 3,-2 0 1,-1 0-1,0 0-17,0 0 0,3 0 0,-4 0 0,2 0 0,0 0 13,1 0 0,-3 0 0,3 0 0,-1 0 6,0 0 1,0 0 0,-3 0-1,2 0 2,1 0 0,1 0 0,-3 0 0,2 0-3,-1 0 0,2 0 1,0 0-1,0 0 0,2 0 17,-1 0 0,-2 0-19,4 0 1,-2 0-1,3 0 1,-1 0-16,0 0 1,3 0-1,-1 0 1,-1 0 0,-3 0 6,-1 0 0,3 0 0,-3 0 1,0 0-2,0 0 0,3 0 1,-3 0-1,0 0 4,0 0 0,4 0 0,-2 0 0,0 0 0,0 0 11,-2 0 1,4 0-1,-3 0-1,0 0 0,3 0 0,-4 0 1,1 0-1,0 0 19,0 0 0,-2 0 1,3 0-1,-1 0 23,0 0 1,-2 0-50,4 0 1,-4 0 0,2 0-1,1 0 8,-1 0 0,-3 0 1,2 0-1,-1 0 0,0 0 1,-2 0-9,0 0 1,-2 0 0,0 0-13,0 0 0,0 0 0,1 0 0,-1 0 10,0 0 1,0 0-1,0 0 1,1 0 15,-1 0 0,0 0 0,0 0 0,0 0 44,0 0 1,-3-1 0,-1-1 0,2-2-6,1 1 0,-3 2 1,1 1-79,1 0 0,0 0 1,3 0-1,-1 0 0,0 0 0,0 0 0,0 0 34,1 0 1,-1 0-42,0 0 0,-4 0 1,1 0 72,1 0 0,0 0 1,3 0 40,-1 0 1,0 0-12,0 0 1,0 0 17,1 0 0,-5 0 74,0 0 1,-3-1 281,4-3-271,-6 3 1,4-4-120,-2 5 0,-3-5 77,3-2 1,-2 2-293,2 1 0,-3 1 197,3 0 0,-1-2 76,0-3 1,-1-2-36,1 3 1,0 2 0,-1 0 26,2 0 1,1-1-1,-2-5 1,1-1-13,3 1 0,-5 0-83,2 0 0,1 0 0,-1-1 0,-1 1-11,2 0 1,-3-4 0,1 0 0,0 0 0,-1 0 11,2 1 1,3-6 0,-2 2-1,0 1-148,0 2 0,3-2 0,-3-1 0,0 0 87,0-1 0,3 2 0,-1-2 0,-1 3 43,-2 0 0,0 3 1,1-2-1,0 3 20,0 1 0,-1-4 1,-3 0-1,2 1 1,1 2-2,-2 1 0,-1-4 0,-1 0 0,0 1 8,0 2 0,0 1-17,0-1 1,0 1 0,0 0-1,0 0-9,0 0 1,-1-2-1,-1 0 1,-2-2 0,0 1-11,-1 2 1,3 2 0,-5 1 0,1 1-59,0 0 0,2-1 1,-3 0-1,-2 2-87,-1-2 0,0 3 0,2 0 93,0 1 1,1-3-1,-4 5-13,-1 0 1,5-2 0,-1 2 0,0 0 20,-2 2 0,-1 0 0,-1-2 0,1-1 37,0 2 0,-4 1 0,0 1 42,2 0 0,-4 0 1,1 0-1,-1 0-41,-3 0 0,1 0 0,0 0 0,-3 0 0,3 0-32,-3 0 0,-2 0 1,-3 0-13,3 0 1,-1 0-1,0 0 1,-1 0-1,1 0 33,1 0 0,-2 0 0,0 1 0,1 1 38,2 2 1,0 0 0,0-4 0,-2 0 9,-1 0 0,0 0 0,2 0 0,-2 0 0,-4-1-40,-2-3 0,-3 3 0,-2-3 0,-3 3 0,0 1 0,-3 0 7,2 0 0,1-4 0,-1 0 0,-1 2 14,-1 0 1,0-1-1,1-1 1,-1 1-1,0 2-10,0 1 0,-1 0 0,0-1 24,-1-3 1,0 3 0,1-3-1,-1 3 1,0 1-23,0 0 1,-4 0-1,-2 0 1,-1 0 28,-1 0 0,1-1 1,-4-2-1,2 0-7,2 0 1,-3 2-1,3 1 1,-2 0-6,2 0 1,2-4-1,6 0 1,-1 2 6,0 1 0,4 1 1,0 0-17,-1 0 0,2 0 1,-1 0-1,-1 0 9,-1 0 1,-1 1 0,2 1-1,1 2 79,-1-1 0,2-2 0,0-1 0,0 0 0,2 0-58,-1 0 0,-2 0 1,4 0-1,1 0-52,1 0 0,-2 0 0,0 0 0,1 0-32,1 0 0,2 0 0,-1 0 0,0 0-2,1 0 1,1 0 0,1 0 0,2 0 56,2 0 0,-4 0 0,1 0-17,-3 0 0,4 0 1,-1 0-1,0 1-20,1 3 1,-2-3-1,4 3 1,0-2 18,-1 2 1,1-3-1,2 3 1,-2-3 54,-2-1 0,5 1 1,-3 2-1,3 1 1,-1-2 44,-1-1 1,0-1 0,2 0 0,-1 0-48,-1 0 1,0 4-1,4 0 1,0-2-28,4 0 1,-3-2-1,2 0 1,-2 0-24,-1 0 0,3 0 1,0 0-5,-1 0 1,4 0 0,0 0-1,1 0 25,0 0 1,0 0 0,4 0 0,0 0 7,0 0 1,3 0-1,1 0 35,-2 0 1,3 0 0,-1 0-7,-2 0 0,3 3 1,-2 1-18,0-1 1,1-2-1,0 0 28,-2 3 0,-1-3-28,-1 3 0,1-2 0,2 1 0,0 0 0,-1 0-14,-1-2 1,3 3 0,0 0-12,-2-2 0,3-1-8,-2-1 62,1 5 1,-1-3 15,1 1-115,4-1 1,-3 1-7,2 1 0,3 5 0,-3-2 38,3 3 0,1-3 0,0 1 1,0 1-1,0 1 1,0 1 0,0 0-1,0 1 19,0 3 1,0-2 0,0 2 0,0-3 11,0-1 0,0 2 0,0 0 0,0 2-6,0-1 0,0-2 1,0 1-1,0 0-8,0 2 1,0 0 0,0-4-1,1 1 6,3-1 1,-3 4 0,3 0 0,-3-2 0,-1 0 31,0-2 0,2 0 0,0 1 0,2 2 68,-2 1 1,1 0-1,-1-4-50,2 0 1,0 2-1,-4 0 1,0 2-1,0-1 3,0-2 1,3-1 0,1 1 0,-1-1-13,-2 0 1,-1 0-1,0 0 1,1 1 30,3-1 1,-3 0 6,3 0 1,-2 0-1,1 0 33,1 1 0,0-1 1,-1 0 16,1 0 1,-1-3-1,-1-2 451,1-1 61,-1 4-550,3-8-837,-5 4-1707,0-5 0,0 0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8:50.376"/>
    </inkml:context>
    <inkml:brush xml:id="br0">
      <inkml:brushProperty name="width" value="0.09071" units="cm"/>
      <inkml:brushProperty name="height" value="0.09071" units="cm"/>
      <inkml:brushProperty name="color" value="#ED331F"/>
    </inkml:brush>
  </inkml:definitions>
  <inkml:trace contextRef="#ctx0" brushRef="#br0">403 235 9056,'-8'5'28,"1"3"0,3 3 0,-3 4 0,-2 2 0,-1 2-68,-1-1 0,0 1 87,0 3 0,3 1 1,1-2-1,-2-1 34,-1-2 0,-1-3 0,0 3 0,-2-2 0,0-2-61,-2-2 1,-1-1 0,1 0-1,-4 0-110,-2 1 1,2-5-1,1-1 1,-1-1 0,2-2-161,2-2 0,-1-1 0,1 0 147,1 0 0,5-1 1,3-3-1,1-3-2,3-3 0,0-2 1,2 0-1,2-2 1,1-2-8,5-1 1,3-1 0,3 0-1,2 2 268,1 0 0,1 7 57,0-2 1,3 3 0,-2 0 0,2 1-26,2 2 1,-5 2 0,0 3 0,-1 0-84,0 0 1,-2 0-1,3 1 1,-1 1 0,-1 3-35,0 2 1,-1-4 0,-2 5-1,0-1-47,2-1 1,1 4 0,-2-2-1,1 2 46,-1 1 1,-1 0-1,1 0 1,1 0-42,-2 1 0,0-2 1,-2-2-1,0-2-13,0-1 0,1 3 0,-1-4 0,0-2-84,0-1 1,4-1 0,0 0-110,-1 0 1,2-3 0,-1-2 0,-2-2 151,0-1 0,-6-2 1,-1-1-1,-1-2 1,-2-1-1,-2-2 158,-1-1 1,-1-2-1,-3-3-39,-3 0 1,-3-2 0,-3-1 0,1-2-20,1-2 0,-7 4 1,7-2-1,-1 2 1,-1 2-1,2 3 1,0 1-1,0 3 1,0 0 7,-1 2 1,1 5 0,0 3-45,0 1 0,-4-2 0,-1 3-119,-2 2 1,4 0-1,-4 2 1,1 0-111,-1 0 1,3 0 0,-2 0 0,1-1 0,2-1-372,2-2 1,1 0 0,1 3 0,2-3 49,5-3 0,1-8 0,2-3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59:40.056"/>
    </inkml:context>
    <inkml:brush xml:id="br0">
      <inkml:brushProperty name="width" value="0.09071" units="cm"/>
      <inkml:brushProperty name="height" value="0.09071" units="cm"/>
      <inkml:brushProperty name="color" value="#ED331F"/>
    </inkml:brush>
  </inkml:definitions>
  <inkml:trace contextRef="#ctx0" brushRef="#br0">135 1041 8355,'-7'0'-593,"2"0"1,4 0 813,-3 0 1,3-2 31,-2-1 1,1 0 15,2-4-121,0 4 1,2-3-175,1 2 0,0 3 83,4-3 1,1 3-1,3 1 29,0 0 0,-4-4 0,1 1 1,1 0 19,1 2 0,1 1 0,0 0 0,0 0-48,0 0 1,4 0-1,0 0 1,0 0-51,1 0 0,0 0 1,4 0-1,-1 0-47,1 0 1,1 0 0,1 0 0,0 0-33,1 0 0,0 0 0,2 0 1,1 0 33,-1 0 0,-1 1 1,-2 2 25,1 0 1,-1 1 0,0-4-1,1 0 38,-1 0 1,0 0 0,1 0 0,-1 0 13,0 0 0,-2 0 0,1 0 1,2 0-1,-2 0 0,-1 0 48,0 0 0,1 0-76,1 0 1,2 0 0,1 0 0,1 0 0,-2 0-5,0 0 0,0 0 1,1 0-1,1 0-15,-2 0 1,0 0 0,0 0 0,1 0-23,1 0 1,0 0 0,-3 0-12,3 0 0,-2 0 0,2 0 0,-2 0 1,-2 0 22,0 0 0,4 0 0,1 0-16,-3 0 1,1 0-1,-1 0 1,-1 0 32,-1 0 0,-3 0 0,3 0 0,-3 0 0,-1 0 12,-2 0 0,3 0 1,-3 0-1,0 0-8,0 0 1,4 0 0,-1 0 0,0 0 0,1 0 0,-2 0 0,-1 0 0,-1 0 0,2 0-4,-1 0 1,-2 0-1,2 0 4,-1 0 1,3 0-1,-3 0 1,0 0 33,1 0 0,-1 0 0,-3 0-29,2 0 1,1 0 0,-2 0-1,1 0-3,-1 0 1,-1 0 0,1 0 0,1 0-7,-1 0 1,2 0-1,0 0 1,0 0-1,1 0-7,1 0 0,-3 0 0,3 0 0,1 0 1,-2 0 1,3 0-1,-4 0 1,0 0-1,2 0 4,-1 0 0,1 0 0,2 0-15,-2 0 0,-3 0 0,2 0 0,1 0-13,-1 0 1,-2 0-1,3 0 1,-2 0 1,-3 0 1,5 0 0,-1 0 25,1 0 1,1 0 0,-4 0 0,0 0 8,1 0 0,-2 0 0,3 0 1,1 0-6,-1 0 0,-3 0 1,2 0-1,-1 0 0,0 0 8,-2 0 0,4 0 0,-2 0 1,-2 0-1,1 0 33,1 0 1,-3 0 0,3 0-44,-2 0 0,-2 0 0,0 0 0,0 0 0,0 0 3,0 0 0,4 0 0,0 0-5,-1 0 1,-2 0 0,1 0-1,0 0-27,2 0 1,4 0 0,-3 0 16,1 0 0,1 0 0,2 0 0,-2 0-16,2 0 0,-2 0 1,-1 0-1,0 0 1,0 0 15,-1 0 1,2 0 0,-2 0 0,2 0 15,2 0 0,-4 0 0,0 0 0,0 0 8,3 0 0,-2 0 0,2 0 1,-1 0-9,0 0 1,2 0 0,-4 0 0,1 0-2,3 0 0,1 0 1,0 0-1,-1 0 6,-1 0 1,0 0 0,3 0 0,-1 0 59,-2 0 1,2 0 0,-3 0-39,4 0 1,-1 0-1,-1 0 1,-2 0-30,2 0 1,-3 0 0,2 0 0,0 0 0,-2 0 18,-2 0 1,1-1 0,0-2-33,2 0 0,-3-1 0,2 4 0,-1 0 0,-1 0 25,1 0 1,-2 0 0,3 0 0,1 0-6,-1 0 1,-3 0-1,2 0 1,-1 0-13,0 0 1,3-4 0,-2 1 0,1 0-18,-1 2 0,2 1 1,-2 0-1,1 0-1,-1 0 0,2-4 0,-3 0 49,-1 2 0,-2 1 0,1-1 0,0 0-7,2-2 0,0-1 1,-4 3 73,1-2 1,0-1 0,2 3-1,1-3 34,-2-2 0,-4 5 1,-2-3 37,2 0 1,1-1 0,1-4-152,0 2 1,-3 0 0,-1 3-21,2-2 0,1 0 1,1-4-1,0 1-15,1 2 0,-5-2 0,0 4 1,2-1 0,1-1 0,-2 1 0,-1-4 83,2 0 0,-3-1 1,0 1-1,0 0-4,1 0 1,-4-4 0,3-1 0,-1-2-27,-2-1 0,2 1 1,-1 1-1,-2-1 0,1 1-34,0-3 0,-1 3 1,1-1-1,-1 1 0,-2 0 1,0 3 0,0-2 0,0 1 42,0 0 1,0 0 0,0 4 0,0 0 16,0-1 0,0 1 0,0 0 0,0 0 26,0 0 1,0 0 0,0-1 0,0 1 37,0 0 1,0 0-1,-2 0-95,-1-1 1,1 5 0,-3 0 0,2-2-83,-1-1 0,-4-1 0,3 0 0,-1 1-96,-2 2 1,1-1-1,0 5 1,-2-1-1,0-2-65,2 1 1,-3 4-1,3-3 1,-3 1 55,-1 0 0,-1 1 0,1 3 0,0 0 67,0 0 0,0-2 0,-2 0 0,-2-2 51,-3 2 0,-2 0 0,-1 2 0,0 0 35,-3 0 0,-2 0 0,1 0 0,-2-1 45,-2-3 1,1 3 0,-3-4-50,1 0 1,0 4-1,-2-4 1,1 1 41,1 1 1,0-2 0,-4 2-1,1-2-25,-1-1 1,0 2 0,-3-2 0,-1 1 0,-2 1-98,-2-1 0,-4 3 0,-1-4 1,1-1 39,-1 1 0,1 4 0,3-3 0,2 1 3,-1 0 1,4 1-1,0 3 1,4 0 8,0 0 0,-3-4 1,0 0-1,2 2-30,4 0 1,-2 2 0,4 0 0,-2 0 18,1 0 0,-2 0 0,2 0 1,-3 0-8,0 0 1,-1 0-1,0 0-17,-4 0 0,4 0 0,-4 0 0,2 0 11,-1 0 0,1-1 0,-5-1 0,-1-2 1,-2 1 18,0 2 1,-6 1 0,-2 0 0,-3 0 25,-1 0 0,0 0 1,-1-1-1,-1-2-18,-2 0 1,-3-1-1,2 4 1,0 0 18,0 0 1,1 0-1,5 0 1,-1 0-5,0 0 0,4 0 0,1 0 0,2 0-28,6 0 0,-2 0 0,5 0 3,1 0 0,0 0 1,7 1-1,1 2 4,1 0 1,1 1 0,-1-4-1,3 0 9,0 0 0,3 0 0,-3 1 0,1 2 1,0 1 1,1-2 0,-2-1 1,0-1-1,3 0 15,0 0 0,0 4 0,0 0 1,-2-2-9,1 0 0,-3-1 0,2 1 0,0 2 17,-1-2 0,3 0 1,-3-1-1,1 1 41,0 2 0,-4 0 0,4-4 0,1 0 48,1 0 0,2 0 1,0 0-36,-1 0 0,1 0 1,1 0-1,2 0 1,3 0-1,0 0 0,3 0 0,-1 0-40,1 0 0,2 0 0,0 0 0,0 0 1,-1 0-28,1 0 0,0 0 0,0 0 69,0 0 0,0 0 1,-1 0 0,1 0-13,0 0 1,4 0 0,-1 0-3,-1 0 0,-1 1 0,-1 2 72,0 0 0,0 1-9,0-4 1,0 4-1,-1 0-73,1-2 1,1 0-1,2 1 1,1 2 26,2 1 1,0-3 0,3 2-114,-2 0 0,0-3 1,4 6-1,0 0 37,0 2 1,0-2 0,0-1 0,0 2 11,0 1 0,0 1 0,0 1 1,2 2 2,1 1 1,-1 1 0,3-2 0,-2 2 4,1 1 0,1-2 1,-2 2-1,0 1 0,0-1 0,3 1 0,0 2-1,0-2 0,3-3 0,-4 2 0,0 1 19,0-1 1,0-2-1,-3 3 1,3-2-1,0-1 13,0 1 0,-1-4 0,-4 3 49,0-2 0,4 1 0,0 1 1,-2-1-1,-1-2 0,-1 0 0,4-1 0,0 0 1,-2 0-5,-1 0 1,-1 0-1,0 1 1,0-1-9,0 0 0,0 0 0,0 0 0,0 1 10,0-1 0,0 0 0,0 0-14,0 0 0,0 0 0,0 1-4,0-1 0,0-4 1,0 1-6,0 0 1,0 2 0,0 2-26,0-1 1,0-4 0,0 1 359,0 0-157,0-3 1,0 1-11,0-2 3,0-3-10,0 4-2325,0-5-827,0-5 2266,-5 4 1,-1-4 0,-5 5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59:55.909"/>
    </inkml:context>
    <inkml:brush xml:id="br0">
      <inkml:brushProperty name="width" value="0.09071" units="cm"/>
      <inkml:brushProperty name="height" value="0.09071" units="cm"/>
      <inkml:brushProperty name="color" value="#ED331F"/>
    </inkml:brush>
  </inkml:definitions>
  <inkml:trace contextRef="#ctx0" brushRef="#br0">23 940 7414,'-11'0'353,"5"-5"0,1 2 0,6-3 1,3 1-360,3 3 1,-1 0-1,2 2-7,0 0 0,2 0 1,3 0-1,0 2 0,4 0 1,-1 2-1,1-2 16,1-1 1,0-1 0,6 0 0,1 0 0,2 0 0,1 0 96,4 0 0,0 0 1,3 0-1,2-1-35,4-2 0,-1 0 0,1-3 0,1 0 0,1 1-17,2 0 0,-5 0 0,-3 2 0,-3 0-162,-5 0 0,2 2 0,-3 1 1,-1 0-25,0 0 0,1 1 1,-3 2-1,1 0 92,-1 0 1,-2-1 0,1 1 0,-1 0 45,0 0 0,5-2 0,-5-1 0,0 0 28,1 0 1,2 0 0,1 0-1,2 0 120,2 0 0,1 0 0,3 0-32,2 0 1,-2-4 0,4-1 0,-2 0-53,0 1 1,4-1 0,-2 2 0,-1-1 0,-1 2 44,-4 1 1,-1 1-1,-6 0-202,-1 0 1,-2 0-1,0 1 1,-1 1 0,1 2-13,-1-1 0,0 2 1,1-2-1,-1 1 82,0 1 0,1-4 0,-1 3 0,0-2 20,1 2 0,0-3 0,2 3 0,1-3-8,-1-1 0,4 0 0,-1 0 1,2 0 53,0 0 1,-2 0 0,4 0-38,-3 0 1,0 0 0,2 0 0,-1 0-7,1 0 1,-3 0 0,2 0 0,1 0-4,2 0 0,0 0 1,2 0-1,1 0 1,1 0 1,0 0 0,-3 0-1,0 0 1,-2 0-26,-2 0 1,1 0 0,-4 0-1,0 0 15,1 0 1,1 0-1,-2 0 1,-1 0-14,1 0 0,-3 0 0,3 0 0,-1 2-11,0 1 0,0-1 0,-2 1 0,1-2 22,1-1 0,0 0 0,-4 0 17,0 0 0,1 2 0,0 0 0,2 2 0,1-2 0,-2 0 0,-3-2 0,3 0-1,-1 0 1,-2 0 0,1 0 0,1 0-1,1 0-11,-1 0 0,0 0 0,-1 0 0,0 0-16,1 0 0,-1 0 1,0 0-9,1 0 0,-3 0 0,1 0 0,1 0 0,-1 0-16,-1 0 1,-1 0-1,3 0 1,1 0 2,-1 0 0,2 0 0,0 0 1,2 0 47,-1 0 0,-1 0 0,-1 0-11,4 0 1,-4 0 0,3 0-1,-2 0 15,-2 0 1,4 0-1,0 0 1,0 0 0,2 0 0,-5 0 1,3 0-1,-1-2 1,0 0-4,1-2 1,2 0 0,-4 4 0,3 0-5,-3 0 0,4 0 1,-1-1-1,0-1 0,1-2 0,-1 0 0,-2 4 0,2 0 0,2 0 0,-4-1 0,1-1 0,-1-2 0,1 1 0,-3 2 0,3 1 0,-2 0 44,-2 0 1,4-1-1,0-2-41,-1 0 1,-1-1-1,-1 4 1,2 0 12,1 0 1,2 0 0,-3 0 0,2-1 2,1-3 0,-3 3 0,1-3 0,-1 3 1,0 1 2,1 0 1,0 0 0,-2 0 0,1 0-2,1 0 0,0 0 1,-3 0-1,2 0 5,1 0 0,0 0 0,-2 0 0,1 0-4,1 0 0,0 0 0,-2 0 0,1 0 2,1 0 1,0 0 0,-4 0 0,0 0 21,1 0 1,-1-1 0,1-2-26,-1-1 1,0 1 0,-1 3 0,-1 0-6,-1 0 0,-1 0 0,5 0 0,-1 0-13,1 0 0,-5 0 0,1 0 0,1 0-12,1 0 1,0 0-1,-1 0 1,-2 0-1,1 0 2,-2 0 0,5 0 0,-4 0 0,2 0 10,-1 0 0,2 0 0,-4 0 0,2 0 3,-1 0 1,0 0 0,2 0 0,-2 0 5,2 0 0,-2 1 1,0 1-1,2 2-5,1-1 1,0-2-1,-1-1 11,-1 0 1,0 0 0,2 0-1,-1 0 1,-2 0-6,2 0 1,-3 0-1,1 0 12,-2 0 1,4 0-1,-3 0 1,2 0-24,-1 0 0,-3 0 1,4 0-1,0 0 0,-1 0-4,1 0 1,-2 0 0,3 0-1,-1 0 1,-1 0-1,4 0 1,-3 0 0,0 0 3,1 0 0,-3 0 0,2 0 0,0 0-2,-2 0 1,4 0 0,-3 0 0,0 0 11,1 0 1,-6 0 0,2 0-6,-2 0 1,2 0 0,0 0 0,-1 0-21,3 0 1,-5 0 0,4 0 0,-1 0 0,0 0 1,4 0 0,-4 0 0,-1 0 0,1 0-9,0 0 0,1 0 0,-2 0 0,1 0 40,-1 0 0,-2-4 1,-1 0-1,0 2-6,1 1 0,3-1 1,-1 0-1,1-2-7,1 2 0,-3 0 0,3 1 0,-1-1-3,0-2 1,1 0 0,-2 4-1,1-1-9,-2-3 0,0 3 1,-1-3-14,3 3 1,-3 1 0,3 0 0,-2 0 15,-2 0 0,0 0 0,0 0 0,0 0 0,-1-1-5,-2-3 1,2 3 0,-3-3 45,3 3 1,1 1 0,1 0 0,-1 0-38,0 0 1,-4 0 0,1 0 83,1 0 1,0 0 74,3 0 1,-5 0 53,1 0-241,-6 0-155,8 0 1,-4 0 59,5 0 0,-3 0 1,-1 0-8,2 0 0,1 0 135,1 0 0,0 0 0,0 0 0,1 0-36,-1 0 1,0 0 0,0 0 0,0 0 21,0 0 0,1 0 0,-1 0 1,0 0 54,0 0 1,2 0 0,0 0 0,2 0-40,-1 0 1,-2 0-1,-1 0 1,2 0 113,2 0 0,-3 0 0,3 0-33,-2 0 0,-1 0 1,2 0-1,1-1-62,-2-3 0,0 3 0,-2-3 0,0 3 2,0 1 1,-3-4 0,-1 0-1,2 2 8,1 1 0,-3 1 56,1 0-76,-1 0 0,3-2 1,-1 0-20,-2-2 0,1 0 47,3 4 0,-4 0 3,1 0 0,-5-3 52,5-1 1,-6-1 0,3 2-74,0 0 1,-2-6-66,4 2 0,-4 0 0,2 0-18,0-2 0,-4-1 1,4-1 35,0 0 0,-4 3 0,3 1 1,-3-2 33,-1-1 1,0-1-1,0 0 1,0 0 8,0 0 0,0-1 0,0 0 1,0-2 15,0-1 1,0-1-1,0 1 1,0-2-5,0 0 1,0-3 0,0 5-67,0 1 1,0-2 0,0 0 0,0 0-5,0 0 0,1 1 0,2 4 0,0-1 11,0 1 1,-2 0 0,-1 0-1,1 1 1,2 1 28,1 2 0,-1-1 1,-3-3 23,0 0 1,0 0 0,0 0-11,0-1 1,0 5 0,0-1-61,0 0 1,0-2 0,-1 0 0,-3 1-48,-3 2 1,-3 1 0,-1-3 0,0 1-74,0 0 0,-4 1 1,-2 1 86,0 1 0,2-2 1,-3 2-1,-2 0 47,-1 0 0,2-3 0,0 5 0,-1-1 33,-1-1 0,-1 4 1,0-3-1,0 2 1,3-1-13,0-1 1,0 1 0,-3 3 0,0 0-19,-1 0 1,1 0 0,-1 0 0,0 0-19,-3 0 1,2 0 0,-3 0-1,1 0 10,0 0 0,-4 0 1,3 0-1,-1 0 26,1 0 1,1 0 0,2 0 0,-1 0 3,-1 0 1,-4 0-1,3 0-19,-1 0 1,-2 0 0,-4 0 0,1 0-11,-1 0 1,4-2 0,-1 0 0,-2-2 13,-3 2 0,-2-3 0,4 1 0,-2 0 0,-2 1-25,2-1 1,-2-4-1,-1 5 1,1-1 3,-1-1 1,-2 4 0,3-4 0,1 1-10,2 0 0,-4 1 0,8 3 0,1 0-6,2 0 0,-2 0 1,4 0-1,1 0-6,2 0 1,-4 0 0,1 0 0,1 0 52,2 0 0,-3 0 0,0 0-44,1 0 1,0 1-1,0 1 1,-2 2-8,-2-1 0,3-1 0,-2 0 0,-1 2 20,1-1 1,1-1 0,-2 1 0,-2 0-1,-1 0 10,3-2 1,-7 0-1,2 2 32,-1 1 1,1-1 0,-1-3 0,-1 0 0,-3 0-29,-1 0 1,0 0-1,-5 0 1,0 0 22,0 0 1,1 0 0,-2 0 0,-2 0 36,0 0 1,3-1-1,4-1 1,-1-2 12,-1 1 1,-6 2 0,1 1-10,1 0 0,-2-4 1,-1 1-1,-2 0-4,3 2 1,-2-3 0,1 0 0,-1 2 2,-2 1 0,-2 1 1,-1 0-1,1 0 0,2 0 13,1 0 1,1 0 0,-3 0 0,2 0-35,-1 0 0,-1 0 0,1 0 0,2 0 1,1 0 1,1 0 0,2 0 0,-2 0-6,2 0 0,2 0 0,3 0 1,2 1-22,2 3 1,-3-3 0,2 4 0,2-1-15,2-1 0,-5 1 0,7-4-16,-2 0 0,3 0 0,-1 1 0,-1 2 1,-1 1 1,0-1 0,2-3 0,-2 0-1,-1 0 11,-2 0 1,-2 4 0,1 0-46,-1-2 1,4-1-1,-2 1 1,0 0 0,0 2 43,-2-2 0,3 0 0,-3-2 1,2 1 18,2 3 1,-3-3 0,2 3 0,1-2-6,1 2 0,-2-3 1,0 3-1,1-3 1,1 0 62,1 3 1,1-3 0,0 3 0,4-3 0,-4-1 0,3 1-17,-2 3 1,2-3 0,2 3-1,0-3-15,4-1 0,-1 0 1,0 2-1,-1 0 0,2 2 16,4-2 1,-1 0 0,4-1-55,-1 3 0,-3-3 0,4 3 0,-2-3 0,2-1 32,1 0 1,-3 0 0,3 0 0,0 0-12,0 0 0,-3 0 0,4 0 0,0 0 13,-1 0 0,4 0 0,-3 0 0,2 0 29,2 0 1,4 0 0,-1 0-24,0 0 0,-1 1 0,0 1 0,2 2-25,-2-1 0,3-2 1,-2-1-2,0 0 0,-2 0 0,-1 1 87,-1 3 0,5-3 3,-1 3-22,1-3-125,1-1 1,1 1-47,5 3 0,0-1 80,0 4 0,0-3-1,0 3 142,0-4 1,0 3 398,0-2 243,0-3 120,0 4-1134,0-5 1,-1 4 208,-3-1 0,3 6 0,-3-2 100,3 3 1,1 2 0,0-1-1,0 0 41,0 0 1,0-3 0,0-1-42,0 2 1,0 1-80,0 1 0,3 0 0,1 0-3,-1 0 0,-2-3 1,0-1-25,3 2 1,-3 1-1,3 1 24,-3 0 0,0 0 0,2 1 0,0-1 0,0 0 9,-2 0 1,3-3 0,0-1 38,-2 2 0,3 1 0,-1 1 0,0-1 0,-1-2 49,1 0 1,0-1-1,-3 5-10,3-1 1,-3 0-1,4 0-41,0 0 1,-4 0-1,4 1 1,-1-1-14,0 0 0,1 0 0,-3 0 27,2 1 0,-1-1-54,-3 0 1,4 0-1,0 0 1,-2 0 22,0 1 0,1-1 1,1 0-1,-1 0 57,-2 0 0,3 1 1,-1-1 6,0 0 0,-2 0 1,-1 0 2,0 0 1,0 1 0,0-1 19,0 0 1,0-4-1,0 1-2,0 1 1,0-3 0,0 1 0,0 2 1,0-3-57,0 2 0,1-6 1,2 3 45,0 0 1,1-3-8,-4 6 1,0-4 122,0 3 463,0 1-371,0-2-331,0-1-407,0-5 0,0-5 1,0-3-3138,0-2 2793,0 4 1,-10-9 0,-2 3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01:04.609"/>
    </inkml:context>
    <inkml:brush xml:id="br0">
      <inkml:brushProperty name="width" value="0.09071" units="cm"/>
      <inkml:brushProperty name="height" value="0.09071" units="cm"/>
      <inkml:brushProperty name="color" value="#ED331F"/>
    </inkml:brush>
  </inkml:definitions>
  <inkml:trace contextRef="#ctx0" brushRef="#br0">56 190 8355,'-11'0'-294,"0"-1"1,0-2 0,1-1 889,2-3 532,3 5-815,5-8 1,2 7-1,1-3 1,5 1-203,2 3 1,1 1-1,0-1-169,0-1 1,1 1 0,-1-1 0,0 1 0,0 2 27,0 0 1,2 0-1,0-1 35,2-3 0,5 3 0,-1-3 0,2 3 19,1 1 1,1 0 0,-1 0 0,0-1-1,1-2 20,-1 0 0,4-1 0,0 4 0,0-1 56,2-3 1,-1 3 0,4-3-1,-1 2-80,1-2 1,-3 3 0,2-3 0,1 3-79,2 1 0,-4 0 1,0 0-1,-2 0-24,-2 0 0,2 0 0,0 0 1,-3 0-32,0 0 1,-2 0 0,2 0 0,1 0 6,1 0 0,0 0 0,-4 0 107,1 0 0,-1 0 0,0 0 0,2 0 49,2 0 0,-1 0 0,4 0 0,0 0 0,1 0-35,1 0 0,4 0 0,-5 0 81,2 0 0,2 0 1,-2 0-1,-1 0 1,-1 0-106,1 0 0,-3 0 1,1 0-1,-2 0-24,-2 0 1,2 0 0,0 0 0,-3 0 11,0 0 0,2-4 0,1 0 0,1 2 50,-1 0 1,3 1 0,-3-1 0,1-2 92,-1 1 1,3-1-1,-3 0-50,2 1 1,-5-2-1,4 2 1,-2-1-27,0-1 1,1 4 0,-2-4 0,1 1-1,-1 0 39,-1 2 0,-2 1 1,0-1-46,1-1 1,-5 1 0,0-1-1,-2 1 1,-2 1 62,-2-3 0,4 3-35,3-3 1,-3 3 0,-1 1-55,-3 0 0,-4 0 48,-1 0 55,1 0-61,3 5 1,-4-4-866,1 3 0,-6-1 398,2 0 0,-2 0-702,2 4 1,-3 1-1,4 3 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01:07.851"/>
    </inkml:context>
    <inkml:brush xml:id="br0">
      <inkml:brushProperty name="width" value="0.09071" units="cm"/>
      <inkml:brushProperty name="height" value="0.09071" units="cm"/>
      <inkml:brushProperty name="color" value="#ED331F"/>
    </inkml:brush>
  </inkml:definitions>
  <inkml:trace contextRef="#ctx0" brushRef="#br0">34 179 8081,'-7'0'-109,"-1"0"1,5 0 902,-5 0-442,6 0-636,-3 0 455,5 0-69,0 5 1,0-3-51,0 6 1,1-6 0,1 3 45,2 0 1,5-4-1,0 3-42,4-3 0,0-1 1,3 0-1,0 0 24,3 0 0,-1 0 0,3 0 1,3 0-59,0 0 1,0 0-1,1 0 1,3-1-1,-1-1-2,0-2 1,-1 0 0,-2 4 0,1 0-19,1 0 1,0 0 0,-2 0 0,0 0-11,2 0 1,4 0 0,-4 0 0,0 0 4,2 0 1,-5 0 0,5 0 0,-2 0 8,0 0 1,1 0 0,-2 0-14,1 0 1,1 0 0,0-1 0,2-1-12,4-2 1,-4 0 0,0 4 0,0 0 9,-1 0 0,1 0 1,1 0-1,-3 0-5,0 0 0,-3 0 1,2 0-1,-1 0 1,0 0 0,1 0 1,0 0-1,-5 0 1,-1 0 9,-2 0 0,1 0 1,2 0-1,-1 0-10,-1 0 1,-1 0 0,5 0 0,-1 0-12,0 0 1,4 0 0,1 0-1,-3 0 1,1 0-31,1 0 0,-2 0 0,2-1 39,-2-3 0,-2 3 0,0-3 0,1 3 0,0 1 0,2 0 0,1 0 1,-1 0-1,-1 0 0,-2 0 0,0 0 49,1 0-26,-1 0 0,0 0 1,1 0-1,-1 0 7,1 0 1,-1 0 0,0 0 0,1 0-12,-1 0 0,0 1 1,1 2-1,-2 0 1,-3 0 1,4-2 0,-4-1 0,2 0 18,-1 0 0,2 0 0,-3 0 0,4 0 22,0 0 0,0 0 0,1 0 0,-1 0-24,0 0 0,-1 0 0,-1 0 80,-1 0 1,0 0 0,3 0 0,0 0-74,1 0 0,-3 0 0,1 0 0,2 0 0,1 0-7,-1 0 1,4-4-1,-1 1 1,-2 0 27,0 2 1,2 1 0,0 0-1,-1 0-17,-1 0 0,-2-4 0,0 0 0,1 2 7,-1 1 1,0 1-1,1 0 1,-1 0-20,1 0 1,-1-4 0,-1 0-1,-1 2-31,-1 1 1,-2 1 0,3 0 0,-2 0 0,1 0 0,2 0 0,-1 0 12,-1 0 0,-1 0 0,5 0 0,-2 0-7,-3 0 0,4 0 0,-5 0 0,2 0 1,-1 0 7,2 0 0,1 0 0,2 0 0,-2 0-31,-3 0 0,3 0 0,-3 0 0,0 0 12,1 0 0,-4 0 0,2 0 0,0 0 0,-3 0 10,3 0 0,-4 0 0,5 0 2,-2 0 0,2 0 0,-3 0 0,0 0-4,1 0 1,-2 0 0,3 0 0,1 0-10,-1 0 1,-2 0 0,3 0 0,-1 0 5,0 0 1,-2 0 0,4 0 10,1 0 1,-4 0 0,0 0 0,-1 0-20,0 0 1,3 0 0,-1 0 0,-1 0-1,1 0 1,-1 0 0,0 1 0,-1 1-1,0 2 1,1-2 0,1 0 0,0-2-102,0 0 0,-2 0 0,4 0 89,1 0 20,-4 0 1,5 0-1,-4 0 1,2 0-1,-2 0 1,2 0 68,2 0 0,-5 0 0,7 0-50,-2 0 0,0 0 0,1 0 9,1 0 1,-1 0 0,-1 0 0,-1 0-10,-1 0 1,-1 0 0,5 0 0,-2 0 0,-1 0-3,-2 0 1,1 0 0,3 0 0,-1 0-12,-2 0 0,2 0 0,-2 0 0,2 0 0,1 0 0,1 0 0,-1 0 0,0 0 4,1 0 0,-1 0 1,0 0-1,1 0 1,-1 0 1,0-4 0,1 0 0,-1 2 33,1 1 1,3 1-1,0 0 1,-1 0 5,-2 0 1,1 0 0,1 0-43,1 0 0,0 0 1,-4 0-1,0 0-14,1 0 0,-1 0 1,1 0-1,-1 0 1,0 0-32,1 0 0,-2 0 0,-1 0 1,-2 0 4,2 0 1,1 0 0,2-2 0,-2 0 33,-3-2 1,3 0-1,-2 4 1,2 0 5,2 0 1,-5 0 0,1 0 0,1 0 1,1 0 0,1 0 0,1 0 0,-1 0 11,0 0 0,1 0 1,-1 0-1,-1 0-1,-2 0 1,2 0 0,-3 0 0,4 0 0,-4 0 0,1 0 0,-1 0-72,0 0 1,3 0 0,-2 0-1,1 0 1,-1 0 9,0 0 1,0 0 0,3 2 0,0 0 56,1 2 0,-1 0 0,0-4 0,1 0 73,-1 0 0,4 0 0,2 1 0,-1 1-31,0 2 1,1 0-1,-4-3 1,1 1-10,-4 2 1,2 0 0,-5-4 0,3 0-18,2 0 0,-2 0 0,-1 0 0,-3 0-23,-1 0 0,3 0 0,-3 0 0,0 0 0,2 0 0,-2 0 0,0 0 0,-1 0 10,1 0 0,-2 0 1,3 0-1,-1 0-2,-2 0 1,2 0 0,0 0 0,0 0-1,2 0 10,-1 0 1,-2 0 0,4 0-3,1 0 0,-1 0 0,1 0 0,-1 0-27,1 0 1,-3 0 0,1 0-1,-1 0-22,0 0 1,-2 0 0,4 0-1,1 0-36,1 0 0,0 0 0,-1 0 1,-3 0 86,-1 0 0,1 0 0,-4 0 26,2 0 0,4 0 1,-3 0-1,1 0-29,3 0 1,-2 0 0,-1 0-1,0 0 1,1 0 48,2 0 1,-3 0-1,0 0 1,1 0-45,-1 0 0,1 0 0,1 0 1,-1 0-34,-2 0 1,3 0 0,-3 0-1,1 0 8,3 0 1,-3-4 0,2 0 0,0 2-7,-2 1 0,3 1 1,-4 0-1,1 0 1,3 0 0,-2-4 0,-1 0 0,-1 2 6,-2 1 1,0 1-1,-1 0-52,2 0 1,1-2 0,-2 0 0,1-2-14,-1 2 1,2 0-1,-1 2 1,-2 0 65,0 0 0,2-1 1,0-1-1,-2-2 1,1 1-4,1 2 1,-3 1 0,3 0 173,-2 0 1,-2 0 365,0 0-161,0 0-180,0-5-140,-5 4 0,1-4-238,-4 5-240,-1 0 127,3 0 0,-5-1 0,-2-2 10,-1 0 1,0-1 0,-4 4-1,-2 0-6,-1 0 1,-1-4 0,0 0 8,0 2 1,3-1 0,1 1 0,-2-2 0,-1 0 38,-1 0 1,3 1-1,1-3 1,-2 0 104,-1-1 0,-1 4 1,0-4-1,0 1-6,0 0 1,-1 2 145,1-3 0,-5-6 0,-1-4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01:30.962"/>
    </inkml:context>
    <inkml:brush xml:id="br0">
      <inkml:brushProperty name="width" value="0.09071" units="cm"/>
      <inkml:brushProperty name="height" value="0.09071" units="cm"/>
      <inkml:brushProperty name="color" value="#ED331F"/>
    </inkml:brush>
  </inkml:definitions>
  <inkml:trace contextRef="#ctx0" brushRef="#br0">-4941 3466 8355,'0'-8'365,"0"1"0,0 3 793,0-3 0,-1 3-681,-3-4 0,-2 6 0,-5-2-305,0 3 1,0 2 0,-1 3 0,1 3-1,0 3 47,0 2 1,-2-1 0,0 1-499,-2 3 0,-1 2 0,2 6 1,-1-1-1,0 1-2,-1-1 0,4 1 0,-3 2 0,2 1 240,2-1 1,0 3 0,0-1-1,1 0 58,2 1 1,0-2 0,4-4 0,2 0 31,0 1 1,2-1 0,2 0-1,0 0-237,2-4 1,7 3 0,-1-3-117,2-1 0,-2-1 1,6-5-1,-1 1 27,0-1 0,5 0 0,-1 0 1,3-1-1,3-2-485,1-5 0,0 3 0,-4 1 0</inkml:trace>
  <inkml:trace contextRef="#ctx0" brushRef="#br0" timeOffset="-433">-5857 4148 8355,'-5'-2'248,"5"0"1,6-2 0,4 1 0,1-1 0,1 0 150,3 2 0,-1-3 0,5 1 0,-1 1-232,0 2 1,1 1-1,-4 0-336,-1 0 0,-2 0 0,0 0 0,-1 0 1,0 0-83,0 0 0,-3 0-2548,-1 0 2344,-4 0 1,7 5-1,-4 1 1</inkml:trace>
  <inkml:trace contextRef="#ctx0" brushRef="#br0" timeOffset="-682">-5723 3946 10529,'0'-6'2865,"-2"1"-2677,-1 5 1,0 2-214,-4 1 0,4 3 0,-2 4-49,0-2 0,4 3 0,-4-1 0,1 4 0,1-1-74,0 0 1,-2 3-1,0 1 1,0 2 105,0 0 1,-2-2 0,2 3 0,0-2-54,0 2 0,1-4 1,3 1-5,-3-1 1,3-4-1,-3 3 1,3-3-80,1 0 0,5-1 0,1 0 33,1 0 1,2-3-1,-1-2 1,3-1 0,3-3-63,1 0 1,1-2 0,-3 0-70,2 0 0,0 0 0,-2 0 0,0 0 1,2 0-175,-1 0 0,2-2 1,-1 0-1,-1-3 173,-2-1 1,-1-2-1,0-3 1</inkml:trace>
  <inkml:trace contextRef="#ctx0" brushRef="#br0" timeOffset="-1159">-6047 3611 8955,'6'-5'0,"-1"-2"0,-2-3 992,1-1 1,4-1-601,-5 1 0,2 1 0,-2 2 0,1 0-313,-2-1 1,-2 3 0,-4 0 0,-3 0-1,-3 1 1,-1-1 0,0 1 0,-2 0-135,-2 2 1,-2 2-1,-7 1 1,-2 0-57,-4 0 0,-2 1 1,-2 3-1,0 3 18,-4 3 0,4-1 0,-4 1 0,4 2 1,0 2 35,1 2 0,3-2 0,1 4 0,2 2 36,2 1 1,-2 2 0,1 0-1,1 2-14,1 1 0,5 0 0,2-2 0,1 1-57,2 1 1,2 0 0,1-4 0,1 1-42,2-1 1,0 0 0,4 1 0,1-1-33,2 1 0,5-6 0,2-1 1,3-1 31,3 0 1,7 0-1,1-5 44,5-3 1,1 2 0,6-5 0,3-2 74,-1-1 1,6-1 0,1-1-1,4-3 1,1-3 253,-1-3 0,2-5 0,-7 0 0,-2 1 0,-4 2 0,-3-3 0,-8 0 0,-3 3-173,-2 3 0,-7-1 1,-5 3-93,-1-3 1,-3 0 0,-5 1 0,-5 3-74,-2 1 1,-5 0 0,-2 3 0,-3-2 30,-3 1 1,-2 1 0,1-1 144,-2 0 0,2-1 0,-2 4 0,3 0 62,0 0 1,5-1 0,0-2 386,2-1 1,1 1-302,4 3 0,6-4 0,5-1-287,6-1 1,8 3-1,2-2 1,2 2 11,1-1 1,6 0 17,1 4 1,0-4-1,-3 1 1,-1 0 0,0 2-1,1 1-37,-1 0 1,-4-1 0,-4-2 0,-1 0 199,-2 0 1,0 2 42,0 1 1,-3 0-106,-1 0 0,-3 1-69,4 3 1,-6-2-1,2 6 62,-3 0 0,-1-1 0,0 0 21,0 2 0,0 1 1,0 1-1,0 0 1,0 0-40,0 0 1,-4 4-1,1 2 1,0 0-17,2 3 0,0 1 0,-2 1 0,-1-1-32,2-2 1,1 2-1,1-3 1,0 0-54,0 1 1,0-6-1,0 2 17,0-2 1,0-2-199,0 0 0,-2-1-779,-1-2-1489,1-4 529,-3-4 1470,5-4 0,0-3 0,0-4 1</inkml:trace>
  <inkml:trace contextRef="#ctx0" brushRef="#br0" timeOffset="740">-4616 3734 8355,'-4'-11'4770,"0"0"-3478,0-1-1104,4 6 0,-1 1-265,-3 5 1,3 2 0,-3 1-45,3 5 1,1 2 0,0 1-1,0 0-48,0 0 0,0 4 0,0 0 1,0 0-1,1 0-76,3 0 0,-1 0 0,3-4 164,-1 0 1,3 3 0,0-2 0,2-2 0,0 0 106,-3 0 0,7-4 1,-3-1-1,2-1 0,-1 0 1,-1-1 0,0-3 0,0 0-30,1 0 1,-1-1 0,0-1-1,0-3 38,0-2 0,1 0 0,-1-4-20,0 0 1,-4-1 32,1 1 0,-6 0 1,2 0 146,-3 0 1,-1 3 0,0 1 20,0-2 0,-1 4-114,-3 1 1,2 4 0,-4 4-96,1 4 0,1 1 1,4 3-1,1-1-42,3 0 0,-2 4 0,5 1 0,-1 1-12,0 3 1,0 0-1,3 1 1,-3 0-46,-1 3 1,3 1 0,-3-2 0,-1 2-139,1 1 0,0 1 1,-2-4 123,1 3 1,-1-3 0,-3 0-1,0-3 69,0 0 1,0-3-1,0 1 1,0-2-1,0-3-77,0 0 0,-1-6 377,-3 1 1,-2-2-1,-6 1 1,-1-2-1,0-1 1,0 0-1,0-2 190,0 0-508,1-2 0,1 0 0,-2 0 0,-1-2-199,0-1 1,-3 1-1,4-3 31,-2 0 0,-4 3 1,3-4-1,0 0 0,-1 1-349,-1 0 1,4-4-1,0 3-18,1 0 0,2-3 0,0 4 35,0-1 0,3-2 0,2-3 293,1 0 1,1 0-1,4-1 1</inkml:trace>
  <inkml:trace contextRef="#ctx0" brushRef="#br0" timeOffset="1275">-3744 3443 8355,'-5'-11'1506,"2"4"1,-4 1-597,-2 1 1,5 1-1,3 5-733,3 3 1,7 2 0,-1 5-335,2 0 0,1 4 0,1 1 0,2 2-32,1 2 1,5 1-1,-2 1 1,3 2 39,2 2 0,-1-1 0,0 5 0,1-1 114,-1 0 0,-3 3 0,-2-2 0,-1 1 68,-2-1 0,-2-2 0,0-3 0,-1 3-51,0 0 0,-5 1 0,-1 1-46,0-4 1,-4 1-1,3-1 1,-3 0-106,-1 1 0,-1-3 1,-1 2-1,-3-2 0,-2-2-14,-1 0 1,-2 1 0,-3-2 0,0-2 0,-4-3-287,0 0 0,2-4 1,-2 3 296,1-2 1,-4-6 0,1 1 0,-1-1-18,2-1 1,-3 3-1,2-5 1,-2-2-254,-2-1 1,5-1 160,-1 0 1,1 0 0,-5 0 0</inkml:trace>
  <inkml:trace contextRef="#ctx0" brushRef="#br0" timeOffset="2108">-2783 3868 8461,'-6'-1'451,"2"-3"0,4 2 0,4-4-326,3 1 1,8 1-1,4 4 1,2 0 0,1 0-1,1-1 1,0-2-219,3-1 0,-2 1 0,2 3 0,-1 0-160,1 0 1,-3 0 0,4 0 0,-4 0 0,0 0-26,-1 0 1,-1 0-416,-2 0 0,2-5 0,-4-2 1</inkml:trace>
  <inkml:trace contextRef="#ctx0" brushRef="#br0" timeOffset="2339">-2738 4025 8355,'1'7'202,"3"1"1,2-6 194,5 2 0,5-3 0,3-1 0,2 0-282,1 0 0,2 0 1,1 0-1,1 0-339,-1 0 0,2-1 0,-1-2 0,-1 0-216,-1 0 0,-2 2 1,0 1-1,1-1-1180,-1-3 1420,-5 3 0,4-9 0,-3 4 0</inkml:trace>
  <inkml:trace contextRef="#ctx0" brushRef="#br0" timeOffset="3550">-1341 3510 8355,'-11'-5'569,"0"-1"1,1-5-384,2 0 0,0 0 1,4 0-1,1-1 0,2 1 1,2 1-1,3 2 36,4 0 0,5 2 1,5-3-1,2 2-161,3-2 0,7-1 0,0-1 0,2 0-7,2 0 1,3 1-1,0 1 1,-1 3-296,-1 1 1,-3 1 0,-1 4 0,-2 0-222,-2 0 1,-1 5-1,-3 2 209,-1 3 1,-5 2 0,-2-1 0,-2 0 127,-2 0 1,-5 0 0,-2 0 0,-3 1-1,-2-2-31,-3-3 0,-7 7 0,-8-3 0,-1 1 312,2 1 1,-7-2-1,3-1 1,-2-1-23,0-2 0,-2-1 0,0 3 0,1-3-165,2-1 1,-5-1 0,1-4 0,1 0-101,4 0 1,3 0-1,-1 0 1,3 0-992,1 0 819,1 0 0,9 0 0,1 0 1</inkml:trace>
  <inkml:trace contextRef="#ctx0" brushRef="#br0" timeOffset="3142">-1229 3522 9913,'-1'-7'223,"-3"4"0,3 6 0,-3 5 0,3 2 0,1 2 0,0 3-257,0 4 1,0 3-50,0 4 0,0-1 0,0 4 0,0-1-248,0 1 1,3-3 0,1 2 0,-1 0 38,-2-3 1,0-2 0,2-2-1,0-1-236,0-1 1,-2-6 0,-1 2 264,0-2 1,5-2 0,1 0 0</inkml:trace>
  <inkml:trace contextRef="#ctx0" brushRef="#br0" timeOffset="3968">45 3153 8355,'-11'-5'376,"4"2"1,-1-4 0,0-1-52,-2 2 0,-1 0 1,-1 3-1,1 0-111,0 0 1,-4 2 0,-1 1 0,0 0-101,0 0 1,-4 4-1,2 1 1,0 1-145,-1 3 1,2 2 0,-3 2 0,1 4 80,-1 0 0,0-2 0,1 5-57,0 3 1,4 1 0,-2 6 0,0 0-16,4-2 1,4 6 0,3-2 0,0 5 0,1 2-48,0-1 0,1 1 0,4-3 1,0 1-291,0-1 1,5-2 0,2-3-1,3-3 36,2 0 0,4-4 1,2-4-1,3-4-139,2-3 0,5 1 1,5-8-1,3 0 98,0-2 0,3-3 0,1-1 0</inkml:trace>
  <inkml:trace contextRef="#ctx0" brushRef="#br0" timeOffset="5482">124 3320 8355,'0'-7'214,"0"-1"1169,0 0 0,0 2-858,0-2 1,1 6-488,3-2 0,-2 4 88,6 4 1,-1-2-90,4 6 0,0-5 0,1 4 0,-1-1 1,0 0 52,0 3 1,-3-3-121,-1 1 0,0 1 0,5 3 0,-1 0-63,0 0 1,0 0-1,0 2 1,2 1 0,0 0-90,2 0 0,1-1 0,-2-2 0,1-1-154,-1-3 1,2 2-1,0-5 1,0-2 180,0-1 1,3-1-1,-3 0 1,0 0 114,0 0 1,-1-5 0,-4-2 0,1-3 157,-1-1 1,-4 0-1,1-1 1,-1 1-77,-1 0 1,3-4 0,-5 0-42,-2 2 1,3-4-1,-1 2 1,-2 1-19,0-3 0,-2 5 1,0-3 345,0 3 0,-2 0-129,-1 1 0,0 5 0,-4 4-129,-2 4 0,3 4 0,0 5 1,0 2-34,-1 2 1,1-2-1,-1 6 1,2 1-54,0 1 0,2 1 1,-3 1-1,0-1-62,0 1 0,2 3 0,-2 1 0,-1 0 79,1 1 1,2 1-1,-2-2-48,1-3 0,-3 4 1,1-2-1,0-3-53,-1-3 1,5 0 0,-3-4 0,1 0-69,2 1 1,-2-3 0,1-2-1,2-1-156,1 0 0,1-4-549,0 1-474,0-6 222,0 3 977,5-15 1,1 3-1,5-9 1</inkml:trace>
  <inkml:trace contextRef="#ctx0" brushRef="#br0" timeOffset="7725">984 3779 8117,'12'0'1464,"-1"-1"-1078,0-3 0,4 3 1,0-3-1,0 3-197,1 1 0,-2 0 1,3 0-147,-1 0 1,0 0-1,-2 0 1,2 0-97,1 0 1,2 0 0,3 0-1,2 0 1,1 0-116,1 0 0,1 0 1,-2 1-1,2 1-108,2 2 1,-4 0-1,2-4 1,-2 0-50,-3 0 1,3 0 0,-7 0 0,0 0-152,1 0 0,-9 3 1,1 1 18,-1-1 0,-1-1 341,-2 2 1,-2-3 0,-5 4 0</inkml:trace>
  <inkml:trace contextRef="#ctx0" brushRef="#br0" timeOffset="7366">1599 3365 8355,'0'-6'-466,"0"-4"0,-5 9 1109,-2-3 1,1-1-99,-2 1-470,6 1 1,-4 3-35,2 0 1,-2 1 0,-7 1 0,0 3-175,-2 1 1,-6 2-1,-1 3 1,-4 0-121,-2 0 0,-2 1 0,-4-1 0,2 0 201,2 0 1,-1 0-1,5-1 1,1-1 70,2-2 1,0 0 0,2 1 0,3-1-90,3-2 1,2 0-1,2-3 367,0 2 1,3-1 0,2-1 33,1 1-336,-3-1 0,8 6 0,-2-3 1,6 0-1,2 1 0,3-1 43,1 0 1,1 0-1,0-2 13,0 1 0,4-1 0,2-1 1,-1 0-38,0 2 1,4 1-1,-2-3 1,3 2-142,2-2 0,-1 5 0,1-1-67,-1 0 1,-3 3-1,-1-4 1,2 1 28,1 3 1,-2-3 0,-2 0 0,-1-1 0,-2-1-263,-2 1 0,0-3 0,-1 4 357,0-1 1,-5 4 0,-1-3 0</inkml:trace>
  <inkml:trace contextRef="#ctx0" brushRef="#br0" timeOffset="8608">1991 3488 8355,'0'-11'2926,"-4"3"-595,0 1-1500,0 0-257,4 0-579,0 2 1,0 7 0,0 1-78,0 5 1,0-2-1,0 3 1,0 2-110,0 3 0,0 2 0,0-1 0,0 2 0,0 2-252,0-1 0,0 0 0,0 0 0,0-3 106,0-2 0,0-2 0,2 0 0,0 0 131,2 0 0,5-4 0,-2-4 0,3-2 36,1-1 0,2 0 0,0 0 1,2 0 97,-1 0 1,0-1 0,-1-2-1,2-4 126,-1 1 0,-2-4 0,-1 3 1,-1-3-83,-2-1 0,2-1 0,-4 0 62,0-3 0,3 3 1,-4-3-1,0 2 135,0 2 0,-2 0 1060,-3 0 42,0 0-1020,0 4 0,0 4 0,0 6-5,0 5 1,0 2-268,0 1 0,0 4 1,0 1-1,2 1 0,0 5 1,2 1-116,-2 3 0,3 2 1,-1-4-1,-1 4 1,-2 0-1,-1 2 0,0 1 1,0 0-1,0 3-67,0 1 1,0-3 44,0 5 0,0-2 1,0-2-1,0 1 0,0-2-80,0-2 1,0-1 0,0-5 0,0 1 124,0-4 0,0 1 0,-1-6 0,-2 0 100,-1 0 1,-1-1-1,2-4 162,-5 0 1,-2-1 0,-1-2 104,0-5 1,-4-1-1,-1-2 1,0 0-60,0 0 0,-1 0 0,4 0 0,-3 0-216,-2 0 0,5-5 0,-4-3-32,1-2 1,4-1 0,-4 0 0,1 0-177,0 0 1,-1-2-1,2-1 1,-1 0-1,0-1-125,-1-1 0,2 3 1,-3-3-1,1 1 111,2 0 1,1 0-1,-1 4 1,-1 0 24,1 0 0,2 3 0,1 2 0,0 0-119,-1 0 0,1 3 247,0-1 1,0-2 0,0 0 0</inkml:trace>
  <inkml:trace contextRef="#ctx0" brushRef="#br0" timeOffset="-12500">3053 2549 7522,'-11'0'0,"1"-1"0,1-2 124,1 0 0,5-2 1383,-5 1-1247,6 3 0,2-4 0,7 5 1,3 0-1,1 0-59,1 0 0,4 0 1,2 0-1,3 0-181,2 0 0,4 0 0,3 0 0,2 0-263,2 0 1,3 0 0,2 0 0,0 0 142,4 0 1,1 0-1,3 0 1,2-2 118,-2-1 1,3 1 0,-2-1-1,1 1 14,0 2 1,-3-1-1,3-1 1,-5-2 30,-3 2 0,3 0 0,-4 2 0,-2 0 48,-4 0 1,-2 0 0,-5 0-66,2 0 0,-5 0 0,-1 0 1,-4 0-4,-3 0 1,3 0 0,-5 0 171,0 0-235,-1 0-34,-7 0-730,-1 0 303,-5 0 1,-5 2 0,-3 1-375,-2 5 1,-6 2-1,-1 1 1</inkml:trace>
  <inkml:trace contextRef="#ctx0" brushRef="#br0" timeOffset="17009">2751 3175 8824,'0'-11'0,"1"1"0,2 1 0,2 2 0,0-2 1355,-1-1 0,1 0-1136,-1 3 0,-3 3 0,3 8-229,-3 3 1,-1 3 0,-1 1-94,-3 1 1,3 0 0,-3 2 0,3 2 56,1 1 1,0 2 0,0 3 0,0 0-1,0 1 48,0-1 1,0 4-1,0 2 78,0 0 1,-1 2-1,-2 4 1,0-1-1,0 1-58,2-1 0,0 1 0,-2-1 0,0 0-1,0-4 1,2 6-1,1-5 1,0-1 56,0-1 0,0-4 0,1 2 0,2-4-31,0-3 0,2 1 0,-2-4 1,0 0-59,0 0 1,2-1 0,-1-4 16,-2 0 0,-1 1-40,-1-1 0,2-4-54,1 1-287,-1-6 0,3 2-96,-5-8 1,0 2 0,0-6 1,0-1 0,-2 0 1,0-3-1,-2 1-884,2 0 1024,0 5 1,-3-9 0,-1 2 0</inkml:trace>
  <inkml:trace contextRef="#ctx0" brushRef="#br0" timeOffset="17503">3265 3376 8355,'-11'-6'-106,"1"-4"29,3 3 27,-3-3 1,7-1 1003,-4-1 1,4 1 0,-1 0 1085,3 0-1994,1 5 0,4 2 1,1 6-1,1 3 1,3 2 192,1 1 0,1 6 0,0 2-315,0 1 0,4-2 0,1 3 0,2-1-137,2 1 1,1-4-1,1 5 1,2 1 0,1 0-66,1-2 1,3 2 0,-2-4 0,-3 2 2,0 2 1,-5-3-1,-1 1 1,1-1-10,-2 0 1,-1-2-1,-4 3 1,-1-2-43,0-3 1,-4 0 0,0-2 0,-2 0-176,-3 0 1,1 1 0,-1-1-69,2 0 540,-1-5 1,-7 4-1,-3-4 1</inkml:trace>
  <inkml:trace contextRef="#ctx0" brushRef="#br0" timeOffset="17917">3668 3276 8355,'-12'-5'280,"1"3"1,0-1 0,0 0 0,0 1 0,0-2-100,-1 2 1,2 2 0,2 2 0,1 3-1,1 0 1,0 1 0,-1 0 0,-1 4-76,1 4 0,-1 0 0,-3 4 0,0 2-203,0 1 1,-4 2-1,0-1 18,1 0 0,1 4 0,-1 1 0,-2-1 42,-2 1 0,3-3 1,-2 3-1,1-1 1,2-1-5,2-4 1,-3 1-1,0-4 1,1-1-158,2-2 0,1 1 0,1-1 0,1-1-196,2-2 1,0-4-1,-1-1-337,0 2 0,1 1 82,-4 1 1,3-5 593,1-2 0,-1 2 0,-3 0 0</inkml:trace>
  <inkml:trace contextRef="#ctx0" brushRef="#br0" timeOffset="19737">4171 3287 8355,'0'-6'440,"0"1"0,0 3 431,0-1-78,0 1-401,0-3-194,0 5-162,5 0 1,-4 2 0,4 0 85,0 2 0,1 1 0,5-3-74,0 2 0,4 4 1,0-3-1,0 0-29,1-1 0,2 4 0,4-3 1,0 0-27,1 0 0,-1 2 0,0-2 0,1 1-16,-1 3 1,1-4-1,-1 0 1,0-1-127,1 0 1,-5 3 0,0-2-1,-2 0 27,-3 0 1,0 0-1,-2-3 19,0 2 1,-3 1 0,-1-2-8,2 0 0,-4 6-176,-1-2 385,-3 3 1,-2 0-1,-2-1 1,-2-3 0,0 0-38,0 1 0,-4-1 0,2 3 0,-3-2-43,-1 2 0,-2-1 1,0 2-1,-3-1-17,-2 0 0,1 3 0,-3-4 1,1 2-48,-1 1 1,-1 0 0,-2 0 0,-2 0 37,-1 0 1,-4 1 0,4-1 6,1 0 1,-2-1-1,1-1 1,2-3 0,3 0-1,4-1 1,0 0 16,4-3-16,0 0 0,2 1 0,0 1 17,0-1 0,3-2-735,1-1-615,4 0 597,-2 5 1,5 1-43,0 5 1,5-5 717,3-2 0,2 2 0,1 1 0</inkml:trace>
  <inkml:trace contextRef="#ctx0" brushRef="#br0" timeOffset="20586">4819 3443 9204,'5'-10'1424,"3"2"-1238,1 0 1,3 5-1,-1-4 1,0 2-159,0 3 1,2 1-1,0-1 1,2 0-303,-1-2 1,3 0 0,2 4 0,2 0-342,1 0 0,1 0 0,0 0 1,2 0 63,1 0 1,5 5-1,-2 2 1</inkml:trace>
  <inkml:trace contextRef="#ctx0" brushRef="#br0" timeOffset="20287">5043 3186 8355,'0'-11'390,"0"0"232,0 5 0,-4-1 748,0 4 1,-1 1-488,2-1-839,1 2 0,-3 5 0,5 4 17,0 2 1,0 1-1,0 1 1,0 2-1,0 2 21,0 2 0,0-3 0,-1 3-383,-3 2 0,3 1 0,-4 2 0,1-2 0,1-1 64,0-2 0,-2 0 1,0 1-1,0 0 172,0 1 1,2-3 0,3 1-1,0-2 51,0-2 1,0-2 0,0-1 0,0 0-3,0 1 1,0-1 0,1-1 0,1-2-80,2 0 0,5-4 0,-2 2 3,3-1 1,1-2 0,0-3 0,2 0-1,1 0 3,0 0 1,5 0-1,-3 0-197,2 0 0,-3 0 0,3 0 1,1 0-1,-2 0-141,-2 0 1,1-1 0,-1-1-1,-1-2 91,-2 1 1,-1-1 0,1 0 0,-1 1 271,0 2 0,0-4 0,0-1 0</inkml:trace>
  <inkml:trace contextRef="#ctx0" brushRef="#br0" timeOffset="21226">5624 2929 8355,'-11'0'0,"5"-1"0,2-3 0,-1 2 1053,1-6 0,0 4-114,4-3 1,2 5-781,1-2 0,5 3 0,7 1 0,3 0-30,4 0 0,2 1 0,5 3 0,5 3-136,0 3 0,2 1 1,0 0-1,2 0 1,-1 1-174,1-1 1,-3 5 0,2 1 40,-2 1 0,-3 3 0,-2-2 0,-4 2 0,-2 1 0,-3 2 1,-1 0-1,-4 4 0,-2 0 0,-6 3 0,-1 2 0,-5 0 0,-2 2-699,-4 2 1,-5-1 0,-8 4 660,0-1 1,-5 3 0,-6-1 0,0 2 130,-3 2 1,-5-4 0,-3-1 0,2-3 167,2-5 0,-1 1 1,6-7-1,-2-2-112,-2 0 0,1-5 1,-2-2-1,-1 1-626,-1-1 0,-4-3 295,4 0 1,-6 4 0,4-1 0</inkml:trace>
  <inkml:trace contextRef="#ctx0" brushRef="#br0" timeOffset="30470">-2403 5433 8155,'-7'0'1099,"-1"0"1,4 0-962,-3 0 1,5 2 283,-2 1-504,3-1 1,1 4-25,0-3 1,5-1-1,2 1 1,4-1 0,4-2 0,-1 0 0,4 0 0,2-2 0,1 0-4,2-2 1,3 1 0,-1 3-250,-4 0 0,1-4 0,-5 0 0,1 2 0,-3 0-542,-3 2 1,-1 2 825,1 1 0,-6 4 0,-1 4 1</inkml:trace>
  <inkml:trace contextRef="#ctx0" brushRef="#br0" timeOffset="30722">-2425 5646 9283,'5'-6'120,"1"1"1,6 5-1,2-2 1,1 0 0,-1-2-1,-2 2 1,-1 0-1,0 2-374,1 0 0,-1 0 19,0 0 0,0 0 0,0 0 1,0 0-85,1 0 1,0 0-1,2 0 1,1 2 0,-1 0-51,3 2 1,-5 0-1,4-4 1</inkml:trace>
  <inkml:trace contextRef="#ctx0" brushRef="#br0" timeOffset="34385">-1039 5087 8616,'-6'-11'750,"1"-1"0,5 1 0,0 0 106,0 0-927,0 5 0,0 2 0,0 8 64,0 3 1,0 8 0,0 4 0,0 3-1,0 4-66,0 4 1,0 2 0,0 3-1,0 1-321,0 1 1,0 1 0,0-5-1,-1 1-77,-3-1 1,3-3 0,-4-1 0,1-2 20,0-2 0,0-3 0,4-2 288,0-1 0,0-6 0,0 3 0</inkml:trace>
  <inkml:trace contextRef="#ctx0" brushRef="#br0" timeOffset="34838">-1106 5076 8355,'0'-12'0,"0"1"9,0 0 1,0 0-1,0 0 268,0 0 0,5-1 0,1 1 1,2 0-15,-1 0 1,0 0-1,5-1-154,-1 1 0,0 0 1,0 0-1,2 0-12,1 0 1,3-1-1,3 1 1,-3 1 0,0 2-15,1 0 0,-3 2 1,3-3-1,1 3 0,-1 1-231,1 3 0,0-1 1,2 1-1,-1-2-146,-2 1 1,0 3-1,2 4 146,-2 4 1,-3 1-1,3 3 1,-2-1 27,-3 0 1,4 1 0,-4 2 0,-2 2 0,-3 2 43,-3 1 1,-1-1-1,-4-1 1,0 1 8,0-1 0,-2-2 1,-1 2-1,-6-1-23,-5-2 0,1 2 33,-6-1 1,0 0 0,-2-4 0,1-1 0,0-1 0,-2-2-77,-3 2 1,-2-3 44,1 2 1,2-6 0,-3 3 0,2-1 0,1 0-178,3-2 0,3-1 1,-2-1-1,2 0 72,2 0 1,1-5 192,4-2 0,5-3 0,1-1 0</inkml:trace>
  <inkml:trace contextRef="#ctx0" brushRef="#br0" timeOffset="35329">79 4863 8355,'0'-11'0,"0"0"0,1 0-423,3-1 1,-3 4 498,3-3 0,-3 6 0,-1-7 688,0 2 1,-5 1-429,-2-3 0,-3 2 1,-1 3-1,-1 3-24,1 3 1,0 1-1,-1 0 1,-2 0-136,-1 0 1,-4 1 0,3 2 0,-1 2 17,-3 1 1,-1 5-1,-1 5-191,-1 2 0,1 0 0,-1 5 0,2 0-48,3 3 1,-3-1 0,2 5-1,-1 1 1,0 3 26,2 3 0,4-1 1,-1 4-1,3-1-147,0 1 1,2-4 0,2 3 0,2-2 101,1 0 0,1 0 0,4-3 0,1-2-42,3-2 1,3 1 0,8-5 0,4-1-68,2-1 1,5-6 0,1-2 0,2-2-203,2-4 0,3-2 1,2 0-1,0-2 26,-4-1 1,1-1-399,-3-4 1,7 0-1,3 0 1</inkml:trace>
  <inkml:trace contextRef="#ctx0" brushRef="#br0" timeOffset="36855">213 5109 8355,'0'-11'202,"-1"1"0,-2 1 1,0 2 421,0-2 1,2-1 10,1-1 1,1 4-380,3-1 1,-2 6 0,6-2-185,1 3 1,0 1-1,3 1 1,-1 3 0,0 3-65,0 3 1,0 1 0,1 0 0,-1 1-112,0-1 1,0 4-1,0 0 1,0-1-84,1 3 0,-1-4 0,0 6 0,0 1-41,0 1 1,1-2 0,-1-1-1,-1 1-63,-3-2 0,5 4 1,-3-3-1,0 0 81,1 1 0,0-5 1,1 2-213,0 0 1,-3-4-1,-1 3 1,0-2-683,0-2 1031,3-5 1,-4 4-1,5-4 1</inkml:trace>
  <inkml:trace contextRef="#ctx0" brushRef="#br0" timeOffset="37297">560 5076 8355,'-4'-12'342,"0"1"812,2 0 0,-3 0-179,1 0-1234,-5 4 303,3 3 1,-4 8 0,1 4 103,2 2 0,5 1 0,-3 1-395,0 3 1,0 2 0,-4 2 0,1 0 88,0 1 0,-2 2 1,-1 3-1,0 1 1,-2-1-1,-1-3 100,0-3 0,-1 2 1,3-3 31,1-1 0,0 3 0,0-5 0,0-2-41,0 0 0,3-2 0,2 0 0,1 0-216,2 1 0,-2-5-479,2 0 1,0-4 110,7 1 1,2-3 430,5-1 0,-3-5 1,-1-3 209,2-1 0,1-8 0,1 0 0</inkml:trace>
  <inkml:trace contextRef="#ctx0" brushRef="#br0" timeOffset="37606">828 5299 8355,'7'0'1174,"1"-1"-519,1-3 0,-3 3 1,1-3-408,2 3 1,0 0 0,-1-2 0,0 0-93,0 0 0,2 2 1,2 0-128,-1-3 0,0 3 0,0-3-518,0 3 1,0 1-1,1 0-192,-1 0 0,0 0 1,0 0 33,0 0 1,-3 3 0,-1 1 0,2-1-565,1-2 1209,-4-1 0,4 0 0,-4 0 0</inkml:trace>
  <inkml:trace contextRef="#ctx0" brushRef="#br0" timeOffset="38396">1309 5221 8355,'1'-8'538,"3"1"1,2 3 0,5-2 0,0 1-91,0 3 0,4-1 0,0 1-324,-1-2 0,2 0 1,-1 4-1,-1 0 38,-2 0 0,-1 0 0,2 0-468,2 0 0,1 0 0,2 0 0,-3 0-267,-2 0 0,-2 0 1,0 0-1,1 0 0,2 0-662,1 0 1,4 0 1097,-4 0 1,4 5-1,-1 1 1</inkml:trace>
  <inkml:trace contextRef="#ctx0" brushRef="#br0" timeOffset="38097">1443 5031 8355,'0'-11'1092,"0"3"-432,0 1 1,0 3 78,0-3 0,0 3 391,0-4-730,0 6-426,0-3 0,0 14-73,0 2 0,0-1 0,0-3 0,0 3-30,0 4 0,0-1 0,0 5 1,0-1 59,0 1 0,-4 0 0,0 5 0,1-1 0,-1-1 36,0-2 0,-3 2 1,3-2-1,2 0-3,0 0 1,-1 1-1,-1-5 1,1 0-17,2 1 0,1-4 1,1 2-1,2-4 14,1-3 0,4 0 1,0 1-1,2-2-8,1-1 1,1 3 0,2-4-62,1-2 0,5-1 1,-2-1-1,3 0-169,2 0 1,-5 0 0,1-1 0,1-1-64,1-2 1,-2-1 0,-2 2 0,0 0-27,1 0 0,-4-2 0,0 2 0,-1-1 0,-2 0-896,0 0 1261,0 1 0,1-2 0,-1-2 0</inkml:trace>
  <inkml:trace contextRef="#ctx0" brushRef="#br0" timeOffset="41312">2550 5042 7824,'5'-4'1601,"-5"1"-1587,-7 0 0,1 2 0,-1 2 0,-2 2 0,-1 2 0,-1 0 0,-2 1 0,0 0 0,-3 1-202,-2 0 1,3 3-1,-3-4 1,-2 1 0,-1 1-1,-2 0-43,1 2 292,5-3 1,-3 1 0,4-3 0,-1 0-62,1 0 1,-2 0 0,3-2 176,1 0 0,2 2 73,1-1 1,3-3-183,1 3 10,4-3-25,-2-1 1,5 5-42,0 3 1,5-2 21,3 1 0,2-1 0,1 3 0,0-3 5,0-1 0,1 3 1,3-4-1,3-1-3,-1 2 0,4-2 1,-2 3-13,2-1 1,-1 0 0,1-3-1,3 2 0,-1-1 0,1-1 0,-2 1 0,1 0-104,-1 0 1,-5-1 0,-1 1-1,-1 0 1,0 0-47,-1-2 1,-2-1 0,-2 1 0,-1 2-533,-2 1-231,-4-1 589,2 2 0,-6-3 0,-3 1-181,-4-1 1,2 1 446,-1 1 1,-1 0 0,-3-4 0</inkml:trace>
  <inkml:trace contextRef="#ctx0" brushRef="#br0" timeOffset="42196">2818 5087 8355,'-6'-11'1202,"1"-1"63,5 1 1,0 0 399,0 0-1061,0 5-472,0-4 0,0 10-306,0 0 1,0 5 60,0 6 0,1 0 1,1 0 27,2 0 1,0 1 0,-4-1 0,0 0-20,0 0 0,4 0 0,-1 2 1,1 0-1,0 2-26,0-1 0,1-2 1,-3 0-1,3-1-69,1 0 1,-2-1 0,3-1 0,2-2-142,1 2 1,1-4-1,2 0 1,0-2 89,2 1 1,4 0 0,-3-4 0,1 0 28,3 0 0,-4-1 1,1-3-1,-3-2 131,1-1 0,0-3 0,-4 3 148,1-3 1,-5-1-1,1 0 1,-1 0-2,-1-1 1,3-3 0,-5 1 0,-2 0 0,1 1-66,0 2 0,-1 0 0,1 0 375,-1 0 1,-2 3-1,-2 2 56,-1 1 0,0 1 0,-4 4-146,-2 0 1,4 5 0,1 3-142,3 2 1,-3 1-1,1 0 1,0 2 5,2 1 0,1 0 1,1 4-1,2-1-151,0 0 0,2 2 0,-2 3-104,0 1 0,2-1 1,-2 2-1,1 0 0,-2 3 1,1-3-1,-1 1 1,2 0-208,-2 1 0,3 1 186,-1 0 0,0-4 1,-4 3-253,0-2 0,3-2 0,1-1 176,-1-2 1,-1-2 0,1-3 0,0 1 0,0-1-5,-2-2 1,3-1 0,-1 0 80,0 1 0,-2-5-33,-1 0 1,-1-4 491,-3 1 1,-2-3-1,-5-1 1,0 0 118,0 0 1,-1 0 0,1 0-183,0 0 1,-4-4 0,-1-1 0,-1-1-163,-3-3 0,3 3 1,1-1-1,0-2 1,-1 0-33,-1 2 1,-3-3-1,3 2 1,-2-2-346,1-1 1,-2 1-1,2 2 1,0 0-157,0 0 1,-1 1 0,4 1 0,0 0 2,0 0 1,-3 2-1,4-2 1,1 1-482,2 2 668,1-3 1,-5 0-1,-2-5 1</inkml:trace>
  <inkml:trace contextRef="#ctx0" brushRef="#br0" timeOffset="43068">3668 4763 8355,'0'-8'306,"0"1"1,0 3 0,0-4 272,0 0 1,0 2 0,0-2 0,1 1 0,1 2 0,2 5 110,-1 6 1,-2 8-693,-1 0 0,3 3 0,2-2-34,2 3 1,-5 7-1,3 2 1,-1 2 0,0 3-1,-2 4 1,-1 4 33,-1 0 0,4 3 1,0-2-1,-2 1-23,-1-1 1,-1-5 0,0-5-60,0 1 1,2 0 73,1-10 1,-1 3 0,3-8 0,-2 2 2,1 0 1,1-6 0,-2 2-38,0-2 0,1-6 0,-3-1-176,3-1-381,-3 4 5,4-8 0,-6 1 1,-2-7-1,0-2-323,0-1 0,-2-2 0,2-1 481,0-1 0,-3-4 0,0-1 1</inkml:trace>
  <inkml:trace contextRef="#ctx0" brushRef="#br0" timeOffset="44580">4338 4830 8858,'-11'-2'0,"1"-1"213,3-5 0,2 2 0,6 0 0,3 1 0,3 2 0,4 2 0,3 1 1,2 1-1,0 3 0,2 4 0,-1 1 0,3 4 0,1 1 0,2 2 0,0 1 1,2 3-1,1 1 0,-1 1-494,-2 1 0,1-1 0,0 1 0,-1-1 1,-2 0-1,1-1-348,-1-2 1,-3 1 0,1-5 0,0-2 69,-2 0 1,-1-2 0,-5 0 286,0 0 0,1 1 0,-1-1 1</inkml:trace>
  <inkml:trace contextRef="#ctx0" brushRef="#br0" timeOffset="44920">4718 4763 8355,'-11'-13'394,"5"-2"1,-3 9 1058,6-5-604,-1 0 0,3 4-750,-3 4 1,1 3 0,-3 3-1,0 5 1,1 2 45,0 1 1,-4 5-1,2 3 1,-3 2-288,-1 1 0,0 1 1,-1-1-1,0 2-61,-3 2 1,3-3 0,-4 3 0,1-1 6,0 1 1,-5-2 0,3 1 0,-2-4-25,0-3 1,4 0 0,-2 1 0,1-5-51,2-1 0,2-2 1,2 0-1,1-1-618,2-2 1,4-2 448,-1-2 1,3-3 0,1 4 0</inkml:trace>
  <inkml:trace contextRef="#ctx0" brushRef="#br0" timeOffset="45780">5188 4729 8170,'-7'-1'570,"-1"-3"-242,6 3 1,-2-4 0,8 5 0,3 0-1,3 0 1,1 0 0,0 0 171,1 0 1,0 0-1,2 0-264,1 0 0,4 0 1,0 0-1,2 0-205,2 0 0,0 4 0,2-1 0,1 0-163,-1-2 0,-5 3 0,-2 1 0,1 0-148,-2 0 0,0 2 0,-6-2 1,0 1-1,0 2-137,0-2 1,-1 4 0,-1-3 294,-2 3 1,-4 1-1,1 1 1,-3-1 82,-1 0 1,-1-4 0,-2 1 0,-2 1 126,-1 1 1,-2 1-1,-3 0 1,0 0 115,0 0 1,0 0-1,-2 1-207,-2-1 1,2 0-1,-5 0 1,1 0-27,0 1 1,-1-5-1,-2 0 1,3 2-41,1 1 0,-3-3 1,4 0-1,0-1 0,0-1-108,1 0 0,2 0 0,5-3-222,-2 2 1,3 0-527,-1-4-71,4 0 668,-2 0 0,5-5 0,0-1 0</inkml:trace>
  <inkml:trace contextRef="#ctx0" brushRef="#br0" timeOffset="46505">5915 4852 8355,'-14'-1'0,"3"-3"-12,2 3 1,3-5 269,2 2 0,3 1 2543,1-4-2512,0 4 0,1-2 1,3 5-1,3 0-78,3 0 1,2 0 0,0-1 0,2-1-635,0-2 1,6 0-1,0 4 1,4 0-563,2 0 1,0 0 0,-4-1 0,2-1 411,2-2 0,3 0 0,4 4 0</inkml:trace>
  <inkml:trace contextRef="#ctx0" brushRef="#br0" timeOffset="46230">5971 4662 8355,'0'-11'489,"0"3"0,0 1 487,0-2 0,-2 4-98,-1 1 1,0 3-664,-4 1 1,3 0 0,-2 1-201,1 3 1,1 2-1,4 6 1,0-1-34,0 0 0,1 0 1,2 2-1,2 0-2,1 2 0,-4 4 0,2-3 0,-3 1-22,-1 3 1,0 0 0,0 0-1,0-1 6,0 0 0,0 1 0,-1-1 0,-1-3 32,-2 0 1,0-3-1,4 2-66,0-3 0,0-1 0,0 0 0,1 1 0,3-3 9,4-1 0,5 1 0,3-6-174,2 0 1,0-2-1,5-1 1,-1 0 0,1 0-388,-1 0 1,0-4-1,1 1 1,-2-1 92,-3-1 0,2 4 0,-4-4 0,1 1-37,-1 0 0,-1-1 539,-4 2 1,0-4-1,0-4 1</inkml:trace>
  <inkml:trace contextRef="#ctx0" brushRef="#br0" timeOffset="47240">6518 4259 8355,'-11'-4'59,"1"-4"1,5-1 655,9 2 1,3 2 0,12 6-488,1 3 0,6 2 0,5 5-49,5 0 0,0 1 1,5-1-1,1 1 1,2 3-207,1 4 1,-4-2 0,-2 2 0,0 1 38,-3 1 1,-6 1 0,-4 1 0,-3 0-1,-2 2 1,-1 2 0,-2 1 0,-3 0 0,-4 0 22,-2-1 1,-7 4 0,2-3-52,-3 1 0,-2 6 0,-3-4 0,-3 0 0,-5 1 37,-3 1 0,2-1-4,-6-2 1,1 1-1,-5-4 1,1 0-1,-1 1-94,1-3 1,-3-3-1,0-2 1,2-3-543,-2-1 1,0 3 0,3-4 0,-1-2-346,1 0 0,0 3 0,-1 1 1</inkml:trace>
  <inkml:trace contextRef="#ctx0" brushRef="#br0" timeOffset="47456">6988 5120 12978,'-11'0'-1012,"3"2"1,1 1 0,-2 3 457,-1 1 0,4-1 0,1-2-83,0 3 0,4 3 0,-4 1 0</inkml:trace>
  <inkml:trace contextRef="#ctx0" brushRef="#br0" timeOffset="57790">-2336 6730 8876,'5'6'0,"3"-2"0,2-3 358,1-1 1,0 0-1,1 0 1,2-1 0,1-1-527,-1-2 1,-2 0 0,-1 4 0,0 0 0,0 0 0,1 0 0,-1 0-613,0 0 1,-4 1 0,1 2 422,1 1 0,1 4 0,1-1 1</inkml:trace>
  <inkml:trace contextRef="#ctx0" brushRef="#br0" timeOffset="57566">-2336 6473 7889,'-6'0'704,"1"0"0,15 4 1,4-1-1,2 0-773,-1-2 1,1-1 0,0 0 0,1 0-1,2 0 1,0 0 0,-2 0 0,0 0 0,0 0-164,-1 0 0,2 0 1,-3 1-754,-1 3 1,-2-1 560,-1 4 1,-4-4-1,-2 2 1</inkml:trace>
  <inkml:trace contextRef="#ctx0" brushRef="#br0" timeOffset="59537">-1184 6484 8355,'-5'-18'0,"-3"-1"0,3 4 0,2-4 129,1 6-35,-3-8 0,4 7 158,-3-5 1,3 6 0,2-3 0,3 1-26,4 0 0,1-1 1,3 2-1,0-1-140,3 1 1,-1-2 0,4 1 0,2 2 0,1 0-119,2 2 0,-5 4 1,0 0-1,-1 2-122,0 3 0,-3 1 0,1 1 0,-3 0-33,0 0 0,-1 5 0,1 2 0,2 3-13,1 1 0,0 4 0,-4 1 0,0 0 46,0 1 0,-1-1 1,-1-3-1,-3 2 24,-1-1 1,0-2 0,-3 1 86,2 2 0,0-3 0,-5 3 0,-3-3 5,-3 0 0,-5-1 1,-1 0-1,-3 0 12,-2 0 0,-1 0 0,-2 1 0,2-2 1,0-2-38,-1 0 1,3-5 0,-1 4 0,2-2-242,2-3 1,2-1 117,1-1 1,0 5 0,-1 2 0</inkml:trace>
  <inkml:trace contextRef="#ctx0" brushRef="#br0" timeOffset="59147">-1084 6328 8355,'0'-8'1229,"0"1"1,0 3-998,0-3 0,0 9 0,0 2 0,0 6 1,0 3-1,0 4-399,0 0 1,0 2-1,0 2 1,0-1-1,0-2-104,0 2 1,0 5 0,0 1 0,0-1-117,0-2 1,0 0-1,0 0 1,0 1-19,0-2 0,0 3 1,0-7-127,0-1 0,0 0 346,0-2 1,0-2 0,0 3 0</inkml:trace>
  <inkml:trace contextRef="#ctx0" brushRef="#br0" timeOffset="60026">-44 6048 8257,'-6'-6'-295,"-4"-4"662,2 3 0,2 2 1,-1 1-1,-2 3 0,-2 1 1,-3 0-1,-1 1 33,2 3 1,0-2 0,2 7 0,0 2-420,0 3 1,-1 2 0,1-1 0,0 2 177,0 0 0,1 7 0,1-3-264,2 3 0,-1-3 1,-2 5-1,2-1 10,0 1 0,2-1 0,-3 3 0,3 0 0,1-2-168,3 1 0,-3-3 0,1 2 0,2-4-77,0-3 1,2 2-1,0-4 1,2 1 136,1-3 0,3-3 0,7-1 0,1 0-91,0 1 1,6-3 0,0-1 0,4-3-87,2 0 1,10-4 0,-1 4 0</inkml:trace>
  <inkml:trace contextRef="#ctx0" brushRef="#br0" timeOffset="60990">716 6182 8355,'-5'-11'1256,"-1"0"294,0 0-1016,1 5 0,0 2-448,-3 8 0,0 2 0,-1 6 1,3 2 79,1 1 1,-4 5 0,2-2 0,-3 2-383,-1-1 1,-1 2 0,1-2 68,0 2 1,-1 1 0,-2-1 0,-2-1 130,-2-1 0,5-1 0,-3 3 0,1-1 1,0-2 6,1-2 0,-2-1 0,1-3 0,1 2-209,2 1 1,1-2 0,0-4 0,1-1-53,2 0 0,-2 1 0,3 0-31,-3-2 1,4-3 0,1 2-216,0-1 210,-1-1 104,-6-4-172,6 0-661,1 0 652,5 0 0,0 0 1</inkml:trace>
  <inkml:trace contextRef="#ctx0" brushRef="#br0" timeOffset="60508">291 6182 8355,'-7'-1'0,"-1"-3"0,5 2 250,-5-6 652,6 6 0,-3-4-560,5 2 1,5 3 0,2-2 0,3 6-1,1 4 14,1 3 0,2 1 0,3 2-498,0 2 0,0 2 1,3 4-1,-1 0 0,0 0 1,-1 3-343,1 0 0,-4-1 317,3 0 1,-3-1-1,3-1 1,-2-1-1,-3-3 18,0-1 0,-2 3 0,0-4 0,0-1-136,1-2 0,-3-1 0,0 0 0,-1 1-670,0-1 1,-1 0 664,0 0 0,-5 0 0,3 1 0</inkml:trace>
  <inkml:trace contextRef="#ctx0" brushRef="#br0" timeOffset="62265">1353 6227 8296,'8'-6'492,"-2"1"340,-1 0 1,4 2 189,-2-4-898,-2 5 1,-1-2-1,-8 6-73,-3 2 0,-3 5 1,-3-3-175,-2 0 1,2 3 0,-6-4-1,-1 1-66,-1 3 0,-2 1 1,-4 0-1,-1-2-198,-1 0 0,-5-1 0,4 4 248,2 1 0,4-5 0,1 0 0,1 1 113,-1-2 1,6 0 0,2-3-239,3 1 638,6 4 1,2-7-1,9 3-72,6-3 1,4 1 0,4 0 0,-5 2-187,-1-2 0,2 3 0,0 0 0,-2 0-64,0 0 1,-2 3-1,0-3 1,0 0-33,0 0 1,1 3 0,-1-2 0,0 2-62,0-1 0,4 1 0,0 2 0,0-2 22,1 0 0,-2-1 0,4 3 2,2-2 0,1 2 0,2-3 0,-1 2 0,0 0-18,1-2 0,-2 0 0,-1 3 0,-3-1 1,-1-1-562,-2 0 1,-2-2-26,0 2 0,-2-1 0,-2 3 50,0-2 0,-5 0 1,4-3-241,-2 2 811,-2-5 0,-8 8 0,-1-4 0</inkml:trace>
  <inkml:trace contextRef="#ctx0" brushRef="#br0" timeOffset="65113">940 6607 9030,'1'-10'2047,"3"3"-1986,-3 2-66,9 5 1,-8 0 0,6 0 158,1 0-166,0 0 0,3 4 0,-1-1 0,0 1 0,0 1 38,0 2 1,1 0 0,-1 0 0,1 2 21,3 1 0,-3 1 1,5 0-1,-2 0-17,-1 0 0,6 1 0,-2-1 0,0 0-20,1 0 1,-5-3 0,2-1 0,-1 2 0,0-1-47,-2 0 1,0 1-1,-2-4-8,0 1 0,0-4-29,0 2 0,1 1 1,-1-1-27,0-2 0,-4-1-603,1-1-316,-6 0 203,8 0 1,-8-5 307,1-2 1,3-3-1,1-1 1</inkml:trace>
  <inkml:trace contextRef="#ctx0" brushRef="#br0" timeOffset="-14494">-3499 2493 7910,'7'0'988,"-1"0"-900,-2 0 0,2 0 0,5 0-83,0 0 0,-3 0 1,-1 0-1,3 0 19,4 0 0,-1-1 1,6-2-1,1 0 0,0 0-21,-2 2 0,7 0 0,-2-2 0,0-1-52,1 2 0,-2 1 0,1 1 0,-1 0-31,0 0 0,1 0 0,-1 0 53,0 0 0,1 0 0,-1 0 1,0 0 7,1 0 1,-1 0 0,-1 0-1,-1 0 1,-1 0-12,1 0 0,-3 0 1,2 0 63,0 0 1,3 0 0,0 0-1,0 0 1,1 0-13,-1 0 1,0 0 0,1 0 0,-1 0-15,0 0 0,1-1 0,-1-2 0,1-1-3,-1 2 1,-3 1 0,-1 1-1,2 0-9,1 0 0,2 0 0,-1 0 0,0 0-61,1 0 1,-1 0 0,0 0 0,-1 0 47,-2 0 1,2 0 0,-2 0-10,2 0 0,-2 0 0,-2 0 0,-1 0 0,-1-2-2,1-1 1,-2 1-1,3-1 70,-1 1 1,3 2-1,-3 0 1,2 0 0,0 0-36,0 0 0,1 0 0,-4 0 1,0 0-5,1 0 0,-3 0 0,3 0 1,-1 0-5,0 0 0,0 0 1,-4 0-1,0 0 17,0 0 1,0 0-1,1 0 1,-1 0 32,0 0 0,0 0 1,0 0-11,0 0 0,1 0 0,-1 0 12,0 0 1,0 0 90,0 0 330,-4 0 128,-2 0-418,-5 0 0,-4-5-56,0-2 0,0 1 1,4-2-100,0 0 1,0 1 0,0 0 0,0-2-53,0-1 1,0-1 0,0 0 80,0 0 0,-3 0 1,-1-2-1,1 0 1,2-2 1,1-5-1,0 2 1,0 0-1,0-1 2,0-1 0,0 3 1,0-2 2,0-1 0,0-1 0,0-1 0,0-1 0,0 2 17,0 3 1,0-2-1,-1 4 1,-2 0-56,0-1 1,-1-1-1,3 3 1,-2 1-3,0 2 0,-1-3 0,4 0 0,-1 1-38,-3 2 0,3 1 0,-3-2 1,3 0-28,1-2 1,-4 0-1,0 4 77,2-1 1,0 1-1,1 0 1,-1-1-1,-2-3 1,-1 5-1,3-4 1,-2 0 0,0 2 8,-1 0 1,3 0-137,-6 1 0,4 0 1,-2 0-1,0 1 13,0 3 1,2-2 0,-2 4 0,0 0-25,0 0 1,2 0 0,-4 2 13,0 0 0,-2-2 0,-1 2-1,-1 0 1,-3-1-1,1 4 1,0 0 9,1 0 1,1 0-1,-2 0 60,-1 0 1,-1 4 0,1-1-1,-2 1 22,0 1 1,-5-4 0,4 3-1,-2-2 1,0 1-33,1 1 1,1-1 0,-5-3 39,1 0 0,0 2 0,-1 0 0,1 2 1,0-2-1,-1 0-132,1-2 1,0 0 0,-1 0 99,1 0 0,0 0 0,-2 1 0,-1 1-18,-1 2 0,0 0 0,4-4 1,-1 1-16,1 3 1,-4-3-1,0 4 23,1 0 0,1-4 0,2 4 0,0-1 25,-1 0 1,5-1-1,-1-3 1,-1 2 7,-1 1 0,2-2 0,2 3 0,-1-3 1,2-1-18,0 0 1,-4 0 0,3 0 29,0 0 1,-1 0 0,4 0 0,0 0-1,0 0-79,1 0 1,-1 0-1,-1 0 1,1 0 29,2 0 1,0 0 0,0 0 0,-3 0 0,-1 2 1,-3 0-1,4 2-11,3-2 1,-3 0 0,0-2 42,1 0 1,-2 0 0,1 0-1,1 0 19,-3 0 0,5 0 1,-4 0-1,1 0-13,0 0 0,-1 0 0,2 0 0,-1 0 0,2 0-4,0 0 1,2 0-1,0 0 71,0 0 1,-1 0-1,1 0 21,0 0 1,4 0 9,-1 0-310,6 0-33,-3 0 0,5 1 198,0 3 0,-4 2 0,0 5 33,2 0 0,1 0 0,1 1 0,0-1 49,0 0 0,0 0 1,0 0-1,0 0 0,0 1-9,0-1 1,0 0 0,0 1 72,0 3 0,0-2 0,0 3 0,0-1 1,0 0-1,0 0-100,0 1 1,0-4 12,0 3 0,0-1 0,0-1 0,0 2 1,0-1 1,0-2 0,1 0 0,1-1 1,2 0-1,-1 1 28,-2 3 1,2-2 0,1 2-21,-1-3 0,2-1 0,-2 0 34,0 1 1,-1-1-1,1 0 1,1 0-28,-2 0 0,3 0 0,-1 1 1,-2-1-1,-1 0 55,-1 0 1,4 0-57,0 1 0,0-1 0,-3 0 0,1 0 35,2 0 1,1 0 0,-2 1 13,0-1 1,1-4 0,-4 1 26,0 0 1,1-1 0,2 0 40,0 2 1,1-3 5,-4 1 1,0-3 128,0 4-180,0-6 1,4 4 22,0-2-2313,-1-3-73,-3 4 1589,0-5 1,5 5 0,2 1 0</inkml:trace>
  <inkml:trace contextRef="#ctx0" brushRef="#br0" timeOffset="-65366">168 962 7189,'-6'0'1038,"1"0"1,5-2-986,0-1 0,1 1 16,3-1-246,2 1 1,2 2 151,-1 0 1,-3 0 0,3 0 0,2 0 0,1 0 0,1 0 1,-3 0 21,-1 0 1,1 4-1,3 0 1,0-2 0,0 0-4,0-2 0,1 1 0,0 1 0,2 2 4,1-2 1,3 0 0,-3-2 0,0 0 21,1 0 0,0 0 1,4 0-1,-2 0 25,-2 0 1,4 0 0,-3 0 0,2 0-34,-1 0 1,-3 0-1,3 0 1,-2 0-53,-3 0 1,3 0 0,-1 0-33,-1 0 0,0 0 0,-1 0 1,2 0 46,-1 0 1,0 0 0,-1 0 0,2 0-29,-1 0 0,-1 0 0,1 0 0,1 0 27,-1 0 1,2 3-1,-1 1 1,0-1-1,0-2 22,0-1 1,3 0 0,-2 0 0,2 0 52,2 0 0,1 0 1,0 0-1,-1 0-31,-2 0 0,0 0 0,2 0 1,-2 0-5,2 0 1,-3 0-1,2 0 1,1 0-17,1 0 1,1 0-1,1 0 32,-1 0 1,-3 0-1,-1 0 1,1 0 5,-2 0 0,3 0 0,-5 0 0,0 0-37,1 0 1,-3 0 0,3 0 0,-1 0 0,0 0-6,-2 0 1,0 0 0,-1-1 0,2-2 1,1-1 1,0 1 0,-4 3 0,1 0 5,3 0 1,-2 0-1,3 0 1,-1 0-3,0 0 1,-1 0 0,-1 0 0,1 0-12,0 0 1,3 0 0,-4 0-1,2 0-50,-1 0 0,-1 0 0,1 0 54,1 0 0,4 0 1,-4 0-1,-1 0-13,3 0 0,-5-2 0,3 0 0,-3-2 19,0 2 1,-1 1-1,0 1 1,0 0 8,0 0 0,4 0 0,0 0 1,-1 0-1,-2 0-3,-1 0 1,2-4 0,0 0 0,2 2-4,-1 0 0,0 2 0,-1 0 0,2-1 11,-1-3 0,2 3 0,-1-3 0,0 3 1,1 1 0,-4-4 1,3 1-1,-1 0-8,1 2 0,-3 0 1,3-2-1,-2 0-4,-2 0 1,0 2 0,0 1 10,0 0 1,-3 0 0,-1-1-1,2-2 16,1-1 0,1 1 0,0 3 0,0 0 3,1 0 1,-2-2 0,-2 0 0,0-2-4,0 2 0,-1 0 0,0 2-4,2 0 0,-3-3 1,1-1-14,2 1 1,-3 2-11,2 1 1,-4-1-5,3-3 0,-3 3 193,3-3-137,-4 3 351,2 1-382,-5-5 1,0 3-1,1-5 1,1 1 159,2 0-155,0 3 0,-4-6 0,0 1 0,1-1 20,3 2 1,-3-3 0,3 3-36,-3-3 0,-1 2 1,0 1-1,0-2-25,0-1 0,0 3 0,1-1 18,3-1 0,-3 0 0,3-3-11,-3 1 1,-1 0-1,0 0 1,0 0 3,0-1 1,0 5 0,1 0 0,2-2 0,1-1-4,-2-1 1,-1 0 0,-1-1 0,0 1 13,0 0 0,0 0-3,0 0 1,0-1 0,0 1 0,0 0 14,0 0 1,0 0 0,0 0 0,0-1 15,0 1 0,0-1 0,0-2 0,0-1 33,0 2 0,0 0 0,0 1 0,0-3 1,-3 2 0,-1-1 0,1 1-43,2 2 1,1 0-1,0 0 1,0-1-1,0 1 29,0 0 0,0 0 0,-1 0-62,-3-1 1,3 1-1,-3 0 8,3 0 0,1 3 1,0 1-8,0-2 0,0-1 1,0-1 0,0 0 1,0 4-1,0-1 4,0-1 1,-1 3-14,-3-1 1,3 3-2,-3-3 0,3 3 9,1-4 1,-1 2-1,-2-2 1,-1 0 0,-1 4-102,2-3 1,0 3-100,-4-3 0,3 4 71,-3-1 1,3 2-55,-4-2 1,5 3 77,-5-3 1,1 3-1,-4 1 85,-1 0 1,1 4 0,0 0-14,0-2 1,0 3 0,-2-1-1,0-2 34,-2-1 0,0 3 0,2 0 1,0-2-10,-2 0 1,-1 1 0,1 1 0,-4-1-1,-2-2-26,-1-1 1,-1 1 0,1 2-1,0 0-21,-1 0 0,1-2 0,-2-1 0,-1 1 38,-1 3 1,-1-3-1,1 3 1,-3-3-9,1-1 1,-1 0 0,4 0 0,-1 0 3,1 0 0,-2 0 1,1 0-1,1 0 0,2 0 0,0 0 0,0 0-15,-4 0 0,6 1 0,-3 2 0,0 1 14,4-2 1,-4-1 0,3-1 0,-4 0 16,1 0 1,0 0 0,2 0-1,-1 0 1,0 0 9,-3 0 0,2 0 1,-2 0-1,2 0 4,2 0 0,0 0 0,-1 0-31,1 0 0,0 0 1,-1 0-1,2 2 0,1 0-29,2 2 1,-1-1 0,-2-3 0,1 0 25,1 0 1,1 0-1,-5 0 1,1 2-11,0 1 0,-1-1 0,1 1 60,0-1 1,-1-2-1,1 0 1,-1 1-15,1 3 0,0-3 0,-1 3 1,1-3-4,0-1 0,-1 0 0,1 0 0,1 0 0,1 0-4,1 0 0,1 0 0,-5 0 0,1 0-2,0 0 0,-1 0 0,1 0 0,0 0 0,3 0 0,0 0 0,-1 0 0,0 0-13,2 0 0,-2 0 0,4 0 0,-2 0-23,-1 0 0,1 0 1,1 0-1,1 0 13,2 0 1,2 4-1,-1-1 14,-2 0 0,3-2 0,-3-1 49,2 0 1,2 0 38,0 0 0,4 0 87,-1 0-104,6 0 0,-4 0-33,2 0 0,1 0 32,-4 0 1,3 0-28,-3 0 1,3 1-45,-4 3 1,2-2 70,-1 6-97,2-6 0,1 8 83,0-2 1,1-2 0,3 1 45,0 2 0,0 1-53,0 1 0,0 0 1,0 1-1,0-1-15,0 0 1,0 0 0,0 0-1,0 1-24,0-1 0,3 0 0,1 0 0,-1 0 20,-2 0 0,3 1 0,1 0 0,0 2-12,-1 1 0,1 1 0,-2-3-13,1 2 1,3 0 0,-3-4 0,0 2 8,1 2 1,-4-3-1,3 3 1,-3-3 5,-1 0 0,3-1 0,1 0 0,-1 0 30,-2 0 1,-1 1 0,0-1-19,0 0 0,4 0 1,-1 0-1,0 0 1,-2 1 14,-1-1 1,4 0 0,0 0 0,-2 0 51,-1 1 1,1-1 0,0 0-32,2 0 1,-1 0-1,-3 0 1,0 1-22,0-1 0,0-4 0,0 1 29,0 0 0,0 2 0,0 2 1,0-1-3,0 0 1,0 0 0,0 0-56,0 0 1,0-3 0,0-1 0,0 2 6,0 1 0,0-3 0,2 0 56,1-2 1,0 2 97,4-3-89,-4 4-237,2-6-1200,-5 3 110,0-5 0,1-4 721,3 0 0,2-4 0,5 1 0</inkml:trace>
  <inkml:trace contextRef="#ctx0" brushRef="#br0" timeOffset="67874">2237 5400 8023,'0'-6'796,"0"1"0,1 5 0,3 0 1,2 1-1,1 1-548,1 2 0,-5 1 0,5-2 0,1 0-123,0 0 1,6-1 0,2 1-50,0 0 1,0 5 0,3-4-1,-1-1-128,1 2 1,0-2 0,-1 3 0,0-1 0,0-1 0,-1-1 0,0 2 0,-1 2-566,1 1 0,-5-3 0,2 0-177,-2 0 1,-1-2-1,2 3-1286,1-1 1774,-6 4 0,1-8 0,-3 4 0</inkml:trace>
  <inkml:trace contextRef="#ctx0" brushRef="#br0" timeOffset="71649">1879 6261 8355,'0'-12'657,"0"5"-34,0 0 0,0 3 816,0-4-317,0 1-1028,0 1-276,0 1 264,0 5 1,0 5-97,0 2 1,4 3 0,1 1-1,0 2-63,-1 2 0,4-2 1,-3 5-1,1-1-138,3 0 1,-3-3-1,1 1 1,2-1 0,1-2-1,1 1-65,0-4 0,-1 0 1,-1 1-1,-1-1-257,0-2 1,2-4 246,1 0 1,1-1 0,-1-2 173,0 0 1,0 0 0,-1-2-1,-1-1 1,-2-5 243,2-2 0,-3-1 194,2 0 0,-6 0 0,3 0 0,-1-1-255,-1 1 0,1-1 1,-4-2-1,0-1 76,0 2 0,1 0 0,2 2 0,1 0 80,-2 0 0,-1 3-57,-1 1 1,0 5-111,0 2 0,0 7 0,0 6 0,0 2-7,0-1 0,0 3 0,0 2-44,0 2 0,2 3 0,0 2 0,3 2 48,1 1 1,-3 3-1,2-1 1,-2 3-137,1-1 1,1 6-1,-2-8 1,0-1 105,0-2 0,-2-2 1,0-3-271,3-1 0,-3-1 1,3-1-1,-3-3-47,-1 0 0,0-3 0,0-2 0,0-1 121,0 0 1,0-4-1,-1 0 283,-3-2 1,-2-2 0,-5-3-30,0 0 1,0-1-1,-2-1 1,-1-3 7,0-2 1,-3 0 0,4-4 0,-2 0-46,1-1 1,-2 1-1,1 0-94,1 0 0,1-1 1,0-2-1,1-1-18,2 1 1,1 2-1,-2 2 1,0 1-48,0 2 1,3 1-1,2-3 1,0 3-1,1-1-1005,0 1 696,1 4 1,-1-13 0,-1 2 0</inkml:trace>
  <inkml:trace contextRef="#ctx0" brushRef="#br0" timeOffset="71933">2460 6406 8790,'-11'0'3625,"0"-5"-3514,5 4 0,2-8 0,8 5 1,3 2-164,3 1 0,1-3 0,2 0-206,2 2 1,-2-1 0,5 1-1,-1-2-255,0 1 1,1 2 0,2 0 0,-2-1-338,2-2 1,-2 0 0,-1 4 513,-1 0 0,4-5 0,-3-1 1</inkml:trace>
  <inkml:trace contextRef="#ctx0" brushRef="#br0" timeOffset="72249">2583 6272 8891,'-10'-11'706,"3"-1"0,2 5 287,5 0 0,0 5-838,0 2 0,0 5-118,0 6 1,0 1 0,0 0-1,0 2-100,0 1 1,0 1-1,0-1 1,0 2-81,0 0 1,0 5 0,0-4-32,0 3 1,0-2 0,0 0 0,0-1-86,0 0 0,-1 1 0,-2-4 0,-1-1-266,2-2 1,1 0-1,1-1-1225,0 0 1428,5-5 1,1-1 0,5-5 0</inkml:trace>
  <inkml:trace contextRef="#ctx0" brushRef="#br0" timeOffset="72647">2919 6182 8355,'0'-11'300,"1"1"93,3 3 1,-2-2 0,4 4 0,0 0 0,-1-1 2035,0 0-2196,-1 3 0,-4 3 0,0 8-163,0 2 1,-4 1-1,1 0 1,-1 1-85,-1 3 1,4 1 0,-3 4 0,3-1 0,1 0-100,0-2 0,0 3 1,0-4-1,0 0 7,0 0 0,0-1 1,0-4-1,0 1-30,0-1 1,5 0-1,1 0-57,0 0 1,3-3-1,-4-2 1,1-1-164,3-3 1,2 0 0,3-2 0,2 0-262,1 0 1,-2 0 0,2 0 0,1 0-495,-1 0 814,-3 0 1,7-5-1,-4-2 1</inkml:trace>
  <inkml:trace contextRef="#ctx0" brushRef="#br0" timeOffset="72889">2851 6294 8657,'-11'0'0,"0"0"1435,0 0-1147,5 0 0,2 0 0,8 0 1,3 0-1,3 0 0,1 0 1,2 0-102,2 0 1,-2-1 0,5-2-1,-1 0-611,0 0 0,-3 2 1,1 1-1,-3 0-525,0 0 1,3 0 0,-1 0 301,0 0 1,-1 5-1,-2 1 1</inkml:trace>
  <inkml:trace contextRef="#ctx0" brushRef="#br0" timeOffset="74556">3735 5892 8435,'-7'0'4782,"2"1"-4514,5 3 1,0-2-91,0 6 1,2-5 0,0 5-84,2 0 1,3-1 0,-2-1-104,2-1 0,-4 4 1,4-2-1,-1 4-28,0 4 0,-2-1 1,2 4-1,0 4 1,-1 2 25,0 6 1,-1 0 0,-3 2 0,1 3 47,2 0 1,0 0 0,-4-1 0,0 1 2,0-1 0,0 2 1,0-8-1,-1 1 3,-3-3 0,3-2 1,-3-2-47,3 0 1,1-3 0,0-2 0,0-1-39,0-2 1,0-1 0,0-2-69,0 0 0,0-4 0,1 0-762,3-2 209,-3-2 0,5-3-292,-2 0 1,-3-1 280,3-3 0,-3-2 1,-1-6 48,0-3 0,0 2 0,0-3 1</inkml:trace>
  <inkml:trace contextRef="#ctx0" brushRef="#br0" timeOffset="75150">4517 5948 8355,'-6'-2'684,"1"0"0,1-3 299,1-1-238,-1 3 0,4-3-478,0 2 1,1 3-1,3-3 1,3 4-1,3 5 1,1 5 0,2 5-194,2 2 0,-2 3 0,6 5 0,1 1-164,1-1 1,0 0-1,-1 0 1,-1 2 0,-1 0-362,0 1 0,3-2 0,-4-4 0,2-1-246,-1-2 0,-4 1 0,1-5 0,-3-2-1004,0 0 1228,-1-2 0,0 0 0,0 0 1</inkml:trace>
  <inkml:trace contextRef="#ctx0" brushRef="#br0" timeOffset="75491">4942 5847 9550,'-7'-4'836,"-1"1"0,4 0 0,-2 7-571,1 3 0,-2 4 0,2 4 1,-1 4-167,-3 2 1,-1 1 0,-1 1 0,0 0 0,-1 2-164,1 1 1,0 4 0,0-4 0,0-1-130,0-1 0,-4-2 0,0 0 0,1-1-62,2-2 1,-3 1-1,0-5 1,0 0-85,-1 1 1,3-7 0,0 2-1,3-1-459,2 0 0,1-3-1337,-4 1 1379,4-6 756,-2 3 0,7-5 0,-3 0 0</inkml:trace>
  <inkml:trace contextRef="#ctx0" brushRef="#br0" timeOffset="76059">5266 5959 8355,'-6'-5'224,"-3"2"454,6-4 0,-1 3 92,4-3 1,1 4 0,3-1-440,3 3 1,0 1 0,0 0 0,3 0-340,4 0 1,-2 4-1,4 1-96,0 1 0,0 0 0,4 3 1,-1-3-1,1 0 196,1 1 1,5-1-1,0 3-304,-1-2 1,0-3-1,0 2 1,1-1-1,-1-1-17,-2 1 1,-2-4-1,-1 4 1,-2-1 55,-2-1 0,-5 1 0,-4-3 103,2 3 1,-4-2 78,-1 6 0,-3-1 0,-2 3 0,-3-1 58,-3-2 0,-7 1 0,-2 2 0,-2-1 41,-2-2 0,3 0 0,-2 5 0,0-1-86,-3 0 0,0 0 1,-1 0-10,-4 1 0,4-5 1,-3 0-1,2 2-8,2 1 0,3-2 0,2-2 1,-1 0-1,2-1-104,0 0 0,1 2 0,5-2-766,3 2-470,-3-5 931,9 8 1,-3-9-1,8 3 1,3-3-26,3-1 0,1 5 0,0 1 0</inkml:trace>
  <inkml:trace contextRef="#ctx0" brushRef="#br0" timeOffset="76785">6049 5992 8355,'-24'0'564,"-1"0"1,10-1 1063,2-3-1337,5 3 0,5-4 1,6 5-1,6 0-199,5 0 1,3 0 0,7 0 0,2 0-280,4 0 0,6 0 1,1 0-1,-2 0-573,-4 0 1,0 0 0,-4 0-214,2 0 1,-4 0 0,2 0 0</inkml:trace>
  <inkml:trace contextRef="#ctx0" brushRef="#br0" timeOffset="76461">6161 5836 8355,'0'-11'777,"0"-1"0,0 1 226,0 0 1901,0 5-2838,0 1 0,-4 15 0,-1 4-128,-1 2 0,2 5 1,-2-3-1,0 4-119,-1 0 0,4 0 0,-4 1 1,1-1-2,0 0 0,4 1 0,-2-1 0,3-1 0,1-1 35,0-1 1,0-6 0,0 2 52,0-2 1,3-2-1,2 0-64,1 0 0,3-3 1,5-2-1,2-1-135,1-3 1,2 1-1,3-1 1,1 2 0,-1-2-132,0 0 1,-3-2-1,0 0 1,-1-2-51,0-1 1,3-3 0,-4-6 0</inkml:trace>
  <inkml:trace contextRef="#ctx0" brushRef="#br0" timeOffset="77188">6820 5635 8355,'0'-12'603,"0"1"0,4 4 0,1 1 0,1 1 10,3 2 1,1-2 0,2 1 0,2 2 0,3 1-343,4 1 1,-1 5 0,8 2 0,-1 3-223,3 1 1,2 2 0,2 2 0,-2 3-66,-2 3 1,2 2-1,-3 0 1,-1 2-94,-2 1 1,-2 5 0,-3 0 0,-2 4-25,-5 2 1,-2 1 0,-5-5 0,-3 1 17,-3-1 1,-1 4 0,-1-1 0,-3-1 26,-3 0 0,-3-8 0,-3 6-80,-2-5 1,2-2-1,-6-2 1,-2 1-41,-4 1 1,0-4 0,-3-3-1,-1-1 1,1 1-270,-4 0 1,0-6 0,-3 2 0,-1-2-111,-1-2 1,0 0 0,2 0 0,0 0 164,2 1 1,-8-1-1,6 0 1</inkml:trace>
  <inkml:trace contextRef="#ctx0" brushRef="#br0" timeOffset="91778">-9357 7915 8355,'-3'-11'-73,"-1"0"0,-5 5 287,2 2 1,-2 4-1,0 5 1,2 5-1,-1 5 1,1 2-1,1 4-207,1 4 1,1 2 0,4 6 0,0-1 0,0 3 0,0 0 0,0-1 0,0-1 0,0-1-210,0 1 1,0-6-1,0 4 1,-1-4-1,-2-1-14,0-1 0,-2-3 0,2-2 1,-2-3 53,-1 0 0,-1-2 118,-5-4 1,5-5 0,1-4 124,1-4 0,1-4 0,4-7 0,0 0 2,0-2 1,0-5 0,0 1-6,0-2 1,1-1 0,3-1 0,3 1-23,3 0 0,3-1 0,0 1 0,4 0-47,0-1 0,-2 1 0,4 0 0,0 0 0,1 4-21,-1 3 0,1 2 1,-4 3-1,1 3-8,3 3 1,-2 3 0,-1 1-1,-1 1 14,-2 3 0,-1 2 0,1 5 0,0 2 9,-4 2 0,1 2 1,-5 6-1,0-1 1,-2 0-14,-3 1 0,-2-1 1,-3 0-1,-3 1 9,-3-1 1,-6-3 14,-3-1 0,1 1 1,-4 2-1,-1-1 0,-2-3-2,-2-1 0,3-2 1,-2-5-1,2-2 82,2 2 1,0-4 0,1-1 0,2-3-238,4-1 1,3 0 0,0 0-174,1 0 0,5-5 1,2-4-1,6-3-64,5-3 1,5-5-1,11 3 1</inkml:trace>
  <inkml:trace contextRef="#ctx0" brushRef="#br0" timeOffset="93665">-8641 8195 8355,'-18'-11'0,"2"-1"60,5 1 1,0 0 0,0 1-1,1 1 1,1 3 350,2 1 1,4 3-1,1 4 1,4 3-509,6 1 0,3 2 1,4 3-1,3 0-33,4 0 1,1-3 0,3-2 0,3 0-180,-1 0 1,8-3 0,-2 1 0,1-3-2,-1-1 0,-1 0 0,-2-1 0,-1-2 180,1-1 1,-5-3 0,-3 2 0,-4-1 0,-3-3-140,-2-1 1,-2 0 391,-1 3 0,-3-3 0,-2 2 1,-1-2-1,-1-1 69,1 0 0,-4 0 1,3 0-1,-3 0-22,-1-1 1,-1 1 0,-2 0-1,-2 0-87,-1 0 0,-1 3 0,-5 2 0,1 1 0,0 1 0,0 1 0,0-1 0,0 1 0,-1 3 0,2 4 0,2 4 0,0 1 0,1 3 43,1-1 1,-3 5-1,5 3-125,2 2 0,-3 1 1,1 2-1,2 2 1,0 2 32,2 1 0,0 2-33,0-5 1,0 1 0,0-3 0,0 0 0,0-3 26,0 0 1,0-5 0,2-1-19,1-3-1,0-4 1,4-2-96,2-1 1,2-3-1,1-5-11,0-5 0,5-2 1,-6-2-1,2-2-12,-1-1 1,-1-1 0,2 2 0,-1 0 18,-1 0 0,7-2 0,-8 1 95,-2 1 1,3 2-1,-4 1 1,-1-1 97,-2 1 0,-3 4 0,-1-1 0,0 0 79,0-2 1,-1 3 569,-3 4-619,-2 2 0,-1 5 0,4 4 0,1 2-11,2 1 1,0 0 0,0 0-1,0 1-75,0-1 1,0 4-1,2 0 1,1-2-12,5 0 0,-2-2 0,2-1 0,0-2-66,2 0 1,3-4 0,0 2-128,2-1 1,5-1 0,-1-4 0,2-2-62,1-1 1,1 0-1,-1-3 1,0 0 0,-1-1 10,-2-1 0,1-2 0,-5-1-7,-2-1 0,0 1 1,-2 0-1,-1 0 321,-3 0 1,-2 0-1,-5-1 1,0 1 241,0 0 0,-5 0 0,-2 0 1,-3 0 6,-1-1 1,0 2 0,-2 2 0,0 1-86,-2 3 0,0 0 0,4 4 0,-1 0-58,1 0 0,0 1 1,0 3-1,0 3-105,0 3 0,1 5 1,2 1-122,4 2 1,3-4 0,1 5 0,0 1 0,1 0 52,3-1 0,2 0 1,6-4-1,0 0-505,3 1 0,2-4 0,6 0 1,0-5-719,3-2 0,3-1 330,4-4 1,1 0 0,-1 0 0</inkml:trace>
  <inkml:trace contextRef="#ctx0" brushRef="#br0" timeOffset="93664">-8250 8072 8355,'-11'-2'282,"0"0"0,0-2 0,1 1 378,2-2 0,-2 3 1,3-1-1,-3 1-13,-1 2 1,3 0-1,1 2-598,-2 1 1,0 4 0,1 5-57,0 3 1,6-1-1,-3 4 1,1 2-260,0 1 1,1 2 0,3-1-1,-2 0-304,-1 1 0,1-1 0,-1 0 0,1 1 0,2-2-723,0-3 1,0 2 873,0-5 0,0 0 0,0-4 0</inkml:trace>
  <inkml:trace contextRef="#ctx0" brushRef="#br0" timeOffset="92476">-8943 8251 12733,'-6'5'357,"0"1"1,3 5-356,-1 0 0,1 0 0,3 0 0,0 1 1,0-1-1,0 0 0,0 0-601,0 0 0,5-4 1,2-4 291,3-1 1,2-2 0,2 0-1,2 0 27,2 0 1,-3-5 0,3-3 0,1-2 0,-1-2-4,1-3 0,-5 2 1,2-1 262,0 1 0,-7 1 0,2-2 0,-1-1 0,-1 1 223,-2 2 0,2 1 0,-6 0 774,0 0-784,3-1 1,-8 7 0,2 5 0,-3 8-99,-2 5 0,3 5 0,-5 4 0,3 2 13,1 2 1,2 0-1,1 6-123,0 3 1,0 2-1,0-1 1,0 3-85,0 1 1,0-3 0,0 3 0,0-2 0,-1-2-158,-3-1 1,3-6 0,-4-2-1,1-2 72,0-3 0,-3 3 1,3-8-1,0 1 3,-1-3 1,3-7 173,-6 0 1,1-6 0,-4 2 51,0-3 1,-1-6-1,1-2 1,-1-3 71,-3-1 1,1-2 0,-4 0-42,-2-2 1,0-4 0,0 3 0,1-2-149,-1-1 1,-1 1 0,-1 0 0,0-4-57,-1-2 1,1 4-1,1-3 1,1 4 0,2 0-23,2 0 0,-2 9 0,4-1 0,3 2-153,2 3 1,7-4-1,-1 4 14,6 0 0,8-4 0,6 4 1</inkml:trace>
  <inkml:trace contextRef="#ctx0" brushRef="#br0" timeOffset="94385">-6763 8150 8355,'1'-7'0,"2"-1"0,0-1 0,0-1 0,-2 3 461,-1 0 135,0-1 1,0 1 0,-1-1 0,-3-1-219,-3 0 1,-4 1 0,-3 2 0,-1 1-192,1 2 0,-3 2 0,-2 1 0,-1 0-120,2 0 1,-7 1 0,3 3 0,-2 4-80,0 2 0,2 2 1,0 2-1,-1 2-100,1 1 1,1 1-1,1 1 1,3 0 130,0 1 1,3 0 0,4-2-122,2-3 1,3 1-1,5-1 1,0-1 0,1-3 1,3-3 1,2 0 0,7-4-5,2-1 0,2-3 0,5-4 0,1-4 0,-1-3-70,1-4 0,0 2 0,2-7 0,1-3-12,-1-1 1,2-6-1,1 2 1,-1 0-15,0-3 0,3-5 0,-4-1 1,0-1 193,2 0 1,-5 3-1,2-2 1,-4 2 0,-5 1-1,-2 0 1,-4-2-1,-1 0 1,-3 3 0,-3 5-1,-1 3 1,-4 1 0,-1 4 493,-5 3 1,-2 3-1,-2 7-250,-3 3 0,-2 4 0,-6 5 0,1 6 179,0 7 1,-1 8-1,2 4 1,2 3-375,5 4 0,1-1 1,3 5-1,3 2-31,3 0 1,-1 2-1,1 0 1,2-2-73,1-2 1,1 1 0,1-4 0,1-2-269,2-2 0,1-5 0,-1-3 0,3-4-464,3-3 0,3-2 0,0-3-63,2 1 0,5-5 0,-1-6 415,2-3 1,6-1 0,2 0 0</inkml:trace>
  <inkml:trace contextRef="#ctx0" brushRef="#br0" timeOffset="95799">-6629 8128 8603,'0'-7'3923,"1"2"-4044,3 5 1,2 0 0,6 0-56,-1 0 1,0 0 0,1 0-1,2-1 78,1-3 1,1 3 0,-2-4-1,1 2 1,-2-2-89,0-2 0,-2 5 0,-1-3-226,-3 0 1,-2 2 406,-5-4 0,-5 5 0,-2-3 1,-3 1 19,-1 0 1,0 0-1,-1 4 1,0 0 20,-3 0 1,1 0 0,-3 2-1,1 0 90,2 2 0,2 1 0,1-1 0,-1 2 78,1 0 1,1 4-1,3-3-100,3 3 0,-1 1 0,1 1 0,2-1-31,1 0 0,4 4 0,2 1 1,3 0-1,3 0-75,3-2 0,6 2 1,-2-1-1,3-1-636,2-2 1,0-4-1,2-2 1,2-1-1145,2-3 1379,1-1 1,3 4-1,1 2 1</inkml:trace>
  <inkml:trace contextRef="#ctx0" brushRef="#br0" timeOffset="94929">-6495 8195 8355,'-11'0'485,"4"0"828,-1 0-614,6 0 1,-2 0 0,8 0-361,3 0 0,4-2 0,4 0 0,4-3 0,2-1-203,1-3 0,0-1 0,-3-1 0,0 0-305,1 0 0,-3-4 0,1-1 0,-1-1-352,0 1 1,-3-4 0,1 2 0,-3-3 75,0-2 0,-1 1 0,-1 0 0,-3-1 65,-3 1 0,-3-4 1,-1 0-1,0 2 389,0 4 1,-6-1 0,-4 4-1,-4-1 476,1 3 0,-3 3 0,-1 1-126,0 0 0,2 4 1,-4 4-1,1 1-99,0 2 1,2 5 0,5 4 0,0 5 0,1 4-46,3 4 1,-2 5 0,5 3 0,2 3-180,0 4 1,2 3 0,2 5-1,0 0-126,2-1 1,1 2-1,-3 3 1,2 0-53,-1-1 1,2 0-1,-2-6 1,1 3-167,1 0 1,0 2-1,4-7 1,-2-1-151,2-1 1,-3-7 0,0-3 0,0 0-645,1-3 0,-1-6 662,1 0 1,8-5 0,-2 2 0</inkml:trace>
  <inkml:trace contextRef="#ctx0" brushRef="#br0" timeOffset="95200">-6439 8206 8355,'-11'-6'622,"5"-4"321,2 2 0,3 2-673,1-1 0,5 4 0,2-1 0,3 3 0,1 1-145,1 0 1,3 0-1,1 0 1,1 0-734,3 0 0,1-4 1,1 1-1,1 0 103,-1 2 0,0-3 0,1 1 0,-1-1-128,1-1 1,-1 4-1,0-4 1</inkml:trace>
  <inkml:trace contextRef="#ctx0" brushRef="#br0" timeOffset="96427">-6047 7636 8355,'-5'-11'495,"2"3"1,-3 1-66,1-2 0,0 4 1,2 0 476,0 0 0,-2 4-811,1-3 1,3 8 0,-3 3 0,3 3-199,1 1 1,0 4 0,1 1 0,2 1 1,0-1 1,2 0 0,-2-2 0,0 0-352,0 0 1,-2-1 0,-1-2 0,0 0-256,0 0 0,0-4 608,0 1 0,-1-6 86,-3 2 0,3-4 0,-4-4 0,1-3-7,1-3 0,-1-1 0,4 0 0,0 0 130,0-1 1,1 1 0,3-1-1,2-2-88,0-1 1,3 0 0,-4 4 0,1 0-29,3 0 1,-3 0 0,0-1-1,0 2 19,1 3 0,-4-3 100,5 3 0,-4 2-35,3 1 1,0 3-1,3 2-11,-2 3 1,2-2 0,-3 6 0,3 1-61,1 5 1,2-1 0,-1 1 0,1 0 0,-3 0-17,-1 1 1,0 3-1,-1-3 1,-3-1-276,0-2 0,-4 3 1,3 0-343,-3-1 1,-1-2 0,0-1 285,0 1 1,5-1-1,1 0 1</inkml:trace>
  <inkml:trace contextRef="#ctx0" brushRef="#br0" timeOffset="97394">-5656 8161 8355,'0'-11'112,"0"0"1,0 0 0,0-1 0,0 1 521,0 0 1,-1 4 0,-2-1 0,-2 1-389,-1 1 1,2-1-1,-3 5 1,-2-2-182,-1 2 1,3 0-1,-1 2 1,-1 0-70,0 0 0,1 4 1,1 1-54,-2 1 1,3 2 0,-2 3 0,1 0-186,1 0 0,1 2 1,5 0-1,0 2 24,0-1 1,0-2 0,1-2 0,3-1-234,3-2 0,3-4 1,1 1-1,2-3 165,2-1 0,1 0 0,4 0 0,-2 0 119,2 0 1,-4-5 0,-1-3-1,-2-1 152,-2-3 0,-4 1 0,-1 0 0,-1-1 325,-2-3 0,-2-2 0,-1-2 0,-1 0 23,-3-1 1,-1-1 0,-4-1 0,2-1-82,-2 1 1,3-4 0,-1 0-56,-2 1 0,3 1 1,0 2-1,-1 1 0,2 2 127,0 4 0,2-1 0,3 1-268,0 2 1,0 0-1,1 3 1,3 2-110,3 0 0,7 4 0,2-2 0,1 0-159,3 0 0,1 3 0,2-2 0,-2 2-178,-3-1 0,3-1 0,-3 2 1,-1 0 134,-2 0 0,1 1 1,-1-1 230,-1-1 1,-2-3 429,-1 3 0,-3-3 2,-1 3 0,-4-1-228,1 1 1,-4 8 0,-3 0 0,-2 6 127,-1 5 0,3 2 0,0 7 0,1 1-176,2 1 1,0 8 0,0 1 0,0 5-19,0 6 0,4 0 1,1 5-1,0-2-79,0-1 0,-1-2 1,-4-2-1,0 1-109,0 0 0,0-1 0,0 0 0,0-3-143,0-4 1,0-2 0,0-1 76,0-1 1,0-4 0,-1-3 0,-2-4 0,-1-3-18,2-4 0,1-3 0,1-1-572,0 0 524,0-4 1,-5-4-32,-3-6 1,2-4 0,-1-4 0,-2 0-8,-1 0 0,-2 0 0,-2-2 0,-2 0 57,-2-2 0,3-1 1,-3 2-1,-2-1 150,-1 1 1,-2 2-1,1 1 1,0 0 44,-1-1 0,1 5 1,0-1-136,-1 0 0,6 2 0,1-2 0,2-1-619,3-1 584,-3 4 0,13-9 0,-4 3 0</inkml:trace>
  <inkml:trace contextRef="#ctx0" brushRef="#br0" timeOffset="97707">-5589 8184 10145,'7'-4'463,"1"0"0,2 0-340,3-1 1,1 3-1,3-4 1,1 1-1,-1 1 1,3 0 0,1 1-1,2-1 1,-1 0-1012,0 0 0,2-3-281,2 3 1,3-5 0,4 3 0</inkml:trace>
  <inkml:trace contextRef="#ctx0" brushRef="#br0" timeOffset="98268">-4762 7915 8355,'0'-11'-212,"0"0"175,0 0 325,0 4 1,1-6 0,3 2 153,4-2 0,-2 1 0,0 1 0,0-1 0,-1 1 128,0 0 1,0 0-1,-2 0-139,0 0 1,1 3-341,-4 1 1,0 3 0,-1-2 63,-3 1 0,-6 2 0,-5 7 0,0 3-186,-1 3 0,3 3 1,-6 2-1,0 3-375,2 3 1,-3 7 0,4 0 0,0 2 247,0 0 0,1 0 1,5 3-1,1 1 77,2-1 0,3 0 1,-2-2-1,1-3 55,2 0 1,2-4 0,1-4 0,1-1-554,3 1 0,3-4 0,8-1 0,4-4-299,2-3 0,3-4 366,2-4 1,2 0-1,6 0 1</inkml:trace>
  <inkml:trace contextRef="#ctx0" brushRef="#br0" timeOffset="99747">-4460 8139 8355,'0'-11'915,"0"-1"0,-5 5-31,-2 0 1,-3 4 0,-2-1-642,1 3 0,4 5 0,-1 1 0,0 1-183,-2 3 0,2 1 1,2 1-1,0 0 106,0 0 0,3 2 0,-1 0-363,3 2 1,-2 0-1,-1-4 1,1 0-1,2 1-150,1-1 0,4-4 0,1-1 0,1 1-260,3-1 0,4-4 0,3 2 0,2-3 189,2-1 1,-3-1 0,2-1 0,-1-3 150,0-2 1,2 0 0,-5-4 0,-2 0 135,0-1 0,-3 1 1,-2 0-1,-2 0 287,-1 0 0,-1 0 0,-4-2 0,0-1 74,0 0 0,-1-1 0,-3 3 0,-3 1 21,-3 0 1,-3 0 0,0 0-187,-2 0 1,-1 1 0,2 1-1,-2 3 1,0 1 7,0 2 0,1 2 1,3 1-1,3 1-560,1 3 1,-1-2 0,6 6-1015,0 1 1321,2-4 0,11 5 0,2-4 0</inkml:trace>
  <inkml:trace contextRef="#ctx0" brushRef="#br0" timeOffset="99748">-4214 8038 12658,'0'11'216,"0"1"1,0-1 0,0 0-209,0 0 0,0 4 0,0 0 1,0-1-53,0-2 0,1-1 1,2 0-1,0 1-423,0-1 0,-2-4 1,-1 1-935,0 0 117,5-3 945,-4 0 1,4-6 0,-5-3 162,0-3 1,2-3 0,0-1-1,3 0 155,1-1 1,2 1 0,2-1 0,-2-2 137,0-1 0,-1-3 0,4 3 0,1 1 17,-1 2 1,0-1 0,0-1-8,0 0 1,-3 0 127,-1 6 1,-3 3-41,3 5 0,-4 5 0,1 4-121,-3 5 1,0-2-1,2 4 1,0-1-80,0 0 1,-2 4-1,0-3 1,2 0-1,0 0-22,0-2 0,-1 0 0,1-1 0,1 2-432,-2-1 0,3-6 1,0 0-1,1-1-187,3 0 0,6-2 0,2-5 0</inkml:trace>
  <inkml:trace contextRef="#ctx0" brushRef="#br0" timeOffset="99749">-3610 8049 8788,'-8'-11'645,"1"0"0,3 5 202,-3 2 0,3 3 0,-4 1-741,0 0 0,-2 1 0,-1 3 0,1 3-160,2 3 1,-4-2 0,3-1 0,0 2 81,-1 1 1,1 5 0,-3 0 0,1-2-239,0 0 1,4-2 0,0 0-42,2 0 1,2 0 0,3 1 138,0-1 0,0-4 0,1-1 0,4-1 0,6-2-174,6-2 0,5-1 0,0-1 0,0-3-57,1-3 0,3-3 1,0-1-1,-1-1 69,-2 1 0,3-5 0,0-1 0,-2-2 127,-4 0 1,3-2-1,-3-4 1,-1 2 124,-2-2 0,2-1 0,-4 0 0,-1-3 263,-2 1 1,-5-3 0,0 3 0,-2 1-24,-3 0 0,-1 1 0,-2 2 80,-3-2 0,1 2 1,-7-1-1,-3 4 47,1 3 1,-2 5-1,1 1 1,-2 4 0,0 3 52,-1 3 1,3 1 0,-2 2-1,3 4-163,1 6 1,-1 5 0,3 8 0,1 1-163,4 1 1,3 7 0,1-2 0,0 2-108,0 3 1,4-3-1,1 3 1,0-4-187,0-2 0,2 0 0,-2 2 0,0-2-584,0-4 1,4-2 0,-2-3 0,3-1-231,1-1 1,6-1-1,0 5 1</inkml:trace>
  <inkml:trace contextRef="#ctx0" brushRef="#br0" timeOffset="99919">-3163 8083 12707,'-11'0'0,"0"0"0,-1 0 0,1 0 2889,0 0-2998,5 0 0,0 0 1,3 1-781,-1 3 0,1-2 1,4 5-830,3-2 1,-3-2-1,4-3 1</inkml:trace>
  <inkml:trace contextRef="#ctx0" brushRef="#br0" timeOffset="101352">-4449 8508 8355,'4'-15'0,"1"0"292,1 1 1,2 2 0,3 1 0,1-1 0,3 1 360,4 0 0,1 1 0,1 1 0,-1 3-347,-1 1 0,9-2-1,-6 3 1,3 0-329,2-1 1,-2 4 0,4-3 0,-1 3-82,1 1 0,-1 0 1,2 0-1,-2 0-283,-1 0 0,-3 1 1,2 3-1,-3 4-207,0 2 1,-6 1 0,-3 0 0,-4 1 294,-3 3 1,-5-1 0,1 3 0,-6 1-25,-4-1 1,-9-2 0,-6 2 398,-7 0 1,-1 1-1,-2-3 1,-3-1-1,2-2 50,1-1 0,-2 1 1,3-3-1,0-1-222,-2-4 1,6 1-1,2-2 1,5 0-1031,5-2 947,3-1 0,1-5 0,0-1 1</inkml:trace>
  <inkml:trace contextRef="#ctx0" brushRef="#br0" timeOffset="101000">-4371 8597 8744,'2'-6'415,"0"3"0,2 6 1,-2 4-221,0 3 0,-2 2 1,0 0-1,0 2-81,0 1 1,0 1-1,1-1-494,3 3 1,-3-2-1,4 0 1,-1-1-666,-1 0 1,5 0 600,-5-4 1,6 1 0,-3-1 0</inkml:trace>
  <inkml:trace contextRef="#ctx0" brushRef="#br0" timeOffset="101720">-3935 8586 8355,'-6'1'435,"4"2"332,4 0 0,4 1 0,6-4-453,-1 0 1,4 0-1,1 0 1,1 0-152,3 0 1,1 0 0,2 0 0,-1 1-380,0 3 1,-3-1-1,-2 4 1,0 1-411,-4-2 1,0 4 0,-3-3 131,-3 3 1,-2-2 0,-5-1 0,0 2 0,-1 1 82,-3 1 0,-3-4 1,-7 1-1,-2-1 424,-2-1 0,3 3 0,-2-5 0,0-2 165,-1-1 0,5-1 0,-2 0 0,2-1 147,2-2 1,5 0 0,2-4 0,3-2-94,1-1 0,0-1 0,1 0 1,3-2-140,3-2 0,8 2 0,4-6 0,2 0-251,1 2 1,2-3 0,1 4 0,1 0-667,-1 0 1,-2 2 444,0 7 0,-1-3 0,0 3 1</inkml:trace>
  <inkml:trace contextRef="#ctx0" brushRef="#br0" timeOffset="102720">-3308 8552 8355,'-8'0'198,"1"-1"0,-2-1 1,-1-2 412,-1 1 0,3 2 1,1 1-341,-2 0 0,-1 0 0,-1 0 0,1 1 38,3 3 1,-2 2 0,4 6-293,-1-1 1,0 0 0,-2 0 0,4 0-264,3 1 0,2-1 0,2 0 0,2 0-130,1 0 0,5-3 1,5-2-1,2-1-120,2-3 0,2 0 0,3-2 0,1 0-12,-1 0 0,2 0 1,-1 0-1,-1-2 297,-1-1 0,-3-4 1,-1-4 210,-2 0 0,-8 0 0,0 0 0,-4 0 12,-3-1 0,-3 1 0,-5 0 0,-5 0 0,-5 0 109,-2-1 1,2-2-1,-5-1 1,-2 1 16,-3 2 1,-5 0 0,3 1 0,-1 0 114,1 0 1,-3 3 0,4 2 0,1 1 79,2 3 1,1 0 0,3 2-168,0 0 0,7 5 0,0 3 0,7 2 11,4 1 1,6-2-1,4-1 1,6 2-226,7-1 0,5-2 0,8 1-158,2-4 0,4-3 0,5-1 0,2 0-17,-1 0 0,-4 0 1,6-1-1,-3-3 1,-3-2-121,-2 0 1,-2-4 0,-7 2-1,-2-2 200,-4-1 0,-4 0 0,-4 0 1,-6-1 262,-3 1 0,-7 0 1,2 0-1,-3 0 186,-1 0 0,-4-1 0,-2 1 0,-2 0-12,-5 0 1,-1 0 0,2-1-1,-2 3 41,-1 1 1,1-1 0,1 6 0,-1-1-64,0-1 1,-1 4 0,3-3-191,1 3 0,0 1 0,0 1 0,0 3 0,1 4 1,2 5-1,5 3 0,1 0 0,2 2 0,0 0 1,0 5 79,0 1-102,0 2 0,4 1 0,0 0 1,0 0-149,1 1 1,-3-2-1,4-4 1,-1-1-124,-2-2 1,2 1-1,0-5 1,0-2-125,0 0 0,2-2 36,-3 0 185,4-5 0,-5-6 0,3-7-48,-1-3 1,0-5 0,-1-1 0,2 0 77,0-1 0,5-2 1,-1 1-1,4 0 1,1-1 63,1-1 0,-2 0 0,4 0 0,2 2 1,1-2 0,2 0 1,-1 1-1,0 4 114,1 3 0,-1 1 0,0 1 1,0 2 168,-4 5 1,2 1 0,-4 2 0,0 0 152,1 0 1,2 5-1,-1 4 1,-1 3-3,-2 3 1,-2 4 0,-2-3 0,-1 0-367,-3 0 1,2 7 0,-5-3-17,-2 0 1,-1-4 0,-2 1 0,-1 0-61,-2 1 1,-9-4 0,2 2 0,-1-3 0,-2 0-99,-1-3 0,2-3 1,-5 2-1,1-3-101,-1-1 0,5-1 0,-3-4 1,1 0-52,0 0 0,0 0 0,5-1 1,1-3-366,2-4 1,4-3-418,0-4 1,-4-2 0,1-5 0</inkml:trace>
  <inkml:trace contextRef="#ctx0" brushRef="#br0" timeOffset="103528">-1911 7993 8194,'-16'0'-482,"3"-5"776,-3-1 0,6-1 1,2 1 1540,0 1-1620,6 1 1,-2 4-1,8 0 1,3 0-1,4 0 6,4 0 1,3 0-1,5 0 1,2 0-191,1 0 1,6 0 0,1 0-1,3 0-172,0 0 0,2 0 0,1 0 0,-1 0-295,1 0 1,2 0 0,-5 0 0,-1 0-110,-1 0 1,-6 0 0,5-1-1,-2-2-94,-2-1 0,-2-3 0,-4 3 254,-1 2 385,-5 1 0,4-9 0,-3-3 0</inkml:trace>
  <inkml:trace contextRef="#ctx0" brushRef="#br0" timeOffset="103859">-1643 8172 8355,'-16'0'332,"9"0"-136,-8 0 1,9 4-164,-6 0 0,5 0 0,-1-4 228,0 0 0,3 1 0,0 1 0,1 3-151,0 1 1,-3-2 436,3 4-327,0-6 0,11 3 0,3-5-165,3 0 0,7-1 0,-1-2 0,2-2-65,1-1 0,9 2 0,3-2 0,2 0 72,2 0 1,2-2 0,6-3 0,1 1 5,2 3 1,-1-2-1,-3 4-511,0-1 1,-6 3 0,-3-2-1,-3 2-186,-3-1 1,-7 0-1,1 4 1,-6 0 60,-1 0 1,-3 5 0,-2 1 0</inkml:trace>
  <inkml:trace contextRef="#ctx0" brushRef="#br0" timeOffset="104373">-1274 7770 8355,'-6'-5'215,"0"2"367,2-4 1,2 4 0,-5-1 2098,2-1-2450,2 3 0,4-3 0,3 5 0,3 0-143,3 0 1,2 0-1,3 2 1,3 1 100,-1 5 1,4 0 0,-1 2-363,5 2 0,0-4 1,3 7-1,1-1 0,0-1-238,2 2 1,1 4 0,1-3 0,1 0 33,-1 0 1,1 3-1,-2-3 1,-2 0 132,-4 1 1,-2 1 0,-2-2 0,-1 0 60,-2 1 1,1-1 0,-5-3 0,-3 2 61,-3-1 1,0-2 0,-6 0 0,0-1 160,-2 0 0,-1 0 1,0 0-1,0 1 77,0-1 1,-5 0 0,-2 0 9,-3 0 1,-3 0-1,-2 1 1,-2-1-72,0 0 1,-3-1-1,3-1 1,0-2-1,-2 0-62,2 0 1,-4 3 0,4-4 0,-2 1-185,0 1 1,6-6 0,-2 2 0,2-2-119,2 2 0,0-3 1,0 3-1,0-1-193,-1 0 1,5-1 196,0 1 1,-1 4-1,-3-1 1</inkml:trace>
  <inkml:trace contextRef="#ctx0" brushRef="#br0" timeOffset="107200">202 7826 8355,'0'-18'-62,"0"-2"1,0 6 0,0-1 522,0-1 0,1 3 0,3-2 0,5 3 1,4 1 57,6-1 1,2 1 0,3 0 0,2 1-314,3 3 0,4-2 0,2 5 0,-1 2-103,0 1 1,4 1-1,-7 1 1,-1 2-288,-1 5 0,-3 2 0,-4 2 0,-1 3-433,-2 4 1,-3-2 0,-6 2 0,-2 1 104,-5 1 0,-1-3 0,-2 0 0,-2-1 373,-1 1 1,-7-3 0,-7 2 183,0-1 1,-3-1 0,-5-4-1,-2-1 8,-2-2 0,5 0 0,-4-3 0,2 0 0,0 0-123,1-2 0,2-2 1,2-1-1,1 0 0,2 0-269,2 0 1,1 0-117,4 0 1,0-10 0,0-2 0</inkml:trace>
  <inkml:trace contextRef="#ctx0" brushRef="#br0" timeOffset="106836">437 7859 8355,'0'-6'722,"0"-4"0,-2 10 0,0 0 0,-2 6-666,2 4 1,-3 5 6,1 0 1,0 9-1,3-2 1,-1 2-15,-2-1 0,0 5 1,4 1-1,0 2-233,0-1 1,0 3-1,0-5-264,0 1 1,0 2 0,0-5 0,0-1-83,0-2 0,0-2 0,0-1-6,0-1 0,0-5 0,0 2 1</inkml:trace>
  <inkml:trace contextRef="#ctx0" brushRef="#br0" timeOffset="107629">1912 7580 8355,'0'-11'1037,"-1"-1"1,-1 1-1320,-2 0 0,-5 0 717,2 0 1,-3 3-1,-3 2 1,0 1-1,-3 3-49,-2 0 0,0 2 0,-6 0-263,-2 0 0,2 4 1,-3 1-1,0 1 0,-2 3-9,1 1 0,-5 1 1,3 2-1,-1 1-94,2 5 1,-4-2 0,5 3 0,-1 3-39,3 2 0,-1 4 0,2-1 0,2 0-24,4 3 0,4 2 0,-1 1 0,2 2-132,4 2 0,3 3 0,-1-4 1,4 0-125,3 2 1,2-8 0,3 2 0,4-2-87,1-2 1,8-2 0,2-6 91,6-2 1,0 1-1,6-5 1,3-2 0,2-1-1,1-4-518,2 0 0,-3-6 315,5 2 0,-5-3 0,2-1 0</inkml:trace>
  <inkml:trace contextRef="#ctx0" brushRef="#br0" timeOffset="110037">2371 7826 8355,'-6'0'607,"-4"0"1,8-1 0,-3-2-457,0-1 1,3 2-1,-6 4 1,0 3 152,-2 1 1,-1 6 0,-1 4 0,0 1-119,-3 3 1,2 1-1,-5 2 1,1-1-499,-1 0 0,1 1 0,-4-1 79,-2 0 0,6 1 1,-7-1-1,2 0 1,2 1 69,-1-1 1,0-3 0,0-2-79,2-1 0,-1-1 0,5-4 0,2 1 0,0-2-818,2-3-53,5 3 848,1-9 1,15-1 0,2-6 0</inkml:trace>
  <inkml:trace contextRef="#ctx0" brushRef="#br0" timeOffset="109661">1946 7893 8753,'0'-6'469,"0"1"1,5 5 0,2 0 0,3 0 0,1 0 0,1 1 0,-1 1-372,0 2 0,5 5 0,2 0 0,0 3 0,1 3 0,-1 0 0,1 0 0,0 1 0,-1 0-518,0 0 0,2 4 0,-4-3 0,0 2-59,0 0 0,-1-4 1,-3 2-1,2-1-336,1-2 0,0-2 0,-4-1 527,0 1 1,5-1-1,2 0 1</inkml:trace>
  <inkml:trace contextRef="#ctx0" brushRef="#br0" timeOffset="111016">2505 8184 8678,'11'0'419,"0"0"0,0 0 0,2 0 0,1 0 1,2 0 150,1 0 0,2 0 0,4 0 0,2 1 0,1 1-431,-1 2 0,-1 0 0,-2-3 0,0 1-391,1 2 1,-2 1 0,-1-2-1,-2 0-140,2 0 0,0 2 0,0-2 0,-1 0 48,1-2 1,-3-1-1,2 1 1,-1 2-20,0 1 1,1-1 0,-4-3-1,-1 0-265,-2 0 0,0 0-606,-1 0 676,0 0 558,-5 0 0,4 0 0,-4 0 0</inkml:trace>
  <inkml:trace contextRef="#ctx0" brushRef="#br0" timeOffset="110681">3053 7803 8355,'-7'0'243,"3"0"1,2-3 0,0-2 0,-3 0 0,0-1-1,-1 1 516,-1 0 1,4 1 0,-5 4-650,0 0 1,-4 5 0,-1 1-1,-2 1-16,1 1 1,-3-1-1,-2 5 1,-2-1-468,-1 0 1,-1-1 0,0-1 0,-2-2 131,-1 2 0,1-1 0,5 1 0,3-3 189,1-1 0,-3 3 90,4-5 0,1 2-25,7-1 0,2-1 0,6 3 0,2 0 13,0 0 0,10-2 0,-2 2-48,1-1 1,6 4 0,0-2 0,4 3 17,0 1 1,0 1 0,1-1 0,0 0 0,2-1-10,1-3 1,4 3 0,-4-2-264,-1 2 1,-2 1 0,0 0 0,-1-1 0,1-1-211,-1-2 0,-3-1 1,-2 3-1,-1-3 142,-2-1 1,-2 4-1,-1-3 1</inkml:trace>
  <inkml:trace contextRef="#ctx0" brushRef="#br0" timeOffset="113055">3567 7792 10556,'6'-11'0,"-1"1"0,-1 1 2448,0 2-2266,-1 4 1,-3 0 0,-1 6-56,-3 5 0,3 2 0,-3 1-195,3 0 0,1 0 1,0 2-1,0 0 1,0 4-1,0 0 0,0 3 1,0 1-1,0 1 1,0 1 0,0-1 0,0 0 1,1 1-1,3-2 0,4-1 0,0-3 1,2-1-296,1-2 0,-2-2 0,7-2 131,0-2 1,-2-2 0,5-3-34,1 0 1,1 1 0,1-5-1,0-2 73,1 0 1,-1-6 0,-1 1-1,-2-3 1,-4-2 22,-3-2 1,-1-4-1,1 3 1,-1-2 367,0-1 0,-4 1 1,0 0-1,-1-1 35,0 2 1,-4-5-1,2 5 1,-3 0-68,-1 2 0,0 2 0,0 2 707,0 0-665,0 5 1,-3 2 0,-1 8 0,1 3-137,2 3 1,1 6 0,0 3-41,0 2 0,1 1 0,3 2 0,4 2 0,0 3 61,0-1 1,1 8 0,-5-2 0,1 1-155,0-1 1,3 0 0,-4 1 0,-2-1-68,-1 0 1,-1 2 0,0-6-1,0 1 60,0-1 1,-1 1 0,-1-5 0,-3-3 84,-2-3 1,4 0 0,-5-5 0,0-3 33,-2-3 0,-2 0 0,1-5 0,0-2-25,0-1 0,-2-1 0,0-1 1,-3-3-105,-2-3 0,3-3 1,-2-1-118,1 0 1,-3-4-1,3-1 1,0-2-111,0-2 1,0-2 0,2-2 0,-2 1 0,0 2 13,-1-1 1,3 3 0,2 0 0,1 4-170,0 3 1,-3 0 0,1 1 218,-1 0 1,4 5 0,-5 2 0,3 3-440,1 1 655,-1 0 1,-4-5 0,-1-1 0</inkml:trace>
  <inkml:trace contextRef="#ctx0" brushRef="#br0" timeOffset="114290">4137 7960 8355,'-7'0'623,"-1"0"-323,6 0 0,-2 0 1,8 0-88,3 0 0,4 0 0,4-1 0,5-2 1,4-1-270,2 2 0,5-3 0,-1 1 0,1 1-39,-1-2 1,1 3-1,-5-3 1,-1 2-295,-2-1 1,0 0 0,-2 4 0,-1-1-743,-2-3 0,-4 3 932,1-3 1,-3-2-1,-1 0 1</inkml:trace>
  <inkml:trace contextRef="#ctx0" brushRef="#br0" timeOffset="114619">4361 7803 8355,'-10'-1'625,"2"-3"1,2 3-1,4-4 151,-2 0 0,0 5-692,4 0 0,0 1 0,0 7 0,0 1-67,0 1 0,1 1 0,2 0 0,1 0-185,-2 0 0,-1 4 0,-1 1 0,0 1 87,0-1 0,4 4 0,0-3 0,-2 2 49,0-1 0,-2-3 1,0 2-1,0 0-296,0-4 1,0 0-1,0-2-219,0 0 0,3-3 0,2-2-1095,1-1 1376,-3-2 0,7-8 0,-4-1 0</inkml:trace>
  <inkml:trace contextRef="#ctx0" brushRef="#br0" timeOffset="115185">4707 7792 9799,'-17'0'0,"2"0"0,4-1 0,5-2 442,6 0 0,6-1 0,7 4 1,4 0-1,0-1 0,3-2 0,0 0-688,-2 0 0,4 2 0,-5 1 0,0 0-380,-2 0 1,1 0 0,-1 0-1,-1 0-1871,-2 0 2202,4 0 1,-3 0 0,3 0 0</inkml:trace>
  <inkml:trace contextRef="#ctx0" brushRef="#br0" timeOffset="114960">4763 7725 8355,'8'-5'660,"-2"-2"0,0-2 0,-1 0 45,0 2 1,-1 6-1,-4 1-684,0 6 1,0 4-1,0 1 1,0 1-1,0 2 1,-2 1 0,0 0-48,-2 1 0,-1-4 0,3 5 0,-2-3 39,2 1 0,-3 2 0,1-4 1,1 2 25,2-1 0,1-2 1,0-1-1,0 1-66,0-1 1,1 0-76,3 0 0,2-5 0,7-1 0,2-1-254,3 0 1,-2-1-1,1-3 1,-1 0-1,1 0-585,1 0 0,3 0 1,-4 0 461,0 0 1,0-5 0,-6-1 0</inkml:trace>
  <inkml:trace contextRef="#ctx0" brushRef="#br0" timeOffset="116093">5736 7781 7864,'6'-5'511,"0"4"0,-3-4 1,2 1 333,1 0 1,-2-4-1,2 0-563,-1-2 1,-3 4 0,-5 2 0,-5 3-258,-2 1 1,3 0-1,-1 0 1,-2 0 69,-3 0 0,0 0 0,-2 0 0,2 0-67,-2 0 1,-1 1 0,-4 3 0,1 2 0,-1 3-31,-1 2 1,-1-2 0,1 6 0,1-2 0,1 1-1,0 2 1,2 0 0,2 2 0,4-2 0,2 0-191,2-2 1,4-2 0,0-1 0,3 1 13,3-1 1,7-1 0,6-3 0,1-3-98,-1-3 0,4-1 0,-2 0 0,3 0-257,2 0 1,-1-4 0,-1-1 0,-1-1 264,-1-3 1,-6 3 0,2-1 0,-4-2 189,-3-1 0,1-1 0,-6 0 0,0 0 0,-2-1 343,-1 1 0,0 0 0,0 0 227,0 0 1,0 0 86,0-1 0,0 1 119,0 0 1,0 4-350,0-1 1,0 7-266,0 1 0,0 5 1,1 6-1,2 0-204,1 0 1,-1 1 0,-3-1 0,0 1-121,0 3 0,4-2 1,0 1-1,-2-1-31,-1-2 1,-1 4-1,2 0-769,1-2 0,-1-4 322,1-1 0,-1-1 0,-2 4 1</inkml:trace>
  <inkml:trace contextRef="#ctx0" brushRef="#br0" timeOffset="116621">5859 7770 8707,'5'-11'1569,"-3"1"-1014,6 2 0,-5 3 0,5 7 0,-1 1 0,0 5-321,-4 2 1,-1 1 0,-2 1 0,0 2-316,0 1 0,0 1 0,0-2 1,0 1-59,0-2 0,0 3 1,0-1-1,0-1-298,0-2 1,0 0-15,0-1 1,0-4-1,1-1-389,2-1 564,-1-1 0,3-9 0,-5-2 0,1-3 95,3-1 1,-2-1 0,4 1 0,1-1 0,-1-2 160,2-1 1,1 0 0,0 3-1,-2-2 52,2-1 1,0 0 0,-1 3-1,0-2 68,1-1 0,-1 1 1,1 2-1,-2 1 163,2 0 0,-3 4 0,2 0 27,0 2 1,-1-2 0,0 3-63,2 2 1,-3 2 0,1 3-1,1 5-94,-2 2 0,3 1 1,-4 0-136,1 0 0,-4 2 1,3 0-1,-1 2 1,0 0-93,-2 1 1,0-3 0,-2 2 0,0-3-806,0-1 0,3 0 26,1 1 1,5-2 414,-2-3 0,3-2 0,1-5 0</inkml:trace>
  <inkml:trace contextRef="#ctx0" brushRef="#br0" timeOffset="117128">6552 7748 10259,'-8'-4'0,"2"-1"0,0 0 0,1-1 0,-1 1 0,0 0 0,-3 2 363,-1 2 0,-1 1 1,0 1-1,-1 3 0,1 3 1,0 3-1,0 2 0,0 0-255,0 3 0,-1-3 1,2 4-1,2-1-179,0 0 0,5 4 0,-4-4 1,2-2-146,3 0 1,1-2 0,1 0 152,0 0 1,5-1-380,2-2 1,7-3 0,1-5 0,0 0-1,-1-2-70,1-1 0,4-3 0,-3-6 0,0 0 299,0-3 0,1 1 1,-4-4-1,2-2 141,-1-1 0,2-2 1,0 1-1,0 0 97,0-1 0,-1-3 0,-3-1 0,-1-2 180,0-2 1,-1 0 0,-3 0-1,-2 1-4,0-1 1,-4 3 0,3-1 0,-4 3 260,-4 5 0,2 4 0,-5 7 22,-2 2 1,3-1 0,-2 6 0,-1 0-128,0 2 1,2 7 0,2 5 0,2 8-284,-1 6 0,0 0 0,4 5 0,1 1 0,3 1-84,4 1 0,0 1 0,1-2 0,-2-1-279,2-1 0,0-5 1,0 1-1,-2-2-118,2-2 1,-3-1 0,1-2 0,2-4-308,1-3 1,2-1 0,2-1-115,1-2 0,5 2 0,-3-4 0</inkml:trace>
  <inkml:trace contextRef="#ctx0" brushRef="#br0" timeOffset="117730">7525 7468 10132,'0'-5'1996,"-2"5"0,0 6-1824,-2 4 0,-8 6 0,0 3 1,0 1-173,0-2 1,-5 4 0,0-4 0,-2 3 0,1 2-156,-2-1 1,-1 0 0,-2 1 0,1-2-28,0-2 0,1 2 0,1-4 0,1 2-215,-1-1 1,3-4 0,-1 1 0,2-3-232,3-1 1,0-1-1,3-1 2,3-1 0,3-6 0,8 2 0,3-3 184,3-1 1,6 0-1,2 0 1</inkml:trace>
  <inkml:trace contextRef="#ctx0" brushRef="#br0" timeOffset="117411">7200 7502 9292,'2'-7'667,"1"4"0,5 1 1,2 4-1,1 1 1,0 5-108,0 2 1,5 1 0,3 0 0,2 0-441,1 0 1,-3 2 0,0 1-1,1 0 1,1 1-118,1 1 0,-1-2 1,-1 4-1,-1-2-273,1-3 0,-1 4 0,0-3 0,-3 0-601,0-1 1,-3 1-1,2 0 1,-3-3-202,-1-2 0,-3-3 1,-2 3 576,-1-2 1,4-4 0,-3 2 0</inkml:trace>
  <inkml:trace contextRef="#ctx0" brushRef="#br0" timeOffset="118544">8028 7412 8218,'-7'-5'-69,"-3"4"1,8-8 1715,-5 5-470,4 1 0,-1 3-914,8 0 1,2 5 0,5 1 0,2 1-54,2 1 0,2-1 0,6 4 0,-1 1-143,0-1 0,6 0 1,1-1-1,2-1-38,-1-2 1,3-1 0,-4 2 0,4-3-135,0 0 0,-4-3 1,-2 4-1,-2-1 1,-1-2-1,-5-1 1,0 1-1,-3 2-749,0 1 1,-6 1 0,-7 3 825,-6-2 1,-3 2 0,-6-4 0,-2 1-1,-2 1 126,-2 1 0,1 1 0,-3 1 0,2 0 282,-2 0 0,2 0 0,0 2 0,-2 0-290,-1 2 1,2 0-1,0-2 1,1 0-112,0 2 1,-2 0 0,6-4-1,0 0-136,1 1 0,2-2 0,0-2 0,0-2-409,0-1 0,0 4-1072,-1-1 66,6-3 992,1-1 0,5-8 0,0-3 1</inkml:trace>
  <inkml:trace contextRef="#ctx0" brushRef="#br0" timeOffset="119313">8698 7524 8355,'-16'0'538,"4"0"0,-1 0 762,6 0-795,4 0 0,0 0 1,6 1-268,5 3 1,7-3-1,3 3 1,4-3-226,0-1 0,2 0 0,0 0 1,4 0-1,-1 0-415,0 0 1,-1 0 0,-4 0 0,-3 0 0,0 0-981,1 0 0,1 5 0,1 1 1</inkml:trace>
  <inkml:trace contextRef="#ctx0" brushRef="#br0" timeOffset="118969">8866 7345 10468,'-5'-11'-180,"4"0"553,-3 0 1,3 3 1069,1 1 0,0 5-1230,0 2 0,0 5 0,-1 7-188,-3-1 0,1 5 0,-4 2 0,-2 4-53,-1 0 0,3 4 0,-1 1 1,0 2-1,-2 1-10,-1-2 1,-1 0 0,3-5 0,0 1-14,1-2 1,6 3 0,-2-8 0,3 1 17,1-3 1,1 1 0,3-1-1,3-2-51,3 0 1,3-3-1,2-2 1,3 0-17,3 1 1,3-4 0,1-2 0,2 0-404,2 1 0,-3-3 1,2 3-1,1-3-556,0-1 1,-5-1-1,2-2-536,-2-1 1396,-7-4 1,5-4-1,-5-5 1</inkml:trace>
  <inkml:trace contextRef="#ctx0" brushRef="#br0" timeOffset="119694">9336 7077 8355,'6'-5'645,"5"2"1,-1-3-1,5 1-111,2 3 1,2 2 0,4 3 19,4 5 0,-3 2 1,5 2-1,-2 3-372,-2 4 1,0 2 0,0 2 0,1 2 0,-1 3-152,-2 0 1,-2 2 0,-1 5 0,-2 1 10,-2 1 1,-5 2-1,-5-3 1,-1 1-141,-2-1 0,-3 2 0,-4 0 0,-3-2-140,-3-2 0,-7-4 1,-1-1-1,-2-2-77,1-2 0,-5 1 0,1-2 0,-2-4-209,-2-3 1,-2 2 0,-3-5 77,2 0 1,-2-1-1,2-2 1,-3 0 91,-5 0 0,4-1 0,-4-1 1,4-3-1,0-1-113,0-3 1,1 5 0,-1-1 0</inkml:trace>
  <inkml:trace contextRef="#ctx0" brushRef="#br0" timeOffset="141524">-3867 9771 8355,'-18'0'700,"3"0"1,3-4-851,1 1 1499,-1-6-1042,6 8 0,1-3 1,5 8-197,0 3 0,0 3 0,0 1 1,0 0-134,0 1 0,0 2 0,0 3 0,-1-1-95,-3 0 0,2 3 0,-4-3 0,-1 1-37,1 3 1,2-3 0,-2 1-1,0-1 112,0 1 1,2-4 0,-2 4 21,1-2 1,-3 3-1,4-5 1,-1 0-1,0 0-24,2 1 0,-2-3 96,1 3 0,1-3 0,3 0 1,0-1-20,0 0 1,0-4 0,1 1 115,3 1 0,-2-3-47,6 1 1,-1-1-1,4 3 1,2-3-1,2 1-18,3-1 1,3-4 0,2 2 0,0-3 10,3-1 1,7 0 0,5 0 0,2 0 18,2 0 0,7 0 1,4-1-120,5-3 1,3 2 0,4-4 0,-2 1 0,1 1 0,-2 0 0,-4 0 0,-5 2 0,-4 1 0,-3 1 0,-4 0 0,-3-2 0,-7 0 0,-4-2-123,-3 2 0,-1 1 0,-3-1 209,-2-1 1,-2 1 0,-3-3 0,1 2-72,-2-1 1,0-1 0,-2 2-81,0 0 1,-1-2 0,-1 2-132,-2 0 1,-4-6 210,0 1 1,-1 2 26,-2-1 1,-5-1-1,-3-3 1,-1 0 38,2 0 0,-2-4 0,4-1 0,0 0 195,0-1 0,-2-2 1,2 0-1,0-1-215,0 1 1,-2-5-1,2 1 1,-2 0-9,-1-1 1,-2-2 0,-1 0-1,-1 2-31,1 4 1,0-1 0,0 4 0,0-1 22,0 4 1,-4 1 0,0 2-1,1 0-4,2 0 0,0 3 1,1 2-51,0 1 1,0-3-1,1 4-312,3-3-5,-3 5-651,8-3 0,-1 5 319,6 0 1,4 4 0,4-1-1,0 0-1172,0-2 1374,5-1 1,2 5 0,4 1 0</inkml:trace>
  <inkml:trace contextRef="#ctx0" brushRef="#br0" timeOffset="145263">-11224 9771 8958,'0'-11'1633,"0"5"-1445,0-4 1,-1 8 0,-1 0 0,-3 3 0,0 5-1,-1 4-96,-1 6 0,4 1 0,-4 1 0,2 2-150,3 1 0,1 2 1,-1 0-1,0 3 0,-2 3-55,2-1 1,0 5 0,2-5 0,0 2 0,0-1-212,0-2 0,-3-1 127,-1-4 0,0 0 0,4-3 0,0-1-130,0-2 0,0-1 0,0-4-116,0 0 0,-1-5 310,-3-2 0,2-4 1,-4-4-1,1-3 295,2-3 0,-2-2 0,1-2 0,2-2-34,1-2 1,1 0 0,0-5 0,0 1-18,0 0 1,0-4-1,1-2 1,1 0-35,2-3 0,1 2 0,-2-1 0,2 1 14,1 0 1,0-2-1,3 4 21,-2-2 1,-3 4-1,3-1 1,2 4-15,1 3 1,-3-1 0,1 5 0,1 2 0,1-1 6,1-1 1,0 3-1,1-3 1,2 2-68,1 2 1,1 4 0,-2-1 0,1 1-82,-2 1 1,3-1 0,-1 5-1,-1-2-122,-2 2 0,0 0 1,-1 4-1,-1 1-75,-3 5 0,3 2 0,-4 2 1,1 2 105,-4 1 0,2 5 0,-1-2 0,-2 2-28,0-1 1,-4 2 0,0-2 196,-2 2 1,-4-3 0,-1 1-1,-4 0-6,-1-2 1,-3 3 0,2-5 0,-3 0 0,-2 0-79,1-1 0,-2 0 0,4-5 0,-2-2-119,1 2 1,4-3 0,-1 0 0,3-1-260,0-2 1,1-2 138,0-1 1,0 0-1,0 0 1</inkml:trace>
  <inkml:trace contextRef="#ctx0" brushRef="#br0" timeOffset="147733">-10251 9547 8355,'0'-11'418,"0"0"0,0 4 88,0-1 1,-1 6 0,-3-2 0,-3 3-25,-3 1 0,2 0-544,1 0 1,-1 3 0,-3 4-1,0 1 1,-1 5-82,-3-1 1,1 6 0,-3-1 0,-1 3 51,1 2 0,2-1 1,-4 9-1,-1 1 1,0 1-6,2 2 1,-3 3-1,3 2 1,0-1-29,-1 1 0,5-2 1,0-3-1,2-1-32,5 1 1,-2-1 0,5 0 0,2-2 63,1-2 1,1-4 0,0 1 0,0-2-34,0-2 1,0-1 0,1-1 0,3-2-21,3-2 1,3-1-1,3-5 1,0-2-154,2 0 1,6-6-1,0 2-24,4-3 0,6-1 0,-2 0 0</inkml:trace>
  <inkml:trace contextRef="#ctx0" brushRef="#br0" timeOffset="150308">-8418 9726 8911,'0'-11'2437,"-1"1"-2077,-3 3 0,2 2 0,-5 5 0,-2 0-235,-1 0 0,-1 1 1,-2 3-1,0 4-123,-2 6 0,-5 0 1,1 4-1,-2 2-147,-1 1 0,3 3 1,1 1-1,-2 1 73,-1-1 0,-2-2 1,1 0-1,-1-1-73,1 0 1,3 1 0,1-2 0,-1-1-156,2-2 1,-3-4 0,4 1 0,0-3-86,-1 0 1,3-1 0,2 0 0,1-1-17,0-3 1,4-2 0,0-3 0,1 0-283,0 2 407,3-1 0,-6-3 0,2 0 1</inkml:trace>
  <inkml:trace contextRef="#ctx0" brushRef="#br0" timeOffset="149951">-8943 9726 10030,'11'-6'0,"0"2"451,1 3 0,-4 1 0,2 1 0,3 3 0,0 4 0,2 3 0,1 2-371,2 2 1,0 4 0,5-3 0,-1 1 0,0 3 0,1 3-1,-1 2-345,1 1 1,-1 0-1,0-4 1,1-1 53,-1-2 1,0 2 0,1-4 0,-1 1 0,0-3-214,1-3 0,-1-1 0,-1 0 0,-1-1-195,-1-2 1,-6 2-1,2-4 1,-2 0 183,-2-2 0,0 2 0,0 0 1</inkml:trace>
  <inkml:trace contextRef="#ctx0" brushRef="#br0" timeOffset="151530">-9927 9849 8623,'0'-6'3059,"3"-3"-2475,-3 6 1,1-1-548,-9 4 1,5 1 0,-3 3 0,1 3-65,2 3 0,-2 3 1,0 0-1,0 3 1,0 1-143,3-1 1,-1 4 0,1-2 0,-2 2 29,2-1 1,-1 2 0,1-2 0,-2 0 23,1 0 1,2 1 0,1-4 0,0 0-54,0 0 0,0-1 1,0-4 69,0 1 1,5-1-1,3-1 115,2-3 0,1 2 0,1-5 0,2-2-145,1-1 1,5-1 0,-3 0-125,0 0 0,6 0 0,-2-1 1,4-3-26,-1-3 1,0 1-1,-2-2 1,1 0 0,-1-1-213,1 1 1,-1-6 0,0 1 0</inkml:trace>
  <inkml:trace contextRef="#ctx0" brushRef="#br0" timeOffset="151825">-10173 10084 7496,'11'0'235,"1"-1"1,0-2-1,3-2 154,4-1 0,2 2 1,1-3-1,0-1 30,1 2 1,4-2 0,2 4 0,-1 0-157,-2-1 1,-3 4 0,-3-3 0,-2 3-631,2 1 1,-3 0 0,1 0-84,-2 0 1,0 0 0,-2 0 0,1 0 0,0 0 98,1 0 1,-4 0 0,4 0 0,-1 0-548,0 0 0,4 0 843,-4 0 1,5-5 0,-3-1 0</inkml:trace>
  <inkml:trace contextRef="#ctx0" brushRef="#br0" timeOffset="150890">-9301 9838 8355,'-6'-1'1180,"2"-3"1,3 2 842,1-6-1683,0 6 0,-1-3-360,-3 5 0,2 0 1,-5 1-1,1 1-178,0 2 0,-1 4 1,-3-3-1,1 0 0,1 1-172,0 0 1,-2 1 0,-1 5 73,-1-1 1,1 0 0,1 0 0,2-1 95,0-2 1,4 1 140,-3-1 1,3-2 0,-2 2 0,1 0 39,3 2 1,0 1 79,2 1 0,2-5 1,1-1 76,5-1 0,-2 4 0,1-3 0,2 2-26,1-1 0,1-3 1,2 3-1,0 1 0,4-1-35,0 1 1,-2-2 0,3 2 0,1-1-60,-2-2 0,5 2 1,-4-3-1,3 0-153,2 1 1,-1-4 0,0 3 0,1-3-7,-1-1 1,1 0-1,-1 0 1,0 0-34,1 0 1,-5 0-1,0 0 1,-2 0-96,-3 0 1,4 0-1055,-3 0 731,-4 0 0,-6 0 466,-8 0 0,-7 5 0,-6 1 1</inkml:trace>
  <inkml:trace contextRef="#ctx0" brushRef="#br0" timeOffset="153088">-7635 9670 9988,'0'-6'392,"-1"1"1,-3 5-554,-3 0 0,-3 0 0,-3 0 1,-2 0-2,-3 0 0,0 0 0,0 1 1,-3 2-1,-3 2 33,-2 1 1,-1-2 0,0 3 64,-2 2 1,0 1 0,1 0-1,0-1 1,3-2 26,2 2 1,5-3 0,3 1 0,3 1 176,1-2 0,0 4 56,-1-3 0,6 3 0,3 2-57,1-1 0,7 0 1,3 0-1,2 0-118,1 0 0,1-3 0,2-1-9,1 2 0,5-3 1,-2 2-1,5-1 8,3-1 1,-1 1 0,3-5 0,1 2 0,-1-2-80,3 0 0,-2-2 0,1 0 0,1 0-101,1 0 0,0 0 1,-1 0-1,-1 0-287,1 0 0,-3 0 1,-3 0-1,-6 0 17,-4 0 0,3 4 0,-1 3 1</inkml:trace>
  <inkml:trace contextRef="#ctx0" brushRef="#br0" timeOffset="153436">-8037 10062 8355,'7'0'112,"0"0"0,-3 0 1,4-2 463,0-1 1,2 1-1,1-1 27,1 1 1,-5 2 0,1 0-91,0 0 1,-3 2-830,-1 1 0,-3 0 1,0 4 139,3 2 0,-3-3 1,4 1-1,0-1-2,3 0 1,2-4 0,2 2 0,2-1 50,1 0 0,5-1 0,-2 1 0,3-1 6,2-2 1,-1 3 0,0 1 0,1-1-112,-1-2 1,0-1 0,1 0 0,-2 0-275,-2 0 1,0 3 0,-4 1-627,-1-1 981,-2-2 0,0 4 0,-1 1 0</inkml:trace>
  <inkml:trace contextRef="#ctx0" brushRef="#br0" timeOffset="154165">-7143 9760 8355,'-11'0'543,"0"0"1028,-1-5-384,1-1 1,5-2-154,2 1-1032,3 4 0,1 0 0,0 6-123,0 5 1,0-2 0,0 1-89,0 2 0,4 1 0,1 1-361,1 0 1,1 1-1,5-3 1,-2 0 190,-3-1 0,4-6 0,-1 2 0,4-3 104,-1-1 1,1 0-1,0 0 1,1 0 123,-2 0 0,0-1 0,-2-3 1,0-2 32,0 0 0,-1-4 0,-1 4 0,-3-2 151,-1 1 0,-1-1 1,-3-2 226,3 3 1,-3-3 0,3 2 272,-3-2 0,-2 1-270,-3 1 1,2 3-1,-5 6-72,2 3 1,2 2 0,3 7 0,0 0-3,0 2 0,0 5 1,0 0-1,0 4-116,0 2 1,3 4-1,2-3 1,0 1-151,0 3 0,3-2 0,-3 0 0,0-2 30,0-2 1,2 2 0,-2-2-78,1-4 1,-3 1 0,0-4 0,0 0-47,1 1 0,-3-5 1,3 1-1,-3-3 1,-2-2 2,-3-3 0,1 2 0,-4-4 0,-2 0 56,-1 0 1,-1-1-1,-1-4 1,-2-1 30,-1-3 1,-1 1-1,1-3 1,-2 0-32,-1 0 0,-3-2 0,4-3 0,-2-1-55,1-3 1,4 1 0,-2-3 0,1-1-223,0 1 1,0 2-1,5-4 321,3 0 0,-3-3 0,3 0 1</inkml:trace>
  <inkml:trace contextRef="#ctx0" brushRef="#br0" timeOffset="154443">-6830 9816 9185,'0'1'314,"5"3"1,-3-9 0,5 3-1,-1 0 1,0-2 0,3 1 0,1-1-1,1-1 1,0 0-314,0 0 0,0 1 0,2 3 0,0-2-128,2 0 0,4-1 0,-3 3 1,0-2-426,0 0 0,3-1 0,-3 4 0,0 0-602,1 0 1,-3 0 836,-2 0 1,-1-5 0,0-1 0</inkml:trace>
  <inkml:trace contextRef="#ctx0" brushRef="#br0" timeOffset="154829">-6752 9704 8355,'-11'0'84,"5"-1"262,2-3 531,3 3-486,1-9 0,1 9 0,3-3 0,3 3 0,2 2 1,0 1-128,-2 2 0,-4 5 0,2-2 0,-2 3-275,1 1 1,0 2 0,-4 0 0,0 4 203,0 0 1,0-2-1,0 2-689,0-1 0,0 3 1,0-3-1,0 0 0,0 0-138,0-2 1,0-1 0,0-2 0,0 0-434,0 0 0,1-3 886,3-1 0,2-5 0,5 3 0</inkml:trace>
  <inkml:trace contextRef="#ctx0" brushRef="#br0" timeOffset="155553">-6472 9771 9074,'11'0'378,"0"0"1,0 0-1,0-1 1,2-2-321,2 0 0,-2-1 0,5 4 0,-1 0-216,1 0 1,-4-4 0,4 0 0,-1 2-1,-1 1-489,1 1 0,1 0 0,-2 0 0,1 0 219,-1 0 0,-1 0 0,-4 0 1</inkml:trace>
  <inkml:trace contextRef="#ctx0" brushRef="#br0" timeOffset="155305">-6327 9670 8355,'-6'-5'589,"0"3"41,2-6 1,1 2 0,-3-2-1,0 1 344,0 2 1,3 0 261,0 2-1063,-4 1 0,6-1-168,-3 6 0,3 4 0,1 5 19,0 3 1,0-3 0,0 5 0,0-3-195,0 1 1,0 4-1,1-3 1,2 2-31,1 1 0,-1 1 0,-3 0 33,0-1 0,0-4 0,0 2 0,0-1-49,0-2 1,0-2-1,0 0 1,0-1-1,0 0 0,5-1 0,3-1 26,2-2 1,2-5 0,2 2-1,2-3-184,1-1 0,-2 0 0,4 0 1,-1 0-133,0 0 1,2-3 0,-4-2 0,0 0 93,0 0 0,4-4 0,-3 3 1</inkml:trace>
  <inkml:trace contextRef="#ctx0" brushRef="#br0" timeOffset="155927">-5880 9346 8355,'0'-6'1263,"0"1"0,1 5 1,3 0-861,4 0 0,3 1 0,2 3 0,4 2-205,0 0 0,2 8 0,3-2 1,0 5-154,1 3 1,-1 1 0,0 1-23,1 0 1,2 4-1,-2 2 1,-2-1 0,-1 2 9,-2-1 1,-2-2 0,-6 4-506,-3 1 0,2-2 1,-5-1-1,-2 1 1,-2-2-90,-4 1 0,-2 1 0,-5-3 0,-1-1 116,-3-1 0,-3-5 0,-4-1 0,0 1-162,-1-2 0,-3 3 213,0-5 0,-5 0 0,2-4 0</inkml:trace>
  <inkml:trace contextRef="#ctx0" brushRef="#br0" timeOffset="158575">-8596 10643 8355,'0'-7'0,"0"-1"0,1 2 720,3-2 0,-2-1-358,5 1 1,2-2 0,5-1 0,2 0 32,1 0 1,2-1 0,3 2-1,0 2-234,-4 0 1,3 2-1,-2-1 1,1 2-249,-2 0 0,2 3 1,-4-1-1,1 2-401,-1 1 1,-1 0 0,-4 1 170,0 2 1,-1 4-1,-1 4 1,-3 0 60,-1 0 0,-1 0 0,-4 2 186,0 2 0,-2-3 0,0 4 1,-4-1-1,-3 0-65,-4-1 1,-5 2 0,-1-1-1,-2-2 7,-1 0 0,-6-2 1,-1 0-1,-2-1-99,1-2 1,-1 0 0,3-4-1,1-1-172,0-2 1,1-1 0,3 0 0</inkml:trace>
  <inkml:trace contextRef="#ctx0" brushRef="#br0" timeOffset="158136">-8563 10621 11161,'6'5'67,"-2"2"0,-3 3 0,-1 1 0,0 2 0,2 0 1,0 3-1,2 2 0,-2 2 0,-1 0 0,-1-1 1,0 0-1,2 1 0,0 1 0,2 0 0,0-1 0,-1-3 1,1 1-1,0-2-3065,1 0 2281,-4-6 1,4 0 164,-5-3 1,0 3 0,0 2 0</inkml:trace>
  <inkml:trace contextRef="#ctx0" brushRef="#br0" timeOffset="159672">-7825 10609 8355,'-1'-9'396,"-3"1"1,2-1 0,-5 4 0,1-1 52,0-2 0,3 1 0,-2 1 0,2 0-63,-1 0 1,-1 3-84,1-1 1,2-1-213,-6 2 0,5 0 0,-5 7 0,-1 3 3,0 3 1,-3 5-104,1 0 1,1 1 0,2-1-1,0 4-130,-1 2 0,3 1 0,0-1 0,1-1 0,1-1-27,-1 1 1,4 1 0,-3 0 0,3-1-362,1-1 1,0-6-1,1 2 1,3-2 157,4-2 1,-1 0 0,3-1-1,2-3-119,1-3 1,4-3-1,2-1 1,2 0 232,1 0 1,1-5 0,-1-1 0</inkml:trace>
  <inkml:trace contextRef="#ctx0" brushRef="#br0" timeOffset="160302">-7300 10576 8660,'-11'0'0,"0"0"705,0 0 0,3 0 1,1 0-1,-2 1-436,-1 3 1,3-2-1,-1 6 1,0 1 0,-2 0-85,-1 3 1,-1 0 0,1 2 0,0 2-455,0 1 1,3-2 0,1 4-1,-2-1-96,-1 0 1,-1 3 0,0-2 0,1 0 67,3 0 1,-3 1 0,2-5 0,0-1-22,0-2 1,-1 3-1,4 0 1,0-2-350,0 0 0,-2-6 1,3 1 453,2 0 0,1-3 0,1 0 0</inkml:trace>
  <inkml:trace contextRef="#ctx0" brushRef="#br0" timeOffset="159983">-7601 10643 8355,'6'0'2573,"-1"0"1,-5 1-2433,0 3 1,0-2-1,1 6 1,1 1-1,3 1-68,2 1 0,-4 0 0,5 0 0,1 0-579,0 0 1,3 1 0,0-1-1,2 0-48,1 0 0,1 0 0,-3 1 0,2-3-29,-1-1 0,2 1 0,0-4 0,2 0-28,2 0 1,-3-2 0,0-3 518,0 0 1,2 0-1,-1 0 1</inkml:trace>
  <inkml:trace contextRef="#ctx0" brushRef="#br0" timeOffset="160828">-7031 10643 8355,'-11'0'64,"1"-1"1,1-3 908,1-3-310,6-3 0,-3 2 286,5 1 1,0 3-261,0-3-482,0 4 1,1-2-220,3 5 0,2 0 1,5 0-1,1 0 1,-1 0-122,0 0 1,0 4-1,0 0 30,0-2 0,4 3 1,0 0 48,-1 1 1,2-2-1,-1 2 1,0-1-1,0-1-8,0 1 0,0-3 0,-5 6 0,-2-1-225,0-1 0,-5 3 0,4-4 1,-2 1 179,-3 3 0,-1-3 0,-1 2 0,0 0 101,0 2 1,-3 1 0,-2-1 0,-2-1 42,-1-1 0,-2-1 1,-1 4-1,-1 0 4,1 1 0,-1-5 1,-2 0-1,-2 2-11,-1 1 0,3 1 1,-1-1-56,3-2 1,-2 2-1,2-4 1,2 0-323,0-2 0,0 1-260,-1-2-1605,4 1 1719,2-4 1,10-5-1,2-1 1</inkml:trace>
  <inkml:trace contextRef="#ctx0" brushRef="#br0" timeOffset="161563">-6606 10665 8129,'-12'0'144,"7"0"1,5 0-1,7 0 1,4-1-1,4-1 1,3-3-1,3 0 1,2 0-1,-1 1 1,2 0 0,1 1-1,1-1 987,-1-1-1454,-2 4 1,0-4-1,-2 5 1,-2 0 0,-1 0-1,-2 0-509,-2 0 1,-2 0 0,-1 0 0</inkml:trace>
  <inkml:trace contextRef="#ctx0" brushRef="#br0" timeOffset="161238">-6405 10520 8355,'-11'0'1404,"4"-5"1061,4-2-934,1 2-1421,2 0 1,-1 5-176,-3 0 0,3 1 0,-3 3 1,3 3-75,1 3 1,0 2-1,0 2 1,0 2-15,0 2 0,0-3 0,0 3 0,0 2 13,0 1 1,0 2-1,0-1 1,0-1 50,0-2 1,1 1 0,2-6 0,1 0-55,-2-1 1,4-2 0,2 0 0,2-1-40,1-3 1,0 2 0,2-5 0,0-2-1,3-1-46,2-1 1,-1-1-252,2-3 0,1 2 0,-4-5 0,0-2-36,0-1 0,-1-6 0,-4-2 1</inkml:trace>
  <inkml:trace contextRef="#ctx0" brushRef="#br0" timeOffset="161975">-6059 10397 8601,'-7'-4'0,"1"-1"307,1-1 1,0 2 3337,1-3-3135,3 0 0,-3 0 1,8 4-1,3 1-252,3 2 0,5 5 1,1 3-1,2 3-152,1 4 1,6 2-1,1 6 1,1 0-143,0 3 1,-4-1 0,4 5 0,-5 1-272,-3 1 0,0 2 1,-5-1-1,-3 1 0,-3-1-314,-3 1 0,-2 0 1,-4-1 139,-3 1 1,-2-6 0,-5 0 0,-1-4 105,-3-1 1,1 2 0,-5-8-573,0 0 0,0 3 409,-3-5 0,2 0 0,-8-4 0</inkml:trace>
  <inkml:trace contextRef="#ctx0" brushRef="#br0" timeOffset="185390">-5265 9581 7063,'-11'0'0,"0"0"0,0 0-80,-1 0 1,1 4 1231,0-1-31,5 1-165,1-4-304,5 0-170,0-5-570,0 4 0,5-5 1,4 3-1,3-2-215,3-1 0,1 2 0,-1-3 0,5-1-37,5 2 1,-1-4 0,5 3 219,-2-3 0,4-1 1,-1 0-1,3-1-70,0 1 0,2 0 0,1 0 1,1 0 29,-1-1 1,-5 1 0,-2 0 0,-2 1 0,-2 1-71,-1 2 1,-2 0-1,0-5 1</inkml:trace>
  <inkml:trace contextRef="#ctx0" brushRef="#br0" timeOffset="185786">-4773 9212 8355,'7'-1'243,"1"-3"1,-4 3-91,3-3 0,-3 3 1,3 1-182,2 0 0,-3 0 1,2 0-1,0 1-4,2 3 0,5-3 0,1 4-55,2 0 1,-3-3 0,3 5 0,1-1-1,0-1 15,-1 0 0,-3 4 0,2-2 0,0 3-171,-4 1 1,-2 0 0,-2 0 0,-3 1 155,-1-1 1,-1 4 0,-5 1-1,-3 0 72,-3 0 0,-5 3 0,-2-3 0,-4 0 40,1 0 1,-4 0 0,2-2 0,-2 1-24,-1-1 1,0-2-1,3-2 1,1-1-208,2-2 0,1-1 0,4 3 14,0-1 0,-5-6 0,-2 3 0</inkml:trace>
  <inkml:trace contextRef="#ctx0" brushRef="#br0" timeOffset="188344">-5209 10509 8355,'-5'-6'0,"3"1"-196,-6 5 159,6 0 1,-7-2 425,5-1 1,-5 1-1,2-1 25,-3 2 1,0-1 0,1 0-54,2-2 0,0 0-85,-5 4-736,6 0 319,1 0 0,6 5 130,3 3 0,2-3 0,6-2 0,0 0 0,2-1 29,1 2 1,4 1 0,0-2 73,2 0 0,5 1 0,0-4 0,0 0 0,1 1-125,-1 3 0,3-3 0,-1 3 0,0-2-45,3 2 1,-2-3-1,0 4 1,-1-1-103,1 0 0,-3 0 0,2-4 0,0 0-178,-4 0 1,4 0 0,-2 0 0,-1 0-94,-2 0 1,3 0-1,1 0 1,-4 0 178,-3 0 0,1 0 0,-4 0 0</inkml:trace>
  <inkml:trace contextRef="#ctx0" brushRef="#br0" timeOffset="188731">-4639 10419 8410,'-7'-3'0,"0"-2"392,3-1 33,0 3-206,4-7 1,0 4 0,1-4 0,3 1 0,3 3 0,3 1-1,1 3 29,1 0 0,0-1 0,2-1 0,2 1-329,1 2 0,-3 1 1,2 0-1,-1 0 66,0 0 0,3 5 0,-1 3 0,-1 2-126,0 1 0,4 0 1,-3 0-1,2 1-69,-1 3 0,-4-2 0,2 2 0,-1-3 117,0-1 1,0 4 0,-4 0 62,0-1 1,-3 2-1,-2 0 1,-1 0-1,-3 0-41,0-2 1,-2 2-1,-2 0 1,-3 1-6,-6-1 1,-1 2 0,-7-2 0,-1 1-38,-1-1 1,-6 2 0,-3-1 0,-2-1-412,-2 0 0,-1 4 91,-2-2 0,-3 3 0,-4 2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03:32.523"/>
    </inkml:context>
    <inkml:brush xml:id="br0">
      <inkml:brushProperty name="width" value="0.09071" units="cm"/>
      <inkml:brushProperty name="height" value="0.09071" units="cm"/>
      <inkml:brushProperty name="color" value="#ED331F"/>
    </inkml:brush>
  </inkml:definitions>
  <inkml:trace contextRef="#ctx0" brushRef="#br0">44 492 7564,'-11'0'-475,"4"0"920,-1 0 0,5 0 900,-5 0-1106,6 0 0,-2-4 0,8 1 0,3 0 0,3 2-71,1 1 0,4 0 1,1 0-1,2 0 0,1 0 1,3 0-1,0 0-82,0 0 1,4 0 0,0 0 0,-1 1 0,0 2-70,1 0 1,-1 1 0,4-4-180,-2 0 1,3 4 0,-3-1-1,2 0 75,2-2 1,-3-1 0,3 0-1,3 0 57,2 0 0,2 0 0,-2 0 1,2 0 24,-2 0 1,2 0 0,1 1 0,1 2-1,1 1 29,-2-2 1,5-1 0,-5-1 36,1 0 1,4 0 0,-5 0-42,1 0 1,2 0 0,-3 0 0,-1 0 0,2 0 7,0 0 0,-3 0 0,3 0 1,0 0-30,-1 0 0,-1 0 1,1 0-1,0 0-62,-3 0 0,4-3 0,0-1 0,1 0 4,0-1 0,-1 4 0,5-4 0,-1 1 0,-2-1-72,-1-1 0,4 4 94,3-2 1,-2 1 0,-2 1 0,1-2 0,1 2-29,0 0 1,0-1 0,2-1 51,0 2 0,2 0 0,-2 1 0,3-1 0,1-2 0,0 0 0,2 0 0,-1 1 0,1-1 0,-2 0 0,0-1 0,0 0 0,0-1 0,2 1 24,0 0 1,2-2 0,-1 3 0,-2 0-1,0 1 1,-1-1 284,-1 1-310,3-3 1,-3 5-1,5-3 1,-1 3-1,-2 0-87,-1-3 1,-1 3-1,3-3 18,-2 3 1,0 1 0,3-2-1,-2 0 29,-1-2 1,3 1-1,2 3 32,-2 0 1,-2-2 0,2 0 0,-2-2 31,-1 2 0,-3 0 0,3 1 1,1-1-1,2-2-19,1 1 0,-1 2 0,-2 1 0,-1-1-13,2-3 1,0 3 0,2-3 0,-1 3 28,-3 1 0,1 0 0,-4 0 0,-1-1 112,2-3 0,-4 3 1,4-3-1,-3 3 98,-2 1 1,6-4-1,-7 0 1,2 2-147,0 1 1,-1-3 0,0 0 0,-1 2-124,1 0 0,3-1 1,2-1-1,-1 1 83,-3 2 1,2-2 0,-5-2-137,5-2 0,0 5 1,-3-3-1,-2 1 1,0-1 228,-2-1 0,-2 4 0,4-3 0,-4 1-36,0 0 1,3 0-1,-1 3 1,1-1-77,-1-2 1,3 0 0,-3 3 0,2-2 11,2 0 0,-4-1 1,-1 4-1,-1-1-28,1-3 0,0 3 0,2-3 0,-1 3 5,1 1 1,2-4 0,1 0-1,-1 1 37,1-2 1,0 2 0,-1-3-39,1 1 1,0-4 0,1 3-1,1-1 20,1-1 1,2 4 0,-4-2 0,1 1 0,-1 3 111,1 1 1,-3-3 0,-3 0 0,0 2-44,-1 0 1,-1-1 0,-3-1 0,2 1-1,-2 2 1,-1 0 0,-2-2 0,1 0 0,-1 0-1,1 1 1,-1-1 0,0 0 0,-2-1 0,-3 0-1,-1 0 75,-2 2-215,-1 1 0,-2 1 1,-1-2-1,-2 0-42,-4-2 1,-6 0-47,-2 4-5,-4 0 1,-3-3 0,-9-1 0,-5 2-1036,-4 0 0,-5 2 0,-3 0 325,-4 0 0,-2-5 0,-2-1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03:51.620"/>
    </inkml:context>
    <inkml:brush xml:id="br0">
      <inkml:brushProperty name="width" value="0.09071" units="cm"/>
      <inkml:brushProperty name="height" value="0.09071" units="cm"/>
      <inkml:brushProperty name="color" value="#ED331F"/>
    </inkml:brush>
  </inkml:definitions>
  <inkml:trace contextRef="#ctx0" brushRef="#br0">3901 34 8125,'11'-11'-785,"-4"4"727,1-1 1,-5 6 499,5-2 85,-6 3 0,2 1-444,-8 0 1,2 1-1,-6 1 1,-2 3-38,-3 2 1,-1-1-1,-5 2 1,0 0 7,-3 1 1,-4 1 0,-1 1 0,-2 1 39,-2 3 1,-5-3 0,-2 5 0,-1-2-54,1-1 0,-8 5 1,1-3-1,-1 0-78,0 0 0,-2 3 1,-2-4-29,-1-1 1,-1-2 0,-4-1 0,0 2-1,-1 0 46,-3 2 0,2 0 0,-4-4-99,1 1 0,-3-1 0,1-1 0,1-2 0,1 0 44,1 1 1,2-1 0,-2 1 0,1-2 73,3 2 0,-2-3 0,6 0 0,-2 1 0,1-2 0,1 0 1,-2-2-1,0 1 0,-2 0 0,1-2 0,2 0-32,1-2 21,4 0 1,-5 0 0,3 0 0,2 0 99,2 0 0,-1 0 0,7-2-50,0-1 1,2 1 0,4-3 0,2 2 0,1-2-44,1-2 0,5 5 0,-2-3 1,1 1-77,0 1 0,-4-1 0,2 3 0,1-2 10,0-1 1,-3 1 0,3 3 0,-1 0 74,1 0 0,-3 1 0,3 1 1,-1 3 35,1 2 1,-3-4-1,4 5 1,1-1-27,2-1 0,-3 4 0,0-3 0,1 0 46,1 0 1,2 1 0,-1 3-1,1 0 15,0 0 0,-2-1 0,-1-1-66,-1-1 1,0-1 0,4 4 0,-1 0 0,1 0 30,0 1 0,-1-2 1,2-2-49,3 0 0,-2-5 1,5 4-1,1-1 0,2-1 10,1 0 0,-1 0 0,1-3-224,0 2-166,5 0 0,2-4-176,8 0 1,-2 0 203,6 0 1,4 0-1,6 0 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03:50.679"/>
    </inkml:context>
    <inkml:brush xml:id="br0">
      <inkml:brushProperty name="width" value="0.09071" units="cm"/>
      <inkml:brushProperty name="height" value="0.09071" units="cm"/>
      <inkml:brushProperty name="color" value="#ED331F"/>
    </inkml:brush>
  </inkml:definitions>
  <inkml:trace contextRef="#ctx0" brushRef="#br0">4348 17 7137,'0'-11'531,"-4"6"-445,1 5 1,-5 1-1,4 7 1,1 0 0,-1 2-1,-1 0 1,0-1 0,-1-2-1,1 2 1,-1 1 54,-1 1 0,0 0-88,-4 0 1,-2 1-1,0 0 1,-3 2 0,-2 1 24,-2-2 0,-2 0 1,-4-1-1,-3 1-58,1-2 0,-3 6 0,3-7 1,0 0-36,-3-1 0,-5-2 0,-3 4 0,1-1 14,-1-2 0,-7 2 0,0-3 0,-2 2-113,-2-2 0,-3 3 0,2-4 66,0 1 0,-5 3 1,1-3-1,-3 2-1,-1-2 0,1 3 0,0-4 0,-4 2 24,-4-1 1,7-3-1,-5 2 1,-1 0 0,2-1-3,-3 0 0,-1 3 0,-4-3 0,-1 0-4,3 0 1,-7 2-1,5-3 1,-2 0 23,2 1 0,-2-4 0,8 3 0,0-3-12,0-1 1,2 4 0,0-1 0,0 0-25,1-2 0,-3-1 0,4 0 1,0 0 30,0 0 1,-2 1-1,2 2-4,-1 0 0,4 2 0,-3-2 1,1 2 77,1 1 0,-1 0 1,5 3-1,2-2 54,1 2 1,8-3 0,0 2 0,1 0-1,4 2-35,1 2 1,4-5 0,0 2-1,2 2-66,2 3 1,1 0 0,4-1 0,-1 1 9,2 0 1,0 3 0,2-4-1,-1 3-30,1 2 1,1-3 0,1 2 0,2 0 2,2 1 0,1-4 1,4 0-1,0-1 20,0-2 1,0 0 0,1 0 17,2 1 0,2-5-63,2 1-192,3-6 0,-3 3 0,8-6-223,4-3 1,2 3-1,1-4 1,0 1 139,0 0 1,0-4-1,0 1 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04:08.241"/>
    </inkml:context>
    <inkml:brush xml:id="br0">
      <inkml:brushProperty name="width" value="0.09071" units="cm"/>
      <inkml:brushProperty name="height" value="0.09071" units="cm"/>
      <inkml:brushProperty name="color" value="#ED331F"/>
    </inkml:brush>
  </inkml:definitions>
  <inkml:trace contextRef="#ctx0" brushRef="#br0">101 370 8355,'-11'0'-240,"-1"0"0,1 0 1,0 0-651,0 0 849,0 0 1,3 0 410,1 0 1,3 0 0,-2-2-1,1-1 1,2-5 561,2-2 0,1 3 1,1 1-930,3 1 0,-1 1 0,4 4 1,2 0 1,1 0 0,2 0 1,3 0-1,2 0 60,1 0 0,7 0 0,-2 0 1,3 0 0,2 0 0,6 0 0,1 0 1,3 0-5,0 0 1,3-4 0,-2 0 0,0 2 64,4 1 0,0 1 0,0 0-116,-2 0 0,-1-2 0,-4 0 0,1-2 0,0 2 5,-3 1 1,-4 1-1,0 0 1,0 0-61,-2 0 0,3 0 1,-3 0-1,0 0 22,3 0 0,0 0 0,-1 0 0,-2 0-20,-1 0 0,1-2 0,6 0 0,-1-2 37,1 2 1,1 0 0,1 2 0,1 0-48,-1 0 0,3-3 0,-1-1 0,2 1 2,2 2 0,3-3 0,3-1 0,2 0-33,-3 1 0,7-1 0,-7 2 9,2-1 1,2-1-1,-3 3 1,1-3 0,1 0 19,0 0 0,-2 0 0,-2 3 0,1-2 53,2 1 1,0-2 0,-3 0 0,0 0-15,-2 0 0,2-2 0,2 3 0,-1 1 22,-1-2 1,0 2 0,2-3 0,0 1 0,-1 2 1,0-2 0,-1 2 0,0-1 42,-2-1 1,0 4 0,2-4-1,-2 1-8,-1 0 0,-4-1 0,-1 3 0,0-2-16,-1 2 1,4-3 0,-4 1-3,-1 2 0,-1-1 1,-1 1-1,-1-2 1,1 1 27,-1 2 1,-1 0-1,0-2 29,-3 0 1,0-1 0,2 4 0,-1-1-1,0-2-36,-2-1 1,4 1 0,-2 3-1,1-2-35,-1-1 0,2 2 0,-2-3 0,1 3 1,-1 1 1,2-4-1,-1 0 1,3 2 34,0 0 0,0-1 0,-6-1 0,-1 1 132,0 2 1,3-3 0,-4 1 0,-2 0-16,-4 2 0,1 0 0,-4-2-99,1 0 0,1-1 0,-4 4 1,-1 0-1,-3-1 257,-3-3-956,2 3-1095,-9-4 816,4 5 0,-6 0 0,-3 0-587,-4 0 975,-2 0 1,-6 0 0,-1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03:33.543"/>
    </inkml:context>
    <inkml:brush xml:id="br0">
      <inkml:brushProperty name="width" value="0.09071" units="cm"/>
      <inkml:brushProperty name="height" value="0.09071" units="cm"/>
      <inkml:brushProperty name="color" value="#ED331F"/>
    </inkml:brush>
  </inkml:definitions>
  <inkml:trace contextRef="#ctx0" brushRef="#br0">2348 9190 9075,'-11'-10'792,"0"2"-772,0-2 0,5 4 532,2-5 0,4 1 0,4 3 0,4 3 0,6 1 0,5 1-241,2-2 0,5 0 0,2 4 0,3 0-283,4 0 1,1 2 0,-2 1 0,-1 4 0,2 0-269,2 0 0,-6 2 0,3 5 0,-3 1-365,-2-2 0,-2 4 0,-6-1 0,-2 0 124,-4 0 1,-4 0 0,-4-2 0,-3 2 254,-3 1 1,-10 1 0,-3 0 0,-4-3 208,-4-2 1,-6 2-1,-4 0 1,-2-2 130,-2 0 0,-3-2 1,-1-1-1,-1-2-287,1 0 1,4-4 0,4 2-44,-1-1 0,4-1 0,1-4 0,2 0-804,2 0 854,9 0 1,-7 0 0,8 0 0</inkml:trace>
  <inkml:trace contextRef="#ctx0" brushRef="#br0" timeOffset="-350">2337 9369 8355,'0'-8'379,"0"1"1,0-2 266,0-1 0,1 4 1,3 2-1,4 3 165,2 1 1,-3 5-1,-1 2-712,-1 3 1,4 1 0,-3 2 0,2 0-1,-1 4-91,2 0 0,-3 2 0,0 4 0,0 2-63,1 1 0,-5 5 1,2-1-1,-3 1 0,-1 1-329,0 2 0,-1-7 1,-2 7-96,0-2 0,-6-5 0,3-1 0,-2-3-519,1-5 1,3 2 0,-2-5 348,1-1 0,1-7 0,4-2 0</inkml:trace>
  <inkml:trace contextRef="#ctx0" brushRef="#br0" timeOffset="408">3813 9100 8355,'-10'-1'0,"1"-1"0,2-2 675,-1 0 1,-3 0 0,0 1-134,0 0 0,-5 6 0,-3 2 1,-2 2-244,-1 5 1,-2 0 0,-2 4-178,-4 0 0,3-2 0,-1 4 1,2 2-1,-1 1 27,-2 2 0,5 0 0,-2 2 0,2 2-262,2 2 1,3 1 0,2 3 0,0 1-9,4-1 0,0-3 0,3 0 0,3 1-153,3 1 0,3-3 1,1-3-1,1-2 100,3-2 1,3-1 0,8-1-1,3-3-212,-1-1 1,5-1 0,0-3 0,4-3-847,2-1 0,1 1 683,1-6 0,2 1 0,-4-4 0</inkml:trace>
  <inkml:trace contextRef="#ctx0" brushRef="#br0" timeOffset="1413">4070 9324 9842,'5'10'753,"2"-3"1,1 3 0,2-2-1,4 2-442,2 1 1,2 0 0,5 0 0,0 2-194,3 1 1,-1-1 0,5 3 0,1-1 0,0 0-281,-1-2 0,1 5 0,-5-1 0,-1 2-490,-1 0 1,-2-5 0,-1 4 0,-1-2-386,-2-2 1,-4-2 0,1-1 385,-3 0 1,0 1 0,-1-1 0</inkml:trace>
  <inkml:trace contextRef="#ctx0" brushRef="#br0" timeOffset="1708">4439 9234 8870,'0'-11'1490,"0"5"0,-1 2 1,-2 8-1238,0 3 0,-2 8 0,1 5 1,-4 4-307,-2 2 1,-4 5-1,-3-1-192,0 2 1,0 2 0,-3-1 0,0 1 36,-4-1 1,2-3-1,-3-1 1,4-2 0,2-2-316,-1-2 0,1-1 1,-1-4-1,2-2-123,2 0 0,1-4 0,4 0-936,0-3 1372,5-2 1,1-1 0,5-1 0</inkml:trace>
  <inkml:trace contextRef="#ctx0" brushRef="#br0" timeOffset="2394">5110 9257 9074,'-6'0'648,"2"-4"1,8 0 0,3 2 0,4 1-1,4 2-160,4 3 0,2 1 0,2 3-504,4 0 0,-3-1 0,7 4 0,3 0 0,2-1-159,0-2 0,-1 2 1,-2-4-1,1 1-138,-1 1 1,-4-2 0,-3 3-1,-2-3-77,-2-1 0,-5 2 0,-2-2 118,-2 2 0,-3 0 237,-3 4 1,-7 0-1,-9 1 1,-4-1 0,-6 0-133,-2 0 1,-5 0 0,-3 1 476,-3-1 1,5 0-1,-7 0 1,2 0-1,0 0-87,-2 1 0,4-1 0,0 0 0,-1 0-185,-1 0 1,2 0-1,2 1 1,-1-1-198,1 0 0,3 0 0,-1 0 0,2-1 1,3-1-1,2-3 0,4 0 0,3-1 1,2 2-3006,3-1 2754,-3-4 1,18 3-1,0-5 1</inkml:trace>
  <inkml:trace contextRef="#ctx0" brushRef="#br0" timeOffset="3063">6116 9290 9247,'-17'0'0,"2"0"2236,2 0-2000,7 0 0,2 0 0,8 0-71,3 0 1,5 0 0,3 0 0,4 0 0,5 0 0,5 0 0,2 0 0,5 0 0,2 0-579,4 0 1,-2 0-1,1 0 1,0 0-740,-1 0 1,-2 0-1,-3 0 440,2 0 1,-7 0 0,3 0 0</inkml:trace>
  <inkml:trace contextRef="#ctx0" brushRef="#br0" timeOffset="2815">6462 9234 8355,'-11'-11'617,"4"4"152,-1-1 0,5 5 452,-5-5 0,4 4 99,-3-3-1010,5 4 0,-3 0-121,5 6 1,0 4-1,0 5-183,0 3 0,0-1 0,-2 4 0,0 3 1,-3 3-34,-1 2 0,-1 5 1,-1-2-1,2 1-181,1-1 0,0-4 0,2 1 0,-1-2 0,2-3 128,1-2 0,2-2 0,3-5 0,3 1 0,4-3-73,4 0 1,1-4-108,3 1 1,6-4-1,-2 1 1,5-3-387,3-1 1,-3 0 0,2 0 0,0 0-402,-1 0 0,3-1 0,-4-2 760,1-1 1,3-4 0,-3 1 0</inkml:trace>
  <inkml:trace contextRef="#ctx0" brushRef="#br0" timeOffset="3540">6977 8899 8355,'11'0'102,"0"0"1,0 0 0,2 0 0,0 0 0,4 1 0,0 3 0,3 3 587,1 3 0,2 7 1,2 2-1,1 5-302,-1 2 1,3 9-1,-2-2-295,-1 2 0,-2 4 1,-2-1-1,-1 2 1,-1 1 60,1-1 1,-4 3-1,-1-2 1,-3 1-189,-1-1 0,0-1 0,-1-4 1,-2 1-97,-4-1 0,-3-5 1,-4-1-1,-4 0-460,-8-1 1,-6-2 0,-6-5 0,-6-1-13,-3-2 0,-9 1 1,2-5-1,-2-1-985,-2-2 1250,0-6 0,-8 4 0,-2-4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11.168"/>
    </inkml:context>
    <inkml:brush xml:id="br0">
      <inkml:brushProperty name="width" value="0.09071" units="cm"/>
      <inkml:brushProperty name="height" value="0.09071" units="cm"/>
      <inkml:brushProperty name="color" value="#ED331F"/>
    </inkml:brush>
  </inkml:definitions>
  <inkml:trace contextRef="#ctx0" brushRef="#br0">1 68 7266,'7'-8'-493,"0"1"1,-2-2 0,-2-1 478,2-1 0,-3 0 0,3 0 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05:02.954"/>
    </inkml:context>
    <inkml:brush xml:id="br0">
      <inkml:brushProperty name="width" value="0.09071" units="cm"/>
      <inkml:brushProperty name="height" value="0.09071" units="cm"/>
      <inkml:brushProperty name="color" value="#ED331F"/>
    </inkml:brush>
  </inkml:definitions>
  <inkml:trace contextRef="#ctx0" brushRef="#br0">805 246 8355,'-6'-11'-824,"-4"0"1025,9 0 1,-5 3-1,3 1 1,0-2 0,-1-1-59,-1-1 0,2 1 1,-3 1-1,0 2-33,0-2 0,0 3 0,-3 0 0,1 0-65,0-1 0,-2 5 0,-1-3 1,-1 1-79,1 0 0,-4 1 0,-1 3 0,0 0 0,-1 0 1,-1 0-1,-2 0 0,-1 0 0,-1 1 0,0 1 0,-1 3 1,1 0-1,0 2 0,-1-1 0,1 2-118,-1 2 1,0-2 130,-3-1 0,2 1 0,-2 3 0,2 0 10,2 0 0,1 1 0,1-3 0,3 1 0,-1 0 0,2 3-26,0-1 1,0 4 9,1-1 0,4 4 1,-2-3 13,5 1 0,0-2 1,-3 4-1,1 0-34,3-2 0,0 4 0,5-2 1,-2 1-48,2-2 1,1 2-1,1-4 72,0 2 0,0-1 0,0 2 0,0-3 0,1-1-40,2 0 0,-1 3 1,3-2 82,0 2 0,-4-3 0,4 2 1,-1-1-1,1-2 6,1-2 0,-2 3 1,2 0-1,0-1 20,0-2 1,-2-1 0,3-1 0,2-1-4,1-2 1,1 0 0,2 1 0,0-1-3,2-2 1,6-2 0,0-3 0,4 0-4,0 0 0,4 0 0,0 0 1,4-1 26,0-3 0,5-1 0,0-5 15,2-1 0,0 3 1,2-7-1,0 1-70,4-1 0,-6 3 0,2-5 1,-4 3-30,0-1 0,-1 0 1,-5 4-1,-1-1 1,-2 1-6,-2 0 1,-1 0 0,-3 0 0,-2 0 47,-3-1 1,2 1-1,-4 0 1,1 0 61,-1 0 1,-1-1 0,-4 1 0,-1-1 51,-3-3 1,2 2 0,-5-3 0,-1 1 52,2 1 1,-3-6-1,1 1 1,-1-1 19,-2 2 1,-2-4 0,-1 4-132,-5-3 0,2-2 0,-3 1 0,-2 0-59,-3-1 1,-2 1-1,1 0 1,-3 0-1,-2 3 76,1 0 1,-2 1-1,2-1-258,-2 0 0,-5 5 0,0-1 0,1 3 0,2 1-71,0 0 1,1 1 0,0 2 0,1 5-12,2 1 1,-2 2-1,2 0 1,-1 2-108,2 1 0,-2 3 1,5 6-1,1-1-101,2 0 1,1 5-1,1 3 138,2 2 1,-2 6-1,4 2 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05:01.739"/>
    </inkml:context>
    <inkml:brush xml:id="br0">
      <inkml:brushProperty name="width" value="0.09071" units="cm"/>
      <inkml:brushProperty name="height" value="0.09071" units="cm"/>
      <inkml:brushProperty name="color" value="#ED331F"/>
    </inkml:brush>
  </inkml:definitions>
  <inkml:trace contextRef="#ctx0" brushRef="#br0">426 146 7185,'-10'-1'0,"1"-2"0,3-2 0,1-1 0,2-3 0,1 1 36,-2 0 1,3 2 0,-4 2 57,0-3 1,2 1-1,-4-1-49,-2 2 1,3-2 0,-1 3 0,-1 0 18,2-1 0,-4 4-68,3-3 0,0 3 0,0 1-4,-2 0 1,-1 0-1,-1 0 30,0 0 0,0 0 0,0 1 0,-1 2 7,1 1 0,0 1 1,0-2-1,0 4-20,-1-1 1,1 4-1,0-4 1,0 1-15,0 1 1,0-2-1,1 3 1,1-2 2,1 2 1,1 1-1,-4 0 1,1-1 15,2-2 0,-1 0 0,2 5 0,0-1-1,-1 0 1,6-4 0,-3 1 0,1 1-24,0 0 0,1 3 0,3-1 0,0 1-32,0 3 1,0-2 0,1 2 0,1-3 0,2-1 1,4-3 0,-3-1 0,0 2 40,0 1 0,3 1 1,0 0-1,2 0-14,1 0 0,0-1 1,0-1 81,0-2 1,1-3 0,-1 2-1,1-1 1,2-1-38,1 1 0,3-4 1,-1 3-1,-1-1-25,0 0 0,2-2 0,-1 3 1,-1-3-10,0-1 0,3 0 1,-5 0-1,0 0 14,-1 0 0,1 0 0,1 0 0,-1 0 57,-2 0 1,0 0-1,-1 0-21,0 0 1,4 0 0,0-1 0,0-1-7,1-2 1,-3-5 0,5 2 0,-1-2-57,1 2 1,-3-3-1,2 2 1,-1 0-1,-1-1-7,1 1 0,-3 1 1,1-4-1,-1 1-21,-2 2 0,-1-2 0,-1 3 67,-2-3 1,-3-1-1,2 0 1,-1 0 46,-2-1 1,-2 1 0,-1 0 0,0 0 15,0 0 0,-1-4 0,-3 0 0,-4 0 45,-2-1 0,-1 3 0,0-3-60,0 0 1,-2 6 0,0-4 0,-3 1 0,-2 0 1,3 1-1,-2 1 1,0 1-84,-1 2 1,3 0 0,-2 3-1,0 0 1,0 0-36,1 2 0,-2-2 0,3 2 0,1 0-155,2 2 1,0 0 0,1-2-253,0-1 0,0 1-1189,0 3 1344,4 0 0,7-5 0,7-1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05:28.937"/>
    </inkml:context>
    <inkml:brush xml:id="br0">
      <inkml:brushProperty name="width" value="0.09071" units="cm"/>
      <inkml:brushProperty name="height" value="0.09071" units="cm"/>
      <inkml:brushProperty name="color" value="#ED331F"/>
    </inkml:brush>
  </inkml:definitions>
  <inkml:trace contextRef="#ctx0" brushRef="#br0">4350 358 8355,'0'-11'-521,"1"1"0,1 1 0,2 2 499,-1-2 1,-1 3 308,2-1 1,-3-1-1,3-3-201,-3 0 0,-1 0 18,0-1 1,0 5-1,0 0 100,0-2 1,0-1-112,0-1 0,-1 0-215,-3-1 1,1 5-1,-4 1 52,-2 1 1,-1 1-1,-1 4 1,0-1 27,0-3 0,-2 3 0,-1-3 0,-4 2 0,-1-1 32,1-1 0,-1-3 1,-3 2-1,0 0 79,-1 0 0,1-2 0,-1 2 1,0 0-56,-3 0 1,2-3 0,-3 3 0,1 0-7,0 0 0,-4-2 0,3 2 0,-2 0-12,-2 0 0,2-3 0,0 4 0,-1-1-3,1 0 0,-7 0 0,4 2 0,0-1 13,0 2 1,4-3 0,-3 1-7,1 2 1,5 0 0,-1 2 0,4 0-1,3 0 1,-2 0 0,2 0 0,-2 0 0,-1 0-21,0 0 1,-1 0 0,0 0 0,-2 0 5,-1 0 0,-4 0 0,2 0 0,1 0 16,0 0 1,-4 0 0,1 0 0,-1 0 53,1 0 1,-1 0-1,4 0 1,-1 0-18,1 0 1,-3 0 0,4 0 0,1 0 0,0 0-85,-1 0 1,3 0 0,-3 2 15,2 1 1,-2-1 0,0 3 0,1-2 0,0 1 20,-1-1 0,1 2 0,-3 0 1,-1 0-6,1-1 0,2 1 1,-3-2 32,2 1 1,-1-1-1,3-1 1,-2 0 30,-1 2 0,3 1 0,-3-3 1,2 2-6,0-1 1,-4-1 0,3 0-1,0 2-25,-1-1 1,-1 2-1,1-2 1,0 0-15,-3-2 0,-3 3 0,-2 1 0,-1 0-11,1 0 0,-3-2 0,1-1 1,-1 0-1,1 2 53,2-2 0,1 3-55,1-1 0,2 1 0,1-2 0,1 2 1,-1 1 1,4-3 0,0 4 0,0-1 0,1 0 7,2 3 0,-4-3 0,2 0 0,1 0 1,2-1-1,0 2 0,1-2 198,0 0-167,-1-2 1,-3 1 0,0 0-1,1-1 0,2 2 0,0-2 1,0 3-1,-2 0-51,-1 1 1,0-4 0,3 3 0,0 1-40,-3-1 0,2 1 1,-2 5-1,2-3-109,2-1 1,0 2 0,-1-3 127,1 3 1,0 1 0,0 1 0,3-1 29,0 0 1,1 0 0,-1 0 0,1 0-1,2 1-6,2-1 1,-2 0-1,0 0 1,0 0 69,0 1 0,-3-1 1,4 1-1,0 2-30,-1 1 1,3 5-1,-5-2 1,2 3-41,2 2 1,-2-1 0,1 0 0,2 0-16,0-4 0,2 6 0,0-3 0,0 0-16,0 0 0,-1 6 0,2-4 0,2-1 10,0-2 1,1 1-1,-3-2 31,2 2 1,0 1-1,3 1 1,0-1-13,0 0 0,-3-1 1,3-1-1,0-1 1,0 0 2,3-2 1,1 4 0,1-2 0,0 1 27,0-2 0,1 3 0,3-3 0,3-1 22,3-2 1,2 1 0,2 0 0,2 1-5,2-1 0,0 2 1,5-3-1,-2-1-9,-3-2 1,4-1 0,-4 1-1,2-2 12,-1-3 0,-2 3 0,-3-3 0,2 3-18,1 2 0,-3-3 0,2 0 39,0-1 1,0-1 0,4 3 0,-1-1-52,1-2 0,2-3 1,3 2-1,1 0 0,0-1 9,1 0 0,1 3 0,3-5 1,-1 1-46,1 1 0,1-4 0,2 4 0,-1-1-19,1 0 1,-2 1 0,0-1 0,-1 2 35,0 0 0,4 4 0,-5-4 0,2 2 22,2-1 0,-1-3 0,1 3 1,-1 1-9,1-2 0,-1 4 0,1-4 0,-2 1 7,-2 1 0,5-2 0,-4 3-5,0-2 0,-4-4 0,2 2 1,-1-2 52,1 1 1,-3 0-1,4-4 1,1 0-1,1 0-32,2 0 1,-1 0 0,1 0 0,1 0 38,2 0 0,-1 0 0,5 0 0,0-1-16,-1-3 0,8-1 0,1-4 0,3 2-23,0-2 0,6-1 0,-2-1 1,3 0-27,1 0 1,-2-1-1,1 1 1,-2 1 16,-1 3 1,-5-2 0,-2 4 0,-3 0-237,-2 0 1,0-2-1,-2 2 151,-1-1 0,-1 2 0,2-4 1,0 1 113,4 1 0,-5-4 0,4 2 0,0 0 0,-1-1-35,1 2 1,7-1 0,-5-3 42,3 0 1,5 0-1,-4-1 1,1 1-1,-1 0-135,-1 0 1,-2 0 0,-3-1-1,-2 1 17,-2 0 0,1 0 1,-4 1-1,-2 0 82,-2-1 0,2 2 0,-1-6 0,-4 3 74,-2 1 0,-3 0 0,-4-1 0,-1 0 1,-2-3 1,1 1 0,-5-4 4,-1-2 1,-1-3-1,1-1 1,1-4-71,-2 0 1,0-2-1,-2-4 1,0 0 0,0-2 1,1-2 1,-3 0 0,0 1 0,-3-3-116,-1 0 0,-1-6 0,-4 4 0,-1 0 80,-3-2 0,-1 4 1,-5 1-1,2 1 18,-1 6 0,-7-5 0,3 5 0,-3-1 18,-4 2 0,-5 3 1,-2-3-1,-2 2-58,-2 2 1,-1 2 0,-3 6-1,-2 4-203,-4 3 1,-4 6-1,-3 2 54,-4 3 0,-4 6 0,-3 3 1,-1 6-116,-2 5 0,2 3 0,-3 5 1,-3 7-82,-4 6 0,2 3 0,-4 2 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05:39.516"/>
    </inkml:context>
    <inkml:brush xml:id="br0">
      <inkml:brushProperty name="width" value="0.09071" units="cm"/>
      <inkml:brushProperty name="height" value="0.09071" units="cm"/>
      <inkml:brushProperty name="color" value="#ED331F"/>
    </inkml:brush>
  </inkml:definitions>
  <inkml:trace contextRef="#ctx0" brushRef="#br0">1 1454 7581,'11'0'0,"0"0"0,1-2 0,-1 0 0,0-3 0,0 0 0,0-1 0,0 1 66,1 0 1,-5-3-1,0 5 1,2-1 0,1-1-1,1-1 1,0-2-1,1 1 1,0-2-30,3-1 0,-1-1 0,4 0 1,1 0-1,0-1 0,-1 0 0,2-2 1,1-2-1,3 0-8,2 0 1,-3 0-1,4 2-33,-4-1 1,3-4 0,0 5 0,0 0 16,2 2 1,-5 0 0,3 1-117,-2 0 1,-2 1 0,2 1 0,1 2-6,1-2 0,0-1 0,-2-1 1,0 0 77,3 0 1,2 0-1,-1-1 1,0 1 0,3-1 27,2-3 1,0-1 0,1-4-1,-1 2 75,1 2 0,3-2 0,2 1 0,-1 0-13,1-3 0,-2 4 0,-4 0 1,0 1-1,-2 0-93,-2 1 0,0 2 0,1 1 0,-3-2 21,1-1 1,-5 1 0,3-1 0,-2 5 0,-2 1 0,2-2 0,1-2 0,2-3 45,2 1 0,-3 2-43,3 1 0,-4-1 0,1 1 0,-2 0 43,-2 0 0,-1 1 1,-1 1-1,-2 2 0,-1-1-18,0 2 1,-2-3-1,3 4 1,-2 0-6,-2 0 1,2-3 0,0 2 0,1-2-7,3 1 1,-2 0 0,-1-1 0,0 0-16,1 0 0,-3 1 0,2 0 0,0-1-22,1 2 0,-3-4 0,2 4 0,0-1-7,1-1 1,-1 1 0,3-3-1,-2 1 16,-2 2 1,0-1 0,-3-2 86,2 3 1,4-3 0,-4 2 0,-1 0-30,-2 0 0,0-2 1,2 4-1,1-1 0,-1 0 16,-2 3 1,1-5 0,0 3 0,2-2-12,-1 1 0,-1 0 0,1-1 0,1 0 2,-1 0 0,-1 1 0,1 0 1,1 0 5,-1 0 0,-2-3 0,-1 4 0,0-1 10,0-1 1,2 2-1,1-3 1,0 2-41,0-2 1,-1 1 0,-2-1 49,0 1 0,0 2 1,0-3-1,0 3 21,1 1 1,-5-2 0,1 3-54,0 2 0,-3-1 1,0 1-185,0-2-333,-4 0 253,4 4 0,-5 1-281,0 3 0,0-1-236,0 4 374,0-4 1,0 7-1,0-4 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05:37.626"/>
    </inkml:context>
    <inkml:brush xml:id="br0">
      <inkml:brushProperty name="width" value="0.09071" units="cm"/>
      <inkml:brushProperty name="height" value="0.09071" units="cm"/>
      <inkml:brushProperty name="color" value="#ED331F"/>
    </inkml:brush>
  </inkml:definitions>
  <inkml:trace contextRef="#ctx0" brushRef="#br0">-2504 761 7857,'-6'-1'-195,"2"-3"0,4 3 321,4-3 1,2 3-1,5 1 1,-1-1 0,-1-2-49,-2-1 0,1 1 1,3 1-1,1-1 1,3-5-1,3-2-34,-1-1 1,4 0 0,-2 0 0,2 0-42,1-1 1,2 1 0,1 0-1,1 0 1,-2 0-23,0-1 1,-2 3 0,1 0-1,-1 3 1,1-1-120,-1 1 0,-3 2 0,-1-2 110,2 1 1,-3-2-1,2 2 1,1-1 17,1-3 1,1 3 0,1-2 0,-2 0 0,0-2 76,1-2 0,-1 4 1,8-2-1,-2-3-24,-2 1 1,4 0 0,1 0 0,2 0 3,1-3 1,1 3-64,0-3 0,-2 2 0,-1 3 0,-3 2-51,0 0 0,2 2 0,-3-1 0,0 2 0,1 1-8,-4 0 0,4-1 1,-1 3-1,2-2 26,2 1 1,-3 1 0,2 0 0,0-3 0,0 0 18,-1 0 0,1-4 0,3 3 0,-1-2 150,1 1 1,-2-1 0,8-3 0,-2 0-39,1 0 0,0 3 0,-3 2 1,0 1-149,-3 3 1,-5 0 0,2 2 0,-2 0 68,-2 0 0,2 0-15,-1 0 0,4 0 1,-2 2-1,-1 0-74,0 2 1,1 1 0,-4-3-1,2 2 77,-1-1 1,-5-1 0,-1 1-1,1 0 1,0 0 12,-2-2 0,3-1 0,-2 0 0,1 0 0,0 0-64,-2 0 1,0 0 0,2 0-27,-2 0 0,-4 4 0,2-1 1,-1 0 4,0-2 0,0 3 0,-4 0 0,0-2 1,-1 1 5,-3 0 1,3-1-89,-2 1-275,-3 4 123,5-6 313,-9 4 0,4-5 0,-5 0 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05:42.134"/>
    </inkml:context>
    <inkml:brush xml:id="br0">
      <inkml:brushProperty name="width" value="0.09071" units="cm"/>
      <inkml:brushProperty name="height" value="0.09071" units="cm"/>
      <inkml:brushProperty name="color" value="#ED331F"/>
    </inkml:brush>
  </inkml:definitions>
  <inkml:trace contextRef="#ctx0" brushRef="#br0">1744 537 8355,'6'-11'192,"4"0"1,-2 0 0,2 1 0,2 1-93,3 2 1,-1 3 0,4-3-1,2-1-289,1 2 1,3-3-1,1 4 1,2-1 0,0-1 176,1 0-698,3-3 0,-3 4 0,6-5 0</inkml:trace>
  <inkml:trace contextRef="#ctx0" brushRef="#br0" timeOffset="-211">1778 347 8355,'-12'0'0,"1"-1"383,0-3 217,5 3 0,1-9 1,5 3-445,0-3 0,4-1 1,1-1-1,1 1 1,3-1 158,0-3 1,6 1 0,2-4-474,0-2 0,2-5 0,3-1 0,2 0 1,-1 1-398,-1 3 0,3-8 0,-6 5 0,1-2 247,-2 0 0,2 4 1,-6 1-1,-3-1 187,-2 1 0,-5 3 1,2 2 176,-1 1 1,-3 2-1,-5 7 1,-5 3 140,-2 3 0,-2 1 0,-2 0-7,-1 0 1,-5 5 0,3 3-1,-2 6-11,1 4 1,0 4-1,0 1 1,3 3-1,4 4-145,3 2 1,-1 3-1,6 1 1,0 4 0,2 3-1,2 6 1,3 2-1,3 1 1,3 0 0,3 0-1,0-1-262,2-1 96,0-7 1,0 0-1,1-5 1,0 1-208,1-1 0,1-2 1,-2-5-1,0-2-200,1-2 1,-2-1 0,-4-3 272,0-1 0,-5 0 0,-1 1 0</inkml:trace>
  <inkml:trace contextRef="#ctx0" brushRef="#br0" timeOffset="1097">2169 146 8355,'-34'5'0,"6"0"0,2 4 555,2-2-334,7 1 1,1 3 154,4 0 0,2 0 1,3 0-1,2 1-234,0-1 1,4 5 0,-2 2-1,6 4 1,4 1 26,3 3 0,10 2 0,4 3-559,3-2 0,3 1 0,5 3 0,2-2 1,3-3-126,-1 0 0,4-1 0,-5-2 0,1 0-712,-1-4 950,-1 1 0,2-10 0,1 5 0</inkml:trace>
  <inkml:trace contextRef="#ctx0" brushRef="#br0" timeOffset="264">2437 191 8355,'-11'-5'0,"1"-3"1378,3-2-1283,2 4 0,6 1 0,4 5 0,5 0 0,4 0-165,-1 0 0,8 0 0,2 0 0,2 0 55,2 0 0,-1 4 1,6 1-1,2 0-72,-3 0 1,2 2-1,-4-2 1,1 0-346,0 0 1,-6 3 0,2-3-1,-3 1-1190,-5 3 1511,-1-4 1,-1 5 0,1-4 0</inkml:trace>
  <inkml:trace contextRef="#ctx0" brushRef="#br0" timeOffset="516">2840 12 8525,'-11'-5'511,"-1"4"0,1-4 1,0 5-369,0 0 1,3 5 0,1 2 0,-2 4 0,-1 4 0,0 4 0,2 2-1,0 1-327,0 1 1,3 3 0,0 2 0,1 2-145,0 1 1,-3 3 0,2-7 0,0 2-51,0 2 0,0-4 0,2-1 0,-2-2-687,-1-2 851,4 0 0,-8 1 0,3-1 0</inkml:trace>
  <inkml:trace contextRef="#ctx0" brushRef="#br0" timeOffset="775">3142-100 8355,'-7'-5'2486,"2"4"-2475,5-4 1,2 9-1,1 1 1,6 1-89,5 3 0,-1 1 0,6 2 0,2 2 0,3 2 107,2 1 0,0-2 1,-4 4-549,1 1 1,-1 4 0,-1 4 0,-2 0-1,-6 3-50,-4 2 0,1 5 0,-4 2 0</inkml:trace>
  <inkml:trace contextRef="#ctx0" brushRef="#br0" timeOffset="1683">3913-156 8355,'1'-7'479,"3"-1"0,-3 5 0,4-4 6,0 2 1,-2 2-311,4 3 1,-3-4 0,3 0 0,2 2 0,1-1 0,2 1-1,3-2 1,3 0-409,-1-1 0,4 4 1,-2-4-1,2 1-659,1 1 1,1-2 0,-1 2 183,0 0 1,6-6-1,0 3 1</inkml:trace>
  <inkml:trace contextRef="#ctx0" brushRef="#br0" timeOffset="1971">4058-44 8355,'-10'7'0,"2"0"267,0-2 0,7-2 0,1-3 1,6 0-1,7-1 1744,5-3-2115,1-2 1,11-5 0,-2 0 0,5 1 16,-2 2 1,-2-1 0,-4 2 0,1 0-1217,-1-1 1,4 1-1,-1-4 1</inkml:trace>
  <inkml:trace contextRef="#ctx0" brushRef="#br0" timeOffset="2326">4718-815 8355,'0'-12'247,"0"1"1,0 0-1,0 0 625,0 0 0,0 3 1,0 1-147,0-2 0,1-1 0,3 0-496,3 3 1,4 1 0,4 3-267,4-1 0,3 1 1,3 3-1,3 0 1,0 1-239,3 3 0,5 3 0,1 8 0,-1 4-242,-1 2 1,-1 2 0,-2 3 0,-2 5 65,-4 6 1,0 1 0,-2 4-1,-4-2-106,-3-1 1,-2-2 0,-4-5-1,-1-1 92,-3-1 0,2-5 0,-4 1 438,1-3 0,-3 0 0,2-1 1</inkml:trace>
  <inkml:trace contextRef="#ctx0" brushRef="#br0" timeOffset="2624">5098-592 8355,'-11'-5'0,"1"3"1441,2-6 0,-2 6-520,3-2 1,1 3-787,-2 1 0,2 1 1,-3 3-1,3 5-408,1 4 1,-3 5 0,0 4 0,-1 0-84,2 1 0,-3 0 0,4 2 1,-2 1-104,1-1 0,1-1 1,-3-2-1,3 0 88,1 1 1,0-5-1,2 1 1,0 0-169,0-2 0,2-1 1,1-5 427,0 1 1,0-1-1,0 0 1</inkml:trace>
  <inkml:trace contextRef="#ctx0" brushRef="#br0" timeOffset="3194">5791-759 8355,'-11'0'519,"0"0"135,5 0-387,1 0 0,6 0 0,3-2-215,3-1 0,8 0 0,4-3 1,2 0-66,1-1 0,0 0 0,2-4 1,1 0-83,1-1 0,-1 1 1,-5 0-1,-3 0-2,-1 0 0,3 0 1,-6-1 8,-3 1 0,0 4 0,-5-1 0,0 0 0,0-2 54,-2-1 0,-2 3 1,-1 1-1,-1-1 81,-3 2 1,-3 1-1,-7 5 1,-2 0 7,-2 0 0,0 0 0,-5 1 0,1 2 144,0 0 1,-1 6 0,2-1-1,3 2 89,3 1 1,2 4 0,3-1 0,2 1-174,0 2 0,6-4 1,-2 6-1,4 1-140,4 1 1,-2 1 0,6 1 0,0-2 89,2-3 1,1 3-1,2-3-445,2-1 0,-2 3 0,6-5 1,1-1-1,0-3 5,-2-4 0,7-1 1,-2-3-51,0 1 1,6-2 0,1-6 0,2-4 0,0-5 117,-2-2 1,1-6 0,-5 0 0,-1-4 290,-1 1 0,-2-5 0,0 0 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05:45.864"/>
    </inkml:context>
    <inkml:brush xml:id="br0">
      <inkml:brushProperty name="width" value="0.09071" units="cm"/>
      <inkml:brushProperty name="height" value="0.09071" units="cm"/>
      <inkml:brushProperty name="color" value="#ED331F"/>
    </inkml:brush>
  </inkml:definitions>
  <inkml:trace contextRef="#ctx0" brushRef="#br0">34 90 8355,'0'-8'1020,"0"1"-932,0 4 0,1-5 0,4 3 0,5 0 0,5 0 0,1 1 0,1 0 0,1 1 0,2-1-420,1-1 1,-3 4-1,1-3 1,0 1 4,-2 0 0,0 2 0,-3-3-229,1 3 1,0-3 418,-4 0 1,-6 0 236,-5 4 0,-6 0 0,-8 0 0,-3 0 95,-4 0 1,1 2 0,-6 0 0,2 3-1,2 1-11,-1 3 1,2-3 0,1 2-1,3-1 191,1-1 1,-3 3 0,6-4 0,1 0 453,4 0-448,5-1-182,-2-4 0,6 0-270,3 0 1,2 0 0,6 0 0,-1 0-342,0 0 1,3-2 0,-1 0-115,1-2 1,-8 0 0,5 4 0,-1-1-1206,0-3 1575,1 3 1,1-4-1,-1 5 1</inkml:trace>
  <inkml:trace contextRef="#ctx0" brushRef="#br0" timeOffset="667">839-313 8355,'-8'0'330,"1"-1"1,-2-1-220,-1-2 1,3 0-1,-1 4 49,0 0 0,-2 4 0,-2 1 0,1 1 0,0 3 0,0 1 0,1 1 135,3 0 1,-3 4 0,2 0-1,-1 0-446,2 1 1,-3-2 0,4 4-1,-2 2 1,2 0-193,1-1 1,-2 2 0,2-4 0,0 2-90,0-1 1,-3 0-1,3 0 1,0-1-499,0-1 644,2-4 1,-2 4 0,-1-5 0</inkml:trace>
  <inkml:trace contextRef="#ctx0" brushRef="#br0" timeOffset="412">470-458 8355,'7'-10'0,"-1"1"307,-1 2 0,4 1 0,-3-3 1,2 3-1,-2 0 825,-1-1 1,4 5-1096,-2-2 0,3 3 0,0 2 0,-1 3 0,-2 3-196,2 3 1,4 5 0,4 1-1,-1 2-155,0 2 0,4 1 54,-2 1 0,4-1 1,0-1-1,0-1 0,2-1 1,-1 1-117,0 0 1,4-4 0,-7 2 0,-1 0 10,-2 1 1,-2-3 0,-4 2 0,-1-1 156,-2-2 1,-3 3 0,-5 1 0</inkml:trace>
  <inkml:trace contextRef="#ctx0" brushRef="#br0" timeOffset="1219">1275-559 10268,'-2'-6'873,"0"4"0,-2 4-738,2 6 0,-4 7 0,-2 3 1,-1 3-404,2 2 1,-3 4 0,3 3-91,-3 2 1,-2 2 0,1-1 0,0-1-31,0-2 0,-2 3 0,0-5 0,-2 1 0,1-3-331,2-3 1,1 3 414,-1 1 1,1-1 0,0-4 0</inkml:trace>
  <inkml:trace contextRef="#ctx0" brushRef="#br0" timeOffset="959">1018-413 8355,'0'-11'853,"0"-1"1,0 5 0,1-1-324,3 0 0,-2 3 1,5 1-659,2 3 0,1 1 0,1 1 0,2 3 49,2 3 0,-2 2 0,6 1 0,1 0-237,1 2 1,0 2-1,-1-3 1,-1 0-1,-1 0-184,0 1 1,1 1-1,-4 0 1,-1-3-47,-2 0 0,0 0 1,-2 1 362,-3 0 0,3 0 0,-4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05:38.111"/>
    </inkml:context>
    <inkml:brush xml:id="br0">
      <inkml:brushProperty name="width" value="0.09071" units="cm"/>
      <inkml:brushProperty name="height" value="0.09071" units="cm"/>
      <inkml:brushProperty name="color" value="#ED331F"/>
    </inkml:brush>
  </inkml:definitions>
  <inkml:trace contextRef="#ctx0" brushRef="#br0">22 45 5795,'-7'-1'1079,"1"-2"257,1-5 0,1 2-1101,4-2 1,0 5-1,1-4-337,3 2 1,-1 2-1,4 4 33,2 3 1,1-3 63,1 3 0,0 2 1,1 0-1,2 2-76,1-1 0,4-4 0,-3 1 0,0 0 51,0 0 1,3 3-1,-3-2 1,0 0-1,0 0 10,-2-2 1,-2 3-1,-1 0 1,1 2 11,-1-1 1,-1 1 0,-3 3 0,-2 0 11,0 0 0,-4 0 1,3 0 21,-3 1 1,-1 3 0,-1-1 0,-1 0-1,-3-1 11,-2-2 0,4 0 1,-5 0-14,0 0 0,1-1 0,0-1 0,-1-2 0,1 1 17,0-2 0,0 4-223,0-3 1,-3 2 0,2 0 0,0-2-197,0 2 0,0-3 0,3 2 0,-2 0-983,-1 2 1276,-2 1 0,-1 1 0,-1-1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05:39.984"/>
    </inkml:context>
    <inkml:brush xml:id="br0">
      <inkml:brushProperty name="width" value="0.09071" units="cm"/>
      <inkml:brushProperty name="height" value="0.09071" units="cm"/>
      <inkml:brushProperty name="color" value="#ED331F"/>
    </inkml:brush>
  </inkml:definitions>
  <inkml:trace contextRef="#ctx0" brushRef="#br0">358 1331 8355,'-15'0'1,"0"0"205,1 0 1,6 0 746,0 0-682,6 0 1,-2 0-1,8 0-271,3 0 0,3 0 0,3 0 0,1 0-28,5 0 0,-2 0 0,1 0 0,-1 0 2,1 0 0,-3 0 1,2 0-1,-1 0 43,-2 0 0,2 0 1,-1 0-1,-2 1-38,0 3 1,-2-3-1,0 4-38,0 0 0,1-2 1,-1 4-38,0 2 0,-1 1 1,-1 1-1,-3 1 0,-1 2 42,-3 1 1,0 5 0,-2-3-84,0 1 0,0 3 0,0-3 0,-2 4 0,-1 0 37,-5 0 0,2-1 1,0-1-1,-1-1 41,1 1 0,0-3 1,-3 1-1,2-2-71,-2-3 1,3 4 0,-1-3 0,-2 0-39,-1-2 1,0 0-1,1-1 1,2 0-691,-2 0 754,-1 0 0,-6 1 0,-1-1 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05:41.226"/>
    </inkml:context>
    <inkml:brush xml:id="br0">
      <inkml:brushProperty name="width" value="0.09071" units="cm"/>
      <inkml:brushProperty name="height" value="0.09071" units="cm"/>
      <inkml:brushProperty name="color" value="#ED331F"/>
    </inkml:brush>
  </inkml:definitions>
  <inkml:trace contextRef="#ctx0" brushRef="#br0">559 124 8060,'-7'-11'0,"-1"1"0,1 1 0,-1 1 0,2 0 0,0-1 0,1 0 0,-1 3 350,-1 1 0,5-3 0,-2 0 0,3-2 1,2 0-1,3 1-341,3 2 0,3 0 0,2-5 0,0 1 0,3 1 0,2 2-157,1 0 1,3-1-1,-3-4 1,4-2-1,0 1 1,0 2 1,1 1-1,-1-1-58,0 1 1,-4 4-1,-3-1 1,-3 1 144,-1 1 0,-3-3 181,-1 5-34,-4 1 0,-3 4-65,-8 3 0,2-2 1,0 5-1,1 2-14,2 1 0,2 2 0,1 3-12,0 4 0,0 0 0,1 2 0,3 4 5,3 2 1,1-1-1,2 4 1,2 2 0,1 3 2,-1 2 1,-1 5-1,2-1 2,2 3 0,-3 1 0,4-1 0,-1 1 0,0-1-32,-1-3 0,2 4 0,0-2 0,0-2 14,0-2 0,-1 2 0,-4-3 0,1-2 25,-1-1 0,1-2 1,2 1-1,-1-2-3,-3-2 1,5 2 0,-4-3 0,2 0-120,-1 1 1,0-1 0,-1 2-15,0-1 1,0-4-1,0 2 1,0 0-1,1-4 35,-1 0 1,-4 2 0,-1 0 47,-1-1 0,3-1 0,-4-3 0,-2-1 0,-1-2 88,-1 2 0,0-2 0,0-1 0,0-1 59,0-2 0,0-2 0,-1-1 0,-1 1 0,-3-1 1,-2 0-1,-1 0 309,-2 0 1,-5-3-252,0-1 0,-5-1 0,1 3 33,-2-1 1,-1-5 0,0 3 0,-1-1-37,1-2 0,1-2 1,1-1-229,1 0 0,6-5 0,-4-2 1,3-3-269,-1-1 0,0-1 1,4 0-1,-1-2 1,2-2-411,3-1 1,-3-2 0,4-3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13.014"/>
    </inkml:context>
    <inkml:brush xml:id="br0">
      <inkml:brushProperty name="width" value="0.09071" units="cm"/>
      <inkml:brushProperty name="height" value="0.09071" units="cm"/>
      <inkml:brushProperty name="color" value="#ED331F"/>
    </inkml:brush>
  </inkml:definitions>
  <inkml:trace contextRef="#ctx0" brushRef="#br0">23 280 8192,'11'-14'0,"-1"-3"0,-2 1 0,0 0-279,0 2 0,-3 2 0,0 1 0,-1 0 0,0-1 1,-2 1 219,0 0 0,-2 4 1,0-1 188,0 0 0,0-2 1,0-2-53,0 1 1,0 0 0,0 0 0,0 0 0,-2 1 123,-1 2 1,1-2 67,-1 3-238,1 2-46,2 0-1,0 5 0,0 5 0,0 2 8,0 3 0,0 2 0,0-1-5,0 0 1,4 0 21,0 0 0,1 2 0,-3 0 0,2 2 1,-1-1 0,-2-2 1,3 3 0,-1 1 24,0 2 0,-1-3 1,1 3-1,0 2 1,0 1-13,-2 2 0,-1-1 1,0 2-1,0 0-7,0 3 1,0 0-1,0-1 1,0 3 9,0-1 0,0 3 0,0-4 1,-1 2 0,-3 2 0,2 0 0,-5 0 1,1-1-19,0 1 1,2 0-1,-2 0 1,0-1 5,0 1 1,2 1-1,-2 1 6,1-4 1,0 4 0,2-5 0,-2 2 0,0-1-7,0-2 1,-2 3 0,3-3 0,1 0 0,-1 2 0,0-2 0,2 1 0,0-3 0,2-1 47,0 2 0,-3-1 0,-1 5-53,1 1 0,2-2 0,1-1 0,0 0 15,0-3 1,0 3 0,0 1 0,0 0 9,0 1 1,0-5 0,0 2 0,0 0-28,0-1 0,0 1 1,0-2-1,0 1 34,0-1 0,0 2 1,0-1-24,0-1 0,0-1 0,0-2 0,0 0 1,0 1 1,0-5-1,0 1 1,0 1 0,0 1-5,0 1 0,0 1 0,0-2 0,0-1-26,0-2 1,0 1-1,1 2 1,2-1-60,1-1 0,-1-2 0,-3 3 0,0-3 2,0-1 0,4 4 0,0-2 0,-2 0 26,0 1 0,-1-5 1,1 2-1,2-1 19,-2-1 1,0 6 0,-1-2 0,1 0 80,2 1 1,0-2 0,-4 3 1,0-1 1,4-2 0,-1 3-1,0-1-53,-2 1 1,3-3-1,0 2 1,-1-1-1,1 1-8,0 0 0,1-2 0,-3 3 0,2-2-31,-2 2 0,3-2 0,-1 0 0,0 1-30,1-2 1,-4 3-1,4-4 1,-1 1 46,-1-1 1,1 2-1,-3-1 1,2-1 11,1 0 1,-1 2-1,-3-1 1,0-1-11,0 0 1,0 3 0,0-3 0,0 1 138,0 3 0,0 1 0,0 1-13,0 1 0,0 3 0,0 0 0,0-1-106,0-2 0,0 1 0,0 1 0,0 1 0,0-2 4,0-5 0,0 3 1,0-4-1,0 3-11,0 2 0,0-1 0,2 0 0,0 1-87,2-1 1,1-3 0,-3 1 0,2 2 79,-2 3 1,0 1-1,-2-4 1,0 1 25,0-1 0,3 0 0,1 1 0,-1-1 32,-2 0 1,-1 1 0,0-1 0,1 0-40,3 1 0,-3-1 0,3 1-29,-3-1 1,-1 0 0,1 1 0,2-1-24,0 0 0,1 2 0,-3 1 0,2 1 0,1-1 8,-2-2 0,-1 0 0,-1 0 1,0 2 15,0 1 1,4 0-1,0-3 1,-2-1 41,0 0 0,-2 1 0,0-1 0,0 0 8,0 1 1,0 3 0,0 0-1,0-1-10,0-2 1,0 0 0,0 0 0,0 2-23,0 1 0,0 0 1,0-3-1,0-1 17,0 0 0,0 1 1,0-1-34,0 1 0,0 0 1,0 2-1,0 1 12,0-1 1,-2-1-1,0-1 1,-2 2 0,2 1 12,0-1 1,-1 2 0,-1-1-1,1-1-13,2-1 1,1-1 0,0 2-1,0 1 4,0-1 1,0-3-1,0-2 1,1-1 12,3 1 1,-1 1-1,3 1 1,0 1 19,0-1 1,-2 0-1,2 1 1,0-1-3,1 0 0,-1 1 0,3-1 1,-3 1-39,-1-1 1,2 0 0,-2 1 9,1-1 1,1 0-1,1 2 1,-1 1-13,-3 1 0,1-4 1,-1-3-1,2 1 1,2 1 46,-1 1 1,-3 4-1,2 0 1,0-1 15,1-1 0,-1-2 0,3 1 0,-3-1-12,-1 0 0,2-1 1,-2-1-1,1-1-29,3 1 1,-3 1 0,0 1 0,1-1-22,-1-2 1,0 2 0,3-3 0,-3 0-18,-1 1 1,2-2-1,-3 3 1,0-3 12,1 0 1,-3 1 0,5-3 0,-2 0 3,-3 1 1,3-3 0,0 3 61,1 0 0,-3-2 0,0 3 0,-1 0 0,-1-1-37,3 1 0,-3 1 0,3-3 0,-2 0-20,2 1 0,-3-3 0,3 3 0,-3-1-4,-1 0 0,1 0 0,2-4 1,0 0 10,0 0 1,-2 0-1,-1 0 1,1 1 29,3-1 0,-3-4 0,3 1 59,-3 0 1,-1-1-24,0 0 1,0-3 25,0 3 0,2-4 52,1 0-608,-1-1 0,3-4 0,-4-1 0,1-5-647,2-2 0,5-1 0,-3 0 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06:16.262"/>
    </inkml:context>
    <inkml:brush xml:id="br0">
      <inkml:brushProperty name="width" value="0.09071" units="cm"/>
      <inkml:brushProperty name="height" value="0.09071" units="cm"/>
      <inkml:brushProperty name="color" value="#ED331F"/>
    </inkml:brush>
  </inkml:definitions>
  <inkml:trace contextRef="#ctx0" brushRef="#br0">34 22 8129,'-11'0'-530,"3"0"958,1 0 0,5-1 267,-2-3-367,3 3-130,1-4 56,0 5 0,5 0 1,2 0-191,3 0 0,1 0 0,0 0 0,0 0-6,1 0 0,0-1 1,2-1-1,1-2-37,-2 1 0,3 2 0,-1 1 1,-1 0-45,-2 0 1,0 0 0,-1 0-56,0 0 1,0 0-1,0 0-4,1 0 0,-5 0 25,0 0-7,-4 0 54,2 0 1,-6 0-1,-3 0 1,-4 0 19,-1 0 1,-3 0-1,1 0 1,-1 0-10,-3 0 0,1 0 1,-3 0-1,-1 0 33,1 0 1,2 0-1,-2 0 1,1 0 62,2 0 0,1 1 1,2 2 132,0 1 1,0-1 86,0-3-209,5 0-113,1 0 1,13 0-1,3 0 26,2 0 1,-1 0 0,-1 0-204,1 0 0,-1 0 0,0 0 1,0 0-303,0 0 1,-3 0-469,-1 0 581,-4 0 0,0 0 185,-6 0 1,0 0-591,-4 0 0,-1 0 159,-3 0 581,0 0 1,-5 0-1,-2 0 1</inkml:trace>
  <inkml:trace contextRef="#ctx0" brushRef="#br0" timeOffset="9909">-558 1006 10688,'7'0'151,"-1"2"0,0 0 1,1 2-315,1-2 0,2-1 0,0 1 0,-1 0 0,-2 2 1,2-2-1,1 0 19,1-2 1,-3 0-1,-1 0 108,2 0 0,1 0 0,1 0-192,0 0-175,-5 0 323,-1 0 1,-13 0 0,-4 0 98,0 0 0,-2 0 1,1 0-1,-3 0 1,-1 0 46,1 0 1,-4 0-1,3-2 1,0 0 359,2-2 1,-1 0 0,1 4 29,1 0 1,2-3-63,0-1-361,6 0 0,2 4-93,8 0 1,2 0 0,6 0-1,0 0-72,3 0 1,-3 0-1,3 0-20,-2 0 1,-1 0 0,2 0 0,1 0 25,-2 0 1,-4 0-1,-2 0 1,2 0 61,1 0 1,1 0 72,0 0 458,-4 0-420,-2-5 0,-10 4 1,-3-3-1,-2 3 3,-1 1 1,0 0 0,0 0 0,-1 0 22,1 0 1,4 0-544,-1 0-1599,1 0 1447,1 5 1,1-4 0,5 4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07:53.179"/>
    </inkml:context>
    <inkml:brush xml:id="br0">
      <inkml:brushProperty name="width" value="0.09071" units="cm"/>
      <inkml:brushProperty name="height" value="0.09071" units="cm"/>
      <inkml:brushProperty name="color" value="#ED331F"/>
    </inkml:brush>
  </inkml:definitions>
  <inkml:trace contextRef="#ctx0" brushRef="#br0">78 895 7480,'-11'0'401,"0"0"1,4 1-184,-1 3 0,7-2 1,1 4-183,6-1 1,4 3 0,1-3-1,0 0 1,2 0 0,0-2-1,4 1 1,-1 1 0,1 0-1,1 0-48,1-3 0,3 3 1,0-1-2,0-1 0,2 2 0,2-2 0,2 0 0,4-2 38,1-1 0,-2 0 0,6 0 1,-1 0 111,2 0 1,-4 0-115,4 0 1,-2 4-1,0 0 1,1-2 31,-1-1 1,-1 0 0,-2 2 0,0 2 0,-2 0-8,-1 0 0,-2 0 0,3-3-111,-1 2 1,-1 3 0,0-2-1,-1 0 1,-2 2 45,0-1 1,0-4 0,-4 2 0,1-3-1,-1 1 15,0 1 0,1-1 1,-1 1-1,0-2 3,1-1 0,0 0 1,2 0-1,1 0-29,-1 0 0,3 0 0,-2 0 0,-2 0-20,0 0 1,2 0 27,0 0 1,0 0 0,-3 0-1,-1 0 9,0 0 0,1 2 0,-1 0 0,-1 2 0,-1 0-9,-1 1 0,-1-4 0,5 4 33,-1 0 0,0-4 1,1 3-1,0-3-44,3-1 0,-2 4 0,3-1 1,-1 0-1,1-2-26,-3-1 0,5 0 0,0 0 1,0 0 21,1 0 0,-1 0 0,1 0 1,-3 0-1,-1 0 6,0 0 1,4 0 0,-4 0 45,-1 0 0,2 0 0,0 0-31,2 0 0,-4 0 1,2 0-1,-1 0 1,0 0-1,-1 0 1,-1 0 0,2 0-20,0 0 1,0 0 0,-4 0 0,1 1 0,-1 2 0,1 1 17,-1-2 0,0-1 1,1-1-13,-1 0 1,2 2 0,0 0-1,2 2 5,-1-2 0,-1 0 1,0-1-1,0 1 18,2 2 0,1 0 0,-4-4 0,2 0 1,1 0 31,-1 0 1,0 0 0,0 0 0,1 0 34,-1 0 0,-1 0-56,2 0 1,-2 0-1,3 0 1,-1 0-5,1 0 0,-1 0 0,-3 0 1,2 0-1,1 0 8,-1 0 1,-1-1 0,-2-2-1,0-1-1,1 2 1,0 1-1,2 1 1,1 0-56,-1 0 1,-1 0 0,-2 0 0,2 0 1,2 0 1,-3 0 0,3 0 0,-1 0 13,1 0 0,-2 0 1,3 0-1,-1 0 0,0 0 26,-1 0 1,-1 0 0,-2-2 0,1 0 31,-1-2 1,-1 0 83,-2 4 1,2-3-1,-4-1 1,2 0-5,-1-1 1,0 3 0,2-4 0,-2-1 0,1 2-72,-2 0 0,7-3 0,-4 1 1,0 0-1,1 0-49,0-2 1,0-1 0,-1 0 8,-1 3 1,-2-3 0,3 2 0,-3-2 0,1-1 178,-1 0 1,-3 0 0,1 0-68,-3-1 1,-1 1 0,-1 0-1,-1 0 1,-2 0 81,2-1 0,-4-2 1,-1-1-1,-2 0 43,2-1 0,-3-1-204,3-1 0,-3-3 0,-1 2 0,1-2-11,3-1 1,-3 3 0,3 0 0,-1-1 0,-1-1 0,2-1-39,-2 0 1,-1 3-1,-1 2 1,0-1-234,0 1 0,0 2 0,0-3 81,0 2 0,0 0 0,0 3 0,-1-2 127,-2 1 0,0 2 0,-3 0 0,0 0 44,-1-3 0,0 3 1,-4-3-1,1 2 0,0 2-17,-1 0 1,1 0-1,-8 0 1,1-1-66,0 1 0,2 4-7,-4-1 1,2 2-1,-3-3 1,1 3 37,-1 1 1,0-2-1,1 2 1,0 0 38,-1 0 0,-1-3 0,0 5 0,1-1 0,1 0 0,-1-1 46,-1-1 1,-1 2 0,0-2-9,-1 1 0,-3-2 0,0 2 0,1 0-46,2 0 0,-3-3 1,-1 3-1,1 0-33,-1 0 0,2 0 0,-5 3 1,1-2-1,-2 1-45,-3-2 1,3 3 55,-6-1 0,1 0 0,0 1 0,-3-2 0,1 1-68,-1 2 0,-2 1 0,3 0 62,-2 0 1,3 0 0,-3 0 0,0-1 63,0-3 1,7 3 0,-2-3 0,1 3-1,3 1-20,-1 0 1,5 0-1,-1 0 1,2 0 31,0 0 1,0 0 0,3 0-1,-2-1 1,-3-2-10,0 0 0,-2-2 0,-4 2 1,0-1-49,-4 2 0,2-3 1,-5 1-1,-1 0-85,-1-1 1,-6 4 0,1-3 0,-1 3-16,0 1 1,3 0 91,-3 0 1,0 0 0,1 0 0,4 0-88,1 0 0,4 0 0,-4 0 0,4 0 159,0 0 0,2 0 0,3 1 0,2 2 0,1 1 30,1-2 1,5 1 0,-2-1 0,1 2-27,0-2 0,0 3 0,3-1 1,1 0-1,0 0-23,-1-1 1,0 5 0,-2-3-37,-1 1 1,-1-4-1,2 3 1,-1-1 0,0 0-66,-2-2 1,3 3 0,-3-1-1,0-2 26,4 0 1,-4 1 37,2 1 1,-5 0 0,3-4 0,-2 0 17,0 0 1,1 0-1,-2 0 1,3 0 28,0 0 1,-1 0 0,1 0-1,1 0 1,-2 0 0,2 0 63,0 0 1,1 1-1,3 2 1,1 0-49,0 0 0,-2-1 0,-1 1 0,-1 0 38,1 0 0,5-1 0,2 1 0,-2 1-60,-1-2 1,-2 3 0,1-1-46,0-2 1,3 3 0,0-1 0,1 0 6,0 1 1,-2-4 0,4 3 26,-1-3 0,3-1 0,-1 1 0,2 2 35,-2 0 1,2 1-1,-3-4 1,1 1 1,0 3 1,0-3-1,4 3 1,0-3-1,0 1-75,0 1 1,1 0 0,1 3 0,2-1 16,-2-3 1,-1 3 0,-1 0 0,0 0 8,0 0 0,-4 3 1,0-3-1,1 1 0,2 1 59,0 0 1,1 1 0,0-3-1,0 1 1,0 1 0,0 1 0,-1-1 0,1-1 47,0 0 0,4 0-118,-1 2 1,1 2 32,-5-3 0,3 3 1,1 1-81,4 0 1,3 1 0,1-1 0,0 0 0,0 0-1,0 1 21,0 3 1,0-2-1,0 2 60,0-3 1,0 1 0,0 0 0,1 2 12,3-1 0,-3 3 1,3 1-1,-1 0 1,-1 0 41,2-2 0,1 2 0,-3-1-27,2 0 0,1-2 0,-3 2 0,2 1 20,-1-1 1,2 0-1,0 2-21,1-4 0,-4 1 1,3 0-1,-1 0-26,0 1 0,-1-1 0,-1-3 0,0 2 39,2-1 1,0-2-1,-4 0 1,0-1 25,0 0 0,0 0-318,0 0 1,0 0 104,0 1 1,0-1-1,0 0 116,0 0-933,0-5 0,4 4 0,3-4 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08:22.403"/>
    </inkml:context>
    <inkml:brush xml:id="br0">
      <inkml:brushProperty name="width" value="0.09071" units="cm"/>
      <inkml:brushProperty name="height" value="0.09071" units="cm"/>
      <inkml:brushProperty name="color" value="#ED331F"/>
    </inkml:brush>
  </inkml:definitions>
  <inkml:trace contextRef="#ctx0" brushRef="#br0">57 202 7922,'-12'0'-518,"1"0"0,0-5 549,0-2 0,5 0 274,2 0-228,3-1 1,1 1 73,0 0-153,0 4 388,0-2-236,0 5 1,5 0-164,2 0 1,4 0-1,3 0-4,1 0 1,1 0-1,-2 0 1,2 0 7,1 0 1,1 0-1,1-1 1,0-2 85,1 0 1,1-1 0,1 4-46,1 0 1,0-4 0,2 0-1,1 2 30,-1 1 1,0 1-1,0 0 1,1-2-1,-1 0-9,-2-2 0,1 1 0,1 3-82,1 0 1,-1 0-1,-5 0 1,-2 0 0,1 0 21,-2 0 0,3 0 0,-4 0 0,0 0-27,1 0 1,-3 0 0,-2 0 0,-1 0-23,0 0 1,4 0-1,0 0 1,-2 0 28,0 0 0,2 0 0,1 0 0,0-2 28,0-1 1,4 1 0,-2-1 0,0 1-30,1 2 1,-1-3 0,5-1 49,-1 1 0,-3 1 0,-1-1 0,2 0 0,0 0-16,-1 2 1,2 1 0,-4 0-19,1 0 1,2 0-1,-4 0 1,0 0 0,0 0 4,-2 0 1,2 0 0,-1 0 0,0 0-1,1 0 1,-4 0 0,4 0 0,-1 0-45,0 0 0,4 0 0,-3 0 0,0 0-2,0 0 1,4 0 0,-1 0 0,2 0 5,1 0 1,1 0-1,-1 0 34,0 0 0,2 0 0,1 0 0,1 0-29,-1 0 1,-2 0-1,0 0 1,0-1-1,2-2-11,1 0 1,4-1-1,-4 3-21,-1-3 0,0 3 0,0-3 0,1 3 0,-1 1 69,-2 0 1,-4 0 0,-1-2 0,2 0-6,1-2 1,2-1 0,0 3-1,2-2 19,1 2 1,0-1 0,-3 1 0,-1-2 24,0 1 1,1-2-1,-1 2 1,-1 0 55,-2 2 0,1-3 1,-4 0-36,1 2 1,-2 1 0,3 1 0,-2 0 16,-3 0 1,-1 1-41,-5 3 0,2 2 0,-6 5-65,0 0 1,-2 0-90,-1 1 0,0-5-177,0 1 0,0-5-276,0 5 436,0-6 0,5 8 0,1-4 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08:23.951"/>
    </inkml:context>
    <inkml:brush xml:id="br0">
      <inkml:brushProperty name="width" value="0.09071" units="cm"/>
      <inkml:brushProperty name="height" value="0.09071" units="cm"/>
      <inkml:brushProperty name="color" value="#ED331F"/>
    </inkml:brush>
  </inkml:definitions>
  <inkml:trace contextRef="#ctx0" brushRef="#br0">34 23 8355,'-6'0'-54,"-4"0"-16,3 0 256,2 0 1,0 1-254,5 2 118,0-1 0,1 3 1,3-4 26,3 3 1,-1-3 0,2 3-42,1-3 0,2-1 0,2 0 1,4 0-1,-1 0 36,0 0 0,4 0 0,-2 0 0,4 0-1,0 0 1,0 0 0,2 0 0,1 0-11,1 0 1,4 0 0,-3 0-1,0 0-48,1 0 1,5-4 0,-2 0-27,0 2 0,0 1 1,3 1-1,-1 0 24,1 0 1,-1 0 0,0-2 0,-1 0-53,2-2 0,-7 1 0,6 3 0,0 0 0,-2 0 30,-1 0 1,2 0-1,-2 0 1,2 0 9,2 0 0,-2 0 1,-1 0-1,-1 0-1,1 0 1,0 0 0,0 0 0,-1 0 51,1 0 0,1 0 1,2-2-1,-1 0-17,1-2 1,0 0 0,2 4 0,0 0-35,-3 0 1,0 0 0,-4 0-2,-1 0 0,3-1 0,-4-1 1,-1-2-1,0 1 20,0 2 1,-1 1 0,-5 0-57,-2 0 0,0 0 0,0 0 1,-3 0 60,-2 0 0,-2 0 265,0 0-86,-5 0 180,-1 0-730,-5 0 0,-5 1-137,-2 3 0,0-1 1,0 3-379,-2-1 0,3 3 529,-1 0 1,-6 7-1,-4 2 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11:39.441"/>
    </inkml:context>
    <inkml:brush xml:id="br0">
      <inkml:brushProperty name="width" value="0.09071" units="cm"/>
      <inkml:brushProperty name="height" value="0.09071" units="cm"/>
      <inkml:brushProperty name="color" value="#ED331F"/>
    </inkml:brush>
  </inkml:definitions>
  <inkml:trace contextRef="#ctx0" brushRef="#br0">134 112 7787,'-7'-3'-390,"1"-2"0,0 0 1,1-2-1,-2 1 403,1-2 0,2 3 0,-2 0 0,0 1 0,1-1 60,0-1 1,1 2 0,4-3 164,0-2-128,-5-1 1,3 0-3,-6 3 1,5 2-1,-5 5 35,0 0 1,1 0 10,0 0-129,4 0 1,-3 0-66,2 0-76,3 0-64,-4 0 32,5 0 1,4 5 73,0 2 1,-1-1 0,-3 2-44,0 0 1,-1 2 115,-3 1 1,3-3-1,-3-1 173,3 2-59,1-4 1,0 1-52,0-2 0,1-3-18,3 3 0,-1-3 0,4-1 3,2 0 1,1 0 0,1 0 33,0 0 0,0 0 1,1 0-1,-1 0-33,0 0 1,1-4 0,2 1 0,1-1 0,0 0 94,1 1 0,-2-1-149,4 4 0,-4-4 1,2 0-1,-1 2 0,1 1-10,1 1 1,-3 0 0,2-2-1,-1 0 15,0-2 1,1 0-1,-2 4 1,2-1-11,1-3 1,1 3 0,2-3 0,-2 3 3,2 1 1,1-3 0,2-1 0,0 1 31,3 2 1,-2 1-1,3 0 1,-1-1-15,0-3 0,1 3 1,-5-3-13,0 3 0,1 1 0,-1 0 1,0 0 9,1 0 0,-5 0 1,1 1-1,1 2-10,1 0 1,1 1 0,1-4 0,-1 0-1,0 0 0,1 0 0,-1 0 0,2 0 0,-1 0 4,0 0 0,5 4 1,-7 0-21,-1-2 1,5-1 0,-5-1-1,0 0 1,1 0-40,0 0 1,0 4-1,-1 0 1,-1-2 9,1-1 1,-1-1 0,1 0 0,-1 0-1,1 0 0,-3 0 0,2 0 18,1 0 1,1 0 0,1 0-1,1 0 1,-1 0-16,0 0 0,1 0 0,-1 0 75,0 0 1,1 4-1,-1 0 1,0-2-27,1 0 0,-1-2 1,1 1-1,-1 1 1,0 2-11,1-1 0,-1 2 0,0-2 0,1 0 4,-1-2 0,0-1 1,1 0-1,0 1-2,3 3 0,-2-3 1,2 3-1,-1-3 2,1-1 0,-2 1 1,3 2-1,-1 1 3,0-2 1,0 1 0,-3-1 1,-1 2 0,0 1 0,1-3 1,-1 2-4,0-2 0,4 3 1,1 0-1,-1 0-2,1 0 1,-2 0 0,3-2 0,1 2 0,-2 0 8,1 0 0,-1 0 0,-2-3 1,2 2 28,2-2 0,-1 0 1,3-2-29,-1 0 1,-1 0-1,3 0 1,0 0-1,3 0 3,0 0 0,5 0 0,-1 0 0,2 0-29,0 0 1,0 0 0,3 0 0,-2 0-25,-1 0 0,-1 0 0,2 0 24,-1 0 1,-4 0 0,3 0 0,0 0 10,0 0 1,-4 0 0,2 0 0,-1 0-1,1 0-11,-2 0 1,2 0-1,-1 0 36,-1 0 0,-1 0 0,-3 0 1,0 0-1,-3 0 32,2 0 1,-2 0 0,0 0 0,-2 0-24,-2 0 0,2 0 1,-1 0-1,-1 0-15,-1 0 0,2 0 0,0 1 0,0 1-5,1 2 0,-3 0 1,3-4-1,-1 0-24,0 0 1,2 0 0,-4 0 33,3 0 1,0 0-1,-2 0 1,2 0 14,2 0 1,-3-1 0,3-2-1,3-1 1,-1 2-21,-2 1 0,7-3 0,-2 0 0,1 0-21,0-1 1,-2 4-1,1-3 1,-2 3-3,-2 1 0,4-4 1,-2 1-1,-1 0 3,1 2 0,-1 1 1,0 0-1,-2 0 3,-2 0 1,8 0-1,-2-1 1,2-2 2,0 0 0,6-1 0,1 4 0,0 0-10,2 0 1,2-1 0,1-2 40,0-1 1,-2 1-1,6 3 1,0 0 49,0 0 0,-3-4 1,4 0-1,0 2-24,-1 1 0,0 1 0,-4-2 0,3 0 0,0-2-19,-1 2 0,5 0 1,-2 2-1,0 0-5,-3 0 1,7-3 0,-8-1 0,2 1-16,1 2 1,-2 1 0,5-1-1,-3-2-16,-2 0 1,1-1 0,-1 4 0,0 0-16,-2 0 0,6-1 1,-9-2-1,2 0-23,0 0 0,1 2 0,-1 1 0,-2 0 12,-1 0 0,0-4 0,-1 0 19,-1 2 0,-4 1 1,3 1-1,0 0 18,-1 0 1,-3 0-1,2 0 1,-2-2 0,0 0-10,1-2 0,4 0 0,-4 4 0,-1 0-12,-1 0 0,2 0 1,2 0 1,0 0 0,-3-3 1,3-1-1,-2 1 1,1 2-4,-2 1 0,2 0 1,-1 0-1,1 0-23,0 0 0,-3 0 0,3 0 0,0 0-48,-1 0 0,4 0 1,-3 0 38,2 0 0,-4 4 0,3 0 1,-2-2 20,0-1 0,4 3 1,-2 0-1,-1-2 28,1 0 1,3-2 0,-1 0 0,2 0 0,2 1 54,0 3 1,-2-3 0,1 3 0,-2-3 30,0-1 0,6 0 0,-6 0 1,2 0-19,0 0 0,1 0 1,1 0-1,-3 0-33,1 0 1,-1 0 0,2 1 0,-1 2-34,1 0 0,0 1 0,-2-4 0,0 0-33,-2 0 0,-4 0 1,3 0-1,-2 0 43,-2 0 0,3 0 0,-1 0-53,2 0 0,-4 0 1,1 0-1,-2 0 28,-1 0 0,-3 0 0,0 0 1,1 0-1,-1 0 3,1 0 0,1 0 0,0 0 35,1 0 0,-1 0 0,1 0 1,-1 0-1,0 0 6,-4 0 1,6 0 0,-4 0-1,-1 0 33,-1 0 1,0 0 0,-1 0 0,-1 0-27,0 0 1,3 0 0,-2 0 0,-1 0-99,0 0 0,1 0 0,-4 0-33,2 0 1,2 0-1,-3 0 1,1 0 57,-1 0 0,-2 0 0,0 0 1,-1 0 2,0 0 1,1 0 0,-1 0 0,0 0 0,1 0 28,-1 0 0,0 0 1,1 0-1,-1 0 25,0 0 1,5 0 0,0 0 0,0 0-19,1 0 1,3-1 0,-2-2 0,4 0 21,0 0 1,5-2-1,-1 1 1,0 2 28,2 1 0,-5-3 1,5 0-1,-2 0-47,0-1 0,4 4 1,-2-3-63,1 3 1,1-2-1,2-1 1,-1 1-1,-1 2 69,2 1 1,-1-1 0,0-2-116,-1 0 0,-4-1 0,3 4 0,-1 0 0,-2-1 93,1-3 1,-3 3 0,2-3 0,-2 3 133,-1 1 0,-1 0 1,1 0-58,-1 0 1,1-2-1,-2 0 1,-1-2-1,-1 2-25,1 1 0,-2 1 0,-1 0 0,1 0-75,-1 0 0,-3 0 1,1 1-1,-2 1-114,-2 2 1,-1 0 0,-1-4 89,-1 0 0,-4 0 0,2 1 0,-1 1 23,-2 2 1,-2 0-1,0-4 1,-1 0-10,0 0 0,0 0 0,0 0 66,0 0 0,1 1 0,-1 2 0,0 0-1,0 0 1,0-2-1,1-1 1,-1 0 49,0 0 0,4 0 1,0 0-1,-2 0 6,0 0 0,-2 0 0,0 0 200,0 0 1,0 0 22,1 0-739,-1 0-92,-5 0 1,-1 1 343,-5 3 1,-4 2 0,-1 4-146,-1-2 0,2 2 0,-3-3 0,-1 3-82,2 1 0,-4 2 1,3 0-1,-3 3-318,-1 2 674,0-5 0,-6 14 0,0-4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12:10.330"/>
    </inkml:context>
    <inkml:brush xml:id="br0">
      <inkml:brushProperty name="width" value="0.09071" units="cm"/>
      <inkml:brushProperty name="height" value="0.09071" units="cm"/>
      <inkml:brushProperty name="color" value="#ED331F"/>
    </inkml:brush>
  </inkml:definitions>
  <inkml:trace contextRef="#ctx0" brushRef="#br0">34 78 7730,'-11'0'0,"1"-1"666,3-3-418,2 3 1,5-5 0,1 4-186,3-2 0,2 0 0,5 4 1,0 0-1,0 0 0,1 0-19,-1 0 1,0 0 0,1 0-1,2 0 3,1 0 0,1 0 1,-2 0-102,1 0 0,3 0 0,-2 0 0,2 0 36,2 0 0,-3 1 1,2 2-1,1 1 6,1-2 1,1-1-1,0-1 1,0 0 5,-4 0 0,3 1 0,-3 2 0,0 1 0,0-2-20,-2-1 0,3 1 1,-3 0-1,0 2 28,0-2 0,3 0 4,-4-2 1,3 0 0,-2 0-1,2 0 1,0 0 0,1 0-1,0 0 1,0 0 68,3 0 0,0 0-67,0 0 0,1 0 0,-1 0-8,0 0 1,1 0 0,-1 0 0,0 0 0,1 0-5,-1 0 0,1 0 1,-1 0-1,-1 0-2,-2 0 0,4 0 0,-3 0 0,0 0 0,1 0-22,0 0 1,2 0 0,-2 1 0,-1 1-16,-2 2 0,1 0 0,3-3 19,1 3 0,-1-3 0,0 3-14,1-3 0,-3 0 0,-1 2 1,3 0-9,-3 0 0,1-2 1,3-1-1,-1 0 1,0 0-1,1 0 1,-2 0 0,-1 0 66,-2 0 0,0 0 1,2 0-1,-2 0 1,1 0-14,-2 0 0,4 0 0,-2 0 0,1 0-28,-1 0 1,2 0 0,-4 0 0,2 0-6,-1 0 0,1 0 1,3 0-1,-1 0 1,-1 0-12,-1 0 0,0 0 1,3 0 25,0 0 1,1 0 0,-1 0 13,0 0 1,1 0-1,-1 0 1,0 0-1,1 0 0,-1 0 1,0 0-1,1 0-30,-1 0 0,1-1 0,-1-2 0,0 0 0,1 0 6,-1 2 0,4-3 0,0 0 0,-1 2 7,-1 1 0,-3-3 1,-1 0-1,-2 2 18,2 1 0,1-3 0,0 0 1,-1 2 8,-1 0 0,-2 2 0,3-1 1,-2-1-7,-2-2 0,4 0 0,-3 4 1,2 0 4,-1 0 0,-3 0 1,2 0-3,0 0 1,3 0 0,-3 0 0,2 0 2,-1 0 1,1 0-1,3 0 1,1 0-8,-1 0 1,-2 0 0,0 0 0,1 0 0,-1 0-5,1 0 0,0 0 0,1 0 0,-1 0-6,-2 0 1,2 0-1,-4 0 1,2 0 27,0 0 1,-1 0-1,3 0 1,-1 0 8,-1 0 1,0 0-1,3 0 1,0 0-5,1 0 0,-5-1 0,1-1 0,0-2-9,-2 1 0,4 2 0,-2 1-7,2 0 0,-4 0 0,-1 0 1,-1 0 34,0 0 0,4 0 0,-3 0 0,0 0-22,0 0 1,3 0-1,-3 0 1,0 0 0,2 0-13,-1 0 0,-2 0 0,4 0 0,-1-1 20,0-3 1,1 3 0,-2-3 0,-1 3 18,0 1 0,3 0 0,-3 0 0,0 0 6,0 0 1,0-1 0,-2-2 0,1-1-33,-2 2 1,3 1 0,1 1-1,-1 0-41,0 0 0,3 0 0,-3 0 1,1 0 48,3 0 1,-3 0 0,2 0-110,1 0 1,-3 0-1,1 0 1,-1 0 43,0 0 1,-2 0-1,3 0 1,-1 0 24,1 0 0,-5 0 1,3 0-1,0 0 0,2 0-14,-1 0 0,3 0 0,-4-2 0,2 0 11,2-2 0,-1 1 1,1 3-1,-2 0 16,-2 0 0,2 0 0,-1 0 1,-1 0 25,0 0 1,0 0-1,-2 0 1,1 0 7,-2 0 0,0 0 0,-2 0-58,0 0 1,0 0-1,0 0 1,2 0-17,2 0 0,-3 0 0,3 0 0,-1 0-48,1 0 1,-2 0 0,5 0 0,-1 0 0,-1 0-7,0 0 0,4 0 0,-2 0 1,0 0 103,1 0 0,-2 0 0,2 0 1,-3 0-16,0 0 0,-3 0 0,3 0 1,-1 0 17,0 0 0,0-4 0,-4 0 29,0 2 0,0 0 1,0 2-32,0 0 1,-3 0-26,-1 0 0,-3 0 1,4 0 21,0 0 0,-2 0 104,2 0 0,-4 0 29,3 0-629,1 0-862,-2 0 95,-1 0 969,-5 0 1,-5-5 0,-1-1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12:15.689"/>
    </inkml:context>
    <inkml:brush xml:id="br0">
      <inkml:brushProperty name="width" value="0.09071" units="cm"/>
      <inkml:brushProperty name="height" value="0.09071" units="cm"/>
      <inkml:brushProperty name="color" value="#ED331F"/>
    </inkml:brush>
  </inkml:definitions>
  <inkml:trace contextRef="#ctx0" brushRef="#br0">44 89 8355,'-11'0'-807,"0"0"1746,0 0-870,4-4 0,4 1 0,6-3 0,5 1 1,2 1-1,2 0-43,3 1 0,3-1 0,4 4 0,0-1 0,2-2 0,1-1 0,2 2 0,2 1-120,2 1 1,1 0-1,1 1 1,1 1 33,0 2 0,-1 0 1,2-3-1,1 2 1,1 0 10,-1 0 1,3-2 0,0 0 38,5 3 0,-4-3 1,8 3-1,2-3 1,1-1-1,2 0 189,4 0 1,-1-3-144,4-1 0,1 0 0,-2 4 1,1-1-1,0-2-57,-1 0 1,0-1 0,-6 4 0,-2 0 0,0 0-35,0 0 0,-4 0 0,3 0 12,-1 0 1,-3 0 0,4 0 6,0 0 0,-4 0 0,3 0 0,0 0 31,-1 0 0,2 0 0,-3 0 0,2 0 0,-1 0-15,2 0 1,-4 0 0,3 0 3,1 0 0,-4 0 0,2 0 0,-2 0 0,-1 0-31,0 0 1,-4 1 0,-1 2 0,-2 0 32,-2 0 0,3-2 0,-1-1 0,1 0 10,-1 0 0,3 0 0,-2 0 0,0 0 0,4 0 16,0 0 0,2 0 0,-1 0 0,1 0-6,0 0 0,0 0 1,-1 0-3,1 0 1,-1 0 0,-2 0 33,-1 0 1,-4-4-1,3 1 1,0 0-1,-1 2-23,4 1 0,-5-1 0,1-2 35,-1-1 0,-2 1 0,4 2 0,-2-2 0,-2-1 21,-1 2 0,-1-1 0,-1 1 0,1-2-36,-1 2 0,1 0 0,-2 1 1,-1-1-29,-1-2 1,-5 0-1,2 4 1,-2 0 0,-3 0 1,3-1-1,-7-1 1,0-2-1,0 1 34,-2 2 1,-1 1-12,-4 0 1,-4 0-1,1 0 22,0 0-70,-3 0-890,0 0 0,-6 0 520,-3 0 1,-7 0-1,-6 0 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12:17.455"/>
    </inkml:context>
    <inkml:brush xml:id="br0">
      <inkml:brushProperty name="width" value="0.09071" units="cm"/>
      <inkml:brushProperty name="height" value="0.09071" units="cm"/>
      <inkml:brushProperty name="color" value="#ED331F"/>
    </inkml:brush>
  </inkml:definitions>
  <inkml:trace contextRef="#ctx0" brushRef="#br0">34 213 8355,'-6'0'-756,"-2"-1"830,4-3 1,-1 3 0,2-4 283,0 0 1,-1 3-270,4-6 1,0 4-9,0-3 1,0 3-197,0-3 0,5 4 71,2 0 0,3 1 0,1 2 0,1 0 47,-1 0 1,1 0 0,2 0 0,2-1 21,1-3 0,3 3 0,5-3-2,1 3 1,5 1 0,-1 0 0,4-1-5,3-3 0,-1 3 0,5-3 1,1 2-1,2-1 14,0 0 0,1-1 0,1 3-44,2-3 0,-4 3 1,3-4-1,2 1 1,-2 0 25,-1 2 0,5-1 1,-7 1-1,2-2-4,0 1 0,-1 2 0,0 1 0,-2 0-6,-2 0 1,3-1-1,-3-1 1,1-2-9,-1 1 0,1 2 1,-3 1-1,0-1 0,4-3 0,-4 3 0,1-3 2,-1 3 1,-1 0-1,-1-2 1,3-1 11,0 2 0,2-3 0,-3 1 0,0 2 0,4 1 6,0 1 1,1-2 0,-2 0-1,-1-2 20,1 2 1,2 0 0,-1 2 0,-1 0-19,-1 0 0,-5 0-1,2 0 1,-4 0-1,0 0 1,-1 4 0,1 0-1,-1-2-2,1 0 1,0-2 0,-1 0 0,1 0-1,-1 0 0,1 0 0,-1 0 0,1 0 10,-1 0 0,1 0 1,1 0 7,2 0 0,-2 0 0,2 0 0,-1 0-24,1 0 0,-2 1 0,3 1 1,0 2-1,0-2-4,2 0 1,-3-2-1,4 0 1,0 0-14,-1 0 1,2 3 0,-3 1-1,-1-1 85,1-2 0,-2-1 1,-3 0-1,-1 0-9,1 0 1,3 0-1,0 0 1,-1 0-49,-1 0 0,0 0 0,1 0 0,1 1-33,-1 3 0,-1-3 0,-2 3 0,1-3-4,-1-1 1,1 0 0,1 0 22,2 0 1,-5 0-1,4 0 1,0 0-1,-1 0-8,0 0 0,2 0 0,2 0 52,0 0 0,-2 0 0,0 0 0,-1 0 0,-1 0 90,-2 0 0,3 0 0,-6 0 0,2 0-71,2 0 1,-2 0 0,-1 0 0,-1 0-21,1 0 0,0-4 1,0 1-1,-2 0-8,-2 2 0,-1 1 0,-2 0 0,1 0 0,1-1 1,-2-2-1,0-1 0,-2 1 0,1-1 6,-1 0 0,1 1-67,-1 3 0,1-4 1,2 0-1,1 0-46,-1-1 0,0 4 0,0-3 0,1 3 0,-1 0 53,-2-3 1,0 3-1,-2-3 1,-2 3 84,-5 1 0,3-1 0,-2-2-69,-2 0 1,0-1-154,-2 4 1,-4 0-252,1 0-143,-6 0-208,3 0-330,-5 0 709,0 5 0,0-3 1,-1 4-1,-2 1-31,0-1 0,-11 1 0,2 5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12:31.844"/>
    </inkml:context>
    <inkml:brush xml:id="br0">
      <inkml:brushProperty name="width" value="0.09071" units="cm"/>
      <inkml:brushProperty name="height" value="0.09071" units="cm"/>
      <inkml:brushProperty name="color" value="#ED331F"/>
    </inkml:brush>
  </inkml:definitions>
  <inkml:trace contextRef="#ctx0" brushRef="#br0">1-90 8355,'0'-11'692,"0"3"-488,0 1 1,0-1 0,0-3 0,1 1 0,3 2-106,3 0 1,-1 6 0,2-3 0,0 1 0,2 0-341,2 2 1,0-1 0,3 1 161,3-2 1,4-1 0,0 3-84,0-2 0,1 0 1,-1 4-1,2 0 57,2 0 0,-6 0 0,2 0 0,-2 0 0,-2 1-5,1 3 0,-5-1 0,1 4 65,-3 2 0,-1 2 1,0 3-1,-1 1 1,-2-2-39,-4 0 1,1 2 0,-2-1 0,0 1 46,-2 1 0,-7-3 0,-4 2 1,-5-2 44,-2 2 0,-3-2 0,-6 2 0,-3-4 0,-1-2 39,0-2 0,1-1 1,-5 2-62,1-5 1,0 2-1,3-1-43,4-1 0,3-2 0,2-1 0,1 0-222,1 0 0,5 0 1,1-1 82,4-3 1,-1-2-1,4-6 1</inkml:trace>
  <inkml:trace contextRef="#ctx0" brushRef="#br0" timeOffset="-430">1 44 8110,'3'-7'0,"1"-1"0,0 1 0,0-1 1027,-1 1-880,1 4 1,-4 0 0,0 6 0,0 6 0,-1 3-132,-3 3 1,3 5 0,-3-1 0,3 2 0,1 3 0,0 0 0,0 4-153,0 0 1,-1-2 0,-2 3 0,-1-3 0,2-4-47,1-2 1,1-2-1,0 2 1,1-3-1319,3-1 1160,-3-1 1,9-4-1,-4 0 1</inkml:trace>
  <inkml:trace contextRef="#ctx0" brushRef="#br0" timeOffset="696">1029-247 8355,'-7'-1'-93,"-1"-3"1,5 3 0,-5-2 0,-1 1 0,-1 2 0,-1 0 456,0 0 1,4 0 0,-1 0-1,-1 0 307,0 0-574,-3 5 1,1 0 0,1 4-68,3-2 1,-3 1-1,2 3 1,-2 0 0,-2 0-71,-3 1 1,3 4 0,-3 1 0,2 2 0,1-1 91,-3 2 1,3 5 0,-5 2-122,1 2 1,4-3 0,-3 4-1,1 1 1,1 1-34,-2 2 0,0-1 0,4 1 1,1-1-1,1 1 0,3-2 0,1-1-79,2-1 0,2-5 14,1 1 1,0-2-1,0-2 27,0 0 0,6-3 1,6-2-1,4-1-138,1-2 0,5-3 0,0-2 1,4-3 22,2-1 1,2-1-1,4-4 1</inkml:trace>
  <inkml:trace contextRef="#ctx0" brushRef="#br0" timeOffset="2747">1063 290 7391,'5'-6'489,"1"-3"0,5 5 0,0 1 139,0-2 0,4 3-574,0-1 0,4 0 0,-4 1 0,0-2-136,1 2 0,-4 0 1,4 2-1,-1-1-176,0-3 1,0 3 0,-2-3 0,0 3-1,3 1-205,2 0 1,-3 0-1,2 0 221,-1 0 1,3 0 0,-3 0 0,0 0 0,0 0 144,-2 0 0,3-5 0,1-1 0</inkml:trace>
  <inkml:trace contextRef="#ctx0" brushRef="#br0" timeOffset="2445">1353 33 6663,'-6'-1'546,"2"-3"-307,3 3 134,1-4 592,0 5 0,0 5-958,0 2 1,-4 3 0,1 1 0,-1 0-13,-1 1 0,4 0 0,-3 2 0,3 2 0,0 0 0,-2 1 0,-1 0 0,2 0 0,1-1 4,1 0 0,0-1 0,0-2 1,0 0-18,0 2 1,0 0 0,0-4 0,0 0-14,0 1 0,0-1 1,1 0 18,3 0 0,-2 0-72,6 1 0,-5-5 1,5-1-19,0-1 0,0-1 1,2-4-1,3 0-95,4 0 1,-2 0 0,3 0-1,2-1 1,1-2-111,2-1 0,-5-3 1,1 2 80,1-1 0,-3 2 0,0-2 0,0 0 138,-4-1 0,0 0 0,-2-4 1</inkml:trace>
  <inkml:trace contextRef="#ctx0" brushRef="#br0" timeOffset="1822">1342 66 6724,'0'-11'-495,"0"11"0</inkml:trace>
  <inkml:trace contextRef="#ctx0" brushRef="#br0" timeOffset="3746">2348 11 9046,'-1'-10'0,"-3"3"0,-3 6 154,-3 4 1,-2 4-1,-2-2-73,-1 1-84,-5-3 0,6 7 0,-4-3 1,-2 3-1,-1 1 0,0 0 0,1-1 1,1 0-1,-1-1 0,-1 1 0,0-1 1,1 1-1,3 0 0,-1-1 0,2 0 1,0-1-1,2-1 0,2 1 0,1-1 60,0 2 6,4-4 0,-1 1 78,4-2-134,0-3 0,4 5-9,0-2 1,0-2 0,2 6 5,1 0 0,0 1 0,4 0 0,2-3 0,2 0 44,4 0 0,2-2 0,6 4 0,-1-1-67,1-1 1,3 0 0,0-3-1,-1 2-78,-2 1 1,3-2 0,0 2 0,-2-1-21,-4-2 0,0 2 1,-4-2-1,0 0 19,0-2 0,-5 0 0,-3 2-485,0 0 263,-3 1 0,0-3-257,-5 3 293,0-3 0,-1 4 0,-3-5 164,-3 0 1,-3 5 0,-1 2 0</inkml:trace>
  <inkml:trace contextRef="#ctx0" brushRef="#br0" timeOffset="5864">2986-56 8075,'-7'-7'-281,"2"1"748,5 2 1,-5 3-98,-2-3 0,-3 3 0,-1 1-305,0 0 1,0 4 0,-1 1-1,2 1-70,3 3 0,-3 2 0,3 3 0,-3 2 12,-2 1 0,1 2 0,0 3 0,0 0-77,0 1 1,0-1-1,-1 1 1,1-1-64,0 0 1,1-1 0,1-1 38,2-1 0,-1-2 1,-1 2-1,0-3-220,1 0 0,5-3 0,-4 2 0,1-3-457,0-1 0,2-1 639,-3-2 0,-1 1 0,-3-2 1</inkml:trace>
  <inkml:trace contextRef="#ctx0" brushRef="#br0" timeOffset="5504">2728-1 7786,'-6'-5'418,"-4"4"185,9-4 1,-5 4 227,2-3-843,3 3 1,-3-4-4,8 5 0,3 4 1,7 1-1,2 1 12,2 3 1,-1-1 0,3 1 0,-2 0-147,2 3 1,0-1 0,0 4-1,-3-1-71,0 1 1,2-2 0,-1 5 0,-1-1-32,-2 1 1,1-1 0,-1 2 0,-1-3 0,-2-1-348,-1 0 1,-1 0 360,-2-4 1,1 0 229,-6 0 0,6 5 0,-3 2 1</inkml:trace>
  <inkml:trace contextRef="#ctx0" brushRef="#br0" timeOffset="6386">3679-23 8355,'0'-7'-254,"0"-1"1,0 4 794,0-3 0,0 3 6,0-3 1,-2 4-158,-1 0 1,0 0-203,-4-1 1,-1 3-251,-3-3 0,4 3 0,-1 2 0,0 2-156,-2 1 1,-2 4-1,1 0 1,0 2 46,0 1 0,-5 0 0,-2 0 0,0 0 59,-1 1 1,2-1-1,-3 0 1,2 0-1,2 0 56,3 0 1,0-1 0,2-1 34,0-1 0,3-2 0,2 2 10,1 0 0,2-4 1,3 3-1,1 2-4,2 1 1,0 0-1,4-2 1,3-1 132,4-2 1,0 3 0,4-2 0,1 2-67,-2-1 0,4-4 0,-2 1 0,3-2-5,5 2 0,-4-3 0,3 3 0,-3-3-196,-5-1 1,2 1 0,-4 2 0,0 0-194,1 0 0,-4-1 0,-4 1 1,-3 2-77,-1 1 1,4 2-1,-3 3 1</inkml:trace>
  <inkml:trace contextRef="#ctx0" brushRef="#br0" timeOffset="8989">3377 368 8355,'-6'0'1937,"2"0"-1903,8 0 0,2 0 1,5 0-75,0 0 1,0 0 0,1 0 1,-1 0 0,0 0 0,1 0 1,2 2-1,1 0-236,-1 2 0,-2 0 68,-1-4 1,4 1-1,0 1 1,0 2-55,1-2 1,-4 0 0,3-1 0,-1 1 4,1 2 0,-3 0 0,3-4 0,-2 0-158,-2 0 0,-4 4 387,1-1 1,-1 6 0,4-3 0</inkml:trace>
  <inkml:trace contextRef="#ctx0" brushRef="#br0" timeOffset="7898">3981-34 8355,'0'-6'734,"0"1"0,0 6 0,0 3-734,0 3 0,0 3 0,1 1 1,1 0-89,2 1 0,1 0 0,-1 2 0,2 2-72,0 1 0,4-3 0,-2 2 100,1 0 0,-1-3 1,-1 0 16,2-4 0,1 1 0,2-3 0,2 2 3,1-2 1,0 2 0,-4-5 59,0-2 1,-3 0 0,-1-2 87,2 0 0,-3 0 0,0-2 0,0-1-85,1-5 0,-5-2 1,3-1-1,-1 0-28,0 0 1,-1 0 0,-3-1-30,0 1 1,0 0 0,0 0 0,0 0 105,0-1 0,0 1 87,0 0-175,0 5 1,-1 1-1,-1 6 56,-2 3 0,0 2 0,4 5-74,0 0 0,0 6 1,0 1-1,0 3 0,1 2 104,3-1 0,-3 0 0,3 1 0,-3-1-46,-1 1 0,4-1 0,0 1 0,-2 2 10,0 1 0,-2-1 1,0-5-1,0-1-67,0 1 0,0-3 0,0 0 1,0 1-79,0-1 1,0-3 0,0 1 173,0-3 0,0-4 0,-2-1 71,-1 2 1,0-1 0,-4 0 0,-2-4-78,-1-3 0,3-1 0,-1 0-2,-1 0 1,-1 0 0,-1 0 0,0 0 0,0 0 0,-2-1-269,-1-3 1,1 1 0,-2-4-3,3-2 0,-3 3 0,0-1 1,1-1-93,2 2 0,2-4 1,1 4-1,2-2 30,-2 1 0,3 1 1,0-3-1,0 3 1,1 0-811,0-1 1021,1 5 0,4-8 0,0 4 1</inkml:trace>
  <inkml:trace contextRef="#ctx0" brushRef="#br0" timeOffset="9424">4361 156 8355,'-8'0'486,"1"0"163,-2 0-316,-1 0-337,4 0 0,2 0 1,9 0-1,6 0 0,5 0 1,3 0 28,0 0 1,1-1-246,6-3 0,-3 3 0,3-3 1,-1 3-162,1 1 0,-2-4 0,1 0 0,-4 2-44,-2 1 1,-2 1 0,2 0 313,-5 0 1,-1-5-1,-2-2 1</inkml:trace>
  <inkml:trace contextRef="#ctx0" brushRef="#br0" timeOffset="9740">4495 11 8939,'0'-12'2764,"0"6"-2905,0 1 0,0 14 0,0 2-23,0 2 0,4-1 0,-1-1 1,1 2-107,1 1 0,-4 0 0,3 3 132,-3 0 0,0 3 0,2-3 0,1 2-73,-2-1 0,-1-3 0,-1 2 0,0 1-83,0-1 1,0-3 0,0 1 0,0-3-285,0-1 1,0 1 487,0-1 1,0 0 0,0 0 0</inkml:trace>
  <inkml:trace contextRef="#ctx0" brushRef="#br0" timeOffset="10554">4707 44 9657,'11'-5'356,"1"4"1,-1-3 0,1 3-390,3 1 0,3-4 0,4 0 1,0 2-199,1 1 0,-1-3 0,0 0 0,1 2-175,-1 1 1,-3 1 0,-2-2 0,-1 0-803,-2-2 930,-2 0 1,-1 4 0,1 0 0</inkml:trace>
  <inkml:trace contextRef="#ctx0" brushRef="#br0" timeOffset="10324">4853-101 8613,'-5'-6'1590,"3"-4"1,-4 8-1724,2-1 1,3 6-1,-3 5 111,3 2 1,1 1 0,0 0 0,-1 2-26,-3 1 0,3 0 0,-3 5 0,3-1 0,0 1 62,-3 0 0,3-2 0,-3 2 0,3-3-89,1 0 1,0-4 0,0 3 0,0-1 30,0 1 1,0-6 0,0 2 0,1-1-94,3 0 1,1-3-1,5-1 1,0 1-77,2-1 1,2-4 0,-2 2 0,3-3-123,4-1 1,1 0-1,-1 0 58,0 0 1,-4-1 0,4-2 0,-1-2 0,1 1-129,0-1 0,-6-4 312,2 1 0,-2-2 0,-2-1 0</inkml:trace>
  <inkml:trace contextRef="#ctx0" brushRef="#br0" timeOffset="12380">5233-526 8355,'-10'-1'-1059,"2"-3"1708,3 3-63,5-4-483,0 5 0,5 0 1,3 0-1,2 0 1,1 0-1,1 0 1,3 0-1,4 0 1,2 0-1,1 0 580,1 0-639,-1 0 1,2 0 0,0 1 0,3 3-108,-3 3 1,0 3 0,-3 3 0,-1 0-40,-1 2 0,-6 1 0,3-1 1,-1 4 50,0 2 1,0 1 0,-4 2 0,1 1 23,-1 1 0,0 5 1,0-1-1,0 2 1,0 2 1,-3 3 0,-1 0 0,1-1-68,-2-1 0,3 2 0,-6 0 9,0-1 1,-2-1 0,0-1 0,2-1 73,1 1 0,-1-1 1,-3 0-1,-1-4 1,-1-2-16,-2-4 1,-5 0 0,2-1 0,-3-1 20,-1-2 1,-2 0 0,-1-4-1,-2-1 4,-1-2 0,-2 0 1,-3-1-1,0-1-115,-1-3 1,-3 3 0,-1-4 0,0 1-97,-1-4 1,-5 2 0,3-1 0,1-2-119,1 0 1,4-2 0,-2 0 184,2 0 0,-3-5 0,-1-1 1</inkml:trace>
  <inkml:trace contextRef="#ctx0" brushRef="#br0" timeOffset="14523">1543 1285 8355,'0'-11'104,"0"0"1,0 3 256,0 1 1456,0-1-2002,0 2 40,0 1 1,0 6 63,0 3 0,0 2 1,0 7-1,0 0-69,0 2 0,2 5 1,0-1-1,2 2-100,-2 1 0,3 1 0,-1-1 18,-1 0 1,-2-3-1,-1 0 1,0-1-70,0 0 0,0 2 1,0-4 41,0 1 1,0-3-1,0 2 1</inkml:trace>
  <inkml:trace contextRef="#ctx0" brushRef="#br0" timeOffset="14888">1331 1240 8355,'6'-11'0,"0"0"91,-2 0 0,2 0 1,7-1 299,2 1 1,2 0-363,5 0 0,0 1 0,-3 1 1,0 3-1,1 0 0,2 1 1,2 0-196,-2 2 1,3 2 0,-6 1 0,2 0 37,1 0 0,-3 0 1,-1 0-1,1 0-38,-1 0 1,-1 5 0,-3 3 0,0 0 0,0 1-124,-1-2 0,-6 1 251,0 3 1,-3 4 0,2 0-1,-1-1 27,-2-2 0,-2 0 0,-2 2 0,-3 1 1,-3 0-1,-5 0 27,-2 0 0,0 0 0,-5-4 0,-1 0-63,-1 0 1,-1-3 0,1-1-89,2 2 1,-2-3 0,2 0 0,-2 0-182,-1 1 275,5-5 0,-5 3 0,5-5 0</inkml:trace>
  <inkml:trace contextRef="#ctx0" brushRef="#br0" timeOffset="15388">2505 1140 8355,'-6'-5'152,"-4"0"12,2-3 0,2 0 1,-1 4-1,-1 0 32,2-1 0,-4 4 0,3-3 0,-3 3 0,-2 1-81,1 0 1,0 0 0,0 0 0,0 0-108,0 0 0,-1 1-50,1 3 0,0 1 1,0 4-1,0-2-24,-1 2 0,1 1 1,0 1-1,1 1 1,1 3 27,2 4 1,3-2-1,-3 2-205,-2 1 0,3 1 0,0 1 0,0 1 0,1-1 38,0 0 0,1-1 0,3-1 1,-2-1 72,-1 1 0,1-3 1,3 1-1,1-2 18,3-3 1,-2 0-1,6-2 1,-1 0-32,-1 0 1,8-1 0,-3-2 0,3-3-451,2 0 571,1-4 1,6 4-1,-1-5 1</inkml:trace>
  <inkml:trace contextRef="#ctx0" brushRef="#br0" timeOffset="16549">2684 1263 8533,'0'-8'1496,"0"1"-971,0 4-340,0-2 0,1 5 0,3 2 0,3 1-360,3 5 1,3 2-1,0 1 1,3 0 86,2 0 1,-3 2-1,2 0 1,0 2-1,1-1 1,2 0-1,0-1 1,-1 2-1,0-1 1,1-2-1,0-1 1,0 1-1,-3-1-507,-1 0 0,4-1 0,-3-1 0,1-2 158,-3 2 0,-3-4 319,-1-2 1,1 4-1,-1-1 1</inkml:trace>
  <inkml:trace contextRef="#ctx0" brushRef="#br0" timeOffset="16884">3030 1240 8355,'0'-11'600,"-3"4"-103,-1-1 0,-1 6 0,2-3 0,-2 1-360,-1 0 1,-1 2 0,-4 4 0,1 3 0,0 2 0,0 1 76,-3 2 0,0 1-386,2 1 1,-2 0-1,-1 2 1,0 1-1,0-1 1,1 1-32,2 0 0,0 4 0,0-4 52,0-2 0,0 4 0,-1-3 1,2 0-334,3-1 0,-3-2 0,4 0-477,0 0 0,1 0 748,5 0 1,-5-4 0,-2-2 0</inkml:trace>
  <inkml:trace contextRef="#ctx0" brushRef="#br0" timeOffset="19516">3187 1106 7889,'6'0'1535,"0"0"-1290,-2 0 1,2 0 31,5 0-276,1 0 1,-5 0 43,0 0-41,-4 0 1,2 1 110,-5 3-93,0-3 49,0 4 164,0 0-134,0-3-79,0 3 8,0 0-41,0-4-20,0 4-125,0-5-234,-5 0 134,4 0 113,-4 0-459,5 0 615,-5 0-182,4 0-625,-4 5 151,5-4 0,-5 9 0,-2-4 0</inkml:trace>
  <inkml:trace contextRef="#ctx0" brushRef="#br0" timeOffset="22667">3466 1207 7544,'-11'0'926,"5"0"0,1 1-959,5 3 1,5-2 0,2 4 0,3-1 0,3-1 11,2 1 0,-2-4 0,6 4 1,0-1 8,-2 0 1,4 1 0,-4-3 0,2 2-87,0-2 1,-4 0-1,2-1 13,-1 3 0,-1-3 0,-5 4-38,-3 0 0,2-3 93,-5 6 1,0-1 0,-4 4 45,0 1 0,0-1 0,0 0 0,-2 0 3,-1 0 0,0-1 0,-4-1 1,-1-2 26,2 2 0,-4-3 0,3 1 0,-3-3 17,-1-1 0,-4 2 0,0 0 1,1 0-28,2 0 1,-3 2 0,0-3 0,1 0-44,2 1 1,1-4 0,-1 3 17,1-3 1,4 3-1,-1-1-135,0 0 0,3-1-487,1 2 287,3-3 0,2 4 0,1-3-192,2 1 1,5-2 422,-2 3 1,8 2 0,3 1 0</inkml:trace>
  <inkml:trace contextRef="#ctx0" brushRef="#br0" timeOffset="23408">3992 1319 8355,'-5'0'151,"5"0"115,6 0 0,4 0 0,1-2-263,0-1 1,4 1 0,1-1 0,0 1 0,2 2 0,-1 0-1,2 0 1,0 0-1014,-1 0 1,-3 0 613,4 0 1,-1-5 0,5-1 0</inkml:trace>
  <inkml:trace contextRef="#ctx0" brushRef="#br0" timeOffset="23191">4171 1162 8355,'-7'-5'266,"2"3"1,4-5 297,-3 2 1,2 0 0,-5 3-235,-2-2 1,3 1-539,-2 3 1,6 5 120,-2 2 0,1 3 0,1 1 1,-2 0 53,2 0 0,-3 4 1,1 1-1,0 1 15,-1-1 1,4 4 0,-4-3 0,1 0-63,1-2 1,-1 1 0,4-1 0,0-1 0,0-2-54,0 0 0,0-1 1,1 0-1,3-1 41,3-3 1,1 2 37,3-5 1,-2 0 0,6-3 0,-3 1 0,1 2 0,0-1-149,2-2 0,4-1 0,-3 0 0,0 0-157,0 0 1,3 0 0,-3-1 2,1-3 0,-3 1 1,1-3 313,-3 1 0,4-9 0,2 2 0</inkml:trace>
  <inkml:trace contextRef="#ctx0" brushRef="#br0" timeOffset="23773">4618 994 9217,'4'-7'701,"-1"-1"0,6 5-317,-2-5 1,3 6-1,2-2-311,-1 3 1,0 1 0,1 0-98,3 0 1,-1 1 0,3 2 0,1 3-87,-1 4 0,-2-2 0,4 9 0,-1-1-24,0 2 0,1 3 1,-4 3-1,-1 2 0,-3 3 38,-3-1 1,0 5 0,-4-4 0,-1 2-36,-2-1 1,-5 5-1,-2-5 1,-3-2-92,-3 1 1,-3-5 0,0 2 0,-2-3-141,-1 0 0,-3-1 0,2 0 0,-2 1-575,-1-1 716,-5 0 0,-2-4 0,-4-2 0</inkml:trace>
  <inkml:trace contextRef="#ctx0" brushRef="#br0" timeOffset="27959">6541 961 8355,'-7'0'341,"3"0"1,12 0 0,3 0-1,3 0 1,1 0 0,0 0-1,0 0 1,0 0-307,0 0 0,1 0 0,-3 0 1,4-1-1,0-2-313,3-1 0,0 1 0,0 3 153,-2 0 1,1 0 0,3 0 0,-1-2-508,-2-1 1,2 1 0,-4-1 197,1 1 0,2 2 0,-5 0 0,-2 0 291,0 0 1,3-4 0,1-3 0</inkml:trace>
  <inkml:trace contextRef="#ctx0" brushRef="#br0" timeOffset="27576">6574 838 8355,'-7'0'3,"-1"0"0,6-1 0,-3-2 920,0-1 0,2-1 325,-4 2-1664,4 1 345,-1-2 0,5 4 0,2 0 0,5 0 24,2 0 0,5 0 0,0 0 0,0 0-23,1 0 1,-3-4-1,6 0 1,0 2-157,-2 0 0,4-1 0,-3-1-99,-1 1 1,3 2-1,-5 0 1,0-2 11,1 0 1,-4-1 0,3 4 0,-2 0 0,-2 0-594,0 0 877,0 0 0,0 5 0,0 1 1</inkml:trace>
  <inkml:trace contextRef="#ctx0" brushRef="#br0" timeOffset="30851">8072 100 8355,'-11'-11'536,"0"0"-214,0 4 23,0-2 0,3 6 0,2-4 0,1-2 0,2-1 0,3 0-166,4 3 1,4-3-1,7 2 1,4-2 0,6-1-1,6 0 1,5 0 0,5 1-244,3 2 1,-3-2 0,0 4-214,1 0 1,-2-3 0,1 6 0,0 0-50,-1 2 0,-2 1 0,-6 0 0,-2 0 1,-4 1 65,-2 3 0,-7 2 0,-2 5 0,-2 0-81,-2 1 0,-5 2 0,-2 3 0,-3 0 265,-1 3 0,-5 0 1,-4 0-1,-3-2 0,-4 2 106,-2 1 1,0 0-1,-5-1 1,1-2 2,0-2 1,-5-1 0,1-4-1,0 0-64,-1 0 0,3-1 1,-2-1-36,3-2 1,-3-4-1,0 0-111,1-1 0,5-2 1,2 0-1,2 0 42,3 0 0,-5-5 0,1-1 1</inkml:trace>
  <inkml:trace contextRef="#ctx0" brushRef="#br0" timeOffset="30441">8341 66 7327,'-7'2'702,"2"0"0,2 3-561,-1 1 1,0 2 0,4 4-1,0 2 1,-1 3 0,-1 3 0,-2 5-1,1 4-173,2 5 0,1 4 0,0 4-23,0-1 1,0-4-1,0 3 1,0 0-95,0-1 1,0-5 0,0 1 0,0-3 0,1-5 31,3-2 1,-1-2 0,3-2-603,-1-3 0,2-2 397,-3-4 0,5-1 0,-3 0 0</inkml:trace>
  <inkml:trace contextRef="#ctx0" brushRef="#br0" timeOffset="31282">9492-135 8355,'-4'-7'-55,"1"-1"1,-5 1 174,4-4 0,-3 3 0,2 2 0,-1 0 505,-3 0 0,-1 3 0,-1-2 0,0 1-341,0 1 1,-4-1-1,0 4 1,1 0-212,2 0 0,-1 5-128,-2 2 0,2 3 0,-5 3 1,1 0-57,0 2 1,-2 5 0,-2-1 0,1 2-1,3 3-2,0 2 0,-1 2 0,2 6 7,-2-1 1,5 1-1,-2 1 1,2 1-1,3 1 1,2 0 46,0 2 1,4-5 0,-2 4-31,1-3 1,2-2 0,4 1-1,3-3-71,3-5 1,7 4 0,3-8 0,3 0-1,5-1-230,2-2 1,3-5-1,2 1-34,-2-3 1,5-2-1,-4-3 107,0-3 0,0-3 0,2-1 1</inkml:trace>
  <inkml:trace contextRef="#ctx0" brushRef="#br0" timeOffset="32867">10118 145 8763,'-6'-5'2109,"0"4"-1197,2-3-798,3 3 1,-5 6 0,3 2 0,-1 3-249,2 1 0,-3 2 1,0 1-1,0 5-71,0 2 1,-4 2 0,3-1 0,-1 1 162,-1 4 0,-1-4 1,-4 3-192,-2-2 0,0-3 0,3-1 0,-2-2 0,-1 1 37,1-1 0,-2-2 0,1-5 1,2 0-114,0 0 0,2 0 1,0 1-120,0-1 1,1-4 0,1-1 208,2-1 0,4-1 0,-2-4 0</inkml:trace>
  <inkml:trace contextRef="#ctx0" brushRef="#br0" timeOffset="32516">9839 145 8355,'-7'-11'1405,"2"4"-1061,5-3 1,2 9-1,1-1 1,6 4-411,5 6 0,2 5 1,5 3-1,0 2 1,4 2-1,2 1-242,4 1 0,3 2 0,2-1 223,1 0 0,4 4 0,-2-7-207,1 0 0,-4-4 0,0 1 1,-4-1-143,-2-2 0,-5 2 0,1-1 1,-3-2 200,0-5 1,-6 2 0,-1-4 0</inkml:trace>
  <inkml:trace contextRef="#ctx0" brushRef="#br0" timeOffset="35298">10599 525 8355,'-6'-1'890,"2"-3"779,3-4-1573,1 3-65,0 0 1,5 5 0,2 0-44,3 0 1,1 0-1,0 0 1,1 0-61,-1 0 0,1 2 1,2 0-1,2 3 0,1 0-9,3 0 1,5 3 0,2-3-1,1 0-17,-1-1 0,0 5 0,0-3 0,1 2-111,1-1 1,-2-1 0,-5 3 0,1-1-169,-1 0 0,-1-1 0,-1 0 0,-3 0-360,0 0 1,-2 1 626,-4-4 1,0 5-1,0-3 1</inkml:trace>
  <inkml:trace contextRef="#ctx0" brushRef="#br0" timeOffset="34834">11091 78 8321,'-1'-7'345,"-3"4"1,1 1-363,-4 2 1,-1 4-1,-3 1 1,0 0-10,0 0 1,-4 3-1,-1-3 1,-2-1-68,-1 1 1,-4 3-1,-2-3 1,-2 0 69,-2 0 1,5 4 0,-2-3 0,2 1 62,2 1 1,-1-5-1,2 4 1,2-2 43,5-3 1,1 1 0,2-1 472,0 2-416,5-1 0,1-1-138,5 1 0,1-1 1,3 3-1,3 0-77,3 2 1,1-1-1,2 2 1,0 0 0,3 4-86,2 2 0,-3-1 0,3 2 0,1-3-41,-2-1 0,4 1 0,-2-1 0,2 0 8,2 0 1,-1-3-1,0-1 1,1 1-63,-1-2 0,-3 2 1,-2-3-1,-1 0 170,-2 0 0,-2 4 0,-1-3 1</inkml:trace>
  <inkml:trace contextRef="#ctx0" brushRef="#br0" timeOffset="36200">11393 234 8355,'-4'-7'449,"0"-1"0,0 5 0,4-5-11,0-1 0,0 3 1860,0-1-1374,0 4-1158,0-2 0,0 7 1,2 1-17,1 5 0,0 2 0,4 2 0,1 2 22,-2 1 1,4 4 0,-3 0 0,3 1-28,2-1 0,-1 1 0,0-6 0,0 1-78,0 1 0,0-3 0,1 2 163,-1-3 1,0-2 0,0-1 0,0-3-128,1-1 1,-1 2 0,0-3 199,0-1 1,0-2-1,-1-2 1,-1-3 0,-2-2 112,2 0 0,-3-4 0,0 1 0,1-4 82,-1-1 1,-4-1-1,2 2 1,-1-2 40,0-3 0,-1 0 0,1 1 0,-2 0 47,-1-1 0,0 4 0,0 0 707,0 1-233,0 2 1,2 6-389,1 5-284,-1 5 1,3 10-1,-4 1 1,1 1-1,3 3 91,2 1 1,-4 6 0,4-1-1,-1 0-282,0 1 0,-2-2 0,2 5 0,-1-1 46,-3 0 0,3 6 0,-1-4 0,-2 0-42,0 1 0,-1-3 0,1 1 0,2-1-43,-1 0 1,-2-2 0,-1-4 0,0-2 89,0-3 0,0 2 1,0-5-1,0-1 127,0-2 0,0-1 189,0 1 0,-5-2-4,-3-3 0,-1 2 0,-3-6-49,1 0 1,-1-2-1,-2-2 1,-1-2-1,2-1-80,0-3 0,-3 4 1,-3-5-1,-1-1-147,2-1 1,-3-1-1,2 0 1,-2 0-32,-1 0 1,-4 3 0,-1 1 0,3-1-57,0 2 1,5-3 0,1 6 0,-2 0 31,-1 2 1,-2-3 0,2 1-1,3 0-30,3 2 1,-3 1 0,1 0 0</inkml:trace>
  <inkml:trace contextRef="#ctx0" brushRef="#br0" timeOffset="36707">12019-291 8355,'0'-11'330,"0"-1"0,1 5-20,3-1 1,-2 6 0,6-2 0,0 3 0,3 1-1,3 0 303,1 0 0,5 4 1,-1 2-1,3 4-472,4 6 1,1 4-1,4 4-175,-1 2 0,-4 0 0,3 6 0,-2 3-127,-2 0 0,-5 3 0,-3 1 1,1 0-1,-2 2 0,0 0-218,-2 0 0,-3 0 0,-2 3 295,-2-3 0,-3 1 1,2-5-1,-1-1 1,-3-1 66,0-1 0,-2-5 1,0 0 31,0-2 1,-4 3-1,-1-4 1,-1-1 0,-3-1 2,-1-2 1,-5 0-1,-1 1 1,0-2-154,0-3 1,-4 2 55,1-5 0,-2 1 0,-1-2 0,-1 1-254,1-1 0,-2-2 0,0-2 0,-4-1-622,0-2 1,3-3 543,-1 3 1,-3-4-1,1 2 1</inkml:trace>
  <inkml:trace contextRef="#ctx0" brushRef="#br0" timeOffset="49352">13036 480 8355,'5'6'8,"1"-1"0,5-5 121,1 0 0,-1 0 0,1 0 0,2 0 0,1 0 0,-2 0 0,0 2 0,-2 0-285,0 2 1,0-1 0,1-3-1,-1 0 1,0 0-169,0 0 0,2 0 1,0 0-1,2 0 10,-1 0 0,2 2 1,0 0 149,1 2 0,2 0 0,3-4 0</inkml:trace>
  <inkml:trace contextRef="#ctx0" brushRef="#br0" timeOffset="49107">13047 301 7988,'0'-6'442,"1"1"1,3 5-1,4 0 1,2 0-1,1 0-277,0 0 1,0 0-1,2 0-217,1 0 1,-1-1-1,3-2 1,-1 0-1,1 0 1,0 2-1,0 1-505,-2 0 1,2 0-1,-1 0 50,-1 0 0,-2 0 1,-1 0 153,1 0 0,-1 5 0,0 1 1</inkml:trace>
  <inkml:trace contextRef="#ctx0" brushRef="#br0" timeOffset="51410">14132-90 8355,'0'-12'223,"0"-2"240,0-1 0,0 0 1,0 4 44,0 0 1,5 0 0,2-1-278,3 1 0,2 0 0,2 0 0,1 0-139,-1-1 0,2 5 1,0 0-1,0-1-195,0 2 0,3-3 0,-3 5 1,1 2-1,3-1-124,1 0 1,2 2 0,-1-2-121,0 6 0,1 3 0,-2 5 0,-1 1 0,-2 2-48,2 1 0,-4 5 0,1-2 0,-4 4 68,-2 0 0,2 0 1,-9 2-1,-2 1 260,-1 1 1,-6 0 0,-2-4 0,-3 1 101,-1-1 0,-5-1 0,-3-1 11,-2-1 0,-1-5 0,-1 4 0,0-2-73,-3-2 1,2-6 0,-2-1 0,2-1-192,2 0 0,3-4 37,1 2 1,-1-3 0,-3-1 0</inkml:trace>
  <inkml:trace contextRef="#ctx0" brushRef="#br0" timeOffset="51025">14255 33 8355,'0'-11'64,"0"0"578,0-1 0,0 5 0,0-1 645,0 0-558,0 3-430,0-5-430,0 9 1,1-4 0,1 6 0,2 4 0,-1 5-176,-2 3 1,3 11 0,0 0 0,1 4 38,0 7 0,0 2 0,-2 6 0,1-2 0,-2 1 0,-1-2 0,-1-1 0,0-1-79,0-6 0,0 0 0,0-6 0,0-1-338,0-1 471,0-7 1,5 4-1,2-3 1</inkml:trace>
  <inkml:trace contextRef="#ctx0" brushRef="#br0" timeOffset="51825">15272-280 8355,'-1'-10'8,"-3"3"0,1-2 1,-3 4 493,1-1 1,-2 2-1,2-2 1,-1 1 67,-3 2 1,-1 2-548,-1 1 1,-4 0-1,0 1 1,0 3-57,-1 3 1,2 5 0,-3 1 0,0 5 7,-1 3 0,1-1 0,-3 7 0,3 2 0,-1 3-173,1 4 0,3 1 0,-1-2 0,4 1 64,4 1 1,-2 4 0,4-2 0,0-1 8,0 1 0,1-2 0,4-3 1,0-2-3,0-2 1,1 1-1,3-5 1,4-1-108,2-2 1,1 0 0,1-1 0,3-1-55,4-2 1,2-3 0,1-4-476,1 3 575,-1-7 1,5 11 0,2-6 0</inkml:trace>
  <inkml:trace contextRef="#ctx0" brushRef="#br0" timeOffset="53137">15619 33 8355,'0'-6'1072,"0"-4"-592,0 2 0,0 2 0,1 0 483,2 1-367,-1 1-1081,3 4 314,-5 0 1,-2 5 0,0 3-1,-3 2-6,-1 1 1,2 5-1,-2 3 1,0 2 38,-1 1 1,4 2-1,-4 0 1,1 4 0,1-1-104,0 0 1,0 0-1,3-5 1,-2 0 59,2 1 1,0-6-1,4-2 1,1-3 49,5 0 0,2-1 0,2-1 0,2-3 21,1-3 0,5-3 1,-2-1-1,3-1-8,2-3 1,-2 0 0,-1-6 0,-3-2 100,-1 0 1,3-2-1,-4 0 84,-1-1 0,-3-3 1,-3 2-1,0-2 25,1-2 0,-5-1 0,0-1 1,-3-1-1,-1 1-50,0 0 1,0-4 0,-1 0 49,-3 1 1,-2 1-1,-6 3 1,-2 1-1,-2 3-45,-1 1 1,2 1-1,-4 4 1,0-1-1,1 2-95,-1 3 0,2 1 0,-3 3-69,1 0 1,6-1-1,-2 4 1,2 0-1,2 1-205,0 3 0,5-2 1,2 6 113,3 0 0,6 2 0,1 2 1</inkml:trace>
  <inkml:trace contextRef="#ctx0" brushRef="#br0" timeOffset="53802">16535-12 8355,'0'-6'-193,"0"0"692,0 2 0,-1 2-223,-3-6 1,2 6-47,-6-2 0,6 1 0,-3 1 224,0-2-519,4 1 0,-9 3-34,2 0 0,-2 0 0,-1 0 0,0 0 0,-1 0-37,-3 0 1,1 0 0,-3 1-1,-1 2 108,1 5 1,-2-2-1,-2 2 1,1 0 40,2 2 1,-1 1-1,-2 1 1,1-1 36,1 0 1,6-1 0,-4-1 0,4-2 4,2 2 1,-3 1 0,8 1-15,0 0 1,-3 0-77,5 0 0,0 1 0,6-1 32,1 0 1,4 0 82,4 0 1,0-3-1,1-1 1,2 1-24,1-2 0,1 4 0,-2-4 0,2 1-59,1 1 1,2-4-1,3 2 1,2 0-34,2 0 0,-1 0 0,3 3 0,1-3-40,0-1 1,-5 3-1,2-3 1,-3 1-121,-5 3 1,0-3-1,-4 0 1,0 0-82,0 1 0,-3-4 1,-2 3-1,-3 1 0,0-2 1,-1 1-1,2-1-434,-1 0 0,-4 3 654,2 0 1,-3-3 0,-1 0 0</inkml:trace>
  <inkml:trace contextRef="#ctx0" brushRef="#br0" timeOffset="55011">16826-79 7958,'0'-11'3563,"0"5"-3593,0 1 0,4 6 0,1 3-84,1 3 0,1 1 0,4 2 0,1 2 0,0 2-157,3 2 1,-1-4 0,4 4 64,2 1 1,1-5 0,2 4 0,-1-1-36,0 0 1,1 1 0,-1-2 0,0 1-1,0-2-509,-4 0 0,3 2 551,-2 0 1,-3-1 0,0-2 0</inkml:trace>
  <inkml:trace contextRef="#ctx0" brushRef="#br0" timeOffset="55412">17117-90 8355,'-7'-5'2105,"2"3"-1100,5-6 0,0 4-993,0-3 0,-1 4 0,-3 1 0,-2 4-261,0 6 1,-4 3 0,3 3 0,-3 2 16,-2 1 1,-2 2 0,-3 3 0,1 1 40,0-1 0,-2 4 0,1 0 1,0-1-7,-3-1 0,3 2 1,-1 0-1,2-3 51,3-3 0,-4 1 0,2-3 0,3-1-127,3-2 0,1-3 0,3 0 0,0-1-284,0 0 286,1 0 0,4 0 0,0 1 1</inkml:trace>
  <inkml:trace contextRef="#ctx0" brushRef="#br0" timeOffset="57329">17642 279 8355,'-6'0'1009,"1"0"-282,5 0 1,6 0-432,5 0 1,2 0 0,5 1 0,3 2-86,4 0 0,-1 2 0,2-2 0,-1 2 1,0 0-441,1 0 1,-4 2 0,-5-2 0,1 0-229,-1 0 0,-3 3 1,1-4-1,-3 1-33,-1 0 0,4 3 1,0-4-1,-1-1-678,-2 2 802,-1-3 1,6 3 0,0-5 0</inkml:trace>
  <inkml:trace contextRef="#ctx0" brushRef="#br0" timeOffset="56971">18000-56 7657,'7'-4'940,"1"0"-1148,-6 0 145,3 4 410,-5 0-284,-5 0 0,-1 0 0,-5 0 0,0 0-47,-1 0 1,1 0 0,-1 0-1,-2 0 1,-1 0 32,2 0 1,-1 4-1,0 0 1,-1-2 13,2 0 0,0-2-3,2 0 1,4 0 0,-1 0 173,-1 0-182,0 4 0,-1-1-32,2 4 0,-1-3-36,6 4 0,-2-5 0,2 5 2,0 0 0,-2-1 1,2 0-71,-1 2 0,1-3 0,3 1-23,0 2 1,0-3-1,1 2 1,3-1 8,3 0 0,3 2 1,2-2-1,2 0-37,1 1 0,5-1 1,-2 3-1,4-1-44,0-2 0,0-3 0,1 3 0,-2 1 0,-1-1-213,-2 1 1,1-1-1,3 4 1</inkml:trace>
  <inkml:trace contextRef="#ctx0" brushRef="#br0" timeOffset="58087">18369 11 8355,'5'-12'924,"-4"5"1,3-1-1,-2 1 415,2 1 0,-3 0-339,3 2-1120,-3 3 1,-1-3-13,0 8 1,0-1-1,0 7-179,0 3 1,-4 2-1,1-2-187,0 2 1,2 4 0,1-4 0,0-2 143,0 0 0,4-2 1,1 0-1,1 0 69,2 1 0,2-3 0,3 0 91,2-1 0,1-6 0,3 2 1,-5-4 86,-1-4 0,-6 2 0,1-5 0,0 1-1,2 0 0,-2-1 1,-2-5-1,-1 1 75,-3 0 1,3-1 0,-1-2 0,0-1 0,0 1 246,-1 2 1,1 1 110,-4 0 0,0 3 992,0 1-1181,0 4 0,0-1 1,0 8 11,0 4 1,0 2 0,0 2 0,0 3-86,0 4 0,1 2 1,2 1-1,1 2 0,-1 0-84,2 3 1,-4 2-1,3 0 1,-3 1-126,-1 1 1,0 4 0,0-6 0,0 2-52,0-1 1,0 1 0,-1-3-1,-1-1 148,-2 0 1,0-4-1,4-5 1,0 1-1,0 0 1,0-2-1,0-1 1,0-2-1,0-2 1,-1-2 1487,-3-2-811,3-3 0,-5-5 0,2-2-332,-3-1 0,0 0 0,0-4 0,-2-2 0,-1-1-312,-1-1 0,-1 0-334,-3-1 0,2 1 1,-3 0-1,0 0 1,-1 0-182,-1 0 1,-3 1 0,3 1 0,-2 1-38,1 0 0,-1 2 0,5-2 0,0 1 102,-1 0 0,4-7 0,-4 1 0</inkml:trace>
  <inkml:trace contextRef="#ctx0" brushRef="#br0" timeOffset="58471">18749-291 9092,'0'-11'204,"5"3"1,2 2-1,4 0 1,3 1-1,2 0 1,0 1 652,1-1 1,6 4 0,1-3 0,3 4-590,4 4 1,1 2 0,2 6 0,-2 3-246,-2 4 1,-3 3 0,-6 4 0,-2 4-164,-4 3 0,-4 4 0,-3 1 0,-5 1-39,-1-1 0,-2 7 1,-2-3-1,-1 0-189,-5 2 0,-5-1 0,-4 2 0,0-1 196,-3-3 0,3-3 0,-2-6 56,-1-2 1,3-2 0,-2-6 0,-1 0-71,-1 1 1,-1-2 0,-1-1 0,0-3 0,-2-1-259,-1-2 1,-1 2 0,1-1 0,-4-1-248,-3-2 0,-5-1 0,-2 0 1</inkml:trace>
  <inkml:trace contextRef="#ctx0" brushRef="#br0" timeOffset="69022">1443 2392 8212,'4'-8'784,"-1"1"0,1 3-365,-4-3 0,4 3-415,-1-3 0,1 5 1,-4 2-1,1 8 1,2 4-1,1 3 1,-2 0-1,-1 0-165,-1 0 0,4 7 0,0-2 0,-2 0-121,0 1 0,-1 0 1,1 2 126,2-1 0,0-1 0,-4-1 0,0-1 0,0-1-257,0 0 0,0-2 0,0-5 121,0 0 1,0 0 0,0 0 153,0 1 0,0-1 0,0 0 0</inkml:trace>
  <inkml:trace contextRef="#ctx0" brushRef="#br0" timeOffset="69522">1499 2526 8355,'5'6'-147,"-3"-1"1,6-5 291,0 0 0,3 0 0,3 0 0,4-1 0,1-2 0,5-2 0,0 0 1,-1-1-1,0 1 10,-1 0 0,-1 0 0,-1 3-352,-1-2 1,-6 0 0,2 4 0,-1 0-190,1 0 1,-7 0 0,4 0-1,-2 2-57,-1 1 0,3-1 0,-1 3 0</inkml:trace>
  <inkml:trace contextRef="#ctx0" brushRef="#br0" timeOffset="69272">1443 2325 8355,'6'-5'369,"0"0"1,-3-4-1,2 3 1,1 0-95,3-1 0,2 5 0,2-3 0,4 1-277,0 1 0,2-5 1,3 3-1,2 0-266,2 0 0,-3 1 0,5 4 0,-2-1 0,0-1 0,-1-2-503,-2 2 1,0 0 0,-1 2 451,0 0 1,-4 0 0,-2 0 0</inkml:trace>
  <inkml:trace contextRef="#ctx0" brushRef="#br0" timeOffset="71114">1968 2805 9757,'0'-4'573,"1"4"0,3 6-704,4 4 0,-2 1 1,1 0-33,2 0 0,1 0 1,1 1-1,0-1 1,1 0-143,-1 0 0,4 0 1,1 0 19,1 1 1,-3-5 0,2 1 0,-1 0 0,1 1-775,1-2 916,-3 3 1,2-3-1,-5 4 1</inkml:trace>
  <inkml:trace contextRef="#ctx0" brushRef="#br0" timeOffset="71395">2181 2794 8355,'-5'-6'-70,"3"0"978,-1 2-679,-3 3 1,3-4 0,-4 6-155,-2 3 1,0 2 0,0 7-1,2 0-105,-2 2 1,-1 5 0,-1-1-1,0 0 1,0 1-117,0-1 1,3-2 0,1 3 0,-1-1-186,2 1 1,-3-4 0,4 0 0,0-1-60,1 0 0,-4 0 0,4-4-162,2 0 382,1-5 0,1-1 0,0-5 1</inkml:trace>
  <inkml:trace contextRef="#ctx0" brushRef="#br0" timeOffset="71780">2885 2224 8355,'-1'-10'-53,"-3"2"-197,-3 0 0,2 4 681,1-3 1,-1 3 0,0-3 266,-1-2 0,2 4-473,-3 1 0,-1 3 0,-3 1-236,0 0 0,0 1 1,-1 3-1,0 3-2,-3 3 0,3 5 0,-5 1 0,3 2 6,-1 2 0,-4 1 1,3 2-1,0 2-3,0 1 0,-3 5 0,4-1 1,3 3-61,3 0 0,-1-1 0,4-1 1,0-1-165,2 1 1,3-2 0,1-1-1,0 0-74,0-3 1,5-2 0,2 0 77,3-1 1,2-5 0,3-1-1,4-1 1,2-1-151,1-4 0,4 1 72,1-3 0,9-3 0,-2 0 1</inkml:trace>
  <inkml:trace contextRef="#ctx0" brushRef="#br0" timeOffset="72505">3164 2470 8448,'-6'-5'641,"1"3"0,5-6 2490,0-1-2943,0 5 0,0 0 0,0 8-267,0 3 0,0 3 0,0 2-136,0 3 1,0-1 0,2 3 0,0 1-85,2-1 0,3-3 0,-2 1 0,1-3 0,3-1-66,1 0 0,-3 1 1,1-2 169,1-3 0,1-2 0,1-5 0,0 0 173,0 0 0,0 0 1,0-1-1,1-3 0,-1-2 1,0-2 93,0 1 1,0-1 0,1-3-44,-1 0 0,-4 0 0,-1 0 0,-1 0 27,-2-1 0,-2 1 219,-1 0 1,0 0-50,0 0 1,-1 4 0,-3 4-78,-3 1 1,0 7-1,1 4-109,1 5 0,2-2 1,3 3-1,0-1-42,0 1 1,0 2-1,1 5 1,1 1 0,3-1-83,1 0 1,1 1-1,1 0 1,0 2-16,0 1 0,-1 4 0,-1-4 0,0 0-54,0 2 0,-3-1 0,1 4 0,-3-2-4,-1-2 1,3-1 0,1-4-56,-1 1 0,-2-1 0,-1 1 0,0-2 79,0-3 0,-4 0 0,-1-5 0,-1 1 159,-3-4 1,3 1 0,-1-5 0,-2 1 79,-1-4 0,-1-2 1,0-1-1,-2 0 0,0 0 1,-2-1-1,1-2 0,3-5 1,2-2-1,2-1-128,-2 0 1,-1-2-109,-1-2 1,0 2-1,0-5 1,-1 1 0,1 0-165,0-3 1,0 4 0,0-1 0,-1 3 124,1-1 1,4 0 0,-1 5 36,0 2 1,1 0-1,1 3 1,1-2 15,3-1 1,1-2-1,1-1 1</inkml:trace>
  <inkml:trace contextRef="#ctx0" brushRef="#br0" timeOffset="72792">3723 2660 8355,'-6'-5'1084,"0"4"0,4-4-709,-2 0 0,5 4 0,7-4 0,3 1-335,4 0 0,-2 1 1,6 3-1,1 0-257,1 0 0,1-4 1,2 0-1,1 2-290,1 0 1,0 2-1,-4 0 1,-1 0-385,-2 0 0,2 0 1,-4 0 193,1 0 650,-2 0 0,0-5 0,2-1 0</inkml:trace>
  <inkml:trace contextRef="#ctx0" brushRef="#br0" timeOffset="73106">3835 2492 9063,'-10'-5'1598,"3"-2"-759,2-3-640,5 4 1,1 2-1,2 8 1,0 3-273,0 3 0,2 5 0,-1 1 0,-2 2-95,-1 2 1,-1 1 0,0 1 0,0 0 34,0 1 0,0-1 0,0 0 0,0 0 41,0-4 0,1 3 0,2-3 0,1-1-18,-2-2 1,-1-3 0,-1 0 0,0-1-440,0 0 1,2-4-86,1 1 0,-1-4 1,3 2-534,0-1 1141,-4-1 1,9-9 0,-4-2 0</inkml:trace>
  <inkml:trace contextRef="#ctx0" brushRef="#br0" timeOffset="74909">4305 2571 8408,'11'0'250,"0"0"0,0-2-122,0-1 0,1 1 0,0-1 0,2 2-323,1 1 1,3 0-1,-3 0-182,-1 0 0,2 0 0,-1 0 0,0 0-599,1 0 821,-4 0 1,10 0-1,-5 0 1</inkml:trace>
  <inkml:trace contextRef="#ctx0" brushRef="#br0" timeOffset="74656">4439 2403 10141,'0'11'0,"0"2"0,0 0 0,0 3 0,-1 2 0,-2 2 0,-1 1-44,2 1 0,-3 1 0,1-1 0,2 0 1,1 1-1,1-1-33,0 0 0,-4-4 1,0-2-1,2-1 0,2 0 1,2-2-1,3-1-39,1-5 0,2 2 1,3-6-1,0 0 1,2-2-16,1-1 1,4 0 0,4 0 0,1 0-290,-1 0 0,0-4 1,1-1-1,-2 0 212,-3 0 1,3-3 0,-3 2 0</inkml:trace>
  <inkml:trace contextRef="#ctx0" brushRef="#br0" timeOffset="75330">4786 2157 8449,'0'-7'424,"0"-1"0,4 6 1,4-3-1,3 1 0,3 0 38,1 2 0,5 1 1,-2 2-1,3 1-315,2 2 0,3 5 0,1-1 0,0 5-292,1 2 1,-2 1 0,-4-1-58,1 3 0,-5 3 1,1 2-1,1 0-58,1 4 0,-3-3 0,0 5 0,-2 0 0,-2-1-23,-2 3 0,-6-2 0,-1 1 72,0 1 0,-4 0 0,2 0 1,-6-3-1,-4 0 128,-3-4 1,-5 3 0,-1-4 0,-1-2 46,-3 0 1,2-3 0,0-1 0,-2-1-108,-1-2 1,-2-2-1,0 0 1,-2-3-66,-1-1 1,-4 1 0,4-6 0,0 0-77,-1-2 1,3-1 184,-2 0 1,-3 0-1,1 0 1</inkml:trace>
  <inkml:trace contextRef="#ctx0" brushRef="#br0" timeOffset="76361">6049 2403 8355,'-11'0'-348,"3"0"0,2-1 1,0-2 644,0 0 1,2-1 0,-2 3 0,-1-2 1622,1-1-1106,4 1-679,-3 3 0,15 0 0,5 0-87,4 0 1,5 0 0,1 0-1,2-2 1,1 0-147,-1-2 0,3 0 0,-4 4 0,-1 0-510,-2 0 0,0 0 1,-2 0-1,-3 0-236,-3 0 1,-2 4 617,-2 0 1,-6 3-1,-5-3 93,-6-1 1,-9-1 0,-6 1 0,-6 0 0,-4 0 276,0-2 1,0 0-1,-1 2 87,2 0 1,-1 1 0,4-4 64,-2 0 0,4 0 0,1 0 0,4 0 0,5 0 1,2 0-1,2 0 0,2 0 1526,6 0-1729,4-5 0,15 4 1,4-4-1,4 1-274,2 1 0,1-1 0,-2 4 0,1 0-220,-1 0 1,-2 0 0,0 0 0,-2 0-91,-2 0 0,0 0 0,-4 1 1,-1 2-786,-2 0 1168,0 1 0,-1 1 0,0 1 1</inkml:trace>
  <inkml:trace contextRef="#ctx0" brushRef="#br0" timeOffset="77223">7390 2202 8271,'2'-10'0,"0"1"2753,2 2-2754,0 4 0,-4-1 0,0 8 1,0 4-1,0 2 0,0 3-94,0 6 1,0 0 0,1 8-1,1 0 50,2 3 0,0-1 1,-4-1-1,0 1 1,0-2-49,0 0 1,-2 1-1,0-5-277,-2 0 0,1 1 0,3-6 0,-2-1 0,0-2-677,-2-2 1,0-2 930,4 0 0,0-5 0,0-1 1</inkml:trace>
  <inkml:trace contextRef="#ctx0" brushRef="#br0" timeOffset="77489">7402 2112 8478,'-7'-5'0,"4"-2"419,1-3 0,7 3 1,3-1-1,3 1-119,4 0 1,2-1-1,7 3 1,1 0 0,3-1-1,3 1 1,4-2 0,0 2-631,0 0 1,-3 2 0,-1 1-28,-1-1 1,-4 2-1,2-3 1,0 3-1,-5 1 32,-3 0 1,0 0 0,-5 0-1617,-1 0 1655,-2 0 1,-1 0 0,1 0 0</inkml:trace>
  <inkml:trace contextRef="#ctx0" brushRef="#br0" timeOffset="77714">7469 2314 9443,'11'3'153,"0"1"0,0 0 0,2-4 0,0 0-283,2 0 0,1 0 0,-2 0 1,2 0 25,1 0 0,2 0 0,2 0 0,-1 0-584,-1 0 1,-1 0 184,5 0 0,-1-5 0,0-1 1</inkml:trace>
  <inkml:trace contextRef="#ctx0" brushRef="#br0" timeOffset="78347">7927 2448 8355,'-11'0'146,"0"0"-51,-1 0 0,6 1 0,4 1 0,5 3 0,7 0 1,5 2-1,3-1 0,0 1 0,1 1 0,0-1 0,0 2 1,3 1-1,-1 1 0,-1 0 0,-3 0 0,0 1 0,-1-1 1,2 0-2953,-1 0 2523,-3 0 1,2-1 94,-5-2 0,0 7 0,1-3 0</inkml:trace>
  <inkml:trace contextRef="#ctx0" brushRef="#br0" timeOffset="78631">8095 2448 8355,'-12'0'180,"5"0"168,0 0 0,3 0 81,-4 0 0,6 5 0,-3 2-443,0 3 0,4 3 0,-4 0 0,1 2-62,0-1 1,-3 2 0,3 0-1,0 0-190,-1 0 1,0 0 0,-2-2 0,2 1-190,0-1 1,3-2 0,-5-1-236,2 0 0,2-3 534,3-1 1,0-4-1,0 2 1</inkml:trace>
  <inkml:trace contextRef="#ctx0" brushRef="#br0" timeOffset="79406">8855 1989 8355,'0'-11'379,"0"4"0,-1 1 373,-3 1 0,1-3 0,-4 4 0,-2 3-259,-1 4 1,-1 0 0,0 7-560,0 3-19,0 5 1,-1 0 0,1 4 0,0 2 0,1 1 0,1 2-463,2 1 1,1-1 337,-2 2 1,0 0 0,4 1 0,0-3 0,0-1-153,1 0 0,-1-1 0,4-5 24,0-1 1,0-5 0,0 4 0,1-2-140,3-2 0,1-2 0,5-1 1,0 0-357,2 1 832,2-6 0,7-1 0,3-5 0</inkml:trace>
  <inkml:trace contextRef="#ctx0" brushRef="#br0" timeOffset="79758">9101 2079 8355,'-10'-5'0,"2"-3"0,0 2 858,4-1 1,-3 3 0,2-2 1762,-2 1-2471,5 1 1,-3 5-1,5 3-150,0 4 0,1 3 1,2 4-1,0 3 0,1 3-230,1 2 1,-4-1 0,3 0 170,-3 1 0,1-1 0,0 0-251,2 1 1,1-5 0,-3 0 0,3-2 104,1-2 0,-2 2 1,4-1-1,0-2 0,2-1 1,1-4-205,1 0 0,2-2-55,1 1 0,5 0 0,-2-5 0,0 2 0,1-2 13,1 0 1,1-2-1,1 0 1</inkml:trace>
  <inkml:trace contextRef="#ctx0" brushRef="#br0" timeOffset="79990">9034 2258 8685,'-18'0'0,"3"0"0,3 0 0,2-2 1448,3-1-1047,2 1 0,6-3 1,4 5-1,5 0-233,3 0 1,11-3 0,0-1 0,3 2-469,4 0 1,-2 2 0,-1 0 0,0 0-427,-4 0 1,0 0 0,-2 0-1,-1 0 81,-2 0 0,2 0 0,-3 0 0</inkml:trace>
  <inkml:trace contextRef="#ctx0" brushRef="#br0" timeOffset="80329">9391 1956 8355,'2'-11'546,"0"-1"0,3 3 1,1 0-1,3 3 1,1 1 81,1 2 0,0 2 1,1 1-1,-1 0-443,0 0 0,5 1 1,1 3-1,2 3-146,0 3 1,-1 3-1,5 2 1,-1 3 36,0 3 1,-3 2 0,-2 0-1,0 2-295,-4 1 1,-2 4 0,-3-3 0,-4 2-1,-3 1-968,-1-2 0,0 1 812,0-3 0,-5-2 0,-3 2 0,-1-3-16,-3 0 1,0-1 0,-2-1 0,-1-1 0,2-3 40,0 0 1,2-3 0,0-2-55,0-1 1,0-1 328,-1-3 0,-4 3 0,-1-4 1</inkml:trace>
  <inkml:trace contextRef="#ctx0" brushRef="#br0" timeOffset="80941">10621 2012 9015,'0'-8'843,"0"1"1,1 4-1,3 0 1,4 1-586,2 2 0,2 0 1,3 0-1,4 0-611,2 0 0,2 0 0,2 0 1,2 2-136,2 1 0,0-1 0,2 1 0,-2-1 0,1-2-160,-1 0 0,2 3 0,-5 1 0,-1-2 336,-2 0 1,0-2 0,-1 0 0</inkml:trace>
  <inkml:trace contextRef="#ctx0" brushRef="#br0" timeOffset="81325">10744 2124 8355,'-16'11'344,"4"-4"89,-3 1 0,4-5 145,3 5 1,3-4-1,6 2-396,3-1 1,2 2-1,5-3 1,1 0-155,-1 1 1,4-4-1,0 3 1,0-3-213,1-1 1,0 0-1,4 0 1,-3 0-243,-1 0 0,3 0 1,-3 0-1,1 0 160,3 0 1,-2 0-1,-1 0-236,-1 0 0,4 0 1,-1 0-1,1 0 209,-2 0 1,3-5 0,-3-1 0</inkml:trace>
  <inkml:trace contextRef="#ctx0" brushRef="#br0" timeOffset="87540">11976 1780 8251,'7'-4'0,"-1"-1"1040,-1-1-929,-1 4 1,-4-2 0,1 8 0,2 3-189,1 3 111,-1 1 0,-3 4 0,0 1 0,0 2 0,0 2 1,0 2 9,0 5 1,0-3 0,0 5-2,0-1 0,0 2 0,0-4 1,0-1-73,0-2 0,0-1 0,-1-2-30,-3-2 1,3-4 0,-3 1-301,3-3-324,1 0 169,0-6 1,0-6 0,0-9 114,0-5 0,5-3 0,1-6 1</inkml:trace>
  <inkml:trace contextRef="#ctx0" brushRef="#br0" timeOffset="87841">12312 1971 8589,'12'0'392,"-1"0"1,0 0-1,0 0 1,1-1-1,-1-2-21,0-1 1,0 1 0,0 3-1,1 0-553,-1 0 0,0 0 0,0 0-63,1 0 1,-1 1 0,0 1 0,0 2-32,1-1 1,2-1 0,1 1 0,-1 0 40,-1 0 0,-2-2 0,0-1 0,0 0-316,1 0 0,-1 4 0,0 0 279,0-2 1,5-1-1,2-1 1</inkml:trace>
  <inkml:trace contextRef="#ctx0" brushRef="#br0" timeOffset="88722">13143 1645 9267,'-6'-11'821,"1"4"-486,5-1 0,0 4 0,1-3 0,3-1 62,3 2 0,7 0 1,3 4-1,3-3-232,4-2 1,10 4 0,-1-4-1,2 2-389,0 3 1,-1-3 0,0 1-1,-3 2-200,-5 0 1,3 2 0,-11 0-511,-1 0 0,0 0 0,-2 0 189,-1 0 0,-7 5 0,-2 2 1</inkml:trace>
  <inkml:trace contextRef="#ctx0" brushRef="#br0" timeOffset="88183">13154 1735 8355,'7'-5'1234,"-3"3"-604,-4-6 1,0 4 87,0-3 1,2 5-722,1-2 0,-1 4 0,1 4 0,-1 3-34,-2 3 0,0 2 0,0 3 0,1 4-47,3 2 0,-3 2 0,3-1 0,-3 1 0,-1-2-206,0-2 0,1 1 0,2-4 0,0 0-21,0 0 0,-1 0 1,1-2-167,1 1 1,-1-4-1,-3-3 1,0 0-978,0 2 1323,0-3 1,0-2 0,0-5 0</inkml:trace>
  <inkml:trace contextRef="#ctx0" brushRef="#br0" timeOffset="88723">13177 1780 9272,'11'0'335,"0"0"0,2 0 0,0 0 0,4 0 0,0 0-403,3 0 0,1 0 1,0 0-1,-1 0-641,-1 0 1,-4 0 0,2 0 0,-2 1 180,-5 3 1,2 2 0,-6 6 0</inkml:trace>
  <inkml:trace contextRef="#ctx0" brushRef="#br0" timeOffset="89345">13760 1937 8355,'-11'-5'2045,"1"3"-6,3-6-875,2 6-1103,5-3 1,-2 9 0,0 1-1,-3 1-78,-1 2 0,2 4 1,-3 1-1,-1 4 1,-1-1 13,-2 0 1,2 4 0,-6-1 0,2 2-456,-2 1 1,-2-3 0,-2 0-1,1 1-44,2 1 0,1-4 0,4 0 0,-1-2-178,1 0 1,1-1 0,3-2-806,3-1 1319,3-5 1,6 4-1,1-4 1</inkml:trace>
  <inkml:trace contextRef="#ctx0" brushRef="#br0" timeOffset="89023">13547 1937 9635,'11'0'666,"-3"1"0,-1 2-486,2 1 1,2 4-1,3-1 1,2 0 29,2 1 0,-1-1 0,3 4 0,-1 1-268,1-1 1,-4 1 0,0 2 0,-1 1-569,0-1 0,1-1 0,-2 0 0,1 1 0,-1-2-489,-2 2 1,-1-1 812,1-1 0,-1-1 0,0 0 1</inkml:trace>
  <inkml:trace contextRef="#ctx0" brushRef="#br0" timeOffset="90115">14355 1758 8355,'-6'-2'1257,"2"-1"0,3 0-986,1-4 0,6 4 1,5-1-1,8 2 0,5-1-296,2 0 0,5-1 0,-2 4 0,1 0-586,0 0 1,-5 0 0,1 0 0,-2 0-275,-2 0 0,1 1 340,-1 3 0,0-3 0,1 4 0</inkml:trace>
  <inkml:trace contextRef="#ctx0" brushRef="#br0" timeOffset="89875">14524 1567 8550,'-8'-4'848,"1"0"-290,4 1 0,-3 1 1,2 0 1105,-3-2-1715,2 0 1,-4 9 0,5 3 0,2 2-68,0 1 0,2 4 0,0 1 0,0 2 0,0 0-147,0 0 1,0 3-1,0-1 1,2 2 47,1 1 0,0 2 1,3-6-1,0 1-56,1-2 1,0 2 0,4-5-1,1-1-43,-1-2 0,5 0 1,3-1-1,2-1 0,1-3-1097,1-3 1361,4 2 1,2-5 0,5 4 0</inkml:trace>
  <inkml:trace contextRef="#ctx0" brushRef="#br0" timeOffset="91792">4175 1421 8355,'0'-8'242,"0"1"-271,0 4-466,0-2 211,0 5 1,4 5-160,0 3 0,4 2 0,-1 1 0</inkml:trace>
  <inkml:trace contextRef="#ctx0" brushRef="#br0" timeOffset="90795">14232 1522 8355,'-11'0'-290,"-1"0"1690,1 0 599,5 0-1774,1 0 1,1 1-1,0 3 1,2 5 100,1 4 1,-3 1-1,0 5-323,2 1 0,-3 1 0,0 1 0,-2 2 0,0 1-204,1 1 1,-4 4-1,2-2 1,-2-1 9,-1 0 1,1 3 0,1-2 0,2-1 1,-2 1 1,4-2-1,1-4 1,3 0-20,1-4 1,0 3 0,1-3-1,4-1-123,7-2 1,0 2 0,8-2 5,4-2 1,1-4 0,7-3-1,4-1-997,3-2 1105,-3-2 0,13-1 0,-3 0 0</inkml:trace>
  <inkml:trace contextRef="#ctx0" brushRef="#br0" timeOffset="90398">14883 1567 9297,'0'-11'546,"5"1"0,2 2 0,4 3 0,4 1 0,4 1 0,2 0 0,2 3-176,-1 4 1,1 2-1,-1 5-634,1 1 0,-1 4 0,-1 3 0,-1 3-231,-1 4 1,-4-1 0,2 5 0,0 1 84,-4 2 1,-2 0 0,-3 0 0,-4-1 0,-3-1-223,-1 1 0,-1 1 0,-4-5 0,-5-2-257,-4-2 889,-11 0 0,1-1 0,-9 6 0</inkml:trace>
  <inkml:trace contextRef="#ctx0" brushRef="#br0" timeOffset="94800">11560 1803 8355,'7'-5'242,"3"-2"0,-3-4 549,3 0 0,-2 5-578,-1 2 0,-6 4-191,-1 4 0,-1 2 0,-5 6 1,0 3-86,-1 4 1,4-2 0,-4 2 0,1 1-54,0 1 0,2 2 0,-2 0 0,1 2 1,2 3 44,2 1 1,1-3 0,0 4-1,0 0-70,0-2 1,5 5 0,3-5 0,3 1-65,4-3 1,2 2 0,7-2 0,2-1-581,4-1 0,3-3 499,0-3 0,6 4 0,1-5 0</inkml:trace>
  <inkml:trace contextRef="#ctx0" brushRef="#br0" timeOffset="95883">15365 1410 8355,'5'-7'31,"-3"-3"1,4 8 0,-2-4 285,3 1 1,-1-3 0,2 5 0,1 0-180,1 2 1,1 1 0,0 0-131,0 0 1,5 5-1,2 2 1,1 3 0,-1 1-46,2 1 0,1 0 0,2 2 12,-1 1 1,1 5-1,-1 0 1,1 3-38,-1 4 0,1 4 0,-1-1 0,-1 3 0,-1 4-6,-1 0 1,-2 0 0,2-2-86,-4 3 0,-3-7 1,0 3-1,-2-2 1,-2-1 32,0-1 1,-6 3-1,3-5 1,-1 2 63,0 0 1,0-5 0,-4 2 0,-2 0-27,-1-1 1,0 0 0,-4-4 0,-2 1-38,-1-1 0,-1-3 0,-2 0 0,0 0-54,-2-2 0,-5 3 1,0-5-1,-4-1-5,-2-2 1,-4 2 73,4-3 0,-11 8 0,3-7 0</inkml:trace>
  <inkml:trace contextRef="#ctx0" brushRef="#br0" timeOffset="97799">16589 1354 7094,'0'-8'782,"0"1"-32,0-2 1,0 3 0,0-2 12,0-1-783,0 4 1,-5 0-101,-3 5 1,-2 0 0,-1 0-1,0 0 1,0 0-38,-1 0 0,-3 4 1,1 0-1,-1-2 118,-2 0 1,5 1-1,-4 1 194,-1-1 1,1-2-1,-2-1 515,3 0-325,7 0 20,3 0-753,5 0 104,0 5 0,-4-3 204,1 6 1,-6-2-1,3 3 148,-1-2 0,-1-3 56,4 4 0,-4-5-32,5 5 0,-1-4 129,4 3 0,0 0-57,0 5 1,4-1 0,1 0-113,1 0 1,-4 4-1,3 0 1,-1 0-65,0 1 1,1-2 0,-3 5 0,3 1 0,0 0-1,0 1 1,-1 0 0,0 3 0,0 0 0,-2-1-59,-1 0 1,3-1 0,0 1 83,-2-1 0,0 1 1,-2-1-1,0-1 32,0-2 1,0 2-1,0-2 1,0 1 18,0-2 1,0 2 0,0-3-35,0 0 1,0-2-1,0 3 1,0-1-18,0 0 1,-2-2 0,0 4 0,-2 0 0,2 0 14,0-1 0,1-3 0,-1 3 0,-2-1-6,1 1 0,2-5 0,1 2 1,0-2 16,0-2 1,0 4 0,-1 0 0,-2-1-16,0-2 0,-1-1 0,4 1-21,0-1 0,0 0 5,0 0 0,0 0-24,0 1 0,1-6 52,3-2 0,-2-3-48,6-1 0,-1 0 0,5 0-70,-1 0 1,0 0-1,0 0 1,0 0-1,1 0-22,-1 0 0,0 0 1,0 0-1,1 0-143,-1 0 1,0 0 0,0 0-27,0 0 1,1 0 0,-1 0 0,0 0-141,0 0 0,-3 0 1,-1-1 55,2-3 0,1 3 1,1-3-1,-1 1-349,-2 0 0,2 0 644,-3-4 0,3-1 0,1-3 0</inkml:trace>
  <inkml:trace contextRef="#ctx0" brushRef="#br0" timeOffset="98211">16746 1724 8774,'6'-8'1378,"-1"2"227,0 1-1108,-4 2 0,6 3-452,-4 0 1,-1 1 0,1 3 0,-1 3-181,-2 3 1,0 5-1,0 1 1,0 2-65,0 2 1,0-3 0,0 2 0,0 1-1,0 0-136,0-2 1,0 2 0,0-3 0,0-1 58,0 0 1,0-1 0,1-4 0,1 0-691,2 1 1,0-5 639,-4 1 1,5-1 0,1 4 0</inkml:trace>
  <inkml:trace contextRef="#ctx0" brushRef="#br0" timeOffset="98747">16746 1713 8699,'0'-8'823,"0"1"-280,0-2 1,0-1 0,1 0-198,3 3 1,2 0 0,7 5-341,2-2 0,-2-3 0,5 3 0,-1 1 0,1 2-479,2 1 0,1-4 0,1 1 0,1 0 261,-1 2 1,-3 1 0,0 0-976,1 0 1,-3 0 788,2 0 1,-1 0-1,5 0 1</inkml:trace>
  <inkml:trace contextRef="#ctx0" brushRef="#br0" timeOffset="98748">16791 1758 8315,'-11'6'555,"-1"-1"1,7-4-299,5 3 0,2-3 0,6 3 0,4-3 0,3-1 0,2 0 0,2 1 0,-2 2-587,-2 1 1,1-1 0,-1-1 0,0 0-1,0 3-1893,0 1 1753,0-3 1,-4 7-1,1-4 1</inkml:trace>
  <inkml:trace contextRef="#ctx0" brushRef="#br0" timeOffset="99025">17184 2061 8355,'-10'1'1336,"2"3"1,3 2-1152,5 5 1,5 0 0,4 1 0,3-1-194,3 0 1,5 0 0,0 0 0,4 1-196,2-1 0,0 4 1,-3 0-250,-1-1 0,1-1 1,-1 1-1,-1 1 73,-2-1 1,-1-3-1,-5-2 1,2-2-142,-1 2 0,-2 1 0,0 1 1</inkml:trace>
  <inkml:trace contextRef="#ctx0" brushRef="#br0" timeOffset="99323">17442 1982 8355,'-6'0'500,"-1"-1"0,4-2 0,-5 0 0,-2 0-43,-1 2 1,0 2-1,-1 2 1,1 2-467,0 1 0,1 1 0,0 5 0,1 0 0,-2 2 0,1 1 0,-1 0 0,2 0 0,-1 0 0,0 0 0,0 0 0,2 0 0,0-2-1172,-1 0 1,3 0 733,-1-1 1,4 1-1,-1-5 1,3 2-859,1 1 1084,0-5 1,-5 4-1,-1-4 1</inkml:trace>
  <inkml:trace contextRef="#ctx0" brushRef="#br0" timeOffset="100068">17599 1713 8355,'0'-6'-139,"0"-4"2159,0 2 274,0-2-1956,0-1 1,0 6-350,0 5 0,0 5 0,0 7-35,0 3 0,1-2 1,2 3-1,0-1-377,0 0 0,-1 4 1,1-4-1,2 0 47,1 1 1,-2-8-1,3 4 1,1-2 50,-2 0 0,4-4 0,-2-1 74,2 0 1,1-4-1,0 3 148,0-3 1,-3-2 0,-1-2-1,1-2 25,-2-1 1,3-1 0,-4-3 0,0 1 86,0 1 0,2 1 1,-3-4-1,0 0 136,1-1 1,-4 1 0,3 0 0,-3 0 0,0 1 331,3 2 1,-3-2 614,3 3-685,-3-3 1,-1 5-245,0 5 1,0 8 0,0 7-178,0-1 1,0 4 0,0 0-1,0 4 12,0 0 0,4 0 0,-1 1-125,0-1 1,-1 1 0,1-1-1,1-1-96,-2-2 1,1 2-1,-1-2 1,2 1 76,-2-1 1,0 2 0,-1-4 0,1 1-1,2-2 1,-1-1 0,-2 0 0,-1-1 0,0-2-1,0-1 22,0 1 1,-1-6 221,-3-2 1,1-3 0,-4-1 0,-2 0 55,-1 0 0,-1-5-129,0-3 1,-2 2-1,0-1 1,-2-1-203,1 2 1,0-3-1,0 4 1,-2 0-28,-1 0 1,3 0-1,-2 3 1,1-2-1,0 1-212,1 2 1,2-4-1,1-1 1</inkml:trace>
  <inkml:trace contextRef="#ctx0" brushRef="#br0" timeOffset="101295">17464 1645 8355,'-7'-1'1497,"-1"-3"-995,1-2 1,-1 0-342,1 2 1,3 4 0,-2 4-83,1 3 0,0 3 0,2 2 0,0-1-148,0 0 0,-2 2 1,1 0-1,2 3-51,1 2 0,1 1 1,0 2-1,0-1-131,0-2 1,0 0 0,0 2-1,1-3-28,3 0 0,2 1 1,5-3-153,0-1 0,4 2 0,2-1 0,1-2 29,6-5 0,-2 2 0,6-3 0</inkml:trace>
  <inkml:trace contextRef="#ctx0" brushRef="#br0" timeOffset="100898">18070 1600 9759,'0'-11'1230,"0"6"1,0 5-1235,0 7 1,0 6 0,0 3 0,2 1-1,0 0 1,3 1 0,1 2-400,3 1 1,-3 1 0,2 1 0,-1-1 7,0 1 1,2-5 0,-2 1 0,-1 0 0,-2-1-26,-3 1 1,-1-4 0,0 2-1,0 0-785,0-4 1205,-5 0 0,-6 3 0,-7 2 0</inkml:trace>
  <inkml:trace contextRef="#ctx0" brushRef="#br0" timeOffset="101816">18486 1735 8355,'-7'-5'836,"-1"3"-395,4-6 0,0 4-189,4-3 0,1 5 0,3-2-303,4 3 1,2 1-1,1 0 1,0 0-1,0 0-392,1 0 0,-1 0 0,1 0-88,3 0 1,-2 0 261,2 0 0,-7 0 290,0 0 0,-7 0 0,-1 0 0,-7 0 98,-7 0 0,1 0 0,-3 0 0,0 0 22,-3 0 0,-2 0 0,0 0 0,1 0 306,1 0 0,6 0 771,-2 0-840,2 0 0,8-2 1,5 0-395,6-2 1,8 0-1,2 4 1,2 0-241,2 0 1,-3 0 0,2 0 0,0 0-368,-2 0 1,3 2-1,-5 0 1,-1 2-1150,-2-2 1537,-1 5 0,1-1 0,-1 5 0</inkml:trace>
  <inkml:trace contextRef="#ctx0" brushRef="#br0" timeOffset="102174">18935 1511 8392,'6'-5'1099,"4"3"1,-3-1-1,2 3-796,-1 3 1,-2 4 0,-4 4 0,2 0-497,-2 0 0,1 6 1,-1 0-1,2 2-116,-1-1 1,-1 1 0,1 4-1,0-1-13,0 1 1,-2-1 0,-1 0-1,0 0-146,0-4 0,0 0 0,0-5 0,0 2-52,0-1 1,0-5-1,0-2 407,0 2 1,0-4 0,0 0 0</inkml:trace>
  <inkml:trace contextRef="#ctx0" brushRef="#br0" timeOffset="102750">19013 1578 8355,'-11'5'768,"5"-4"458,1 4-963,5-5 1,5 2-1,2 0 1,4 2 0,3-2-1,1-1 1,0-1 0,0 0-469,0 0 1,0 0-1,-3 2-746,3 1 0,-2 0 0,2 3 136,-3-1 1,0 4 0,-1-3 0</inkml:trace>
  <inkml:trace contextRef="#ctx0" brushRef="#br0" timeOffset="102425">19036 1488 8355,'-4'-7'487,"0"-1"-101,-5 6 0,8-4 589,-3 2 0,3 1-835,1-4 1,1 1-1,3-2 1,5 3-1,5 1 1,3 1-1,2-1 1,-1 0-1,2 0-143,2 2 1,0-1 0,1 1-1,-2-2-601,-3 2 1,4 0 0,-5 2 0,1 0-156,-3 0 0,-3 0 1,-1 2-1,0 0 350,1 2 0,-1 5 0,0-3 0</inkml:trace>
  <inkml:trace contextRef="#ctx0" brushRef="#br0" timeOffset="103073">19305 1881 9601,'1'-6'813,"3"2"1,2 3 0,5 1-1,1 1-733,-1 3 1,0-2-1,-1 6 1,-1-1-408,-2 0 1,0 3-1,1-3-116,0 3 1,-4 1-1,3 0-280,2 1 0,-1-1 0,1 0 1,-1-1 161,0-2 0,2 2 0,2-4 0</inkml:trace>
  <inkml:trace contextRef="#ctx0" brushRef="#br0" timeOffset="103369">19473 1803 9705,'-10'-12'1916,"3"1"0,2 6-1852,5 5 0,0 5 0,-1 6 1,-2 2-123,-1 2 1,1-3 0,3 3-1,-2-2-346,-1-2 1,1 4 0,-3 0 0,2-1-133,-1-2 0,-5 3 0,3 0 0,-1-1-368,-1-2 0,1-1 157,-5 1 0,2-1 554,3 0 0,-3-5 0,4-1 1</inkml:trace>
  <inkml:trace contextRef="#ctx0" brushRef="#br0" timeOffset="104633">19586 1567 12517,'0'11'-208,"0"0"1,0 1 87,0-1 0,0 4 0,-2 0 0,0 0 119,-2 1 0,0-2 1,4 3-362,0-1 1,0 3 0,0-4 0,0 0-1,0 0-150,0 0 1,5 3-1,3-3 1,2-1-163,1-1 0,5-2 502,3 0 1,2 0 0,2 1 0</inkml:trace>
  <inkml:trace contextRef="#ctx0" brushRef="#br0" timeOffset="103833">19698 1645 8355,'6'-1'233,"-1"-1"0,-1-3 1,1-2-1,0-1 4634,0-2-4026,-1 3-893,-4 2 1,0 7 0,0 1-243,0 5 1,-4 2 0,-1 2-103,-1 3 1,-1-1 0,-1 4 0,1-1 29,2 0 1,-3-3 0,1 2 0,1-1-1,2 0-82,3-1 1,1-1 0,0-2 155,0 0 0,1-1 1,3-1-1,4-3 145,2-1 1,2-1-1,2-4 1,2 0 82,1 0 0,-3-4 1,1-1-1,-2-1 113,-2-3 1,0-1-1,-1-1 1,-1 0 6,-2-1 1,-3-3 0,2 0 0,-1 0 77,-2-1 0,-1 2 0,1-3 0,0 0-34,0-1 0,-3 1 1,-3-2-3,0 4 0,-6 2 0,3 2 0,-3 1-126,-2 3 0,2-2 0,-6 4 1,1 0-1,1 0-74,-2 3 1,-2 0-1,4 2-568,-2 0 0,0 0 0,4 0 0</inkml:trace>
  <inkml:trace contextRef="#ctx0" brushRef="#br0" timeOffset="104989">20057 1522 8355,'6'0'1807,"0"0"-886,-2 0 0,-1 0-368,4 0 0,-3 0 0,3 0-432,2 0 0,0 5 0,0 4 0,-3 3-311,-1 3 0,4 1 1,-3-1-1,1 3-268,1-1 1,-4 4 0,2-2 0,-1 2-214,-3 2 0,-1-1 1,-1-1-1,0-1 143,0-1 1,-1-4 0,-3 2 0,-3 1 210,-3-1 0,-1-3 0,-2 1 296,-2-2 1,-2-2-1,-6 0 1</inkml:trace>
  <inkml:trace contextRef="#ctx0" brushRef="#br0" timeOffset="105817">20180 1152 8615,'0'-7'538,"2"2"0,1 5 0,6 0 0,5 0 0,5 0 0,3 0 0,4 0-459,4 0 0,3 0 0,0 0-96,1 0 0,0 0 0,-2 0 0,-1 0-4,-1 0 1,-5 0-1,0 0 1,-4 0-1,-3 0 6,-2 0 1,-1-1 0,-4-1 125,0-2 29,-4 0 1,-2 3 86,-5-3-126,0 3 1,0-3-28,0 8 1,0-2 0,0 6 9,0 1 1,-2 2 0,0 3-1,-2 2 80,2 1 1,0 2-1,2 3 1,0 2-86,0 2 0,-3-2 0,-2 3 0,-2 1 0,0 0-125,1 1 1,-4 2 0,2-3 0,-1 0-63,2 4 1,-3 0 0,4 2-1,0-1-43,2 1 0,-1 1 0,1 1 0,2 0-9,0-3 1,2 0 0,0-3 0,0 2 173,0-3 1,0 3 0,0-6 0,0-1 110,0-2 0,0 0 0,0-1 0,0 1 0,0-2 0,-1-1 98,-3-1-200,3-1 0,-4 1 1,5-1-1,0-2-34,0-3 1,0 4 0,0-2 0,0-2 0,0 0-173,0-2 1,-1 5 119,-3 3 0,3-3 0,-4-1 0,1-2-89,0-2 0,-1-4 1,2 1 162,-5 1 0,-2 1 1,-2-1-1,-2 0 1,-2-3-1,0 1 283,-1-1 1,-4-4-187,-1 2 1,-1 1-1,-5-1 1,-1-2-15,-1 0 0,-4-2 0,7 0-58,-2 0 1,4 0-1,-1-2 1,2 0-324,2-2 0,3-3 1,2 3-1,1 0 0,2 0-1525,1 1 1,1-5 881,-3 4 0,2-4 0,-3 2 1</inkml:trace>
  <inkml:trace contextRef="#ctx0" brushRef="#br0" timeOffset="109067">16499 871 8355,'-6'-6'-802,"1"-1"2013,5 4-731,0 1 0,0-4 0,1 4-266,3-2 1,2 0 0,5 4 0,0 0-223,1 0 0,0 4 0,3 1 0,3 1-115,-1 3 1,4-3-1,-2 2 1,2 0 71,2 2 0,3 2 1,0-1-1,0 0-100,2 0 1,-3 1 0,4-1-1,1 0-186,-1 0 0,2 0 1,-5 1-1,1-2-40,0-3 1,-4 3 0,0-2-19,-3 2 1,-2 1 0,0 0 308,-3 0 0,3 0 0,-1 1 1</inkml:trace>
  <inkml:trace contextRef="#ctx0" brushRef="#br0" timeOffset="108675">16723 703 8355,'-6'-5'373,"-4"3"407,9-8-759,-4 9 0,10-4 0,3 5 1,1 0-1,3 1 0,-1 2 1,1 2-23,3 1 1,-1-2-1,4 2 1,-2 0-121,-3 1 0,4-4 0,-1 5 123,1 1 1,1 0 0,2 3 0,-2-1-55,2 0 1,-2 0 0,1 1 0,1-1 0,1 0-41,1 0 1,-1 0-1,-1 1 1,-2-1-326,-2 0 1,3 0-1,-3 1 1,0-1 95,0 0 1,-1 0 0,-3 1 0</inkml:trace>
  <inkml:trace contextRef="#ctx0" brushRef="#br0" timeOffset="109551">17296 725 8355,'0'-11'551,"0"5"0,-1-4 1716,-3 2-1789,3 3-371,-4 0 1,6 6 0,3 3 0,2 4-165,0 2 1,5 1-1,-1 1 1,4 2-158,0 1 1,0 0 0,-1-3 59,2 3 0,4-2 0,-4 2 0,0-1 31,1 0 1,-2 0 0,3 4 0,-1-2 0,-2-1 25,-1 1 0,-2-2 1,0 3-98,0-1 1,1 1 0,-3-4 0,0 4 0,-3-1 58,-1 0 0,-1-1 1,-4-3-1,0 2 131,0 1 1,-1 0 0,-3-2 0,-3 0 102,-3 2 0,-1 0 1,-2-4-1,-2 1-7,-4-1 1,-2-4 0,-1 1 0,-1 1 8,1 1 0,-4-3 0,1 1-219,3 0 0,0-2 1,3 1-1,-1-2-128,2-3 1,0 3 0,5 0 0,-2 0 0,1 0-48,1-2 1,2 2-155,0-2 0,0 6 0,-1-3 1</inkml:trace>
  <inkml:trace contextRef="#ctx0" brushRef="#br0" timeOffset="111515">2940 1859 8355,'7'-8'-404,"-4"1"1,0 0-1,-1-1 465,2 0 179,0 6-32,-4-3 0,-5 5-189,-3 0 1,3 1 0,0 1 0,2 3 0,-2 0-41,-2 0 1,5 4-1,-2-1 1,2 2-1448,-2 1 1299,-2-5 0,-5 9 0,-1-2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12:45.786"/>
    </inkml:context>
    <inkml:brush xml:id="br0">
      <inkml:brushProperty name="width" value="0.09071" units="cm"/>
      <inkml:brushProperty name="height" value="0.09071" units="cm"/>
      <inkml:brushProperty name="color" value="#ED331F"/>
    </inkml:brush>
  </inkml:definitions>
  <inkml:trace contextRef="#ctx0" brushRef="#br0">39 79 8355,'-7'0'-631,"0"0"566,-1 0 0,1 0 204,-1 0 0,7 1 1,1 2-40,6 1 0,5 1 0,3-3-33,1 2 1,9-1-1,-2-3 1,3 0-22,2 0 0,2 0 0,3 0 0,0 0 1,2-1-40,4-2 1,1 1 0,1-1 0,-1 1 24,1 2 0,1-3-47,4-1 0,-4 0 1,0 4-1,0 0 0,0 0 24,0 0 0,-5 0 1,1 0-49,-2 0 0,-2 0 1,1 0-1,-1 0 0,0 0 26,-4 0 1,4 0 0,-3 0 0,1 0 22,-2 0 1,4 0 0,-3 0 0,1 0-1,0 0-9,-2 0 1,0 0 0,2 0 28,-1 0 0,0 0 0,3 0 0,1 0-26,-1 0 0,5-1 0,-1-2-11,-1 0 0,-1-1 0,-2 4 0,1 0-2,-1 0 0,2 0 0,1 0 0,0 0 0,-2 0 1,-3 0-13,0 0 0,5 0 6,1 0 1,-3 0 0,-3 0 0,1 0 0,1 0 1,0 0 0,0 0 0,2 0 0,-3 0 0,-1 0-33,-2 0 1,3 0 0,-3 0 42,-1 0 0,5 0 0,-3 0 0,1 0-2,-2 0 1,4 0 0,-3 0 0,1 0-32,-2 0 0,4 0 0,-5 0 9,1 0 0,3 0 1,-3 0-1,1 0 45,-1 0 1,-3 0 0,3 0-1,-2 0 1,-2 0 7,-1 0 1,2 0 0,0 0-1,-1 0 25,-2 0 1,3 0-1,2 0 1,-1 0-49,0 0 1,3 0 0,-2 0 0,0 0 16,3 0 0,2 0 0,0 0 1,-1 0-3,-2 0 0,2 0 1,0 0-1,1 0-4,1 0 0,2-1 0,-8-2 1,2-1 26,0 2 0,-2 1 1,3 1-16,-1 0 1,-4-1 0,4-2-1,0-1-16,-1 2 1,2 1-1,-5 1 1,-1 0 0,-2 0 26,-1 0 0,1-4 1,-1 0 3,1 2 1,-2 0 0,-1 2 0,-2 0 0,1-1 18,-2-3 1,3 3 0,-5-3 0,-1 3 4,-2 1 1,3 0 0,0-1-55,-1-3 1,-2 3-1,-1-3-139,0 3 0,-3 0-86,-1-3 0,-3 3-471,3-3-984,-4 3 1392,2 1 0,-20 5 0,-4 1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15.796"/>
    </inkml:context>
    <inkml:brush xml:id="br0">
      <inkml:brushProperty name="width" value="0.09071" units="cm"/>
      <inkml:brushProperty name="height" value="0.09071" units="cm"/>
      <inkml:brushProperty name="color" value="#ED331F"/>
    </inkml:brush>
  </inkml:definitions>
  <inkml:trace contextRef="#ctx0" brushRef="#br0">168 23 8222,'-5'6'-356,"4"-1"0,-4-6 0,4-1 586,-3-2 0,2 0 0,-4 3 256,1-3-384,-4 3 1,4-5 0,-4 3 32,2-1-185,4 1 1,-3 3-142,2 0-394,3 0 721,-4 0 6,5 0 43,-5 0-169,4 0 53,-9 0-174,4 0 1,-2 1 0,1 1 73,-2 2 0,4 1 1,0-2-1,0 0 87,-2 0 98,2-2 1,-1-1-233,2 0 27,3 0 170,-4 0 79,5 0 42,0 5-137,0-4-96,0 4 0,1-5-1,3 0 1,-2 0-113,6 0 0,-5-3 65,5-1 18,-6 0 0,4 4-10,-2 0 1,-3 1 0,4 3 27,0 3 1,-3 0 0,1 0 15,-1 2 1,-2-3 0,0 2 0,0 0-22,0 2 0,0-2 0,0-1 182,0 2 0,0-3-31,0 1 1,0-3 413,0 4-506,-5-6 0,3 2-14,-1-8 1,0-2-52,-1-5 1,3-1-35,-3 1 0,3 0-54,1 0 1,0 0 18,0 0 0,0 3 0,0 1-29,0-2-66,0 4 76,0 0 1,1 5 75,3 0 1,1 1 13,3 3 0,-2-1 1,-4 4-1,2 2 31,-1 1 0,-2 1 1,-1 0-1,-1 0 24,-3 0 1,3 0 0,-3 1 0,1-2 12,0-3 1,1 3 287,-1-3-286,1-2 1,1 0 208,-3-5 0,3-1 1,-3-3-271,3-3 1,1-3 0,0-1-353,0 0 0,0-1 177,0 1 0,1 1 1,2 2-375,1 0-140,-1 6 319,-3-3 0,0 6 0,0 3-200,0 3 491,5 3 0,2 1 0,4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14:22.512"/>
    </inkml:context>
    <inkml:brush xml:id="br0">
      <inkml:brushProperty name="width" value="0.09071" units="cm"/>
      <inkml:brushProperty name="height" value="0.09071" units="cm"/>
      <inkml:brushProperty name="color" value="#ED331F"/>
    </inkml:brush>
  </inkml:definitions>
  <inkml:trace contextRef="#ctx0" brushRef="#br0">79 124 8355,'-11'0'-833,"3"-4"0,1 0 858,-2 2 1,-1-3 0,0 0 375,3-1 1,0 3 0,5-2 0,-2 0 1635,2-2-1899,0 2 1,7 0-1,3 5-23,2 0 1,1 0-1,2 0 1,2 0-66,3 0 1,8 0 0,4 0 0,4 0-121,3 0 0,1 0 0,7 0 0,5 0-30,3 0 1,8 0 0,4 0-31,5 0 1,-4 0-1,4 0 1,0 0 58,-2 0 0,1-2 0,-2 0 0,-1-2 0,-2 2 7,-4 0 0,0-1 0,-3-1 0,-3 1 56,-3 2 1,-4 1 0,-4-1 0,-3-2 35,-2 0 0,-2-1 0,-4 4 0,-2 0-33,1 0 0,-4 0 0,-1 0 0,-2 0 98,-2 0 1,1 0 0,-1 0 0,1 0 82,-1 0 1,-1 0-1,-1 0 1,-2 0 70,-2 0 1,3 0 0,-3 0-75,1 0 0,-3 0 1,1-1-1,-1-2-142,1-1 0,-3 1 1,2 1-1,-4 0 93,-3-2 1,0-1-1460,0 2 775,-2 1 1,-11-3 0,-4 5-1,-4 0 44,1 0 1,-5 0 0,-1 2-1,-1 0-76,2 2 1,-3 3 544,2-3 1,-7 5 0,-3-3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14:35.997"/>
    </inkml:context>
    <inkml:brush xml:id="br0">
      <inkml:brushProperty name="width" value="0.09071" units="cm"/>
      <inkml:brushProperty name="height" value="0.09071" units="cm"/>
      <inkml:brushProperty name="color" value="#ED331F"/>
    </inkml:brush>
  </inkml:definitions>
  <inkml:trace contextRef="#ctx0" brushRef="#br0">3929 371 7783,'-11'-11'0,"-1"0"0,1 1 0,0 1 230,0 2 1,3 3 0,1-2 0,-2 1 0,-1 1-245,-1-1 1,3 4 0,1-4-1,-2 1 1,-1 0 0,-2 2 0,-2-1-1,-1 1 1,1-2 0,0 0 0,1 0-298,-2 1 0,-1-2 269,1 1 1,1 2 0,-5-5 0,-1 2 0,0 2-17,2-2 0,-4 2 0,2-3 81,-5 1 1,2 0 0,-5 2 0,1 0 0,-3-1-36,-2-1 1,-6 4 0,1-4 0,-1 1-8,0 0 1,1 0 0,-4 4 0,0 0-38,1 0 1,-2 0 0,3 0-1,-1 0 20,-2 0 1,2 0 0,-1 0 0,0 0 18,1 0 1,-6 2-1,3 0 1,1 2 16,-2-2 1,1 5-1,-2-1-1,0 0 1,0 4 0,0-4 0,0 2 0,1-1-10,3 2 0,-2-3 0,1 2 41,-1 0 0,-2 1 0,0 0 0,0-2 1,0 2 41,0 1 1,0 0 0,1-1 0,0-2-5,3 2 1,-3 1-1,3 2 1,-1 2-40,0 1 1,-1 0 0,2-4 0,-2 2-30,2 2 1,-1-1 0,3 3-1,0 0-68,1 1 0,0-3 0,5 4 0,-2 1 26,-3 1 1,7 1 0,-4 1 16,-1-1 1,2 2 0,-3 1 0,2 1 0,1 0-11,1 2 1,0-5 0,2 5 71,1-1 0,0-2 1,-2 4-1,1-1 0,2 0 14,1-1 0,-3 4 0,3-1 0,-2 2-12,0-3 1,3 4-1,-1-4 1,0 1-12,3-1 1,2 0 0,0 2 0,2-2-35,2-2 0,-2 5 1,4-2-1,-1 2-23,3 2 0,-1-1 0,1 1 0,1 0-22,2-1 1,2 1-1,1 0 34,2-1 1,-1-3 0,-2 0 0,3 0 0,2 0-8,0 0 0,2-1 0,-3 2 5,1-1 0,1-4 0,4 3 0,0 1 0,0 0 16,0 1 1,0 2 0,0-5 0,0-1 11,0 1 1,0 2-1,0-3 1,2 2 0,1 2 1,4-4 0,4 1 0,0-2-5,0 0 0,4 2 0,1-3 0,2 1-9,2-1 1,1 2-1,1-1 1,2-1 0,2-1 0,2-2 0,3 1-6,-1-1 0,1 1 0,5-2 0,4-1 0,1-3-6,2 0 1,2 1 0,-7-2 0,3 1 0,6-1 0,-5 3 0,7-4 1,1-2 23,-1 0 1,5 2 0,-3 0 0,2-2 25,0 0 0,6-2 0,-4-1 1,4-1 4,4-2 0,0 1 0,6 2 1,0-2-12,-2 0 1,5-4 0,-2 2 0,6 0-30,0 0 0,3-3 1,-4 1-1,3-2-40,5 2 0,-4-3 0,5 3-10,-1-3 1,-1-1-1,2 0 1,1 1-1,-1 2 12,-1 1 1,7-1 0,-3-3 23,1 0 0,-2 0 0,1 0 0,-1 0 1,0 0 14,-1 0 0,6 0 1,-4 0-1,-1 0 61,-1 0 0,2 0 0,-2 2 0,1 0-27,0 2 1,-3 0 0,1-4-1,0 0-17,-3 0 0,4 0 0,1 0 0,1 0-3,-1 0 1,5 0 0,-3 0-1,-1 0-22,1 0 0,-4 0 1,0 0-5,-1 0 1,2 0 0,5 1 0,-1 1 0,0 2 7,-3-1 1,5-2 0,-4-1-8,1 0 0,1 0 1,3 0-1,-3 0 1,0 0 30,-4 0 1,9 0 0,-7 1 0,1 2 57,-1 0 0,4 1 1,-3-4-1,-1 0-53,2 0 1,-1 4 0,3-1-1,0 0-24,-1-2 1,2 0 0,-3 2 0,3 1 13,2-2 0,-43-1 0,0-1 0,41 0 0,2 0-108,3 0 1,-4 0-1,4 0 78,1 0 1,-7 0 0,9 0 0,-50 0 0,1 0-1,49 0 8,-2 0 0,-47 0 0,0 0 1,47 0 28,-4 0 1,4 0 0,-1 0 0,3 0 0,0 0-17,-3 0 1,3-1-1,-2-1 1,2-2-22,-3 1 0,-42 2 0,0 0 0,45-2 0,-49 2 0,0-1-3,1 1 0,-1-1 0,45-3 0,-43 3 0,-1-1 0,1 1 0,-1-1 9,-1 1 0,0-1 0,4 0 0,-1-1 0,-3 1 0,0 1 0,1-1 0,0 1 32,-1-1 0,0 1 0,2-2 1,1 0-1,46-1 0,-50 2 0,1 0-12,0-1 0,0-1 0,45-1 1,-44 3-1,1-1-5,1-1 1,-1 1 0,46-6 0,-49 5 0,1 0 0,0 0 0,1 1 0,0 1 0,0-1-7,-2 0 1,1-1 0,0 0 0,0 0 0,45-6-83,-1 0 0,0-1 0,-46 7 0,1-1 0,49-5 1,-4 0 34,-4 0 0,5-1 1,-5 0-1,0-2 30,-4-1 1,7 0 0,-11 4 0,2-2 17,0-1 1,-3 0 0,-2-4-1,1 1 5,1-1 1,1 3 0,-5-3 0,1-2 51,-1-1 0,1-2 0,-2 1-44,-2-1 1,-3 1 0,-3-1 0,1 0 6,1-4 0,-4 4 0,-4-3 1,-1 1-1,-2 0 9,-3-1 0,4-4 1,-7 2-38,-1-1 1,-3 1 0,1-3 0,-2 1 0,-4-2 3,-3 0 1,-4 0 0,2-1 0,-3 2-14,-4 0 0,0-4 0,-4 6 1,0-1-5,-3 0 0,-3 0 0,-1-3 1,-4 0 12,-3 3 1,-2-6-1,-2 3 1,-1-2 101,-2 0 1,-3-3-1,-5 1 1,0 0-24,0-2 1,-2 4 0,-1-4-34,-5 1 0,-2 3 0,-2-3 0,-2 3 0,-2 2 47,-2-1 0,-2 0 0,-5 1-168,-1-1 0,-5 0 1,1 1-1,-4-1 1,-1 2 27,2 2 1,-8 1 0,3 4 0,-4-1 36,-3 1 1,-4-3 0,-1 2 0,-1 0 13,-2-1 0,-2 3 1,-3-2-1,0 2 4,-2 2 0,-4-1 1,3 1-1,0 1-2,0 2 0,-8-1 0,2 4 0,-3-1-4,-2 1 0,2-2 0,-5 3 17,-1 1 0,1 0 0,-2 0 0,-4-1 0,-1 2-7,-2 0 1,-5 2 0,3 0 14,-1 0 1,2-3 0,-8 1 0,-1 3-1,1 0-23,-1 0 1,43 5 0,0-1 0,-45-5 0,46 5 0,-1 1-10,1-1 1,0 1 0,-3-1-1,-1 2 1,3-1 0,0 1-1,0 0 1,-1 0 4,0 0 0,0 0 0,-1-1 0,1 0 0,-3-1 0,0 0 1,1 1-1,1 0 0,0 2 1,0-1 0,-3-1 0,0 0-1,0 2 1,1 0 0,-1-1 0,-1 0-35,0 0 1,0 1 0,-4 0-1,1 0 1,0-2 0,0 1-1,0 0 1,0 2 36,-1-1 1,-1 1 0,0-2 0,-1 0 0,0 2 0,-1-1-10,-4 0 0,1 0 0,5 1 1,-1 0-1,-4-1 0,0 0 0,0 0 1,0 1-1,1 0 0,0 0 4,1 0 0,-1-1 0,-4 2 1,-1 0-1,6-2 0,-1-1-11,0 2 0,-1-1 1,2 0-1,0-1 0,-3 2 1,0 0-1,1 0 0,1 1 1,0-1-1,0 0 7,1 0 0,0 0 1,-5-2-1,0 1 0,4 0 1,0 2-1,-2-1 0,0 1 27,0 1 1,0-1-1,-4 1 1,-1-1-1,4 0 1,0-1-1,-1 0 1,0 1-14,0-1 1,-1 1 0,-1 0 0,0 1 0,-3 0 0,0 0 0,2 0 0,0 1 26,3 1 0,1 0 1,-5-2-1,-1 1 1,3 1-1,-1 1 1,-1-1-1,-1 0-99,0-1 0,0 2 0,0 1 0,-1 0 0,1 0 0,1 0 0,-1 1 0,0 0 54,0 0 0,-1 1 0,1 0 0,-1-1 1,-2 1-1,0-1-10,0 1 0,-1 0 0,4-1 0,-1 1 0,-2-1 0,-1 1 0,1 0 0,0 1 0,1-1 0,0 1 4,0 1 0,0-1 0,-1 1 1,0-1-1,3-1 0,-1 1-22,2 0 0,0 1 1,-3-2-1,1 0 1,2 2-1,0 0 1,0 0-1,-1-1 1,1 1-1,1-1-15,4 0 0,0 0 0,-2 0 0,0 0 0,5-1 0,0 1 0,-1 1 0,-1-1-97,2 0 1,0 0-1,-2 0 1,0 0-1,7 0 1,0 0-1,1 0 1,0 0-66,0 0 0,-1 0 0,5 1 0,0 0 218,0 0 0,0-1 0,1 2 0,0 0 0,-1-2 0,0 0 0,0-2 0,0 1 0,0-1 0,-1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15:31.429"/>
    </inkml:context>
    <inkml:brush xml:id="br0">
      <inkml:brushProperty name="width" value="0.09071" units="cm"/>
      <inkml:brushProperty name="height" value="0.09071" units="cm"/>
      <inkml:brushProperty name="color" value="#ED331F"/>
    </inkml:brush>
  </inkml:definitions>
  <inkml:trace contextRef="#ctx0" brushRef="#br0">1986 292 8355,'-3'-11'-1362,"-1"0"601,0-1 790,4 6 0,0-4 0,0 3 265,0-3 1,-4 2-1,1 1-157,0-2 0,-2 3 0,0-2 0,0 0 0,-1-1-2,0 1 0,2 0-20,-3 4 1,3-3-1,-2 2 1,-1 0-142,1 0 1,0 0 0,-3 2 0,2-1 22,-2 2 1,0-1-1,-1 1 1,0-2 14,-2 2 1,-2-1-1,2 1 1,-2-2-8,-1 1 0,-5 1 1,1-1-1,-2 0-12,-1 0 0,-1 1 0,1-1 6,-1-1 0,1 1 0,0 1 0,-2 0 13,-2-2 0,1-3 1,-4 3-1,0 0-13,1-1 0,2 4 0,-4-4 0,-2 1 0,1 1 16,1 0 1,-2-2-1,2 1 1,-1 2-7,1 1 0,-2-1 1,2 0-1,-1-2-10,1 2 1,-3 0 0,3 2-1,-2 0-31,-2 0 0,1 0 0,-1 0 0,0 0 18,1 0 0,0 0 1,1 0-1,1 2-58,-1 1 1,1-1 0,6 3 70,-1 0 1,-4-3-1,4 6 1,0-1 2,-2-1 0,5 3 0,-3-4 0,2 1 1,1 3 0,1 0 0,1-1 0,1 0 0,1 1-15,-1 1 1,3 5 0,-2 0 0,0-1-8,2 3 0,-4-5 1,3 4-1,1 1-11,2 1 0,-1 0 0,1 0 0,1 1 1,2-1 0,0 3 0,2-3 1,2 2 0,0-1 1,6 2 0,-2-2 0,3 2-2,1 2 1,0-5 0,0 1 4,0 1 1,3 1 0,2 0 0,2-1 23,1-1 0,2 0 0,2 2 0,-1-1 18,0-1 0,0-2 1,0 3-1,1-1 0,-1-1 37,0 0 0,0-1 1,1-3-1,-1 2 23,0 2 0,0-5 0,0 4 0,1-3 44,-1 1 1,4 2-1,0-4 1,-2 2-65,0-1 0,2-2 0,1 0 0,0 0 0,1 3 1,2-2 0,-1 2 0,1-4 17,-1-4 1,0 3-1,2-2 0,-2 2 0,1 0 0,2-2 1,-1 0-24,-1 1 1,-4-3-1,2 0 1,1 0-41,-1 1 1,1-4 0,2 3 0,-2 1 0,1-2-22,-2 0 1,7 2 0,-4-2 0,0 0 4,1 0 0,4 0 0,1-2 1,-1 0-10,-1 0 1,2 2-1,2 0 1,-1 0 4,0 0 0,1 2 0,-3-3 0,2 0 7,2 1 1,-4-3-1,2 4 1,-1-1 19,1-2 1,-1-1 0,-4 1 0,1 1-12,-1-2 0,4-1 0,0-1-9,-1 0 1,-1 4-1,-2 0 1,0-2-21,-4 0 0,4 1 0,-4 1 1,2-1-1,0-1 7,-1 2 0,0-3 0,3 3 0,-1-2 3,-2 2 0,2-3 1,-2 3-1,2-3 40,1-1 0,1 0 1,-1 0-1,1 0 15,-1 0 0,1 0 0,-2 0 0,-1 0 1,-2 0 0,1-1 0,2-1 0,-1-2-38,-1 1 0,-4-2 0,4 0-12,1-1 0,-3 4 1,2-3-1,-1 0 32,0-3 1,-1 2 0,-3 0 0,2-1-36,2 1 1,-5-1 0,4-3 0,-2 1 0,0 2 11,-2-2 1,1-1 0,0 0 0,1 1 18,-2 2 1,0-1 0,-2-3-3,0 0 0,0 0 0,1-1 0,-1 1 0,0 0 41,0 0 1,-3-1 0,-2 1-1,0 0 2,1 0 0,-5 0 0,2-1 0,-3 0-20,-1-3 0,4 2 1,-1-3-1,0 0 52,-2-3 1,-1 2 0,0-2-66,0-1 0,4-2 0,0-3 1,-2-1-96,-1 1 0,-1-3 0,0 2 0,0 1 0,0 2-26,0 0 0,0 4 0,0 1 1,-1-1 100,-3 2 1,2-3 0,-6 5 0,0 0-34,-2-1 1,-1 3-1,-1-3 1,1 1 90,0 0 1,-4-4-1,-1 3 1,0 0 24,-1 0 1,-1-3 0,1 4-1,0 0-136,-3-1 1,0 3-1,0-2 1,1 3-2,-1 1 0,-4-1 0,-3 1-59,2 0 0,1 4 0,-1 0 0,-2 1-23,2 0 0,2 2 0,0-2 0,1 1 1,-1 1-184,1-1 0,0 4 0,-1-3 53,1 3 1,-1 1-1,1 0 1,-1-1 0,1-2-151,0-1 1,-5 1 0,1 3 0,1 1 177,2 3 0,-5 2 0,-1 5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15:21.041"/>
    </inkml:context>
    <inkml:brush xml:id="br0">
      <inkml:brushProperty name="width" value="0.09071" units="cm"/>
      <inkml:brushProperty name="height" value="0.09071" units="cm"/>
      <inkml:brushProperty name="color" value="#ED331F"/>
    </inkml:brush>
  </inkml:definitions>
  <inkml:trace contextRef="#ctx0" brushRef="#br0">90 112 7923,'0'-11'0,"-1"1"97,-3 3 0,1 2 1,-3 3-1,0 0 0,0-2-127,-3 2 1,-1 1 0,-1 2 283,0 3-30,-1-3 164,6 4-322,1-5 0,6 0-60,3 0 0,-1 0 0,4 0 0,2 0-8,1 0 0,5-4 0,1 0 0,0 2 0,2 1 32,-1 1 0,-2 0 1,4-2-1,-1 0 5,0-2 1,3 0 0,-2 3-1,2-1-23,1-2 1,1-1 0,-1 2 0,1 0-23,-1 0 0,4 2 0,1 1 0,-4 0-42,-3 0 0,1 0 0,-2 0 0,1 0-17,-1 0 0,1 0 0,-4 0 46,1 0 1,-3 0 0,2 0 0,-1 0 8,0 0 1,4 0 0,-3 0 0,2 0 9,1 0 1,-1 0 0,-1 0-1,1 0 1,-1 0-1,3 0 1,1 0-1,2 0 1,-2 0 8,-2 0 1,2 0 0,-2 0 0,1 0-3,-2 0 0,2 0 1,-4 0-1,1 0-2,-1 0 1,3 0 0,-3 0 0,0 0 3,0 0 0,3 0 1,-3 0-1,0-1 18,0-3 1,3 3 0,-3-3-3,2 3 0,-3 1 0,2-2 1,-1 0 19,-2-2 0,2 0 0,-1 4 0,-1 0 0,-2 0 20,0 0 0,-1-1 0,0-1 27,0-2 0,1 0 0,-1 4 1,0 0-12,0 0 0,-3 0 0,-1 0 54,2 0 1,-3 0-70,2 0-173,-6 0-33,3 0 0,-5 1 61,0 3-250,0-3 1,0 9 0,0-2 0,1 2-204,3 1-78,-3-5 0,9 4 0,-3-3 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15:22.778"/>
    </inkml:context>
    <inkml:brush xml:id="br0">
      <inkml:brushProperty name="width" value="0.09071" units="cm"/>
      <inkml:brushProperty name="height" value="0.09071" units="cm"/>
      <inkml:brushProperty name="color" value="#ED331F"/>
    </inkml:brush>
  </inkml:definitions>
  <inkml:trace contextRef="#ctx0" brushRef="#br0">2020 180 8355,'-7'-2'-877,"4"-1"1017,1-5 0,4 3 0,0 0-38,2 0 0,1 4 8,-1-3 1,2 3 0,5 1-200,0 0 1,2 0 38,2 0 1,-3 0 0,3 0 0,-2 0 70,-2 0 0,1 0 0,2 0 1,1 0-1,0 0 2,1 0 0,-2 0 0,5 0 1,0 0 43,3 0 1,-1 0-1,-1 0-44,-1 0 1,-2 0-1,3 0 1,-1-1 0,-1-2-10,0 0 1,3-1 0,-4 4-1,2 0-16,0 0 0,-2 0 0,3 0 1,-1 0-6,1 0 1,1 0 0,0 0 0,-1 0 2,-1 0 0,3 0 1,4 0 3,-1 0 1,0 0-1,0 0 1,1 0 5,-1 0 0,3 0 1,-2 0-1,-1 0 1,-1 0-23,-2 0 1,0 0 0,0 0-62,-4 0 0,4 1 1,-5 2-1,2 0 0,-1 0 44,2-2 0,-2 3 0,1 0 0,0-2 22,3-1 1,-4 1 0,1 0 0,1 2 0,1-2 78,2-1 0,-1-1-47,0 0 0,2 4 0,1 0 0,3-2 0,-1 0 21,0-2 1,5 0-1,-3 0-25,4 0 1,-3 0 0,-2 0 0,1 0-17,0 0 0,-4 0 1,1 0-1,-2 0 0,-2 0 8,0 0 0,1 0 0,-1 0-20,1 0 1,-1 0 0,-1 0 0,-1 0-1,-1 0 16,1 0 1,0 0-1,0 0 1,-1 0 1,1 0 0,-1 0 0,1 0 0,-1 0 4,1 0 0,0 0 1,0 0-1,-1 0-8,1 0 0,1 0 0,1 0 1,1 0-9,-1 0 0,-3 0 1,0 0-3,0 0 0,1 0 0,0 0 0,-2 0-26,-2 0 0,3 3 1,-4 1-1,-2-1 1,0-2 2,-2-1 0,0 0 1,0 0 2,1 0 0,-1 0 0,0 0 0,0 0 1,1 0 5,-1 0 1,0 1-1,0 2 1,0 0 14,1 0 1,3-2-1,0-1 1,-2 0 0,1 0-1,0 0 1,1 0 0,0 0-1,0 0 1,1 0 24,1 0 0,-3 0 60,1 0 0,1 0 1,0 0-1,1 0-49,-1 0 1,0 0 0,-2-1 64,1-3 0,0 3 1,-4-3-1,1 3 0,2 1-56,1 0 1,0-1 0,-4-2 0,0-1-98,1 2 0,3 1 1,-1 1-1,0 0 27,-1 0 1,-2 0 0,0-2 0,0 0 39,1-2 1,-1 0-1,0 4 1,0 0 18,0 0 1,1-3 0,-1-1 0,0 2 19,0 0 1,1 2 0,-1-1-1,0-1 4,0-2 0,0 0 0,1 4 23,-1 0 0,0-1 0,0-2 28,0 0 0,1-1 1,-1 4 28,0 0 0,0 0 124,1 0-274,-6 0 0,0 0 116,-2 0-385,-3 0 0,3 0 0,-8 1-183,-3 3 0,-3-2 0,-2 6 0,0-1 6,-3 0 1,-3 2-1,-4-2 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16:04.148"/>
    </inkml:context>
    <inkml:brush xml:id="br0">
      <inkml:brushProperty name="width" value="0.09071" units="cm"/>
      <inkml:brushProperty name="height" value="0.09071" units="cm"/>
      <inkml:brushProperty name="color" value="#ED331F"/>
    </inkml:brush>
  </inkml:definitions>
  <inkml:trace contextRef="#ctx0" brushRef="#br0">90 101 6689,'-5'-11'170,"3"0"-79,-6 0 0,6 3 0,-3 1 0,1-2 80,0-1 0,1 3 0,1 0 131,-1 2-183,1-3-155,-3 6 1,4-3-18,-3 5 1,3 2 58,-3 1 0,3 4 0,1 4 0,0 0-39,0 0 1,0 0 0,0 2 0,0 1 49,0 1 1,0 5 0,0-2 0,0 3 4,0 2 1,0-1 0,0 1-1,0-1 1,0 1-5,0-1 0,0 0 1,0 1-13,0-1 0,0 1 0,0-2 0,-1-1 0,-2-1 14,0 1 1,-1 1 0,4 1 17,0 1 0,0-1 0,0 0-32,0 1 0,-1-1 0,-2 1 0,-1-1 10,2 1 1,1-1 0,1-1-1,0-1 3,0-1 0,0-2 1,0 3-1,-2-1 1,0 1 0,-2 1 1,0 0 0,4-1 0,0-2-19,0-2 1,0 4 0,0-3 0,0 2-8,0 0 1,0-4-1,0 2 1,0-1-1,0-2 0,0 4 0,0-1 1,0 2-1,0-1-1,0 2 0,0-2 0,0 1 1,0 0 1,0-1 0,0-1-1,0 1-4,0-1 1,0-2-1,0 3 12,0-2 0,0-1 0,2-4 0,0 0 1,2 0 16,-2 1 0,1-2 0,-1-2-9,2 0 0,1-2-67,-1 2 0,-2 0-197,6-4-337,-6 0 310,8-4 1,-8-1-58,1-3 0,-1-2 0,-2-6 0</inkml:trace>
  <inkml:trace contextRef="#ctx0" brushRef="#br0" timeOffset="3965">382 45 8355,'-5'6'-995,"-1"-1"1242,-6-5 0,1-1-145,0-3 1,5 2-233,2-6 1,3 5-13,1-5 190,0 6-28,0-3 1,1 5 0,3 0 4,3 0 0,3 0 1,3 0-1,0 0-33,2 0 1,5 0 0,0 0 0,5 0 1,0-1-1,5-2 1,1-1-10,2 2 1,0-1 0,2 1 0,3-3 0,3 0 4,2 0 1,6-4-1,1 3 1,2-2-15,5 1 1,-3-1 0,6-3 0,1 1 25,0 3 1,5-3-1,-1 2 1,2-2 17,1-1 1,4 0 0,-7 1 0,0 1-11,1 2 1,0-1-1,2-3 1,1 1 26,-2 3 0,3-3 1,-5 3-1,3 0-35,3-1 1,3 2-1,-6-3 1,0 3-1,2 1 0,-7-3 1,6 1-2,1 1 0,-6-4 0,5 4 1,-1-2-1,-1 2 1,-1 1 0,6-2 1,-5 2-4,2-2 1,-1 4 0,0-4-1,0 2 1,1 2 0,-2-2 1,3 4 0,-7-4 0,2 1-4,-1 0 0,6-1 0,-3 3 1,3-2-19,2 1 0,-3 1 0,3-1 0,-2 0-3,-3 0 0,4 2 0,-4 1 1,5 0-10,-3 0 1,10-1 0,-8-2 55,0-1 1,3 1-1,-2 3 1,1 0 10,3 0 1,-6 0-1,1 0 1,3 0 0,1 0-22,-1 0 1,4-4-1,-5 0 5,1 2 0,-2 0 0,-3 2 0,2 0 0,1 0-30,-2 0 0,1-3 0,-6-1 0,3 1 3,3 2 0,5-3 0,-2 1 1,-1-1 5,-2-1 0,3 4 0,0-4 0,-1 1-1,-2 0 1,3-1 0,-1 3 0,0-2 8,-6 2 1,3-3 0,-5 0-4,-1-2 0,-1 4 1,1-4-1,1 1 12,-4 0 0,-2 2 0,-3-2 0,0 1 0,-1 1 0,-1 1 0,-3-2 0,-1 0 0,-3 0 0,0 1 0,-1 0 0,-1 0 142,-5 2-148,1-4 0,-6 4 0,3-1 1,-5 1-6,-3 2 0,1-3 0,-4-1 0,-4 1-6,-3 2 0,0 1 0,-5 0 1,-1 0-6,-2 0 0,0 0-3,-1 0 124,-5 0-27,-1 0 0,-10 4 1,-3 0-1,0-1-56,0 2 1,-2-2-1,3 3-31,-3-1 0,2 4 0,2-2-44,1 3 0,1 1 0,4 1 1,0-1-13,0 0 1,0 4 0,0 1 0,0 2 48,0 2 0,0 1 0,0 1 1,0 1 50,0-1 1,2 4 0,0 2 0,3-1-23,1 1 1,-3 3 0,1-1 74,-3 2 1,3 3 0,-1 1 0,0 3-16,-2 1 0,0-2 1,2 6-1,1 2 11,-2 0 1,-1 2 0,1-1 0,0 2 0,2-3-2,-2-4 0,3 2 0,-1-4 1,-2 1-21,0 0 0,-1 0 0,1 4 0,2-1 31,-1-3 0,-2 5 0,-1-4 1,0-1-36,0-1 1,1 3 0,2-4 0,0 1-57,0-2 1,2 0-1,-1 0 1,-1-3-35,2-4 1,0 4 0,4-4 33,-1 0 1,-2-5-1,3 0 1,-2-2-30,2-1 1,-1-1-1,1 0 1,-1 0-37,0-4 0,-1 0 0,-1-4 0,0 0-42,0 0 1,-3-1 59,1-2 0,-3-4 87,-1 1 1,-1-7 0,-3 0-73,-4-3 0,1-6 0,-3 3 1,-3-1-100,1-3 1,-2 3 0,-1-1-1,-2-1-27,-1 2 1,-7-3 0,2 4-1,-3 0 44,-2 0 1,-7 0 0,0 3 122,-3-2 0,-2 0 1,-3 4-1,2 0 10,-1 0 0,-2 0 0,-2 0 0,-1 0 0,-3 0 25,-1 0 1,-2 0-1,-1 2 1,-1 0 11,-1 2 1,2 1 0,-6-3-1,3 2-42,1-1 1,-4 2-1,-1 0 1,0-1-35,0 1 0,-3 3 0,3-3 1,-1 1-43,-3 3 1,3-3 0,-3 2 0,-1-1-51,0-1 0,-4 4 1,6-3 59,-2-1 0,1 4 0,1-3 0,-3 2 13,3-2 1,-4 3 0,0-2-1,0 1 35,-1-2 1,4 2-1,-6-4 1,-2 1-1,2 2 9,4-2 1,-8 4-1,4-4 1,0 1-38,1 1 1,3-4 0,-1 2 0,-1 0-11,2 0 0,-3-2 0,5 2 1,-2-1-11,-1-2 0,0 2 0,7-1 0,0-2 24,0-1 1,1-1-1,4 0 1,1 0 128,2 0 0,-1 0 0,1 0-46,-2 0 1,3 4-1,0 0 1,-1-2-59,2-1 1,-2-1 0,4 0 0,0 0 1,0 0 1,2 0 0,-1 0 0,0 0 0,2 0-113,1 0 1,-6-3 0,6-1 0,-2 0 69,-3-1 1,4 4 0,-4-4 0,2 1 83,-1 1 0,-1-5 1,3 4-1,-2 2 41,2 1 1,-3-3-1,1 0 1,1 2 11,-2 0 1,4 2 0,-3 0 0,3 0-46,1 0 0,-4 0 1,0 0-127,-3 0 1,8 2 0,-4 0 0,0 2 35,-2-2 1,1 1 0,-2-1 0,0 2-1,1-1 27,0-2 0,-3 3 1,0-1 49,-2 0 0,3-2 0,0 0 0,-1 2 0,1 1-34,0-2 0,-1 1 1,-3-1-1,1 2 1,2-2-50,0-1 1,1-1-1,-3 2 47,3 1 0,-3-1 0,4 1 1,-2-1-57,1-2 1,3 3-1,-3 1 1,0-1 78,1-2 1,1-1 0,4 0 46,-3 0 1,5 0-1,-2 0 1,1 0-40,3 0 1,1 0 0,0 0-1,2 0 1,2 0 23,-1 0 0,1 0 1,3 0-1,2 0 2,2 0 0,-1-5 0,5-1 0,1-2-53,1 1 1,5 3 0,2-3 0,1-1-47,2 2 1,-2-3-1,2 4 1,3-1-72,2-3 0,3 3 1,-3 0-1,3-1-108,1 1 1,-4 2 119,2-3 1,0 4 0,1-1-56,1-1-324,2 3 263,3-3 0,0 7-300,0 1 1,1 2-1,2 3 173,5-5 0,2 4 0,1-1 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15:37.588"/>
    </inkml:context>
    <inkml:brush xml:id="br0">
      <inkml:brushProperty name="width" value="0.09071" units="cm"/>
      <inkml:brushProperty name="height" value="0.09071" units="cm"/>
      <inkml:brushProperty name="color" value="#ED331F"/>
    </inkml:brush>
  </inkml:definitions>
  <inkml:trace contextRef="#ctx0" brushRef="#br0">6249 1728 7571,'-11'-1'359,"0"-3"-200,5 3 1,2-8 0,8 5 0,3 2-108,3 1 0,2 1 0,2 0 1,2 0-16,2 0 0,1 0 0,4 0 0,2 0 1,3 0-1,-1 0 0,2 0-18,-1 0 0,-1 0 0,2 0 0,4 0 0,2 0 33,2 0 0,1 0 1,-4-2-63,4-1 1,-3 1 0,3-1 0,1 1 0,1 1 18,0-3 1,-2 3 0,-4-3-1,0 3-15,-1 1 0,0 0 0,-2 0 0,-2 0-5,-2 0 1,-2 0 0,-5 0-1,-3 0-73,0 0 0,1 0 1,-3 0-127,-1 0 0,-3 1-62,-3 3 173,-3-3 1,-7 4 0,-1-3-1,-6 0 14,-5 2 0,-3 0 1,-7-4 136,-2 0 1,-4 1 0,-6 1 0,-3 2 0,-1-2-21,-2 0 0,-2-2 1,1 0-1,0 1-16,2 3 1,4-3 0,-3 3-1,3-3-63,4-1 1,-3 0 0,5 1 0,1 2 53,1 0 0,2 1 0,2-4 0,0 0 70,4 0 0,0-4 0,6 1 0,1 0-77,1 2 0,-2-4 281,0-3 0,1 2 178,2-1-308,6 4 1,1-3-265,5 2 0,1 3 0,3-3 52,4 3 1,3 1 0,4 0-1,3 0 15,4 0 0,1 0 0,2 0 0,4 0 39,3 0 0,1 0 0,8 0 0,0 0 102,-1 0 0,4 0 1,-3-1-41,2-3 1,-2 3 0,1-4-1,-1 1-35,-1 0 1,-2-1-1,-5 3 1,-2-2 0,-3 2-4,0 0 1,-2 2-1,-3 0 1,-1 0-89,0 0 0,0 0 0,-2 0 0,-3 0-48,-1 0 1,-1 0 0,-4 0-1,1 0 35,-1 0 0,0 0 1,-1 2-272,-3 1 252,-2-1 1,-6 3 123,-3-5 1,-3 0 0,-8 0-12,-4 0 1,-3 0 0,-4 0-1,-4 0 1,-3 0-48,0 0 1,-6 0 0,-1 0-19,0 0 1,-3 0 0,2 0 0,-4 1 0,-1 1 14,1 2 1,-5 0-1,7-4 1,1 1 71,-2 3 1,6-3 0,2 3-1,3-3-11,3-1 1,5 0 0,0 0 0,4 0-4,3 0 1,3 0 0,-3 0 47,2 0 0,1 0 1,5-1 519,3-3-304,2 3-260,5-4 0,5 1 0,2 0 0,3 2 0,1 1 28,0 1 0,6 0 0,1 0 0,3 0-106,2 0 1,1 0-1,2 0 1,4 0 33,2 0 0,2 0 0,1 0 0,1 0 68,1 0 0,1 0 0,-3 0 1,1 0-23,1 0 1,2-4 0,-4-1 0,1-1 127,0-3 0,-7 3 0,4-1 0,-2 2 1,-2 2-71,-3-2 1,-3 2-104,-5-4 0,0 4 0,-4 0 1,-1 0 2,-3-1 1,1 3-278,-3-3-144,-3 3 1,-5 2 0,-8 2 161,-2 1 1,-1 3 0,0-2 0,0 0-92,0 0 0,-1 2 1,1-2 29,0 2 338,0 0 0,0-1 0,-1-1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16:24.466"/>
    </inkml:context>
    <inkml:brush xml:id="br0">
      <inkml:brushProperty name="width" value="0.09071" units="cm"/>
      <inkml:brushProperty name="height" value="0.09071" units="cm"/>
      <inkml:brushProperty name="color" value="#ED331F"/>
    </inkml:brush>
  </inkml:definitions>
  <inkml:trace contextRef="#ctx0" brushRef="#br0">101 213 8843,'-6'-5'0,"2"-2"0,3-3 0,2-1 0,4-1 420,7 1 0,0 0 1,8 0-1,2-1 1,5 1-1,3 0 0,3 0 1,5 0 68,1-1 1,1 1 0,3 0-543,-2 0 1,-1 3 0,2 2 0,-3 0-75,-4 0 1,3 3 0,-6-1 0,-1 3-1,0 1-31,-2 0 0,2 0 0,-6 0 1,-3 0-255,-2 0 0,-6 4 0,1 1 0,-3 1 166,-1 3 0,-4 1 0,-4 1 0,-1 0 94,-2 0 1,-7 2 0,-4 1-1,-6 2 46,-5 1 1,-5-2 0,-4 3 0,-5-1 35,-5 1 1,-4-5 0,-3 2 0,0-2 10,0-2 1,2 0 0,0 2 32,-2 2 0,1-7 1,0 3-1,5-2 12,4-3 1,3 4 0,3-3 0,1 0 0,3 1-2,5 0 0,-1-1 1,9-1-1,1 0 193,2 0 1,2 2 0,2 3-61,5 0 1,1 0 0,2 1 31,0-1 0,5 0 1,4 0-1,4 0 1,3 1 51,1-1 0,7 0 1,5 0-1,2 1-83,2-1 0,0 0 0,7 0 0,0-1 126,-1-2 1,1 2 0,2-4-108,-5 0 0,-1 4 1,-1-4-1,0 2-188,-3-1 1,-7-3 0,-1 4 0,-4-1 0,-1 0 53,-2 1 1,3-2-1,-6 3-681,-4-2 1,1-3 0,-5 4-1,2-1-401,-1-1 0,-4 4 764,0-2 1,3-3-1,1 0 1</inkml:trace>
  <inkml:trace contextRef="#ctx0" brushRef="#br0" timeOffset="-579">225 180 8741,'0'-12'634,"0"7"0,0 5-475,0 7 1,0 6-1,0 4 1,0 1 0,0 6-1,0 3-165,0 2 1,0 7 0,0-2 0,0 2-1,0 1 1,0 1 0,0-1 0,0-1-217,0-2 0,0 1 0,0-8 0,-1-1 0,-2-1 0,-1-3-376,2-1 0,1-5 1,1-1 94,0-3 0,1-2 1,3-2 362,3-4 1,3-8 0,1-2 0</inkml:trace>
  <inkml:trace contextRef="#ctx0" brushRef="#br0" timeOffset="1237">1100 583 8117,'-6'-11'859,"1"4"123,5-1 0,0 7-769,0 1 1,1 5-80,3 6 1,-2 0 0,4 1-1,1-1 1,-1 0 58,3 0 1,2 4 0,2 0-381,2-1 1,4 0 0,-3-1-1,2 2 1,2 0-135,1 2 0,1-5 1,0 3-1,-2-3-203,-2 0 1,0-1 0,0 0-1,-3-1-521,-2-2 0,-2 1 923,0-1 0,-5-3 0,-1 0 0</inkml:trace>
  <inkml:trace contextRef="#ctx0" brushRef="#br0" timeOffset="1737">1448 539 7573,'0'-7'3217,"0"2"-2763,0 5-408,-5 0 0,-2 4 1,-3 1-1,2 1 1,0 3 27,0 1 0,-2 1 0,-2 0-163,1 1 1,0 0-1,-2 2 1,0 2-1,-2 0 52,1 0 0,-2 3 0,1-4 0,0 0-60,-1 1 0,2-3 0,-3 2 0,0-2-143,4 2 1,0-2-1,2 2-13,0-3 0,3-4 0,2-1-900,1 2 394,1-4 0,6 0 550,1-5 0,4 0 0,4 0 0</inkml:trace>
  <inkml:trace contextRef="#ctx0" brushRef="#br0" timeOffset="2525">2087 90 8355,'1'-10'169,"3"2"1,-1-2-1,3 3 1,0-2-1,-1 0 1,0 2-1,-4 0 1,-3 0-1,-6 5 1,-3 6-1,-3 6 1,-1 4-1,2 3 1,0 0-1,2 2 1,0 5 0,0 3 312,-1 2 0,1 3 0,0-1-671,0 5 1,0-1 83,-1 3 1,2-3-1,2-2 1,0 1 0,1-1-1,0 0-269,4-3 1,0-3 253,-1-4 0,3-1 0,-3-1 0,4-2 1,4-4-1,4-1 0,2-2-104,1-1 0,1 3 1,2-8-1,2 1 0,3-4-586,5-1 0,-2 3 0,5 1 0</inkml:trace>
  <inkml:trace contextRef="#ctx0" brushRef="#br0" timeOffset="3187">2345 404 8355,'-7'-8'552,"-1"1"0,6 0 0,-2-5 0,3 1 1028,1 0 0,5 5-1385,2 2 0,-2 4 0,-1 4 0,-3 3-185,-1 3 0,4 5 0,0 1 0,-2 2-31,-1 2 1,-1 1-200,0 1 1,0-1 0,0-1 0,0-2-176,0-2 0,5-1 1,3-4-1,2 0 1,1-1-52,0-2 0,5-3 1,3-5 185,2 0 1,2 0 0,-2-1 0,-1-3 0,-3-4 140,0-2 1,1-1 0,-3 0-1,-1 0 208,-2 0 0,0-2 1,-2-1-1,-2-1 0,0 0 262,1-1 1,-4 4-160,-2-3 1,-1 1 0,-2 0-1,0-1 227,0 2 0,-2 5 0,-1 5-222,-5 1 1,2 2 0,0 2 0,-1 1-9,1 5 0,2 3 0,-2 4 1,0 4-1,1 2-15,0 1 0,0 4 0,2 1-174,0-2 1,-1 3 0,4 2 0,0 3 0,0-1-22,0-2 0,0 2 0,0-2 0,0 3-135,0 0 1,4 1-1,-1 0 1,0-2 0,-2-1-1,-1-2 1,0-2 0,0-2-1,0-1 1,0-3 0,1-1-2009,3-1 1883,-3-6 0,4 7 11,-5-5 1,0 0 260,0-3 0,-3-5 0,-2-1 0,-2-1 0,-1-2 18,-2-2 1,-5-1 0,-1-1 0,-2-2 199,-2-1 0,3-4 1,-2 0-1,-1-2-203,-1-1 1,-2 0 0,1-2-1,0 0-205,-1-2 1,2 0 0,1 4 0,1-1-262,-1 1 1,3 0-1,-1 0 1,2-1 104,3 1 1,-5-5-1,1-1 1</inkml:trace>
  <inkml:trace contextRef="#ctx0" brushRef="#br0" timeOffset="3569">2895 157 8845,'0'-7'637,"0"-1"1,1-1 209,3-1 1,2 4 0,5 1 0,2 2-569,2-1 1,-2 0 0,6 4-97,1 0 0,1 0 1,2 0-1,-2 0-189,-2 0 1,1 5 0,-4 4 0,0 3-1,0 4-210,-2 2 1,1 4 0,-3 6 0,-2 0 58,0 4 0,-3 5 0,-1 3 1,-1 1-168,-3 0 0,-1-3 0,-2 1 3,-3 0 0,2-5 1,-5-4-1,-2 0 1,-2-2 200,-4-2 0,1 2 1,-4-3 103,2-4 1,-4 1 0,2-4-1,-4-1-105,0-2 1,0-2 0,-1-2 0,1-1 0,0-3-28,4-3 0,-3-3 1,3-1-1337,1 0 906,0 0 1,6 0-1,0 0 1</inkml:trace>
  <inkml:trace contextRef="#ctx0" brushRef="#br0" timeOffset="4238">3972 516 8355,'-8'8'995,"1"-1"-509,9-4 1,0 2-1,10-5 1,3 0 159,4 0 1,3 0 0,4 0 0,3-2-475,0-1 0,3 1 0,-3-1-252,0 1 1,0 2-1,-5 0 1,-3 0-1,-1 0-736,-2 0 1,2 0 0,-5 0 0,-2 0-344,0 0 1,-2 0 485,0 0 1,0 0 0,1 0 0</inkml:trace>
  <inkml:trace contextRef="#ctx0" brushRef="#br0" timeOffset="3900">4073 281 8355,'6'0'3292,"-1"-2"-2380,-5-1 1,1 1-1,3-1-707,4 1 1,-2 2-250,1 0 1,1 0-1,3 0 1,0 0-151,0 0 1,1 0 0,0 0 0,2 2 0,1 0-116,-1 2 0,2 0 0,0-4-417,1 0 0,-3 0 0,1 0 0,-2 0 0,-2 0-484,0 0 0,-4 0 974,1 0 0,-1 5 0,5 1 0</inkml:trace>
  <inkml:trace contextRef="#ctx0" brushRef="#br0" timeOffset="5060">5565 34 11365,'0'-11'0,"0"-1"0,0 1 0,0 0 0,0 0 605,0-1 1,-1 10-1,-2 3 1,0 4-616,0 4 0,2 5 1,1 2-1,0 1 0,0 3 1,0 1-1,0 3 0,1 1-284,3 1 0,-2 2 0,5-2 1,-2 4-138,-3 2 0,3-2 1,-1-1-1,-2-2-25,-1-2 1,-1-1 0,0-2 0,0 1 0,0-2-390,0-2 1,0-3 566,0-5 0,5 0 0,2 0 0</inkml:trace>
  <inkml:trace contextRef="#ctx0" brushRef="#br0" timeOffset="5575">6081 34 8355,'6'-6'1212,"-1"-4"1,-6 8 0,-3-1-1152,-3 1 0,-4 7 0,-4 3 0,-4 2-166,-2 1 1,-7-2 0,-3 1 0,-4 2 0,-2 1-105,1-1 0,-4-4 1,0-1-1,-1 2-97,0 1 0,2-3 1,0-1 214,6-1 0,3 3 1,0-4 112,4-2 1,7-1 0,4-1 42,3 0 1,3 0-1,5 0 1,8 0-16,5 0 0,7 0 1,3 0-1,3 0 67,4 0 1,0 2-1,6 0 1,0 3 79,-1 1 1,-1 2 0,1 4-159,-1 3 0,-5-1 1,1 3-1,-2 1 1,-2-1 28,1 3 1,-5 0 0,0 0-1,-1-2-70,1-2 1,1 2-55,3-3 0,-2 0 0,0-3 0,1-1-114,-1 0 0,0 0 1,2-1-1,0-1-29,-4-2 0,2-3 1,-4 2-1,1-1 1,-1-2-1,-2-1-275,-2 2 0,-5-3 0,1 3 0,1-3 0,1-1 85,1 0 0,-5 0 0,-1 0 1</inkml:trace>
  <inkml:trace contextRef="#ctx0" brushRef="#br0" timeOffset="10489">6810 494 8883,'-11'-12'1832,"5"6"1,2-2-1194,8 4 0,-2 0-264,6 4 1,-6 1-264,2 3 0,-3-1 0,-1 4-564,0 2 0,0-3-1195,0 1 1,2-4 400,1 1 1,9-3-1,5-1 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16:32.060"/>
    </inkml:context>
    <inkml:brush xml:id="br0">
      <inkml:brushProperty name="width" value="0.09071" units="cm"/>
      <inkml:brushProperty name="height" value="0.09071" units="cm"/>
      <inkml:brushProperty name="color" value="#ED331F"/>
    </inkml:brush>
  </inkml:definitions>
  <inkml:trace contextRef="#ctx0" brushRef="#br0">5374 2008 9696,'8'-10'180,"-1"3"1,-5 2-1,-2 5 1,-7 1 0,-3 2-1,-1 2 1,0 1 0,-2 4 222,-2 3 0,2 1-411,-6 5 1,5-3 0,-2 5 0,1 3 0,0 0-38,2-1 0,0 4 0,3 0 0,1 0-77,2 1 1,3-3 0,-2-5-1,1-2-138,2 2 0,2-3 0,2-3 0,3-1-124,4-2 1,2-3 0,2-2-1,3-1-78,4-3 0,2-2 1,1-2-1,1-3 126,-1-1 1,4-3 0,1-5 314,-2-1 0,-2 0 0,0 3 0,-2-2 61,-2-1 1,0-4-1,-4 3 1,-1 0 0,-1-1-1,-2 0 1,-1 0 0,-3 1-1,-3 0 1,-3 2 2142,-1 1-1826,0 2 1,-1 1 0,-3 3 0,-3 3 139,-3 3 1,-1 1-1,-1 0 1,1 1-98,0 3 0,0 1 0,0 3 0,-1 0-265,1 1 1,0 2 0,1 3 0,1 0-102,2 0 1,4 2-1,-2 1-24,0 0 0,4-2 0,-3 2 1,3 0-191,1-4 1,1 0-1,3-2 1,3 0-1,3 1-381,2-1 0,-1-5 0,1-1 0,2-1 56,1-1 0,5 1 0,-3-5 0,2-2 83,0 0 0,-2-6 0,2 3 0,-4-2 396,-3 1 0,0-1 1,-2-3-1,-3-1 0,-3-2 1,-3-1-1,-1 1 1,0 2-1,0 1 0,-1-2 1,-3-1 1137,-3-1-1145,-3 0 0,2 0 0,1 1 0,-2-1 121,-1-2 0,2 5-776,1-3 1,4 2 450,0 2 1,1 0-1,2 0 1</inkml:trace>
  <inkml:trace contextRef="#ctx0" brushRef="#br0" timeOffset="928">5756 2098 8355,'6'8'1466,"-2"-1"0,-3-3-858,-1 3 1,0 1-1,0 3-456,0 0 0,0-2 0,0 1 1,-1 2-92,-3 1 1,3 3 0,-3 0 0,2 2 0,-1 0-221,-1 0 1,1 2 0,3-4 0,-2 0-331,-1 0 0,1-1 1,-1-3-1,1-1-552,2 0 1,0-4 678,0 1 1,2-6 0,0 1-1,3-4 181,1-3 1,1-5-1,1 0 1,0-3 252,0-3 0,-1-1 1,0 2-1,2-2 53,1-2 0,-3 4 0,1-4 26,1 2 1,-3 0 0,0 1 0,0-3 0,-1 1-83,0 2 0,3 2 0,-5 2 400,0 0 0,-1 3-210,2 1 1,-1 4 0,3 1-6,-1 4 0,0 5-255,-1 4 0,-3 1 0,4 2 0,-1 1 0,-1 0-22,0 1 0,-2 0 0,-1 4 0,0-1-185,0 1 1,0-4 0,0 0 0,0-1-156,0 0 1,0 0 0,0-3-1,1-1 1,2 0 0,2-1-192,1-3 1,-3 3-1,2-3 1</inkml:trace>
  <inkml:trace contextRef="#ctx0" brushRef="#br0" timeOffset="929">6171 2177 8355,'0'-12'0,"0"1"196,0 0 428,-5 0 0,-1 1-321,-6 2 1,1 3 0,0 7-1,-1 1-84,-3 5 1,2 2-1,-2 2 1,3 2-1,0 1 1,1-1 0,0 2 0,1 0 1,1 0-272,2 0 0,4 3 0,0-4 0,1-1-128,2-2 0,2-1 0,1-1 0,5-1 0,2-1-198,1 0 1,0-1 0,0-1 127,1-1 0,3 2 1,0-2-1,-2 0 1,0 0-91,-2-2 1,-1-1-1,-1 1 236,-2 0 1,-3 2 141,3-1 1,-5-3-1,-2 4 86,-7 0 1,-3-3-1,-1 1 1,-1 0-67,-3 1 0,-1-3 0,-4 3 1,1-3-1,-1-1 0,-1 0-206,-2 0 0,6 0 0,1-1-324,0-3 1,3 1 0,-2-5 48,3-5 0,0 2 0,1-5 0</inkml:trace>
  <inkml:trace contextRef="#ctx0" brushRef="#br0" timeOffset="1397">6294 1885 8883,'5'6'510,"-3"4"0,1-2 0,-1 2 0,-1 1 0,1 1 0,2 3 53,-2 4 0,0 3 1,-2 3-1,0 1-482,0-1 0,0 3 0,0-2 0,0 0-86,0 2 1,0-4-1,0 5 1,0-1 0,0-3-241,0-2 0,0 0-148,0-1 1,0-1 0,0-2 0,0-4 0,0-3-1398,0 0 1,0-1 1105,0 0 1,0 0-1,0 0 1</inkml:trace>
  <inkml:trace contextRef="#ctx0" brushRef="#br0" timeOffset="1398">6272 2177 8355,'-10'-8'0,"1"1"0,2-2 0,4 3 944,-1-2 1,4 6-1,3-3 1,3 1 0,3 0-690,3 2 0,2 0 1,-1 2-1,0 0-330,2 0 1,1 0 0,-2 0 0,1 0-529,-1 0 1,2 0-1,0 0 1,0 0-924,1 0 1,-1 0 873,-1 0 0,-3 0 0,4 0 1</inkml:trace>
  <inkml:trace contextRef="#ctx0" brushRef="#br0" timeOffset="-906">5666 1369 12182,'11'5'212,"0"2"0,-4 3 0,-2 1 0,-2 1-224,1-1 1,1 0 0,-2 0 0,0 1 0,1-1-248,1 0 1,-2 0 0,4 0-1,1 1-96,-2-1 1,4-1 0,-4-1 0,1-3 142,1-1 1,-1 2-1,5-3 1,-1-1 115,0-2 1,0-1-1,1 0 1,-1-1 73,0-3 0,0 1 0,0-4 1,1-1-65,-1 2 0,0-4 0,-1 1-222,-2-4 0,1 0 1,-1-3-1,2 0-189,1-3 1,0-2 0,1-2 0</inkml:trace>
  <inkml:trace contextRef="#ctx0" brushRef="#br0" timeOffset="3851">8056 292 11128,'5'6'0,"2"-2"150,3-3 0,6-1 0,3 0 0,2 0 0,2 0 0,-1 0 0,1 0 0,0 0-416,3 0 0,-2 0 0,4 0 0,-4-1 94,-1-3 0,2 3 1,-8-4-1,2 1 0,-2-1-173,0-1 0,-2 2 265,-4-3 0,-5 3 1,-1-2-1,-1-1 146,-1 1 0,1 2 1,-5-3 1,-3-2 0,-1 3 1,-3-1-1,0-1 10,-1 2 0,-1-4 0,-1 2 0,-1-2 20,-3-1 0,1 4 1,-5-1-1,1-1 1,-1 1 43,0 0 0,1-2 0,-5 4 0,2 0-50,2 2 1,-2-1 0,2 1 0,-2 2-32,-1 1 0,0 1 1,3 0-1,1 0 45,2 0 1,-3 3-1,3 2 1,0 2-24,0 1 0,1 2 0,3 3 0,1 0-38,0 2 0,0 4 1,-1-3-65,1 2 1,4 0-1,1 5 1,-1 1-19,1 2 0,4-6 1,-2 2-1,3-1 4,1 1 1,0 0 0,0-1 0,0-2 0,1-4 22,3-3 1,1-1 0,5 1 0,0-1 28,2 0 1,7-3-1,1-2 1,3 0-104,4 0 0,6-3 1,0 1-1,0-3-130,3-1 0,4-4 0,-2 0 1,-2 1-283,-1-2 1,-2 3-1,1-3 1,0 2-270,-1-1 0,0-4 271,-3 5 1,2-6 0,-3 3 0</inkml:trace>
  <inkml:trace contextRef="#ctx0" brushRef="#br0" timeOffset="-1243">5846 875 8355,'5'-6'579,"-4"-4"35,9 9 1,-9-3-1,3 9-436,-3 6 1,-1 2-1,0 5 1,0 2-1,-1 1-316,-3 2 0,3-1 0,-3 1 1,2 0-34,-2 4 0,3-4 0,-3 4 0,3-4-162,1 0 0,0-2 0,0-2 1,0-3-370,0 0 0,0-4 0,0 3 386,0-2 0,5-2 0,1 0 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16:42.678"/>
    </inkml:context>
    <inkml:brush xml:id="br0">
      <inkml:brushProperty name="width" value="0.09071" units="cm"/>
      <inkml:brushProperty name="height" value="0.09071" units="cm"/>
      <inkml:brushProperty name="color" value="#ED331F"/>
    </inkml:brush>
  </inkml:definitions>
  <inkml:trace contextRef="#ctx0" brushRef="#br0">304 45 8163,'0'-11'1266,"0"0"0,0 3-8,0 1 0,1 4-311,3-1-508,-3 3-341,4 1 1,-6 0-33,-3 0 0,3 1 1,-3 3-1,3 4 0,1 2-63,0 1 0,0 1 0,1 3 1,1 3-288,2-1 1,5 3 0,-2-4 0,3 0-102,2 1 1,-1-1 0,1-2 0,2 1 37,1-2 1,4-4 0,-3-3 0,0 0-35,0 1 0,3-5 0,-3 2 1,0-3 17,0-1 0,1-1 1,-5-3-1,1-3 277,-3-3 0,-3-2 0,1 1 262,-5 0 0,2 0 0,-1 0 1,-1-2-1,-2-1-230,-1-1 1,0 1 0,0 2 310,0 1 1,0 0 0,0 0-1,0-1 465,0 1 0,0 4-535,0-1 0,0 7 0,1 1 0,2 6 21,0 4 1,2 5 0,-1 1-1,2 3-41,0 5 1,4-1-1,-2 9 1,1 1-115,-2 3 1,3 2-1,-4-5 1,2 2-75,-1 3 1,-4-7 0,2 3-112,0-2 1,-3-3-1,4-1 1,-1 0-42,-2-3 1,-2-5 0,-1-3 0,0-1 0,0-2 37,0-2 0,-1 0 0,-3-2 199,-3-3 1,-3 2 0,-3-5-1,0-2-99,-2-1 0,-4-1 0,3 0 0,-2-1-116,-2-3 0,-1-1 0,-1-3 0,-1 0-74,1-1 0,-6-1 0,-2-1 0,-2 0-233,-2 0 0,1 0 1,-1-1-1,0 1-8,1 0 1,-1 1 0,0 1 144,1 2 0,3 3 0,0-2 233,-1 1 1,-2-4 0,0 3 0</inkml:trace>
  <inkml:trace contextRef="#ctx0" brushRef="#br0" timeOffset="-1214">-515 11 8355,'0'-7'540,"0"-1"0,1 2 0,3-3 214,3 2 1,3 4 0,1 0-287,1 1 1,4 2-1,2 0 1,4 0-256,0 0 1,0 0 0,1 0 0,1 0 0,-1 2-72,0 1 0,4 4 1,-7 4-1,0 0-269,1 0 1,-5 1-1,-1 0 1,-2 2-229,-2 1 0,-1 3 0,-2-1 0,-5 0-89,-1 3 0,-2 0 0,0 0 1,0-1 41,0 1 0,-5-3 0,-3 2 0,-2-1 147,-1 0 0,-4-1 1,0-3-1,0 1-42,-1-1 0,2-6 1,-5 0-88,-1 1 1,-1-1-1,-1 1 1,-1-3-620,1-1 937,4-1 1,-3 1-1,4 1 1</inkml:trace>
  <inkml:trace contextRef="#ctx0" brushRef="#br0" timeOffset="1293">-818 124 7818,'-11'0'0,"1"-2"25,2-1 1,-1 0 182,6-4 1,-2 4 305,1-1-495,3 3 100,-9 1 1,7 1-175,-4 3 0,3-3 0,-4 3 0,1-1 100,1 0 1,-4-1 0,2 1 0,0 0 215,0 0 1,-2-1-1,3 3 1,-3-2-21,-2 1 0,1 4 0,0-3-133,0 1 0,3 0 0,2 3 0,0-2-41,0 2 1,3-3-1,-1 2 1,3 1-121,1 0 1,0 3 0,0-1 0,0 0-25,0 0 0,0 1 1,0-1 1,0 0 0,1 0 0,2 0 0,2 1 5,1-1 1,-2 0 0,2 0 0,0-1 0,-1-1-35,0-1 1,4-1 0,-2 3 0,3-1-43,2-2 0,-1-4 0,1 2 0,2-2 51,1 1 1,4 0 0,-3-4 0,0 0-14,0 0 0,4 0 0,-2-1 0,0-2-3,1-1 1,-1-3-1,2 2 70,-2-1 1,-4 2-1,1-4 1,-3 1-1,0 0 28,-1-1 0,0 1 0,-1-5 34,-3 1 1,2 0 0,-5 0-1,-2-1 1,0 1-48,-2 0 1,-2-4-1,0-1 124,-2-2 1,-5 1 0,2-3-1,-3 1 1,-1 1 37,0 0 1,-2-2-1,-1 5 1,-1 2-272,2 0 0,-3 7 1,1 2-1,1 3-239,1 1 0,-2 0 0,0 1-52,2 3 1,-5 2-1,1 5 1</inkml:trace>
  <inkml:trace contextRef="#ctx0" brushRef="#br0" timeOffset="-1661">-796 191 9808,'-5'-6'476,"3"1"0,-6 5-308,-1 0 0,0 3 0,-1 2 0,1 2 0,1 0 0,1 1 0,-1-1-115,1 2 0,1-3 0,-3 1 0,3 2-377,1 1 1,-3 1 212,4 1 1,2-2 0,6-3-1,3-3-79,3-3 0,3-1 0,0 0 0,4 0-138,0 0 0,2 0 0,3 0 0,1 0 11,-1 0 1,-5-4 0,0-1 311,-1-1 1,-7 2-1,2-3 1,-2-2 0,-3-1-168,-2-1 1,-3 2-1,-1-1 323,0-2 0,0-2 0,0 3 1,-1 0-1,-3-1 176,-4 1 0,2-1 0,-3-2 0,-2-1-364,-3 1 1,-1 2-1,4 2 1,-1 2 40,-3 5 1,1-2-1,-3 1 1,0 1-148,4 2 0,0 1 1,3 1-1,2 2 0,1 2-605,2 1 1,-3 2 0,1 3 0</inkml:trace>
  <inkml:trace contextRef="#ctx0" brushRef="#br0" timeOffset="-3008">-975-22 8355,'0'-7'967,"-2"-1"-499,-1 4 0,0-4-210,-4 5 1,-1-1-157,-3 4 1,0 4-1,1 1 1,1 0-23,2 0 0,-1 3 0,-3 0-44,0 2 1,2 1 0,0 2-1,-1 0-10,2 2 0,-1 1 1,-2-2-1,1 2 29,2 2 1,-2-3-1,4 3 1,-2 2-1,2 0-57,1-1 1,-2 1 0,3-5 0,2 0-123,0 1 1,2-3-1,0 2 1,0-3-66,0-1 0,0 0 0,0 1 0,0-1-24,0 0 0,4-3 1,1-1-1,1 1-122,3-2 1,1 3 0,1-6-1,0 0-1445,1-2 1531,-1 4 0,5-4 0,1 4 1</inkml:trace>
  <inkml:trace contextRef="#ctx0" brushRef="#br0" timeOffset="-4315">-1626 292 8355,'-5'-6'2864,"4"1"1,-3 5-2659,8 0 1,2 5-1,6 2-255,3 3 1,-2 2 0,2 2-1,-3 1-366,-1-1 0,4-2 0,2 0-177,0-1 1,1 4-1,1 0 1,-1-2-26,-2 0 0,0-3 1,-2-1-1,1-2 1,-1 1 95,-2-2 1,-1 4 0,1-4 0</inkml:trace>
  <inkml:trace contextRef="#ctx0" brushRef="#br0" timeOffset="-3967">-1447 292 8355,'-6'-6'1582,"0"-3"-225,2 5 0,3-1-213,-3 1-867,3 3 0,0 4-278,-3 4 0,3 6 1,-4-6-163,0 3 0,0 5 0,-4 0 0,2 0-159,-2 1 1,-1-2 0,-1 3-1,-2 1 49,-2-1 0,3-2 0,-3 3 1,1-2-1,2-3-12,0 0 0,-4-2 0,8 0 0,-1 1-487,-1-1 1,4-4-785,-2 1 1288,6-1 0,2 0 0,6-3 0</inkml:trace>
  <inkml:trace contextRef="#ctx0" brushRef="#br0" timeOffset="-4942">-1525-224 8355,'-8'0'1612,"1"0"0,-1 0-1437,-3 0 1,0 3-1,1 2 1,1 2 0,3 1-134,1 2 0,-2 5 0,3 0-215,1-1 0,-2 2 1,2-1-1,0 0-553,2 1 1,0-3-1,-2 2 181,-1-3 1,-1 3 0,3 0-1,-2-1-628,2-2 1015,-4-5 1,-1 3-1,-4-4 1</inkml:trace>
  <inkml:trace contextRef="#ctx0" brushRef="#br0" timeOffset="-5234">-2322 168 8355,'0'-11'782,"0"0"-378,0 0 0,0 0 1,0-1-1,2 2-22,1 3 0,0-3 0,4 2 0,2 0 0,0-1 0,0 3-235,-2 1 0,0-3 0,5 4 0,0 2-222,3 1 1,-1-3 0,5 0 0,0 2 0,3 1-3,0 1 0,2 0 0,1 0 0,1 0-368,-1 0 1,2 0-1,-1 0 1,-2 0 47,-4 0 0,-4 3 1,-5 2-1,-1 1 30,-2 3 1,1-3 0,-6 2 210,0 1 0,-7-1 0,-5 1 0,-3-3-14,-3-1 1,-5 3 0,0-4 0,-4-1 263,-2 2 1,-4-2-1,4 3 76,1-1 1,-3-1-1,-1-3 1,-1 1 1,0 2 0,6 0 0,1-4 1,3 0 45,0 0 1,4 4 0,1-1 0,2 0 296,2-2 0,3-1-291,1 0 0,6 0 1,1 0-140,6 0 1,5 4 0,3 1 0,2 0-86,2 0 1,-1 2 0,3-2 0,-1 2-63,1 1 0,-3 2 0,2 1 0,-1 1-150,0-1 1,2 0 0,-4 0 14,1 1 1,-3-1-1,1 0 1,-1-1-67,1-3 0,-3 3 0,3-3 0,-2 0-17,-2 1 0,0-2 0,0 1 1,-1-2-1,-1-1-439,-1 0 0,-1 0 599,4-4 1,0 5 0,1 1 0</inkml:trace>
  <inkml:trace contextRef="#ctx0" brushRef="#br0" timeOffset="-5884">-2176 202 8355,'-1'-6'629,"-2"1"2649,0 0-1851,-1-1-1283,4-1 1,0 7 0,0 8-1,0 2-190,0 1 1,0 4 0,0 1-1,0 0-214,0 1 1,0 3-1,0-2 1,0 2-234,0-1 1,0 1 0,0-5-1,0-1 0,0-2 0,0 0 0,0 2-1344,0 1 1330,0 0 0,-5-4 0,-1 1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16.402"/>
    </inkml:context>
    <inkml:brush xml:id="br0">
      <inkml:brushProperty name="width" value="0.09071" units="cm"/>
      <inkml:brushProperty name="height" value="0.09071" units="cm"/>
      <inkml:brushProperty name="color" value="#ED331F"/>
    </inkml:brush>
  </inkml:definitions>
  <inkml:trace contextRef="#ctx0" brushRef="#br0">202 66 8075,'-8'-4'-309,"1"0"1,4-1 309,-1 1 426,3 3 0,0-8 0,-3 6-289,-3 0 0,-1 2 0,0 2 0,-2 2 0,1 2-140,-1 1 1,0 1-1,-1 6 1,0 0-8,0 2 0,-1 0 0,1-2 0,0 2 0,0 2 26,0 0 0,3 1 0,2-5 0,1 2 1,1 0 0,4-4 0,0 1-72,0-1 1,2-1 0,3-2-31,6 0 1,0-6 0,5 2 0,1-3-34,6-1 1,-1 0 0,4 0 0,-2-1 0,-2-3 0,1-3-92,-1-3 0,-3 3 245,-1-1 0,-4 1 1,1-6-1,-4 0 1,-4-2 120,-3 1 0,-3 2 0,-1-1 0,0-1 8,0 0 0,0-1 0,-1 3 0,-1 0-116,-2-3 1,-5 3 0,3-3 0,-1 2-1,-1 2-206,-1 0 1,-1 1-1,-1 3-88,0 3 0,-1-1 0,-2 1 0,-2 3-987,-2 3 925,0 10 0,-4 0 0,-1 4 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16:54.596"/>
    </inkml:context>
    <inkml:brush xml:id="br0">
      <inkml:brushProperty name="width" value="0.09071" units="cm"/>
      <inkml:brushProperty name="height" value="0.09071" units="cm"/>
      <inkml:brushProperty name="color" value="#ED331F"/>
    </inkml:brush>
  </inkml:definitions>
  <inkml:trace contextRef="#ctx0" brushRef="#br0">224 1717 8355,'-3'-8'-627,"-1"1"876,0 4-518,4-2 552,0 5 0,5 1-227,3 3 1,2-3 0,1 3-1,0-3 27,0-1 1,1 0 0,-1 0 0,0 0-35,0 0 0,2 0 0,0 0-59,2 0 0,2 0 0,-4 2 1,3 0 2,2 2 0,-3 0 0,2-4 1,1 0-1,-1 0 28,3 0 0,-2 1 0,0 1 0,2 2 2,1-1 0,-2-2 0,0-1 1,0 0 57,-2 0 0,4 0 1,-3 0-1,0 0-59,1 0 0,0 0 0,3 0 0,-1 0-22,-2 0 1,2 0 0,-2 0 0,2 0-14,2 0 1,-1 0-1,0 0 1,1 0-9,-1 0 1,1 0 0,-1 0 23,1 0 1,-1 0-1,1 0 1,-1 0-4,0 0 1,-3 0 0,0 0 0,1 0 0,1 0 0,1 0 1,1 0-1,-1 0 1,-1 0-14,-2 0 0,2 0 1,-2 0-1,2 0-24,2 0 0,-1 0 0,-1 0 0,1 0-10,0 0 1,-3 0-1,4 0 1,-3 0-2,0 0 1,1 0 0,2 0-1,-1 0 10,1 0 0,3 0 0,0 0 0,-1 0-18,-1 0 1,-2 1 0,2 2 22,2 0 1,-2 1 0,2-4 0,-2 0 17,-2 0 0,4 0 0,0 0 0,-1 0 13,-1 0 0,2 4 0,0 0 1,0-2-1,1-1-27,-1-1 1,4 0 0,-3 0-1,1 0-19,-1 0 0,7 0 1,-3 0-1,0 0 14,1 0 0,5 0 0,1 0 0,1 0 15,0 0 0,-1 0 0,-2 0 0,3 0 0,1 0 1,-4 0-1,1 0 1,-2 0 1,3 0 0,-1 0 0,-1 0 12,-1 0 0,-5 0 0,0 0 0,1 0 15,2 0 0,-4 0 0,0 0 0,0 2 26,-1 1 1,-3-1-1,2 1 1,-2-1 0,-1-2-27,3 0 1,-1 0 0,-4 0 0,1 0 5,-1 0 0,1 0 1,-2 0-1,-1 0 4,-2 0 1,0 0 0,2-2 0,-3 0-15,-1-2 1,4 0-1,-1 4 1,1 0-10,-1 0 0,4 0 0,-3 0 1,0-1-3,1-3 1,1 3 0,0-3 3,1 3 1,0 1 0,2 0 0,1 0-5,-1 0 0,3 0 0,-1-1 0,1-2 0,-1 0 31,-2 0 0,2 2 1,1 1-1,-1 0 12,1 0 1,-2-4-1,-3 0 1,2 2-17,2 1 0,0 1 1,-2 0-1,2 0 7,2 0 0,0-2 0,2 0 0,-1-2 30,1 2 1,-2 0 0,-1 2 0,0 0 22,-3 0 1,-2 0 0,0 0-1,-1 0-83,1 0 0,-1 0 0,1 0 16,-1 0 1,0 0-1,0 0 1,-2 0-51,-2 0 1,1 0-1,3 0 1,0 0-1,-2 0-7,-2 0 1,1 0 0,3 0 0,1 0 20,-1 0 1,-1 0 0,-1 0 0,-1 0 6,1 0 0,1-3 0,0-1 0,-1 1 17,-1 2 0,-2 1 0,3 0 0,-1 0 2,1 0 1,-2 0 0,0-1 0,1-1-3,-2-2 1,5 0-1,-4 4 1,3 0-4,2 0 1,-1 0 0,1-1-4,-1-3 0,1 3 0,-2-3 0,-1 3 1,-2 1 1,1 0 0,4 0 0,-2-1 0,-1-2 0,-2-1 0,1 1 0,4 3 0,-1 0 0,0 0 0,1 0 0,-1-2 0,0 0 1,-4-2 1,3 0 0,-2 4 0,1 0 8,-1 0 0,4 0 0,-3 0 0,0 0 4,2 0 0,-5-3 1,2-1-1,-1 1-10,0 2 0,3 1 0,-2 0 0,1 0-16,-2 0 0,2 0 0,-3 0 10,0 0 1,0 0 0,3 0-1,-1 0 1,1 0-1,1 0 0,-2 0 0,0 0 1,-1 0 3,0 0 0,2 0 1,-4 0-1,0 0 11,0 0 1,-1-1 0,-2-2 0,0 0 5,2 0 1,0 2 0,-3 1 0,0-1-9,3-3 1,-1 3-1,3-3 1,1 3-26,-1 1 1,-2 0 0,2 0 0,1 0-16,-1 0 0,-2 0 0,3 0 1,-1 0 24,1 0 1,-1 0 0,3 0 12,-1 0 0,-4-2 0,3 0 0,2-2 0,0 2-16,-1 0 0,2 2 0,-2 0 15,2 0 0,2-3 0,-1-1 0,0 0 0,1 1 4,-1-1 0,-3 0 1,0 4-1,1-1 20,1-3 0,-2 3 0,-1-3 1,1 3-24,-2 1 1,3-1 0,-3-2-1,-1-1-3,0 2 1,0 1-1,-2 1 1,1 0-28,-1 0 1,-2 0-1,-1 0 1,0 0-14,1 0 0,0 0 1,2 0-7,1 0 1,0 0 0,-3 0 0,2 0 25,1 0 0,0 0 0,-4 0 1,0 0-1,1 0 61,-1 0 0,0 0 0,0 0 185,0 0 1,1 0-152,-1 0 0,-1-2 1,-1 0-62,-2-2 1,-3-3-1,2 2 25,-1-2 0,-1 4 1,-3-5-66,3-1 1,-3 3-1,3-1 36,-3-2 1,-1-1-1,0-1-21,0 0 0,1-1 0,2 1 0,0 0 34,0 0 0,-2 0 0,-1-1 0,0 0 0,1-2 48,3-1 1,-3-1 0,3 2 0,-3-2-1,-1-1 0,0-2 1,0-2-1,0 1 33,0 1 0,0-2 0,0-4 0,0 1-38,0-1 0,0 0 0,0 3 0,0 0-29,0-1 0,0-3 0,0 0 0,0 1-23,0 1 0,0 2 1,0-1-1,0 0-36,0-4 0,4 4 0,0-5 31,-2 1 0,3 3 0,-1-3 0,0 1 18,1-1 0,-4-3 1,3 4-1,-3 1 1,-1 2-2,0 0 1,4 1 0,0-1 0,-2 1-24,-1-1 1,-1 6-1,-1 1 1,-1 1-29,-2 0 0,-4-4 0,3 4 0,0 2 10,0 0 1,-3 2-1,0 0 1,-1-1 2,2 1 0,-4 1 0,1 2 0,-4 0-20,0-1 1,1 1 0,-2-1-1,-3 3 22,1 1 1,-4-4 0,2 3-10,-2-1 1,-2-1 0,1 3 0,-1 0-22,1 0 0,-4-3 1,-2 5-1,0-1 0,-4 0-75,0 0 0,-2-1 0,1 3 0,-1-2 16,0 2 0,-3 0 0,0 2 0,0 0 14,3 0 0,-5 0 1,-1-1-1,-1-1 31,0-2 0,-3-1 0,-3 2 0,1-2 11,-2-1 0,0 4 0,-1-3 1,-2 1 16,0 0 1,-4-3-1,3 2 1,-2 0-16,2 0 1,-3 0 0,2 2 6,-1 0 1,-2-2 0,1 2 0,1-1 4,2 2 0,3 1 0,-3-1 0,-2 0 0,1-2-30,0 2 0,0 0 1,3 2-1,0 0 13,0 0 1,-4 0-1,2 0 1,-2 0-14,2 0 0,-3 0 0,3-1 0,-2-1-27,2-2 0,-3 0 1,4 4-1,-1 0 11,-1 0 0,1 0 1,-4 0-1,1 0 59,3 0 0,0 1 0,4 2 0,-3 1 18,0-2 0,-4-1 0,2-1-22,-1 0 1,-3 4 0,0 0 0,-1-2 27,-2 0 0,-4-2 0,3 1 0,-3 1 0,0 2 0,1-1 0,-8-2 0,10 0 0,-1 2-15,0 0 1,0 1-1,4-3 1,-2 2-20,1 1 1,-2 1-1,0-3 1,1 2 13,3-2 0,-5 3 0,4-1 0,-1 0 0,-2 1 1,-1-3 0,4 4 0,-2-1 5,1-2 0,-3 2 1,0 0-1,-1 0 29,4 0 1,-2 2 0,2-3 4,4-1 0,0 2 0,7 0 1,-1 0-40,-1-1 1,8 1 0,-3-1 0,1 2 0,1 1-49,-2-4 0,0 2 0,0-1 0,0 0 38,0 1 1,4-4 0,0 3 0,-1-2-3,-2 2 1,-1-3-1,1 3 1,2-3 17,1-1 1,-3 4-1,-2 0 3,3-2 1,4 1 0,-1-1-1,0 2 1,3-1-9,2-2 0,-5 0 0,6 2 0,1 0 4,1 0 0,4 2 0,3-2 21,-1 0 0,-1-2 0,5 0 0,-2 2 21,-2 1 1,6-1 0,-2-3 0,1 0 0,1 0 84,1 0 1,-1 2 0,4 0-1,0 2 28,-1-2 1,2 0 0,4-2-21,0 0 0,0 0-88,0 0 1,-1 0 0,2 1-26,3 3 0,-3-3 0,4 4-10,-1 0 0,-1-3 0,3 5 0,0-1 43,0 0 0,-3-2 0,5 3-22,0 2 0,-2 1 1,0 1-1,0 2 23,0 2 1,1-3 0,4 3-24,0-3 0,0 3 0,0 2 1,0 0-1,0 3-2,0 1 1,0 2 0,0-1 0,0 2-34,0 2 1,4-1 0,1 5 0,0 0 5,0-2 0,0 4 0,-2-5 0,0 0-48,0 1 1,2 2 0,-1-3 0,-2 1 47,-1-1 0,-1 0 1,0-2-1,0 2 99,0-2 1,2-1-1,0 1-56,2 2 0,-1 2 0,-3-2 0,0-1 0,0 0 15,0 0 0,2 0 0,0-3 62,2-1 0,0 1 1,-3-2-1,1-1 1,2-3 14,-1-1 0,-1 3 0,1-4 0,0 0 26,0 1 1,-2-3 0,-1 3-1,0-1-58,0 0 0,0 0 0,0-4 0,-1 2-42,-3 1 0,2-1 1,-6 2-1,1-3-10,0 0 0,-2-2 1,1-2-1,-1 0 31,2 0 1,-2-1-1,4-1-12,-1-1 1,-2 2-34,-3-3 1,4 0-336,-1-4-819,6 0 1,-5 0-1361,4 0 1488,-3 0 0,-6 0 0,1 0 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17:39.509"/>
    </inkml:context>
    <inkml:brush xml:id="br0">
      <inkml:brushProperty name="width" value="0.09071" units="cm"/>
      <inkml:brushProperty name="height" value="0.09071" units="cm"/>
      <inkml:brushProperty name="color" value="#ED331F"/>
    </inkml:brush>
  </inkml:definitions>
  <inkml:trace contextRef="#ctx0" brushRef="#br0">301 348 8355,'-5'-11'271,"-1"0"1,-1 0-1,4-1 1,0 2-1,1 4-89,-2 6 1,-3 10 0,2 8 0,0 2 0,-2 2 0,2 5-281,0 5 1,-2 1 0,3 1 0,2 0 0,0-1-143,2 1 1,-3 0 0,-1-1 88,1 1 1,2-4-1,1-3 1,0-2 72,0-4 0,-4-2 1,1 0-1,0-4-292,2-3 527,1-6 1,0-2 0,0-8 0,0-3-150,0-3 1,0-7 0,1-5 0,2-4-8,0-3 1,6 0 0,-3-5 0,2 0 9,-1 1 0,1-5 1,3 1-1,2-1 1,0 0 82,2-3 0,0 2 0,-2 0 0,2 2-50,3 0 1,3-1-1,2 4 1,-1 2 25,1 2 1,4 3 0,2 4-75,0 1 1,2 3 0,-4 3 0,1 2-23,-1 4 0,-2 7 1,-5-1-1,-3 3-224,0 1 1,-3 2 0,-2 4 0,-2 7 71,-3 3 0,-2 3 0,-5 3 0,-2 2 111,-6 2 1,-2-1 0,-12 5 0,-6 0 0,-3-2 46,-2-1 0,-5 0 0,1-1 0,-1-2 93,0-4 0,2 0 1,-4-5-1,0-2 36,0 0 0,2-2 0,-1 0 0,1 1 102,6-1 0,-2-1 0,5-2-134,1 0 0,4-4 0,7 2 0,0 0 205,4 0-323,0 2 1,7 3-1,4-1 1,4-1 86,5-2 1,5 1 0,1 3 0,4 0-1,1 0 155,6 1 0,0-1 1,6 1-1,0 2-126,-2 1 1,7 0 0,-4-3 0,-1 2 0,0 1-80,-1-1 0,-4 2 1,1-1-242,-2-1 0,-6 2 0,0-1-2,-2-2 1,-1 0 0,-4-1 0,-1 2-235,-2 1 1,0 0 0,-3-4 12,1 0 1,1 1 230,0-1 0,3 0 0,-4 0 0</inkml:trace>
  <inkml:trace contextRef="#ctx0" brushRef="#br0" timeOffset="2753">1019 954 8355,'-11'0'-113,"3"0"772,1 0 1,3 0-532,-3 0 0,-1 0 0,-2 1-10,3 3 0,-3 2-187,2 6 1,2-1-1,0 1 1,-1 2-1,2 1-210,1-1 0,-4-2 0,3-1 0,-1 2 0,-2 1-431,2 0 508,-4 1 1,5-3-1,-4-1 1,2 1 0,-2 2-1,0 1 4,2-1 1,-3-7-1,4-2 1</inkml:trace>
  <inkml:trace contextRef="#ctx0" brushRef="#br0" timeOffset="2452">896 943 8355,'-12'0'79,"5"0"0,1-1 1600,1-3-1179,1 3-367,4-4 1,1 5 0,3 1-172,3 3 1,3 2-1,2 4 1,0-1-1,2-2 49,1 2 1,1 1 0,-2 2-381,1 3 1,0-2 0,-3 2 0,2-3 0,1-1-76,-2 1 1,0-1 0,-2 0-1,0 0 52,0 0 1,-1 1 0,-1-1 286,-1 0 1,-1 0 0,4 1 0</inkml:trace>
  <inkml:trace contextRef="#ctx0" brushRef="#br0" timeOffset="3204">1905 281 8355,'-5'-11'-294,"4"3"1,-4 2 0,0 0 598,-2 0 0,0 3 0,0-1 0,-2 3 1,-1 1 23,-1 0 1,0 0 0,0 0-262,-1 0 1,1 1-1,0 3 1,-2 4 0,0 2-17,-2 1 1,-4 1 0,3 2-1,0 2-73,-1 2 0,-3 2 0,3 6 49,0 4 0,-1-2 0,4 1 0,1 0 1,1-1-145,4 4 1,2-4 0,-2 1-1,4 0-138,3-1 1,1-3 0,1 1-1,3-2 1,4-3-163,1-2 1,6 1 0,3-5-1,2-2 42,4 0 0,5-2 0,0 0 0</inkml:trace>
  <inkml:trace contextRef="#ctx0" brushRef="#br0" timeOffset="3869">2074 584 8355,'-7'-5'1312,"1"2"80,2-4 1,3 3-486,-3-3-1145,3 4 0,1 0 0,0 6 127,0 5 0,1 2 0,2 2 0,2 2-412,1 1 1,-3 4-1,2-3 1,0 0 226,2 0 0,-1-1 1,2-4-1,-1 1 105,-1-1 0,6-1 0,-2-2 0,3-1 25,1-2 0,0 2 0,-1-3 0,4-2 0,-1 0-1,0-2 1,3-2 73,-4-1 1,0 0 0,-4-4 0,0-2-1,-1-1 1,-1-1 178,-2 0 0,-3-4 0,2 0 0,-1 0 86,-2-2 0,-2 4 1,-1-5-1,0 2 26,0 2 1,0 2 691,0 1 1,0 3-577,0 1 0,0 9-229,0 2 0,0 6 0,0 5 0,1 4 0,2 2-40,1 1 1,3 6 0,-2 2 0,0 2-115,0 2 1,2 3-1,-3 0 1,0 0-167,1-3 1,-4 0 0,3 0 168,-3-1 0,-1-3 0,0-1 0,0 0-49,0-1 1,-4-3 0,-1 0-1,-1-4 1,-1-3 61,0-2 0,-3-1 1,3-4-1,-3-1 101,-1-2 0,-2 0 1,0-3-1,-2 0-66,1 0 1,-3-1 0,-2-4 0,-1 0 15,1 0 1,-2-1-1,2-3 1,-2-2-27,-1 0 0,-1-8 0,1 3 1,-1-3-1,1-1 0,-1-1 1,1 0-1,0-2 0,-1 2-464,1 0 0,-1-4 0,2 2 194,2 1-10,3-4 1,0 3-1,-1-4 1</inkml:trace>
  <inkml:trace contextRef="#ctx0" brushRef="#br0" timeOffset="4271">2713 202 8355,'-7'-1'0,"-1"-3"371,1 3 0,-1-4 1105,1 5-141,4 0-1063,-2 0 0,10 5 0,4 3 0,3 2 1,6 1-43,3 0 0,0 2 0,8 2 0,0 3-212,-1 3 0,2 7 0,3 2 0,-4 2-129,-2 2 0,-5 0 0,-3 0-72,-4 4 0,-3-3 0,-2 2 0,-2-1 0,-5-1 31,-1-1 1,-2 6 0,0-7-89,0 2 1,-3-4-1,-2-2 1,-5-1 0,-1-4-23,-3 0 0,-1-3 0,2-1 0,-4-2 119,0-2 0,2-1 1,-3-4-1,1 0 1,0 1 0,-2-2 0,-4-3 0,1-2-173,0 0 0,-5-4 0,1 3 1,1-4-232,2-4 1,-5-7-1,0-6 1</inkml:trace>
  <inkml:trace contextRef="#ctx0" brushRef="#br0" timeOffset="5178">3813 674 8355,'-7'7'-60,"4"1"0,3-6 0,3 2 0,6-3 0,3-1 583,3 0 0,7 0 1,0 0-1,7 0-52,3 0 1,6 0 0,-1 0-1,-1 0-549,-1 0 0,-3 0 0,-2 0-140,-4 0 0,-3 0 0,-3 0 1,-3 0-511,0 0 0,-1 0 0,-3 0-25,2 0 0,5 0 0,-2 0 1</inkml:trace>
  <inkml:trace contextRef="#ctx0" brushRef="#br0" timeOffset="4854">3925 528 10707,'5'-6'199,"2"1"0,7 5 0,3 0 0,3-2 0,5 0 1,3-2-1,3 2-188,1 0 0,1-1 1,-3-1-1,-3 1-473,0 2 1,-4 1 0,1 0-1,-5 0-248,1 0 1,-3 0 0,-2 1-748,-3 3 1211,-1-3 1,-5 9 0,-1-3 0</inkml:trace>
  <inkml:trace contextRef="#ctx0" brushRef="#br0" timeOffset="6161">5103 483 9355,'11'0'792,"0"0"0,0 0-686,1 0 0,-1 0 1,1 0-1,3 0 0,4 0 1,2 0-1,2 0-268,-1 0 1,2 0 0,2 0 0,4-1 16,2-3 0,2 1 0,-2-3 0,-1 0 22,-1 0 0,-5 2 0,0-2 0,-5 0 44,-5-1 0,-2 4 1,-3-5-1,-3-1 84,-3-1 0,-4 0 0,-4 2 0,-5 0-41,-4 0 1,-5 1 0,-4 1-1,-2 1 79,-2 3 0,-2 0 0,-4 2 0,1 0 16,0 0 0,-4 0 0,5 0 0,-3 0 168,0 0 0,-5 5 0,0 2 0,-1 0-84,0 0 1,5 2 0,2 5 0,1 1-47,4-1 1,-1-2 0,5-1-24,1 1 0,8 2 0,-1 3 0,3-1 0,5 1-144,3 1 0,3-3 0,3 3 0,6 2 1,1-2 0,9-1 0,2 1-26,1-1 0,3 1 1,2 0-1,4-3 0,3-2-27,0-2 1,5-4-1,0 0 1,1-2-148,0-3 1,-1-1 0,-2-1 0,2 0-928,-2 0 0,3 0 836,-2 0 1,0-10 0,-3-2 0</inkml:trace>
  <inkml:trace contextRef="#ctx0" brushRef="#br0" timeOffset="6676">6011 45 8355,'-16'-5'135,"4"3"530,-3-6 1,2 2 1254,2-1-1686,5-3 0,6 9 0,7-3 0,5 3-506,3 1 0,2 0 0,5 0 1,2 0-115,2 0 1,-1 3 0,4 1 0,-2-2 76,-2 0 0,-1-2 0,-2 0 1,0 0-89,-4 0 1,-2 0 0,-4 0-117,-1 0 462,-5 0 1,-6 0-1,-9 0 1,-6 0 182,-7 0 1,-2 0 0,-6 0 0,-1 0 122,-1 0 0,-2 0 1,1 0-1,-1 0 1,1 0 48,4 0 0,-1 0 1,7 0-1,6 0 825,3 0 0,3 0-931,0 0 1,6 0-471,5 0 0,6 0 0,8 0 0,2 0-319,1 0 1,6 3 0,3 2 0,-1 0-1806,-2 0 2143,5-1 0,1 1 0,4 1 1</inkml:trace>
  <inkml:trace contextRef="#ctx0" brushRef="#br0" timeOffset="7010">6819-201 9271,'-11'-12'970,"1"1"2140,3 0-2876,2 0 0,10 4 0,3 4 0,5 1-353,2 2 1,8 2-1,1 1 1,2 5-39,2 2 0,2 2 0,-3 2 0,0 2-178,1 2 0,1 0 1,-6 5-1,-2-1-169,1 1 0,-1-1 0,0 1 0,-2-1 29,-4 1 1,-3-1 0,-1 0 0,-1 0 156,-2-4 1,1 2 0,-6-4-1,1 1-86,1-1 0,-4-1 373,3-4 1,-13 5 0,-3 2 0</inkml:trace>
  <inkml:trace contextRef="#ctx0" brushRef="#br0" timeOffset="7334">7021 1 9643,'-6'-8'2017,"2"1"1,2 4-2309,-2-1 0,1 3 0,-4 2 1,0 3 6,0 4 1,-6 7 0,1 2 0,-1 2-21,-4-1 1,1 1 0,-4 3-1,3 1-63,1-1 0,-3-3 0,4 0 259,1 1 1,2-4-1,1 0 1,-1-1-148,1 0 0,5-4 0,2-3 1,3 0 33,1 2 0,5-3 0,4-4-85,4-1 1,5-2 0,4 0 0</inkml:trace>
  <inkml:trace contextRef="#ctx0" brushRef="#br0" timeOffset="8793">7560-22 8355,'-5'-6'788,"3"0"103,-1 2 0,0 3 891,-1-3-526,3-2-731,-4 4-597,5-3 1,0 7-1,0 1 0,0 4 0,1 4 1,2 0-42,1 0 1,1 2-1,-3 0 1,2 2-177,-2-1 1,3-1 0,0-2-1,0 0 50,0 0 1,4 0 0,-1-1 0,2-1-13,1-1 1,0-2-1,0 1 1,0-2 31,1 0 0,0-3 1,2 1 144,1-1 0,0-2 1,-4-2-1,0 0 94,0-2 1,-3-5-1,-1 3 1,1-1 0,-1-1 155,1-1 1,-4-1 0,2-2 0,-1-2 62,-3-1 0,3 0 0,-1 4 0,-2 0-30,0 0 1,-1 1 0,1 1 636,2 2-607,0-1 0,-5 2-334,-3 2 1,-1 8 0,-3 3 15,5 3 1,2 2-1,-1 0 1,0 2 81,-2 1 1,0 5-1,4-2 1,0 5-25,0 3 1,0-1 0,0 5-1,0 1 1,0 0 78,0-1 1,-3 6 0,-1-2 0,1 1 0,1 0 0,-1-2-80,0 1 1,-1 0 43,4-1 1,-1-4 0,-2-2-1,-1 0-82,2-1 1,1-1 0,-1-5-56,-1-2 0,1-4 1,-1 1-1,0-3 0,1 0 56,-2-1 0,-1-1 72,1-3 0,2 2-61,-6-5 1,1 0 20,-4-4 1,3-5-1,2-3 1,1-2-142,2-1 0,-3 0 0,0-1 1,-2 0-1,1-2 14,-2-1 0,3-1 1,-3 2-1,-2-1 119,-3 2 1,-2 4-1,1 1 1,-2 1 14,-1 1 1,-3 0-1,2 3 1,-1-1 22,2 2 0,-2 1 0,5-1 0,1 0-332,2-2 1,-3 0 0,0 4-293,1 0 1,2 0 0,0 0 181,1 0 1,0-5-1,0-1 1</inkml:trace>
  <inkml:trace contextRef="#ctx0" brushRef="#br0" timeOffset="12980">9377-235 8355,'-10'-1'-114,"1"-2"468,2-1 1,1-1 0,-3 3 505,2-2-532,4 0-221,-7 4 0,9 2-125,-3 1 1,4 2-1,4 4 1,3-1-135,3 0 0,7-3 1,1 0-1,3-1 128,2 0 1,6 1 0,3-3 0,5 2 38,3-1 0,1-2 1,5-1-1,3-1 1,3-2-6,3-1 1,1-1 0,-1 3 0,-1-2-74,-2 2 1,-8 0 0,-1 1-1,-3-1-2,-4-2 0,-6 0 1,-5 4-1,-5 0-326,-5 0 1,-6 0 105,-2 0 1,-5 1 214,-2 3 1,-10-3 0,-9 3-1,-3-3 57,-5-1 0,-1 4 0,-7 0 1,-1-2-1,-2 0-19,2-2 0,-3 0 0,1 0 183,-2 0 0,4 0 0,-3 0 1,2 0-1,-1 1 17,2 3 1,-2-3 0,-1 3 0,0-3-88,1-1 1,0 1 0,5 2-1,0 0-44,3 0 1,-1-2 0,5-1 0,2 0 10,4 0 0,0 4 0,5-1 70,2 0 1,4-2-134,1-1 1,7 0-123,1 0 1,10 0-1,10-1 34,5-3 1,4 3 0,6-3 0,3 2 86,7-2 1,1 3 0,7-3-1,1 3 28,5 1 0,-2 0 0,3 0 0,-2 0 52,-2 0 1,-1 0 0,-3 0 0,-3 0 2,-3 0 0,-3 0 1,-3-1-1,-6-2-25,-7-1 1,-4 1 0,-5 3 0,-3 0 154,-2 0 0,-6 0-46,1 0 1,-7-4-1,-1 0-285,-6 2 1,-9-3 0,-4 0 0,-3 0-120,-5 0 1,-2 0-1,-8 2 1,-2-1 163,-5 2 1,5-3 0,-6 1-1,1 2 32,-4 0 0,5-1 1,-4-1-1,3 2 203,1 0 0,4 2 0,0 0 0,0 0 131,3 0 0,5 0 0,2 0 1,2 0 12,2 0 1,5 4 0,2 0-182,2-2 1,1 3-1,5 0-280,3 1 17,-3-3 0,8 7 1,0-4 129,4 0 0,6-1 1,7-3-1,4 0-47,2 2 0,2 0 0,4-4 1,2 0-59,4 0 0,4-2 1,2 0-1,1-2 9,2 2 0,6-3 1,0 1-1,0 1-98,-2 2 0,-3 1 0,-2 0 0,-3 0-642,-3 0 0,-7 0 566,-1 0 1,-4 5 0,0 1 0</inkml:trace>
  <inkml:trace contextRef="#ctx0" brushRef="#br0" timeOffset="14162">15368-403 9678,'8'0'269,"-1"0"0,2 0 0,1 0 0,1 0 1,2 0-1,0 0 0,3 0 1451,2 0-1678,1 0 0,4 0 0,3 0 0,4 0 0,3-2-158,0-1 1,1 1 0,1-1 0,1 1-105,2 2 0,-1 0 0,-3 0 0,-1 0 29,1 0 1,-2 0-1,-2 0 1,-4 0-183,-2 0 1,-6 0-1,-4 0-377,-1 0 1,-6 0 705,1 0 1,-7 0-1,-2 0 1,-9 0 78,-8 0 0,-6 0 0,-4 0 0,-2 0 0,-3 0 0,-5 0 9,-2 0 1,-1 0 0,-2 0-1,-1 0 368,-1 0 1,6 0 0,-6 0-72,2 0 1,4 0 0,2 0 0,3 0-52,4 0 1,3 0 0,6 0-1,2 0 76,4 0 0,3 0-289,0 0 0,7 0 0,7 0 0,8 0-306,7 0 1,14-1 0,8-1-80,7-2 1,9 0 0,6 4 131,1 0 1,2 0 0,4 0 0,2 0-1,1-1-64,-1-3 0,-5 3 0,-4-3 265,-4 3 1,-4 1 0,-12-1 0,-4-2 0,-3 0-133,-4 0 0,-8 2 1,-7 1-287,-2 0 1,-7-1 0,-5-2 8,-7-1 0,-12 1 0,-12 3 0,-3 0 79,-5 0 0,-2 0 0,-6 0 0,-1 0 414,-2 0 1,-3 0 0,2-2 259,-1-1 1,2 1 0,-2-1 0,1 0 162,3-1 0,6 3 0,5-4 0,5 1 564,4 1 0,9-1-832,3 4 1,9 0 0,7 0-242,9 0 0,11 0 1,10 0-1,5 0-330,5 0 1,-1 0-1,0 0 1,-1 0-370,-3 0 0,-2 5 0,-3 1 0,-1 2-1036,1-1 1186,1 1 0,-3 3 0,-2 0 0</inkml:trace>
  <inkml:trace contextRef="#ctx0" brushRef="#br0" timeOffset="27761">-159 57 8355,'-8'0'-359,"2"-2"1,0 0 0,1-3 771,0-1 0,1-2 0,4-3 214,0 0 1,0 3-631,0 1 0,0 6 0,0 1 0,0 7 0,0 5 8,0 3 1,0 0-1,0-3 1,0 0-1,0 2 43,0 1 0,4 3 0,0-1 0,0 0 34,1 3 1,-4 1 0,2 2-71,-1-1 1,-2 2 0,1 1-1,1 2-11,2 2 1,0-3 0,-4 4-1,0 1 1,0 2 18,0 0 0,0 1 0,0 1 0,0 1-115,0 1 1,0 2 0,0-3 0,0 0 105,0-3 1,0 4-1,1-3 1,2-1 59,0-1 1,1 2 0,-4-2 0,0-1 16,0 1 1,0-3-1,0-1 1,0 1-24,0 0 1,-4-4-1,1 1 1,0-2-74,2-2 1,1 0 0,0 0 0,0-2-58,0-2 0,0-4 0,0 1-34,0-3 0,0-4 0,0-1-153,0 2-775,0-4 204,0 0 1,0-6-50,0-3 650,0-2 1,0-5 0,0-1 0</inkml:trace>
  <inkml:trace contextRef="#ctx0" brushRef="#br0" timeOffset="31056">9489 965 8615,'5'-6'0,"4"2"0,5 3 0,4 0 0,4-2 0,3 0 0,5 0 0,7 2 0,7 0 0,4-2 0,5-1 0,4 2 0,4 1 0,4-1 0,0 0 0,2-2 521,3 2 1,-9 0-624,2 2 1,-12 4 0,1 1-1,-9 0 1,-7 1 0,-3-1-157,-3 0 0,-10-1 0,0-4 1,-4 1-1,-1 2 0,-2 2 0,-1 1-1218,-5 3 1467,-2 1 0,-10 1 0,-1 0 1</inkml:trace>
  <inkml:trace contextRef="#ctx0" brushRef="#br0" timeOffset="31340">9646 1302 8355,'-7'0'185,"-1"0"49,6 0 1,-2 0 0,9 0 0,5 0 0,6 0 0,4 0 0,5 0 0,3 0 33,3 0 1,5-1 0,3-2 0,2-1-176,5 2 0,-1-1 0,5 1-319,0-2 1,-8 0-1,4 4 1,-1-1-36,-1-2 1,2 1-1,-8-1 1,0 1-30,-3 2 0,3 0 0,-7 0 0,-1 0 0,-1 0-188,-4 0 0,-1 2 0,-2 0 0,-1 2 294,-2-2 1,-3 4 0,-5 1 0</inkml:trace>
  <inkml:trace contextRef="#ctx0" brushRef="#br0" timeOffset="31780">10387 842 8355,'0'-6'1437,"0"-1"-1394,0 4 1,1 2-1,4-2 1,5 6-1,5 3-95,3 0 1,0 4-1,5-3 1,-1 3 0,2 2-45,2-1 0,-1 0 0,4 0 75,-2 0 1,4 1 0,-1 0-17,2 3 0,-2-2 0,0 2 0,0-3-32,-1-1 0,-3 4 0,-6 0 0,-3-1 0,0-2-134,-4 0 1,0 0 0,-2 2 206,0 1 0,-3 5 0,-1-3 0,1 2 0,-2-1 2,-2 2 0,1-2 0,-2 1 0,0-1-17,-2 0 1,-1 2 0,0-4 0,-1 0 26,-3 0 1,-2 4 0,-5-2 0,0 0 0,-2 0-27,-2-2 0,-2 3 0,-6-4-34,1-2 1,-1 4-1,1-2-30,-1-2 0,1-1 0,0-4 0,-1 0-79,1 0 1,-1 2-1,1 0 1,-1-1-1,1-3-260,-1-1 1,1 3 259,0-4 0,-1-1 0,1-3 1</inkml:trace>
  <inkml:trace contextRef="#ctx0" brushRef="#br0" timeOffset="34178">12945 1268 8355,'-6'2'-69,"2"1"1,5-1-1,7 1 1,7-2-1,4-1 153,4 0 0,8-1 1,3-1-1,1-3 1,1 0-1,0-1 1,1-1-198,0-1 1,-4 1 0,-2 0 0,-2-1 16,-2 2 1,-4-3 0,-7 4 0,-2 0 0,-5-1 32,-3 0 0,-3 2 1,-3-3 74,0-2 1,-6-1 0,-5-1-1,-6 1 86,-5 2 1,-4-2 0,-1 4 0,-2 0 12,-2 2 1,-1-1-1,-2 2 1,1 0 0,2 2-1,1 1 1,-1 1 0,0 2-1,0 2 1,2 1 417,2 2 1,1 6-302,3 1 0,6 4 1,2-3-242,2 1 0,7 2 0,2 4 1,4-1-142,4 0 1,7 1 0,8-1 0,3 1 0,5-2-69,3-2 0,6 1 0,4-5 0,4-3-2026,10-3 1971,1 1 0,6-9 0,-5 4 0</inkml:trace>
  <inkml:trace contextRef="#ctx0" brushRef="#br0" timeOffset="34413">13618 1201 8355,'-11'-1'0,"0"-3"840,-1-2 0,6-2 0,4 2-640,4 1 1,4 1 0,7 4 0,2 0 0,5 2 0,3 0 0,5 3-1,0 1-230,4 3 1,0 1 0,2 1-1,-2 0-528,-2 1 1,2-4-1,-3 1 1,1 1-261,0-1 1,-5-1 126,1 4 0,-2-1 0,-2 0 0</inkml:trace>
  <inkml:trace contextRef="#ctx0" brushRef="#br0" timeOffset="34743">13887 1145 8355,'-11'-11'0,"1"3"1172,3 1 842,-3 4-1676,8-7 1,-3 10-405,5 0 0,0 5 0,0 8 0,0 2-121,0 3 1,0 4 0,0 1-1,0 2 1,0 3-36,0 0 1,-3-2 0,-1 3-737,1-1 1,2-2 0,1-4 519,0 1 0,0-1 0,0 0 0</inkml:trace>
  <inkml:trace contextRef="#ctx0" brushRef="#br0" timeOffset="35289">14224 1212 9288,'-8'-4'1755,"1"1"0,3-1-1410,-3 4 1,4 5-1,-2 4 1,1 3-346,1 3 0,-1 10 1,4 1-1,0 5-187,0 3 1,0 5 0,0 2 0,0 1-596,0-1 1,-4 3 0,-1-4 330,-1 0 0,2-3 0,-3-6 0,-1-2 113,2-2 1,-4-4 0,4-6 0,-2-1-391,1-2 1024,4-6 0,-2-10 0,5-8 1,0-4-218,0-4 0,5-2 1,3-6-1,2-4-114,1-2 0,4-6 0,0 0 0,0-2-47,1-3 1,-3 0-1,3-3 1,-2-1 103,-3 3 0,2-4 0,-6 7 0,0 0 338,1 3 1,-6-1 0,2 7-30,-3 1 0,-1 6 0,0 2 1,1 4 451,3 3-728,-3 1 1,6 9-1,-5 3 1,3 6-407,1 4 1,2 8 0,3 4 0,0 3-1,0 3-47,1 1 0,-5 5 1,-1-1-1,-1 1 213,-2-1 0,-2 2 1,-2-5-1,-3 0 55,-3 1 0,-3-3 0,-2-7 0,1-3 28,0-2 0,0-2 0,1 0-565,2 1 557,3-1 1,5-5-1,0-1 1</inkml:trace>
  <inkml:trace contextRef="#ctx0" brushRef="#br0" timeOffset="36918">14616 1201 10205,'0'-11'0,"0"0"0,0-1 0,-1 1 0,-3 0 0,-3 1 0,-3 2 0,0 3 0,1 2 698,2-1 1,3 0 0,-3 4-1,-1 1 1,1 3-1184,-1 4 1,6 3 274,-2 4 0,3-1 1,1 4-1,0 2 1,0 0-1,0 1 0,0-1 1,1 0-1,3-2-476,3-1 1,3-4 0,1 2 0,2-3 338,2-1 1,-3-5-1,4-2 1,-1-3 188,0-1 1,0 0 0,-5-1 0,-1-1 163,-1-2 1,-6-6-1,2 0 1,-3-4 55,-1 1 0,0-1 1,-1 0-1,-3-1 252,-3 2 1,-3-5 0,-2 1-173,1-1 1,-1-2 0,-2 4 0,-1 0-148,1 0 0,2 1 0,1 3 0,1 1 0,1 1 202,1 3-776,6-3 1,-3 4-1,5-6 1</inkml:trace>
  <inkml:trace contextRef="#ctx0" brushRef="#br0" timeOffset="36919">14863 1066 10597,'-6'-5'867,"1"4"0,5-3 1,0 8-1,0 5-908,0 5 0,0 3 0,-1 5 0,-2 1-213,0-1 0,-1 4 0,4 1 0,0-4-89,0-3 0,0 0 0,0-5 0,0-1-218,0-2 1,0 0 136,0-1 418,0-5 0,1-5 0,2-6-16,0-1 1,6-5 0,-1-4-1,0 0-43,0-1 1,3-2 0,-1-4 0,4-1-1,-1 1-2,0 0 0,-2-1 0,-1 1 1,-1-1 93,-2 1 1,-1 4-1,3 3 1,-3 3 277,-1 1 1,3 3-50,-4 1 0,-1 5 0,-1 2-99,1 7 0,-1 6 0,1 4 0,-1 0 22,-2 3 1,3 1 0,1 2 0,0-1-20,1 1 1,-4-2 0,4-1-245,0-2 1,-2-3-1,3 3 1,0-2-287,0-2 1,2-2 0,2-1-1,0 1 1,0-1-801,2 0 0,7 0 0,-2 0 1</inkml:trace>
  <inkml:trace contextRef="#ctx0" brushRef="#br0" timeOffset="36920">15301 1145 8355,'-11'0'1740,"3"0"-659,1 0-792,4 0 1,-2 1 0,6 2-1,3 2 1,4 0 0,3 0 0,3-3-109,1-1 0,4-1 0,0 0 0,1 0-290,-1 0 1,2 0 0,-4 0 0,1 0-276,-3 0 1,-3-1-1,0-1 1,-2-3 7,-3-2 1,2 0 0,-4-4 0,0-1-56,0 1 1,-2 0 0,-3 0 223,0 0 1,-1-4-1,-1 0 1,-3 1 152,-2 1 1,0 3 0,-5 2 0,-2 2 0,-1-1-65,1 1 0,2 4 0,0-2 296,1 3 1,0 6 0,0 2 0,1 3-1,1 2 1,3 3-63,1 4 1,1 2 0,4 2-84,0-1 0,1 1 0,2-1 1,2 1-86,1-1 1,2 0-1,3 0 1,0-4-238,0-3 0,0 1 1,1-2-1,0-3-257,3-2 0,-2-1 0,3 3 1</inkml:trace>
  <inkml:trace contextRef="#ctx0" brushRef="#br0" timeOffset="36921">15705 1089 8572,'0'-11'0,"0"3"1268,0 1-316,0-1 1,0 1-317,0-1 1,0 7-566,0 1 0,0 9 0,0 6-134,0-2 0,-4 4 1,0-1-1,2 1 0,1 2 229,1-2 0,0 3 0,0-4-521,0 2 0,0-4 1,0 1-1,0-3-604,0-1 1,0 0 0,1-1 0,1-3 222,2-7 0,5-2 509,-2-5 0,-1-2 1,2-4 183,1-2 1,4-5-1,2 1 1,-1-1 0,-2 0 123,0 1 0,-1 1 1,0-4-1,-1 3 375,-2 0 1,0 4 119,-4-4 0,4 5 1,-5-1 1593,0 3-1739,-2 6 0,-1 2 1,0 9-467,0 6 1,0 2 0,0 5 0,0 2-60,0 2 0,0 0 0,0 0 0,0 1-97,0-1 1,0 1 0,0-2 0,0-1-69,0-1 1,1-6 0,3 2 0,3-2 0,3-2-1442,2 0 1142,-1 0 0,5-4 0,2-2 1</inkml:trace>
  <inkml:trace contextRef="#ctx0" brushRef="#br0" timeOffset="38443">16187 999 8745,'0'-11'276,"0"3"131,0 1 0,1 4 1,3 0-1,4 3-297,2 3 1,6 0 0,2 4 0,4 1-131,0-2 0,1 3 1,-1-4-1,-1 0-140,-2 0 0,5 0 0,-4-3 0,-2 2 21,0-2 1,-3 0 0,-4-2 0,0 0-127,0 0 1,1 0 0,-3-2 181,-1-1 0,1 0 0,-6-4 93,0-2 0,-2-1 0,-1-1 0,0 0 28,0-1 0,0 1 0,-1 0 0,-3 0 267,-3-1 0,0 5 0,0 1-254,-2 1 1,3 1 0,-1 4-68,-2 0 1,3 3 0,-1 3 0,1 6-4,0 4 1,3 3 0,0 4 0,1-1-63,2 0 0,0 5 0,0-1 0,0-1-209,0-2 1,4 0 0,1-2 0,0-1-1,1-3-311,1 0 1,0-2-1,4-4 1</inkml:trace>
  <inkml:trace contextRef="#ctx0" brushRef="#br0" timeOffset="38442">16400 629 8533,'-11'-4'211,"0"0"0,3 6 387,1 5 0,3 8 1,-2 4-534,1 2 0,-3 8 0,5 3 0,0 5 0,1 3 0,-1 3 1,0-1-1,-1 0 0,0-2-360,0-1 0,-3 2 0,2-4 0,0 0-1905,0-2 1644,-4-2 1,3-4-1,-5-2 1</inkml:trace>
  <inkml:trace contextRef="#ctx0" brushRef="#br0" timeOffset="38445">17073 988 9414,'7'-5'395,"-2"2"1,-5-4 0,-2-1 569,-1 2 1,0-4 0,-4 3-665,-2-3 1,-1 3-1,-1 4-486,0 1 0,-2-1 0,-1-1 0,-1 2 0,0 0-258,-1 2 1,-1 4-1,-6 1 1,2 1 116,3 3 1,-2 0-1,3 1 1,1-2 67,0 1 1,2 7-1,6-4 1,1 0 211,2 0 1,2 0 0,3-1 0,0 0-13,0 0 0,1 1 0,3-1-21,3 0 0,3-4 0,1 0 9,0-2 1,1-2 0,-1-3 0,0 0-1,0 0-86,1 0 1,-1 0 0,0-1 103,0-3 1,-1 2-1,-1-6 1,-2 0 100,2-2 0,0-1 0,-2-1 0,-2 2 50,0 3 1,-3-3 0,2 2 276,1-2 0,-3-1 630,1 0-1031,-1 0 1,-2 6-47,0 5 0,0 5 0,0 7 63,0 3 0,0-2 0,0 2 1,0-3-1,0-1-39,0 1 0,3-1 1,2 0-1,2 0-147,1 0 1,-1-1 0,0-1 0,2-3-87,1-1 1,5 0 0,1-2 0,0 1 54,0-2 1,3-2 0,-3-4 0,2-3 130,2-3 1,-3-1 0,1-2 0,-1-1 178,0 0 1,-2-6-1,3 0 1,-1-4 97,1-2 0,-4-5 0,2 1 5,0-3 0,-4 0 0,3-2 0,-3-1 0,-4-2-28,0 2 1,-6 1 0,3 1 116,0 1 0,-4 8 1,3 4-1,-3 3 0,-1 5 866,0 0 0,0 6-1105,0-1 1,-1 8-1,-1 3 1,-3 9-242,-1 8 1,-2 5 0,-3 11 0,0 4-13,-1 5 0,5 6 0,-1-2 0,1-1-167,1 2 1,-3-5-1,5 1 1,2-5-133,1-2 0,1-3 1,0-5-220,0-1 0,0-4 590,0 4 0,0-5 0,0 2 0</inkml:trace>
  <inkml:trace contextRef="#ctx0" brushRef="#br0" timeOffset="38444">16827 820 9420,'-7'-12'532,"2"1"1,5 4 1355,0-1-2268,0 6 0,0-2 0,0 8 19,0 3 1,5 7-1,2 2 1,0 0-655,1 0 1,4 9 0,6-1 0</inkml:trace>
  <inkml:trace contextRef="#ctx0" brushRef="#br0" timeOffset="40424">14830 1953 8355,'-28'-17'389,"10"5"0,-2-4 274,2 0 1,9 3-1,-2-2 1110,1 3-1666,5 0 1,5 2 0,9 3 0,6 3-80,7 3 1,7 1 0,10 0 0,7 1 0,7 3 131,6 3 1,6 3 0,-2 2-599,3-1 1,-3 4 0,-3 1 0,-6 2 0,-4 1-195,-5 3 0,-7 0 0,-1 1 0,-3-1 108,-4 0 1,-4 1-1,-9-1 1,-6 1 301,-6-1 0,-3 1 0,-4 0 1,-3 2 222,-6 1 1,-6 1 0,-9-6 0,-4-1-35,-3-2 0,-4 0 1,-3 2 290,-4-2 0,6-5 0,-6-1 0,4-3 88,4 0 1,2-4 0,4-1 0,5-3 0,6-1 129,4 0 0,3-1-463,5-3 0,12 1 0,11-4 0,9-2-200,9-1 0,6-1 1,8-1-1,5-2-239,1-1 0,2-5 0,-1 1 0,-1-2 183,-2-1 1,-6-1-1,1 2 1,-6 1 289,-3 1 1,-2 6 0,-7-2 0,-6 3 376,-7 5 1,-4-2 516,-1 5-667,-4 1 1,-7 3 0,-7 1-164,1 3 1,-2 2-1,3 5 1,0 0 0,0 2-85,2 2 1,2-1-1,1 3 1,0 0 0,0 0-1,0 0 1,0-1 0,1 2-1,3-2-367,3 0 1,0-1 0,-1-4-42,-1 1 1,3-1 0,0 0 0,2-1-84,1-3 1,0 3-1,1-3 1</inkml:trace>
  <inkml:trace contextRef="#ctx0" brushRef="#br0" timeOffset="38773">15177 1885 8355,'7'-5'563,"-4"-2"1,-1 1 515,-2-2 0,0 7-1043,0 1 0,-2 5 0,0 7 0,-2 3 0,0 5 1,1 4-1,-2 3 0,0 2 0,-2 3-334,1 5 0,3-1 0,-4 4 0,2 0-665,3-1 0,-3-2-847,1 0 1484,0-7 0,4-3 0,0-4 1</inkml:trace>
  <inkml:trace contextRef="#ctx0" brushRef="#br0" timeOffset="40425">16019 2110 8355,'-5'-12'0,"2"3"608,-4 1 1,4 2 718,0 2-2143,1 3 0,4-3-135,1 8 0,5 2 543,7 5 0,2 5 0,6 2 1</inkml:trace>
  <inkml:trace contextRef="#ctx0" brushRef="#br0" timeOffset="40426">16254 2155 9064,'-11'0'620,"0"0"-441,0 0 1,0 0 0,-1 0-1,0 0 1,-2 1 0,-1 1-1,2 3 1,0 2 0,3 1-1,1 2 371,2 1 0,4 1-823,0-1 1,1 0-1,4 0 1,1 1-1,5-1 230,2 0 1,5 0 0,1 0-354,1 1 1,1-1-1,2-1 1,-1-1 99,0-2 0,-2-3 1,-2 3-1,-3 1 1,-1-2-118,1-2 310,-6 2 0,-1-4 0,-8 5 0,-3-2 321,-5-3 0,-7-1 0,1-1 0,-3 0 259,-4 0 0,-1-3 1,3-2-1,0-2-413,-1-1 0,1-1 1,0-1-707,4-1 0,-2 5 0,5-8 12,1 0 0,2-5 0,0 2 1</inkml:trace>
  <inkml:trace contextRef="#ctx0" brushRef="#br0" timeOffset="40427">16355 1852 8355,'0'-7'3237,"0"1"-2178,0 2 0,0 4-970,0 0 0,2 7 1,1 8-1,5 3 1,2 4-1,1 1 1,0 2-1,1 3 1,-1 0-155,0 3 1,0 2-1,-1 0 1,-1 0-362,-2-3 0,-3 2 1,2-3-1,-1 0-479,-2-3 0,-2 1 0,-1-1 1,0-2-961,0-4 1531,0 1 0,0-3 0,0 4 0</inkml:trace>
  <inkml:trace contextRef="#ctx0" brushRef="#br0" timeOffset="40428">16333 2155 8355,'0'-12'0,"0"1"848,0 0-9,0 5 1,1-3-1,3 5 1,3 0-645,3 0 0,3 2 1,2-1-1,4 1 1,2 2-1,1 0 1,1 0-1,-1 0-385,1 0 1,-2 4-1,-1 1 1,-2 1-550,2 3 1,-4-3 0,1 0-196,-1-1 1,-7 4 0,2-1 180,-1 2 0,-5-3 0,-1 1 663,-3 0 1,-6 2-1,-1 1 1</inkml:trace>
  <inkml:trace contextRef="#ctx0" brushRef="#br0" timeOffset="40664">16939 2413 14507,'0'-7'-735,"-1"2"-2255,-3 5 1728,-2 0 0,-6 5 0,1 2 0</inkml:trace>
  <inkml:trace contextRef="#ctx0" brushRef="#br0" timeOffset="72719">1322 4331 8261,'11'-1'0,"3"-3"-621,5-3 893,-1-3 0,15 2 1,-2 1-1,5-2 0,4-1 1,0-1-1,-3 1 1,-2 2-277,-1 5 0,-5-2 0,-3 1 0,-4 1-291,-3 2 1,1 1 0,-5 0-1498,-1 0 779,-2 0 917,0 5 1</inkml:trace>
  <inkml:trace contextRef="#ctx0" brushRef="#br0" timeOffset="61169">1378 4118 8355,'0'-15'-330,"0"1"0,0 1 0,0 0 0,0 1 33,0 0 800,0 1 0,-1 1 1,-2 1-161,0 2 0,-1 6 0,4 2 0,0 8 0,0 7-423,0 5 1,0 5 0,0 10 0,0 3-1,0 1 1,-1 1 0,-2-1 0,-1-3 0,2-2-1,-1-1 1,1-2 0,-2-2-522,2-4 0,-1-3 1,1-3-1,-2-3-239,1 0 831,2-3 0,-4-7 0,-1-2 1</inkml:trace>
  <inkml:trace contextRef="#ctx0" brushRef="#br0" timeOffset="61449">1389 4028 8698,'-11'-4'0,"0"1"1619,0 0-1492,4 2 1,2 0-5,5-3 1,2 3 0,3-3 0,5 1-1,5 0-363,2-5 0,7-2 0,6-1 268,2 0 1,3-4 0,3-1-1,1-1-123,1 1 0,-1 1 1,-5 4-1,-1 0 0,0 0 0,-3-1 0,-3 2 1,-4 2-1,-2 2-1871,-2 1 1458,2 1 0,-9 4 0,5 0 1</inkml:trace>
  <inkml:trace contextRef="#ctx0" brushRef="#br0" timeOffset="75090">1804 4612 9120,'5'-7'188,"3"4"1,2 1 0,0 4-1,-2 1 1,0 4 0,1 0-1,2 2 1,1 2 0,2 3-189,0-1 1,-3 1 0,6 1-179,0 4 1,-1-2-1,-2 2-41,0 1 0,1 1 1,-3 0-1,0-1 1,2-2 83,1-2 1,0-1 0,-4-3-1243,0 3 957,0-2 0,6 3 0,0-5 0</inkml:trace>
  <inkml:trace contextRef="#ctx0" brushRef="#br0" timeOffset="75369">2118 4668 8355,'-11'0'1207,"0"0"-936,0 0 0,3 0 0,2-2 0,0 0 0,0-1 0,-3 3-118,-1 3 1,-1 6 0,-1-1 0,1 5-14,0 2 1,0 5-1,0-2 1,-1 4-448,1 0 0,4 1 0,0-1 0,2-1-221,3-2 1,-3 2 0,0-2 172,-1 2 1,3 0 0,-2-1-1,2-2-168,-1-2 0,0-1 1,4-4 313,0 0 0,0 0 0,0 1 1</inkml:trace>
  <inkml:trace contextRef="#ctx0" brushRef="#br0" timeOffset="63276">2984 3950 8355,'-6'-8'0,"1"2"413,0 1 0,3-3 0,-5 3 306,2-1 1,-3 3-457,0-5 0,2 6 0,-2-2-124,0 3 1,-2 2 0,-2 3-1,1 3 1,-1 3 48,-3 1 1,2 5 0,-3 4 0,1 5-456,0 5 1,-4 4 0,3 2-40,-1 1 1,3 6 0,-1-3 0,4 1 8,3 0 0,0-4 0,4 3 1,1-1 98,2-3 1,1-1-1,3-1 1,3-2 0,5-2-85,1-4 1,6-2 0,1-3-47,2-2 1,6-3 0,2-5 0,1-1 0,0-1 110,1-2 0,-3-4 0,-1 2 1</inkml:trace>
  <inkml:trace contextRef="#ctx0" brushRef="#br0" timeOffset="76085">3308 4241 8355,'0'-7'279,"0"-1"0,0 7 0,0 1 0,0 6 0,0 4 0,-2 2 0,0 0 0,-3 2 0,0 2 0,-1 0 0,1 2 0,0-1 0,1 2 0,0-1-895,1 1 479,-1-5 1,4 6 0,0-5 0,0-2-303,0 0 1,5-2 288,2 0 0,3-4 1,3-4-1,0-1-21,2-2 0,4-5 0,-3-3 27,2-2 0,-3-1 0,2 0 0,-1-1-8,-2 1 0,1-4 0,-3 0 0,-2 2 151,0 0 0,-1-2 0,0 0 1,-3 2-1,-1 0 521,-2 2 1,2 0-107,-2-1 1,1 5-1,-5 1-274,-3 1 0,3 2 0,-4 6 0,1 2-55,0 1 0,1 5 0,3 5 0,0 2-53,0 2 1,0 1-1,0 1 1,0 2-95,0 2 0,1-1 0,1 4 0,2 0 72,-1-1 1,2 1 0,-2 1-315,0-4 0,-1 1 1,1 0-1,1-2 14,-2-2 1,0-4 0,1 0-1,1-1 1,-2 1 118,-1 0 1,-1-6-1,-1 2 1,-1-2 320,-2-2 0,-6-3 0,0-2 0,-4-1-38,1-3 0,-5 3 0,-2-1 1,-3-2-1,-4 0 0,0-2 0,2 0 0,-1-2-118,1-1 1,-3-4 0,2-4 0,1 0-445,2 0 0,0 0 0,1-1-49,-1 1 0,5-1 1,-1-2 354,-1-1 1,4-5 0,0 3 0</inkml:trace>
  <inkml:trace contextRef="#ctx0" brushRef="#br0" timeOffset="76468">3846 3916 8355,'0'-7'455,"0"-1"152,0 6 1,1-7 122,3 5 1,-1 0 0,4 6 0,1 1-557,-2 5 1,5 2 0,-1 2 0,4 2-152,-1 1 0,4 5 0,-2 0 0,-2 3-43,0 4 0,-1 4 1,1-1-1,-1 2-337,-2 2 1,-1 3-1,1 1 88,-3-2 0,2-4 0,-5-1 1,-2 2-74,0-2 1,-2-4 0,0 2 0,-2 0 80,-1-1 1,0-1 0,-6 1 0,-2 0 0,-4-3-34,-2-2 0,2 0 1,-4-2-1,0-1 99,2-2 0,-4-4 0,3 1 0,0-2-215,-1-2 0,4-4 325,-4 1 0,-4-6 0,-6 3 0</inkml:trace>
  <inkml:trace contextRef="#ctx0" brushRef="#br0" timeOffset="77028">4979 4185 8355,'7'-7'304,"-2"1"1,-2-1 0,2 2 0,1-1 204,3 0 0,1 3 0,1-2 0,1 2-306,-1-1 1,1 0 0,2 4-265,1 0 1,4 0 0,-3-1 0,3-2-277,4 0 1,1-1 0,5 4 0,-1 0-177,1 0 0,1 0 1,4 0-1,-1 0 0,0 0-72,-3 0 1,-3 0 0,-5 0 0</inkml:trace>
  <inkml:trace contextRef="#ctx0" brushRef="#br0" timeOffset="77327">5114 4387 8400,'12'0'442,"3"0"1,4 0 0,2 0 14,2 0 1,5-1-1,5-2 1,2 0-610,-3 0 0,4-2 0,-5 1 0,-1 2-1983,-1 1 1364,2-4 1,-7 4 0,3-4 0</inkml:trace>
  <inkml:trace contextRef="#ctx0" brushRef="#br0" timeOffset="78294">6606 3983 8109,'0'-11'0,"0"0"0,0 0 773,0-1 1,0 1-1,0 0-292,0 0 0,-1 1-452,-3 2 0,3 5 1,-4 6-1,1 5 0,0 3-27,2 4 1,1 4-1,1 8 1,0 6-1,0 3 1,0 1-1,0 0-843,0 1 646,0-6 0,0 3 0,0-4 0,0-1-140,0-1 1,0-7 0,0-3 0,0 0-109,0-2 0,0-1 0,1-4 1,1-1 169,2 0 0,5-5 0,-3-1 1</inkml:trace>
  <inkml:trace contextRef="#ctx0" brushRef="#br0" timeOffset="78562">7201 4196 8426,'11'-6'1464,"0"1"-1109,0 5 0,1 0 0,-1 0 0,0 0 0,0 0 23,0 0 1,1 0-1,-1 0-669,0 0 0,4 0 0,0 0 0,0 0 0,1 0 88,3 0 0,-2 1 1,2 2-1,0 1-348,-2-2 0,1 1 0,-5-1 0,2 2-98,-1-2 0,3 5 0,1-1 0</inkml:trace>
  <inkml:trace contextRef="#ctx0" brushRef="#br0" timeOffset="79419">8132 4039 8355,'-11'0'-185,"3"0"204,1 0 0,3 0 1178,-4 0-1011,6 5 0,-2 0 1,8 4-8,3-1 0,5-6-176,3 2 1,2-3-1,6-1 1,0 0-1,2 0-39,1 0 0,5-1 0,-1-2 0,3-2 16,0-1 1,5 0-1,-2-3 1,-2 2-141,-3-2 0,-7 3 0,-1-1 1,-4 1-1,-3 0 0,-3-3 1,-5-1-79,-4-1 1,-3 0 0,-2 1 225,-3 2 1,-2-2-1,-6 4 26,-3 0 0,1-3 1,-5 6-1,-1 0-22,-1 2 1,-3-3 0,-1 0 0,-2 2 123,-2 1 0,-1 1 0,-3 1 0,-1 1 0,2 3 168,2 2 0,-1 0 1,4 4-1,3 0-73,0 1 0,3 0 0,2 3 0,4 3-102,3-1 1,4 8 0,2-3 0,1 2-57,2 0 1,7 2 0,4 1-1,2 1-128,1-1 1,7-1-1,4-3 1,0-2-316,3-2 1,5-2-1,0-4 127,2-2 0,6 3 0,0-8 0,2 0 0,3-2 24,0-3 0,2-1 0,0 0-216,0 0 0,0-5 0,-2-1 231,-2 0 0,3-9 0,-4 2 0</inkml:trace>
  <inkml:trace contextRef="#ctx0" brushRef="#br0" timeOffset="80134">8558 3400 8208,'-11'0'0,"0"0"0,0 0 0,-1-4 476,1 0 1,1-1-85,3 2 1,4-2-1,11-3 1,7 4-409,5 3 1,7-2 0,4-1-1,4 0-51,2-1 1,2 4 0,-3-3 0,2 2 0,-2-1-77,-1-1 1,-7 1-1,-3 3 1,-4 0-235,-2 0 1,-9 0 208,1 0 1,-9 0 0,-6 0 73,-10 0 0,-7 0 1,-6 1-1,-6 1 110,-3 2 1,-3 1 0,3-2 0,-1 0 0,1 1 93,1 1 1,1-4-1,0 3 1,2-3-1,2 0 1,4 2-1,3 1 589,5-2 0,2-1 1,4-1-486,1 0 1,6 0 0,5 0-192,6 0 0,9 0 1,5 0-1,4 0-840,2 0 1,5 4-1,-1 1-317,3 1 0,0-2 789,1 4 1,0-6-1,-1 3 1</inkml:trace>
  <inkml:trace contextRef="#ctx0" brushRef="#br0" timeOffset="80486">9119 3063 8355,'-11'-5'162,"0"-2"0,4-3 0,4-1 1,1-1 618,2 1 1,0 0 0,2 1-410,1 3 0,4-2 1,4 5-1,1 2-185,3 0 0,3 2 1,5 0-1,2 0-197,2 0 0,4 5 1,-1 4-1,1 4-236,-1 1 0,2 6 0,-2-1 0,1 2-32,-1 2 0,1-1 0,-4 2-141,-3 2 1,-1-2-1,-3 2 1,-3-2-9,-1-2 1,-2 0 0,-5 0 0,-3-2 107,-1-2 1,-1-3 0,-4 3 0,-1-2 0,-3-2-195,-4-2 0,-2-1 513,-1 1 0,-5-6 0,-1-1 0</inkml:trace>
  <inkml:trace contextRef="#ctx0" brushRef="#br0" timeOffset="80759">9579 3209 8355,'-11'-6'0,"0"2"813,4-2-149,-3 5 1,4-4-1,-5 5-361,0 0 0,0 0 0,-1 1 0,1 3-273,0 3 1,-4 4-1,0 3 1,1 2-231,2 2 0,-3-1 0,-1 3 1,-1-1-2,1 1 0,-2 0 1,3 0-1,1-3-140,1-1 0,2-1 0,0-2 1,0 1 29,0 0 0,3 1-558,1-3 0,4-1 510,-1 0 0,8-5 0,2-1 0</inkml:trace>
  <inkml:trace contextRef="#ctx0" brushRef="#br0" timeOffset="82103">9904 3198 8355,'-6'-5'-109,"-2"2"599,4-4 1,-1 1-1,2-3 409,0 2 1,-1 3-1,4-4 670,0 0-1131,0 3-454,0 0 1,0 6-1,1 4 1,2 5-167,0 4 1,6 4-114,-2-3 1,0 4 0,-1-4-1,0 0 9,0 1 0,2-3 1,3 1-1,0-1 0,1-2 1,-1-1-192,0-2 1,4 0 309,0-4 1,4 4 0,-3-5 0,1 0 0,3-2-71,1-1 0,-2 0 0,0 0 0,0-1 0,-1-3 96,1-3 0,-5-2 0,1 0 0,-3 2 128,-1-2 1,0-5 0,-1-1-1,-2 2 190,-4 0 1,1 2-1,-2-2 1,0 0 152,-2-2 1,-1 0 61,0 4 1,0-1 0,-1 1 93,-3 0 1,2 3 0,-6 2-285,-1 1 0,1 6 0,-1 7 0,3 3-263,1 4 0,-3 3 0,5 4 0,0 0 99,2 1 0,1 3 1,0 1-1,0 2-30,0 2 1,1 0 0,2-1-1,2-2 18,1-1 1,-2 1 0,3 3 0,0-3-101,0 0 1,3 3 0,-3-2 0,2-1 0,0 0-289,-2-1 0,-4-3 184,0 2 1,2-6-1,-1-2 1,-1-1 19,-2 0 1,-1-3-1,0 1 1,0-2-1,0-2-85,0 0 1,-1-1 494,-3-3 1,-4 2-1,-5-4 1,-4 0-1,0 0 166,-3-2 0,-1-2 0,-2-1 1,1 0-44,0 0 1,-5 0 0,0 0 0,-1 0 0,0 0-257,-1 0 1,4-5 0,-1-1 0,2-2-254,2 1 1,-1 0-1,2-1-343,3 0 1,-2 2 0,5-3 26,1 2 0,1 3 0,2-2 0,-1 1-490,-3 2 1,5 1 0,-4-1 332,0 0 0,1-6 0,2 3 1</inkml:trace>
  <inkml:trace contextRef="#ctx0" brushRef="#br0" timeOffset="96069">1670 5173 7995,'-2'7'-698,"0"0"1,-2 2 304,2 1 1,2-4 351,3-2 1,0-3 40,4-1 0,1-5 0,3-1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18:09.748"/>
    </inkml:context>
    <inkml:brush xml:id="br0">
      <inkml:brushProperty name="width" value="0.09071" units="cm"/>
      <inkml:brushProperty name="height" value="0.09071" units="cm"/>
      <inkml:brushProperty name="color" value="#ED331F"/>
    </inkml:brush>
  </inkml:definitions>
  <inkml:trace contextRef="#ctx0" brushRef="#br0">354 607 8355,'-12'-18'-131,"1"3"0,4 3 78,-1 1 1,5 4 69,-5 4 1,4 0-47,-3-1 1,3 3 0,-3-3 0,-2 3 0,-1 1-27,-1 0 1,0 0-1,-1 0 144,1 0 0,0 0 0,1-1 168,2-3 0,0 2-97,4-6 1,0 4-171,4-3 0,1 4-19,3 0 1,2 1 0,6 2-1,0 0-1,3 0 0,-1 0 0,4 0 1,2 0 56,2 0 0,1 0 0,2 0 0,3 0 0,-1 0-25,1 0 0,3 0 0,-1 0 0,3 0 1,3 0-56,2 0 0,0 0 1,-1-1-1,1-1 23,2-2 1,1-1 0,4 3 30,0-2 1,-4-5 0,2 3-1,1-2 1,5 1 53,2-2 1,1-1 0,3 0-32,-2 3 0,2-3 0,-3 2 2,3-2 1,1 3 0,0-1 0,0 1 5,0 1 1,0-4 0,2 3 0,-1 0-33,-1-1 0,-1 5 1,-7-4-1,4 1-14,-1 0 0,2 2 0,-3-2 0,1 0 0,2 1-21,-2 0 1,0-3 0,-4 3 0,2 0-1,-1-1 1,1 1 0,0 0 0,-2 1 0,-1 1-1,-2-1 1,-2 1-98,-1 2 165,-5 1 1,7-1-1,-7-2 1,-2 0-55,-3 0 1,2 2 0,5 1 90,-2 0 0,-1 0 1,-1-1-1,0-2-65,4 0 0,-3-1 0,3 4 0,0 0 0,0 0-9,2 0 0,0-4 1,3-1-1,-1 0 7,4 0 1,-5 0 0,5 1 0,-1-2-2,-1 0 1,3-3 0,-4 4-1,3 0-2,2 0 1,6-4 0,-3 3 0,1-1-9,1-1 1,-5 6-1,5-3 1,-2 1-38,-4 0 1,7-3 0,-7 3 8,3 2 0,1-3 0,-2 0 0,1 0 15,-3 0 1,5-3 0,-5 3 0,2 0 2,5 0 1,-3-2 0,1 2 0,2 0 0,0-1-4,-2-1 0,2 5 1,-5-2-1,3 3-17,1 1 0,-2 0 0,2 0 1,-1 0 18,-1 0 1,3 0 0,-4 0-1,-2 0 22,-2 0 0,5 0 1,-6 0-1,3 0 54,2 0 0,-8 0 0,3 1 0,-2 2 30,1 0 0,1 1 0,0-4 1,-2 0-71,-1 0 0,1 0 0,-2 0 0,3 0 34,1 0 0,-4 0 0,-1 1-91,-1 3 1,3-3 0,-2 3-1,1-3-39,0-1 0,-4 4 0,5 0 0,0-2 0,0 1 12,0 0 1,1-1 0,-3 1 66,0-1 1,2 1-1,-3 1 1,1-1 0,1-2 14,-1-1 0,6 0 0,-4 0 0,2 0 0,3 0 0,-5 4 1,2-1-1,0 0 1,0-2 7,1-1 0,-1 0-23,1 0 1,1 1 0,1 2 0,-1 1 2,-3-2 1,0-1 0,2-1 0,-1 0 4,1 0 1,-4 0 0,1 0-1,0 0 1,2 0-4,0 0 1,0 0 0,-2 0 0,0 0-33,0 0 1,0 0 0,-1 0-1,-2 0 19,0 0 1,-8 0-1,3 0 1,-3 0 27,-3 0 1,4 0 0,-6 0 0,-1 0 40,-2 0 1,-5 0 0,-2 0 0,-1 0 39,0 0 1,0 0-46,-4 0 0,0 0 43,1 0 1,-5 0 47,1 0 1,-6 2 177,2 1-363,-3-1-5,-1 3 1,0 0 0,-1 1 13,-3 0 1,3 4 0,-3-2-1,2 1 9,-2 3 1,3-1 0,-3 1-1,3 2 45,1 1 1,0 5-1,0-1 1,1 2 52,3 1 0,-2 1 0,6 0-30,0 4 1,1 1 0,0 6-1,-2 0 1,2-1 3,1 1 0,1 1 0,0 1 0,1 1 33,-1 0 0,0 1 0,-1 1 0,0-1-7,1 1 0,-6 0 1,6-2-1,-1 3-63,0 0 0,0 4 0,-1-3 0,-3 1 4,-1-1 1,3 2 0,-3-5 0,0 1-17,0 0 1,-2-1-1,-3-2 1,0 2-79,0-2 0,0 3 0,-1-2 84,-3-1 1,2-1 0,-4-1 0,-1-1-13,1 1 0,2-2 1,-2 0-1,1-4 1,2 1-1,-1-2 1,0 1-1,2-2 1,-1 0-1,1 0 0,-2-2-148,1-4 1,2 0 76,1-5 1,0 3 0,0-3 0,0-1-49,0-1 0,0-1 0,0 2 73,0 1 0,0 0 51,0-4 1,-4 0 0,-1-1 7,-1-2 1,2-2 0,-3-4 45,-2 2 1,-1 0 0,-1-4-1,-1 0-41,-3 0 0,1 0 1,-5 0-1,-1 0-3,-1 0 1,-3 0 0,-1 0-1,-2 0 1,-2 0-2,-2 0 1,-5 0 0,-3 0-1,-1 0 18,-2 0 1,2 0-1,-1 0 1,-1 0-26,-2 0 0,-2 0 0,-3 0 0,-3 0-42,-3 0 1,-2 0 0,-2 0 0,-2 0 5,-1 0 0,-1 0 1,-3 0-1,0 0 12,-2 0 1,-7 0-1,0 0 41,-2 0 1,1 0 0,-1 0-1,-3 0 51,0 0 1,-4 4 0,2-1 0,0 0 32,-2-2 0,5-1 0,-5 0 1,2 0-1,0 0-52,1 0 0,-3 1 0,0 2 0,0 0-47,-4 0 0,5-2 0,-1-1 0,2 0-119,0 0 0,-4 0 1,2 0-1,0 0 1,-5 1-86,-3 3 1,5-3 0,-4 3 199,-2-3 0,7-1 0,-3 0 0,0 0 153,1 0 0,-1 2 0,2 0 0,2 2-47,1-2 1,2 0 0,5-2-39,2 0 1,-1 0 0,4 0 0,-2 0-69,-2 0 0,6 3 0,1 1 0,-2-1 0,1-2-69,1-1 0,-3 0 0,6 0 1,-2 0 54,-1 0 0,3 4 0,2-1 0,0 0 0,1-2 0,-1-1 0,1 1 0,0 2 0,1 1 0,1-1 0,-1 1 7,1 0 1,4 1-65,-2-1 1,1-2 0,2 4 14,0-1 0,0 0 0,0-2 0,1 2 11,3 1 1,-3-4 0,4 3 34,0 0 0,-3-2 0,4 3 0,0-1 14,0-2 1,1 2 0,0-2 0,-2 1 0,0 0 42,2 0 0,3-1 0,1-1 0,0 0-16,0 2 0,2 0 1,0-4-1,3 0-3,2 0 0,-5 0 0,4 0 1,-1 0-24,2 0 1,0 0 0,0 0 0,2 0-22,1 0 1,2 0 0,-1 0-1,0 0-45,1 0 1,-1 0 0,0 0 66,1 0 0,1 0 0,1 0 0,-1 0 48,1 0 0,1 0 0,-1 0 0,1 0 44,-1 0 1,2-4 0,-1 0 0,0 2 0,0 0-103,0 2 0,4 0 0,-3 0 1,2 0-74,2 0 0,-2 0 1,0 0-1,2 0 27,2 0 0,0 4 0,1 0 0,1-2 21,2 0 1,-1 1-1,5 1-486,1-2-160,2 0 0,7 1 291,5 1 1,10 4-1,11-3 1,8 0-546,8 0 814,11 3 0,8-6 0,6 3 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19:18.239"/>
    </inkml:context>
    <inkml:brush xml:id="br0">
      <inkml:brushProperty name="width" value="0.09071" units="cm"/>
      <inkml:brushProperty name="height" value="0.09071" units="cm"/>
      <inkml:brushProperty name="color" value="#ED331F"/>
    </inkml:brush>
  </inkml:definitions>
  <inkml:trace contextRef="#ctx0" brushRef="#br0">12 2850 8355,'-7'0'448,"2"-1"-424,5-3 0,5 2 0,3-5 0,2 2-2,1 3 1,4-1 0,0 1 8,-1-2 1,-1 1-1,1 1 1,1 0-1,0-2-56,1 2 1,-2 0 0,3 2 0,1 0-96,-1 0 1,-3 0 0,2 0-1,-1 0 45,0 0 0,5 0 0,-2 0 66,-1 0 1,4 0-1,-2 0 1,3 0-1,3 0-13,1 0 1,6-1-1,-3-1 35,4-2 0,1-4 0,0 3 0,3 0 1,0-1 17,-1 0 0,3 3 1,-2-2-1,1 2-11,0-1 1,1 0 0,3 4 0,-2-1-42,-1-3 1,3 3 0,-1-3 0,3 3-15,1 1 1,-4 0 0,0 0 0,0 0-25,-1 0 1,6 0 0,-2 0 0,-1 0 11,1 0 1,6 0 0,-5-1 55,1-3 1,4 3 0,-2-3 0,1 3-2,1 1 1,-6-1 0,3-2 0,2-1 0,-1 2-8,2 1 0,1-1 1,-3 0-1,-2-2 21,1 2 0,0 0 0,-1 2 0,2 0-11,0 0 0,1 0 0,-3 0 0,0 0 0,2 0 0,-2 0 0,1 0 0,1 0-2,1 0 0,-2 0 0,2 0 0,0 0-29,0 0 0,4 0 0,0 0 1,0 0-43,0 0 0,5 0 0,-2 0 57,2 0 1,-1 0 0,-1-1 0,0-1 7,0-2 0,0 0 1,0 3-1,1-2 0,-1 0-4,0 0 0,0 2 0,1 1 0,0 0 16,0 0 1,5-4 0,-6 0-1,1 2 0,1 1 1,2-1 0,1 0 0,0-2-4,0 2 0,2 0 0,-2 1 1,1-1-21,-1-2 0,2 0 1,-1 3-1,2-2-1,1 0 1,3-2 0,-3 2 0,3 0-1,-1 0 1,5 1-1,-7-1 65,0-1 1,-2-1 0,2 3 0,-1-2-54,1 2 1,-3-1 0,2 1 0,0-2 0,1 0 5,-1-1 1,4 4-1,-3-3 1,0 2-23,1-2 0,0 3 1,3-4-1,-1 1 0,0 0 0,1-1 1,-4 3-1,2-2 16,1 2 1,0-3 0,-7 1 0,2 1 44,2 2 0,3-3 0,1 1 1,-4 0-22,-3 2 0,-1-3 1,-2 0-1,0 2 85,0 1 0,5-3 0,-2 0-61,-1 2 1,-5-3 0,4 1 0,-3 0-21,-1-1 0,0 4 1,-1-3-1,-1 2 0,-3-1 18,-1-1 1,2-3 0,-3 3 0,-2 1-25,-1-2 1,3 2-1,0-3-44,-2 1 1,-1-4 0,-1 3-1,0-2 1,0 1-16,0-2 1,-2 3 0,0-2-1,-2 0 12,1-2 0,2-1 1,1-1-1,-2 2 11,-2 3 1,2-3 0,-6 2 0,-1-2 6,-1-1 0,-1 0 0,-1 0 7,1 0 1,-4-1-1,0 1 1,0 0 11,-1 0 1,-1-1 0,-3 1 0,1 0-1,-1 0 21,-1 0 0,-3-4 0,-1 0 0,-2 1 92,-2 1 0,2-1 0,-1-3 0,-1 1-100,0 0 1,-1 0 0,-4 1 0,0-3-27,1 1 0,-1-4 1,0 2-1,0-1 0,1 1 1,-2-2 0,-2 2 0,0-2 2,0-1 1,-1-4-1,0-1 1,1 1-6,-2-1 0,3 3 0,-4-3 89,1-1 1,-4 3-1,2-3 1,-1-1 27,0 0 0,-1-1 0,1-2 0,-1 0 1,-2 0 7,0 1 0,0-7 0,0 5-16,0 2 0,0-4 0,0 3 0,0-4 0,0-1-43,0 3 1,0 0 0,0 0 0,0 1-69,0-1 1,0 0-1,0 1 1,0-1-58,0 0 0,0 1 1,0-1-1,0 0 18,0 1 1,0 3 0,0 1 0,0 0 93,0 1 0,0 2 0,0-3-23,0 1 1,-2 2 0,0 3-1,-2-2 9,2-2 1,-3 1-1,0 4 1,-2 1 0,0 1-2,1 1 0,-4 4 1,2-2-220,-2 0 0,-1 1 1,0 3-1,0-2 1,-1 1 71,1 1 1,0 2 0,0 0-1,-1 0 87,1 0 1,-1-1 0,-2 1 0,-1 1 29,1 3 1,2-3-1,1 2 1,-1-1-72,1 2 0,0-2 0,-1 4 0,-2 0-53,-1 0 0,-9 2 0,2 3 0,-2 0 0,0 0 0,1 0 1,-2 0-1,-3 0 0,0 0 0,-3 0 0,-2 1 0,-1 1-177,1 2 1,-6 3 0,-1-2 0,-1 0 475,0 0 0,-4 3 1,-3-3-1,-1 0-102,-1 0 0,-1 4 0,-5-2 1,0 2-33,0-2 1,-7 3 0,-2-2-1,-2 0-3,1 0 1,-4 4 0,-3-3 0,-2 0-10,0 1 1,0 0 0,-3 1 0,1 0 21,2 0 1,-6 1 0,2-1-24,-1 0 0,1 0 1,-1 1-1,-1-1-16,-1 0 1,-4-4 0,3 1 0,1 1 0,0 1-16,-1 1 1,-3 0 0,3 0 0,-1 1-66,1-1 1,-3-4 0,2 1-1,0 0 45,-4 2 1,1-2 0,-1-2 0,0 0 14,1 1 0,-5-1 0,2 3 0,-5-3-7,-1-1 1,45-1 0,-1 0 0,-48 3 0,50-4 0,0 1-24,-48 4 1,3-2 0,45-2 0,0 1-1,-49 1-63,4-1 0,45-1 0,-1-1 0,-45 2 66,45-1 1,0-1 0,-49 0-1,2 5 1,47-4 0,-1-1 0,1 1-1,0 0-16,-1 0 0,1-1 0,-49 1 0,47-1 0,-1 1 56,1 1 1,0-1-1,0-1 1,1 0-1,1 1 1,0-1-1,-1 0 1,0 0-1,0 0 1,0 0-1,-1 1 1,1 1 143,-1 0 0,0 0 0,2-1 1,0-1-147,-1 1 1,-1 0 0,1-1-1,-1 1 1,2 1 0,-1 0 0,1 0-1,0-1 1,-1 0 0,1-1 10,-47 6 1,47-4 0,0 0 0,1 1 0,0-1 0,-1 1 0,1 0-82,-46 5 1,45-6 0,0 1 0,-43 5-1,1 0-28,1 1 1,3-1 0,3 0 0,5-1 73,5-2 1,0 2 0,4-4 31,-2 0 0,12 3 0,0-4 0,2 0-6,2 0 1,5 2 0,2-2 0,1 0 0,4 1-21,3 1 0,1-4 0,3 4 0,2-1-68,2 0 0,-4-2 1,9 2-1,3 0 1,2-1-1,3 0 1,-1-1-107,1 1 1,4-4 195,3 3 0,3-2-27,1 2 1,-1-3 487,1 3-216,5-3-255,1-1-139,5 0 123,0 5 0,0-2-20,0 4 0,0-3 210,0 4 0,-1-2 379,-3 1-129,3-2-349,-4-5 1,5 1-159,0 3 1,0-1-44,0 4 0,0-3 99,0 3 1,-4-3 0,0 4 41,2 0 1,1 2 0,1 2 0,0-1 45,0 0 0,0 4 0,0 1 0,0 0-121,0 1 0,0 3 0,0-2 0,-2 3 0,0 3-39,-2 2 0,-1-2 1,3 2 83,-2-2 0,-4 2 0,3 1 0,-1 1-12,-3-1 0,-1 1 1,-1-2-1,1 3 138,3-1 1,-4 1 0,1-3-22,-4 4 1,3-1 0,3-1-1,-1 1-61,-1 0 1,0-1 0,2 4 0,2-4 0,1 0 24,2-3 1,2-2-1,1 1 1,0 1-1,0 1 40,0-1 1,0-1-90,0-2 1,0 0 0,0 2 0,0 1 0,0 1-46,0-1 1,0 3-1,0-2 1,0-1-7,0-2 0,-1 0 0,-2-2 1,-1-2-63,2-4 0,1 1 0,1-1 0,0-1 1,0-2-1,0-1 0,0 1 0,0-1 0,0 0 1,0 0-943,0 0 1,-5 1 0,-2-1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19:33.976"/>
    </inkml:context>
    <inkml:brush xml:id="br0">
      <inkml:brushProperty name="width" value="0.09071" units="cm"/>
      <inkml:brushProperty name="height" value="0.09071" units="cm"/>
      <inkml:brushProperty name="color" value="#ED331F"/>
    </inkml:brush>
  </inkml:definitions>
  <inkml:trace contextRef="#ctx0" brushRef="#br0">573 1167 7196,'-8'-3'0,"1"-1"0,-2 1 0,-1 2 203,-1 1 1,-2-4 0,-2 1 23,-3 0 1,2 2-1,1 1 78,2 0 0,2 0 0,0 0 183,-1 0-510,6 0 1,2 0 77,8 0 0,-1 0 0,3 1 0,0 2-85,0 0 1,2 2 0,3-2 0,0 1 0,2-2 55,2-1 0,2-1 1,6 2-1,-1 0-25,1 2 1,0 0 0,3-4 0,4 0 4,3 0 1,2 0 0,1 0 0,1 0-17,-1 0 0,3 0 1,0 0-1,-2 0-56,-2 0 1,1 0 0,-6 0 37,2 0 0,-2 0 0,-1 0 1,0 0 20,-1 0 1,-2 0 0,4 0 0,2 0-1,-1 0-4,-1 0 1,5 0-1,-4 0 1,0 0 14,1 0 0,1 0 0,0 0 1,1 0-9,0 0 0,-1 0 1,2 0-11,3 0 1,-3 0 0,2 0 0,-2 0 0,-3 0-4,-2 0 0,5-2 0,-4 0 0,0-2 16,2 2 1,-2 0 0,1 2 0,0 0-26,-1 0 0,5 0 0,-5 0 2,1 0 1,8-1 0,-6-1-1,1-2-10,0 1 0,0 2 0,1 1 0,2 0 1,1 0 17,0 0 0,-1 0 0,-1 0 0,0 0 6,-1 0 1,3 0-1,-2 0 1,-1 0-27,-1 0 1,-1 0-1,0 0 1,-1 0 6,1 0 1,-2 4-1,-1 0 1,-2-2 19,-2-1 0,5 1 0,-4 0 0,2 2 20,0-2 1,-1 0-1,2-2 1,-2 0 84,-2 0 1,3 0-1,-3 0-60,2 0 1,-3 0 0,3 0 0,0 0-12,-1 0 0,-2 0 1,4 0-1,2 0 1,-1 0 4,-1 0 0,5 0 0,-4 0-54,0 0 1,0 0-1,3 0 1,-1 0-1,1 0 27,0 0 0,-4 0 1,0 0-1,-1 0 34,0 0 1,4 0 0,-5 0 0,2 0-18,0 0 1,0 0 0,2 0 0,1 0 0,0 0 0,-5 0 1,5 0-1,0 0-43,-1 0 0,-1 0 0,1 0 14,-1 0 0,4 0 0,-7 0 0,2 1 10,0 3 1,0-3-1,3 3 1,-2-3 0,-3-1-1,0 0 1,-1 0 0,-2 0 0,1 0 20,-1 0 0,3 0 0,-1 1 0,1 2 1,-1 0 0,0 1 1,0-4-1,1 0-10,1 0 0,3 0 1,-2 0-1,3 0 15,0 0 0,1 4 0,0 0 0,-1-2 18,1-1 1,3-1-1,1 0 1,-3 0-21,-4 0 0,5 4 0,-2 0 0,1-2-23,-1-1 1,1-1 0,1 0-10,2 0 1,-1 0 0,-2 0-1,1 0 1,2 0 18,-2 0 1,-1 0 0,-2 0 14,1 0 1,1 0 0,1 0-1,2 0 1,-2 0-4,-1 0 0,-3 0 1,0 0-1,0 0-19,-1 0 1,4 0 0,-5 0 0,2 0-24,2 0 1,-1 0 0,1 0 0,0 0-18,-1 0 0,1 0 0,0 0 0,-1-1 13,1-3 1,0 3-1,-1-3 1,1 2 3,0-2 1,-1 3 0,1-4-12,-1 0 1,0 3 0,-1-6 0,1 1-1,2-1-15,0 1 0,-1-1 0,1-2-15,3 3 0,-3-3 0,2 2 1,-1-2-1,0-1 27,2 0 1,0 0 0,-1-2 0,0-1 14,-1-1 0,4 1 0,0 2 0,0 0 19,-3-3 1,2 2-1,-3-2 1,-2 2 37,-3-2 0,-3 2 0,4-3 1,-4 1 29,0 0 0,-2-5 0,-4 3-55,1-1 0,-1-2 0,-1 4 1,-2-1-13,-4-3 0,-1 2 1,-1 1-1,1-1 1,-3 2 8,-2 0 0,-3-3 1,2 4-104,-4 2 0,-2-4 0,1 2 0,0 1 0,0-1-5,-2 0 1,-6 0 0,-2 3-1,-5 0 22,-3-3 0,2 3 0,-6-3 0,-1 1 15,-1-1 1,-5 2 0,-1-3 0,1 1 23,-1 0 1,3 0 0,-3 3 0,1-2-41,-1-1 0,-4 2 1,1 3-1,-1 1 20,1 0 1,-2-3 0,2 4 68,-2-2 0,-2-1 1,0 1-1,1 1 0,-1 2-47,0-2 1,1 3 0,-1-2 11,0 0 1,1 1 0,-2 0-1,-1-1 1,-2 1 20,2-1 1,-3 2 0,2-2-1,0 1-11,-2 2 0,3-2 0,-4 2 0,0 0 6,0 0 0,0 0 0,-2 2 0,2 0 7,1 0 0,-2-2 1,2 0-1,0 0-19,-4 0 0,0 1 0,-4 3 4,-1-3 0,3 2 0,-5-4 0,-1 1 5,2 2 1,-3 1 0,0-1-1,-3 0 1,0 0-5,3 2 0,-3-3 1,2 0-10,-1 2 0,-3 1 1,1 1-1,0 0 1,0 0-56,0 0 0,0 0 0,0 0 0,0 0 15,0 0 1,0 0-1,-2 1 1,1 1 21,1 2 1,-6 1 0,5-2 0,0 2 1,0 1 1,1-2-1,0 2 1,-1-1 36,1-3 1,0 3-1,0 0-11,0 1 1,0-3 0,0 2 0,-1-1-1,-2 1-14,-1 1 0,0-4 0,3 3 5,-3 0 0,5-2 0,-3 3 0,-1 0 18,2 1 1,3-4 0,2 3-1,-2 1 1,1-2 20,0 0 0,-2 2 1,3-2-1,0 0-17,3 0 0,-3 3 0,6-3 0,-3 0-25,-1 0 0,1 3 0,5-1 1,-1 0-8,0 0 1,0-4 0,0 2 0,0-1 24,0-1 0,0 5 0,1-4 70,-1-2 1,4 3 0,1-1 0,0-2-21,0 0 1,2 1 0,-1 1 0,0-1 0,2-1-3,-2 2 0,4-3 0,-2 3-37,2-3 1,1 3 0,0 0 0,1-2-1,-1-1 21,0-1 1,1 4-1,-1 0 1,0-2 5,1 0 0,3-2 0,0 0 0,0 1-14,1 2 1,1-1 0,3 1-1,-1-1-19,1-2 1,1 0 0,2 0 0,0 0-24,4 0 1,-4 1-1,5 1 48,0 2 1,-3 0-1,3-4 1,1 0-9,0 0 1,-3 0 0,4 0 0,2 1 0,-1 2-7,-1 0 0,2 1 0,-3-4-20,0 0 1,4 0 0,-5 1 0,2 2 0,-1 1 21,-1-2 0,2-1 1,-4 1-1,0 0 19,2 2 1,-4 0 0,2-4 0,-2 1-17,-2 3 0,1-3 0,0 3 0,0-2-6,4 2 0,-6-3 0,4 3 1,0-2 27,-1 2 1,0-3-1,-2 3-2,1-3 1,3 3 0,2 0 0,-1-2-14,1-1 1,3-1 0,-1 2 0,3 0 0,0 2 18,1-2 1,0 1 0,0-1-112,0 2 0,-1 1 0,1-2 0,0 2 0,-2 0 16,-2 0 0,2 0 1,-6-3-1,-1 3 41,-1 1 1,-1-2 0,-1 2 0,1 1 12,-1-1 0,-3 0 0,0 3 0,1-3-1,1-1 0,2 2 0,-1-2 0,1 2 12,-1 1 1,1-1 0,0 0-15,-1 2 0,1 1 0,-1 1 0,0-1 7,-4-3 0,7 3 0,-2-2 0,2 2 0,3 0-5,2-3 1,2 3 0,2-2 19,0 2 0,5 1 1,2 0-1,3 0 1,1 1-25,0-1 1,0 0-1,1 2 1,1 0-13,2 2 1,5 4 0,-3-3-1,1 2 5,1 1 0,-2 3 1,3 0-1,-3 1 13,-1-1 1,3 0 0,-3 1 0,0-1 31,0 1 0,2-1 0,-3 1 2,-2-1 1,5 0 0,-1 0 0,1-2-7,1-2 0,-1 0 0,4 0 0,2-3 0,1-2 13,1-2 1,8 0-1,0 1-123,0-1 1,1 0 0,0 0 0,1-1 0,1-1-18,-1-2 0,-2-3 1,-1 2-1,-2 1 40,-2-1 1,-3-4 0,3 2-1,-2-1-70,-2 0 1,2-1-1,-1 1-150,-2-1 0,0 1-44,-2 1 1,-3 0-103,-1-4 0,-3 0 42,3 0 378,-4 0 0,7-5 0,-4-1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20:49.904"/>
    </inkml:context>
    <inkml:brush xml:id="br0">
      <inkml:brushProperty name="width" value="0.09071" units="cm"/>
      <inkml:brushProperty name="height" value="0.09071" units="cm"/>
      <inkml:brushProperty name="color" value="#ED331F"/>
    </inkml:brush>
  </inkml:definitions>
  <inkml:trace contextRef="#ctx0" brushRef="#br0">56 56 8355,'-7'1'-261,"0"3"1,3-3 547,-4 3 1,5-3 0,-5-1 455,-1 0 0,4 2 56,2 1-614,1-1 1,7 6-1,3-4 1,2-1-179,1-2 1,5-1 0,3 0 0,5 0-84,6 0 1,2 0 0,13 0-1,5-1 110,3-3 0,8 1 0,4-3-91,5 1 1,6-2 0,8 2 0,4 0 0,3-1 105,5-1 0,4 4 0,-48 0 1,1-1-1,0 1 0,1 0 3,-1 0 0,1 0 1,0 2-1,-1-1 0,-1 0 1,0-1-1,-1 1 1,0 1 58,45-3 0,-45 2 0,0 0 0,43 2 0,0 0 15,2 0 1,-10 0 0,0 0 0,-7 0-57,-8 0 0,-1 0 0,-11 0 0,-1 0 0,-3 0-93,-3 0 1,-6 0 0,0 0-101,-3 0 0,-8 0 0,-1 0 0,-4 0 0,-2 0 0,-3 0 0,-3 0 0,-3 0 1,-4 0-2593,-3 0 2330,-5 0 0,-7 0 0,-8 0 1,-2 0-9,-1 0 0,-4 0 1,-1 0-1,-1 1-275,1 3 668,-4-3 0,-2 4 0,-7-5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22:12.462"/>
    </inkml:context>
    <inkml:brush xml:id="br0">
      <inkml:brushProperty name="width" value="0.09071" units="cm"/>
      <inkml:brushProperty name="height" value="0.09071" units="cm"/>
      <inkml:brushProperty name="color" value="#ED331F"/>
    </inkml:brush>
  </inkml:definitions>
  <inkml:trace contextRef="#ctx0" brushRef="#br0">1165-707 8355,'-5'-10'456,"-1"1"0,-2 3 0,2-1 1,0 2-250,0 1 0,2 0 0,-3 5 0,-1 3 0,1 3 0,0 3 0,1 1 0,0 2 0,-3 2-171,-1 4 0,0-2 0,2 0 0,0 1-257,-1-1 0,3-3 0,-1 1 1,-1-3 66,2 0 0,-4-1 0,3-1 0,-3-3 1,0-2 41,2 0 1,-2-3 132,3 1 1,-2-6 0,1-5 0,5-2 137,1-1 1,2-5-1,0-3 1,2-1-10,1 1 0,4-6 0,4 2-83,0-5 0,2 2 0,0-4 1,3-1-42,2-1 0,1 2 0,2 1 1,-1 0-1,-2 3 69,2 3 1,2-2 0,-1 7-130,-3 1 1,4-3-1,-4 5 1,3 1 0,2 2 24,-1 0 0,1 1 0,0 1 0,2 2-37,1 0 1,1 6 0,-5-2-1,0 3-70,1 1 1,-2 0 0,-2 1 0,-4 3-83,-3 3 1,-2 4 0,-1 3-1,-3 1-67,-1-1 0,-2 3 1,-7 2-1,-4 1 60,-2-2 0,-6 2 1,-3-3 144,-2 0 1,-2-3-1,-4 2 1,-1-1 0,-2 0-29,0-1 1,-4 2 0,-3-1 0,1-2 279,1 0 1,-2-3 0,0-1 0,4-3 109,2-1 1,6 2 0,-1-3 13,2-1 1,3-2 11,2-1 1,8-5-269,7-3 0,8 3 0,3 2-49,3 1 1,5 2 0,1 0-41,2 0 0,-3 2 0,4 1 1,-1 6 21,0 5 1,3-2 0,-4 4-1,1-1 1,-2 2-20,0 0 0,-3-3 0,2 2-205,-3 0 1,-1-3-1,0 2 1,2-3-1,-1-1-274,0 0 1,5-3 0,-6-2 0,2-1 129,-1-2 0,-1 2 0,2-2 0,0-1 181,2-5 1,0-3-1,-3-5 1</inkml:trace>
  <inkml:trace contextRef="#ctx0" brushRef="#br0" timeOffset="334">1558-685 8355,'-2'-6'768,"-1"2"0,0-1 0,-4 1 252,-2 2 1,-1 1 0,-1 2-823,-1 3 0,3-2 1,0 6-1,1 0-99,0 2 1,1 3-1,0 0-96,-2 2 0,3 4 1,0-4-1,1 0 0,2 0-499,2 0 1,-3 0 0,1-4-333,0 0 0,2 1 1,1-1-1,0 0-286,0 0 1,6-5-1,4-2 875,4-3 0,6-6 0,-3-1 0</inkml:trace>
  <inkml:trace contextRef="#ctx0" brushRef="#br0" timeOffset="-89806">404 493 8355,'-6'-7'-432,"2"-1"912,3 6 0,1-8 0,0 2 0,1-2 0,3 0 1703,3 3-2325,3 2 132,-4 5 1,4 1 0,-2 2-1,2 0-125,1 0 0,0-2 0,2-1 0,0 0-142,2 0 0,5 0 0,-1 0 1,4 0 63,3 0 1,-3-4-1,4-1 1,-4 0 51,0 0 1,-5-2 0,0 2 0,-2 0-73,-2 0 0,-6 0 229,0 1 0,-6-2 38,2-5 0,-4 3 0,-4 2 0,-4 0 0,-6 0-36,-5-3 1,-1 4 0,-1 0 0,1 1 258,0 0 1,-7 1 0,4 3 0,0 0-91,-1 0 0,3 0 1,1 1-1,2 1-55,2 2 0,-2 4 1,3-3-1,1 1-8,1 2 0,2 2 0,1 2 1,1-1-90,2 0 0,5 0 0,-2 1 1,3-1-70,1 0 1,0 4 0,0 0-1,0-1-18,0-2 0,5-1 0,2 1-81,3-1 1,1 0 0,2 0 0,0-1-106,2-2 0,5 0 0,0-4 0,4-1 1,3-2-183,2-1 1,-3 0 0,4-1 0,0-2 17,-1-1 0,8-4 0,-2 1 1</inkml:trace>
  <inkml:trace contextRef="#ctx0" brushRef="#br0" timeOffset="-88404">819 78 8355,'-7'4'-957,"-1"-1"717,-1 0 337,4-2 1,2-1 0,6 0 0,5 0 0,2 0 0,1 0 0,0 0 0,1 0-1,0 0 1,2 0 0,1-1 0,-2-2 231,0 0-466,-2-1 0,0 4 1,0-1-405,1-3 527,-6 3 1,-2-4-1,-8 5 72,-4 0 1,-3 0 0,-4 1 0,-3 2 0,-2 1-21,1 3 0,-2-5 1,3 2-1,0-2 154,-1 2 0,5-3 0,-1 3 0,3-3-109,1-1 1,3 0-197,1 0 1,5 0 0,2 0-123,7 0 0,4 0 1,3 0-1,2 0-193,1 0 0,-2-1 131,4-3 1,0-2 0,3-5 0</inkml:trace>
  <inkml:trace contextRef="#ctx0" brushRef="#br0" timeOffset="-87632">1178 56 8355,'0'-8'135,"0"1"0,0 3 1,-1-2-1,-2 2 142,0 5 0,-5 0 0,3 7 1,-1 1-158,-3 1 1,0 1 0,1 0 0,0 0-125,0 0 0,1 1 0,1-1 0,1 0-239,3 0 1,-3-3 0,1-1-119,1 2 0,-2 1 0,2 1-553,0 0 1,3-4 637,4-4 1,2 4 0,5-1 0</inkml:trace>
  <inkml:trace contextRef="#ctx0" brushRef="#br0" timeOffset="-87929">1133-90 7699,'-5'-7'2733,"4"1"-2251,-3 2 0,4 3 0,3-1-345,0 4 0,2 1 0,-1 3 0,2 0-141,1 0 0,4 2 0,-1 2 0,4 0 1,-1-1-71,0-1 0,2 9 0,0-6 0,0 1-383,1 1 1,-4-2 0,3 1 0,-2 2 97,-2 1 0,-1 0 0,-1-4 1,-3 0 13,-1 1 0,-1-1 0,-3 0 0,1 0-70,2 1 1,0-5-1,-4 0-78,0 2 493,-5-4 0,-1 5 0,-6-4 0</inkml:trace>
  <inkml:trace contextRef="#ctx0" brushRef="#br0" timeOffset="-87311">1425 56 8355,'11'0'-1232,"-3"0"1578,-1 0 1,-3 0-54,3 0 0,-4 1-177,1 3 1,-7 2-1,-1 5 1,1 0-56,-2 0 0,3-3 0,-1-1 1,1 2-123,2 1 0,-3 1-465,-1 1 1,0-1-842,4 0 1157,0 0 0,5 0 0,1 1 1</inkml:trace>
  <inkml:trace contextRef="#ctx0" brushRef="#br0" timeOffset="-86588">1548-1 8355,'-11'0'3,"0"0"0,5-1 591,2-3 0,4 3-294,4-3 1,3 3 0,8 1 0,3-1-222,-1-3 0,8 3 0,-3-3 0,3 3-290,3 1 1,-5-1-1,4-2-533,-4 0 0,-4-1 1,-2 4 125,0 0 0,3 0 0,-3 0 1</inkml:trace>
  <inkml:trace contextRef="#ctx0" brushRef="#br0" timeOffset="-86915">1616-102 8355,'0'-11'610,"0"4"46,0-1 0,-2 6-202,-1-2 0,0 3-208,-4 1 0,-1 5 0,-2 2-241,3 3 0,-2 1 0,5 2 0,1 1-134,-2 1 1,3 1 0,-1-2 3,1 0 0,2 1 0,0-2 0,0 1 0,0 1 78,0-2 0,0 0 0,0-2-110,0 0 1,5-1-1,2-1 1,0-3 0,0-1-60,2-2 1,1 2-1,1-2 1,1 0-155,-1-2 1,1-1 0,2 0 0,2 0-103,2 0 0,-1-1 0,3-2 341,-1 0 1,-1-6 0,5 3 0</inkml:trace>
  <inkml:trace contextRef="#ctx0" brushRef="#br0" timeOffset="-92889">112-57 8355,'-7'-4'202,"-1"1"0,6-2 0,-2 1 103,3-4 1,7 0 0,4-1 0,5 2-136,2-2 1,6 0 0,4 0-1,2 2-102,2-2 0,5 3 1,4-1-1,1-1-142,1 2 0,13-4 0,-1 2 0,4 0-106,3 0 1,8-2 0,-2 3 96,1-3 0,5 2 0,-1 1 0,0-2 19,0-1 1,1-1-1,-4 1 1,4 1 0,-4 2-6,-4-2 0,2 3 0,-11 0 0,0 1-94,-2 2 0,-9 2 0,-8 1 0,-3 0 103,-4 0 1,-3 0 0,-6 0 0,-2 1 60,-4 3 0,-8-2 1,-2 5-1,-1-1 37,0 0 1,-1 2 0,-3 3 57,0 0 1,0-4-1,0 1-27,0 1 0,0 1-25,0 1 1,0 0 0,0 0-1,2 2-11,1 2 0,-1-2 1,1 6-1,-1 2 0,-2 3-11,0 2 1,0 9 0,-2-2 0,-1 4 2,-5 1 0,-1 2 0,1 6 0,0 0 50,0-1 0,-2 5 0,0-8 0,1-2 7,1-4 0,2 3 0,-2-8 0,0 0-74,-1 2 0,3-5 0,-1 1 0,-2-1-57,-1 1 1,-1-4 0,1 1-1,1-2-145,2-2 0,-1 1 0,-3-2 137,0-2 0,-1 1 0,3-6 0,0 0 1,1-1-1,0-2 0,-1 0 0,0 0 0,2-1 1,-2-1-1,-1-3 0,-1 0 34,0 1-5,-1-5 1,-4 4 0,-2-3 0,-2 1 3,1-2 1,-6 1-1,1-1 1,-2 2 31,-1-2 0,-6 0 0,2-2 0,-4 0 24,-1 0 0,3 0 0,-8-2 0,0 0 59,1-2 0,-6-1 0,2 3 0,-1-2-56,-2 1 0,-5-2 1,0 2-1,0-1 11,0-1 0,0 4 0,-4-4 27,0 0 1,3 3-1,2-1 1,1 1 0,3 2 23,1 0 1,2 0 0,3 0 0,3 0-17,-1 0 1,8-3 0,-1-1 0,4 1-81,7 2 1,0 1 0,6-1-155,1-3 0,3-2-86,3-5 1,5 1 0,8 1 0,5 3-1749,3 1 1621,7-4 0,3 3 0,5-5 0</inkml:trace>
  <inkml:trace contextRef="#ctx0" brushRef="#br0" timeOffset="-93774">90 22 8601,'0'-12'271,"0"6"1,-1 2 0,-2 8-1,-1 4 1,2 2 0,-1 2-279,0 3 0,1-1 0,-1 4 0,1 2 0,1 2 0,-1 1 66,-2 3 0,0 2 1,3 3-62,-3-1 0,3 0 1,-3 5-1,3-1-27,1 0 0,-4 2 0,-1-6 0,0 2-60,0 2 1,1-2-1,3 0 1,-1-4-103,-2 0 1,0 2 0,4-6 0,0-1 0,0-4-216,0-3 0,0 2 0,0-3-577,0-1 732,0-1 0,-5-2 0,-1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22:13.651"/>
    </inkml:context>
    <inkml:brush xml:id="br0">
      <inkml:brushProperty name="width" value="0.09071" units="cm"/>
      <inkml:brushProperty name="height" value="0.09071" units="cm"/>
      <inkml:brushProperty name="color" value="#ED331F"/>
    </inkml:brush>
  </inkml:definitions>
  <inkml:trace contextRef="#ctx0" brushRef="#br0">4914-977 8355,'-5'-22'0,"3"4"0,-4 2 440,1 0 1,1 7 0,4-2-57,0 1 1,0 4 0,0 1 0,-1 5 0,-3 9 0,-2 7-464,0 5 0,-4 3 0,2 2 0,-2 4-312,-1 2 0,-4 2 0,0 0 0,1-2 93,2-2 0,1-3 1,-1-5-1,1-4-84,0-3 1,0-2 403,-1-2 1,3-6 0,1-5 0,4-8 0,3-5-74,1-6 1,5-6 362,3-1 1,8-7-1,5 1 1,5-4-1,4-2-205,5 0 1,0-1 0,7-4-1,2 0-121,-1 1 0,5-4 0,-7 5 0,3-2-47,0 2 1,0 0 0,-2 6 0,-2 4 63,-1 2 1,-5 4 0,-4 5-1,0 3-12,-2 1 1,0 4-1,-6 6 1,-1 1-1,-1 3 1,-2 0 0,-2 4-1,-4 1 1,-3 6-1,-5 5 1,-4 5 0,-5 2-248,-6 1 0,-6 6 1,-6 0 188,-4 1 0,-6 2 0,-8-3 0,-4-1 0,-3 0 210,0-2 1,-6-2 0,3-3 37,0-2 0,1-4 0,5 0 0,2-4 98,2-3 1,2-3 0,6 2 0,2 0-194,1 1 1,9-5 0,0 3 0,4-1-118,3 0 0,3 4-13,3 0 1,3-2 0,6 2 0,3 0 11,4 2 0,5 2 0,5-1 0,2 0 86,3 0 1,7 0 0,0 1 0,3-1 0,0 0-136,1 0 1,-2 4 0,0 0 0,-4-1-300,0-2 1,-2 0 0,-4-1 0,1 0-269,-1 0 1,-3 0 63,0 1 0,-6-1 0,3 0 0</inkml:trace>
  <inkml:trace contextRef="#ctx0" brushRef="#br0" timeOffset="444">5408-887 8355,'0'-11'1029,"0"3"1,1 1 0,3-1 45,4 2 1,3-2-879,4 4 1,-3-1 0,3 2-190,-2 0 1,-2-1-1,0 4 1,0 0-1,0 1 1,1 2-1,-1 2 1,-1 1-278,-3 3 0,3 0 0,-2 3-81,2-1 0,-3 0 0,0 0 0,-3 1 196,-1-1 0,-2 0 0,-1 0 0,-1 0 0,-3 1 299,-3-1 1,-3 1-1,-1 1 1,-1-1 159,1-2 1,4-1 0,-1 2-282,-1 0 1,4-3-107,2-1 1,6-4 0,6 1 0,4-3-261,2-1 1,8 0 0,1 0 0,3 0-1230,5 0 0,-3-1 1005,5-3 1,2-2 0,9-6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20:47.039"/>
    </inkml:context>
    <inkml:brush xml:id="br0">
      <inkml:brushProperty name="width" value="0.09071" units="cm"/>
      <inkml:brushProperty name="height" value="0.09071" units="cm"/>
      <inkml:brushProperty name="color" value="#ED331F"/>
    </inkml:brush>
  </inkml:definitions>
  <inkml:trace contextRef="#ctx0" brushRef="#br0">4622 224 6880,'-11'0'25,"0"0"0,0 0 0,-1 0 832,1 0 1,4 0-365,-1 0 0,5 0 1,-5 0-116,-1 0 0,3 0 0,0 1 128,1 3 0,1-2-493,4 6 0,0-4 0,1 2 0,3-1-340,4-3 0,7-1 1,3-1-1,2 0-51,-1 0 0,6 0 1,-3 0 104,2 0 0,-4-1 0,-1-1 0,1-2 1,0 0 11,-2-1 0,-2 3 0,-4-4 238,-1 1 1,-1-4-1,-3 1 163,-3-2 1,-4 0 0,-4 2 0,-3 1 156,-3 2 0,-5-2 0,-1 3 0,-2 2-30,-2 1 0,3 1 0,-2 0 1,-1 0-41,-1 0 0,0 0 0,1 0 0,2 0-55,2 0 0,-2 3 1,3 2-1,1 0-124,1 0 1,6 4 0,1-2-104,1 3 1,1 3-1,4 1 1,0 2-67,0 1 0,1 1 0,3 2 0,3-3 0,3-1-54,2-2 1,0-2-1,2 0 1,1-1-252,-2 0 0,5-1 0,1-2 0,2-5-80,1-1 1,1-2-1,-1 0 1,1 0 186,-1 0 0,0-5 0,1-2 1</inkml:trace>
  <inkml:trace contextRef="#ctx0" brushRef="#br0" timeOffset="541">4690-113 8355,'-12'0'-99,"5"0"0,1-1 1,-1-1 1045,1-2-129,4 0-623,-3 4 0,10-4 1,2 1-139,3 0 0,1 2 0,1 1 0,-1 0-295,0 0 0,2 0 0,0 0 0,3 0-18,2 0 0,-1 0 1,3 0-272,-1 0 0,-4 0 0,2 0-791,0 0 1350,-2 0 0,-12-1 0,-5-2 1,-9-1 157,-6 2 1,-1 1 0,-5 1 0,2 0 169,2 0 1,-2 0 0,3 0-1,-2 0 202,1 0 0,-1 3 0,5 1 60,1-1 0,2-1-440,1 2-10,4-3 1,4 4-1,6-5-472,5 0 0,-2 0 0,2 0 0,1 0-208,5 0 1,-1 0 0,3 0-1,-1 0-247,0 0 0,5 0 0,-3 0 1</inkml:trace>
  <inkml:trace contextRef="#ctx0" brushRef="#br0" timeOffset="1197">5183-158 8443,'-7'-3'0,"-1"-1"612,0 1-272,-2 2 0,-2 1 0,1 1-116,0 3 1,0 1-1,0 4-152,-1-2 0,1 1 1,1 3-1,1-1 1,2-1 130,-2-2 1,-1 1 0,-1 3 0,1 0-548,3 0 0,-2 1 1,5-1-1,0 0-137,-1 0 0,4-3 0,-3-1-510,3 2 0,1 1 643,0 1 0,5 0 0,1 1 1</inkml:trace>
  <inkml:trace contextRef="#ctx0" brushRef="#br0" timeOffset="925">5060-292 8355,'-11'0'1880,"4"-5"0,4 4-1558,6-3 0,4 6 1,3 3-423,-3 1 1,3 1 0,-2 1-1,2 0 1,1 1-306,0 1 1,-4 2 0,1 2 0,1 1 8,1-2 0,0 0 0,-2-1 0,0 2 42,1 1 0,-4 0 0,0-4 0,-2 0 33,1 1 1,0 3 0,-3 0-6,3-2 1,-3-4-1,3-1 252,-3 0 0,-1-3 0,0 0 0</inkml:trace>
  <inkml:trace contextRef="#ctx0" brushRef="#br0" timeOffset="1608">5262-45 9272,'11'0'214,"-3"0"-219,-1 0 0,0 1-117,5 3 0,-1-2-100,0 6 0,-5-5 0,-2 5 147,-3 0 1,-1-1 0,0 0 0,-1 1 42,-3-2 0,-1 4 1,-3-3-1,0 3 64,-1 2 1,-4-1 0,-2-1 0,1-2 66,2 0 1,4-1 0,1 3 0,-1-1 103,2-1 0,-3-5-196,5 5-16,1-1 0,8 0 0,2-4 1,3-1-138,1-2 0,2 0 0,2 0 1,4-2-1,0 0-277,0-2 0,2-3 0,-3 2 93,-1-2 1,4 0-1,-3-4 1</inkml:trace>
  <inkml:trace contextRef="#ctx0" brushRef="#br0" timeOffset="2290">5464-135 8355,'-11'-6'-10,"-1"2"1,5 1 954,-1 0-464,6 1 0,-3-4 1,6 4-323,3-2 1,2 0-1,5 3 1,1-2 0,-1 0-1,0 0-294,0 2 0,4 1-276,0 0 0,0 0-75,-4 0 0,1 0-1440,-1 0 1436,-5 0 1,4 0-1,-4 0 1</inkml:trace>
  <inkml:trace contextRef="#ctx0" brushRef="#br0" timeOffset="2289">5497-191 8355,'-3'-8'-682,"-2"1"1571,-2-2 1,5-1 1973,-2-1-1445,-2 5-1342,5 1 1,-4 10 0,5 2-171,0 3 1,0 1 0,0 1 0,0-1 0,0 0-77,0 0 0,0 0-93,0 1 1,0-1 0,0 0-1,0 0 26,0 0 0,0 2 1,1-1-1,2 1-92,0-3 1,1-1 0,-4 2-1,0 0-122,0 0 1,1-1 0,2-1 24,0-2 1,6-4 0,-1 1 0,2-3-105,1-1 0,-4 0 530,1 0 0,-1-5 0,5-1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20:40.273"/>
    </inkml:context>
    <inkml:brush xml:id="br0">
      <inkml:brushProperty name="width" value="0.09071" units="cm"/>
      <inkml:brushProperty name="height" value="0.09071" units="cm"/>
      <inkml:brushProperty name="color" value="#ED331F"/>
    </inkml:brush>
  </inkml:definitions>
  <inkml:trace contextRef="#ctx0" brushRef="#br0">2188 246 8355,'-11'0'-111,"-1"0"0,2-1 0,2-1 380,0-2 0,6-1 1,-1 2-1,6 0 1,5-1-1,6 0 1,6 0-1,6 1 0,8-1-117,6 0 1,2-3 0,6 2 0,5 0-128,3 0 0,10-3 0,3 3 0,2 0-128,1 0 1,8 0 0,-1 3-1,2-2 102,2 2 0,2-3 0,6 1 0,0 1-2,-1 2 0,1 1 0,-9 0 0,-4 0-125,-5 0 0,-3 0 0,-12 0 0,-3 0 0,-6 0 0,-8 0 0,-8 0 0,-6 0 0,-7 0 1,-7 1-299,-4 3 0,-7-3 0,-8 3 0,-6-3 0,-4 1 223,-4 1 0,2-1 1,-1 1-1,-1-1 59,-1-2 1,3 0 20,-1 0 1,0 0-1,-3 0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20.669"/>
    </inkml:context>
    <inkml:brush xml:id="br0">
      <inkml:brushProperty name="width" value="0.09071" units="cm"/>
      <inkml:brushProperty name="height" value="0.09071" units="cm"/>
      <inkml:brushProperty name="color" value="#ED331F"/>
    </inkml:brush>
  </inkml:definitions>
  <inkml:trace contextRef="#ctx0" brushRef="#br0">270 68 8292,'-3'-8'0,"-1"1"0,1-2 22,2-1 0,1 3 0,-1 1 419,-3 1 0,3 0 562,-3 1-1098,3 3 0,2-4 1,3 5-1,5 0 1,3 0-71,3 0 186,5 0 1,-3 0 0,6 0 0,0 0-1,2 0-27,1 0 0,0 0 1,-3 0-1,-2 1-66,-3 3 0,-2 2 0,-6 6 0,-2 2-103,-4 1 1,-3 5 0,-1 0 0,-1 3 64,-3 3 1,-6 5-1,-6-1 1,0 1 73,-1-1 1,-1-3 0,2-4 0,-2-1 77,-2 1 0,3-5 1,-2 0-1,1-2 32,0-3 1,-2 4-1,4-3 1,-1 0-10,-3-1 1,3-2 0,-2 0-68,-1 0 0,0 0 1,0-1-1,2-1-14,-2-2 0,0 1 0,0 3 0,3 0 0,-1-1-30,1-2 1,3 1-6,-1-1 0,5 1 74,7-2 1,4-2 0,11-5 0,3 0 20,4 0 0,2-4 0,3 1 0,1 0-21,1 2 0,3-3 0,-1 0 1,0 2 72,3 1 1,-2 1 0,0 0-1,-2 0-84,-2 0 1,2 3-1,-1 2-76,-1 2 0,-3-5 0,-2 3 0,-1-1-146,1 0 1,-3 3 0,0-3-1,0-2 1,-4 1-56,0 0 1,2-1 0,-1 1 0,0-1-236,-1-2 324,-2 0 0,0 0 0,0 0 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20:41.383"/>
    </inkml:context>
    <inkml:brush xml:id="br0">
      <inkml:brushProperty name="width" value="0.09071" units="cm"/>
      <inkml:brushProperty name="height" value="0.09071" units="cm"/>
      <inkml:brushProperty name="color" value="#ED331F"/>
    </inkml:brush>
  </inkml:definitions>
  <inkml:trace contextRef="#ctx0" brushRef="#br0">4275-393 8355,'-23'-18'0,"2"3"1018,2 8-273,3-3 0,9 5 1,0-4 1543,2 2-2251,2 4 0,9-2 0,5 5 1,8 0-110,6 0 0,6 0 1,9-1-1,6-1 1,4-2-174,3 1 1,6 1-1,3-1 1,2 0-29,1 0 1,7 1 0,-4-1 0,2-2 171,-1-1 0,7 2 1,-6-2-1,0 1 32,1 2 1,-7-3 0,-5 0 0,-7-2 90,-7 1 1,-1 1-1,-8-3 1,-4 2 9,-4-2 0,-4 3 0,-3-1 1,-3 2-23,-3 3-70,-2-4 28,-7 4 1,-2-1 0,-8 6 84,-3 5 0,-2 2 0,0 1 0,2 0 69,-2 0 1,4 4-1,0 2 1,1 0-32,0 3 1,1 2-1,3 3 1,1 3 27,3 1 0,2 2 0,5 6 1,0 3-24,1 0 1,-1 7 0,-1-1 0,-1 2 17,-2-2 1,-1 6 0,3-4 0,-3 3-35,-1 1 1,0 0-1,-2 3 1,0-2-35,0-5 1,2 0 0,0-1 0,1 0-65,3-3 0,-3 0 1,2-7-1,0-1-60,2-1 0,0-3 0,-1-2 1,-3-5-167,-1-5 0,0 0 0,-2-5 49,0-1 1,0-3 163,-7-3 1,-6-3 0,-6-5 0,-2-2 0,-1-1-1,-4-5 1,-3-2 0,-4-1 0,-2 0 0,-2-1 0,0 1-1,1 0 162,-1 0 1,-7-3 0,-3 2-16,-2 2 1,5 1 0,-8-1 0,-2 2 0,-2 3-46,-3 0 1,-1 4 0,0-3-1,-2 3-50,0 1 0,-7 0 0,3 0 1,3 0-96,1 0 0,0 0 0,3 0 0,2 0-203,6 0 1,-1 0 0,10 0-1,3 0 101,6 0 0,5 0 0,4 0 0,3-1-821,3-3 0,7 2 72,4-6 0,3 1 0,1-4 0</inkml:trace>
  <inkml:trace contextRef="#ctx0" brushRef="#br0" timeOffset="-777">4297-202 9835,'-6'-5'392,"-4"3"1,9 2-1,-3 8-79,3 2 0,1 6 0,0 3-244,0 2 1,0 3-1,0 0 1,0 5-83,0 4 1,0-1 0,0 8 0,0 1-117,0 3 1,-2-5 0,0 9-1,-3-1 1,0-1-73,0 0 0,-4-2 1,3-3-1,-2-3-19,1-3 1,3-2 0,-2 0 0,1-3-209,2-4 0,-1-3 0,0-1 0,1-4-227,2-3 0,-3-2 379,1-2 1,-6-5-1,3-1 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20:50.907"/>
    </inkml:context>
    <inkml:brush xml:id="br0">
      <inkml:brushProperty name="width" value="0.09071" units="cm"/>
      <inkml:brushProperty name="height" value="0.09071" units="cm"/>
      <inkml:brushProperty name="color" value="#ED331F"/>
    </inkml:brush>
  </inkml:definitions>
  <inkml:trace contextRef="#ctx0" brushRef="#br0">-1313 403 7866,'-18'0'0,"0"0"-102,2 0 0,1 0 1,4 0-1,1-1 0,1-1 1,3-3 2426,1-2-2296,1 5 0,6-3 0,2 5 0,6 0 42,4 0 0,6-1 0,0-2-77,5-1 1,1 1 0,6 3 0,5 0-1,1 0 18,5 0 1,1 0-1,5 0 1,3 0-49,3 0 1,6-2 0,1 0-1,2-2 44,0 2 0,2 0 0,3 1 0,0-1-67,1-2 0,-4-1 0,-4 3 1,-4-2 26,-6 1 0,1 2 0,-9 1 0,-2 0-35,-3 0 1,-6 0 0,-2 0 0,-2 0 37,-1 0 0,-4 0 0,-4 0 43,-1 0 0,-5 0-111,1 0 1,-9 0 11,-6 0 0,-5 1 0,-8 2 0,0 1-286,-2-2 0,-1 3 0,2-1 0,-2-2 24,-2-1 1,0 4 0,-5 2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8:22:16.111"/>
    </inkml:context>
    <inkml:brush xml:id="br0">
      <inkml:brushProperty name="width" value="0.09071" units="cm"/>
      <inkml:brushProperty name="height" value="0.09071" units="cm"/>
      <inkml:brushProperty name="color" value="#ED331F"/>
    </inkml:brush>
  </inkml:definitions>
  <inkml:trace contextRef="#ctx0" brushRef="#br0">10715-685 8355,'0'-27'9,"0"2"1,1-4 0,3 0 474,3 1 1,4 3 0,4-1 0,4 2 0,3 1 96,5 1 1,1 3-1,6 2 1,1 1-349,2 2 1,-2 5 0,4 3 0,-2 0-255,1 0 1,-1 3 0,-3-1 0,-1 3-149,1 1 1,-2 5 0,0 3 0,-5 2-55,-3 1 1,1 1 0,-8 2 0,1 2-302,-4 2 0,-6 0 0,-4 5 1,-6-1-133,-5 1 0,-6 3 0,-11 0 432,-6-1 0,-2-1 0,-10-2 0,-4-1 162,-5-2 1,0-2 0,-2-3 0,0 0 0,-2-3 179,-1-2 0,1-7 0,1 2 0,5-3 242,2-1 0,1 0 0,9 0 1,2 0 153,4 0 0,3 0 0,7 0 488,3 0-851,6 0 0,17 5 0,11 3 1,7 2-1,7 2-50,6 3 1,0 1 0,12 4 0,-4-1-304,3 1 0,0 1 0,-3 0-236,-3-2 0,1 2 0,-5-2-82,0 2 1,-6 1-1,-3 1 1,-1-1-1268,-6 1 1471,1-1 1,-9-4-1,3-2 1</inkml:trace>
  <inkml:trace contextRef="#ctx0" brushRef="#br0" timeOffset="-568">10861-707 8355,'0'-12'-146,"0"1"0,0 4 0,0-1 0,0 0 601,0-2 1,0 2-1,0 1 1,1-1-1,1 1 1,2-1 1869,-1-1-2192,-2 4 0,-1 5 0,0 9 0,-1 5-242,-3 5 1,1 7 0,-3 4 0,0 3-291,0 5 0,-1 2 1,-3 6-92,-1 2 0,6-5 0,-7 2 0,0-3 0,1-3 43,1-6 0,2 0 0,-2-7-896,2-1 1127,-2-6 0,4 2 0,-5-4 0</inkml:trace>
  <inkml:trace contextRef="#ctx0" brushRef="#br0" timeOffset="321">11668-236 8967,'-6'5'481,"-3"1"1,4 7-380,-1 1 1,2 0 0,-2 5 0,0 0-134,0-2 0,-1 4 1,-1-3-1,0 0-268,0 1 0,3-5 0,1 1 0,1-3 0,1-1-1440,-2 1 1426,0-1 1,9 0-1,2 0 1</inkml:trace>
  <inkml:trace contextRef="#ctx0" brushRef="#br0" timeOffset="1007">12442-562 8987,'-11'-8'694,"0"-3"-692,0-3 1,3 6 0,1 2 0,-2 1 0,-1 4 0,-2 3 0,-3 7 678,-4 5 0,2 0 1,-3 5-1,-3 4-602,-2 2 1,-1 5 0,4-3 0,-1 2-424,1 2 1,1-4 0,1 1 0,2-2-202,2 0 1,1 0 0,5-4 0,1-4-346,2-3 1,4-2 468,0-2 1,1 0-1,2 0 1</inkml:trace>
  <inkml:trace contextRef="#ctx0" brushRef="#br0" timeOffset="756">12117-539 8918,'-6'-8'386,"3"2"1,6 1 0,4 4 0,5 3-1,1 6-26,2 2 1,6 5 0,1 1-1,3 2-539,-1 1 1,4 3-1,-2 0 1,-1 1-460,-1-1 0,-2 0 1,1 1-536,-1-1 0,-3-3 776,-1 0 1,1-1-1,4 5 1</inkml:trace>
  <inkml:trace contextRef="#ctx0" brushRef="#br0" timeOffset="1714">12667-977 8355,'0'-16'502,"5"0"-87,2-3 0,5 3 1,2 5-1,6 1 197,5 2 0,8 0 0,7 4 1,2 1-390,4 2 0,3 1 0,-1 0 0,2 1-129,-2 3 1,4 4 0,-8 5 0,-2 2-585,-3-1 1,-6 3 0,-3 2-248,-4 2 0,-8 2 1,-6-1-1,-4 1 204,-3-1 0,-6 1 1,-8-1-1,-6-1 1,-8-1 408,-5-1 0,-6-5 0,-2-1 0,-3-3 169,-1-2 1,-1-6 0,-5 2 0,-1-3 244,-2-1 1,-3 0 0,2 0 0,0 0 174,0 0 1,3 0 0,4 0 0,5 0-49,3 0 1,1 0-1,11 0 1,4 1-158,5 3 0,2-1 0,9 4-79,4 2 0,7 2 1,11 3-175,7 1 1,6 5 0,6-2-1,4 5-191,5 3 0,1-2 0,3 3 0,-1-1 0,-3 2-457,-1 0 0,-6-3 0,-3 2 0,-2-4-99,-1 0 0,0 3 1,-2-1 374,-2-4 0,2 1 0,-3-4 0</inkml:trace>
  <inkml:trace contextRef="#ctx0" brushRef="#br0" timeOffset="1263">12835-808 8355,'-11'-5'274,"0"-2"0,4 2 1,4 5-1,1 7 150,2 3 0,0 6 0,0 3 1,2 4-394,1 7 1,4 0 0,4 9 0,0-2 0,-1 1-146,-2-2 1,2 2-1,-4 0 1,1-2-616,1-1 1,-6-3-1,2-2-5,-3-4 1,4-2-1,1-2 1</inkml:trace>
  <inkml:trace contextRef="#ctx0" brushRef="#br0" timeOffset="2202">13553-348 8355,'1'-8'748,"3"1"1,0 4 0,6-1 0,4 3 0,2 1-368,4 0 1,5 0 0,1 0-1,0 0-316,1 0 1,-3 1 0,1 3-1,-5 4-167,-5 2 1,-3 1-1,-2 1 1,-2 2-299,-4 1 0,-4 5 0,-5-3 0,-7 2-10,-5 0 1,-8-4 0,-2 2 0,-1-1 386,1-2 1,-3 2 0,2-1-1,1-1-108,0-2 0,4-2 1,6-1 606,0-1 1,2-2-1,4 1 1,1-2-51,3 0 0,2-2 0,6 3 0,4-1-323,6-2 1,7 2 0,8-2-1,4 0-485,2-2-1,9-1 1,2 0 0,-1 0-173,2 0 0,-2 0 0,-1 0 1,-2 0-522,0 0 0,-5 0 0,5 0 0</inkml:trace>
  <inkml:trace contextRef="#ctx0" brushRef="#br0" timeOffset="11633">6227 1301 10093,'13'0'404,"0"0"1,3 0 0,2 0 0,2 0 0,1-1 0,1-2-520,1-1 0,-1 1 1,1 3-1,-1 0-697,1 0 0,-1 0 0,1 1 0,-2 1 41,-3 2 1,4 5 0,-5-3 0</inkml:trace>
  <inkml:trace contextRef="#ctx0" brushRef="#br0" timeOffset="11920">6440 1413 8355,'-15'4'0,"0"0"266,2-2 160,0-1 0,6-1 1014,-1 0-1054,6 0 0,5 0-579,9 0 0,1 4 1,-1 0-1,-1-1-1337,0 2 0,1-2 1000,3 4 0,-2-4 0,3 2 0</inkml:trace>
  <inkml:trace contextRef="#ctx0" brushRef="#br0" timeOffset="12418">7338 1301 8355,'-11'0'-114,"-1"0"0,5-4 1,-1 0 912,0 2 1,-2 1-1,-2 2-46,1 3 1,5-2-633,2 6-146,3-6 0,6 3 1,2-5-1,3 0-79,2 0 0,0 0 0,3-1 0,3-2-211,-1 0 0,4-6 0,-3 1 0,0 0-3,1 0 0,-4-2 0,2 4 0,0-1 138,-4-1 0,-4 2 0,-3-3 65,-1 2 1,-1-1 110,-4-3 1,-4 3-1,-2 2 1,-3 1 0,-4 3 47,-4 0 0,-1 2 0,-5 2 0,1 0 239,-1 2 0,1 3 0,0-2 1,-2 2-135,-2 1 0,2-1 1,-2 0-1,3 2 46,5 1 0,-2 1 1,5 0-1,1 0-71,2 1 1,5-1-1,4 0 1,1 0-141,2 1 1,2-1 0,1 0 0,6 0-137,5 0 1,3-3 0,7-1-199,2 2 0,-1-3 0,5 1 0,0-2-115,-1-3 0,5-1 0,-2-1-122,-1 0 0,5 5 0,4 1 0</inkml:trace>
  <inkml:trace contextRef="#ctx0" brushRef="#br0" timeOffset="13051">7596 706 8355,'-8'0'-12,"2"-1"0,0-1 313,0-2 0,2 0 187,-4 4 1,6-1-357,-2-3 0,8 3 1,3-4-22,3 0 0,2 4 1,0-3-129,3 3 1,-3 1 0,5-2 0,-2 0-158,0-2 0,0 0 0,-4 4-450,0 0 1,0 0 329,0 0 1,-6 2 0,-5 0 128,-6 2 0,-9 1 0,-2-3 0,-3 2 311,-3-1 0,7-2 0,-6 0 0,1 2 81,-1 0 1,4 1 0,0-4 0,2 0 280,2 0 1,6 0 187,0 0-711,6 0 0,-2 0 0,6-1-372,2-3 0,5 3 0,-2-3 1,3 3-1371,1 1 1409,1 0 0,4 5 0,1 1 0</inkml:trace>
  <inkml:trace contextRef="#ctx0" brushRef="#br0" timeOffset="14045">8179 729 8355,'1'-12'0,"2"1"-150,1 0 0,-1 0 1,-3 0 1246,0-1-901,0 1 0,-1 5-85,-3 2 1,-2 7-1,-4 2 1,1 0-8,2 0 1,0 2 0,-5-2 0,1 1-105,0 3 0,0-3 0,-1 2 0,1 0-181,0 2 0,0 2 0,0-1 0,1 0-164,2 0 1,-1 1-1,4-1 103,-1 0 0,4-4-246,-2 1 1,3-4 0,2 2 281,3-1 1,7-1-1,6-4 1</inkml:trace>
  <inkml:trace contextRef="#ctx0" brushRef="#br0" timeOffset="13392">8101 482 7981,'-7'-5'332,"4"-3"0,3 3 0,2 0 302,2 0 0,5 4 0,-2-3-421,3 3 1,1 1 0,1 0 0,-2 1-235,-3 3 1,3 2 0,-4 6 0,2-1 200,-1 0 1,-1 5 0,3 2-569,-1-1 1,-6 4 0,2-2 0,-2 2 0,2 2 0,-3-1 1,3-1-1,-3-1 0,-1-2-30,0-2 0,4 3 1,0-4-306,-2-2 1,-1 0 649,-1-2 1,-9 0 0,-4 0 0</inkml:trace>
  <inkml:trace contextRef="#ctx0" brushRef="#br0" timeOffset="14046">8538 695 8355,'-11'0'0,"3"0"340,1 0 0,3 0 1,-3 0-101,-2 0 1,3 1 0,-2 3-303,0 3 0,1 0 0,1 0 80,1 2 1,-2 1 0,3 1 0,1 0-149,2 1 0,1-1 0,0 0-411,0 0 0,0 0-540,0 1 20,0-1 901,0 0 0,5-5 0,1-1 1</inkml:trace>
  <inkml:trace contextRef="#ctx0" brushRef="#br0" timeOffset="5256">10670 976 8355,'-11'0'754,"-1"0"0,1 0 1989,0 0-2020,5 0 1,1 4-510,5 4 0,0 2 0,1 1 0,1 0-169,2 1 0,5-1 1,-2-1-192,3-3 0,2 3 0,0-2 9,3 2 1,2-4 0,6-1 0,1-1-215,2-1 0,-1 1 1,3-4-1,0-1 0,-3-2-55,-2 0 1,-1-5-1,-2 3 1,-3-1 265,-1-3 1,-5 3 0,-4-1 0,-2-2 118,-3-1 1,-1-1-1,-1-1 1,-1 2 72,-3 3 0,-2-4 1,-5 1-1,0-4 148,0 0 0,-1 2 0,0 1 1,-3 1-14,-4 2 0,-2-2 0,-1 4 0,-2 0 73,-2 2 1,-3 3 0,-5 1-1,1 1-77,-1 3 1,2 2 0,0 6-7,3 3 1,4-2-1,-2 3 1,5 0-1,3 3-117,4 2 0,3 2 0,1-1 0,1 0-78,2 1 1,3 3 0,5 0 0,0-1-57,0-1 0,5 1 0,3-1 0,3-5 22,4-1 1,2-3-1,6-4 1,0 0-53,4 1 0,1-6 0,6-3 0,0-1-493,-1-2 1,1 0 0,0 0 0,-1-2-404,1-1 0,0-2 0,-2-5 94,-2-1 0,1 2 754,-5-6 0,0-3 0,-3 1 1</inkml:trace>
  <inkml:trace contextRef="#ctx0" brushRef="#br0" timeOffset="5614">11051 549 8355,'-17'0'290,"1"0"727,4 0-601,6 0 1,2 0 0,9 0-1,7 0-167,5 0 0,4-1 1,3-2-235,2 0 0,-2-2 0,3 2 1,-1-1-1,2 1 233,1-2 0,-5 4 0,3-3-1216,-4 3 0,-4 1 1,-2 0-1,0-2-526,-4-1 1,-1 0 1417,-5-4 0,-7-1 0,-6-3 0</inkml:trace>
  <inkml:trace contextRef="#ctx0" brushRef="#br0" timeOffset="6051">11511 358 8355,'-17'0'801,"2"0"1615,2-5-1795,7 4 0,2-4 0,8 5-422,4 0 0,2 1 1,1 3-188,0 4 1,0-2-1,0 1 1,2 2 0,1 1-133,1 1 0,3 2 0,-3-1 1,-1 2-160,-2 0 0,3-4 1,0 5-200,-1-3 0,-5 1 0,-2 0 0,1 2-7,-2-1 0,3 0 0,-6-1 0,0 2 75,-2-1 1,-1-2 0,0 0 0,0-1-97,0 0 0,0-3 0,-1-2 496,-3-1 0,-2-6 0,-5-6 0</inkml:trace>
  <inkml:trace contextRef="#ctx0" brushRef="#br0" timeOffset="6400">11713 516 8355,'-11'0'-99,"0"0"1,3 0-1,2-2 1683,1-1 1,0 1-1163,1-1 1,2 5-1,-4 3 1,-1 1-246,1 3 1,0 1-1,-3 1 1,2 2-330,-2 2 1,0-3-1,1 4 1,0-1-1,-1 0 1,1 0-1,-1 0-1644,1 0 1454,1 0 0,-3-3 1,1 1-1,2-1-919,-2-2 0,3-1 154,-2 2 1096,6-4 1,-3-2 0,5-5 0</inkml:trace>
  <inkml:trace contextRef="#ctx0" brushRef="#br0" timeOffset="6679">11971 538 8355,'-11'6'232,"0"-1"94,0-5 1,-1 0 0,1 1-1,0 2 1,1 2 167,2 1 0,0-2 1,3 3-384,-1 2 1,3 1-237,-1 1 1,3 0 0,1 1 0,0-1-111,0 0 1,0 0 0,0 1-1,0-1-360,0 0 1,0 0 0,0 0-1667,0 1 2082,0-1 1,0 0 0,0 0 0</inkml:trace>
  <inkml:trace contextRef="#ctx0" brushRef="#br0" timeOffset="7321">12319 336 8355,'0'-7'59,"0"-1"0,0 4 562,0-3 1,-4 3 480,1-3 0,-1-1 0,5-3-361,3 0 1,-2 4-619,6 4 0,-6 4 1,2 5-1,-3 7-299,-1 3 1,-1 3 0,-3 3-168,-3 0 1,1 5 0,-2 0-162,-1 2 0,-1-3 1,0 3-1,2-2 159,0-2 0,6-1 0,-3-3 1,1-1-1,0-3 176,2-1 0,2-1 0,2-3 0,3-2 52,1-3 0,6-2 1,4-5-1,1 0-85,3 0 1,1-1-30,2-3 0,-1-1 0,1-4 1,-2 2-1,-2-2 0,-6-1 0,-3-2 28,-2-3 1,-6 2-1,3-3 1</inkml:trace>
  <inkml:trace contextRef="#ctx0" brushRef="#br0" timeOffset="7578">12353 482 8578,'-12'0'0,"1"0"0,1-1 695,3-3-433,2 3 404,5-4 0,0 0-104,0-3 0,6 3 1,4 1-1,5 2-416,2-2 0,-2 3 1,4-3-1,0 3-536,-2 1 0,3 0 0,-4 1 1,1 2-252,-1 0 1,-1 5-642,-4-4 0,0 4 0,0-1 1</inkml:trace>
  <inkml:trace contextRef="#ctx0" brushRef="#br0" timeOffset="7930">12734 1200 8355,'-11'-11'349,"5"-6"0,1 9 0,5-3 155,0 1 1,0 3-1,0 0-45,0-2 0,1 4 0,1 0 1,3 1-69,2 1 1,-4-1-502,5 4 1,-1 0 0,5 0 26,-1 0 0,-4 0-621,1 0-205,-6 5 0,2-4 854,-8 3 1,2 1 0,-6-1 201,0-2 1,1-1-527,0-1-1033,4 0 532,-2-5 0,5 3 0,2-4 758,1 1 1,-1-4-1,3 3 1</inkml:trace>
  <inkml:trace contextRef="#ctx0" brushRef="#br0" timeOffset="8419">13598 976 8355,'-29'0'402,"2"0"1,9-4-1,3 0 1,3 2 1737,1 0 0,7 2-1987,8 0 0,3 0 0,13 0 0,3 0-300,2 0 0,10 0 1,-2 0-1,3-1-47,3-3 1,-4 3 0,2-3 0,-3 2-226,-4-2 0,1 2 0,-5-5 0,-2 1 0,-4 0-227,-5-3 1,-3-1-1,-2-1 572,-2 0 0,-3 0 0,-5-2 56,0-2 0,-5 1 0,-4-3 0,-5 1 0,-4 3-20,-4 5 0,-9-2 0,-2 3 0,-4 1 386,-1 2 0,-1 3 0,-3 1 0,1 1 161,-2 3 0,5 2 1,1 6-1,5-1-69,2 0 0,6 5 0,1 3 0,5 2-217,6 2 1,-1-1 0,10 0 0,0 1-96,2-1 0,1 4 0,1 1-138,3-2 0,7-4 1,8-1-1,3 0 0,4-3-381,4 1 0,4-6 0,3 2-289,4-6 0,3 1 1,2-5-1,2-2 1,1 0-600,3-2 0,0-5 0,4-2 1</inkml:trace>
  <inkml:trace contextRef="#ctx0" brushRef="#br0" timeOffset="8872">14092 358 8355,'-13'-3'622,"-2"-1"1,6-1 1101,-2 1-1196,8 3 1,-1-4 0,8 5-313,3 0 0,8 0 0,5 0 0,4 0-260,2 0 0,4 4 1,-2 0-391,5-2 1,-6-1 0,6-1 0,-5 0-1,-3 1-157,-1 3 1,-5-3-1883,-1 3 2350,-4-3 0,-8-1 1,-11 0-1,-7-1 1,-7-1 848,-2-2 1,-2 0-468,1 4 1,-4-3-1,0-1 1,-1 1-1,3 2 1,0 1 352,3 0 1,6 0 0,0 0 0,2 0-132,2 0 0,5-1-665,2-3-228,3 3 1,10-4 0,2 5 0,3 0 54,2 0-1071,1 0 0,11 0 0,0 0 0</inkml:trace>
  <inkml:trace contextRef="#ctx0" brushRef="#br0" timeOffset="9188">14563 78 8355,'-6'-5'596,"1"-1"0,6-4 1,3 2-1,3 5 1,3 1-1,3 2 1,0 0-1,2 0 877,-1 0-1443,3 5 1,1 2-1,4 4 1,1 0-49,-1 0 1,2 5 0,1 3 0,1 2-244,-1 2 1,-3 3 0,-2 0-1,-1-1-129,1-1 1,0-2 0,0 1-4,-2-1 0,-4-3 0,1-1 0,-2 1 0,-3-1-131,-3-3 0,2 1 0,-5-1 1,-1-3-1407,2-3 1750,-4 1 1,-1-4-1,-6 5 1</inkml:trace>
  <inkml:trace contextRef="#ctx0" brushRef="#br0" timeOffset="9467">14832 314 8355,'0'-12'454,"0"1"0,4 4 1933,0-1-2055,-1 6 0,-6-2 1,-2 6-1,-2 3-171,-1 2 0,-2 0 1,-2 4-1,1 1-125,0-1 1,1 0 0,1 0 0,2 0-176,-2 1 1,3-1 0,-2 0 0,1 0-840,1 1 1,-4 4 66,2 2 0,-1-1 277,2-2 0,-2-3 1,7-2 181,3-2 1,9-3-1,7-5 1</inkml:trace>
  <inkml:trace contextRef="#ctx0" brushRef="#br0" timeOffset="9866">15191 381 8355,'-7'0'287,"-1"0"613,6 0 0,-2 0-393,8 0 1,2 0-1,5 1 1,2 2-377,2 0 1,-2 2 0,6-2 0,0 1-184,-2-2 0,3 3 1,-5 0-1,-1 0-705,-2 0 1,-2 4 237,-2-2 0,-5 3 432,-6 1 1,-4-1 0,-5-1 0,-3-1 0,-4 0 10,-2 2 1,0 0 0,1-1 0,1-3 299,-1-1 1,4 3 0,1-5 0,3 1 173,0 1 0,5-4-409,-1 3 1,7-3 0,1-1 0,6 0 19,4 0 0,5 0 1,3 0-1,2 0-487,3 0 0,6-1 0,-1-1 0,-1-2-411,0 1 1,10-3-1,-3 0 1</inkml:trace>
  <inkml:trace contextRef="#ctx0" brushRef="#br0" timeOffset="10450">15584 201 8355,'-11'-5'866,"4"3"-496,4-6 0,3 6 0,5-2 0,5 3 36,3 1 0,12 0 1,1 0-1,6 0-180,1 0 0,1 1 0,0 2 0,-1 0-738,1 0 0,-4-1 0,-2 1 0,0 1-850,-3-2 0,-2 4 0,0 1 0</inkml:trace>
  <inkml:trace contextRef="#ctx0" brushRef="#br0" timeOffset="10241">15763 168 8355,'-6'-11'-101,"2"-1"1,-1 1 0,2 0-1,0 0 1041,2-1 1,1 1 0,0 0 0,0 0 1324,0 0-1977,0 4 1,0 4 0,0 6-272,0 5 1,-5 6 0,-1 2 0,-2 0-124,1 0 0,0 4 0,-1-1 0,0 2-46,0 1 1,3 5 0,0-1 0,1-1-16,0-2 1,-3-4-1,3 0 1,1-1 74,2 0 0,1 2 0,1-5 0,3-1-15,4-2 0,3-1 0,4-1-69,3-2 1,1 0 0,2-3 0,3 0 0,1 0-127,2-2 0,2 2 0,3-1 0,0-2-1139,-2-1 0,-2-1 982,2 0 1,3-5-1,-5-1 1</inkml:trace>
  <inkml:trace contextRef="#ctx0" brushRef="#br0" timeOffset="10762">15988 302 13062,'-10'-5'0,"2"-2"0,6-2 0,4 2 0,6 3 2534,2 3-2653,1 1 0,-4 0-579,1 0 1,-7 3-2678,-1 1 2161,-5 0 1,-6 1-1,0 1 1</inkml:trace>
  <inkml:trace contextRef="#ctx0" brushRef="#br0" timeOffset="16248">7887 549 8355,'0'6'114,"0"-1"1,-3-3 0,-1 1 120,2 5 1,-3 2 0,1 1 0,0 0-270,-1 0 0,4 6 1,-4 0-1,1 2 58,0 0 1,1 3 0,3 4-213,0-1 1,0-1 0,0-2 0,0 1-169,0-1 0,1-3 0,1-1 0,3 1 55,2-1 0,0-2 0,6-5 0,0-1 0,3-2 244,2-5 1,4-1 0,6-2 56,0 0 0,2-5 0,4-2 0</inkml:trace>
  <inkml:trace contextRef="#ctx0" brushRef="#br0" timeOffset="14554">8606 661 7700,'-7'-5'823,"2"4"0,7-4 1,1 5-269,5 0 1,2 0-421,1 0 1,0-1 0,0-2 0,1 0-428,-1 0 0,0 2 0,2 1 0,0 0-205,2 0 1,0 0 0,-4 0 0,1 0-240,-1 0 0,0 0 369,0 0 1,0 5 0,1 1 0</inkml:trace>
  <inkml:trace contextRef="#ctx0" brushRef="#br0" timeOffset="14555">8785 605 8355,'-6'-5'-1011,"-3"3"1131,5-6 1,-1 2-1,3-3 520,-2 2 0,-1 4 56,1 0-483,-2-4 1,-1 6-177,-1-3 0,6 8-102,-2 4 1,3-2-1,1 1 1,0 2-97,0 1 0,0 1 0,0 0 1,0 1-1,0-1-223,0 0 0,3 0 0,1 1 0,0-1-74,1 0 1,-4 0 223,3 0 0,2 1 0,0-1 1</inkml:trace>
  <inkml:trace contextRef="#ctx0" brushRef="#br0" timeOffset="15169">9065 628 8394,'-11'-5'1108,"1"5"-787,3 0 0,-2 1-117,5 6 0,-3 1 0,2 3-190,-1 0 0,2 1 1,-2-1-1,1 0 1,1 0-251,-1 0 0,2 1 0,-3-1 0,1 0-164,3 0 0,-3 1 0,1-1 0,0 0-300,-1 0 0,4 0 412,-3 1 1,3-1-1,1 0 1</inkml:trace>
  <inkml:trace contextRef="#ctx0" brushRef="#br0" timeOffset="14916">9009 482 8355,'-6'0'1075,"1"0"0,6 0-930,3 0 1,-1 0 0,3 1-1,0 2 1,0 2-176,3 1 0,-3 1 0,1 5 0,-1-1-114,0 0 0,-2 0 0,2 2 0,0 0-116,0 2 1,-3 5 0,1-2-1,-3 0-56,-1 1 1,4-1 0,-1 2 0,0-3-69,-2-1 0,-1 3 0,0-4 1,0-1 140,0-2 1,0-1 0,0 0 0</inkml:trace>
  <inkml:trace contextRef="#ctx0" brushRef="#br0" timeOffset="15576">9267 751 8355,'0'-6'262,"2"-3"1608,1 5-1338,-1-4 1,4 6-333,-2-1 1,-3 3-277,3 3 1,-2 0-30,2 4 1,-3-3 0,3 4 0,-2-1 2,2-1 0,-3 1 0,3-4 1,-1 5-190,0 2 0,-1 1 0,0 0 134,-4 0 0,-3 1 0,-4-1 0,1 0 94,0 0 1,-2-1 0,-2-1-8,1-2 0,1 1 72,3 3 70,2-5 0,6-1 0,3-5 0,3 0-184,3 0 0,1 0 0,1-1-94,-1-3 1,0 3-1,2-3 1,0 2-1,2-1-139,-1 0-155,3-6 1,-4 3 0,3-5 0</inkml:trace>
  <inkml:trace contextRef="#ctx0" brushRef="#br0" timeOffset="15911">9425 482 8355,'-12'-5'1043,"6"2"-43,2-4 0,4-1-398,4-3 1,2 5 0,4 1-370,-2 0 0,2 4 0,-3-3 0,2 4-162,-2 4 0,2 2 0,-4 5 0,0 2-242,0 2 0,0 2 0,-2 6-198,0-1 1,1 2 0,-4 1-1,0 2-70,0 2 0,-1 1 1,-3 2-1,-2-1 1,-2-2 8,1-2 1,-1-1 0,-3-3 0,0-1 35,0 1 0,0-2 1,-2-2-1,-1-4 90,-1-3 0,-5 4 0,3 2 0</inkml:trace>
  <inkml:trace contextRef="#ctx0" brushRef="#br0" timeOffset="17258">9638 684 7155,'1'-6'2298,"3"2"-1825,3 3 0,-1-3 1,2 0-223,1 2 0,1-1 0,1 1 1,0-2-244,0 1 1,-3 2 0,-1 1-1,1-1 1,-1-2-379,1 0 0,-1-1 1,4 4-562,1 0 1,-1 0 0,0 0 358,0 0 0,0 0 0,1 0 1</inkml:trace>
  <inkml:trace contextRef="#ctx0" brushRef="#br0" timeOffset="16914">9727 538 8355,'0'-8'399,"0"1"1,0 3 0,0-3 1174,0-2-1093,0-1 1,0 3-249,0-1-736,0 6 128,0-3 1,-1 13 287,-3 4 1,3 1-1,-3-1 1,2-1-17,-2 0 0,3 1 1,-3 2-1,2 1-13,-2-1 1,3 2-1,-3 0 1,2 0 25,-2 1 1,3 1-1,-3-3-17,3-1 1,1 2-1,0-1-3,0-1 1,0-2-1,1 0 45,3-1 1,2-1-1,5-3 1,0-2 0,0-1-81,1 0 0,0-1 0,2-3 0,1 0 0,0 0-30,1 0 0,-4 0 0,3 0 0,-1 0 0,0-1 0,1-1 0,-2-3 0,0 0 0,-2-2 0,0 3-229,1-1 404,-6-4 0,0 6 0,-2-4 0,-3-1 0,4-3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21.038"/>
    </inkml:context>
    <inkml:brush xml:id="br0">
      <inkml:brushProperty name="width" value="0.09071" units="cm"/>
      <inkml:brushProperty name="height" value="0.09071" units="cm"/>
      <inkml:brushProperty name="color" value="#ED331F"/>
    </inkml:brush>
  </inkml:definitions>
  <inkml:trace contextRef="#ctx0" brushRef="#br0">0 11 7547,'8'-6'775,"-1"2"-520,2 3 0,5 1 0,2 0 0,1 0-175,3 0 1,1 1-1,2 2 1,0 2-81,3 1 0,-2-2 0,3 2 0,-1 0 1,0-1-37,-1 0 0,-1 4 0,-2-3 0,1 2-86,-1-1 0,-1-1 0,-1 3 0,-3-2-32,-1 2 0,3-3 0,-3 0 0,0 1-78,0-1 1,-1-2 0,-3 2-319,-1-1 340,0 4 0,-4-8 0,0 4 7,-2 0 1,-2 1 0,-3 5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22.936"/>
    </inkml:context>
    <inkml:brush xml:id="br0">
      <inkml:brushProperty name="width" value="0.09071" units="cm"/>
      <inkml:brushProperty name="height" value="0.09071" units="cm"/>
      <inkml:brushProperty name="color" value="#ED331F"/>
    </inkml:brush>
  </inkml:definitions>
  <inkml:trace contextRef="#ctx0" brushRef="#br0">1 90 7316,'7'-7'-30,"-1"2"0,1 2 241,-1-1 1,1 0 0,4 3-1,1-1 1,-1-2 0,0 1 0,0 2-118,0 1 0,-1-1 0,-1-2 0,-2 0-174,2 0 0,-3 2 0,2 1-11,0 0 1,2 0-301,2 0 1,-6 1 273,-2 3 0,-8-3 0,-4 3 135,-2-3 0,-1-1 0,0 0 0,0 0 3,0 0 0,0 0 0,-1 0 62,1 0 0,0 0 0,0 0 362,0 0-230,4 0-213,2 0 1,7-1 0,1-2 0,5 0 56,2 0 0,5-2 1,0 1-268,-2 2 1,1 1 0,0 1 0,2-1-1,0-2-99,0-1 1,-1 1 0,-4 3-1,2 0 128,1 0 1,-1 0 0,2-2 0,-3 0 157,-1-2 0,6-5 0,0 3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24.047"/>
    </inkml:context>
    <inkml:brush xml:id="br0">
      <inkml:brushProperty name="width" value="0.09071" units="cm"/>
      <inkml:brushProperty name="height" value="0.09071" units="cm"/>
      <inkml:brushProperty name="color" value="#ED331F"/>
    </inkml:brush>
  </inkml:definitions>
  <inkml:trace contextRef="#ctx0" brushRef="#br0">106 90 8355,'-11'0'-681,"4"0"550,-1 0 0,5-4 444,-5 1 1,6-2-1,-3 1-102,0-4 1,4 2-1,-2 0 1,4 0-1,4 1 1,2 0-1,1 1-217,2-1 1,3 4-1,0-3 1,3 2-122,2-2 0,-1 3 1,3-3-1,-3 3-60,0 1 0,1-4 0,-3 0 0,-1 2-14,-2 1 1,-4 1-90,-1 0 0,-6 0 222,-1 0 0,-8 3 0,-9 2 0,0 2 18,-3 1 0,3-3 1,-2 0-1,-1-1 68,-1 0 0,-1 3 1,1-3-1,1 0 18,1 1 1,6-4 0,-2 2-1,2-1 68,2-2 0,4 0-181,-1 0 0,7 0 0,1 0-249,6 0 0,8 0 97,1 0 1,10-5 0,-2-1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7:39.164"/>
    </inkml:context>
    <inkml:brush xml:id="br0">
      <inkml:brushProperty name="width" value="0.09071" units="cm"/>
      <inkml:brushProperty name="height" value="0.09071" units="cm"/>
    </inkml:brush>
  </inkml:definitions>
  <inkml:trace contextRef="#ctx0" brushRef="#br0">9849 548 8355,'-1'5'14,"-3"-5"0,-2-6 0,-1-4 0,0-1 0,2-1 0,2 1 0,-1 0 0,0 0 1,2 0-1,2 1 0,2 1 0,2 2 0,0-2 0,-1-1 0,1-1 0,0 1 0,0 1 1,-1 2-1,0-2 0,-2-1 0,-2 0 0,-3 3 0,-3 2 0,-3 1 0,-3-1 0,0-1 1,-3-2-1,-1 1 0,0-1 0,0 1 0,-3-1 0,-1 1 0,-2-2 0,1-1 0,0-1 1,-1 0-1,1 1 0,-1 1 0,0 2 0,-2 0 0,-1-1 0,1 2 0,1 0 0,1 1 1,-2-2-1,-1 2 190,1 1 1,-2-1 0,-1 2 0,1-2-324,0-1 0,-4 3 0,1-2 0,-1 2 0,-1-1 42,-2 1 0,4 1 0,-5 0 54,4-2 1,5-4-1,-4 3 1,1 0-1,0-1 128,3 0 0,-3 0 0,1-3 4,-1 2 1,-5-1 0,2-2 0,1 2-73,-1 0 0,-4 4 0,-1-2-79,1 1 0,0-2 0,0 3 0,-3 2 0,0-1 25,-4-1 1,0 3-1,-2-3 1,-1 3-257,-2 1 0,2 0 0,-4 1 1,2 2 142,-1 1 1,-4-1-1,1-3 1,-2 0 188,2 0 0,-3 0 1,4 0-1,-1 0 59,0 0 0,0 0 0,-4 0 1,1 0-24,3 0 1,-6 0-1,2 2 1,-1 0 0,0 2 1,-3-1 0,0-1 0,1 0 7,-2 2 1,7 3 0,-1-2-102,0 2 1,0-4 0,-1 3 0,0 1-64,1-1 0,1 1 0,1 5 0,-2-3 0,2 0 2,-2-1 1,4-1 0,-1 4 0,-2 0-103,0 1 0,-2-5 0,0 1 0,0 0 170,0 2 1,-3 1-1,-1 1 1,0-1 72,-1 0 1,4-1 0,-2-2 0,2 0 102,1 1 1,0 1 0,0 1-1,0-1-67,0-3 1,0 3 0,2-2-1,-1 1-130,-1 3 1,6-1 0,-6 0 0,3 0-117,2 0 0,-4 1 0,3-1 61,-2 0 0,0 0 1,1 0-1,-1-1 0,3-1 33,0-2 1,4 0-1,-4 1 1,2-2 10,1-1 1,2 3 0,1-4 0,-1-1 27,1 2 0,-6-3 0,6 3 1,-1-2-1,2 1 0,1 0 19,2 1 1,-2-4-36,-2 3 0,-2 1 0,6 0 0,-3 0 0,0 0-3,-1-3 1,4 3 0,0-1 121,-1-2 1,0 1-1,-2-1-103,-1 2 0,6 1 0,-10-3 0,-1 3-37,1 2 0,-2-4 0,5 3 0,0 1 0,2-2 32,1 0 0,-1 2 0,0-2 1,-1 0-1,0 1-12,1 0 0,3-3 1,0 2-1,0-1 12,1-1 1,-4 5 0,3-3 14,-2 1 0,2-2 1,-1 2-1,-2 0-25,1 0 0,-8 1 0,6 1 0,-1 0-46,0 0 1,-2 2 0,-2 1 0,0 1-3,1-1 1,-1 0 0,3 0-13,-2 0 1,1 2 0,3 0 0,0 2 55,1-1 0,3 0 0,0-1 0,0 2 25,1-1 0,-2-2 1,5 1-1,-1 0 0,1 4 43,0 0 0,-1-2 1,5 2-1,1-1 18,2-2 1,-2 3 0,2 1 0,-1 0-38,1 1 0,-2 0 0,3 2 1,0-1-49,3-2 1,-2 1 0,-1 3 0,1 1-68,2-1 1,1 0 0,0 1-1,-1-1 3,1 1 0,1 3 1,2 0 41,0-1 0,3-1 1,0 1-1,1 3 27,0 0 1,2-3-1,5 1 1,0-1-1,1 0 21,2 1 0,0 4 1,3-3-1,0 0-5,0 1 1,1 3 0,4-1 0,0 2-5,0 1 1,0 5 0,1-1 0,2 0-27,1 2 1,4-3 0,0 3-1,2 0-5,1-3 1,0 2 0,1 0 0,2-2 6,1-1 0,4-2 1,-3 2-1,1 1-3,3 1 0,5 0 1,1-3 14,-1-1 0,0 2 0,-1 1 0,4 2-41,0-2 1,2 0 0,4 0 0,-1 1 0,2-1-36,2-1 1,-1 2 0,4 0-1,0-1 44,0-1 0,-3 0 0,4 1 1,0 1 45,-1-1 0,3-2 0,-2-3 0,3-3 4,0 0 1,5 3-1,-1-3 1,-1 1 57,-1-3 1,3 1 0,0 1 0,2-1 53,3 0 1,0-1-1,2-2 1,0 1-110,0 1 0,4 0 0,1-4-9,1 1 0,-1-1 0,4-1 0,5-1 0,0-1 45,-2 0 0,5 1 1,-6 0-145,2-1 0,5-2 0,2 3 0,2-2 0,-1-1 14,0 0 0,0-3 0,1 1 1,1-3 26,-1-1 1,4 1 0,0-1 0,-1 0 45,-2 0 0,3 0 1,0-1-1,0-1 12,1-2 0,-3 0 0,2 1 0,-3-1 102,0-2 1,6 2 0,2-3 0,-1-1-41,-2 2 1,6-3 0,-3 1-48,0-1 0,2 1 1,2 1-1,-3-1 0,0-2 37,0-1 1,4 0-1,-1 1-115,-3 3 0,0-3 0,2 3 0,-1-3 0,-2-1 20,3 0 1,-5 0-1,-1 0 1,-2 0 33,0 0 1,8-1 0,-2-2 0,-1 0-7,-3 0 0,3-2 0,0 0 0,-1-1 3,3-3 0,-5 3 1,3-1-1,0-1-5,-2 2 1,6-4 0,-7 2 0,3-1 11,-3-3 0,4 1 0,-1 0 20,0 0 0,-5 0 1,1-1-1,-1 1 28,0 0 0,2 0 0,-2-2 1,1 0-1,-1-2-30,-4 1 0,-2 2 0,1-1 1,-1 0-11,-2-2 0,1-4 0,2 3 0,-3 0-18,-3 0 1,-1-4 0,-1 3 0,1-2-1,-4 0 0,3 1 0,-4-5 1,-1 1 0,2 0 1,-4-1 0,2 0-1,-2-2 4,-4-1 1,5-2 0,-8 3-1,0-1-114,-2 2 0,-4-1 0,2 0 77,-2-1 0,-2 0 0,-4 2 0,-2-2 44,1-4 0,-2 3 0,-1 0 0,0-1 1,-4-2 105,-4-2 0,0-1 1,-5-1-1,-1 0-63,-2 1 1,0 3 0,-2 0 0,-3-1-34,-3-1 0,-2-2 0,-2 1 1,0-1-32,0 1 0,-1-1 1,-2 1-1,-5-1 19,-1 1 1,-2-5 0,0 1 0,-2 1 55,-1 1 0,-7-2 0,-5 0 1,0 0 30,-1-2 1,0 1-1,-4-5-39,1 2 1,0 2 0,-2-4 0,1 4-74,2 0 0,-1-2 1,-2 4-1,1 0 1,2-1-147,-2 1 0,0-4 1,0 2-1,1 1 45,-1-1 1,-1-2 0,-1 4-1,0 1 96,-1 1 0,1 2 0,0-1 0,-2 1 33,-2-1 0,2 4 0,-3 2 0,1 1 0,0 2 1,-4-3-1,3 4 1,-1 1-141,1 3 1,0 7 0,2-2-1,-1 2-160,1 2 0,-2 0 0,-1 1 165,0 3 1,-2-3-1,-4 3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24.697"/>
    </inkml:context>
    <inkml:brush xml:id="br0">
      <inkml:brushProperty name="width" value="0.09071" units="cm"/>
      <inkml:brushProperty name="height" value="0.09071" units="cm"/>
      <inkml:brushProperty name="color" value="#ED331F"/>
    </inkml:brush>
  </inkml:definitions>
  <inkml:trace contextRef="#ctx0" brushRef="#br0">542 34 8355,'0'-11'-302,"0"3"1,-1 2 664,-3 1 0,2 1 0,-6 4 0,0 0-204,-2 0 0,-1 0 0,-1 2 1,1 1-66,0 5 0,-1-2 0,-2 2 1,-2 0-102,-2 2 0,3 5 0,-3 0 0,-2-1-81,-1-2 0,-3-1 0,-1 0 0,-1 1 0,1-1 25,2 0 1,1 0 12,-1 0 0,1 0 0,-1-1 0,2-1 0,1-3-6,2-1 1,4 3 0,-1-3-695,3 1 484,1-4 1,6 2 159,5-8 0,5 2 1,7-6-1,2 0 52,1-2 0,3 0 0,-2 1 1,1 2 5,-1-2 1,2 3 0,-3-2 0,-1 1 90,-2 1 1,0-4 82,-1 2 0,-4 3 272,1 2-321,-6 1 1,3 4 97,-5 1 0,5 0 0,2 3-102,3-1 0,2 2 0,-1-2 0,0 0 0,0 0-91,0-2 0,2 2 7,2-1 0,-3 1 1,3-3-1,-3 2 21,0-2 1,-1-1 0,0-1-56,0 0 1,-3 0-1,-1 0-82,2 0 1,-3 0-114,1 0 1,-3 0-77,4 0 0,-7 0 1,0 2-1,-5 0-657,-2 2 973,-1 0 0,0 1 0,2 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25.712"/>
    </inkml:context>
    <inkml:brush xml:id="br0">
      <inkml:brushProperty name="width" value="0.09071" units="cm"/>
      <inkml:brushProperty name="height" value="0.09071" units="cm"/>
      <inkml:brushProperty name="color" value="#ED331F"/>
    </inkml:brush>
  </inkml:definitions>
  <inkml:trace contextRef="#ctx0" brushRef="#br0">161 74 8355,'-11'0'12,"0"0"1,3 0-1,1 0 1,-1-1-1,1-2 1,2-2-1,5 0 1,7 0-1,6 1 74,0 0 1,5-1 0,-1-4-135,0 1 1,5 5-1,-4-4 1,3 2 0,0 3-1,-1 1 1,-2 1-176,-2 0 1,-1-4 0,-7 2-1,-5 2 343,-11 2 1,-3 3 0,-9-3 0,-2 3 41,-3 2 0,-1-4 0,3 4 0,-2-1-34,-1 0 0,0-2 1,3 2-1,1 0 1,-1-1-33,1 0 1,5-1-88,2-4-174,2 0 0,10 0 0,6 0 62,11 0 1,6-5 0,3-1 0,4-2-1,2 1 1,0 3 0,1-2-1,0 1 1,-2 1-68,-2-1 0,-2 4 0,-3-3 1,-2 3-95,-5 1 333,-1 0 1,-8 0 0,-5 0 0,-6 1-5,-4 3 1,-6-2 0,-2 5 0,0-1-26,-1 0 1,2-2-1,-3 2 1,2 0-26,2 0 0,-3-3 1,5 1-473,0-3 172,6 4 1,5-4-1,8 3 78,6-3 1,5-6-1,6-1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26.232"/>
    </inkml:context>
    <inkml:brush xml:id="br0">
      <inkml:brushProperty name="width" value="0.09071" units="cm"/>
      <inkml:brushProperty name="height" value="0.09071" units="cm"/>
      <inkml:brushProperty name="color" value="#ED331F"/>
    </inkml:brush>
  </inkml:definitions>
  <inkml:trace contextRef="#ctx0" brushRef="#br0">200 12 8086,'-12'7'-712,"-3"1"720,2-6 1,-3 3 240,5-5 0,4 0 0,-1 0 266,-1 0 193,0 0-592,2 0-127,2 0 0,14 0 0,2-1 1,2-2-109,-1 0 0,-1-2 0,2 2 0,0-1-101,2 2 1,0-3 171,-4 1 1,1 1 0,-1 3 0,0 0-168,0 0 292,-5 0-14,-1 0 1,-6 0 0,-3 0 0,-3 0 0,-3 0-26,-1 0 1,-4 0 0,0 0-1,0 0-33,-1 0 1,2 3 0,-3 1-1,-1-1 3,1-2 0,2 2 1,-2 1-1,1-1 1,2-2-43,1-1 1,2 1 6,0 3 26,5-3 0,2 4 1,8-5-46,3 0 1,3 0 0,3-1 0,2-2-43,3 0 0,0-2 1,-1 2-1,0-1 1,0 2-44,-1 1 0,2 1 1,-3-1-1,-1-2-227,-2-1 1,0 1-1,-1 3 187,0 0 0,0 0 0,0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28.347"/>
    </inkml:context>
    <inkml:brush xml:id="br0">
      <inkml:brushProperty name="width" value="0.09071" units="cm"/>
      <inkml:brushProperty name="height" value="0.09071" units="cm"/>
      <inkml:brushProperty name="color" value="#ED331F"/>
    </inkml:brush>
  </inkml:definitions>
  <inkml:trace contextRef="#ctx0" brushRef="#br0">191 112 7743,'-12'0'-539,"1"0"1,0 0 618,0 0 0,3 0-14,1 0 1,3 0 0,-3 0-1,-2 0 1,-1 0 0,-1 0 0,1 2 115,3 1 1,-3-1 0,3 3-29,1 0-152,-4-4 1,8 4-1,-4-4-29,1 3 1,0-3-1,2 4 71,-1 0 42,-4 1-30,6 0 1,-3 1 36,5-4 1,2-2-1,1 2-48,5-6 0,6 1 0,2-4 0,1 0 0,3 1 34,1 0 0,3-4 0,1 3 1,2-2-6,1 1 0,2 1 0,4-3 1,-1 1 7,1 0 1,-2-1 0,-1 0 0,-2 3-52,-2 1 0,-1 0 1,-5 3-1,-1-3-9,-1-1 0,-4 3 0,2-2 0,-1 1 0,-2 1-38,-2 0 0,0-2 1,-1 1 8,0 2 1,0 1 0,0 1 7,0 0 1,-3-4 0,-1 0-105,2 2 0,-3 1-524,2 1 147,-6 0 0,3 1 144,-5 3 0,-1-2 11,-3 5 0,2-4 1,-6 1 170,0-3 0,-2 4 0,-2 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29.003"/>
    </inkml:context>
    <inkml:brush xml:id="br0">
      <inkml:brushProperty name="width" value="0.09071" units="cm"/>
      <inkml:brushProperty name="height" value="0.09071" units="cm"/>
      <inkml:brushProperty name="color" value="#ED331F"/>
    </inkml:brush>
  </inkml:definitions>
  <inkml:trace contextRef="#ctx0" brushRef="#br0">66 46 8060,'-11'0'-295,"0"0"295,-1 0 0,2-2 2249,3-1-503,-3 1-1614,9-3 1,-3 5-1,8 0 1,2-1-156,0-3 0,8 3 1,-3-2-1,3 1 53,2 2 0,1-1 1,6-1-1,-2-2-31,-3 1 1,7 2-1,-4 0 1,0-2-178,-1 0 1,-2-1 0,0 4 9,-3 0 1,-2 1 0,-2 3 24,0 3 0,-5 5 1,-2 1-1,-3 2 23,-1-1 0,-1 3 0,-4 2 90,-6 2 1,0-2-1,-5-1 1,1 2-1,-2 1-11,0 2 1,0-5 0,-3 1-1,1-1 21,-1 0 0,-1-1 0,0-3 0,2 1 7,5-2 0,-3 0 0,2-2-76,2 0 78,0 0 1,7-3 0,4-2 36,4-1 0,1-1 0,4-4-2,2 0 1,1 0 0,1 0-1,1 0 1,2 0-17,1 0 1,0 3 0,-3 1-2,3-1 0,-1-2 0,3-1 0,-1 1 1,-1 2-39,1 0 0,-3 1 0,3-3 0,-1 2-4,0 1 1,3 1 0,-3-3 0,-1 2-54,-2-2 1,3 3 0,0-1 0,-1-2-169,-2 0 1,-4 1 0,-1 1 0,2 0-421,1 1 1,-4-4-1,-1 4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29.423"/>
    </inkml:context>
    <inkml:brush xml:id="br0">
      <inkml:brushProperty name="width" value="0.09071" units="cm"/>
      <inkml:brushProperty name="height" value="0.09071" units="cm"/>
      <inkml:brushProperty name="color" value="#ED331F"/>
    </inkml:brush>
  </inkml:definitions>
  <inkml:trace contextRef="#ctx0" brushRef="#br0">0 45 7530,'1'-11'516,"3"0"1,-2 5 0,5 1-13,-2 0 0,0 3 0,-2-1-39,5 2 0,-2 1-303,1 0 1,1 1 0,2 2-97,-3 5 1,3-2 0,-2 0-1,2 1-57,1-1 0,0-3 1,1 4-1,2-2 56,1-3 0,5 3 0,-3-1-63,1-2 0,3 0 1,-3-1-1,4 1-18,0 2 0,-1 0 0,-1-4 0,-3 0 0,-1 1-28,-2 3 0,2-3 0,-1 4 0,-1-1-34,-2-1 1,-2 2-1,-1-2 1,-2 1-120,2-2 1,-3 3-1,0 0-216,-1 1 0,3-2-206,-4 3 1,-1-3-357,-3 4 0,2-6 571,1 2 1,-2-3-1,4-1 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32.115"/>
    </inkml:context>
    <inkml:brush xml:id="br0">
      <inkml:brushProperty name="width" value="0.09071" units="cm"/>
      <inkml:brushProperty name="height" value="0.09071" units="cm"/>
      <inkml:brushProperty name="color" value="#ED331F"/>
    </inkml:brush>
  </inkml:definitions>
  <inkml:trace contextRef="#ctx0" brushRef="#br0">888 54 7573,'-12'0'241,"1"0"-166,0 0 0,0 0 0,0 2 0,-2 1 0,-2 5 1,-3 2-1,-3 1 0,-2 5 0,0 1 1,-2 3-44,-1 3 1,-4-3-1,2 6 1,0-2-54,-3 3 1,2-4-1,-1 4 1,1 0 0,-1-3-53,0-2 1,5 2-1,-1-5 1,3-3 40,0-2 1,2-3 0,1-1 0,3-1-284,1-2 203,1-4 1,10-5-1,5-8 1,7-5 55,7-2 0,7-2 1,8-4-121,3-3 0,1 1 1,11-5-1,2 0 0,0 0 4,0 1 1,-3 4 0,-1-1 212,-1 2 0,-1-1 0,0 2 0,-5 2 0,-5-1 188,-3 1 1,-5 4 0,-6 2-18,-3 3 0,-6 5 1,-12 5-29,-6 4 0,-6 6 0,-9 8 0,-4 5-99,-2 4 1,-7 10 0,-2 0-1,-1 2-191,1 1 1,-1 3 0,6-3-26,3-2 0,1 1 1,6-4-1,2-3 75,4-1 0,4-9 0,5 1 0,1-4-154,3-3 269,2-7 0,11-3 0,5-8 1,6-4-1,6-5-149,3-2 0,7-8 0,8-1 1,3-3 6,1-4 1,-2 0-1,-1 1 1,-2 2 54,-1 1 0,-3 4 0,-7-4 1,-2 5 8,-4 3 0,-5 0 0,-4 5 224,-1 4 1,-9 0-7,-8 6 1,-4 6 0,-10 5-1,-3 4 1,-4 3-48,-5 1 1,-2 6-1,-3 1 22,-2 7 0,3-1 0,-4 2 0,-2 0 0,1 0-132,0 0 1,4-6-1,-1 4 1,5-3-237,5-3 1,2 2 0,3-8 0,2 0-174,4 0 0,4-5 0,4-3 82,3 0 0,13-3 1,6-2-1,6-7 104,5-7 0,9-5 0,8-8 0,4-1 158,1-1 0,5-7 1,0 0 22,1-1 1,-8 5 0,1-4 0,0 1 31,-1 4 0,-9 1 1,-4 5-1,-5 3 1,-4 2 3,-4 5 290,-4-2 1,-16 14-1,-9 0 1,-12 8-1,-11 5 65,-8 6 0,-5 6 1,-3 2-1,-3 2-256,0 2 1,-7 1 0,2 2 0,-1-1-12,-1 1 1,4-6-1,2-2 1,4-2-81,6-2 0,0 0 0,6-4 0,4-3-344,4-3 1,5 0-630,0-1 726,6-5 0,8-2 0,13-9 0,11-6 0,7-7 27,4-3 0,5-1 0,-1-1 0,2 0 54,2-3 1,0 2-1,-1-2 1,1 2 143,-1 2 0,-3 0 0,-1-1 1,-3 2 92,-5 3 1,-1 1-1,-8 8 133,-2 1 1,-8-1 0,-2 6-65,-6 0 0,-9 6 1,-5 2-1,-3 1-79,-3 3 1,-5 0 0,2 3-69,1-1 1,-5 0-1,3 1 1,-2 2-23,-1 1 1,3-4 0,1-2 0,1 1-1,0 1-10,1-1 1,-2-1 0,6 2 0,3-1-105,3-3 1,-2 3-90,4-2 0,8-5 78,10-3 1,6-5 0,13-7 0,6-2 12,3-1 1,2-5-1,1 1 1,-1-5 6,1-2 1,-1 0-1,0 3 1,-3 2 104,-4 3 1,1-2 0,-2 5-71,-4 1 0,0 2 1,-7 1 89,-4-1 1,-5 6-1,-9 4 1,-5 4-65,-4 6 1,-10 3 0,-8 4 129,-5 3 1,1 4-1,-3 0 1,1 0-1,-1 1 142,2-1 1,3-3-1,3-2 1,4-1-160,2-2 1,7-3 0,3-2-237,5-2 0,6-4 0,6 0-223,5-1 0,7-2 1,5 0-1,5 0 41,4 0 1,4-5-1,0-2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38.306"/>
    </inkml:context>
    <inkml:brush xml:id="br0">
      <inkml:brushProperty name="width" value="0.09071" units="cm"/>
      <inkml:brushProperty name="height" value="0.09071" units="cm"/>
      <inkml:brushProperty name="color" value="#ED331F"/>
    </inkml:brush>
  </inkml:definitions>
  <inkml:trace contextRef="#ctx0" brushRef="#br0">213 1 7302,'4'0'119,"-5"0"0,10 1 0,-2 3 0,-5 3-114,-1 3 1,-1-2-1,0-1 1,0 2-3,0 1 0,0-2 1,2 2-1,0 3 24,2-1 0,0 2 0,-4 1 1,0 2-1,0 2-7,0-1 1,0 1 0,0 5-1,0 0-17,0 2 0,0 1 1,0-5-1,0 0-4,0 1 0,0-1 0,0 0 0,0 1 40,0-1 1,0-3-1,0-1-15,0 2 1,0 1 0,0 2 0,0-2-12,0-3 0,0 4 0,0-4 0,0 3-14,0 2 1,0-2 0,0-1-1,0-3 1,1 0 23,3 1 1,-3-3 0,3 2-4,-3-1 1,-1 0 0,0-2 0,0 1-1,0-1-21,0-2 0,0 3 0,-1 0 0,-2 0-4,-1 1 0,1-4 0,3 5 1,-2-3-15,-1 1 1,1 0 0,-1-2 0,1 0 13,2 2 1,0 0-1,-1-4 36,-3 1 0,3 0 0,-3 2 0,3 0-28,1 0 0,-1-1 0,-2-1 0,0 2 20,0 1 1,2 1-1,0-3 1,-2 2 0,0-1-22,0-2 0,1 5 0,-1 0 1,-1 0-9,2-2 1,1 1-1,-1 1 1,0 0 4,-2 3 0,0-4 0,4 0 1,0 0 0,0 3 1,-1-2 0,-1 2 0,-2 0-3,2-2 1,0 3-1,2-4-33,0 1 0,-1 1 0,-1 2 1,-2-2 19,1 2 1,-2-3 0,2 1 0,0-1 6,2 1 0,0-3 1,-2 2-1,0 0 10,0 1 1,2-3 0,1 2 0,0-1 0,0-1 0,0 1 0,0-3 0,0 2 0,0-2-1,0 2 1,0-2-1,0 1 1,0 0-4,0 1 1,0-3 0,0 5 0,-1-3-27,-3 1 1,3 2 0,-3-4 0,3 2 6,1-1 1,0 2 0,-2-1 0,0-1 37,-2-2 1,0-1-1,4 2 16,0 1 0,-1-1 1,-1 2-1,-2-3 0,0-1-25,-1 1 0,3 2 0,-4 1 50,1-1 1,-3-2-1,4 1 1,1 1 0,-1 0-42,0 0 1,-1 0 0,3-1 0,-2 2-19,2-1 0,0 0 0,2-1 1,-1 2 1,-3-1 1,3 0-1,-3-1 1,3 2-2,1-1 0,0-1 0,0 1 0,0 1-8,0-1 0,0-2 1,0-1-1,0 2 6,0 2 1,0-3 0,0 3-2,0-3 0,0 0 0,0-1 0,0 1-5,0 3 1,0-3 0,0 3 0,0-2-1,0-2-23,0 0 0,0 4 1,0 0-1,0-1 19,0-2 0,0-1 0,0 0 1,0 1 9,0-1 1,0 0 0,0 0 0,0 0 15,0 0 0,0 4 0,0 0 0,0 0-8,0 1 0,0-3 0,0 2 0,0-2 19,0 2 0,0-2 0,0 3 1,0-1-28,0 0 1,0 1 0,0-3-37,0 2 1,4 2-1,0-4 1,-2 2 12,-1-1 0,-1-1 0,0 1 1,0 1-1,0-1 3,0-2 1,0 3-1,0 0 1,0-1 9,0-2 1,0-1-1,0 0 1,0 1 18,0-1 1,4 0 0,0 0 0,-2 0-4,0 0 1,-2 2-1,0 0 1,0 2-3,0-1 0,0-2 1,0 0-1,0-1-3,0 0 1,0 4 0,0 0 0,0 0-1,0 1 0,0-4 0,0 4 0,0 1 0,0-4 0,0 5 0,0-2-3,0-3 0,-4 1 0,0 0 0,2 2 0,0 0-14,2 0 1,0 3-1,0-4 1,0 0 31,0 1 0,0-3 1,0 5-1,0-2 34,0-2 0,0 2 0,0 0 0,0 0-35,0 0 1,0 0 0,0-2 0,0 1-12,0-1 1,-1 2-1,-1-1 1,-2 0 13,1 1 1,2-4-1,1 4-41,0 1 1,0-5 0,0 3 0,0-2-2,0 2 1,0-2 0,0 2-1,0-3 16,0-1 0,1 4 0,2 0 0,1 0 5,-2 1 1,-1-3 0,-1 2 0,0-2 0,0 1 24,0 1 1,0 3 0,0-1 0,0-1 47,0 0 0,0 4 0,0-3 1,0 2-6,0-1 0,0-3 1,0 4-1,0 0-31,0-2 1,0 3-1,0-5 1,0 0-42,0 1 1,0-4 0,0 4 0,0-1 17,0 0 0,0 0 1,0-4-26,0 0 0,0 1 0,0 0 1,0 2 2,0 1 0,0-1 1,0-2 76,0-1 0,0 0 1,0 0-1,-1 0 19,-3 1 1,3-1 0,-4 0-23,0 0 1,4 0-49,-3 0 1,-1 1-45,2-1 0,-2-1-165,1-3 163,3 3-699,-4-9 266,5 4 1,0-6-1,0-3 24,0-3 0,5-8 0,1-2 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39.740"/>
    </inkml:context>
    <inkml:brush xml:id="br0">
      <inkml:brushProperty name="width" value="0.09071" units="cm"/>
      <inkml:brushProperty name="height" value="0.09071" units="cm"/>
      <inkml:brushProperty name="color" value="#ED331F"/>
    </inkml:brush>
  </inkml:definitions>
  <inkml:trace contextRef="#ctx0" brushRef="#br0">1 56 8746,'1'-6'84,"3"2"0,3 3-49,3 1 0,1-3 0,2-1 0,1 1 0,2 2 0,1 1 1,3 0-1,2-1 0,3-2 52,1 0 1,2-2 0,-4 2-61,2-1 0,2 1 0,-3 3 0,1-2 0,-1 0-29,-2-2 1,-2 1-1,-1 3 1,-1 0-34,1 0 1,-4 3 0,-1 2-1,-3 0 8,-1 0 1,-3 3 0,-2-3-121,-1 1 0,-1 1 1,-6 4 86,-1 1 1,-1-1 0,-6 0 0,-4 1 22,-2 3 1,-2-1 0,-6 5 0,-1-1 9,-1 0 1,-4 3 0,3-3 0,-2 2 0,0 0-6,0-1 1,2-2 0,3 2 0,-1-3 55,-1 0 1,4-4 0,4 3 0,1-2 78,0-2 1,4-4 0,1 1 122,3 1 0,3 1-150,-2 1 1,5-1-1,6-2-14,5 0 0,2-6 0,1 3-52,0 0 1,2-4 0,1 3 0,5-3-26,2-1 0,-1 0 1,1 0-1,3 0 1,-1 0 0,6 0 0,1 0 0,2 0 0,2 0 12,-1 0 1,1 0 0,-1 0 0,0 0-82,-4 0 1,2 0 0,-6 0 0,-2 0-279,-4 0 0,-5 0 0,1 0 0,-3 0-200,0 0 1,-2 2 338,-3 1 1,-2 4 0,-5 4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40.170"/>
    </inkml:context>
    <inkml:brush xml:id="br0">
      <inkml:brushProperty name="width" value="0.09071" units="cm"/>
      <inkml:brushProperty name="height" value="0.09071" units="cm"/>
      <inkml:brushProperty name="color" value="#ED331F"/>
    </inkml:brush>
  </inkml:definitions>
  <inkml:trace contextRef="#ctx0" brushRef="#br0">0 0 7291,'8'0'842,"-2"1"-667,-1 3 1,3-3 0,0 4 0,2 0 0,1 2 56,0-1 0,4 2 0,1-3-131,2 2 0,0-4 0,5 4 0,-1-1-51,0 0 0,4-2 1,-1 2-1,-2 0-182,-3 0 1,-3-3 0,3 2-32,-2 0 0,-4-4 0,1 3 0,-3-3-26,0-1 1,-1 4-1,0-1-124,0 0 0,-3-2-352,-1-1 348,-4 0 1,0 0-1,-6 0-322,-5 0 617,3 0 0,-5 0 0,4 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8:09.241"/>
    </inkml:context>
    <inkml:brush xml:id="br0">
      <inkml:brushProperty name="width" value="0.09071" units="cm"/>
      <inkml:brushProperty name="height" value="0.09071" units="cm"/>
      <inkml:brushProperty name="color" value="#ED331F"/>
    </inkml:brush>
  </inkml:definitions>
  <inkml:trace contextRef="#ctx0" brushRef="#br0">906 292 6717,'-6'-5'-302,"-3"-2"1139,6-4-720,-1 0 1,0 0-1,0 0 1,1-1 0,-1 1-1,0 0 1,1 1 0,-1 1 92,0 2 0,-5 0 0,2-5-57,-3 1 0,-1 0 0,0 0 0,-1 0 31,1-1 1,0 1 0,0 1-85,0 3 1,0-3 0,-1 2 0,1-1-117,0-3 1,-1 5-1,-2 1 1,-2 0-14,-2-1 1,3 5 0,-2-2 0,0 3 0,-1 1-41,-2 0 0,-4 0 1,-3 0-1,1 0 42,-1 0 1,2 1 0,-5 3 0,1 2-28,0 0 1,-3 7 0,3-3-1,-1 1 39,1 2 0,4 1 1,-1-3-1,2 0 1,3 2 29,2 2 0,-1-3-3,5 3 0,-1-1 0,4-1 1,-1 2-1,5-1-4,2-2 0,-2 3 0,4 1-68,2 2 0,1-3 1,1 3-1,1 1 7,3-2 1,-2 5-1,6-4 1,0 3 8,2 2 0,-2-1 0,-1 0 0,2 1 0,1-2 4,1-3 1,0 2 0,0-3 0,0-1 42,1 0 0,-1 0 0,1-2 0,2 1 6,1-2 1,5 0-1,-3-3 1,2-2-15,-1 0 0,1-1 0,3 3 0,1-1 1,-1-3-10,0-1 0,1 2 1,0-3 11,3-1 0,-2-1 1,3 1-1,1 0 0,-5 1 0,5-4 0,-1 0 71,3 0 1,0-4-1,1-1 1,1 0-1,-2-1 14,-2 0 0,6-1 0,-4-3 0,-3 1 5,-2 1 0,-3 1 0,1-5 0,-1-2-36,0-1 1,-3 0 0,-2 3-1,-1-2 1,-2-2 0,-1 0-1,-2-2 1,0 2 0,-1-1-1,-3-1 1,-2-2 627,0-1-668,-4 4 0,4-3 0,-5 4-10,0-1 1,-1-2-1,-1-2 1,-3 1 25,-1 1 1,-1 4-1,-1-3 1,0-1-95,0 2 0,-2-1 0,-3 5 0,-1-2 0,-2 1-132,-1 2 1,-2 1 0,-4-1 0,-3 1-25,-4 0 0,-4 1 0,-2 1 0,-2 3 73,-2 1 0,-1 1 0,-2 4 0,2 0-82,3 0 0,0 5 0,-1 3 0,0 2-254,-4 1 0,4 0 234,-2 0 1,0 6-1,-4 0 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42.337"/>
    </inkml:context>
    <inkml:brush xml:id="br0">
      <inkml:brushProperty name="width" value="0.09071" units="cm"/>
      <inkml:brushProperty name="height" value="0.09071" units="cm"/>
      <inkml:brushProperty name="color" value="#ED331F"/>
    </inkml:brush>
  </inkml:definitions>
  <inkml:trace contextRef="#ctx0" brushRef="#br0">749 347 8098,'6'-12'98,"-2"1"0,-3 0 115,-1 0 0,0 0 1,0 0-59,0-1 1,-1 1 0,-2 0-1,0 0 1,0-2 0,2 0-10,1-2 1,-4-4-1,1 4 1,0 0-163,2-1 0,-3 4 0,-1-3 0,-1 2 0,-3 2 0,-1 0 1,-1 0-1,0 1 1,0 1 67,0 2 0,-1 1 0,0-2 0,-2 3-137,-1 0 0,1 4 0,2-3 0,1 3 63,0 1 0,-4 0 1,0 0-1,2 0-14,0 0 0,-3 5 0,-1 2 0,-2 5 26,0 3 1,4-2-1,-2 6 1,1 2 3,2 4 0,-2 0 1,1 6-1,3 2 40,3 3 0,0 3 1,6-3-1,0 2-18,2 2 0,1 0 1,1 2-22,3-1 1,-2-1-1,6 1 1,-1-3-1,-1 0 20,-2-1 1,2 0-1,1-3-38,-1-1 1,4 1-1,-4-1 1,1 1-1,0-1 2,-2 1 1,3 1 0,-2 1 0,1 1 33,-4-1 1,4 2 0,-1 0-1,0-2 2,-2-1 1,1-2 0,0-1 0,0-1 0,0-1 1,-2-1 0,-3 2 0,0-3 11,0 0 1,0-1 0,0-2 0,0 1-32,0-1 0,-1-2 1,-1 0-25,-2-1 0,0-3 0,3-2 1,-2 1-24,0-1 1,-1-3 0,3 1 0,-2-3 0,-2-1-27,-1 0 1,0 0 0,-3 1 0,2-1 23,-2 0 1,-1-1 0,-1-1 0,0-3 15,0-1 1,-4 2 0,-1-3 0,-1-1-11,1-2 0,-4-1 0,3 0 0,-2 0-83,1 0 1,4-5 0,-2-3 0,1 0-90,0 0 0,-1-2 0,2 2 0,-1-5-172,2-2 1,-3-1 0,1 2-334,1 0 723,2-1 0,-5-2 0,0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43.540"/>
    </inkml:context>
    <inkml:brush xml:id="br0">
      <inkml:brushProperty name="width" value="0.09071" units="cm"/>
      <inkml:brushProperty name="height" value="0.09071" units="cm"/>
      <inkml:brushProperty name="color" value="#ED331F"/>
    </inkml:brush>
  </inkml:definitions>
  <inkml:trace contextRef="#ctx0" brushRef="#br0">12 0 8233,'-7'0'1286,"2"0"-305,5 0-933,0 5 0,0 2 35,0 4 1,5-5-1,3-2 1,2-3-125,1-1 1,5 0 0,3 0-1,2 0-251,1 0 0,1 0 1,-1-1-1,0-2 44,1-1 0,-2 0 1,-1 1-1,-3-1-206,-1 2 1,-1 1 283,-4 1 1,-6 0 0,-5 0 137,-6 0 0,-5 1 0,-4 1 0,-2 2 143,-1-1 1,-3 1-1,2 0 1,-2 0 103,-1 1 0,3-4 0,1 3 0,-1-3-7,2-1 1,1 0 0,4 0 0,1 0 413,0 0-534,5 0 1,2-4-318,8 1 0,2-2 0,5 2-393,0-1 0,1 1 0,-1 3 192,0 0 0,5 0 0,1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44.405"/>
    </inkml:context>
    <inkml:brush xml:id="br0">
      <inkml:brushProperty name="width" value="0.09071" units="cm"/>
      <inkml:brushProperty name="height" value="0.09071" units="cm"/>
      <inkml:brushProperty name="color" value="#ED331F"/>
    </inkml:brush>
  </inkml:definitions>
  <inkml:trace contextRef="#ctx0" brushRef="#br0">392 235 8355,'-7'0'332,"-2"0"1,6 0 0,-3 2-225,1 1 1,-4 0 0,3 4 0,-1 2 0,-1 1 0,-1 1 0,-1 0 0,-1 2 0,-1 0-40,-3 2 0,2 4 0,-3-3 1,1 0-197,1 0 1,-3 3 0,4-4 0,-2-2 85,1 0 1,-2-2-1,1-1 1,1-1 33,2-2 0,-3-4 14,0 0 0,0-1 0,4-2 1,0 0-1,0-2-114,0-1 1,4 0 0,4-4-56,1-2 1,2-1 0,0-2 0,2-2 75,1-1 1,2 0-1,4 3 1,-2-2-1,2-1 56,1 2 0,1-4 0,0 2 1,1 2 32,-1 0 0,0 3 0,0 2 103,0 0 1,1 2 0,-1-1 9,0 3 0,-4 3 0,1 1 0,1 0 13,0 0 0,-1 3-96,-1 1 1,1 4 0,4-3 0,1 1 0,0 2-2,1 2 1,-4 2 0,5-1 34,-3 0 1,-1-4 0,1 1-1,-1 1-10,0 0 0,0 3 0,-1-1 0,-1 0 0,-2 0 0,1 0 0,-1-1 0,1-1 0,0-2-102,2 2 1,-2-3 0,-1 1 0,2-2-123,1-3 1,1-1 0,0-1-34,0 0 0,-3 0 0,-1-1 111,2-3 1,-3-1-1,0-3 1,-1 0 92,-2-1 1,-2 0-1,-1-3 1,0 1-73,0 0 0,0 0 0,0-2 166,0-1 1,0 0-1,0-5 1,0-1-64,0-1 0,0 3 0,0 0 0,0 1 0,0 1-65,0 0 1,-1 1 0,-2 3-1,-2 1-13,-1 0 0,2 0 1,-3 1-1,-1 1 2,2 2 0,-4 1 0,3-3 0,-3 3-19,-1 1 1,0-4-1,-1 3 1,1-2-62,0 1 0,0-1 1,0-1-1,1 0-1070,2 1 888,-2 1 1,9-4 0,-4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46.224"/>
    </inkml:context>
    <inkml:brush xml:id="br0">
      <inkml:brushProperty name="width" value="0.09071" units="cm"/>
      <inkml:brushProperty name="height" value="0.09071" units="cm"/>
      <inkml:brushProperty name="color" value="#ED331F"/>
    </inkml:brush>
  </inkml:definitions>
  <inkml:trace contextRef="#ctx0" brushRef="#br0">33 34 8106,'-6'0'85,"1"-1"0,4-2 782,-3 0 242,3-1-602,-4-1-477,5 4 1,1-4 0,3 5-26,3 0 1,3 0-1,2 0 1,2 0-61,1 0 1,5 0-1,0 0 1,3 0-21,3 0 0,4-2 1,-4 0-1,-1-2-36,-1 2 1,-3 0 0,-2 2 53,-5 0 1,-1 0 0,-2 0-1,0 0 1,-1 2-60,-2 1 1,-3 5 0,-5 6 49,0 0 1,-5 5 0,-3-3 0,-3 2 109,-4 1 1,-1 3-1,-4 0 1,1 0 68,0 1 1,-1-5 0,0 1 0,1 0-4,-1-2 0,-1 3 0,-1-5 1,-1-2-11,1 0 1,4-2-1,0 0 1,2-1 7,2-2 0,6 0 0,0-4 212,-1-2-204,4 0 1,2-2-116,6 0 0,4 0 1,5 0-1,3 0-70,4 0 1,-1-4-1,3 0 1,3 2-1,1 1 4,2 1 1,-3 0 0,2 0 0,-3 0-172,0 0 1,-2 0 0,-1 0 0,-3 0 40,-1 0 1,3 3 0,-4 2 0,-1 0-75,-2 0 1,-2 0-1,-1-2 1,-2 2-202,2 1 1,-3-4-1,1 2-489,2-3 959,-4-1 0,5 5 0,-4 1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46.565"/>
    </inkml:context>
    <inkml:brush xml:id="br0">
      <inkml:brushProperty name="width" value="0.09071" units="cm"/>
      <inkml:brushProperty name="height" value="0.09071" units="cm"/>
      <inkml:brushProperty name="color" value="#ED331F"/>
    </inkml:brush>
  </inkml:definitions>
  <inkml:trace contextRef="#ctx0" brushRef="#br0">10 12 7506,'-6'-5'651,"3"4"0,6-3 0,5 3 0,2 1-286,1 0 1,5 0-1,3 0 1,2 0-309,1 0 0,-1 1 0,-1 1 0,-1 2-161,1-1 1,-1 3-1,1 0 1,-2 0-54,-2-2 0,3 1 0,-5 0 0,0 0-144,-1 0 1,1-1 0,1-4-1,-1 0-89,-2 0 1,0 0 0,0 0 26,3 0 1,-3 0-1,3 0 1,-2 0-130,-2 0 1,0 0 435,0 0 1,-5 0 0,-1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47.507"/>
    </inkml:context>
    <inkml:brush xml:id="br0">
      <inkml:brushProperty name="width" value="0.09071" units="cm"/>
      <inkml:brushProperty name="height" value="0.09071" units="cm"/>
      <inkml:brushProperty name="color" value="#ED331F"/>
    </inkml:brush>
  </inkml:definitions>
  <inkml:trace contextRef="#ctx0" brushRef="#br0">34 0 8355,'-7'0'110,"-1"0"423,6 0 1,-3 1-259,5 3 1,-1 2-1,-2 6-188,-1-1 1,1 1-1,3 2 1,0 2-62,0 1 1,0 2-1,0 3 1,0 2-81,0 2 0,0 1 0,0 4 1,0-2-1,0 0 0,0-2-291,0 0 259,0-1 1,0-3 0,0-1 0,0-1-1,0-1-34,0-1 1,0-6 0,0 2-212,0-2 0,3-2 0,1 0-224,-1 0 1,-1-1-543,2-2 990,-3 2 0,9-9 0,-4 4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47.825"/>
    </inkml:context>
    <inkml:brush xml:id="br0">
      <inkml:brushProperty name="width" value="0.09071" units="cm"/>
      <inkml:brushProperty name="height" value="0.09071" units="cm"/>
      <inkml:brushProperty name="color" value="#ED331F"/>
    </inkml:brush>
  </inkml:definitions>
  <inkml:trace contextRef="#ctx0" brushRef="#br0">1 12 9404,'5'-7'186,"1"2"1,5 5 0,0 0 109,0 0 1,4 0 0,0 0-427,-1 0 1,-2 0 0,-1 0 0,2 0-104,2 0 1,-3 0-1,3 0 1,-3 2-277,0 1 0,-5-1 0,-1 3-3,-1 0 1,3-3 230,-5 6 0,1-6 0,-4 3 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9:53.325"/>
    </inkml:context>
    <inkml:brush xml:id="br0">
      <inkml:brushProperty name="width" value="0.09071" units="cm"/>
      <inkml:brushProperty name="height" value="0.09071" units="cm"/>
      <inkml:brushProperty name="color" value="#ED331F"/>
    </inkml:brush>
  </inkml:definitions>
  <inkml:trace contextRef="#ctx0" brushRef="#br0">173 150 8053,'-5'-6'0,"-2"1"0,-3 2 0,-1-1 0,0 1 0,-1 1 0,1-1 0,0 0 0,0 0 0,0 2 0,1 0 473,2-3-490,3 3 1,5-5 0,0 2 0,0-4 0,2-2-1,1 0 1,5 2 0,2 0-56,1 0 0,0-1 1,0 0-1,0 3 1,1 0-1,-1 1-163,0 0 1,-5 0 134,-2 1 1,-3 4 87,-1 0 1,-4 5 0,-1 6 0,-1 0-26,-2 1 1,-2 0 0,0 2 71,2 1 1,-2 0 0,3-3-1,-3 2 18,-1 1 0,1-1-4,2-2 1,3-5-102,5 1 0,2-6 25,1 2 1,4-3-1,4-1 1,1 0-5,3 0 0,-1 0 0,4-1 0,2-3 37,1-3 1,-2-3-1,0-2 27,1 1 0,-3 4 0,0 1 1,-1 1-110,-2 2 1,-5 2 84,-2 1 0,-6 1 1,-2 3-1,-7 3 30,-6 3 1,-5 5 0,3 1 0,-1 0 33,-3 1 1,-1 1 0,-2-2 0,1 1-18,0-1 1,1 0-1,1-2 1,2-1 16,2-3 0,1 1 0,4-4 322,0-1-456,5-1 1,2-5 27,8 0 0,2 0 0,6-2 1,3-1-26,4-5 0,2 2 0,1-1 0,1-2 0,-1 0-38,0 2 0,1-3 1,-1 4-1,-1-2 14,-2 1 1,1 3 0,-5-2 0,-2 1-16,0 2 1,-6 2 80,1 1 0,-7 5 1,-2 3 25,-9 1 0,-3 6 1,-5 1-1,-2 1-5,-1-1 1,-2 4 0,1-2 0,-2 3 10,-2 2 1,6-5 0,-2 0 39,1-2 1,1 0-1,1-2 1,4-1 44,3-3 1,2 2-1,1-6-99,2 0 0,6-1 0,1-5 0,6 0 9,4 0 0,6-4 1,3-2-1,3-1-64,4-2 0,1-7 0,4 5 0,-1-3 4,1-2 0,2 2 0,1-3 0,1 1 3,-1 2 1,2 1-1,-8 2 1,1 1 11,-3 3 1,-4-2-1,-3 5 142,-4 2 0,-6 1 5,-2 1 0,-11 1 0,-2 3 0,-8 3-30,-3 3 0,-3 6 0,-6 2 0,-2 0 1,-2 1-48,0 1 0,1 1 1,-2 1-1,4-1 9,3-2 0,-3 1 1,7-4-1,1 0 2,2 0 1,-2-2-1,6-5 1,2-3-123,2-1-87,6 4 0,0-8 1,6 2 18,5-1 1,3-2 0,4-2-1,4-1 66,2-5 0,5-2 1,0-2 38,-1-3 0,2 3 0,-1-3 0,-1 2 45,-1 2 1,-1 1 0,1 1-1,-1 2 1,-1 0 60,-1 0 1,-5-1 0,-1 4 0,-3 0-94,-1-1 0,-3 4 16,-1-3 0,-4 8 0,-1 3 1,-4 3 18,-6 2 0,-2-1 0,-2 0 0,-3 0 41,-4 0 1,-1 2 0,1 0 0,0 2 70,-1-1 1,0-2 0,2-2-54,3-2 0,2 0 31,2-4 0,6 0 0,5-4-103,6 0 1,5-1 0,4-3 0,5-5-48,5-4 0,4 0 1,4-3-1,1 1 1,-2 0-70,-2 2 0,1 0 0,-5 3 1,-1 1-18,-2 2 1,-1 5-1,-4-2 151,-3 3 138,-2 1 0,-7 1 0,-4 3 194,-4 3 0,-4-1 0,-6 2-192,1 0 0,0 1 0,0 0-73,0-2 1,3-3 0,1 3-190,-2 2 0,3-4 1,0 0-460,1 0 1,1-3 0,4 6-823,0 1 1306,5-4 1,1 5 0,5-4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0:18.895"/>
    </inkml:context>
    <inkml:brush xml:id="br0">
      <inkml:brushProperty name="width" value="0.09071" units="cm"/>
      <inkml:brushProperty name="height" value="0.09071" units="cm"/>
      <inkml:brushProperty name="color" value="#ED331F"/>
    </inkml:brush>
  </inkml:definitions>
  <inkml:trace contextRef="#ctx0" brushRef="#br0">3176 224 8195,'-5'-11'0,"-1"0"-104,-1 0 218,2-1 1,2 1 0,-1 0-132,2 0 1,-3 3-1,1 1 1,0-2-1,0-1 1,-1 0-154,-1 3 1,2-2-1,-3 4 14,-2-1 0,-1 2 1,-1-2 125,0 1 1,0 0-1,0 3 14,0-2 1,-4 0-1,-2 3 1,0-1 49,-3-2 0,-1 0 0,-1 4 0,1-1 33,2-3 0,-2 3 0,2-3 0,-2 2-43,-1-2 1,1 3 0,1-3 0,1 3 18,-1 1 1,3 0 0,-2-2-78,-1-1 0,-1 1 1,-1-1-1,-2 2 0,-1 1 34,-1 0 0,-1 0 0,2 0 0,-2 0-3,-2 0 1,3 3 0,-4 1-1,1-2 9,0 0 1,-3 1 0,2 2 0,-2 0-4,-2 0 0,-3 0 1,-2-2-1,0 2-3,-4 1 1,4-2 0,-1 3 0,1 1 44,3-2 1,-2 0 0,0-4 0,4 3 19,3 2 1,-4-4-1,4 4 1,0-1-61,-2 0 0,-3-2 1,-1 3 27,1 2 1,0 0 0,0-1 0,-2 0-1,-1 0 17,1 2 1,-7 2 0,4 0-61,2 3 1,-2-3 0,2 3-1,-1-2 1,3-2 4,2 0 0,1 0 0,1 0 0,0 1 0,4-1 0,-2 2 0,4 0 1,3-2-12,0 3 0,-2-3 1,0 4-1,2-3-16,4-1 0,-4 2 0,1 2 0,0 2 22,-1 0 0,2 3 0,-1-4 0,0 2 9,-3 2 1,2 1-1,-2 1 1,2 1-15,2-1 0,0 2 0,-1 0 22,1 2 1,0 2 0,0-3-1,3 1 1,0-1-11,-1-2 1,3 1 0,-1 1-1,2 1-25,2-1 1,-2 2 0,1-1 0,2 0 8,0 1 0,0-2 1,0 4-1,3-1 10,0 1 1,0-4 0,0 1-1,2-3 8,0 0 0,6 3 0,-2 0 0,3-1 9,1-2 1,0 0 0,0-1 0,0 0-25,0 1 1,1-2 0,2-1-10,0-2 1,6 1 0,-2 3 0,3 1 0,0-1 5,-2 1 0,5-2 1,-1-1 13,0-2 0,4 1 0,0 2 0,2-1 0,0-3-6,0-1 1,7 3-1,-2-3 1,2 0 8,-1 0 0,8 3 0,-5-4 0,2-1 1,-1-2 1,3-1 0,-1 0 0,1 1 0,-1-1 1,2 0 0,-2 0 0,1 0 10,-1 0 1,2 1 0,-2-1 0,3-1 0,0-2 56,1 0 0,-1-1 1,-1 3-34,-2-2 1,3 0-1,-2-4 1,3 0 24,4 1 0,0-4 0,-1 3 0,4-3 7,3-1 1,1 0 0,1 0 0,0 0-58,-2 0 1,7 0-1,-5 0 1,1 0-34,-1 0 1,5-1 0,-6-2 0,2 0 10,3 0 0,-4-2 1,2 1-1,-3 1 4,-4-2 0,2 2 0,-2-3 0,2 0 24,-2 0 0,1 2 1,-4-2-1,2-1 44,2 1 1,2-1 0,1-3-58,-1 2 1,1-1 0,0 1 0,1-2 0,0 0 7,-2 3 1,6-3 0,-8 2-1,0-2-5,2-1 0,-4 0 0,-1 0 1,0-2 36,-3-1 1,-1 1 0,-2-2 0,1 3 20,-1 1 1,0-4 0,-2 0 0,-3 1-50,0 2 0,1-3 0,-2 0 0,-3 0-27,0-1 0,2 3 0,0-3 1,-1 1-60,-1 0 1,-2-4 0,2 0-1,0-2 11,2-2 1,2 1 0,-2 0 45,4-1 0,-2 1 0,1-2 1,-1 0-1,0-2-13,-1 1 0,3 0 1,-4 0-1,-1-1 53,-2 1 0,0 1 1,-2 2-1,-1 0 14,-2-1 0,-3 1 0,3 0 0,-2-1 12,-2 1 0,-6 0 1,0-1-1,-1 1-41,-1-1 0,-1 2 1,-3 2-1,0 0-80,2-1 1,-2-1-1,-4 0 1,-3 1-80,-1 1 1,-3 2 0,-5-3 0,-1 3 65,2 0 1,-4-1 0,1 2 112,-1-2 0,2 3 0,-4-2 1,1 1-1,-1 2-44,1 2 1,-1 1 0,-3-1 209,-1 1 0,1 0 0,-2 1 0,-2 1 0,-2 3-118,-1 1 1,-3 0-1,1 3 1,-4-2-90,-2 2 1,-8-1-1,3 1 1,-2-2-4,-3 1 1,1 2 0,-6 1-1,0 0-65,1 0 0,-1 0 0,2 0 0,-2 0-72,2 0 1,4 4-1,4 1 1,1 0-332,-1 0 1,3 0 42,2-2 1,-3 4 0,0 4 0</inkml:trace>
  <inkml:trace contextRef="#ctx0" brushRef="#br0" timeOffset="2394">426 2292 8355,'-8'-1'-161,"1"-3"393,-1 3 1,-3-4 0,0 5-89,0 0 1,3 0 0,1 0-56,-2 0 1,4 5 0,0 3 0,1 2-120,1 1 0,-1 0 0,4 0 0,0 1-106,0 3 0,4-1 1,1 5-1,0 1-24,0 1 0,2 1 0,-2 0-5,1 1 0,-2-5 1,2 1-1,-1 1-13,-2 1 1,2-2 0,-2-2 0,1 0-1,0 0-60,0-1 1,1-1 40,-2-4 0,-1 0 0,2 0 1</inkml:trace>
  <inkml:trace contextRef="#ctx0" brushRef="#br0" timeOffset="2067">-89 2460 8355,'-11'0'0,"4"-4"0,1-1 0,1-1 0,1-1 134,4-5 0,0 5-82,0 0 1,1-1-1,3-3 1,3 0 0,3 0 17,1-1 0,2 1 1,0 0-56,2 0 1,4 0-1,-3 0 1,0-1-37,0 1 1,3 4-1,-4-1 1,0 1-19,1 1 1,-4-3 0,3 4-1,-2 0-13,-2 0 0,0 1 0,0 4 20,1 0 0,-5 1 1,-1 3-1,0 4 7,1 2 0,-1 1 0,1 0 0,-2 0 0,-1 2 0,0 1 0,-2 4 0,-1 0 1,-1 0-1,0-1 0,0 1 0,0 0 2,0 0 1,-5 3 8,-2-3 0,1 0 0,-2-1 66,0-1 0,-2 4 1,-1-2-1,-1-1-46,1-2 1,0 1 0,0-1 0,1-1 0,1-2-207,2-1 1,-1 0 0,-3 1 2,0-1 0,3-4 1,1-1 4,-2-1 0,3 3 0,-1-4 0,-1-1-310,2 2 425,-4-3 1,4 3 0,-5-5 0</inkml:trace>
  <inkml:trace contextRef="#ctx0" brushRef="#br0" timeOffset="1549">-22 2393 8355,'-6'0'329,"0"-1"-107,2-3 1,3 1-1,-4-3 415,0 1-822,4 2-165,-4 3 0,5 5 267,0 2 1,1 3 0,2 1 0,2 0-13,1 0 1,-2 1 0,2-1-1,-1 0-32,-3 0 1,3 4 0,-1 0 0,0-1 0,-1-2-20,1-1 1,1 0-1,-2 1 1,0-1-350,0 0 0,2 0 380,-2 0 0,6-4 0,-3-2 1</inkml:trace>
  <inkml:trace contextRef="#ctx0" brushRef="#br0" timeOffset="1216">-223 2404 8355,'0'-11'0,"0"0"-661,0 0 669,0-1 1,0 1 0,0 0 353,0 0 0,-5 0 0,-2 1 0,-3 2-175,-1 5 1,0-2 0,-1 1-110,1 1 1,-1 2 0,-2 1 0,-1 0 0,2 0-22,0 0 1,1 0-203,-3 0 0,2 1 1,-3 3-1,1 2 18,0 1 0,0 2 1,4-1-1,0 2 0,0 1 46,0 0 0,0 0 0,-1 1 0,2-1 74,3 0 0,-2 0 0,6 0 0,-1-1 54,-1-2 1,4 2 0,-3-3 0,3 3-23,1 1 0,1 0 1,1 1-1,3-3-80,2-1 0,-1 2 1,2-3-1,0 3-83,1 1 0,2-1 1,2-1-1,2-1 0,-1 0-85,-2 2 0,3-2 0,2-1 0,-1 2-87,0 1 0,4-3 23,-2 1 1,3-5 226,2 5 0,-1-6 0,1 3 0</inkml:trace>
  <inkml:trace contextRef="#ctx0" brushRef="#br0" timeOffset="2679">336 2426 8355,'-11'0'0,"4"-3"-1276,-1-1 1721,6-5 0,-3 3 1,5-5-1,0 0-300,0 0 0,6-1 1,4 1-1,5 0-186,2 0 1,1 0 0,1-2-1,0 0 87,1-2 0,1 0 0,0 4 1,-1-1-150,-1 1 0,-2 4 1,2 1-1,-3-1-221,0 1 1,-4 2-1,3-2 71,-2 1 0,-2 2 1,0 3-1,0 0-251,0 0 0,1 1 421,-1 2 1,-5 4 0,-1 4 0</inkml:trace>
  <inkml:trace contextRef="#ctx0" brushRef="#br0" timeOffset="2966">359 2538 8355,'-12'6'-811,"5"3"1531,-1-5 21,6 0 0,2-6-735,7-1 1,5-2 0,1-4-1,2 2 1,-1-1-126,-2 2 0,4-4 1,2 4-1,0-2-30,1 1 0,0 3 1,2-3 79,-3-2 0,6 3 0,-4-2 0,0 1-116,1 1 1,-1-1 0,-2 5-123,-3-2 1,2-3 0,-3 3-38,0 2 0,-1 0 0,-2 2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0:29.692"/>
    </inkml:context>
    <inkml:brush xml:id="br0">
      <inkml:brushProperty name="width" value="0.09071" units="cm"/>
      <inkml:brushProperty name="height" value="0.09071" units="cm"/>
      <inkml:brushProperty name="color" value="#ED331F"/>
    </inkml:brush>
  </inkml:definitions>
  <inkml:trace contextRef="#ctx0" brushRef="#br0">3544 79 8355,'-11'0'-140,"0"-1"0,0-2 0,0-1-126,0 2 0,-1-3 0,1 1 0,0 0 255,0-1 1,0 4 0,-2-3 0,0 3 0,-4 0 19,0-3 1,2 3-1,-2-3 34,1 3 1,-3 1 0,3 0-1,0 0-39,-1 0 1,1-4 0,3 1 0,-3 0 21,-2 2 1,3 1-1,-2 0-25,1 0 0,-3 0 0,3 0 1,-1 0-1,-2 0 0,0 0 15,1 0 0,3 0 1,-3-1 5,2-3 1,-2 3 0,1-3 0,1 3-11,0 1 0,-4-2 0,2 0 0,-2-2-34,1 2 0,-2 1 1,2 1-1,-1 0-4,2 0 1,-2 0 0,4 0 0,0 0 12,0 0 1,-3 0-1,3 0 1,0 0 7,-1 0 0,-2 0 1,0 0-1,-2 0 5,-2 0 1,-3 0 0,0 0 20,1 0 0,2 0 0,0 0 0,1 0 0,0 0 28,-1 0 1,-3 0 0,1 0-35,4 0 1,-5 0 0,4 0 0,-2 0 0,2 0-9,3 0 1,-2 0 0,3 0 0,-4 0-11,0 0 0,0 0 0,-1 1 0,2 1-10,3 2 1,-4 1 0,4-3 0,-3 2 4,-2-1 0,1-2 0,0-1 0,-1 1 5,1 3 0,0-3 0,0 3 1,3-3 2,0-1 1,0 4 0,-3-1-1,0 0 0,3-1 1,0 1-1,1 1 1,-1-1-18,0 2 1,1-2-1,-5 3 1,1 0-2,0 0 0,-1 1 1,1 1-1,0-1 10,-1-2 1,1 2 0,0-2 0,-1 0 4,1 0 1,1 2 0,1-3 0,2-1 3,2-2 1,-2 3-1,2-1 1,-1 0 2,1-2 1,0 3 0,2-1-1,-2 0 1,0-2-3,0-1 1,1 4-3,4 0 0,-2-1 0,0-3 1,-2 0-2,1 0 1,-3 4-1,-1 1 1,0 0-1,-1 1-2,-1 0 0,-4-2 1,-3 2-1,3-1 2,0-2 1,-2 3 0,0 0 0,0 0 0,-2-2 0,5 2 0,-3 1 0,3 0 0,5 1 0,-3-5 0,2 3 0,-1 1 0,1-1 1,-2 0-1,4 3 1,-2-2-3,1 2 0,3 0 0,-4-1 0,1 0 1,0 0 1,-2-1 0,5 0 0,0 2-1,-1 1 0,4-3 0,-3 1 23,3 0 0,-1 1 0,-1 0 1,0-2-1,0 2-1,1 1 0,2 2 0,0 2 0,0 1-9,0-1 1,0 2-1,-1 0 1,1 1-3,0 3 0,0-3 1,1 2-1,1 1-28,2 1 1,-1-2-1,-2-1 1,2 2 4,0 1 1,1 0-1,-4-1 1,-1-2 2,1-2 1,4 3 0,1-5 0,-1 0 8,1-1 0,2 1 1,-2 1 14,1-1 0,2-2 0,3 0 0,0-1 5,0 0 1,0 0-1,1 2 1,2 0 0,4 2 23,-1-1 0,5-1 0,-1 1 0,4 1-30,-1-1 1,1 2 0,0-1 0,2-2-32,1 0 1,2 2 0,2 0-1,-1-2 13,-2 0 1,5-2 0,3 0-1,-2 0 11,-5 0 0,2-3 1,-2-1-1,2 1 42,2-2 1,-1 3 0,2-6 0,0 1 11,2 1 0,1-2 1,-4 3-52,3-1 0,-2 0 0,2-3 0,-1 2 0,0 0 13,1 1 1,0-3-1,-4 6 1,-1-1-69,-2-1 1,2 3 0,-4-4 0,2 0 9,0 0 0,-2 4 1,3-3-1,-1 1 21,0 1 1,-1-5-1,0 4 1,1-2-6,-1-3 0,3 3 0,-3 0 0,3 0 76,2 0 0,3-1 0,1-4 0,0 0 10,1 0 0,-1 3 1,-2 1-1,1 0-89,-1 1 1,-1-4-1,-2 4-3,0 0 0,-3-4 1,-1 3-1,2-2 1,1 1-1,2 1 25,-1-2 1,1-1 0,-1 1 14,0 1 0,1-1 1,-1 1-1,0-1-9,1-2 1,-1 0-1,0 0 1,2 0 7,2 0 0,-2 0 0,3 0 1,-1 0 3,0 0 1,5 0 0,-2 0 0,-1 0-12,-1 0 1,0-2-1,-1 0 1,-1-2-8,-2 2 0,0 0 1,-1 2-1,-1 0-9,-2 0 1,2 0 0,-2 0-15,2 0 0,1 0 0,-1 0 1,-1 0 18,-1 0 1,-2 0 0,3 0 0,-1 0-1,-1 0 18,0 0 1,5 0-1,-3-1 1,0-1 14,1-2 1,0 0 0,2 4 0,-1 0-41,0 0 1,1-4 0,-1 1 0,-1 0-16,-2 2 1,2 1-1,-3-1 1,4-2 10,0 0 1,2-2-1,0 2 1,4-1 5,0 2 1,-3-3 0,2 0-1,1 0 13,2 0 0,1-2 1,0 2 2,-1-2 0,-1 4 0,4-4 0,-2 1 3,-1 0 1,-1 0 0,4-3 0,-2 3 0,-3 0 38,0 0 0,3-1 0,-2-1 0,2 1-12,-1 2 0,1-2 0,-3 2 1,-1 0 23,0 0 0,3-2 0,-5 3 1,-3 1-36,-2 2 0,-2-3 1,0 1-1,-3-1-1,-2-1 1,-2 4 0,0-4 0,0 1 27,0 0 1,0-4 0,1 0-63,-1-2 0,-1-2 1,-2-2 9,0-1 0,-6-1 0,2 2 1,-1-2 17,0-1 1,-1 0 0,1-3 0,-1 2-1,-2 1 29,0-1 0,0 1 0,0-3 0,0 3-51,0 1 0,3-3 0,1 3 1,-2-1-37,0-3 0,1 2 0,2 0 0,0-2 25,0-1 1,3-2-1,-4 1 1,-1 0 56,2-1 0,-4 1 0,3-1 19,-3 1 1,-1 0 0,-1-1 0,-1 1 0,-3 0-21,-1-1 0,-2 1 0,-3 0-55,0-1 1,-4 5 0,0 0 0,0 2 17,-1 2 1,0-2 0,-4 1 0,0 2 0,-2 0-14,-3 2 0,-5 0 0,3 0 0,-2 1-2,-2 2 1,-1-2 0,-2 3 0,-1-2-14,-2 2 0,2-2 1,-3 4-1,1 0-49,-1 0 1,-3-2 0,3 3 0,-2 0-49,-2-1 1,-5 4 0,-2-3 0,2 2-40,1-2 0,5 3 0,0-3 0,0 3-39,1 1 0,-3 1 1,2 3-205,-3 3 0,0 1 211,-1 3 0,0-2 0,0 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8:11.609"/>
    </inkml:context>
    <inkml:brush xml:id="br0">
      <inkml:brushProperty name="width" value="0.09071" units="cm"/>
      <inkml:brushProperty name="height" value="0.09071" units="cm"/>
      <inkml:brushProperty name="color" value="#ED331F"/>
    </inkml:brush>
  </inkml:definitions>
  <inkml:trace contextRef="#ctx0" brushRef="#br0">45 861 7263,'-5'6'178,"-2"-2"1,0-4 0,1-4 293,1-3 1,-2 1-245,3-2 0,0 4 0,4-3 0,0-2-59,0-1 0,4 3-164,0-1 0,5 5 1,-2-4-1,3 3 86,1 1 1,4 2 0,1 0-289,2-3 0,4 3 1,6-4-1,4 0 31,2-3 0,7 2 0,2-3 1,4-2-1,4-4 75,0-2 1,12-2-1,2-4 65,5-4 1,6-1-1,7-7 1,7-2-1,-43 17 1,1 0 78,2 0 0,0 0 1,2-3-1,1 0 1,1 2-1,-1 0 0,1 1 1,-1-1 10,-1 1 1,0 0-1,1 1 1,0 1-1,-1 2 1,-1 0 0,-1 0-1,-1 1 136,46-15 1,-11 5-1,-7 0 1,-8 5-45,-8 6 0,-11 1 0,-6 3-243,-9 3 0,-7-2 0,-7 4 1,-2 0-1,-4 0 106,-3 3 0,-5-1 1,-2 1-21,0-2-87,-4 0 0,2 5-386,-6 3 0,2-1 1,-4 3-1,1 0 53,0 0 1,-1 2 60,1 3 0,3 0 0,-4 0 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1:17.934"/>
    </inkml:context>
    <inkml:brush xml:id="br0">
      <inkml:brushProperty name="width" value="0.09071" units="cm"/>
      <inkml:brushProperty name="height" value="0.09071" units="cm"/>
      <inkml:brushProperty name="color" value="#ED331F"/>
    </inkml:brush>
  </inkml:definitions>
  <inkml:trace contextRef="#ctx0" brushRef="#br0">134 1152 6696,'8'-4'340,"-1"0"-239,2 2 1,-3 1-1,2 1 1,0 0-1,2 0-25,1 0 0,1 1 1,-1 1-1,0 2-41,0-1 1,2-2-1,1 0 1,5 1-8,2 2 0,2 0 0,-1-4 0,1 0-14,4 0 1,1 0 0,6 1 0,-1 2 0,1 0 1,-1 1 0,1-4-28,-1 0 1,1 1 0,-1 2-1,2 1-3,2-2 0,-2-1 0,4-1 0,-2 0-8,0 0 0,2 0 0,-3 0 0,1 0 17,-1 0 1,0 0 0,0 0 0,1 0-1,1 0 7,0 0 1,-2 0 0,5 0 0,1 0 1,2 0 1,-3 0-1,0 2 1,0 0-2,-1 2 1,2-1-1,-4-3 1,1 2-1,-1 0-53,-2 2 50,4 0 0,-5-3 0,2 1 0,-2 2 1,-1 0-2,-1 1 1,1-4-1,-2 3 1,-1-3 0,-2 0-6,-2 3 1,0-3-1,-2 3 25,1-3 1,4-1-1,-3 0 1,3 0 0,4 0-21,2 0 1,2 0 0,-2 0-3,1 0 1,2 0 0,-3 0 0,2 0-1,1-1 17,0-3 0,3 3 0,-3-3 0,2 3-9,0 1 1,-1 0 0,2 0 0,-2 0 42,-1 0 1,2 0 0,-4 0-1,0 0-50,2 0 0,-4 0 0,3-1 8,1-3 1,-8 3 0,2-3-1,-1 3-3,1 1 0,-3 0 1,-2 0-1,1 0 18,-1 0 0,-3 0 1,1 0-1,-1 0 0,0 0-6,1 0 1,0 0 0,-2 0-1,0 0-7,3 0 1,4 0 0,-3 0 0,2 0-35,0 0 1,-5 0 0,2 0 0,-1 0 25,0 0 0,4 0 1,-4 0-1,-1 0 36,-1 0 1,2 0 0,0 0-1,-1 0 68,-2 0 0,-1-1 1,1-2-40,-1-1 0,-1 1 1,-1 1-1,-1 0-9,1-2 1,-3-3 0,0 2 0,1 0-43,-1 0 0,-2-3 0,3 5 0,-1-1 1,-1 0-35,0 0 1,3-3-1,-4 2 1,0 0 0,1 0 1,0-2 0,4 2 0,-3 0 34,-1 0 1,3-4-1,-3 2 1,0-3 46,0-1 0,4 2 0,-2 0 0,-1-1 64,-2 1 0,1-3 0,-1-3 0,-1 1 94,-2 2 1,-1 1-1,1 0-169,-1 0 1,-4-4-1,1 0 1,-1 0-1,1 0 1,-1-1 0,0 0-1,1-2 1,-1 2-1,1-1 25,-2-1 1,4 0 0,-4-3-110,0 2 1,3-1-1,-4 4 1,0-2-28,0-1 0,2 1 1,-3 1-1,0-1 53,1 1 1,-4 2-1,3-2 1,-3-1-6,-1 1 0,0 2 0,0-2 1,0-1 10,0 1 0,0 0 1,0-2-1,-1 3 16,-3 0 1,2 2-1,-6-3-13,-1 0 1,0-1 0,-4 2 0,-1-2-3,0-2 0,-5 4 1,3 0-1,-2 1-21,-2 0 0,-6-3 0,-2 1 0,-2 1 0,0 0-68,-1 2 1,-5 2-1,-2 1 1,-1 0-18,1 0 1,-8-1 0,1 1 0,-2 0-11,-3 0 0,-5 3 0,-4 2 1,-1 0 3,-1 0 1,4 3 0,-4 0 0,2 1 10,-1 2 0,-1 0 0,3 0 0,-1 0 25,5 0 1,-2 0 0,5 0 32,0 0 0,1 2 1,6 0-1,-2 3-1,-3 1 1,3-3-1,-2 2 1,2-2-1,2 1 1,1 0 18,-2 1 1,3-4 0,-7 4 30,3 0 0,3-4 0,1 3 0,1-2 3,-1 2 0,-2-3 1,-1 4-1,1-1 7,-1 0 0,-1 0 0,-3-3 1,-3 1-17,-2 2 0,-2 1 0,0-3 1,0 2 64,0-1 1,0-1 0,0 1 0,2 0-31,1 0 1,1-1-1,6 1-36,3 1 1,2 0-1,0-1 1,4 1-37,2-2 1,1 3 0,2 0 0,1 0-1,2 0 22,2-2 1,-3 2 0,4-1-1,1 1 1,0 0-7,-1-2 1,3 2 0,-2-1 26,5-2 1,-1 1 0,2-1 0,-1 2-1,2-2 0,-2 3 0,4 0 0,-2 0-12,-2 0 0,3 0 1,-2-1-1,0 2-18,-3 0 0,-4 4 1,-1-2-1,0 2 11,-1 1 1,-1 0-1,3 0 56,1 0 0,-3-3 0,2-1 0,0 2 37,-1 1 1,6-3-1,-4 1 1,1-1-18,4-1 1,-2 4 0,3-3-1,0 0 1,-1-1 8,1-1 0,5 3 1,-2-3-56,0 1 1,4-2-1,-5 2 1,3 0-1,-3-1-22,0 0 0,0 4 1,-3-3-1,1 1 2,-1 1 1,-1-2-1,-1 3 1,1-3 31,2-1 0,-2 3 0,2-1 0,-1 0 7,2 1 1,-2-2-1,4 3-38,-2-2 1,5-3 0,-2 3 0,2 1-15,2-2 1,0 4-1,0-3 1,1 3-73,2 1 1,0 1 0,4-1 0,0 0 0,1 1-15,-1 3 0,0 1 1,4 4-1,0-1 92,0 1 0,0 0 0,0-1 0,0 0 13,0 1 1,0 0 0,0 0 0,0-3 38,0-1 0,0 3 1,0-3-1,0 0 25,0 0 0,0 3 1,0-4-1,0 0 7,0 1 0,0-2 1,0 3-26,0-1 0,0 0 0,1-2 0,2 1 15,1-1 0,1-1 0,-3 1 1,3 1-46,1-2 0,-2 0 0,3-2 1,2 0-1,1-1 23,1-2 0,2 2 0,2-3 0,2 2-5,0-2 1,8-1-1,-1-3-91,3 1 0,0-1 1,6-3-1,1 0 1,3 0-1,0 2 1,0 0-1,-1 2 1,-2-2-1,-3-1 0,-2-1 1,1 0-891,-1 0 1,-2 0 434,-4 0 0,-2 0 314,-3 0 0,3 5 0,-3 2 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1:15.285"/>
    </inkml:context>
    <inkml:brush xml:id="br0">
      <inkml:brushProperty name="width" value="0.09071" units="cm"/>
      <inkml:brushProperty name="height" value="0.09071" units="cm"/>
      <inkml:brushProperty name="color" value="#ED331F"/>
    </inkml:brush>
  </inkml:definitions>
  <inkml:trace contextRef="#ctx0" brushRef="#br0">347 985 8355,'-11'0'-153,"-1"0"1,1 0 0,0 0 0,0 0 0,0 0 0,0 0-678,-1 0 863,1 0 0,4 0 0,-1 0 13,0 0 0,1 0 0,1-2 0,0 0 1,0-2 221,-3 2 0,3 0 0,-2 1 211,0-3-575,3 3 87,0-4 0,6 5 0,3 0 0,3 0 0,3 0 0,1 0-18,0 0 0,2 0 0,1 0 29,0 0 1,3 0 0,-3 0-1,4 0 11,-1 0 0,4 0 0,-2-1 0,3-2 2,4 0 0,2-2 0,3 2 0,-1 0-12,1 0 1,1 2-1,2 1 1,-1 0-1,1 0-98,-1 0 1,4 0 23,1 0 1,-1 1-1,-3 2 1,0 0 17,4 0 0,-2 2 0,3-2 0,1 1 39,0 1 0,-4-4 1,1 3-1,-1-3 1,-1-1 2,-2 0 1,3 0-1,-7 0 1,1 0 79,0 0 0,-5 0 0,1 0 0,-3 0-78,0 0 0,-1 0 1,-1 0-1,-1 0-7,-1 0 0,-6 0 1,2 0-1,-1 0 1,-1 0-114,2 0 0,0 0-78,-4 0 62,1 0 195,-6 0 1,-2 0-1,-8 0 1,-4 0 69,-2 0 0,-7 0 0,-5 0 1,-7-1-33,-3-3 1,-2 3 0,-1-4 0,-2 1 0,-4 1 0,-2 0-100,-2 2 1,-3 1-1,-1 0-29,2 0 0,-3 0 1,1 0-1,0 0-49,3 0 0,-5 0 0,7 1 0,-2 2 16,0 0 1,5 5 0,-2-3 0,0 0 3,-1 0 1,-3 0 0,6-3 98,-2 2 0,2 1 0,2-3 0,3 2 8,4-1 0,7-2 0,1-1 0,6 0 2,2 0 1,1 0 0,4 0 51,-1 0 0,5-4-45,0 0-96,4 1 1,-1 3 25,8 0 0,-1 0 0,4 0 16,2 0 0,1 0 1,2 0-1,2 0 1,3 0 7,4 0 0,0 0 0,9 0-3,1 0 0,5 0 0,3 0 6,0 0 0,7 0 1,7 0-1,1 0 22,2 0 1,1-4 0,2 0 0,0 1-1,-2-1-33,-3 0 1,-1 0 0,-4 3 0,-2-1 0,-1-2 1,-3 0-1,-2 4 1,-3 0-1,-4 0-96,0 0 0,-1 0 0,0 0 55,-3 0 1,1 4-1,-5 0 1,-1-2 0,-2-1-10,0-1 1,-5 2 0,0 0-49,-2 2 1,-3 1 0,-5-2 41,-3-1 0,-6 4 73,-3-2 1,-6-3 0,-6 3 0,-2-3 0,-3-1 81,-4 0 1,-3 0 0,-6 0 0,1 0 0,-3-1-119,-5-3 1,0 3 0,-9-3 0,0 3-6,-2 1 1,-7 0-1,-4 0 17,1 0 0,-6 0 0,3 0 1,2 0 14,1 0 0,-5 0 0,4 0 0,2 0 0,4 0 18,4 0 1,4 1-1,5 1 9,3 2 0,0 0 1,8-4 13,4 0 0,6 0 1,4 0-1,4 0 331,3 0-328,5 0 1,4 0 0,8 0 0,6 0 0,7 0 6,7 0 1,0 0 0,5 0-13,1 0 1,5 0 0,2 0-1,1 0-2,-1 0 1,7 0 0,-3 0-1,1 0 1,1 0-17,4 0 1,-5 0 0,4 0 0,0 0-75,-1 0 0,2 4 0,-2-1-41,-2 0 1,6-2 0,-8-1 62,0 0 0,-3 0 0,1 0 1,-2 0 6,-2 0 0,2 0 0,-4 0 1,-1 0-17,-1 0 0,-5 0 1,-1 0-1,-3 0 1,-5 0-26,-3 0 1,-2 1 0,-2 2 0,0 0-68,0 0 0,-5-1-13,-2 2 151,-3-3 133,-1 9 197,0-8-248,0 3 1,2-5-42,1 0 0,0 0 0,4 0 10,2 0 0,1 0 0,1-2 50,0-1 0,0 1 0,-1-3 1,-1 0 9,-1-2 1,-5 1 0,5-2 0,0 0-26,2-2 1,-2-1-1,-1-1 1,2 1 15,1 0 0,-3 0 0,1-2 0,-1 0 0,1-2 56,-1 1 0,-4 2 1,0-1-43,-1-2 1,-2 3-1,0-3-65,0 3 0,0-3 1,0 0-1,0 0 0,0-1 83,0-3 0,0 2 0,0-2-134,0-1 0,0 3 0,0-2 1,0-1-1,0-1 32,0-1 1,1 0 0,1 0 0,2 3 0,-1 0-6,-2-1 1,-1 3-1,1-2-27,3-1 1,-3-1 0,3-1 0,-3-1 0,-1 1-8,0 0 0,0 0 0,0 3 0,0 0-33,0-1 1,0-1 0,0 0-3,0 2 0,0-1 0,0 5-3,0 2 0,0 0 0,0 2 0,0 0 0,0 0-5,0 0 0,-4-1 0,-1 2-153,-1 3 0,2-2-47,-3 6 0,4-2 1,-2 2 106,0-1 1,-1 1-1,-5 3 1,0 0 79,0 0 1,0 0 0,-1 0 0,0 1-32,-3 3 1,-2-3 0,-6 3 0,1-3 157,0-1 1,-5 0 0,0 0 0,-1 0-22,-4 0 1,1 0 0,0 0-58,2 0 0,-1 0 1,-3 0-1,2 0-27,2 0 1,-1 0 0,-4 0 0,1 0 2,-1 0 1,4 0-1,1 0 1,-3 1-1,0 2-14,-1 0 1,-5 5 0,0-3 0,-1 1-1,0 1 39,-1 0 0,3-1 0,-3-4 3,1 2 0,-2 4 0,4-5 0,1 1 3,1 1 0,3-4 0,1 4 0,2-1 0,2 0 5,2-2 0,3 1 1,3 0 0,-1-1 0,4 1 0,0-1-5,0-2 0,1 1 0,4 1 25,0 2 0,-1 1-2,1-1 304,0-3-205,5 4 0,-3-4 1,4 2-83,-1 0 0,2 1-70,-3-4 1,3 4-1,-2 1 9,1 1 0,0-2-59,1 3 1,-1 1 0,-3 3 0,0 0 45,-1 0 0,3 0 0,-1 2 0,-2 0-14,-1 2 1,3 4-1,-1-3 1,1 0 29,1 0 1,-1 4 0,5-1-1,-2 1 1,2 0 0,-1-2 9,-1 2 0,3 1 1,-3 2 13,3-1 0,1 0 1,0 1-1,0-1 35,0 0 0,4 4 1,0 1-1,-2-3 38,-1 0 1,1 2 0,0 0 0,2-1 0,-2-1 18,0-2 0,1 0 0,1 1-44,-1-1 0,1-3 0,1-1-22,2 2 1,-1-2-1,3-1 1,-3 0 3,-1 1 0,2-5 0,-2 2 0,0-2-6,0-2 1,3 0-1,-5 0 1,1 0-1,0 1 17,-1-1 0,2-4 0,-2 1-23,1 0 1,-1-1-1,-1-1 71,1-1 117,-1 4 382,3-8-95,-5 4-1315,0-5 0,-5 0-1571,-3 0 1800,3 0 1,-5 0-1,4 0 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1:31.961"/>
    </inkml:context>
    <inkml:brush xml:id="br0">
      <inkml:brushProperty name="width" value="0.09071" units="cm"/>
      <inkml:brushProperty name="height" value="0.09071" units="cm"/>
      <inkml:brushProperty name="color" value="#ED331F"/>
    </inkml:brush>
  </inkml:definitions>
  <inkml:trace contextRef="#ctx0" brushRef="#br0">0 179 6562,'12'-6'74,"-1"2"0,-4 2 0,1-1 0,0-1 62,2 2 1,2 1-26,-1 1 1,-4 0-8,1 0 0,-5-4 0,5 0-18,0 2 1,-1-1 0,0 1-34,2-2 1,1-1 0,1 3-38,0-2 1,0-4 0,1 5 0,-1 0 0,0 2-42,0 1 0,0-1 3,0-3 0,2 3 0,0-3 0,4 3 12,0 1 1,-2 0-1,4 0 1,0 0-1,3 0 6,0 0 0,0 0 0,1 0 1,-1 0 11,0 0 0,4 0 0,1 0 1,-3 0 31,0 0 0,2 0 0,0 0 0,0 0 5,2 0 0,-4 0 1,5 0-1,-2 0-28,-2 0 1,2 0 0,0 0 0,-3 0 6,0 0 0,-2 0 0,2 0 0,1 0 16,1 0 1,1 0-1,-2 0-47,1 0 1,0-4 0,-3 0 0,0 2 2,3 1 0,-2 1 0,1 0 1,-4-2-20,-3-1 0,1 1 0,2-1 0,-1 1 0,-1 2-12,1 0 1,-1 0-1,1 0 1,-2 0 5,-2 0 1,4 0-1,-3 0 1,2 0-1,-1 0 24,2 0 1,-2 0 0,-1 0 2,-1 0 0,-1 0 1,-4 0-1,0 0 15,1 0 1,-1 0 0,0 0 0,0 0 5,0 0 0,1 0 0,-1 0-7,0 0 1,-4 0 0,1 0 0,1 0-1,0 0 0,3 0 0,-1 0-5,0 0 0,0 0 1,0-1-1,1-1 1,-1-2-4,0 1 1,0 2 0,0 1 0,0 0-6,1 0 1,3 0 0,-1 0 0,0 0-10,-1 0 0,-1 0 1,2 0-1,2 0-9,1 0 0,-2 0 0,4 0 1,-1 0 10,0 0 1,3 0-1,-4 0 1,2 0 9,-1 0 0,0 0 0,2 0-5,-2 0 1,-3 0 0,4 0 0,0 0 4,-2 0 0,3 0 0,-4 0 0,0 0 8,0 0 1,3 0 0,-3 0-1,0 0 1,0 0 21,-2 0 1,2 0 0,0 0-1,0 0-16,1 0 0,1 0 0,-2 0 0,2 0-2,2 0 0,1 0 0,1 0 0,0 0 15,1 0 1,-1-4 0,2 1 0,1 0-10,1 2 1,4-3-1,-3 1 1,0 0-25,1 2 1,1-3-1,-1 0 1,-1 2 12,0 1 1,3 1 0,-4 0-8,-1 0 1,-1 0 0,-3 0 0,-1 0 13,-2 0 0,1 0 0,3 0 1,1 0-1,-1 0-15,0 0 1,4 0 0,1 0 0,-3 0 2,0 0 1,2 0 0,0 0 0,0 0 9,2 0 0,-4 0 0,5 0 0,0 1-12,-1 3 1,-2-3 0,3 3 0,-2-2 2,-2 2 1,2-3-1,1 4 1,-1-1 45,0-1 1,3 1 0,-4-4 0,0 1-41,2 3 1,-4-3 0,5 3-6,-2-3 1,1-1 0,-2 0 0,2 0-14,1 0 0,2 0 0,-5 0 0,0 0 1,0 0-44,0 0 0,4 0 0,-4 0 0,0 0-1,2 0 0,-1 0 0,3 0 0,-3 0 17,0 0 0,-2 0 0,4 0 0,-2 0 8,-2 0 0,2 0 1,1 2-1,-1 0 15,0 2 1,-1 0 0,-2-4 0,1 0 33,1 0 0,0 0 0,-4 0 1,1 0-20,-1 0 0,-1 0 1,-1 0-4,-1 0 1,-1 0 0,5 0-1,-1 0 1,0 0 1,1 0-1,-1 0 1,0 0-1,0 0-2,-4 0 1,7 0-1,-3 0 1,2 0-14,0 0 0,-2 0 1,2-2-1,0 0 6,2-2 0,1 0 1,-4 4-1,2 0 9,1 0 1,1-1 0,-2-1-1,1-2 17,-1 1 0,-1 2 1,-2 1-1,1-1 57,-1-3 0,0 3 1,1-3-16,-1 3 1,-3-3-1,-2 1 1,0 0-37,1 2 0,0-3 0,4 0 0,-3 2-8,0 1 1,-4-1-1,4 0 1,-1-2 0,1 2-10,-1 0 1,0 2 0,2 0 0,-2 0-16,2 0 0,0-3 0,0-1 0,-3 1 26,0 2 1,2 1 0,-1 0-1,0 0 19,1 0 1,-4 0 0,2 0 0,1 0 13,-1 0 1,-3 0 0,1 0 0,-3 0 26,-1 0 1,0-3 0,1-1-83,-1 1 1,-4 2-62,1 1 1,-1 0-57,4 0-1359,-4 0 863,-2 0 1,-7 0 377,-1 0 1,-4 4 0,-4 0-1,0-2 135,0-1 1,-5-1-1,-2 0 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1:33.546"/>
    </inkml:context>
    <inkml:brush xml:id="br0">
      <inkml:brushProperty name="width" value="0.09071" units="cm"/>
      <inkml:brushProperty name="height" value="0.09071" units="cm"/>
      <inkml:brushProperty name="color" value="#ED331F"/>
    </inkml:brush>
  </inkml:definitions>
  <inkml:trace contextRef="#ctx0" brushRef="#br0">112 22 6737,'-5'-6'-102,"-2"2"336,-3 3 0,-1 1 90,0 0 0,3 0-96,1 0 0,3-3-134,-3-1 1,3 0-71,-4 4 1,5 0-65,-5 0 0,2 1 0,-1 3-52,3 3 1,3 0 112,1 0 0,0-3 0,1 2 1,3 0 3,3 1 1,-1-5 0,2 3-1,2-1-19,3-1 0,1 1 0,5-4 1,1 0-1,1 0 0,1 0-15,0 0 0,4 0 1,2 0-50,0 0 0,-2 0 0,4 0 1,0 0 37,-1 0 1,3 0-1,-4 0 1,2 0 10,0 0 0,0 0 0,5-1 0,-1-2 12,0 0 0,2-1 0,-6 3 0,1-2 12,-1 0 0,1-1 0,-5 4-30,-1 0 1,-2 0 0,0 0 0,-1 1 13,0 3 1,-3-3 0,0 3 0,1-2 23,1 2 1,-3-3-1,1 3 1,0-3 0,-1-1 36,1 0 0,-1 0 0,4 0 0,-3 0-60,0 0 0,3 0 0,4 0 0,1 0 16,0 0 1,1 0 0,5 0 0,-2 0-44,-1 0 0,-1 0 0,4 0 0,-2 0 3,-1 0 1,-6 0 0,4-1 0,-3-2 25,-3 0 1,3-1-1,-7 4 8,4 0 0,-4 0 1,0 0-1,-1 0-2,0 0 0,-2 0 0,3 0 0,-1 0-6,0 0 1,-2 0-1,3 0 1,-1 0 0,-1 0-1,0 0 1,4 0-1,-1 0 1,1 0-1,-2 0 0,6-4 0,-4 1 1,0 0-7,1 2 0,0 1 0,0 0 1,-1 0 2,-1 0 0,-4 0 0,3 0 0,1 0 0,-2 0 0,-1 1 1,-3 2-1,0 0 18,2 0 1,2-2 0,-4 0-8,2 3 1,0-3 0,-3 3 0,2-3-10,1-1 1,4 0 0,-4 0 0,-1 0 0,1 0 16,0 0 1,0 0-1,-4 0 1,1 0 139,-1 0 0,0 0 113,0 0 0,-3 0 299,-1 0-351,-5 0 0,3-1-516,-5-3-562,0 3 6,0-4 118,0 5 0,-3 5 450,-1 2 0,0-2 0,4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1:50.361"/>
    </inkml:context>
    <inkml:brush xml:id="br0">
      <inkml:brushProperty name="width" value="0.09071" units="cm"/>
      <inkml:brushProperty name="height" value="0.09071" units="cm"/>
      <inkml:brushProperty name="color" value="#ED331F"/>
    </inkml:brush>
  </inkml:definitions>
  <inkml:trace contextRef="#ctx0" brushRef="#br0">627 1454 8197,'0'-11'0,"0"-1"58,0 1 0,0 4 0,1 1 0,1-1 44,2 1 0,1 4 1,-2-3-1,2 1 1,0-1-1,1 0 1,0 0-157,3 3 1,-3 0-1,1 2-51,2 0 1,1 0 0,1 2 114,0 1 0,2-1 1,0 1-1,4-1 33,0-2 0,2 0 0,4 0 0,3 0-22,4 0 0,0 0 1,2 0-1,4 0 1,1 0-14,2 0 0,3-2 0,-1-1 1,3-4 2,0 1 1,5-3 0,0 4-1,1 1 3,0-1 0,3-3 0,-2 4 0,1 2-11,1 1 1,-3-3 0,4 0 0,-4 2-29,-4 0 0,1 2 0,-6 0 0,1 0 10,-1 0 0,2 0 0,-3 2 0,1 0 5,0 2 1,-1 0 0,2-4-55,-1 0 0,-5 3 1,3 1-1,-2-1 21,0-2 0,0-1 0,-2 0 0,1 0 28,2 0 0,0 0 0,-2 0 0,1 0 0,1 0-33,0 0 1,-2 0 0,5 0 0,0 0-23,-1 0 0,2 4 0,-5-1 20,-1 0 1,3-2 0,-2-1 0,0 0 0,1 0 4,-1 0 1,0 0 0,-3 0 0,-1 0 69,1 0 0,-1 0 1,0 0 16,-4 0 0,6 4 1,-4-1-1,0 0-25,2-2 1,-2-1-1,0 0 1,-1 0-2,1 0 0,1 0 0,0 0 0,-1 0 0,-1 0-6,1 0 0,-1 0 0,2 1 0,3 2 5,0 1 1,1-1 0,0-3 0,1 0-10,-1 0 0,3 0 1,-2 0-1,0 0-6,2 0 1,-5 0-1,5 0 1,-2 0 22,1 0 0,-1 0 0,-4 0 1,1 0 33,-1 0 1,5 0 0,-1 0-15,-1 0 1,-1 0 0,-2 0 0,1 0 0,-1 0 0,1 0 0,3 0 0,0 0-43,-1 0 1,4 0 0,0 0 0,1 0-17,0 0 1,-1 0-1,2 0 1,-1 0 0,1 0 10,2 0 1,0 2 0,1 0 0,-1 2 4,-3-2 0,4 0 0,-1-2 0,1 1 2,2 3 1,0-3 0,-1 2 0,1 0 9,2 1 1,-1-3 0,-2 3 0,1-2-12,2 2 0,3-3 1,-4 3 22,0-3 0,3 0 1,-1 2-1,3 1-19,-1-2 1,-5-1 0,3-1 0,-2 0 1,1 0 0,0 0 0,-3 0 0,1 0 0,-1 0 11,2 0 1,0 4 0,0 0 0,2-2-14,-3-1 1,7-1 0,-6 0-1,4 0-37,1 0 1,1 0-1,-3 0 1,1 0 15,0 0 0,1 0 1,3 0-1,-2 0 7,-2 0 0,-1 0 1,-2 0-1,2-1 6,0-3 0,2 3 0,-5-2-25,0 1 0,-6 2 1,-2-1-1,-2-1 27,-2-2 1,-5 0 0,-1 3 0,1-2 0,0-2-13,-1-1 1,2 4 0,-2-3 1,2 0 0,2 4 1,-2-4-1,1 1 0,-2 0-81,0 2 1,3-3 0,-4 1 0,3 0 65,0-1 0,1 3 0,0-4 0,2-1 31,2 1 1,3 2 0,-4-2-1,-1 1-5,-1 3 1,-1-3 0,3 1 0,-1 2 35,-4 0 1,5-1-1,-5-1 16,-1 1 0,3-2 0,-4 2 1,2-1-48,2-1 0,-5 4 0,3-3 0,1 2 0,4-1 3,3-1 0,0-3 0,2 2 0,0 0-27,4 0 1,-1-3 0,3 4 0,-3-1 72,-4 0 0,3-4 0,-5 3 0,0-2 8,-6 1 1,3 1 0,-5-3-1,-1 1-16,-1 0 1,1 2 0,-3-2-1,0-1 18,1-1 0,1-1 0,-2 0 1,-3 1 32,0 3 1,-2-3 0,1 2-86,-1-2 0,-3-1 0,-2 0 1,0 0-19,1 0 0,-3 3 0,2 1 0,-1-2-1,-2-1 0,-2-1 1,0 0-1,-1 0 1,0-2-14,0-2 1,0 3 0,-1-3 0,-1 2-7,-2 2 0,0-4 1,0-1-1,-3 0 40,-3 0 1,3-3-1,-1 4 1,0 0-12,-2-1 0,-6 3 1,-2-5-1,-4 1-14,-4 0 0,-3-1 0,-4-2 0,-2 2-14,-2-2 1,-2 2 0,-7 0-1,-1-1 2,-1 2 0,-7-3 1,-1 4-32,-6-2 1,-1 3-1,-1-2 1,-2 1-37,2 2 0,-2 2 1,-3 1-1,-2-1 16,2 1 0,1 0 1,1 1-1,0 1 1,0 3 2,0 1 1,0-2 0,0 2-1,0-1 44,0-3 1,1 3 0,-1-2 0,0 0 17,0-2 1,-4 2 0,-2-1 0,-1-2 15,-2-2 0,-8-2 0,3 4 0,-3-1 4,-1 1 0,0-4 0,-2 0-2,2 2 0,-1 0 1,-3 2-1,1 1-6,3 3 1,-3-3-1,2 4 1,-2-2-4,-1 1 1,-3 3 0,-1-2 0,-2-1 0,0 1-2,-1-2 0,-1 3 1,-1 1-1,3 1-36,0 0 1,-3 1 0,3-1-1,-1 1 19,3 2 1,3 0 0,2 0 0,2 2 13,5 1 0,2 0 1,4 3-1,2 0 3,1 1 1,1-1 0,4 2 0,2 0 93,2 1 0,-2-1 0,6 1-68,1-2 0,-3 0 0,1 1 0,2 0 2,1 1 1,2-3 0,-1 0 0,0-1 52,0-3 1,4 3 0,0-1-1,0-1 1,0-1-38,0 2 0,4-3 0,-4 3 0,-1-3-19,-2-1 0,0 0 0,-2 0 0,-1 0-32,-2 0 0,-3 0 1,2 0-1,1-1-7,-1-3 1,-2 2-1,2-5 1,2 2 0,2 3 0,-2-3 0,9 1 1,-2 2-109,0 0 1,0-1 0,-4-1 36,0 1 1,-4 2 0,-4 1 0,-1 1 13,-2 3 0,4-3 1,-1 4-1,1-1 65,1 0 1,0 1 0,3-3 0,-3 2 0,0 0 6,3 1 0,0-3 1,0 4-1,-2-1-8,3-2 0,-5 2 1,7-1-1,1-1 23,1 2 1,-4-3-1,2 1 1,-1 0-12,0 0 1,5-1 0,0 1 0,1 0-14,0 1 1,-4-3 0,5 4-1,-2-1-47,0-1 1,-3 5 0,-2-3 51,3 1 0,4-2 0,-1 2 0,2-1-1,2-3 1,1 3 0,2-1-1,-1-1 15,0-2 0,3 2 0,0 1 0,-1-1 0,1-1 19,-1 2 0,3-3 1,1 3-1,-1-3 5,0-1 1,3 4 0,-3 0 0,-1-2 1,1-1 1,-2-1 0,5 0-1,1 0 16,2 0 0,0 0 0,1 0 0,-1 0 13,1 0 1,0 0 0,-1 0 0,1 0-46,0 0 0,-1 0 1,1 0-1,0 0-16,-1 0 1,1 0 0,0 0-4,-1 0 1,5 4-1,-1 0 1,-1-1-32,-1 2 1,-1-3 0,-1 3 0,2-2 0,1 1 90,2-1 1,-1-2 0,-3 0-1,0 2-7,4 0 0,-2 1 0,5-3 0,0 2-9,-1 0 1,0 5 0,-4-3 0,1 0-53,-1 0 1,3 4 0,0-3-1,1 1-26,2 1 1,-4-1 0,1 4 0,0-1 3,2-2 0,-3 2 0,1-3 1,-2 3 13,1 1 1,-1 0 0,-3 2 12,-1 2 0,4-3 1,-3 3-1,-1-3 5,-1 0 1,1-1 0,-1 0-1,-1 1 1,-1 2 37,1 1 1,-2 0 0,1-4-1,2-1-34,4-3 1,-1 3-1,3-2 1,-2 2-12,1 1 1,-1 0-1,5 0 1,0-1 3,-1-2 0,4 4 1,-4-2-1,1 1-38,0 3 0,0 0 0,3-2 0,-1 2-24,2 1 0,-5-1 1,7-1 15,0 2 0,1-2 0,-2 5 1,1-2 25,2-2 0,3 2 0,-2 0 0,1 0 0,1 1-1,-1 1 1,4-1-1,-3 3 1,2-2 21,-2-2 0,3 2 1,-3-2-1,3 1-9,1-1 1,0 0 0,1-2 0,1 0 12,2 0 0,0 2 0,-3-1 0,2-1-11,0-2 1,2-1-1,-2 1 1,2-1 6,1 0 0,0 0 1,4 0-1,0-1 1,2-2 0,2 2 0,-3-4-10,0 0 1,4 3 0,0-4 0,0 0-6,1 0 1,-2 0 0,5-3-1,-1 2 1,1 0 3,-1 1 1,1-4-1,5 3 2,2-3 0,-1-1 0,4 0 0,1-1 0,-1-2-3,-3-1 1,2-3 0,2 2 0,1 0-3,-1 0 0,1-2 0,-3 3 0,-1 0-1,0-1 1,-1 4-1,-2-4 1,-1 1-29,0 0 0,2 1 0,-8 3 0,2 0-51,-1 0 1,-3 0-1,3 0 1,-2 0 1,0 0 0,-2 0 0,1 0-23,-2 0 1,3 0 0,-1 0-1,0 0 1,0 0-33,0 0 0,4 0 0,-3 0 0,0 0-103,0 0 1,3 0 0,-3 0 156,1 0 1,2-5-1,3-1 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2:00.873"/>
    </inkml:context>
    <inkml:brush xml:id="br0">
      <inkml:brushProperty name="width" value="0.09071" units="cm"/>
      <inkml:brushProperty name="height" value="0.09071" units="cm"/>
      <inkml:brushProperty name="color" value="#ED331F"/>
    </inkml:brush>
  </inkml:definitions>
  <inkml:trace contextRef="#ctx0" brushRef="#br0">34 1443 7583,'-5'-6'220,"-1"1"0,-1 1 806,-1 0-973,6 1 1,-3 4-43,5 3 0,1-3 0,3 4 0,3-2 0,3 1 1,1-1-1,1-2 0,-1-1-5,0 0 1,0 0-1,0 0 1,2 0-8,2 0 0,-3 0 0,4 0 0,-1-1-33,0-3 1,1 3 0,-2-3 0,1 1-7,-2 0 0,4 2 0,-2-3 0,-1 3 0,1-1 21,0-1 0,4 0 0,-3-3-4,1 1 1,-2 0 0,4 1 19,1-3 0,-3 1 0,2-1 0,1 1 11,1 0 0,-3 0 0,0-3 0,-1 2 0,-1-1 12,1 2 0,1-3 0,-2 4 0,0-1 61,1-3 1,2 3-1,0-1 1,1-1-36,-1 2 1,0-4 0,-2 4 0,0-2-30,3 1 1,-3 3 0,2-3 0,0-1-1,-1 1-26,1-1 1,-4 5 0,2-4-35,-1 3 1,4-5 0,-2 3 0,0-2 14,1 1 0,-6 0 0,4-1 18,-1 0 1,-4 5 0,3-4 0,-2 1 30,-2 0 0,0 2 1,0-2-1,0 0 0,0 1 60,1 0 0,-1-4 1,0 3-1,0-1-28,0-1 0,0 2 1,1-3-35,-1 2 0,-1 3 0,-2-2 0,0 0-35,1-1 1,-3 4 0,1-4 0,2 1-33,1 0 1,1 2 0,0-2 0,-1 0-1,-1 1 36,-2 0 0,1-4 1,3 3 7,0 0 1,0-4 0,1 4 0,-1-2-13,0 1 1,-4 1 0,1-3 80,1 1 0,-3 5 0,0-5 0,0 1 0,0-1-87,3 1 1,-3 1 0,2-3 0,0 1-37,2 0 0,2-2 1,0-1-1,2 0 32,1-1 0,-1 1 1,-2 0-1,-1 0 1,0 0 1,4-1-1,0 2 1,-2 2 9,0 0 0,-3 1 0,-2-4 1,0 0 24,1-1 1,-1 1 0,1 0 0,-2 0-7,2 0 0,-3-4 1,2 0 4,1 1 1,-3 2 0,1 1 0,1-1 0,-1 1-2,1 0 0,-5-4 1,5 0-1,-1 2 6,-1 0 0,4 2 0,-2 0 0,0 0 1,1-1 35,-1 1 1,-2 0 0,3 1-9,-2 3 1,-1-3-1,3 3 1,-3 0-11,-1 0 0,4 3 0,-3-4 1,1 1-17,1 1 1,-1-3-1,3 4 1,-1-1 34,-2-3 0,1 3 1,2-1-1,-1-1-7,-2 2 0,0-4 0,5 4-6,-1-1 0,-4-2 0,1 2 0,0 0 0,1-1 15,-1 0 1,1-1 0,-1 0-1,2 2-23,1-2 0,-4 1 1,1-1-1,1 1-34,1 0 1,1 1 0,-1 0-1,-2 0-2,0 0 0,-1-3 0,4 4 0,1-1-37,-1-1 0,0 2 1,1-3-1,2 3-3,1 1 1,0-2 0,-4 3 0,0 2 0,0-1-78,1-1 1,-1 3 111,0-3 0,0 2 0,0-1 0,1 0 25,-1 0 1,0 2 0,0 1 0,0-1 10,0-3 1,1 3-1,-1-3 1,1 3 0,3 1 1,-2 0 0,3 0 0,-1 0 4,-1 0 0,5 0 1,-3 0-1,0 0-7,1 0 1,-1 0-1,-3 0 1,4 0-1,0 0 0,-3 0 0,2 0 0,-1 0 5,0 0 1,1 1-1,-3 1 1,2 2 20,-1-1 1,-2 2-1,0-2-53,-1 0 0,0 2 0,0 0 0,0 0-2,0 0 0,-1 3 0,-1-1 1,-1 0-1,0-1 3,2-1 0,1 4 1,1-3-1,-1 2 29,0-1 0,4-1 0,0 3 0,-2-2 14,0 2 1,-2-3 0,0 2 0,0-1-35,0-1 1,1 4 0,-1-3 0,0 0-3,0 1 1,0-5 0,1 5 0,-1-1-13,0-1 1,0 4 0,0-3 0,0 0 8,1 0 0,-1 0 1,0 1-1,0 0 6,0 0 1,1-1 0,-1 0 4,0 2 1,0-3 0,0 2 0,0-1-1,1 0 47,-1 1 0,1-1 1,2 3-1,1-1-39,-2-2 0,0 0 1,-2 1-1,0 0-11,0 0 1,4 2-1,0 0 1,-1-1-2,-2-2 1,1 1-1,0 3 1,2-1-13,-1-2 1,-2 4-1,1-3 1,0-1 22,2 2 0,0-1 0,-2 0 1,0-2-15,2 2 0,0 1 1,-4 1-10,1 0 0,0-3 0,2-1 1,1 2 8,-2 1 1,0 1-1,-2 0 1,0-1 5,0-3 1,0 3 0,1-2 0,-1 2 0,0 0 0,0-2-1,0 0 18,0 0 1,1-1-30,-1 0 1,0 1 0,0 2 0,0-2 0,0 0 0,1 0 0,-1 2 0,0 2 0,0-1-40,0 0 1,-3 0 0,-1-1 32,2-3 1,1 3 0,1-2 0,0 2 21,0 1 0,1-1 0,-1-1-18,0-2 1,0-1 0,0 3-1,1-2 31,-1 2 1,0-3 0,0 2 0,0 0-38,0 2 0,1-2 1,-1-2-1,0 0-45,0 0 0,-3 1 1,-1 1 6,2 0 1,1-1 0,1 3 0,-1-1 6,-3-2 1,3-4-1,-2 2 1,2-1 23,1-1 1,-1 2-1,-2-2 1,1 0 4,4 0 1,-2-1-1,4 1 1,-3 1-23,-1-2 1,0 1-1,1-1 26,-1 2 1,0 0-1,0-4 1,0 1-16,0 2 0,1 0 1,-1 3-1,0-1 13,0-2 1,-3-1-1,-1 1 1,2 0-7,1 0 0,1-1 0,0 1 1,0 1 0,0-2 1,1 0 0,-1 1-1,0 1-2,0-2 1,4-1 0,0-1 0,-1 2 9,-2 1 0,-1-1 1,0 1 8,1-1 1,-1-1 0,0 1-1,0 2 0,0-1 1,0-2 0,1-1 15,-1 0 0,-2 0 0,0 0 0,4 0-4,-1 0 0,1 0 0,-2 0 0,0 0 15,0 0 1,0 0 0,2 0-1,1 0 1,0 0-3,0 0 0,2 0 0,-1 0 1,0 0-30,1 0 1,-3 0 0,3 0 0,-1 0 8,0 0 1,0 0 0,-4 0 0,0 0-13,0 0 0,0 0 0,0 0 0,1 0-9,-1 0 1,0 0 0,0 0-1,0 0 5,0 0 0,1 0 0,0 0 0,2-1 6,1-3 0,0 3 0,-4-3 20,0 3 0,0 1 1,0 0-1,0 0 0,1 0 19,-1 0 0,0 0 0,0 0 1,0 0 8,1 0 0,2-4 0,1 0 0,-1 2 2,-2 0 1,0 2-1,-1 0-9,0 0 0,0 0 0,0 0-56,1 0 0,-5 0-129,0 0 37,-4 0 0,3 0-96,-2 0 0,-2 0 105,6 0 1,-4 0-888,3 0-671,-5 0 809,3 0 0,-6 0 552,-3 0 1,-2-5 0,-5-1 0</inkml:trace>
  <inkml:trace contextRef="#ctx0" brushRef="#br0" timeOffset="-6354">415 1834 8355,'11'0'-252,"-4"0"1,1-1 0,0-2 0,2 0 174,1 0 1,1 1 0,0-1 0,2 0 0,1 0-1,-2 2 249,0 1 0,-1 0 0,2 0 0,2 0 0,0 0 1,1 0-1,1 0 145,2 0-324,-4 0 0,5 0 0,-2 0 0,2 1 0,1 2-40,0 0 0,2 5 0,1-5 0,1 1-245,-1 1 0,2-4 241,-1 3 1,5-3 0,-2-1-1,1 0 1,0 0-10,1 0 0,1 0 0,3 0 103,2 0 0,-1 0 0,5 0 0,1-1 0,2-1-37,0-2 1,2-5 0,2 3-1,0-1 1,-1 0 0,-1 2 0,4-2 0,1 3 1,1 2 24,0 0 1,-3-1-1,0-1 5,-3 2 1,5 0 0,-6 1-1,1-1 3,0-2 1,-5 0 0,-2 4 0,0 0-16,-3 0 1,-1 0 0,-2 0-10,1 0 1,-4-1 0,-2-2 0,1 0-1,-1 0 4,3 2 0,-3 1 0,-1 0 0,-1 0-28,0 0 1,4 0 0,-3 0 0,1 0 10,-1 0 1,3 0-1,-3 0 1,1 0-60,-1 0 1,0 0-1,-2 0 1,1 0 18,-1 0 0,2 0 1,-1 0-1,0 0 34,2 0 1,-5 0-1,5 0 1,-1 0 25,3 0 1,-2 0-1,2 0 1,0-1-31,-1-3 1,3 3-1,-2-3 77,2 3 0,2-3 1,-1 0-1,2 2 1,1 1-40,1 1 1,0-4-1,-2 0 1,1 2-20,2 0 0,-1-1 1,-2-1-1,-1 0-8,0-1 0,6 4 0,-7-4 0,2 1 12,0 1 1,-2-2 0,1 2 0,-1-2-14,1-1 1,-1 3 0,1-1 0,0 0-22,-1 0 0,1-1 0,-1 3 1,1-2-12,-1 1 1,-3 1-1,0-1 1,0 0 23,-2 0 1,3-2 0,-5 2 12,-1 0 0,3 1 1,-2-1-1,-2-1 0,0 1 29,-2-2 1,1 3 0,-1-1 0,-1 0 124,-2-1 0,2 3 0,-4-3 0,1 3-139,-3 1 1,1-1 0,-1-1 0,-2-2-1,0 1 1,-6 2-1,1 1 1,0 0-68,2 0 0,2 0 0,-1 0-119,0 0 0,-4 0 0,1 0-332,1 0 1,-3 0-428,1 0 619,1 0 135,-2 0 1,-6 5 0,-6 1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2:04.856"/>
    </inkml:context>
    <inkml:brush xml:id="br0">
      <inkml:brushProperty name="width" value="0.09071" units="cm"/>
      <inkml:brushProperty name="height" value="0.09071" units="cm"/>
      <inkml:brushProperty name="color" value="#ED331F"/>
    </inkml:brush>
  </inkml:definitions>
  <inkml:trace contextRef="#ctx0" brushRef="#br0">436 263 9861,'0'-11'41,"0"-1"1,4 1-1,1 0 1,0 0-1,1 0 1,-1-2 0,1 0-1,0-2 1,2 0-26,-2-1 1,3 2 0,-4-5 0,1-1 33,3-1 1,1-1 0,1-2 0,0 0-51,0-3 1,0 0-1,2 1 1,0-3 24,2 1 0,0 1 0,-2 3 0,0-1-149,2-1 0,0 0 0,-4 4 0,1-1 67,-1 1 0,0 1 1,0 1 56,0 1 1,0 1 0,1-5 0,-2 2 40,-3 3 0,3-4 0,-4 5 0,2 0 0,-1 0 2,2 1 0,-3 4 0,1-2 40,2 6 0,-3-2 0,2 3 0,0 0-78,2 0 0,2 0 0,-1 0-188,0 3 0,0-1-805,0 1-493,-5 1 1066,4 3 0,-8 1-48,1 3 1,-1-2 386,-2 6 1,-5-1 0,-2 4 0</inkml:trace>
  <inkml:trace contextRef="#ctx0" brushRef="#br0" timeOffset="794">1331 6 8355,'-5'6'-295,"-3"-2"0,-2-3 518,-1-1 0,4 0 0,-1 0 0,-1 0 1105,-1 0-1036,4 0 1,1-1-139,5-3 0,0 1-37,0-4 0,0-1 0,0-3-48,0 0 1,-3 0 0,-1 0-1,0 0 5,-1-1 1,3 1-1,-5 0-39,2 0 0,-3-5 0,2-2 0,-2 0-6,1-1 1,-1 5-1,-2-2 1,2 0 0,0-1-3,-1-1 0,0 1 0,-3 3 0,1-2-80,0-1 1,0-1 0,0-2 0,1 2 61,2-2 1,-2 3-1,3-2 1,-3 0-9,-1 2 0,3 0 0,1 3 0,-1-1 10,2 1 0,0 2 0,3 1-1,0-1 1,-1 1 0,3 1-356,-3 3-463,3-3-592,-4 9 936,5-4 0,0 6 31,0 3 1,4-2-1,-1 6 1,1-1 162,1-1 0,1 9 0,5-2 1</inkml:trace>
  <inkml:trace contextRef="#ctx0" brushRef="#br0" timeOffset="2190">1867-553 8355,'-11'5'-260,"0"-4"0,5 5 722,2-2-31,3-3 0,7 4-232,5-5 0,4 0 0,5 0 0,-3-1-62,-1-3 0,4 2 0,-1-5-147,2 2 0,1-2 0,1 2 0,-1 0 1,0 0 1,1-2-1,0 2 1,2 0-1,1-2 25,-1 1 0,2 0 0,0-1 0,-3 2-56,0 0 0,-3 3 0,-1-3 1,-3 2-171,0-1 1,-3 0-381,-2 4 0,-7 1 263,-5 3 1,-5-1 0,-7 4-143,1 2 0,-10 1 0,-2 1 0</inkml:trace>
  <inkml:trace contextRef="#ctx0" brushRef="#br0" timeOffset="1842">1901-866 7040,'-11'0'2182,"-1"0"-2010,6 0 0,2 0 0,8 0 0,4-2 0,2-1 0,1-4 0,0 0 1,0 0 1,4-2 0,1-5 0,2-1-87,1 2 0,-1-1 0,-1 0 0,-1-1-184,-2 2 0,2 0 0,-1 2-127,-1 0 0,-2 0 0,-1 0 120,0-1 0,-3 5 0,-2 0-157,-1-2 201,-1 4 0,-5 0 60,-3 5 1,1 1-1,-3 3 10,1 3 0,-2 3 0,2 1 0,0 1 43,0-1 1,1 4 0,3 0 0,-2-1 61,0 3 0,-1-4 0,3 6 0,-2 0-130,-1-2 1,1 4-1,3-2 1,0 2-120,0 1 0,1-3 0,1-2 49,2-1 0,0-1 1,-3-4-1,2 1 1,0-1-353,0 0-179,-2 0 0,0-1 1,2-1 208,1-2 0,-1 1 0,-3 3 0</inkml:trace>
  <inkml:trace contextRef="#ctx0" brushRef="#br0" timeOffset="2510">2035-531 8028,'11'-7'111,"0"0"0,0 2 0,1 2 0,-1-1 0,0 0 1,0 2-245,0 0 1,0 2-99,1 0 1,-1-3 0,0-1 0,0 2-55,0 0 0,1 1 1,-1-1-1,0-2 97,0 1 1,0 1 0,0-1 168,1 0 1,-1-6-1,0 3 1</inkml:trace>
  <inkml:trace contextRef="#ctx0" brushRef="#br0" timeOffset="5070">1152-1235 8066,'6'0'-98,"-1"-5"0,-4 0 0,3-3 0,3 5 0,3 1 418,1 2-267,1 0 1,-1 0 0,0 0-1,0 0-69,0 0 1,-3 0 0,-2 2 0,0 0 0,-1 3-411,0 1 432,-1 2 1,-4 3 0,-1-1-1,-2-1 25,-1-2 0,-4 0 1,0 3-1,-2-1 65,-1-1 0,0-2 0,-1 2 0,-2-1 33,-1-2 1,-1 2 0,2-3-1,-2 0-27,-1 0 0,2-2 1,-3 1-79,2-1 1,1-2-1,4 0 1,0 0 16,0 0 1,1-2 0,1 0 0,3-3-1,0 0-35,-1 0 1,5-4 0,-2 2-129,3-3 0,-3-1 0,1 0-2,0-1 0,2 1 0,1 0 38,0 0 1,0 0 54,0 0 0,0-1 49,0 1 1,5 0 0,2 0 0,3 0-5,1-1 0,2 1 55,2 0 1,-2 0 0,5 1 0,-1 1-38,1 2 0,0-1 0,6-3 0,1 0 0,1 1 4,-1 3 1,-1 0 0,1 5-132,1-2 1,0 0 0,-3 3-1,-1-1 1,-1-2 0,-1 2-64,-1 0 1,-6 2-1,2 0 1,-2 0-93,-2 0-62,0 0-36,0 5 0,-3 0-347,-1 3 672,-4-3 0,7 0 0,-4 1 0</inkml:trace>
  <inkml:trace contextRef="#ctx0" brushRef="#br0" timeOffset="6133">1375-699 8056,'-7'0'460,"-1"0"1,7 0 0,1 0-414,6 0 1,4 0 0,3 0 0,0 0-45,2 0 1,4 0-1,-4 0 1,-2 0-186,0 0 0,2-1 1,0-1-1,-2-2-117,0 1 1,-2 2-1,0 1 1,0-1-237,1-3 0,-5 3-235,0-3 733,1 3 0,-2 1 0,-1 0 0</inkml:trace>
  <inkml:trace contextRef="#ctx0" brushRef="#br0" timeOffset="6518">1476-632 8355,'-6'12'-756,"-3"-5"0,4-1 777,-1-1 1,3 4 121,0-2 216,1 3 1,4 0-122,1-2 1,4-3-32,4-5 1,0 0-1,0 0 1,0 0-94,0 0 1,1 0 0,-1-2 0,0 0-198,0-2 0,2-1 0,0 3 0,2-3-237,-1-1 0,2 2 0,0-2 0,0-1-227,0 1 1,3 2-1,-4-2 415,-1 1 0,3-8 0,0 0 0</inkml:trace>
  <inkml:trace contextRef="#ctx0" brushRef="#br0" timeOffset="-8016">537 2678 8355,'0'-7'-15,"0"-3"1,1 5 0,2-3 722,0 0 1,1 5-135,-4-5 1,-1 6-286,-3-2 1,2 3-140,-6 1 0,1 1-70,-5 3 1,3-2 0,0 4-1,3 1-18,1-1 0,-3-3 0,3 5 0,0 1-37,0 1 1,-2 1 0,3 1-1,2 2-55,0 1 0,2 1 1,0-2-57,0 0 1,0 5 0,0-4 0,0 0 32,0 1 1,0-4 0,0 3 0,0-1 0,2 0 2,1 1 1,0 0 0,3-4-1,0 0-33,0 0 1,2 0 0,3-1 0,2-1-18,1-2 1,0 0-1,5 0 1,1-2-77,1 0 0,1-4 0,0 3 1,1-3 68,-1-1 0,1 0 0,-1 0 1,0 0 40,1 0 1,-5 0-1,1 0 1,-1-1 63,0-3 1,3 2 0,-4-5 55,1 3 1,3-5 0,-4 3 0,2-2 14,0 1 1,-6-1-1,3-3 1,-1 0-1,0 0 1,-2 0-1,-3-1 1,-4 0 0,-1-3 201,-3-4 1,-1 3 0,-1 1-64,0 3 0,-5-3 0,-2 0 0,-3 1-72,-1 2 1,0-3 0,-2 0 0,0 2-36,-2 0 1,-4-2 0,3 0 0,-1 2-79,-3 0 0,-1-2 1,-1-1-1,3 0 45,0 0 1,-2-3-1,-4 3-85,0-1 1,4-1 0,-5 0 0,2 3-27,2 2 1,-2 2-1,0 1 1,-3 2-73,3 0 1,-1 6-1,0-2 1,-1 3-1,1 2-119,1 3 0,2-2 1,1 4-1,2 0-98,4 1 1,3 0 0,1 3 0,1-1-1777,2-2 1545,3 1 0,10 3 0,2 0 1</inkml:trace>
  <inkml:trace contextRef="#ctx0" brushRef="#br0" timeOffset="-1294">90 196 8085,'0'-11'-1549,"0"-1"1541,0 1 1,-2 0 0,0 0 0,-2 0 0,0-1 0,1 1 0,-2 1 0,0 2 0,-1 0 264,-1-1 0,4 0 1,-5-3-60,-1 1 1,3 0 190,-1 0-244,4 5 0,-5-1-89,4 4 0,0 3 1,4 0-62,0 6 1,0 8 0,0 2 0,0 1-21,0 3 0,0 1 0,0 1 0,0 1 0,0-1 0,1 1 0,2-1 0,1-1 0,-2 0 0,1 0 30,0 3 0,-1 1 63,1-3 0,-1 0 0,-2 2 0,0 2 12,0 4 1,0-2 0,0 1-46,0-2 0,0 1 0,0-3 0,1 2-32,3 1 0,-3-1 0,2 1 0,-1-1 1,-2-2 2,0-1 0,0 2 0,0 0 0,0-1-7,0-2 0,0 1 0,-2 1 0,0 1 0,-2-1 0,2 0 0,1 0-19,1 1 11,-5 0 0,3 0 0,-1 0 0,1 0 3,2 1 0,0-3 1,-1 2-1,-1-2 35,-2-2 0,0 3 0,4-2 0,0-1 11,0-1 1,0 0 0,0 1 31,0 0 1,0-3-1,0 0 1,0-1-29,0 0 0,0 3 0,1-4 0,2 1 0,1-2-39,-2 0 0,3-2 0,-1 3 0,-2 0 7,0 1 1,-2-3 0,1 2-1,1 0-30,2 1 0,0-1 1,-4 2-1,0-3 1,0 0 1,0 0 0,0 4 0,0-2 42,0-2 1,0 2-1,0-1 1,0-1 37,0 0 1,1 0 0,1-2 0,2 1-51,-1-2 1,-2 3 0,0-1-3,3-1 0,-3 0 0,3-1 0,-3 2 15,-1-1 0,0-2 0,1-1 0,2 1 0,1-1 33,-2 0 0,1-1 0,-1-1 0,2-2-17,-2 2 0,1 1 1,-1 1-4,2 0 1,0 0 0,-3-1 0,1-1 32,2-2 0,0 1 0,-3 2 204,3-3-31,-3 3-39,9-4 38,-9 0-274,4-1-538,-5-5 1,0-1 0,-1-1-539,-3-2 0,3-1 562,-3 1 1,-2-2 0,0-5 0</inkml:trace>
  <inkml:trace contextRef="#ctx0" brushRef="#br0" timeOffset="-9167">705-106 7162,'0'-8'987,"0"1"-895,0 4 0,0 7 0,0 7 0,0 2 33,0-1 0,1-1 0,1 1-131,2-1 1,0 4 0,-3 0 0,1-1-1,2 3-41,-1 1 1,-2 2-1,-1 0 1,0-1 46,0 1 1,0-3 0,1 2 0,2 0 26,0 3 1,1 0 0,-4 0-1,1 1-8,3-1 1,-2-1-1,5-1 1,-1-1-29,0 0 0,-3 3 1,0 0-23,-1 0 1,1-3-1,1 0 1,-1 0 13,-2 3 0,2-1 1,1-1-1,-1-2 1,-2 1 38,-1-2 0,0 3 0,1-5 0,2 0 0,0 0 0,0 0 0,-2 0 0,-1 0 0,0 1 126,0 1 1,0-3 0,0 2-132,0 0 0,0-2 0,0 3 0,0 0 8,0 1 1,0-3-1,0 2 1,0-1-16,0-2 1,0 2-1,0-1 1,0 0 23,0 1 0,0-4 0,0 5 1,0-2 2,0-1 0,0 5 0,0-3-9,0 2 1,0-3-1,0 2 1,0 0-1,0 1 19,0 2 1,0-3 0,0 0 0,0-1 5,0-2 0,0 2 0,0 0 0,0 1-33,0-1 0,0 2 1,0-1-1,0-1-14,0 0 0,1 2 0,2-1 1,1-1 12,-2 0 0,-1 3 0,-1-3 1,0 0 31,0 0 0,0 3 0,0-3 1,0 0-23,0 0 0,0 0 1,0-2 38,0 1 1,2 1-1,0-2 1,2 0 20,-2 0 1,1 2 0,-1-1 0,2 0 0,-2 0-24,0 0 0,1 4 0,1-5 1,-1 0-48,-2-1 1,3 1 0,-1 1-1,0 0 14,-2 1 1,-1-3-1,0 2 1,1-2 20,3 2 1,-3-2 0,3 3 0,-3-1 47,-1 0 1,0 0-1,0-4 1,0 1 5,0 3 0,0-2 0,0 1 0,0-1 6,0-2 0,0 0 1,0 0-17,0 1 0,0-1 0,0 0 17,0 0 0,4-3-18,0-1 0,-1-3 336,-3 3-50,0-4-272,0 2-2864,0-5 1,2-4 1808,1 0 1,-1-9-1,3 0 1</inkml:trace>
  <inkml:trace contextRef="#ctx0" brushRef="#br0" timeOffset="-2499">1588 162 8355,'0'-12'-1016,"-2"-2"0,0-1 538,-2 2 521,-4 0 1,6 2 0,-3 0 31,0 0 1,3-1-1,-6 1 1,1 0-1,0 1 376,-1 3 1,4-3-169,-3 2 0,3 0 0,-2-1 352,1 1-429,1 6 0,3-3-207,-3 5 0,2 1 47,-6 3 0,6 3 0,-2 7-2,3 1 0,-3 1 0,0-2 0,2 2 0,1 0 37,1 0 1,1 4 0,1-1-8,2 2 0,5 2 0,-3 2-23,0 1 1,4 0 0,-2-2 0,0 1 0,0 1 1,2 4-1,-4-3 1,1 2-15,1 2 0,-4-3 0,3 1 0,1-1 0,-1 0-15,0-1 0,0-1 0,1-2 1,0 1-15,0 1 0,1 0 0,0-4 0,-2 1-14,2-1 1,0 1 0,-1 2 0,-1 1-39,-2-1 0,2-1 1,-3-1-1,-1 1 1,1 1 10,0 0 1,1-8 0,-3 5 94,2 0 1,0-1-1,-3 1 1,2-1-71,0-2 1,1 2 0,-4-2 53,0 2 0,0-3 0,1 1 1,2 1-1,0 0-36,0-2 0,-2 2 0,-1-4 0,1 2 20,3 2 1,-3-4 0,4 0 0,-1-1 60,0 0 0,0 1 0,-3-2 0,1 0-40,2 0 0,0 2 0,-3-1 0,1 0-36,2 1 1,0-2 0,-4 3 0,1-1 23,3-2 0,-3 2 1,3-1-1,-2-1 25,2-2 0,-3 3 0,3 0 0,-1-1-36,0-2 1,-2 1-1,4 0 15,0 2 1,-3 0 0,1-4-1,-1 0-10,-2 1 0,1-5 0,1 0 1,2 2-35,-1 1 0,-2 1 0,-1 0 0,1 1 0,3-1 1,-3 0-1,3 0 1,-2 0-1,1 1 47,0-1 1,1 0 0,-4 0 0,1 0-17,3 0 0,-3 1 0,3-1 1,-3 0-26,-1 0 1,0 0-206,0 1 1,0-1-452,0 0 380,5-5-599,-3-1 1,4-6-51,-2-3 1,-3-2 367,2-5 1,-6-5-1,-3-2 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2:12.870"/>
    </inkml:context>
    <inkml:brush xml:id="br0">
      <inkml:brushProperty name="width" value="0.09071" units="cm"/>
      <inkml:brushProperty name="height" value="0.09071" units="cm"/>
      <inkml:brushProperty name="color" value="#ED331F"/>
    </inkml:brush>
  </inkml:definitions>
  <inkml:trace contextRef="#ctx0" brushRef="#br0">1073 235 8355,'-11'-1'-145,"0"-1"-135,0-2 1,0-4 563,-1 5 0,5-5 0,1 3 0,0 0-33,-1 0 1,1 0 0,-3 3-111,2-2 0,0 0 1,-5 3-47,1-3 1,-1 3 0,-2-3-1,-1 3-101,2 1 1,-5 0 0,1 0 0,-2 0-15,1 0 1,-1 0 0,-2 0-10,2 0 0,-2 0 0,2 0 1,-2 0 18,-1 0 0,-2 0 0,1 0 0,-1 1 1,3 2-1,-1 1 25,-3-2 1,2 3 0,0-1 38,3-2 0,1 1 0,-2-1 0,1 2 41,2-2 0,3 1 0,-3-1 0,2 2 0,3 0-79,0 1 1,2-4 0,0 4 21,0 0 1,-1-2 0,1 4 0,0 2-1,0 1-188,0 1 1,0-4 0,1 1 23,2 0 0,-2 6 1,3 1 57,-3-1 1,-1 2 0,1-1 0,1 0 53,2 1 0,-1-3 0,-3 6 0,0 0 0,0-1 0,1 1 2,2 1 0,-2-3 65,3 2 0,1-4 0,-2 2 0,1 1 0,-1-1 0,2 2 72,1-2 1,0 4-1,3-4-98,-2 1 1,0 2 0,4-4 0,0 1-17,0 3 0,4-2 0,1 0 0,1 1 0,4-1 0,2 1 0,3 1-10,-1 1 0,3-1-149,2 2 0,-2-6 81,2 7 1,-2-3-1,3 2 1,-1-1 0,0-1-1,-1-1 1,0 1-4,-2 1 1,2-3-1,-3 0 50,-1-2 0,0 2 0,-1-3 0,2-1 0,-1-2 1,-1 0-1,1-1 111,1 0 0,1 0 0,-2 0 0,2 0-63,1 1 1,2-1 0,2 0 0,-1-1-97,-1-3 1,-1 3 0,3-2 0,-1 2-1,-1 1 0,-4 0 0,3 0 0,1-1-71,-2-2 0,5 2 0,-5-3 45,0 3 0,3-3 0,-4 0 0,1-1 84,-1 0 1,2-2 0,-2 2 0,2 0 36,2 0 0,-2-3 0,2 2 0,1-1 0,-1-1-51,1 0 0,-3 2 0,0 0 0,1 0-30,-2 0 0,5 0 1,-5-3-1,2 2-10,-1-2 0,0 3 0,1-1 0,-1-1 0,-1-2 7,1-1 0,-3 0 1,2 0 18,-1 0 0,4 0 1,-1 0-1,0 0-24,0 0 0,2 0 0,-2 0 11,2 0 1,1 0 0,1-1-1,-1-2-22,0-1 1,-3-1-1,0 3 1,-1-3 122,0-1 1,-1 2 0,-3-3 0,1-1 0,-2 1 0,0-1 39,-2-1 1,1 0 0,2-3-4,1 1 0,0 0 0,-4 1 0,0 0-23,0-1 1,4 2 0,0-6 0,-1 2-53,-2-2 1,1 2-1,0-3 1,2 1 46,-1 0 1,-2-3 0,-1 2-1,1-1-37,-1 1 1,-4 0 0,1 3 106,0-2 0,-1-2 0,-1 4 1,-1-3 54,-3-2 1,0 3-1,-1-3 1,1-2-107,2-1 1,0 2 0,-4 0-1,0 0 1,-2-3 0,0-1-1,-3-2 1,-1-1 0,-2 1 136,2 1 1,-4 3 0,3 1 0,-2 2-98,2-2 0,-3 3 0,2-1 0,-2 2 0,-1 2 0,0 2 168,0 1 0,0-4-140,-1 0 0,0 0 1,-2 4-1,-2 0-46,-1 0 1,2-1-1,-4 0 1,1-2-11,0-1 0,-3-1 0,4 1-18,-1-3 1,-3-3-1,4-1 1,-2 3-1,1 0-75,-2-1 1,2-5 0,1-1 0,-1 3-58,1 3 0,2-1 1,-3 2-1,-1-2-13,2-2 0,-5 5 0,4 0 0,-3 1-7,-2 0 0,-3 3 1,0-2-1,0 1-29,-1 0 1,3 0 0,-2 4 0,1 0 106,-1 0 0,3-1 0,-5 1 0,2 1-28,0 3 0,0-2 0,4 5 0,-1 1-2,1-2 0,1 3 0,1-1-162,1 1 1,2 2-1,-3 0 1,3 0-130,0 0 1,-1 0 0,2 2 0,-1 0 0,1 2-370,3-2 0,-3 3 0,1-1-50,1-1 0,2 2 0,0-2 594,1 0 1,0 3-1,0 0 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2:34.770"/>
    </inkml:context>
    <inkml:brush xml:id="br0">
      <inkml:brushProperty name="width" value="0.09071" units="cm"/>
      <inkml:brushProperty name="height" value="0.09071" units="cm"/>
      <inkml:brushProperty name="color" value="#ED331F"/>
    </inkml:brush>
  </inkml:definitions>
  <inkml:trace contextRef="#ctx0" brushRef="#br0">44 303 8355,'-7'0'-165,"-1"0"1,0 0 494,-2 0-272,4 0 0,2 0 0,8 0 0,3 0 0,3 0 0,1 0 1,2 0 17,2 0 0,-2 0 1,6 0-1,1 0 1,1 0-1,2-2 0,2 0 1,3-2-47,0 2 1,3-3 0,5 1 22,2 2 1,-1-1 0,-2 1 0,1-2-146,1 1 0,1 2 1,0 1 47,3 0 0,-2 0 1,2 0-1,2 0 30,0 0 0,3 0 0,1 0 0,3-1 0,1-2-35,2 0 1,1-2-1,0 2 1,0 0 15,-1 0 0,8-2 1,-5 1-1,1 2 31,0 1 0,-1-3 1,1 0-1,2 0 3,0 0 1,1 2 0,-4-1 0,-2 1 3,-1 2 0,5 0 0,-3 0 0,-1-1 16,0-3 1,-2 3 0,3-3 0,-2 3-17,-1 1 0,-3-1 0,3-2 6,1 0 1,-3-1 0,0 3 0,-1-2-51,3-1 1,-4 1-1,-1 2 1,0-2-1,0-1 9,3 2 0,-7-1 0,5 1 0,-1-2 13,-1 2 0,0 0 0,0 1 0,0-1 21,-2-2 1,6 0 0,-8 4 0,0 0 9,2 0 1,-4-4 0,-1 1 0,0 0 16,-3 2 0,-1 1 0,-2 0 0,1 0 35,-1 0 0,1-4 1,-2 1-1,-1 0 19,-1 2 0,0-3 0,3 0-34,1 2 1,-3-1 0,1 1 0,3-2-39,0 2 0,-3-3 0,-1 1 1,2 2-1,-2 0-47,1 2 0,0-3 0,2-1-21,-1 1 1,-4 1 0,-2-1 0,0 0 0,2 0-5,0 2 0,2 1 0,-5-1 0,0-2 7,1 0 0,-3-1 0,3 4 0,-1 0 36,0 0 0,0-4 1,-3 0-1,-2 2 122,-3 1 0,4 1 1,-5-2-1,0 0-11,-2-2 1,-2 0-1,-2 4 1,0 0-40,0 0 1,-3 0 0,-1 0-158,2 0 0,-3-1 0,1-1-133,2-2 0,-3 0 0,2 4-194,1 0 0,0 0 34,3 0 0,-1-3-202,0-1 411,0 0 1,-5-1 0,-1-1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2:35.237"/>
    </inkml:context>
    <inkml:brush xml:id="br0">
      <inkml:brushProperty name="width" value="0.09071" units="cm"/>
      <inkml:brushProperty name="height" value="0.09071" units="cm"/>
      <inkml:brushProperty name="color" value="#ED331F"/>
    </inkml:brush>
  </inkml:definitions>
  <inkml:trace contextRef="#ctx0" brushRef="#br0">123 0 8355,'-4'6'1721,"1"-1"-1990,-4-5 1,4 2 637,-1 1 0,3 3-334,1 6 0,1-2 0,3-2 0,4-1 0,3-1 90,4 0 1,2-2 0,5 3 0,1 1-65,-1-2 0,0 4 1,2-3-1,1 3-9,1 1 1,-1-3 0,-5-1-1,-3 2-25,-1 1 0,3 1 0,-4 0 0,-2 0-55,0 1 1,-2-1 0,-1 0 0,-3 0-8,-3 0 1,-1 0 0,-1 1-1,2-1 32,-2 0 1,-2 1-1,-2 2 1,-3 1-3,-1-1 1,-2-2 0,-4-1 0,-2-1-78,-1-2 1,-5 2 0,3-3 0,-2 2-119,1-2 1,-1 2 0,-3-4 0,-1 0 0,1 1-1,0-1 1,1 0 0,1-1 0,1-1 0,-1 1 0,-1-1-1,-1-2 1,-1-1 0,2 0-999,3 0 0,-2 0 1198,5 0 0,-5-5 0,2-1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8:10.533"/>
    </inkml:context>
    <inkml:brush xml:id="br0">
      <inkml:brushProperty name="width" value="0.09071" units="cm"/>
      <inkml:brushProperty name="height" value="0.09071" units="cm"/>
      <inkml:brushProperty name="color" value="#ED331F"/>
    </inkml:brush>
  </inkml:definitions>
  <inkml:trace contextRef="#ctx0" brushRef="#br0">1096 12 8355,'-11'0'-1024,"-1"0"0,-2 0 1281,-1 0 0,0 0 0,3 0 0,-2-2-38,-1-1 0,-3 1 1,3-1-1,0 1-242,-1 2 0,2 0 0,-3 0 0,-1 0 133,1 0 1,2 4 0,-4 0 0,-1-2 0,-1 0-38,-1-2 0,0 0 0,-1 1 0,1 1-135,-1 2 1,-3 5 0,0-3 40,1 0 0,1 4 0,-1-2 1,-3 3-62,0 4 1,2-3 0,-3 3-1,1-1 61,-1 1 0,4-2 0,-2 6 0,0-1 0,-2 1 0,0 0 0,2 1 0,1 1 0,0 1 1,2 0-1,3 1 0,3-1-16,-2 1 45,4-6 1,-1 4-1,6-2 1,0 2-6,0 1 0,5 1 0,2-1 0,3 0-49,1 1 0,0-5 0,1 1 0,1-1 26,2 0 1,9 2-1,-1-5 1,3 0-5,1 1 0,4-4 0,-1 4 32,2 0 0,-1-3 0,-1 2 0,4-3 1,-2-1-21,0 1 0,6-1 1,-6 0-1,1 0 21,-3 0 1,4-1 0,3-1 0,-1-3 59,-2-1 0,3-1 1,2-4-1,0 0-8,3 0 1,2-1-1,1-3 1,2-2-25,2-1 0,0-3 0,-2 3 0,3-3 23,1-1 1,-3 0 0,3-2 0,-1 0-6,1-2 1,-3 0 0,3 2 0,-1 0 45,-3-2 1,2-4 0,-2 3-57,-4-1 1,1 2-1,-7-3 1,-1 1 65,-2 0 1,-2 2 0,-1-3 0,-2 1 0,-2 0-28,-3-3 1,0 2 0,-2 0-1,-1-2-42,-3-1 1,-2-2 0,-5 1 0,0 0 3,0-1 0,-5 1 0,-2-1 0,-4 1-54,-4 0 1,1 1-1,-4 1 1,-4 2-71,-2 2 1,-1-2 0,-5 3 0,-1 1-99,-1 2 1,-2 0 0,-1 2 44,-2 3 1,5-2-1,-3 6 1,1 0-32,3 2 0,0 1 1,-2 0-1,-1 0-27,1 0 0,3 5 1,1 4-1,1 3 1,0 4-276,1 1 1,1 2-1,5 3 313,2 1 0,-2-1 0,4 1 0</inkml:trace>
  <inkml:trace contextRef="#ctx0" brushRef="#br0" timeOffset="-2933">280 839 8355,'-11'0'-83,"0"0"0,0 0 0,-1-1 0,1-2 0,0-1 0,0 1 0,0-1 185,0 0 1,-1 1-1,1 3 1,-1 0-1,-2 0 1,-1 0-1,2 0 1,0 0 385,2 0 1,0 0-1,0 0-380,-1 0 1,11 1 0,5 1 0,5 2-301,2-2 1,9 0 0,3-2 0,5 0 102,3 0 0,2 0 1,4-2-1,3-1 0,2-3 164,3-1 1,-6-3-1,5 4-39,0 0 0,-2-4 1,0 4-1,-3-2 0,-3 2-1,-4 1 0,-1 1 0,2 4-81,-4 0 0,-5 0 0,-5 0 0,-1 0-102,0 0 0,-2 0-89,-5 0 0,-1 2 0,-3 1 144,-3 5 1,-9-2 0,-6 0 0,-7 1 91,-3-1 1,-6-3 0,-4 4 0,-4-2 0,-3-2 99,-2 2 1,-1-3 0,-4 3 0,1-2-62,-1 1 1,0 1-1,2-3 1,0 2-34,2-1 0,4 2 0,-3-2 3,2 0 1,2-1 0,5 1 0,3 1 67,5-2 1,-1-1-1,9-1 70,2 0 1,5-1-81,4-3 1,3-2 0,2-4 0,4 1-16,7 2 0,4 0 0,6-5 0,2 2-13,2 3 1,2-3-1,6 3 1,1-3-1,1 0 14,1 2 0,4 0 0,-2 3 1,-1 0-41,1 0 1,2-3 0,-3 4 0,1 2-35,-1 1 1,-2-3 0,-5 0 0,-4 2-80,-3 1 1,1 1-1,-8 0 1,1 0-94,-3 0 1,-7 3-168,0 1 0,-6 5 298,2-2 1,-8-1 0,-3 1 0,-4-1 62,-4 0 1,1-2 0,-5 2 0,1-1 60,0-3 1,-3 0 0,3-1-1,-4 1 1,1 2-12,3-1 1,-2-2-1,4-1 1,0 0-16,-1 0 1,6 0 0,4-1-198,-2-3-71,4 3 0,5-4 1,9 5-1,3 0-325,3 0 0,10 5 0,-1 1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2:36.387"/>
    </inkml:context>
    <inkml:brush xml:id="br0">
      <inkml:brushProperty name="width" value="0.09071" units="cm"/>
      <inkml:brushProperty name="height" value="0.09071" units="cm"/>
      <inkml:brushProperty name="color" value="#ED331F"/>
    </inkml:brush>
  </inkml:definitions>
  <inkml:trace contextRef="#ctx0" brushRef="#br0">615 62 7197,'11'0'-16,"0"0"0,-1 1 0,-1 1 0,-3 3 172,-1 1 0,-2 2 0,-7 3 1,-3 0-123,-3 0 1,1 2 0,-1 1 0,-2 2 33,-1 1 0,-1 2 0,1 4 0,-2 2-98,1 1 1,-2 5-1,1 0 1,0 4-98,-1 2 1,4 4-1,-4-1 1,1 1 4,0 1 1,-5 4-1,1-3 98,-2 4 1,2-5-1,1 3 1,-2-2 33,-1 1 1,-2-1-1,1-2 1,1-2-43,2-1 1,0-4 0,2 0 0,1-2 0,0-3-77,2 0 0,2-1 0,1-3 0,1 1 0,1-1 0,3-2 0,0-4-13,0 0 1,-2 0-1,-3 3 1</inkml:trace>
  <inkml:trace contextRef="#ctx0" brushRef="#br0" timeOffset="662">716 1325 8355,'6'0'371,"-1"-5"-541,-5-3 0,-1 3 0,-3 3 365,-4 4 0,-5 6 0,-3 6 0,-2 2-138,-2 1 0,-1 2 1,-2 3-1,-1 0-95,2 1 1,-3-1 0,7 2-1,0-1-95,-1 0 0,6 2 0,-4-8 0,2 2-91,1-1 1,-1-4 0,2 2 0,0-1-157,-2 0 0,-5 0 0,1-5 186,-2-3 0,-6 3 0,-2-4 0</inkml:trace>
  <inkml:trace contextRef="#ctx0" brushRef="#br0" timeOffset="390">637 1068 7538,'-11'10'62,"0"-3"0,0 4 0,-2-1 1,0 4-1,-2 1 0,1 1 0,1 3 1,-1 2 18,-1 1 0,-4 0 0,3 2 0,-1 2-50,-3 4 0,3-2 0,-2 2 1,-1 0-139,-1-1 1,-1 2-1,-1-5 1,2-1 46,2-2 1,3-2 0,5-1-364,0-1 0,0-5 1,1 0 202,2-1 0,-2-2 0,4 0 1</inkml:trace>
  <inkml:trace contextRef="#ctx0" brushRef="#br0" timeOffset="2370">682 1414 8355,'-11'-3'0,"0"-1"575,0 1 0,3 2 1,1 2-1,-2 3 0,-1 4-298,-1 1 0,-4 6 1,0 2-1,0 0-334,-1 3 0,0 1 0,-3 1 0,3 1-3317,0-1 2623,4 5 0,-10-3 0,5 3 0</inkml:trace>
  <inkml:trace contextRef="#ctx0" brushRef="#br0" timeOffset="2151">481 1347 8355,'-36'0'0,"1"0"0,3 0 0,0 0 0,4 4 112,2 0 0,-1 3 0,1-2 10,1 1 1,1 2-1,2 3-240,0 0 0,-1 5 1,1 3-1,-1 2-56,1 1 0,1 4 0,2 1 0,4-1-114,3 1 0,2-3 0,3 2 0,3-4 36,3-3 1,6 2 0,1-4 0</inkml:trace>
  <inkml:trace contextRef="#ctx0" brushRef="#br0" timeOffset="1283">-413 889 8355,'-23'0'0,"1"0"0,4 0 0,-3-4 69,3 0 0,0 1 0,0 4 0,-2 1 0,-1 5 1,0 1 161,2 5 1,-5 2 0,3 0 0,-1 3-276,-3 3 0,1 7 0,5 1 0,0 4-49,-1 0 1,3 2 0,-1 1 0,2 1-114,2-1 0,2 3 1,1-2-1,0-2-144,-1-4 0,1-2 1,0-5-1,0 2 57,0-1 1,1-5 0,1-2-27,2-2 319,-1-1 0,-3-4 0,0 0 0</inkml:trace>
  <inkml:trace contextRef="#ctx0" brushRef="#br0" timeOffset="988">-380 1034 8355,'-11'-11'338,"0"0"-108,0 0 1,3 4 0,2 5-67,1 4 1,-4 8 0,3 7 0,-1 0-142,-1 3 0,1 1 0,-5 2 1,3 2-166,1 1 0,-6 5 0,3-1 0,-1 3-144,-1 0 0,2 1 0,-1-1 0,-2-1-67,-1-2 0,-1 1 0,2-5 0,-1-1 81,2-1 0,-3-3 1,1-1 39,1-1 0,0-7 232,0-1 0,1 0 0,-3-4 0</inkml:trace>
  <inkml:trace contextRef="#ctx0" brushRef="#br0" timeOffset="1556">-939 1135 8355,'-15'7'0,"-1"-1"-128,-1-1 1,-2 4-1,-2-1 1,0 2 0,1 2 219,0 3 1,-9 2 0,5 6 0,-5 0-41,-1 3 1,4 2 0,-4 3 0,-1-2-93,-1 3 0,2 0 1,2 1-1,-1 1-32,0-1 1,5 0 0,-2-3 0,3-3-98,5 0 1,-2-3-1,6 2 1,3-3-838,2 0 895,2-6 1,-4 4-1,-1-3 1</inkml:trace>
  <inkml:trace contextRef="#ctx0" brushRef="#br0" timeOffset="1834">-1129 1302 8202,'-17'2'0,"1"0"0,1 3 0,0 1 0,0 4 0,0 4 0,-1 5 0,-2 3 0,-2 4-474,-1 4 423,-1-3 0,1 8-14,2-5 0,2 5 0,3-6-88,-1 4 1,5-5 0,7-2 0,1-2 0,2-2-82,0 1 0,0-1 0,0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4:00.015"/>
    </inkml:context>
    <inkml:brush xml:id="br0">
      <inkml:brushProperty name="width" value="0.09071" units="cm"/>
      <inkml:brushProperty name="height" value="0.09071" units="cm"/>
      <inkml:brushProperty name="color" value="#ED331F"/>
    </inkml:brush>
  </inkml:definitions>
  <inkml:trace contextRef="#ctx0" brushRef="#br0">5310 369 8355,'2'-11'-190,"0"0"0,2 0 0,-2 0 0,0 0 165,-2-1 0,0 1 196,0 0 0,0 0 0,0 0 93,0-1 0,-2 5-253,-1 0 1,-4 4-63,-4-1 1,4 3 131,-1 1 0,5 0 1,-5 0 14,0 0 1,-2 0 17,-2 0 1,1-1 0,0-2-112,0 0 1,3-1 0,1 4 0,-2 0 0,-1-1-20,-1-3 0,0 3 1,0-3 41,0 3 1,-4 0 0,0-2 0,1-1 32,2 2 1,-3-1-1,-1 1 1,-1-2 12,1 2 0,-2-3 1,2 0-17,-2-2 0,5 4 0,-4-3 0,2-1-41,1 1 1,-1 4 0,2-3 0,0 1 0,-2 0-1,1 0 32,2 0 0,-3 2-148,0-1 1,-1 0 0,1 1 0,-4-2 0,-1 1 0,0 1 9,2-2 1,-1 3-1,-3-3 81,-1 3 1,1-3 0,0 0 0,-1 2 12,1 1 1,0-3 0,-1 0 0,0 2 5,-4 1 0,4-3 1,-4 0-1,-1 2-123,-2 0 0,-2 2 0,-1 0 92,-1 0 0,-3 0 1,-2 0-1,1 0-24,-1 0 0,2 0 0,2 0 0,-1 0 0,0 0-2,4 0 0,-4 0 0,5 0 121,0 0 1,1 0-1,-1-1 1,1-1-1,-1-2-33,-1 1 1,-1 1-51,4-2 0,-4 3 0,3-3 0,-1 3 0,0 1 0,3 0-51,0 0 0,-1 0 1,1 0-1,1 0 17,0 0 1,-1 0 0,4 0 0,-3 0 21,3 0 1,0 4 0,0 0 10,-2-2 0,3-1 1,-3-1-1,1 0 22,-1 0 1,2 0 0,-3 0 0,1 0 0,-2 0-15,0 0 1,-1 0 0,-2 0 0,1 0-12,-1 0 0,3 0 0,-2 0 0,0 0 8,2 0 1,-5 0-1,5 0 1,-1 0-13,3 0 1,1 4 0,0 0 0,-1-2 30,1-1 0,2-1 0,-1 0 0,-1 0 55,-1 0 0,0 0 0,4 0 0,1 0-17,2 0 0,-2-1 0,2-1-50,-2-2 0,3-3 0,0 2 0,1 0 2,-1 0 0,0 0 0,-5 2 0,1-1 0,0 2 6,-1 1 0,0-3 0,-2 0-65,-1 2 0,-5 1 1,1 1-1,-2 0 0,-1 0 48,4 0 0,-4 0 0,3 0 0,-1 0 20,2 0 1,-3 0 0,6 0 0,0 0-3,-1 0 1,3 0 0,-2 0-1,3 0 24,0 0 1,1 0-1,0 0 1,-1 0-33,1 0 0,1 3 0,1 1-3,1-2 0,2 0 0,-3-2 0,3 0 0,-1 1 10,1 3 0,2-3 1,-4 3-32,-1-3 1,4 0 0,0 2 0,1 0 0,0 0-23,2-2 1,-1-1 0,0 1 0,-1 2 67,2 1 0,-3-1 1,-1-3-1,1 0-20,0 0 0,0 4 0,2 0 1,-1-2 44,2-1 1,-3-1 0,1 0 0,0 2 0,-1 1 1,2-1 0,-3 1 0,-1 0-28,1 1 0,2-3 0,-2 3-10,0-3 1,-1 0 0,3 1-1,0 2-7,-1-1 0,3-2 0,-2-1 0,3 1 0,1 2 10,0 0 1,0 1-1,-1-4-43,1 0 1,0 4 0,0 0 0,0-1 0,-1 1 11,1 0 0,-4 3 0,0-2 1,2 0 4,0 0 1,-2 3-1,1-3 1,0 1 1,1 2 1,-1-1-1,-3 0 1,1 1 5,0-2 0,0 4 0,2-3 0,-1 3 4,2 1 1,-3-3 0,1-1-2,1 2 0,2 1 0,0 0 0,1-2-1,0 0 1,0-1 0,0 5-1,1-1 1,1 0 0,2 0 0,-1 0 1,-2 0 69,3 1 1,-3-4-1,2 3-52,-2 6 0,0-2 0,3-1 0,2-1-18,0-2 1,3 0-1,-5 0 1,2 1 0,2-1-23,-2 0 1,3 4 0,-2 0 18,-1-2 0,3 0 0,-1-2 1,1 0-19,2 0 1,-3 1-1,-1-1 19,1 0 1,2 0 0,1 2 0,0 0 0,0 2 0,0 0 0,0-4 0,0 0 0,0 1-2,0-1 1,1 0 0,2 0 0,1 0 10,-2 0 0,1 1 0,-1-1 0,2 0 24,-2 0 0,0 0 0,-1 1 1,1-1-15,2 0 1,0 0-1,-3 0 34,3 0 0,-2 1 42,6-1 0,-1 0-3,4 0 0,0-3 0,1-2-47,-1-1 0,-4 0 1,1-3-1,0 2-40,2-2 0,1 3 1,1-1-1,-2 0 0,-2 0 51,0-1 1,-1 5 0,3-3-134,-2 1 1,2-2 0,-3 2 0,3-1 0,0-1 41,-3 1 0,7-3 1,-3 4-1,3-1 88,2-2 0,1-2 1,7-1-1,1 0 15,1 0 1,1 0-1,-1 0 1,3 0-84,-1 0 0,5 0 0,-5 0 0,1 1-8,-3 3 0,1-3 1,-1 4-72,-1 0 0,-1-4 0,-2 4 0,1-1 76,-1 0 0,0 3 0,1-2 0,0 0 0,2 0-23,1-2 0,4 2 0,-3-2 139,2 0 0,1-2 0,3-1 0,2-1 1,1-2 62,1 0 0,10-6 0,1 1 0,0-2-84,-3-1 0,0 4 0,-6 1 0,1 1-122,-3 2 0,-2 2 1,-1 1-1,-2 0-76,-2 0 1,2 0 0,-3 0 0,-1 0 24,-2 0 1,2 0 0,-2 0 32,-1 0 1,2 1 0,0 2 0,1 0 60,-1 0 1,4-2-1,-3-1 1,2 0 0,0 0-16,1 0 0,1 0 0,2 0 91,0 0 1,-1 0 0,1 0 0,-1 0 0,-1 0-41,-2 0 0,6 0 1,-2 0-1,1 0-6,-1 0 0,1 0 0,0 0 0,1 0-23,0 0 0,-7 0 1,4 0-1,-1 1-2,1 3 0,-3-3 1,-2 4-1,1-1-11,-1 0 1,-3-1-1,2-3 27,1 0 0,-3 2 0,3 0 0,1 2-19,-1-2 0,2 0 0,4-1 0,-1 1 0,-1 2 18,-2-1 1,3-2 0,-4 0-7,4 3 0,1-2 0,2 4 0,3-1 0,-2-1-70,-2 1 1,1-2 0,-6 3 0,1 0-11,-1 0 1,1-2-1,-5 2 1,-1-1 21,-2-2 0,3 2 0,0-2 1,-1 1 34,-1 1 1,0-4 0,0 3-1,2-3 113,-1-1 1,4 0 0,1 0-6,2 0 0,2 0 0,-1-1 0,1-1 23,-1-2 1,1-4-1,-1 5 1,1 0-1,-1 2-34,1 1 1,-4-1-1,-1-2-171,3-1 0,-4 1 1,1 3-1,-2 0 1,-2-2 37,-2-1 0,4 2 1,0-3-1,0 3 0,1 1 1,-2 0-1,-3 0 1,2-2 55,1-1 1,4 1-1,-3-3 1,1 2 96,-1-1 0,3-4 1,-3 5-1,0-1-79,1-1 0,-3 4 0,-6-4-23,0 0 0,-4 4 0,2-3 1,0 1 9,-4 0 1,1 1 0,-1-1-1,2 0 1,-1 1-9,-2-2 1,3-1 0,0 3-36,-1-2 1,0 0 0,-1 3 0,3-2-1,1 0 76,-1 0 1,-1-2 0,-4 1-1,0 1 39,0-2 0,-1 2 0,-1-3 0,-3 0 44,-1 0 1,4 2-1,-3-4 1,0 0 10,-2-2 0,1-1 0,0-1-136,1 1 0,-4 0 0,2 0-27,-3 0 0,3 0 0,0-2 0,-2 0 1,1-2 43,1 1 0,-3 2 0,3 0 0,-3 1-63,-1 0 1,0 0 0,0 0-1,0-1 72,0 1 1,0-4-1,-1 0 1,-2 2-1,-1 0 1,-3 2-1,2-1 1,0-2-12,0-1 0,-4 0 0,2 4 0,-3-1-9,-1-3 0,0 2 1,-1-3-1,1 1-21,0 0 0,-4-1 0,-1 3 0,0-4-48,0 0 0,-4 2 0,1-2-54,-2 1 1,-1-3 0,-1 4 0,1 1-29,0 2 1,-1 1-1,1 1 1,0 1-1,-1 3-5,1 1 1,-1 0 0,1 3-221,0-2 0,3 0 1,2 5-1,1 2 0,2 2-266,1 1 0,2 1 0,0 6 0,1 1 386,3 0 1,-8 6-1,2-2 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4:19.130"/>
    </inkml:context>
    <inkml:brush xml:id="br0">
      <inkml:brushProperty name="width" value="0.09071" units="cm"/>
      <inkml:brushProperty name="height" value="0.09071" units="cm"/>
      <inkml:brushProperty name="color" value="#ED331F"/>
    </inkml:brush>
  </inkml:definitions>
  <inkml:trace contextRef="#ctx0" brushRef="#br0">-1840 750 8355,'-11'-4'-20,"-1"0"1,1 2 0,0-1 416,0 0 1,3 2-1,1-3-113,-2 3 1,6 1 0,3 0 0,6 0-256,4 0 0,2 0 0,2 0 0,2 0 0,0 0 0,2 0 0,-1 0 0,4-2 0,3 0 1,3-2-210,2 2 125,0-5 0,2 5 0,3-6 1,3 1-1,3 0 0,0-1-34,-2-1 0,3 4 0,-5 0 0,-2 2-55,-3-1 1,-6 0-1,0 4 1,-6 0 78,-4 0 0,-2 0 1,-2 0 110,0 0-55,-5 0 1,-1 2-760,-5 1 495,0-1-362,0 2 0,-5 1 0,-1 2 0</inkml:trace>
  <inkml:trace contextRef="#ctx0" brushRef="#br0" timeOffset="478">-1751 951 8464,'-7'0'515,"-1"0"0,6-1 0,-1-2-231,6 0 0,3-1 1,5 4-1,0 0-321,1 0 1,3 0 0,1 0 0,1 0-26,3 0 0,1 0 0,3 0 0,1-1 44,1-3 0,3 3 0,-1-3 0,-1 2-42,0-2 1,3 1 0,-2-3 0,-1 1-55,0 3 0,1-3 0,-5 1 1,1 1-117,-3 2 0,-5 1 1,0-1-1,-2-1-882,-4-2 800,-2 0 1,-1 5 0,-5 2-1,-4 1-127,-6-2 0,-2 3 414,-1-1 0,-5-1 0,-1-3 0</inkml:trace>
  <inkml:trace contextRef="#ctx0" brushRef="#br0" timeOffset="1002">-1371 593 8355,'-7'-1'0,"-1"-1"0,0-2 211,3-5 0,-5 7 1,4-6-1,-2 1 0,2-1 1,0 2 686,0 1 1,3 0-1077,-1 2 197,3 1 0,6-3 0,3 7 0,1 0-330,3 2 0,-1 4 134,0 0 0,4-2 0,0 2 1,0-1 66,1-1 0,-2 4 0,4-2 0,1 0 55,-2 0 1,4 2 0,-2-3 0,2 3-57,1 1 1,-3-3 0,0-1 0,1 2 0,1 1 22,1 1 0,-1 0 0,-1 0 0,-3 1 0,0-1 34,-4 0 1,0 0 0,-2 0 23,0 0 1,-1 1 0,-3-1 0,-3 1 33,-3 3 1,-1-2 0,0 1 0,0-1 55,0-2 0,-5 0 0,-2 0 0,-3 1 63,-1-1 1,0 0-1,-2 0-2,-2 0 0,2 0 0,-6 2 1,-1-1 34,-1 0 1,-1 4 0,-1-8 0,1 1-50,0 1 1,-1 0 0,1 0 0,1-1 0,1-3-25,1-1 1,6 2 0,-2-2-184,2 1 1,2-3-708,0 1 348,5-3 0,2-1 0,8 0 1,3 0-47,3 0 0,6-5 0,2-1 0</inkml:trace>
  <inkml:trace contextRef="#ctx0" brushRef="#br0" timeOffset="2009">-387 772 8355,'-6'-5'-332,"-3"3"822,6-6 0,-1 5 1502,4-5-1558,0 1 1,1-4 0,3 1-229,3 2 1,3 3-1,1 5 1,1 0-293,-1 0 0,0 0-179,0 0 0,0 0 0,0 0 1,-1 1 42,-2 3 1,2-1-1,-3 3 1,3 0 0,1-1-1,2 0-126,2-3 1,-3 3 171,3-1 1,-3 0 0,0-4 0,-1 0-207,0 0 1,0 0 0,0 1 0,0 2-551,1 0 687,-6 1 1,4 1-1,-4 1 1</inkml:trace>
  <inkml:trace contextRef="#ctx0" brushRef="#br0" timeOffset="1660">-331 560 8355,'-11'0'281,"0"-5"0,3 0-328,1-3 0,4 2 1,-2 4 1631,0-2-746,4 0 0,-3 4-829,8 0 1,2 0 0,6 0 0,-1 0-127,0 0 1,0 0 0,2 0 34,1 0 1,-1 0-1,2 0 1,-2 0 54,2 0 0,-1 4 0,3 0 0,1-2-78,-1-1 0,-3 3 0,1 1 0,-3 0-39,-1 0 1,-1 0 0,-1-2 0,-3 2 0,-1 1 61,-2 2 1,2-1 0,-2 0 86,0 2 1,-3 1 0,-3 1 0,-2 0 34,-1 0 1,-1 0 20,-5 1 0,1-1 0,-1 0 0,-2 0 1,-1 0-1,0-1-25,-1-2 0,4 2 0,-3-3-23,3 3 0,-1 1 1,1 0-1,-1-1-10,3-2 1,2 2 0,-4-3-81,1 3 0,4-2-69,-1-1 1,6-3 0,-2 3 76,3 2 0,2-4 0,3-1 34,3-3 1,0 3-1,0-1 1,3 0-1,2-2-24,3-1 1,0 0-1,-2 0 1,0 0-53,2 0 1,0 1 0,-3 2 0,2 1 0,1-2 0,-1-1 0,-2-1 0,-1 1 0,0 2-646,1 1 0,-1-1 409,0-3 0,-4 2 220,1 1 0,-6-1 0,3 3 1</inkml:trace>
  <inkml:trace contextRef="#ctx0" brushRef="#br0" timeOffset="2602">440 660 8355,'0'-7'608,"0"0"1,4 3-254,0-4 1,0 5 469,-4-5-965,0 6 0,-5-3 143,-3 5 1,2 0-47,-1 0 1,-1 1-1,-3 3-33,0 3 0,1-1 0,1 2 0,2-1-45,-2 0 0,3 2 1,0-1-27,1 2 0,-3-3 0,4 1 13,2 0 1,1 2-1,1 2 27,0-1 1,1-4 0,3-1 0,3 1 14,3-1 0,-1-2 1,1 2-1,2 0 1,1-1 4,-1 0 1,-1 2-1,0-2 1,0 0-22,1 0 1,-1 4 106,0-2 0,-5 3 122,-2 2 0,-4-5 0,-4-1 0,-3-1 5,-3-2 1,-1 2-1,-2-2 1,0 0-1,-2-2 245,1-1 1,-2 0-324,1 0 0,-1 0 0,2 0 0,-1 0-78,2 0 0,4 0 1,1 0-1,0 0-406,-2 0 1,2-1-1,1-3-180,-2-3 0,0 0 1,1 0 415,0-2 1,6 4 0,-3 0 0</inkml:trace>
  <inkml:trace contextRef="#ctx0" brushRef="#br0" timeOffset="3025">888 705 7016,'0'-7'1031,"0"-1"0,-2 6-788,-1-2 1,0-1 0,-4 1-1,-2 2 1,-1 1 0,-1 1-1,0 0-128,0 0 1,-1 0-1,1 0 1,0 0-114,0 0 1,3 1 0,1 1 0,-2 3-1,-1 2 1,-1 0 0,0 2 0,0 1 0,1 2-1,1 0-189,2 1 138,4-2 1,-2 0 0,5 0-48,0 1 0,0-1 0,0 0 0,0 0-23,0 0 0,1 1 0,3-3 1,4 0-175,2-1 0,5-1 0,1 3 0,1-1 0,3-2-1265,1 2 1227,6-4 0,2 5 0,4-4 0</inkml:trace>
  <inkml:trace contextRef="#ctx0" brushRef="#br0" timeOffset="3587">1167 817 8355,'-11'-11'514,"4"3"0,-1 1 0,1-2 2126,0-1-2896,-3 4 113,9 1 0,-5 5 0,4 1-50,-2 3 1,0 2 0,4 5-1,0 1-76,0-1 0,0 0 0,0 0 209,0 0 1,0 1 0,0-1-23,0 0 1,0 0 0,0 0-1,1 0-2,3 1 0,2-5 0,5-1 0,1-1 1,0-1-63,3 1 1,-1-4 0,3 3-1,-1-3 64,-2-1 1,2 0-1,-1 0 214,-1 0 0,-3-5 1,-3-2 96,0-3 0,-6-1 0,1-1-101,-6 1 1,1-1 0,-6-2 0,0-1-173,-2 2 0,-1 0 0,-1 1 0,1-2 0,0-1 0,0 3 0,0 2 0,0 2 1,-1 0-1,1-1-846,0 2-345,5 2 626,1 5 0,5 0 1</inkml:trace>
  <inkml:trace contextRef="#ctx0" brushRef="#br0" timeOffset="4075">1346 739 12141,'11'-6'0,"0"2"238,1 3 0,-1 1 0,1 0 1,2 1-221,1 3 0,0-2 0,-3 4 1,2 0-104,1 1 1,0 0-1,-4 3 1,0-1-387,0-2 1,-3 1-1,-1 3 91,2 0 0,-4-4 0,-2 1 0,0 1 124,1 1 0,-3-3 0,3 0 202,-3 2 1,-6 0-1,-3 0 1,-2-3 2,-1-1 1,0-2-1,0-3 276,0 0 1,3 0 0,1 0-266,-2 0 1,0-5-32,2-2 0,2-3 0,5-1 1,0 0-33,0 0 1,5-1 0,2 1-1,3 0-32,2 0 1,2 0 0,1-2 69,-1-2 0,0 7 0,-1-4 1,2 2 35,-1 1 1,-2-1 0,0 1 0,-1 3-11,0 1 0,0 1 0,0 4-251,0 0 1,-3 0 0,-1 0-166,2 0 275,1 5 0,1-4 0,0 4 1</inkml:trace>
  <inkml:trace contextRef="#ctx0" brushRef="#br0" timeOffset="4557">1883 795 8355,'-12'0'84,"1"0"0,0 0 1313,0 0 368,5 0-1313,1 0 0,6 0 0,3 0-300,3 0 0,7 0 1,1-2-1,0 0-208,1-2 0,-3 0 0,5 3 38,-2-3 0,3 3 1,-3-4-1,0 2-56,0-1 1,-1-4 0,-4 3 0,0 0 0,1 0 1,-5-2 0,-1 2 0,0-1 68,1-3 1,-5-1 0,2-1-25,-3 0 0,-6 3 0,-2 1 1,-3-2-5,-1-1 0,-1 3 0,1-1 0,-1 1-25,-3 1 1,2-3-1,-2 5 1,3 2 15,1 1 0,-4 1 0,0 0 0,1 0 1,1 0 9,-2 0 0,2 3 0,-1 2 1,1 1-13,2 3 1,0 2 5,0 4 1,1-2 0,1 3 0,3-1 43,1 0 1,1 1-1,4-3 1,0 2-1,0-1 3,0-2 0,0 0 0,0-1 0,0 0-12,0 0 0,4 0 0,1 1 0,1-1-156,3 0 0,4-4 1,3 1-1,2-1-230,2-1 1,1 3 0,2-5 0,2-2-473,1 0 1,4-2 300,-4 0 1,10 5 0,-1 1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4:02.005"/>
    </inkml:context>
    <inkml:brush xml:id="br0">
      <inkml:brushProperty name="width" value="0.09071" units="cm"/>
      <inkml:brushProperty name="height" value="0.09071" units="cm"/>
      <inkml:brushProperty name="color" value="#ED331F"/>
    </inkml:brush>
  </inkml:definitions>
  <inkml:trace contextRef="#ctx0" brushRef="#br0">116 79 8355,'-7'0'33,"-1"0"144,6 0 0,-2 0 0,8 0 1,3 0-122,3 0 1,6-1 0,2-2-1,2-2 1,1 0 0,4-1 24,2 0 1,3 2 0,5-2 0,1 0 0,2 1-81,2 0 0,0-2 0,1 3 1,-4 1-69,-2 2 1,-6-3-1,-1 1 1,-3 0-112,-4 2 1,-6 1 0,0 0-141,-3 0 0,-5 0 77,1 0 1,-12 1 0,-2 2-1,-9 2 235,-6 1 0,-4-4 103,-8 2 0,-1 1 0,-1-1 0,-2-2 28,-4-1 1,-1-1 0,-1 0 0,2 2 0,-1 0 0,-1 2-32,-2-2 0,5 0 0,4-1 0,4 1 0,5 2 0,2-1 0,5-1 0,3 0 0,3 2-155,1-1 1,10-2 33,6-1 0,9 0 1,11 0-1,5 0-43,5 0 1,2 0 0,7-1 35,4-3 1,-4 3-1,6-4 1,0 0 179,2-3 0,-2 2 0,3 0 0,-1 0-9,-3 0 0,-2 3 0,-4-1 0,-4 2 0,-4-1-78,-3 0 1,-2-1-1,-7 4 1,-3 0-180,-3 0 1,-2 0-261,-2 0 1,-4 0 315,1 0 1,-11 0 0,0 0-1,-7 1 44,-5 3 1,-8-3 0,-8 3 0,-5-3 27,-5-1 1,-3 0-1,-5 0 1,-3 0 26,-3 0 1,4 0-1,3 0 127,2 0 1,6 0 0,4 0 0,5 0 42,5 0 1,7 0-1,4 0 163,3 0 0,8 0-311,8 0 1,4 0 0,11 0 0,5 0-193,5 0 0,7 0 1,1 0-1,-2 0-152,-4 0 1,1 0 0,-2 0 0,1 0-144,-1 0 0,-3 1 0,-5 2 0,1 1-174,-1-2 1,-5 3 335,-2-1 1,3-1 0,-1-3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4:26.082"/>
    </inkml:context>
    <inkml:brush xml:id="br0">
      <inkml:brushProperty name="width" value="0.09071" units="cm"/>
      <inkml:brushProperty name="height" value="0.09071" units="cm"/>
      <inkml:brushProperty name="color" value="#ED331F"/>
    </inkml:brush>
  </inkml:definitions>
  <inkml:trace contextRef="#ctx0" brushRef="#br0">5065 22 8384,'6'-6'626,"-1"1"1,-5 4-1,2-2-51,1-1 0,-1 2-532,1 6 1,2 2-49,-1 5 1,1 5-1,-3 3 1,3 2 0,0 1-1,2 1-15,-1-1 1,-4 2 0,3 0 0,-1 4 0,0-1 0,-1 0 0,1-1 0,0 1-1,-2 0 1,0 1 0,-2 3-20,0 2 0,0-3 0,0-2 0,0 1 19,0-1 1,1 1 0,1 1 0,2-4 0,0-3 10,1 0 1,-3-1-1,4-1 1,1-1-2,-1-1 0,-2-6 0,2 2 0,-1-2 120,-3-2 1,3 0 0,-1 0 44,-2 0 1,0 1-77,-2-1 1,0-4 0,-2-1 86,-1-1 0,-3 3 0,-6-4 0,0-2-59,-3-1 1,3-1 0,-5 2-183,1 1 1,-1-1 0,-4 1-1,1-2-112,1-1 1,1 0-1,-5 0 1,0 0 0,-2 0 57,-1 0 0,-2 2 0,2 0 0,-2 2-143,-1-2 0,-7 0 0,4-2 0,-2 0 232,0 0 0,3 0 1,-8 0-1,2 0 90,-1 0 1,1 3-1,2 1 1,-1-1-107,-1-2 0,-4-1 0,3 0 0,-1 0-48,1 0 0,-3 0 1,2 0-1,1 0-77,-1 0 0,1 4 0,2-1 113,-2 0 0,-4-1 0,2 1 0,-1 0 48,0 0 0,4 2 1,-3-1-1,2-1 1,2 1-80,1 0 0,-2 3 0,0-3 179,0-2 0,1 3 0,0 0 1,-1 0-1,0 2 0,0-2-148,-1 0 1,-4 2 0,1-3 71,-2-2 1,-2 3 0,0 0 0,1 0 0,-1 1 67,0 1 0,4-1 0,0 1 1,0-2-35,1 0 0,1-2 1,3 3-1,-2-1 40,2-3 0,0 3 0,0-1-36,-1-2 0,-2 0 1,3-2-1,-1 0 0,0 0 1,0 0-1,-2 0 1,1 0-1,-2 0 0,1 0 1,1 0-1,2 0 1,1 0 718,2 0-676,-1 0-85,5 0 0,-2 0 0,5 0 1,0 0-1,0-2 0,-1 0-88,-2-2 0,3 1 1,-2 3 99,0 0 0,1 0 0,2 0 0,-2 0 0,-1 0 1,0 0-1,-1 0 0,-1 0 0,1 0 381,-1 0 0,0 0-289,-4 0 1,5 0-1,0 0 1,1 0-91,-1 0 0,3 0 1,-3 0-1,2 0-74,2 0 0,0 0 0,0 0 1,-1-2-1,2 0-47,0-2 1,-2 0-1,0 4 1,0 0 131,-2 0 1,5 0-1,-3 0 1,2 0 46,2 0 1,-3-3 0,1-1 0,3 1-14,0 2 1,1 0 0,0-2 0,2 0-29,-2 0 1,0 2 0,0 0 0,3-2 25,0 0 0,1-1 1,3 4-103,-2 0 1,-1 0 0,2 0 0,-2 0 38,-2 0 1,5 0 0,-3 0-1,1 0 107,0 0 0,-4 0 1,3-1-1,-1-2-51,-3-1 0,2 1 0,1 3 0,0 0-24,-1 0 1,4-4 0,0 0 0,1 2 27,2 0 0,0-1 1,1-2-1,1 0 47,2 0 1,1-4 0,-3 3 0,3-2-84,1 1 0,0 3 0,2-3-111,-1-2 1,1 3-1,3-2 47,0 0 1,-2 2 0,0-2 17,-2-1 1,1 3 0,3-1 125,0-2 1,-2-1-1,0-1 1,-2-1 34,2-3 0,-3 1 0,1-6 0,1-2 1,1-4-108,-2-3 0,2-1 1,-4-3-43,1-1 0,-3 1 0,3-1 1,-1 1-143,-3-1 1,1 0 0,-1 2 0,1 2 188,0 4 0,1 3 1,0 0-1,0 2 1,0 3 142,4 3 1,-2 2-121,1 2 1,-4 0 0,5 0 0,0 0 30,2-1 2,1 6-209,-5-4 1,4 8-617,-3-6 123,3 6-272,1-3 707,0 5 1,5 0 0,2 0 0,3 1 0,3 2 0,2 0 0,4 0 0,6-2-181,5-1 394,2 0 0,7 0 1,2 0-1,4 0 106,3 0 0,-2-1 1,4-2-1,-1 0 0,1-1 17,-3-1 1,2 4 0,-8-3 0,1 3-238,-1 1 0,1 0 0,-5 0 0,-1 0-8,-1 0 0,2 0 0,1 0 0,-1 0-23,2 0 0,-3 0 0,3 0 0,0 0 18,-3 0 1,4 0-1,-1 0 1,2 0 99,0 0 1,0 3-1,5 1 52,3-1 0,-6-2 0,4-1 0,1 0 1,-2 0-58,0 0 1,3 0 0,2 0 114,0 0 0,-1 0 1,-4 0-1,2 0 1,2 0 14,-3 0 0,5 0 0,-7 0 0,1 0-136,0 0 0,-3 0 1,0 0-8,-2 0 0,-4 0 0,3 0 0,-2 0 1,-2 0 0,-1 0 1,-2 0 0,1 0 0,-2 0-7,-2 0 1,1 0 0,-4 0 0,2 0-32,2 0 1,-4 0-1,1 0 46,-1 0 1,-2 0 0,3 0 0,1 0-6,0 0 0,-3 0 0,2 1 1,1 2 1,-1 0 0,2 1 0,5-4 1,1 0 5,1 0 1,1 0-1,-5 0 1,1 0 0,-1 0 20,1 0 1,-1 0 0,1 0 0,-1 0-10,1 0 1,-1 0 0,1 0 0,-2 0-8,-2 0 1,1 0-1,-5 0 1,-1-1 0,-1-3 0,2 3 0,0-3 0,-1 3-12,-2 1 1,0 0 0,-1 0 0,0 0 0,1 0 1,-1 0-1,-1 0 34,-2 0 0,2 0 0,-2 0 0,2 0 0,1 0 0,2 0 1,0 0-1,3 0 0,-3 0 0,0 0 0,0 0 114,2 0 0,-3 0-92,3 0 0,-2 0 0,-2 0 1,1 0 15,-1 0 1,0 0 0,1 0 0,-2 0-13,-2 0 0,2-4 1,-3 0-1,3 2-18,2 1 1,-2-3-1,-1 0 1,-3 2-51,-1 0 0,3 2 0,-3-1 43,1-3 0,-3 3 0,1-2 0,-1 1 24,1 2 1,-3-3-1,3-1 1,-3 1-11,0 2 1,-5 1 0,0-1-53,2-3 0,1 3 1,1-3-1,0 3-61,1 1 0,0 0 0,2-1 0,1-2 77,-2-1 1,1 1-1,0 3 1,0 0 49,0 0 0,-1 0 0,-2-2 0,0 0 157,0-2 1,0 1-3,0 3 1,1-2-157,-1-1-337,-5 1-953,-1-3-286,-5 5-1549,0 0 2573,-5 0 1,-1 0-1,-5 0 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4:45.738"/>
    </inkml:context>
    <inkml:brush xml:id="br0">
      <inkml:brushProperty name="width" value="0.09071" units="cm"/>
      <inkml:brushProperty name="height" value="0.09071" units="cm"/>
      <inkml:brushProperty name="color" value="#ED331F"/>
    </inkml:brush>
  </inkml:definitions>
  <inkml:trace contextRef="#ctx0" brushRef="#br0">113 68 6757,'-8'-4'0,"1"-1"476,-2-1 1,4-1-317,1-5 0,3 5 1,1-1-1,-1 1 271,-3 1-498,3 1 1,-4 6 54,5 3 1,-1 2 0,-2 5 0,0 0 51,0 1 1,2-1-1,1 1 1,0 2-18,0 1 0,0 1 1,0-1 45,0 3 1,0 4 0,0 0 0,0 0 0,-1 1 19,-3-1 0,1 4 0,-3 0-63,1-1 1,0 2 0,3-1-1,-2-1 1,0 0-7,-1 1 1,4-2-1,-4 3 1,1-1-13,1 0 0,-1 0 1,4-3-1,0 0-15,0 3 1,0-6 0,0 3 0,0-2-1,0 0 0,0-2 0,1-2 0,2 0 9,0 1 0,2-3 1,-2 2 10,1-1 1,1 3-1,-3-3 1,2 1 5,-2 3 0,-1-2 0,-1-1 0,0 0 0,0 1 1,0 2 1,0-1 0,0 1 7,0-1 0,0-4 0,0 4 0,0-1 1,0 1 16,0-1 0,0-3 1,0 4-1,0 0-9,0-2 0,0 0 1,0-3-1,0 2-1,0 2 1,0-3 0,0 2 0,0-1 18,0-2 0,-1 2 0,-1-1 0,-2-2 8,2 0 0,0-1 0,2 2 2,0 1 0,0 0 0,0-4 114,0 0-221,0 0 1,0-3-92,0-1 1,2-4-131,1 0 0,-1-3 1,2-2-1,0-3-307,0-1 0,3 2 1,-3-3-1,0-1 115,1 2 0,1-9 0,5 3 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4:49.299"/>
    </inkml:context>
    <inkml:brush xml:id="br0">
      <inkml:brushProperty name="width" value="0.09071" units="cm"/>
      <inkml:brushProperty name="height" value="0.09071" units="cm"/>
      <inkml:brushProperty name="color" value="#ED331F"/>
    </inkml:brush>
  </inkml:definitions>
  <inkml:trace contextRef="#ctx0" brushRef="#br0">245 727 8355,'0'-11'0,"0"0"0,-4 4-437,0-1 0,1 4 1152,3-3 0,-5 0-271,4 0-294,-4-3 0,6 9-207,3-3 0,-2 3 1,5 2 43,2 3 0,2-3 0,3 3 0,2-3-51,2-1 0,4 0 0,5 0 0,2 0 0,2 0 16,1 0 1,5-1-1,2-1 53,1-2 0,-2-5 0,4 2 1,2-3-1,-1 0 68,5 2 1,-4-1 0,6 1 0,-3-2 3,-2-1 0,7 0 0,-5 0 1,3 1-18,-2 2 1,2-2-1,-1 4 1,-1-1-22,2-1 1,-3 1 0,5-3 0,0 1-25,-1 2 0,0 3 0,-2-4-26,3 0 0,-1 2 0,1-1 0,0 1 20,-1 0 0,4 0 1,-3-3-1,1 3 0,-1 0-13,-3-1 0,2 1 0,0-3-71,0 2 1,-1 3-1,-4-2 1,0 0 0,-2 1 53,-1 0 1,-3-3 0,0 3 0,-2 1 16,-2-1 0,-1 0 0,-1 2 1,-1-1 5,1 2 1,3-3-1,0 0 1,-1 0 23,-1 0 0,2-2 1,1 3-1,-1 0-52,1-1 1,-2 4 0,4-4 0,0 1-10,0 0 1,-4 1 0,1 3 24,-2 0 0,-3-4 0,-1 0 1,-1 2-1,1 1-10,1 1 1,-2-4 0,0 0 31,1 2 0,-3-1 0,2 1 0,1-2 0,2 0-41,0-1 1,1 4 0,-1-3 0,1 3 11,-1 1 1,1-1 0,-1-2 0,1 0-9,0 0 1,-1 2 0,1 1 0,-1 0 14,1 0 1,3 0 0,0 0 0,-1 0 25,-1 0 0,2 0 0,1 0 6,-2 0 1,-2-4 0,0 0 0,-1 2 3,1 1 1,-1 1-1,1 0 1,0 0-1,-1 0-7,1 0 0,-1-4 0,1 0-3,-1 2 0,-2 0 0,0 2 0,2 0 0,-2 0 0,0 0 1,-1 0-1,-1-1 0,1-1 0,0-2 0,0 2 80,1 0 1,0 2-74,-1 0 1,2-3 0,-3-1 0,0 1 26,1 2 1,-1 1 0,3-1-1,-1-2-32,0 0 0,4-1 0,-5 3 0,1-2-17,-1-1 0,6 1 0,-2 2-11,5-3 0,-3 3 1,3-4-1,-2 1 1,1-1 3,2-1 0,-3 3 1,4-2-1,0 1-23,-1 1 0,2-5 1,-3 5-1,-1-1 22,1-1 0,2 2 0,-4-3 0,-1 1 6,-1 3 0,0-3 1,1 1-1,0 2 0,-4 0 0,4-1 0,-5-1 1,0 1 3,1 2 0,-3 0 0,0-2 0,-2 0 35,-2 0 1,-3 2 0,-2 0 26,-1-3 0,-6 3 0,2-3 41,-2 3 0,-2 1 25,0 0-185,-5 0 1,0 0-228,-2 0 304,-3 0 0,6 0 13,-4 0 0,3 5 20,6 2 0,-6-1 0,-1 2 48,0 1 0,-4 0 0,3 3-28,-3-1 1,0 1 0,2 2 0,0 2 5,0 1 1,-2 2 0,-1 3 0,0 1-58,0-1 1,0-2 0,0 0 0,0 1-1,0-1-24,0 1-1,0 0 1,0 2 0,1-2 10,3-3 0,-3 3 1,4-2-1,-1 2 48,0 2 1,3-1 0,-2 0 0,0 1-16,0-1 1,0 2 0,-2 0-1,0 2 6,0-1 1,-2-1 0,0-2 0,2 1 50,1-1 0,-1 0 1,-3 1-1,0-1-10,0 0 0,4 1 0,0-1 0,-2 1 0,-1-1 1,-1 1-1,0 2-95,0 1 1,4 2-1,0-3 1,-2 1-1,0 0 39,-2 1 0,3 0 1,1 3-1,0-2 5,1-1 1,-3 0 0,6 4 0,-1-1-17,-1 1 1,3 0 0,-4 0 0,0-2 61,0-2 1,4 3-1,-2-3 1,2 1 55,-2-1 1,3 0 0,-4-2-1,2 2-29,-1 2 1,-3-4 0,2 1-73,-1-2 0,3-2 0,-5 0 1,0-1-25,-2-2 1,3 1 0,0-5 0,-2 0-18,-1 1 1,-1-4 0,0 4 0,2-1 0,0 0 24,2-1 0,0-2 0,-4-1 0,0 1 21,0-1 1,0 0-1,0 0-6,0 0 0,0-3 0,0-1-30,0 2 0,-2-4 1,0 0-17,-2 0 0,-1-4 0,1 3 12,-3-3 1,1 3 0,-2 0-57,0-2 0,-2-1 1,-3-1-1,0 0-73,-2 0 0,-5 0 1,1 2-1,-2 0 15,-1 2 0,-4-1 0,-2-1 0,0 0 38,-3 2 0,1 0 0,-3-4 1,-1 1-1,-1 1-22,0 2 1,-2 0-1,-2-3 1,1 2-6,-1 0 0,-2 1 1,3-4-1,-2 0 13,-2 0 0,2 0 0,0 1 0,1 2 3,-1 0 1,3 1-1,-3-4 1,1 0 42,3 0 1,-2 0 0,-1 1 0,1 2-1,-1 1 1,2-2 0,-1-1 0,-3-1-1,-2 0 1,1 0 0,1 0 0,-1 0 29,-2 0 0,3 0 1,2 0-1,0 0 62,3 0 1,-2 0 0,-1 0 0,1 0-28,-1 0 0,-3 0 0,1 0 1,-3 0-17,0 0 1,-1 0-1,-1 0 1,0 0-13,1 0 0,-6 0 0,7 0 0,-2 0-8,0 0 1,5 4 0,0 0-1,0-2 5,1 0 1,-2 1 0,3 1 0,-1-2 1,-2 0 1,0-2-1,-1 0 53,-2 0 1,3 1 0,-7 1 0,3 2-47,1-1 1,1-2 0,-1 0 0,0 2 0,1 0-6,-1 0 1,0 2-1,0-1 1,1-2 13,-1-1 0,4-1 1,1 0-1,2 0 1,2 0 0,-3 0 0,2 0 0,0 0-104,-2 0 0,4-3 0,-2-1 1,2 0-54,2-1 0,-4 4 0,-1-4 1,4 1 144,2 0 0,-1 1 0,1 3 1,-4-2 49,0-1 1,1 1 0,1-1-59,1 2 0,-5 1 1,1 0-1,0 0-63,-2 0 1,3 1-1,-5 1 1,-1 3 0,-1 0-76,-2 0 1,-3 0-1,-2-2 1,0 2 74,0 1 0,-2-4 0,3 3 1,0-1 33,3 0 0,-5-1 0,7-1 0,-2 0 1,0 2 1,1 1 0,0-3 0,-1 2-16,-2-1 1,2 1-1,-3 0 1,3 0 16,2 1 1,-1-4 0,2 4 49,2 0 0,-3-4 0,4 4 0,1-1 0,1 0-72,4-2 1,1 3-1,2-1 136,1-2 1,4 3 0,-4 0 0,1 0 0,-1 0-48,0-2 0,4-2 1,-3-1-1,2 0-15,2 0 1,-2 0 0,1 0 0,1 0-30,1 0 0,2 0 0,0 0 0,-1 0-3,1 0 1,0 0 0,0 0 0,3 0-21,0 0 1,0 0 0,-3 1 0,1 2 10,2 0 0,-2 1 0,4-4 0,-2 0 14,0 0 0,2 0 1,-3 0 24,1 0 1,6 4 0,-3 0 0,1-2 15,0-1 0,0-1 1,4 0-1,0 0-1,-1 0 0,1 0 0,0 0-30,0 0 0,0 0 0,0 0-12,-1 0 0,5 0 1,-1-1 4,0-3 1,2 3-1,-2-3-4,-1 3 0,3 1 0,-1-1 98,-2-3 0,-1 2 1,-1-4-1,1-1 61,3 1 1,-3 2 0,2-2-132,-2 1 1,3-2 0,-1 3 0,1 0-12,1-1 1,-3 3 0,4-4-56,-1 1 0,2 1 38,-3 4 1,-1 0 0,-3 0 81,0 0 0,3 4 1,1-1-1,-2 1 0,-1 0 60,-1 0 1,0-1-1,0-3 115,-1 0 0,5 0-77,0 0-255,4 0 1,-3 0-611,2 0 1,3 2 218,-3 1 1,4-1-415,4 1 1,-2 2 0,6 0 285,1 1 1,5-3-1,4 2 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5:38.294"/>
    </inkml:context>
    <inkml:brush xml:id="br0">
      <inkml:brushProperty name="width" value="0.09071" units="cm"/>
      <inkml:brushProperty name="height" value="0.09071" units="cm"/>
      <inkml:brushProperty name="color" value="#ED331F"/>
    </inkml:brush>
  </inkml:definitions>
  <inkml:trace contextRef="#ctx0" brushRef="#br0">234 1140 6954,'-11'0'0,"0"0"0,-1-1 0,1-1 0,-1-2 0,-2 1 0,-1 2-29,2 1 1,0 0-1,2 0 1,-1 0-1,-2 0 1,-1 0-1,1 0 387,2 0 0,1 0 104,0 0-51,-1 0-413,6 0 0,2 0 48,8 0 0,2 0 0,7 0 0,1 0-37,0 0 1,3 0 0,-4 0-7,2 0 0,5 0 1,-1 0-1,2 0-5,1 0 0,0 4 0,1 0 0,-1-2 4,1-1 1,-1 3 0,2 1-12,2 1 0,-3-2 1,3 2-1,-1 0 5,1 1 1,-2-5 0,2 3-1,-1-1 1,0-1 0,1 1 2,-1 1 0,-2-4 0,-1 3 48,1-3 0,-1-1 0,1 0 0,0 0 4,3 0 0,-2 0 1,1 0-1,-4 0-63,-3 0 1,1 0-1,2 0 1,-2 0-34,-4 0 1,1 4-1,-1 0 1,-2-2 19,0 0 1,-2 1 0,1 1 0,2-1-19,1-2 1,0 2-1,-3 1 51,3-1 1,1-2-1,4-1 1,-1 0-2,1 0 0,1 0 1,1 0-1,1 0-2,-1 0 1,0 0 0,1 0 0,-1 0 0,0 0-5,1 0 1,3 0 0,0 0-1,-1 0 5,-2 0 1,0 0-1,-1 0 1,0-1-5,1-3 0,-2 3 0,-1-3 1,-2 3-1,1 1-6,-2 0 0,5 0 1,-5 0-1,2 0-10,-1 0 0,1 0 0,2 0 0,-1 0 5,-1 0 0,-2 0 0,2 0 0,2 0 0,-4 0 0,2 0 5,-1 0 1,1 0-1,2 0 1,-1 0-44,-1 0 0,0 0 1,6 0-1,1 0 0,-1 0 1,-1 1 10,-2 3 1,-1-3 0,-1 3 28,-1-3 0,-2 0 1,3 2-1,-3 0 18,0 0 1,1-2 0,-2-1-1,2 0 24,2 0 1,1 0 0,1 0 0,-1 0-18,-2 0 1,4 0 0,-1 0 0,-1 0-2,0 0 1,2 0 0,-4 0-29,2 0 0,0 0 0,-1 0 0,-1 0 6,1 0 1,-3-4 0,0 1 0,1 0-1,-1 2 0,-2 1 0,3 0 1,-2 0-1,-1-1 13,1-3 0,-4 3 0,3-3 1,-1 3 23,1 1 0,-3-1 1,3-2-1,-3-1 29,0 2 1,-1 1 0,0 1 0,0-2-19,0-1 1,0 1 0,1-1 0,-2 0 39,-3-1 0,3 3 0,-3-4 9,3 0 1,2 3 0,-1-6-54,0 0 0,0 1 1,0 0-1,0 0-10,1 0 1,-1-3 0,0 3 27,0-3 1,0-1 0,-1 0-17,-2-1 0,0 5 0,-4-2 1,0-2-1,0-3 10,-1 1 1,5-3-1,-4-1 1,-2 1-26,-1 0 0,3-4 0,0 2 0,-2-3-46,-1-2 1,3 1 0,0-1-1,-2 1 1,1 0-24,1-1 1,-3 2-1,3 1 40,-3 2 1,-1 3-1,0-4 1,0 1 0,0-1-23,0 0 0,0 2 67,0-2 1,0-1 0,0 4-1,0 0-26,0 0 1,0-3 0,-1 3-1,-2 0 1,-1 0-12,2 2 0,-3-2 0,0 0 1,0 0-8,0 0 0,-2 0 1,2 2-1,-2-1 2,-1 1 1,1-2 0,0 1-1,0 0 1,-1 0 7,1 1 0,-1-1 0,-3 3-10,0 1 1,0-1 0,1-2-1,1-1 2,2 2 1,-2 0-1,-5 3-35,-1 3 1,0-3-1,4 2 1,0-2-12,0-1 0,-4 4 0,-1 1 1,0-1-31,-1 1 0,-1 2 1,2-2-1,-2 1 1,-2 2 54,-1-2 0,-1 2 0,0-3 0,-1 1-13,1 2 1,-4 1-1,0-1 1,0 0 0,-2 0 1,5 2 0,-5 1 0,2 0-1,-1 0-23,-2 0 1,0 1-1,-4 2 1,1 2-28,-2 1 0,7-2 1,-6 2 19,0-1 0,1 4 0,-2-3 25,1 0 0,-1 3 0,2-4 1,1 1-1,1 1-34,-1-1 0,0 1 0,0-5 107,1 2 0,3 0 0,-4-3 0,-1 1 0,0 2 0,0-1-7,0-2 0,-2-1 1,1 0-34,-1 0 0,-3 4 1,0-1-1,-1 0-40,0-2 1,-1 0 0,-3 2 0,2 0 9,2 0 0,-3 2 0,4-1 1,1-1 3,1 2 1,1-3 0,1 3 0,-2-2 0,-1 1 11,-1-2 0,0 3 28,3-1 1,3 0 0,0-3 0,-1 2-5,1 0 0,3 2 1,0-2-1,0 1 1,3-2 4,2-1 0,0-1 0,2 0 0,1 0 42,2 0 1,0 1 0,0 2 0,2 1-27,0-2 1,3-1-1,-3-1 1,1 0-20,0 0 0,-3 0 0,1 0 1,1 0 15,0 0 0,-3 4 0,3 0 0,-1-2-9,-3 0 1,3 1 0,-1 1-1,1 0 3,-1 1 1,4-4 0,-4 4-7,2 0 0,1-4 0,4 4 1,0-1 8,0 0 0,3-1 0,1-1-2,-2 1 0,0 0-10,2 4 0,-2-3-8,5 3 1,1-3-4,3 4 1,-4-1 0,0 4-1,2 0 1,0 1-1,2-1 1,0 0-37,0 0 0,0 0 1,0 2-1,0 0-10,0 2 0,0 0 1,2-2-1,0 0 23,2 2 0,3 5 0,-2-3 27,2 1 0,-4 3 1,4-2-1,-1 2 71,0 1 0,-2 0 0,2 1 0,0-1 1,-1 1 2,0-1 1,2 4 0,-3 0 0,0-1 2,1-2 0,-3 0 1,5-1-1,-2 1-14,-3-1 1,3-3-1,0-2 1,0-1-12,0-2 0,2-2 1,-2-1-1,0 1 0,2-1 27,-1 0 0,-3-4-57,5 1 1,-2-1-166,2 4 1,0 1 0,-3-2-151,1-3 1,-2 3 0,2-3-1,-1 3 0,0-2 0,-1-1 0,4 2 0,1 1-91,3 1 0,-1 0 0,0 0 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6:07.569"/>
    </inkml:context>
    <inkml:brush xml:id="br0">
      <inkml:brushProperty name="width" value="0.09071" units="cm"/>
      <inkml:brushProperty name="height" value="0.09071" units="cm"/>
      <inkml:brushProperty name="color" value="#ED331F"/>
    </inkml:brush>
  </inkml:definitions>
  <inkml:trace contextRef="#ctx0" brushRef="#br0">11 90 7951,'-6'0'-22,"2"0"0,8 0 0,3 0 0,4 0 300,4 0 1,-2 0-277,2 0 1,2 0 0,2 0-1,2 0 1,1 0 0,0 0 0,1 4 0,0-1 1,2 0-39,1-2 0,4-1 0,-3 0 0,1 0 0,0 0 46,1 0 1,-3 0 0,3 0 0,-2-1 5,-2-3 0,2 3 0,-1-4 0,0 1 0,0 1 0,2 0 0,-1 2 0,0 0 0,-1-2 1,0-1-1,2 2 0,-1 1-1,0 1 0,3 0 0,-2 0-21,0 0 0,-2 0 0,3 0 0,-1 0-12,1 0 1,-3 0 0,3 1 0,-1 1 15,1 2 1,-1 0-1,3-4 1,-1 0-5,1 0 1,-2 1 0,-1 2 0,1 0-15,0 0 0,-3-2 0,2-1 0,0 0-1,-4 0 1,4 1-1,-2 2 1,-1 0 16,-2 0 0,0-2 0,-1-1-1,0 0 0,-3 1 0,0 2 0,-1 1 6,0-2 0,3-1 0,-4 1 0,2 0 0,-2 2-1,-1-2 0,4 0 0,-1-1 0,1 1-29,-2 2 1,3 0 0,-2-4-1,2 0-3,1 0 0,5 3 0,-1 1 1,-1-1-10,-2-2 1,1-1-1,1 0 1,1 0 24,-2 0 0,1 0 0,0 0 0,1 0 29,-1 0 0,-1 4 1,-3-1-1,-1 0-11,-2-2 1,1-1 0,3 0-22,1 0 1,-5 0 0,1 0 0,1 0 7,1 0 1,-2 0 0,-1 0 0,1 0-1,-1 0 0,1 0 1,-2 0-1,3 0 1,-1 0 10,1 0 0,1 0 0,0 0 1,-1 0 2,-1 0 0,-1 0 0,3 0 0,-1 0-1,-1 0 1,-2 0 0,3 0-1,-2 0 18,-2 0 0,4 0 0,-2 0 1,2 0 32,-1 0 0,1 0 1,-4 0-1,1 0-8,3 0 0,-4-1 1,0-2-26,0 0 0,-2-1 0,3 4 1,0 0-4,-4 0 1,3 0 0,-1 0 0,-1 0-1,-2 0-10,0 0 0,0 0 0,2 0 1,1 0-40,-2 0 0,3 0 0,1 0 0,-1 0 26,0 0 0,4 0 0,-2 0 0,3-1 4,2-3 1,-1 3 0,1-3 0,-1 3 66,0 1 1,-3 0-1,0 0 1,0 0 33,3 0 0,0-4 1,0 0-1,1 2-73,-1 1 0,0 1 0,-1-2-13,-2-1 1,2 1 0,-2-1 0,2 1-2,1 2 0,-3 0 0,0 0 0,-1-1 0,1-1 5,-1-2 0,1 0 0,3 4 0,0 0-11,-4 0 1,2 0 0,-4-1 0,2-2 28,1 0 0,1-1 0,-1 4 0,-3 0-25,0 0 1,0 0 0,3 0-1,-3 0 0,0 0 0,-3-4 0,3 1 0,-1 0 17,0 2 0,3 1 1,-1 0-1,0 0 3,3 0 0,-3 0 0,1 0-15,-2 0 0,0 0 1,-2 0-1,2 0 14,1 0 0,-2-4 0,2 0 0,0 2 0,-4 1 6,0 1 1,2 0 0,1 0 0,0 0-26,0 0 1,-1 0-1,-3 0 1,2 0-23,1 0 0,1 0 1,-2 0-1,1 0 6,-2 0 1,3 0 0,1 0 0,-1 0 3,0 0 1,0 0 0,-2 0-1,2 0 42,1 0 1,-2 3-1,2 1 1,1-1 7,-1-2 0,-2-1 0,3 1-40,-2 3 1,2-3 0,-2 3 0,2-3 0,2-1 1,-3 0-1,1 0 1,-1 0-1,-1 0 9,0 0 1,3 0 0,-3 0 0,1 0-11,3 0 0,-2 0 1,0 0-1,1 0-9,-2 0 0,3 0 1,-4 0-1,0 0 25,1 0 1,1 0-1,-2 0 1,1 0 11,-1 0 0,0 0 0,-2 0 1,2 0-10,1 0 0,-2 0 1,2 0-1,0 0 12,-4 0 1,3 0-1,-1 0-13,-1 0 1,0 0 0,-1 0 0,2 0-65,-1 0 0,-1 0 0,1 0 0,1 0 0,-1 0-20,-2 0 0,-1 0 1,0 0 69,1 0 1,-1 0 497,0 0 206,0 0-578,-5 0 1,-1-1 164,-5-3-427,5 3 0,-3-5 0,3 3-282,0-1 0,-3-1 155,5 2 230,-4 1 0,3-3-46,-2 5 172,-3 0 0,4-1 91,-5-3-137,0 3-266,0-4 109,0 5 1,5 0 31,3 0 0,-2 0 1,1 0 37,2 0 0,1 0 0,1 0 0,0 0-8,0 0 1,1 0 0,-1 0 1,0 0 1,0 0 0,0 0 0,0 0 31,1 0 0,-1 0 1,0-1-1,0-1 3,0-2 0,0 0 1,1 4-1,-1 0 3,0 0 0,0 0 0,0 0-69,1 0 0,-5 0 0,0 0 51,2 0 0,1 0-72,1 0 1,-3 4 0,-1 0 0,2-2 124,1-1 0,-3-1 1,1 0-1,0 0 1,2 0 25,2 0 0,-1 1 0,0 2 1,0 1-52,0-2 1,0-1-1,1-1 1,-1 0-8,0 0 0,0 0 1,0 0-1,1 0-10,-1 0 1,0 0 0,0 2 0,0 0-15,0 2 1,1 0 0,-1-4 0,0 0 12,0 0 1,4 0 0,0 0 0,-1 0 63,-2 0 1,3 0 0,0 0-30,-1 0 1,-2 0-1,-1 0 1,0 0-35,0 0 0,4 0 0,0 0 0,-1 0-78,-2 0 1,0 0 0,-1 0 0,1 1-46,3 3 0,-3-3 0,3 3 0,-2-2 75,-2 2 1,4-3 0,0 3 0,-2-3 76,0-1 0,2 4 1,0-1-1,-2 0 88,0-2 1,2-1 0,0 0 0,-2 0 76,0 0 0,-1 0 0,2 0 0,1 0-69,-2 0 1,1 0 0,0 0-1,1 0 0,-2 0 1,3-4-1,-1 1-149,-1 0 1,-2 2-1,0 1 1,-1-1-1,0-2-110,0 0 0,0-1 0,0 4 11,1 0 0,-1 0 0,0 0 99,0 0 0,0 0 1,1 0-1,-1 0 37,0 0 1,0 0 0,0 0 0,0 0 52,1 0 1,-1 0-1,0-1 1,0-2 79,0-1 0,4 1 0,0 3-140,-1 0 0,-1-4 1,1 0-1,2 2-28,2 0 0,-5-1 0,3-1 0,-1 1 27,0 2 0,-4-2 0,-3-1 1,1 1-1,1 1-12,1-2 1,0 3 0,1-3-25,3 3 0,-5-3 0,4 0 1,0 2-30,-2 1 1,0 1-1,0 0 35,-1 0 0,0 0 0,0 0 17,0 0 0,-3 0 1,-1 0 17,2 0 0,-3 0 1,2 0 32,0 0 0,2 0 0,1 0-8,1 0 1,-1 0 0,0 0 0,0 0 0,0 0-15,0 0 1,1 0 0,-1 0-85,0 0 0,0-4 0,0 0 0,0 2 1,1 1 10,-1 1 0,0 0 1,0 0-1,0 0 29,1 0 1,2 0 0,1 0 0,-1 0-5,-2 0 1,0 0 0,-1 0-12,0 0 0,0 0-1,0 0 0,1 0 1,-1 0-25,0 0 0,0 0 11,0 0 1,0 0 0,1 0-30,-1 0 0,-4 0-26,1 0-191,-6 0 1,3 1-699,-5 3 663,0-3 1,-1 7 0,-2-3-103,0 2 1,-6-4 183,2 5 1,-8-1 0,-3 4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6:30.681"/>
    </inkml:context>
    <inkml:brush xml:id="br0">
      <inkml:brushProperty name="width" value="0.09071" units="cm"/>
      <inkml:brushProperty name="height" value="0.09071" units="cm"/>
      <inkml:brushProperty name="color" value="#ED331F"/>
    </inkml:brush>
  </inkml:definitions>
  <inkml:trace contextRef="#ctx0" brushRef="#br0">0 146 7992,'0'-12'-1960,"0"5"2258,0 0 1,0 3-24,0-4-247,0 6 0,1-3-16,3 5 0,2 0 6,5 0 0,-3-1 0,-1-2 1,2-1-1,1 2 0,1 1 1,0 1 0,0 0-9,1 0 1,-1 0 0,1 0 0,2-2 0,2 0-14,1-2 0,1 1 1,0 3-1,-1 0 0,-2 0-4,-1 0 0,6 0 0,-2 0 5,-1 0 1,1 0-1,-5 0 1,3 0 2,2 0 1,-3 0 0,3 0-1,1 0 1,0 0 28,-1 0 1,1 0-10,3 0 0,-3 0 0,-1 0 0,2 0-20,1 0 1,2 0 0,-1 0 0,-1 0-3,-2 0 1,2 1 0,-2 1 0,2 2-4,1-2 1,0 0-1,1-1 1,-1 1 0,-1 2-1,-1-1-6,-1-2 0,-1-1 0,5 0 0,-1 0 8,0 0 0,-3 0 0,0 0 1,1 0 1,0 0-1,-1 0 1,0 0 6,1 0 0,1 0 0,0 0 0,-1 0 0,-1 0 2,1 0 0,1 0 1,1 0-7,0 0 0,1 0 1,-1 0-3,0 0 0,1-4 0,-1 0 0,-1 2-1,-2 1 0,2 1 1,-2 0-1,1 0 1,-1 0-1,-1 0-1,-2 0 1,3 0 0,-3 0-21,1 0 0,-2 0 1,4 0-1,-1 0-10,0 0 1,3 0 0,-4 0-1,2 0 20,-1 0 1,1 0 0,3 0-1,0 0 9,-4 0 0,3 0 0,-2 0 1,1 0-12,-2 0 1,2 0 0,-4 0 26,2 0 1,-1 0-1,2 0 1,-3 0 0,-1 0-10,0 0 1,0 0 0,-3 0-5,3 0 1,-3 0 0,3 0 0,-2 0 0,-2 0-1,0 0 0,4 0 0,1 0 1,0 0-1,1 0 0,2 0 0,0 0 0,2 0 0,2 0 0,-1 0 0,0 0 0,1 0 0,-1 0 0,0 0 0,1 0 0,-1 0-15,0 0 0,1 0 1,-1 0-1,2-2 1,1 0-16,1-2 1,1 1-1,-2 3 23,1 0 1,0-2 0,-4 0-4,1-2 0,-1 0 0,0 4 1,1 0 9,-1 0 1,-3 0-1,-2 0 1,1 0 3,-1 0 0,-2 0 1,2 0-1,1 0 0,-2 2-1,0 1 1,-1-1 0,-3 1-1,2 0 4,1 0 1,3-1-1,-1 1 1,-1-1 5,0-2 0,4 3 0,-2 1 0,4-1-6,0-2 0,4-1 0,0 0 0,0 0-8,1 0 0,-2 0 1,4 0-1,-2-1 8,-2-3 0,2 3 1,-1-3-15,-1 3 1,-2 1-1,-3 0 1,-2-2 4,2-1 0,-4 1 0,0-1 0,-1 2 13,0 1 1,1 0 0,-2 0 0,1 0 0,-1 0-11,-2 0 1,3 0 0,1 0-1,0 0 1,2 0-9,-1 0 0,-2 0 0,3 0 6,2 0 1,-2 0-1,0 0 1,1 0 6,-2 0 1,3 0-1,-4-2 1,1 0 0,-1-2 57,-3 2 1,1-1 0,0 1-44,1-2 1,0 0 0,-4 4 1,0 0 1,0-1 0,0-2 0,0 0 13,1 0 1,-1 2 0,0 1-1,0-1-1,0-3 1,0 3 0,1-3 0,-1 3 0,0 1-26,0 0 1,0-1 0,1-2 0,-1-1 13,0 2 0,0 1 1,0 1 21,0 0 1,1 0-1,-1 0-21,0 0 0,0-2 0,0 0 0,1-2 24,-1 2 0,-4 0 1,1 2 0,-1 0-3,4 0 0,-3-3 27,-1-1 1,-3 0-158,3 4-214,-4 0 246,2 0 1,-6 0 18,-3 0 1,1 2-195,-4 1 1,1 0-1,-3 4-300,2 2 0,3-3 384,-4 2 0,1-1 0,-4 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8:13.384"/>
    </inkml:context>
    <inkml:brush xml:id="br0">
      <inkml:brushProperty name="width" value="0.09071" units="cm"/>
      <inkml:brushProperty name="height" value="0.09071" units="cm"/>
      <inkml:brushProperty name="color" value="#ED331F"/>
    </inkml:brush>
  </inkml:definitions>
  <inkml:trace contextRef="#ctx0" brushRef="#br0">134 190 8151,'0'-11'-247,"-3"0"483,-1 0 0,-5 5-79,2 2 1,1 3 0,-2 2 0,-1 3 0,1 3 0,-1 4 0,2 4-85,-2 4 1,4 2 0,0 2 0,1 2-99,0 1 0,-3 0 0,3-3 0,2-1-50,1 1 1,-3-2 0,0-2 0,2-1-1,0-2 0,2-1 0,-1-5 0,-1-1 58,-2-2 0,0-3 128,4 3 1,0-6-1,0-2-83,0-9 0,0-1 45,0-4 0,5-2 1,3-3-1,2-4-125,1-2 1,1-1 0,2 2 0,1-1 0,0 1 96,1 2 1,0 0-1,3 1 1,-3-1 23,0 1 1,-4 3 0,4 2 0,-1 1 25,0 2 0,-4 2 0,-3 2 125,1 2-716,-4-1 373,4 7 1,-7 2 0,3 6-1,-2 2 71,1-1 0,1 1 0,-2 4 1,0 2-1,1 1-24,1-2 0,-4 5 0,3-1 104,-3 1 1,-1 3-1,-1-4 1,-1 2-1,-3-2 1,0-1-18,0-2 0,0-2 0,2 0-9,-1-1 12,1 0 0,3-6 145,0-5 1,1-5 0,3-7-140,3-3 0,4-3 0,3-4-21,1 0 1,1 3 0,-2 0 0,2-1 3,1-1 1,-2-1 0,3 1 0,-2 1 0,-3 3 0,0-1-1,-2 2 1,0 0 0,-1 2 0,-1 3 0,-3 2 0,0 3 0,-1 0-1,1 1 275,1 0-291,-5 1 0,4 5-19,-2 3 1,-3 2 0,3 7 0,-3 0-1,-1 4 9,0 0 1,0 2 0,0 3 24,0 0 1,0 2-1,0 1 43,0 1 1,-1 1 0,-2-2-1,-2 1 1,1-1-32,-1-1 0,-3-3 0,4-1 0,2-3-12,1-1 0,1-1 1,0-4-1,0 0-550,0 1 0,1-1 0,3-1-137,3-3 0,8-2 0,2-5 0</inkml:trace>
  <inkml:trace contextRef="#ctx0" brushRef="#br0" timeOffset="1598">727 224 11079,'11'-6'0,"0"2"0,0 3 0,2-1 0,2 0 78,3-2 1,3-3 0,2 2 0,0-1-240,4-3 0,-4-1 1,4-1-1,0 0-90,-1-1 0,0 5 1,-5-1-1,-3 0 0,-1-2 54,-1-1 0,-8-1-47,4 1 0,-5 4 0,1-1 190,-5 0 1,-1 1 0,-4 1-1,-1 0 1,-5 1 0,-3 0-85,-4 3 1,-2-1 333,-6-1 1,1 3-1,0-3 1,-1 4-1,1 3 1,-1 2 170,1 1 0,3-2 0,2 2-278,1-1 0,1 4 1,4-2-1,0 3-38,-1 1 0,6 4 1,1 0-1,2 0-88,-1 1 1,0-2-1,4 3 1,0 1-185,0-1 1,5-3 0,3 2 83,1 0 0,3-4 0,0 3 0,3-4-86,4-3 0,-1 1 1,5-6-1,4 0 1,5-2-81,6-1 1,-2-1-151,5-3 0,0-7 0,3-6 1</inkml:trace>
  <inkml:trace contextRef="#ctx0" brushRef="#br0" timeOffset="1599">1644 0 8355,'6'-11'565,"-1"0"-368,-5 0 0,-1-1 148,-3 1 0,3 0 0,-4 1 1,0 2-77,-3 0 1,-2 4-1,-1-2 1,0 1-1,-2 3 68,-1 0 0,0 2 1,-3 2-356,0 1 0,-3 0 0,2 4 0,-3 3 1,0 3-137,2 2 0,-2 1 0,2-3 0,-1 4 54,2 0 0,-2 0 1,5 3-1,1-1 34,2 1 1,1-4-1,1 0 1,1-1-102,2 0 1,4 0 0,1-4-85,4 0 0,4-3 1,7-2 63,2-1 0,-2-2 0,7-3 0,3 0 8,1 0 0,2-1 1,-3-3-1,-1-2 1,1-1 3,-1-1 1,-1 1 0,-1-4 0,-3 0 160,-1-1 0,-1 1 0,-5 0 0,-1 0 115,-2 0 1,-4-1-1,1 1 1,-3 0-27,-1 0 0,0 0 0,0 0 175,0-1 0,-4 5 0,-1 1 349,-1 1 0,2 1-304,-3 4-331,4 0 1,-2 1 0,5 3 0,0 3-10,0 3 0,0 3 0,0 2 0,0 3 0,0 2 6,0-1 0,0 1 0,0-4 1,0 0-161,0 0 0,0-1 0,0-4 0,0 0-229,0 1 0,2-1 1,1-1-66,5-3 0,2-2 1,1-5 215,0 0 1,5 0 0,2 0 0</inkml:trace>
  <inkml:trace contextRef="#ctx0" brushRef="#br0" timeOffset="1600">1856-67 8355,'0'-11'0,"0"0"579,0 0 1,0-1 0,0 1 0,-1 1 1217,-3 3-1744,3 2 0,-4 6-71,5 3 1,-4 2 0,0 6 0,2 2-43,1 1 1,1 5-1,0-3 1,0 2-234,0 0 0,-2-1 0,0 3 122,-2-2 1,0 1-1,4-5 1,-1-2 37,-2 0 0,1-2 0,-1 0-83,1 0 1,2-3-474,0-1 613,0-4 1,2 2 0,0-7 0,3 0 18,1-2 1,2-4-1,3-1 1,1-4 7,3-1 0,-1-5 0,3 3 0,1-2 2,-1-1 0,0-5 0,3-1 0,-1 1 141,1 0 0,-3-1 0,2 1 88,1-2 0,-3 6 0,2-2 0,-1 2 88,0 3 0,3 0 0,-4 6 0,1 0 0,-3 1 188,-3 3 1,-1-2-244,0 5 1,-3 1 0,-2 4 0,-1 3 0,-1 3-88,1 3 0,-4 6 1,3 3-1,-3 3-32,-1 4 1,0 1-1,0 5 1,0-4-52,0-1 1,0 4 0,-1-2-1,-2 1-57,-1 0 1,1-5-1,3 1 1,0-4-137,0-3 1,0 0-1,0-2-128,0 0 1,1-3 0,1 1 0,2-3-298,-1-1 1,2 0 0,0 1-730,1-1-569,1-5 1495,-1-1 1,4-5-1,-3 0 1</inkml:trace>
  <inkml:trace contextRef="#ctx0" brushRef="#br0" timeOffset="4200">2538 3041 8753,'5'-4'2421,"-5"1"-2393,0-6 1,-6 4 0,2-3 0,-3 5-1,-3 2 1,-3 1 107,-2 0 1,3 3 0,-4 2 0,1 1-186,0 3 0,-2 5 1,4 1-20,3-2 0,3 5 1,-2 0-1,3 5-171,1 3 1,1 2 0,4 6 0,0 1-55,0 2 0,0 3 1,0 3-1,0-2 1,0-4-331,0-2 0,0-1 1,0-2 257,0-2 1,5 2-1,1-3 1</inkml:trace>
  <inkml:trace contextRef="#ctx0" brushRef="#br0" timeOffset="4433">2169 3343 6911,'0'-11'0,"0"0"1083,0-1 0,1 1 1,3 0-746,3 0 1,0 5 0,0 2 0,3 3-330,4 1 1,-1 0 0,6 0-1,1 0-456,1 0 1,3 0-1,2 0 1,4 0-318,2 0 1,1 3-1,2 1 328,2-1 0,3-2 0,5-1 1</inkml:trace>
  <inkml:trace contextRef="#ctx0" brushRef="#br0" timeOffset="3931">1934 3332 8561,'16'-18'217,"-4"3"0,-1 2 0,-5-1 0,1-1-211,1 2 0,-1 4 0,3 1 0,-2 0 243,-5-2 0,-1-1 1,-4-1-1,-1 2 0,-5 2 1,-2 2-1,-2 1 119,-3 2 0,-2 2 0,-6 1-418,1 0 0,-2 1 0,-1 2 0,-1 2-7,2 1 1,-4 1 0,2 4 0,1 2-11,2 2 1,0-3-1,2 3 1,3-3-1,3 0-31,2-1 1,2 4-1,1 0 1,3-2-147,3 0 0,3-2 0,1 0 0,1 0 142,3 0 1,3 4 0,8 0 0,4-1-12,2-2 0,1-2 1,2-1-1,1-2-19,1 2 0,0 0 0,-3 0 0,1-2 41,-2 2 0,2-3 1,-8 0 77,1-1 0,-3 4 1,1-2 0,-8 3 1,-4 1-1,-6 1-9,-4-1 1,-9 0 0,-5 0 0,-5 1 0,-3 2 21,-2 1 1,-5 0 0,-1-5 0,2-1-66,4-2 0,0-1-83,5 2 1,0-3-1,5-5 1,2 0-1,4 0-293,3 0 0,0-5 0,1-2 0</inkml:trace>
  <inkml:trace contextRef="#ctx0" brushRef="#br0" timeOffset="5561">3119 3265 8355,'7'6'643,"-3"-1"0,-8-6 0,-4-2 0,-2-1-558,-1 2 1,-6-3 0,-5 1 0,-4 2 0,-3 0-54,-6 2 0,1 5 1,-4 3 17,-1 2 0,4 1 1,-2 0-1,2 0 0,2 1-63,-1-1 1,2 1-170,2 3 1,3-3-1,5 3 1,0-1-1,4-2 76,3 0 1,4 5-1,2-6 1,3 2 12,1-1 0,2-1 0,8-1 29,6-2 0,6 0 1,5-4-1,2-1-61,2-2-1,3-5 1,7-1 0,2-1 26,-2-3 0,2-4 0,1-4 0,-1 1 1,1-1 52,-3-1 0,-5 0 0,-3-5 152,0 1 0,2-4 0,-6 0 0,-1 0 81,-3-1 1,-3-1 0,2-2-86,-4 4 0,-3 1 0,-2 1 1,-3-2-1,-3 1 83,-3 1 0,-1 3 0,0 2-67,0 4 1,-5 3 0,-2 1 0,-3 1 0,-1 2 0,0 5-117,-1 1-1,1 2 1,0 0 0,-1 3 0,-2 3 0,-1 7 0,1 3 0,2 5 0,1 2 0,1 5-422,2 0 353,4 2 0,0 7 1,0 2-1,2-1-194,0 1 1,2-2 0,2-3-134,1-1 0,4-3 0,4-1 0,0-2-197,0-2 1,5-3-1,3-3 361,2-4 1,11-3 0,3-1 0</inkml:trace>
  <inkml:trace contextRef="#ctx0" brushRef="#br0" timeOffset="5562">4114 3209 8355,'7'-5'-1032,"-3"-6"1,-5-1 1739,-2 1 0,0 0 0,-4 5 0,-3 0-286,-4 2 0,-3-1 1,-6 1-1,1 2 1,-2 0-216,-2 2 0,1 5 0,-3 3 0,0 2-115,4 1 0,-4 0 0,2 0 1,1 1-135,2-1 0,4 4 0,2 1 0,1 0-173,2 0 1,1 4-1,4-3 1,0 1 19,1-3 0,6 1 1,-2-1-1,3-2-3,1 0 0,5-2 0,4-1 1,3-1 15,3-2 0,5-4 0,0 0 14,5-1 0,-1-4 1,5-1-1,-1-6 141,1-5 1,0 1 0,0-6-1,-2-1 1,-4-1 169,-1-1 1,0-2-1,-3-2 1,0-3-42,1 1 1,0-3-1,0 3 1,-3 0-17,-1-3 1,-1-2-1,-4 0 1,1-1 33,-1 1 1,-5-2 0,-2-1-10,-3-1 1,-1 3 0,0 6-1,0 0 1,0 5 171,0 3 1,-4 4-1,-1 4 1,-1 3-6,-3 1 0,-1 3-409,-1 5 0,0 6 0,0 6 1,0 6 43,-1 7 1,1 4 0,0 5-1,0 5-19,0 6 0,3-3 1,2 5-1,0 1 1,1 1-70,0 1 1,-3 1 0,4-6 0,-1-2-11,0-4 0,1-3 0,4-6 0,0-4-65,0-2 1,4-3-1,1-2 1,1-4-1,4-4-403,3-4 0,5 3 0,4-4 0</inkml:trace>
  <inkml:trace contextRef="#ctx0" brushRef="#br0" timeOffset="6673">4394 3164 8355,'-8'7'1026,"1"1"0,4-4 856,0 3-1542,1-4 1,4 2-226,1-5 1,4 0-1,4 0 1,0 0 0,1-2-403,3-1 0,-2 0 0,3-4-22,0-2 0,-4 3 1,5-2-1,-3 0 110,1-2 0,0-5 1,-5 0 195,-2 1 0,0 2 0,-3 1 1,0-2-1,0 0-108,-2-2 1,-2 0 0,-1 4 246,0-1 1,-5 5-1,-4 1 1,-4-1 0,-5 2-57,1 1 1,-4 0 0,3 4 0,-1 0-6,-4 0 1,7 5 0,-6 2-1,2 3-58,2 1 0,-1 2 0,4 2 0,2 2-39,4 0 1,1 5 0,4-4 0,2 3-128,0 2 1,2-1 0,0 0-1,2 1-155,1-1 1,4-1-1,5-1-91,3-1 0,2-6 0,6 2 0,-1-2-1267,0-2 1331,6-5 1,-5 4 0,5-4 0</inkml:trace>
  <inkml:trace contextRef="#ctx0" brushRef="#br0" timeOffset="6674">4875 3052 8355,'0'-11'294,"-5"0"1,-3 0-1,-2 1 260,-1 2 0,4 3 0,-1 5-343,-1 0 1,3 0-1,-1 0 1,-2 0 119,-1 0 1,3 5-1,0 3-447,2 2 1,2 1 0,3 0-136,0 0 0,1 4 0,1 0 0,2 0 47,-1 1 1,3 0 0,0 4-1,2-1 33,-1 1 0,-1 1 0,3 1 1,-2 0 42,2 1 0,1-2 0,1-1 0,0-3 26,1-1 1,2-2-1,1-5 122,-1-2 0,-2-3 0,1 2 1,0-1 107,2-2 0,0-3 0,-4-4 0,2-4 1,1-2 104,0-1 1,3-4 0,-4-1 0,2-1-59,-1-3 0,2-4 0,-1 0 4,-1-1 1,-2 2 0,-1-5 0,0 0 0,1 2-164,-1-1 0,-4 2 0,-1-3 0,-1 0-110,-2 3 1,-2-2 0,-1 1-1,0 1-2,0 2 1,0 4 0,-1 2-538,-3 0 0,-2 4 108,-5 5 0,0 3 0,-1 7 0,2 1-91,3 5 1,-8 7 0,3 2 0</inkml:trace>
  <inkml:trace contextRef="#ctx0" brushRef="#br0" timeOffset="6675">5288 3086 8355,'-5'6'3085,"4"-6"-3303,-4-1-370,5-4 0,-1 5 0,-2 1-343,0 3 0,-11 2 0,1 5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6:57.959"/>
    </inkml:context>
    <inkml:brush xml:id="br0">
      <inkml:brushProperty name="width" value="0.09071" units="cm"/>
      <inkml:brushProperty name="height" value="0.09071" units="cm"/>
      <inkml:brushProperty name="color" value="#ED331F"/>
    </inkml:brush>
  </inkml:definitions>
  <inkml:trace contextRef="#ctx0" brushRef="#br0">12 168 8262,'-6'-5'0,"2"-2"-641,3-3 1,1-1 829,0-1 1,0 1 25,0 0 0,0 4-103,0-1-307,0 6 224,0-3 48,0 5-38,5 0 0,1 0 0,5 0 0,0 0-37,1 0 0,2 0 1,1 0-1,0 0-15,1 0 1,2 0 0,4-1 0,1-2-12,-1-1 0,1 1 0,2 3 1,3 0-3,0 0 1,-2 0 0,3 0 0,-1 0 21,1 0 0,-3 0 1,3 0-1,-2 0 0,-1 0 25,1 0 1,-3 0 0,2 0 0,-2-2 29,-2-1 1,0 1-1,1-1-13,-1 1 0,0 2 0,1 0 6,-1 0 0,1-3 0,-1-1 1,0 1-46,1 2 0,-1 1 0,0 0 0,1 0 0,0 0 31,3 0 1,-1 0 0,5 0 0,0 0 5,-2 0 0,5-4 0,-3 1 1,2-1 6,1-1 1,0 4 0,-2-3 0,-3 3-54,0 1 1,-2 0 0,-4 0 0,0 0 0,1 0-43,-1 0 0,1 0 1,-1 0 16,0 0 1,1 0 0,-1 0 0,0 0 8,1 0 0,-1 0 0,2 0 32,2 0 0,-3 0 0,3-1 0,-2-2 10,-2-1 1,1 1-1,-1 3 1,0-2-1,0 0-11,-4-2 1,3 1 0,-3 3-1,0 0 1,1 0-4,1 0 0,-3 0 0,1 0-1,-2 0 0,2 0 0,-1 0 0,-1 0 2,0 0 1,-1 0 0,-4 0 0,0 0 0,2 0 9,1 0 1,-1 0 0,2 0-1,-3 0-2,-1 0 1,1 0 0,0 0-11,3 0 1,-3 3-1,3 1 1,-2-2 1,-2 1 0,0-1 0,0 2 0,0-1 1,1-2 0,-1-1 0,0 0-1,0 0 24,0 0 1,0 4 0,1-1 0,-1 0-14,0-2 1,4 0-1,0 2 1,-2 0-3,0 0 1,-2-1 0,0 1 0,0 1 2,1-2 1,-1-1-1,-1 1 1,-2 0-1,0 2 47,1-2 0,0 0 0,3-2-19,-1 0 1,0 0-31,0 0 0,0 0 0,1 0 0,-1 0 52,0 0 0,0 0-75,0 0 1,0 0 0,1 0-1,-1 0 1,0 0 32,0 0 0,0 0 0,1 0 0,-1 0 0,0 0 54,0 0 0,0 0 0,0 0-45,1 0 0,-1 0 0,0 0-6,0 0 1,-3 0 0,-1 0 36,2 0 0,-3-4 386,1 0-322,1 0 0,-1 3 0,1-3 265,0-3-133,-3 2 1,2-1-151,-4 2 1,-1 2-532,1-6-457,-1 6-4,-2-3 272,0 5 0,-2 5 0,0 2-668,-2 3 1070,-5-4 0,3 9 0,-5-2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6:15.021"/>
    </inkml:context>
    <inkml:brush xml:id="br0">
      <inkml:brushProperty name="width" value="0.09071" units="cm"/>
      <inkml:brushProperty name="height" value="0.09071" units="cm"/>
      <inkml:brushProperty name="color" value="#ED331F"/>
    </inkml:brush>
  </inkml:definitions>
  <inkml:trace contextRef="#ctx0" brushRef="#br0">1879 1476 8355,'0'-7'-111,"0"-1"600,0 1 0,0-1 183,0 1-455,0 4 0,1-5-173,3 4 1,-3-1 0,4 2 0,-1-2 90,-1-1 0,5 2 0,-3-3-217,1-2 0,1 3 1,6-3-1,0-2 32,2-2 0,5-7 0,-1 2 0,2-2 0,3-1-34,2-2 0,2-3 1,6 0-1,-1-3 50,1 0 0,1-3 0,1 2 0,1-1-5,-1 1 1,-1-1-1,0 4 1,1 0-29,1-1 1,0 1 0,-3 2-1,-2-1 3,-2 1 0,1 2 1,-4 0-1,0 1 64,1 0 1,-1-1 0,-2 2 40,1 3 1,1-4 0,-2 4 0,3-3-32,0-2 0,2-3 0,3 0 0,1 1 115,0 2 1,-3 0-1,0 1 1,1 0 9,-1-1 1,0 5-1,3 0 1,-2 2-1,-1 1-41,-1-1 0,-5 5 1,1-2-1,-4 5-112,-3-1 0,1 3 0,-6 0 0,1-1-57,1 1 1,-3 4 0,3-3 0,-1 1-125,0 0 1,1 1 0,-2 3 0,1-2-9,-2-1 1,3 1 0,-1-3 0,-1 2 84,-2-1 1,0 0 0,-1 3-88,0-3 1,0 3-68,0-3 59,-5 3 1,-2 1-1,-8 0-249,-3 0 1,-3 1 316,-1 3 0,0 2 0,0 5 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7:31.263"/>
    </inkml:context>
    <inkml:brush xml:id="br0">
      <inkml:brushProperty name="width" value="0.09071" units="cm"/>
      <inkml:brushProperty name="height" value="0.09071" units="cm"/>
      <inkml:brushProperty name="color" value="#ED331F"/>
    </inkml:brush>
  </inkml:definitions>
  <inkml:trace contextRef="#ctx0" brushRef="#br0">1 78 6711,'10'-7'162,"-2"1"0,-1-1 1003,-3 1-1120,0 4 1,1-3 0,3 5 0,2 0-1,1 0 1,0 0 1,0 0 0,4 0 0,1 0-156,2 0 0,-4 0 1,4-1-1,-1-2 1,1-1 107,2 2 1,-1-1 0,1 1-1,-2-2 1,-1 2 31,0 0 0,1 2 1,0-1-1,-1-1-21,-1-2 1,-4 0 0,3 4 4,-2 0 1,-2 0 0,0 0 0,0 0-1,0 0 40,0 0 0,1 0-38,-1 0 0,1-1 1,2-1-1,1-2-15,-2 1 0,0 2 0,-1 1 0,2 0 0,1 0 0,0 0 37,1 0 0,-4 0-55,3 0 1,-2 0 0,-2 0 0,0 0 0,0 1 0,0 2 48,1 1 1,-1-1 0,0-3-17,0 0 1,0 2 0,0 0-1,1 2 35,-1-2 0,0-1 1,0 1 14,0 1 1,1-1 0,-1 1-7,0-1 1,0 1 0,0 1-33,0-1 1,1-2-19,-1-1 0,0 0 0,0 0 0,0 0 1,0 1 25,1 3 1,-1-3-78,0 3 0,0-2 0,0 1 5,1 0 0,-1 2 1,0-2 51,0 1 0,0 3 0,0-3 0,1-2 1,-1 3-1,-1 0 74,-3 1 0,2-2-54,-5 4-7,4-6 1,-6 4 0,1-2-4,-1 3 0,-2 0 1,0 0 1,0-3-1,0 3-27,0 2 0,0 1 0,0 1 0,0 0 0,0 1 8,0-1 1,-2 4-1,0-1 1,-2 0 3,2-1 0,-3 1 0,1 3-13,1 0 1,-2-2-1,2 4 1,-1-1-1,0 0 4,1-4 0,-2 3 0,2-2 0,-1-2 23,2 0 0,1 2-5,1-1 1,-4 1 0,0-3 0,2-1-5,0 0 0,2 1 0,0 2 0,0 1-11,0-1 1,0-1-1,0 1 1,0 1-1,0 0 10,0 1 0,0-3 0,0 5 0,0-1-16,0 1 1,-3-3 0,-1 3 0,2 1-20,0-2 0,2 3 1,0-4-1,0 0 1,0 1 8,0-4 1,-3 3-1,-1-1 1,1-1 33,2-2 1,1 3-1,0 0 1,0-1 9,0-2 0,0 3-32,0 0 1,0 0 0,0-4 0,0 2-1,0 1 0,0-1 0,0 3 0,0-1-8,0 0 0,0 1 1,0-2-1,0 1-38,0-2 1,0 3-1,0 1 1,0-1 0,0 0 6,0-3 1,0 4 0,0-2 0,0-2 0,0 1 2,0 1 0,0-3 0,1 3 28,3-2 1,-3-2 0,3 0 0,-3 0 9,-1 0 0,4 2 0,0 0 0,-2 2 0,-1-1 12,-1-2 1,2 0-16,1-1 0,-1 0 0,1 0 2,-1 0 0,-2 0 1,1 1 9,3-1 1,-3-4 0,3 1 0,-3 0 2,-1 2 0,0-2 0,0-1-9,0 2 1,1-4-1,2 0 7,0 0 0,1-3 1,-4 6 120,0 0-75,0-3 0,0 2 25,0-4-68,0-1 109,0 3 266,0-5-352,-5 5 0,3-4 0,-6 3 0,-1-2 14,-1 2 1,-1-3 0,0 3-1,0-3 15,0-1 0,0 4 0,-1-1-37,1 0 0,0-2 0,0-1-78,0 0 1,-1 1 0,1 2 0,0 1 6,0-2 0,0-1 1,0-1-1,-1 0 8,1 0 1,4 4 0,-1 0 0,0-1 0,-2 1 41,-1 0 1,-1 0 0,1-3 87,0 3 1,0-3-8,0 3-30,4-3-148,2-1 1,5-1-588,0-3-405,0 3-477,0-4 928,0 5 0,5 0 375,3 0 1,2-5 0,1-2 0</inkml:trace>
  <inkml:trace contextRef="#ctx0" brushRef="#br0" timeOffset="-17751">-66-257 7689,'10'-11'0,"-2"1"0,0 1 0,0 3 0,2 0-81,1 0 0,-3 2 0,-1-2 0,2-1 247,1 1 0,1-1 1,0-4-1,-1-1 34,-2 1 1,-2 4 0,-4-1 0,2 0-315,-1-2 1,-3 3-37,-4 4 0,1 1 0,-4 2 0,0-1 86,0-3 1,-3 3 0,3-2 0,-3 1 109,-1 2 0,0-3 0,-2-1 0,0 0 71,-2-1 1,0 3 0,2-5-1,-2 2-76,-3 3 0,0-3 0,1 1 0,0 1-69,-1-2 1,3 3-1,-3-1 1,-1 1-39,2 2 1,-4 0 0,3-1 29,1-3 1,-4 3-1,2-3 1,-2 3 9,-1 1 0,3 0 0,0 0 0,-2 0-4,-4 0 1,2-1 0,-5-2 0,2 0 0,-1 0-9,-2 2 1,0 1 0,-5 0 0,1-1 16,-1-3 1,0 3-1,1-3 1,1 3 18,2 1 1,-1-4 0,3 0 0,0 2 5,-3 1 0,2 1 0,-1 0 0,-1 0 9,-1 0 0,-1 0 0,-1 0 1,0 0-43,1 0 0,-4 0 1,-1 0 21,2 0 1,0 0 0,0 0 0,-1 0 3,1 0 1,0 0 0,0 0 0,-3 0 5,0 0 0,3 0 1,-3 0-1,2 0 1,-2 0 0,0 0 0,-1 0 1,-2 0-1,1 0-1,-2 0 0,1 0 1,0 0-1,2 0-3,2 0 1,-2 0-1,5 0 1,3 0-14,0 0 1,1 0 0,0 0 0,2 0-31,2 0 0,-3 0 1,2 0-1,1 0 38,0 0 1,-4 0 0,1 0 5,-2 0 0,-3 0 0,-1 0 1,-3 0-9,0 0 1,1 0-1,-1 0 1,-1 1 21,0 3 1,7-3 0,-2 3 0,1-3-1,3-1-9,-1 0 1,0 0-1,-2 1 1,2 2-7,2 0 0,-2 1 0,3-4 0,0 0 0,3 0 1,3 0 0,0 0-1,2 0 9,3 0 0,-3 0 0,2 0 1,-2 0 30,-2 0 1,1 4 0,0-1-1,-1 0-10,1-2 1,0-1 0,-2 0 14,-2 0 1,2 1 0,-3 2 0,1 1 4,0-2 1,0-1 0,2-1 0,-1 0-42,-1 0 1,-1 0 0,2 0 0,-1 0 0,1 0 6,2 0 1,0 4-1,1 0 1,-1-2-18,1 0 1,1 1-1,1 2 1,2 0 11,-2 0 1,0 0 0,0-2-1,2 0-20,2 0 1,0 2 0,3 0 0,-2 0-20,1 0 0,0 0 0,1-3 0,-2 2-38,1-2 0,2 3 0,0 0 45,1 2 0,-1-4 1,-2 3-1,-1 1 22,2-1 0,-1-2 0,0 2 0,-1 0 0,2-1 27,0 0 1,2 0 0,0-3-7,0 2 1,0 5-1,-1-2-17,1 3 1,0-2 0,1-1 0,1 2-6,2 1 1,0 1-1,-5 0 1,1 0-2,0 0 1,0-1 0,-2-1-1,0-1 15,-2 0 1,0 2 0,4 1 0,1 1 6,2-1 0,-2 0-21,3 0 1,-2 0-1,1-1 1,1-1 15,2-2 0,2 1 0,3 3 12,0 0 0,-4-3 1,0-1-1,2 2 38,0 1 0,2 1 1,0 0-1,0 0 0,0 0 1,0 1 0,0-1 0,0 0-48,0 0 0,0 0 1,0 1-1,0-1 16,0 0 0,0 4 0,0 0 1,0-2-63,0 0 0,0-1 1,0 2-1,0 1 40,0-2 0,2 0 0,0-2 2,2 0 1,1 0 0,-3 1 0,3-1-14,2 0 1,-5 0 0,3 0 0,-1 0 8,-1 1 1,5-1 0,-4 0-15,-2 0 1,1-1 0,-1-1 0,2-2 0,0 2 28,1 1 1,-4-3 0,4 1-19,0 1 0,0 0 0,2 3-7,-3-1 0,2 0 1,0 0-1,0 0 0,1-3 0,-4-2 0,4 0-56,-1 0 0,4 2 3,-3 3 0,3 0 0,0 0 24,-2 1 1,0-5-1,-3-1 1,1 0 6,3 1 0,1-1 1,0 3-1,-1-3 6,-2-1 0,1 0 0,3-3 0,0 2-14,0-2 1,4 0 0,1-2 0,0 0-4,0 0 1,4 0-1,-2 0 1,0 0 14,1 0 1,-2 0-1,3 0 1,-1 0-11,1 0 1,-3 0-1,2 0 38,1 0 0,1 0 1,1 0-1,2 0-4,2 0 0,-3 0 0,4 0 0,-4 0-16,-1 0 1,5 0 0,-1 0-1,-1 0 10,-2 0 1,3 0 0,0 0 0,-1 0 0,-1 0-3,-2 0 0,0 0 1,1 0-1,-1 0 2,1 0 0,-5 0 0,1 0 0,-1 0-4,0 0 1,3 3 0,-2 1 0,2-1-16,1-2 0,5-1 0,3 0 0,2 0 11,2 0 1,3 0 0,2 0-1,-1 0-28,1 0 1,2 0 0,-3 0 33,2 0 1,-3 0 0,4 0 0,0 0-47,-1 0 1,-1 0 0,-6 0 0,2 0 31,2 0 1,-6 0 0,1 0 0,-3 0 0,-3 0 6,1 0 1,-3 0-1,2 1 1,-2 2 41,-2 0 0,0 1 0,2-4 1,1 1-4,1 3 1,4-3 0,-3 3 0,2-3-13,2-1 0,0 0 0,0 0 1,-3 0-48,0 0 0,2 4 0,-4 0 0,-1-2 42,-2-1 1,3 3-1,0 0-104,-1-2 1,-5 1 0,-1-1 0,1 2 61,1-1 0,1-1 0,0 0 0,1 2 1,-1-1 30,0-2 1,1-1 0,-1 0 0,1 0 2,-1 0 1,0 0 0,1 0 0,-1 0 6,0 0 1,4 0 0,0 0-1,-1 0 9,-1 0 0,-2 0 1,1 0-1,-1 0-9,0 0 1,1-1 0,-1-2 0,0-1-13,1 2 0,-1 1 0,1 1 1,-2 0-5,-3 0 1,2-4-1,-4 0 3,2 2 1,-3 1 0,2 1 0,0 0-4,1 0 1,-5 0 0,4 0 0,-3 0 36,1 0 1,4 0-1,-3 0 1,0 0 0,0 0-21,-2 0 1,2 0-1,0 0 1,1 0 10,-1 0 0,2 0 0,-2 0 1,1 0 0,-1 0 0,4 0 0,-2-2 0,3 0 10,2-2 1,-2 0-1,-1 4 1,-2 0-33,2 0 1,0 0 0,0 0 0,-3 0-7,0 0 0,1 0 1,-2 0-1,0 0 21,1 0 1,1 0 0,-2 0-42,2 0 0,-3 0 0,2 0 1,0 0 16,1 0 0,-3 0 1,2 0-1,1-1 1,-2-1 14,0-2 0,4 0 1,-2 4-1,2 0 0,-1 0 1,2 0-1,-2 0 1,1 0-9,-2 0 1,3 0 0,-2 0 0,1 0-20,-2 0 1,2 0 0,-4 0 0,1 0-13,-1 0 0,2 0 0,-3 0 0,0 0 45,1 0 1,-3 0 0,2 0 42,-3 0 1,-1 0 0,0 0 0,1 0-23,-1 0 1,1 0 0,2 0 0,1 0 0,-2 0 9,0 0 0,-2 0 0,0 0 0,-1-1 51,-2-3 1,2 3 8,-3-3 1,-1 3 0,0 0 49,-1-3 1,-1 2-105,-4-6 1,0 1-1,0-4-65,0-1 0,0 1 0,0 0 0,0 0-14,0 0 1,0-4-1,0-1-14,0-2 1,-4 3-1,1-2 1,0-1 0,2 1 12,1-3 1,-1 3 0,-2-2 0,-1 1-26,2 0 0,-3-3 1,0 2-1,-1-2 81,-3-1 0,3 3 0,0 1 1,0-2 34,-1-1 1,1-2 0,-3 1 0,2 0-38,-2-1 1,3 1 0,-1 0 0,-1-1-19,2 1 1,-3-1-1,4 1 1,0 0 19,0-1 0,-2 2 0,2 1 0,0 2 77,0-2 1,1 4 0,3 0-45,-3-1 0,3 5 0,-3-3 0,3 3 3,1 0 0,0 1 1,0 0-1,0 0 1,0 0 0,0 0-96,0-1 0,0 5-89,0 0 0,0 3-13,0-4 96,0 1 1,1-3 25,3 2 1,-3 2 8,3 3 0,-3 0 167,-1-4 25,0 4 0,0-7-101,0 3 0,0 1-355,0-2-966,0 6 767,-5-3 1,4 10-1,-3 3 1,3 5-604,1 2 809,0 9 1,0-5 0,0 8 0</inkml:trace>
  <inkml:trace contextRef="#ctx0" brushRef="#br0" timeOffset="881">828 1621 8355,'-7'0'-56,"-1"0"568,6 0 691,-8 0-815,8 0 1,-4 0 0,2 0 153,-3 0 0,1 0-625,-2 0 1,1 0 0,-3 1-1,1 2 1,2 2-93,-2 1 0,-1-2 0,-2 3 1,-2 2 77,-1 1 1,0 1 0,3 0 0,-2 0 136,-1 1 1,0-1 0,4 0 0,0 0 20,0 0 0,0 0 0,1 1 173,2-1 0,0 0-211,4 0 1,0-3 0,5-2-39,3-1 0,-1-1 1,4-3-1,2 1 45,1 2 0,1 1 0,0-3-183,0 2 1,-3 1 0,-1-2 0,1 2 0,-1 0 56,0 0 1,-4-1 0,2 0 60,0 4 1,-3 0-1,5 1 1,-1-3-12,0-1 0,-2 0 0,3-2 16,2 0 1,1 1 0,1-4 0,1 0 47,3 0 1,-2 0 0,3 0-86,0 0 1,-4-4 0,3-1-1,-2 0 53,-2 1 0,0-4 0,0 3 0,1 0-4,-1 0 1,0-2 0,-1 2 0,-2 0 0,0 0 29,1 2 0,-3-2 0,0 0 0,0 0 0,0-1 247,3 0-178,-4-1 1,4-1 255,-5 1-72,-1-1 0,-3-3-22,0 0 0,-5 3 0,-2 1-52,-3-2 1,-1 3 0,1-1-1,1-2-96,2-1 0,-1-1 1,-2 0-96,3-1 1,-2 1-1,5 0-131,2 0 1,1 3-188,1 1 1,0-1-32,0-3 1,0 4 167,0-1 0,0 1 96,0-4 0,-4 0 0,-1 1-37,-1 2 0,2 3-472,-3 5-1092,4-5 1047,-2 9 0,10-3 0,1 10 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6:15.764"/>
    </inkml:context>
    <inkml:brush xml:id="br0">
      <inkml:brushProperty name="width" value="0.09071" units="cm"/>
      <inkml:brushProperty name="height" value="0.09071" units="cm"/>
      <inkml:brushProperty name="color" value="#ED331F"/>
    </inkml:brush>
  </inkml:definitions>
  <inkml:trace contextRef="#ctx0" brushRef="#br0">4137-234 8355,'0'-12'213,"0"5"344,0-1-67,5 6 1,-4-4-166,3 2 0,-2 4-444,2 0 0,-3 1 0,4 7 0,-1 0-102,0 2 1,4 0-1,0-1 1,1-2 74,-2 2 0,3 1 0,-3 1 0,3 0 56,2 1 1,-5-1-1,0 0 1,1 0-8,-2 0 0,0 4 0,-3 0 0,1-1 50,-2-2 0,-1-1 0,-1 1 70,0-1 1,0 0-1,0 0 1,-1 0 28,-3 0 1,-2-1 0,-5-1 0,0-3 321,0-1 1,-4 3 0,-2-5-1,1 0-74,0-2 0,-4-1 0,2 0 0,-2 0-94,1 0 0,-1-1 0,5-3 0,2-2-105,0 0 1,2-4-1,0 2 1,0-2-59,0-1 1,3 0-1,2 0 1,1 0-106,2 0 1,2-1 0,1 1 4,0 0 0,0-4 0,0 0 1,1 2-2,3 0 1,2 1 0,6-2 0,-1-2 17,0-1 1,4 2 0,1-3 0,1 1 0,3-1 71,1-1 1,7 1-1,2 0 1,2-1 142,1 2 1,1-3 0,1 4 0,1-1-89,1 1 0,0 0 0,-3 2 0,-1 0 0,0 1 0,-4 3 0,-2 4-305,-4 1 103,-6-4 1,3 7-1,-5-4 1,-1 1-333,-2 2 1,0 2-15,-1 1 0,0 0-29,0 0 0,0 0-76,0 0 1,-3 0-222,-1 0 0,-4 1 529,1 3 1,-8 2-1,-2 5 1</inkml:trace>
  <inkml:trace contextRef="#ctx0" brushRef="#br0" timeOffset="111878">4707-995 8460,'-7'-3'1729,"0"-2"-267,2-2-389,-3 5-173,7-3-1058,-9 5 80,8 0 1,2-4-1,8 1 107,2 0 1,1 1-1,1-1 1,2-2-1,2 0 1,0 0-1,2 3-113,-1 0 0,-3 2 0,1 0 106,-3 0 1,-1 0-298,0 0 1,-3 2 0,-1 1 143,2 5 0,-4-2 0,-1 2 1,-3 0-1,-1 2 54,0 1 0,0-3 0,0-1 0,0 2 40,0 1 1,0 1 0,-1 0 0,-3 0-47,-3 1 0,-2 2 1,0 1-1,0-1 56,-3-2 0,1 0 1,-4-1-1,3 0 18,0 0 1,1 0 0,0 1 0,0-1 20,0 0 1,3-4 0,2 1 47,1 1 1,1-3-54,4 1 1,0-3 70,0 3 1,2-4 0,1 1 0,5-3 0,3-1 7,4 0 1,2 0 0,6 0 68,-1 0 1,0-4 0,-1 0 0,0 2 0,-1-1-176,0 0 1,3 1 0,-7-1 0,1 1-147,3 2 0,-4 0 0,-1 0 0,-3 0-333,0 0 1,-1 0 0,0 0-399,0 0 1,0 0-993,1 0 1692,-6 0 1,-1 5-1,-5 2 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6:11.353"/>
    </inkml:context>
    <inkml:brush xml:id="br0">
      <inkml:brushProperty name="width" value="0.09071" units="cm"/>
      <inkml:brushProperty name="height" value="0.09071" units="cm"/>
      <inkml:brushProperty name="color" value="#ED331F"/>
    </inkml:brush>
  </inkml:definitions>
  <inkml:trace contextRef="#ctx0" brushRef="#br0">12 1375 8355,'-7'0'190,"2"0"100,5 0 1,4-1-258,0-3 0,1 3 0,-1-4 85,3 0 1,-1 0-151,2-2 0,-2-3 0,3 2 59,-2-1 0,1-6 1,3-2-1,0 1 72,0 0 0,2-4 0,1 2 0,5-5-86,2-3 0,2 1 0,0-4 0,2-1-52,1 1 0,5-3 0,-1 2-2,2-2 1,3 2 0,1 1 0,1 1 25,-1-1 1,4 3-1,0-2 1,0 0-1,-3 3-11,-2 2 0,-1 0 1,2 1-1,2 0 26,-2-1 0,-2 1 0,-1 0 1,-2-1-12,-1 1 1,-1 1 0,5 1 0,-2 1 54,-2-1 0,2-1 0,-2-2 0,3-2 88,0-1 1,1 0-1,-1 3 1,1 1-97,-1 0 1,-3 1-1,0 1 1,0 2-207,-2 2 1,0 1 0,-6 4 129,0 0 1,1 0 0,-1-1 0,-1 1-3,-2 0 0,2 0 0,-3 0 0,2 0 8,-1-1 1,2 5 0,-4-1-1,2 0 1,-1-1 28,-2 2 1,-1-2 0,-4 5 13,0 2 321,0-4-33,-5 4 1,-2-3-389,-8 5 1,2 0 0,-4 2 0,-1 0-748,1 2 0,4 1 347,-2-2 1,2 4 127,-2 4 1,-2 0-1,-6 0 1</inkml:trace>
  <inkml:trace contextRef="#ctx0" brushRef="#br0" timeOffset="2387">2214-89 7824,'-5'-6'330,"4"-1"229,-3 4 0,3 0 25,1-4 1,0 3-278,0-3-72,0 4-365,0-2 1,0 6-75,0 3 0,-1 4 0,-2 5 1,-1 3 165,2 2 0,1-3 0,-1 5 1,0 1 48,-2 0 0,0 4 0,3-7 0,-1 3 2,-2 2 1,0-1-1,3 0 1,-1 0-30,-2-4 1,0 2 0,4-5-22,0-1 1,-4 2 0,1-1-8,0-2 0,1 0 1,-1-2 66,0 0 0,-2-5 352,1-2-168,3-3 0,-8-2-138,5-3 1,0-3-1,4-8 1,0-2-71,0-1 1,0-3-1,2 2 1,0-2-45,2-1 1,3-4-1,-2 0 1,0 1 55,0 1 1,0 2 0,-2 1-48,0 2 1,2-1 0,-2 4 0,1 0 113,-2 0 1,1 1 0,-1 4-1,2-2 21,-2-1 1,-1 1-1,1-2 1,0 3-37,2 1 0,1 1 0,-3 1 1,2 2 24,-1-2 1,2-1 0,0-1 0,0 0 0,1 1 0,-1 1 155,0 1-333,-2 6-358,-3-3 155,0 5 1,0 5 0,0 2 0,0 3 0,0 2 228,0-1 0,0 1 0,0 2 0,0 2 58,0 1 0,-3 1 0,-1 2 1,0-2 22,-1 2 1,4 1 0,-4 2 0,1-2 31,1-3 0,-2 2 0,2-4 0,-1 1 66,2-1 0,-3-1 0,1-4-33,2 0 0,0 0-86,2 0 0,0-3 18,0-1 1,2-4 0,1 0-38,5-1 1,-2-2 0,2-2 0,0 0-103,2-2 1,1-4 0,1 0-1,-1-1 41,0 2 0,0-3 0,0 1 1,-1-3 28,-2-3 0,2-1 0,-3 1 1,2-3 48,-2 1 1,3-4-1,-4 2 1,2-1 9,-1 2 1,1-3 0,2 3 0,-2 0 85,0-1 1,-4 2 0,3-3 0,0 2-1,0 2 113,-4 3 0,2 0 61,-1 2 0,0 4 1,-3-1 463,3-1-381,-3-1 0,3 1-358,-8 1-613,3 3 1,-9 5 449,2 0 1,3 5 0,0 3 0,2 1 105,-1 3 1,-3 0 0,2 2 0,0 2 0,0 0 67,2 0 1,-2 0 0,1-1-1,2 3 51,1-1 0,1 4 37,0-2 1,0-2-1,0 1 1,0-1-1,0-1-49,0 0 0,0 3 1,0-4-1,0-2 0,1 0 28,3-2 0,-3-4 0,4 1-169,0 1 1,-3-1 0,6 1 0,1-3-59,0-1 1,3-1 0,0-4 0,3 0 0,4 0-44,2 0 0,1-1 1,0-2-1,2-2-231,2-1 1,-2-1 0,3-6 0,-1-1-43,0 0 1,0-6-1,-3 2 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28:59.832"/>
    </inkml:context>
    <inkml:brush xml:id="br0">
      <inkml:brushProperty name="width" value="0.06048" units="cm"/>
      <inkml:brushProperty name="height" value="0.06048" units="cm"/>
      <inkml:brushProperty name="color" value="#FF0000"/>
    </inkml:brush>
  </inkml:definitions>
  <inkml:trace contextRef="#ctx0" brushRef="#br0">3767 15562 7697,'-4'-6'0,"0"0"107,-1 2 0,2 1 0,-3 3 41,-1 0 0,-2 0 0,0 0-233,0 0 1,3 0 0,-1 0 16,0 0 0,2 0 0,-1 0 11,-1 0 0,-2 0 85,0 0 0,0 1 1,-1 1 16,1 1 0,3 1 0,0-4 9,-2 0 1,3 0 0,-1 0 0,-1 0-29,-1 0 1,-2 0-1,1 0 1,0 0 0,-1 0-2,1 0 1,-1 0-1,-2 0 1,0 0 7,0 0 1,-1 0 0,1 0 0,0 0 36,2 0 1,-2 0 0,-1 0 0,1 0-23,-2 0 1,4 0-1,-3 0 1,0 0-15,1 0 1,-4 0 0,4 0 0,-1 0-42,0 0 0,3 0 0,-3 0 0,3 0-25,1 0 1,-1 0-1,1 0-10,0 0 1,2 0 0,1 0-1,-1 0 34,-1 0 0,-2 0 0,1 0 0,0 0 3,0 0 1,-1 0-1,1 0 1,0 0 3,-1 0 0,1 1 1,0 1-1,-1 1-7,1-1 0,-1-1 0,-2-1 0,0 1 3,1 2 0,-3-2 0,1 2 0,-1-2 1,1-1 0,-3 3 0,3 0 0,-1-1-17,1-1 1,-2 0 0,2 2 0,2 0 13,0-1 0,-1-1 0,0-1 7,0 0 1,2 0-1,1 0 1,-1 0-10,1 0 1,0 0-1,-1 0 1,1 0-7,0 0 0,-1 1 1,1 1-11,0 1 0,0 0 1,-1-3-1,1 0-20,0 0 0,-1 1 1,1 1 34,0 1 1,-1 0 0,1-3 0,0 0-6,-1 0 0,1 3 1,0 1-1,0-2 18,-1-1 1,1-1 0,0 0 0,-1 0 10,1 0 0,-3 0 0,-2 0 7,0 0 1,1 0-1,-1 0 1,0 0 3,3 0 0,1 0 0,-1 0 0,0 0-6,-1 0 0,-1 0 0,4 0 0,0 0 0,-1 0-9,1 0 1,0 0 0,-1 1 0,1 1-43,0 1 0,-1 1 1,1-2 17,0 1 1,0 0 0,-1-2 8,1 2 1,0-1 0,-1 4 0,1-1-3,0 0 0,-1-2 1,1 2-1,0 0-21,0 1 1,0-3-1,2 3 14,1 1 0,0-2 0,-4 1-7,1 2 0,1 0 1,0 0-1,3-1 0,1 0-32,2 0 1,-2 1 40,1 1 1,0 1-1,3-1 17,0 0 0,0 1 0,1-2-3,2-2 1,2 2-1,4-2 1,1-1 1,-2 0 0,-1-3 0,-1 1-4,2-1 1,0-1 0,1 0 0,1 1 13,-1 1 1,0 0 0,0-1-14,1 1 0,0-2 0,1 2 0,2-2 15,-2-1 0,0 3 0,-1 0 1,2-1-1,3-1 63,-1-1 0,4 0 1,-3 0-1,3 0-16,0 0 1,1 0 0,0 0-1,0-1-31,3-2 0,-2 2 0,1-2 0,-2 2-26,-3 1 0,3-3 0,-2 0 0,-1 1-19,2 0 0,-2-1 1,1 0-1,-2 1-15,2 1 0,-3 1 0,2 0 0,-1 0 18,0 0 1,1 0 0,-3 0 4,-2 0 0,3 0 0,-2 0 0,-1 0 0,1 0 3,0 0 1,-1 0 0,1 0 25,-2 0 1,1 0-1,0 0 1,1 0-1,1 0-20,0 0 0,-2 0 0,1 0 0,-1 0-14,2 0 0,-3 0 1,3 0-1,-3 0-20,-1 0 0,0 3 1,1 0-1,0-1 7,3-1 1,-3 1-1,2 0 1,-1 1 18,-2-1 0,0-1 1,1-1-1,-1 0-7,0 0 1,1 0-1,2 0 1,0 0 104,0 0 0,1 0 0,0 0-73,2 0 0,-3 0 0,3 0 0,-1 0-22,1 0 1,-3 0 0,3 0-1,-2 0 1,0 0 5,0 0 0,0 0 0,4 0 0,-3 0 3,0 0 1,1 0 0,-1 0-1,-1 0-6,1 0 0,1-1 1,-2-1-1,-1-1 2,1 1 1,-2 0 0,1 2 0,-1 0-6,-2 0 1,3 0-1,1 0 1,-2-1-1,-1-1 1,0-1-1,-1 1-61,0 1 61,1 1 0,-1 0 0,0 0-11,0 0 0,0-1 1,-2-1-1,-1-1 61,1 1 0,-1 0 0,0 0 149,1-1 1,-2-5-145,1 2 0,-4 1 1,3 0-1,-2 0-10,0 0 1,1 3 0,-2-3 57,1 1 1,1-1 7,-1-4 0,-2-1 1,2 1-1,-2 0 120,-1 0 1,0-1-111,0 1 1,0 0-53,0-1 0,0 1 0,-1 0 0,-1-1-52,-1 1 1,-1 3 0,1 0 0,-2-1 0,-1-1-19,-1 2 1,1-1-1,-2 3 1,1 0 13,1-1 0,-1-1 0,-2 3 0,0 1 5,-1 1 1,1-2 0,-1 0 0,-2 1-33,0 1 1,-3 1-1,1 0 1,1 0-135,-1 0 1,-1 0 0,1 0-1,0 0-118,-3 0 1,3 0 0,-2 1 0,1 1-170,0 1 1,-1 3 0,2-2 131,0 1 1,-1 2 0,-1 2 0,1 0-881,2 1 1027,1-1 1,-2 0 0,0 0 0</inkml:trace>
  <inkml:trace contextRef="#ctx0" brushRef="#br0" timeOffset="6306">14931 15553 6284,'7'-10'235,"-1"1"0,-4 3 253,1 0 0,-2 2-273,-1-2-105,0 4-105,-4-2 1,-1 4 68,-5 0 0,1 0 1,0-1-13,0-2 1,-1 2 0,1-2-49,0 2 1,2 1 0,1 0 0,-1 0-2,-1 0 0,-3 0 1,0 0-1,-1 0 1,0 0-30,2 0 0,1 0 1,-2 0-1,0-1 25,-2-2 0,1 2 0,2-3 0,-2 3 29,0 1 0,-4 0 0,3 0 0,0 0-7,-1 0 0,1 0 1,1 0-1,-1 0-19,-2 0 0,3 0 0,-3 0 1,2 0-13,2 0 0,-3 0 0,1 0 0,-2 0 38,-1 0 1,1 0 0,1 0-1,0 0 1,-1 0 0,1 0 0,1 0 0,0 0-21,1 0 1,-1 0-1,0 0 1,2 0-29,1 0 1,-3 0-1,1 0 1,-1 0 4,0 0 0,3 0 1,-3 0-1,3 0-5,1 0 0,-2 0 0,0 0 0,-1 0 6,0 0 0,1 0 1,-1 0-1,0 0 72,1 0 0,-3 0 1,2 0-1,-1 0 44,0 0 1,3 0 0,-3 0 0,2 0-78,-2 0 0,3 0 1,-2 0-45,1 0 1,1 0 0,-1 0 0,-2 0 0,2 0 23,0 0 0,2 0 0,0 0 0,0 0-223,-1 0 0,4 0 1,0 0 153,-1 0 1,-2 0 0,0 0 65,0 0 0,-1 0 0,1 0 3,0 0 1,3 0-1,-1 0-5,0 0 1,2 0 0,-1 0-84,-1 0 0,-2 0 0,0 0 33,0 0 0,-1 0 0,1 1-1,0 3 1,0-3 0,-1 2 0,1-1 0,0 0-1,-1 1 1,1 1 0,0-2 0,-1 1 19,1-1 1,0 2-1,-1 0 1,1-1-10,0 1 1,1-2 0,0 3-1,2 0 18,-1 0 1,2-2 0,-1 3 0,-1-1 16,2 0 0,-3-2 0,2 3-21,-3 1 0,3-1 0,0 0 46,-1 1 1,2 0-1,-1 1 1,1-2-23,0 1 0,2 0 1,-3 0-9,-1 0 1,1-2 0,0 2 0,0-1 4,1 1 0,-3-1 0,1 0 1,-1 0 15,-1-1 0,3 4-3,-1-3 1,4 1-1,-2 0 53,1-1 1,1-3-35,3 4 1,1-4 0,2 2-27,3-1 0,2-1 1,2-3-1,-1 1-6,0 2 1,4-2-1,0 2 1,2-2-17,1-1 1,-1 0 0,0 0 62,2 0 0,-3 0 0,2 0 1,0 0-1,1 0 2,-2 0 1,5 0 0,-3 0 0,-1 0-18,2 0 1,2 0 0,2 0 0,-1 0-12,-2 0 1,0 0 0,0 0 0,-2 0-7,-1 0 1,1 0 0,-1 0 0,0 0 9,0 0 1,0 0-1,-2 0 1,-1 0-28,1 0 1,1 0-1,-2 0 1,-1 0 12,1 0 1,-2 0 0,1 0 0,-2 2-83,0 1 1,-1-2 0,0 2 95,1-2 1,-1-1 41,0 0 1,1 0 0,-1 0-1,0 0 1,0 0-50,1 0 1,-1 0-22,0 0 1,2 0 0,0 0 0,2 0 0,-2 0-53,-1 0 1,0 1 0,-1 1 0,0 1-15,0-1 0,1-1 0,0-1 0,1 0 45,2 0 1,-1 0 0,-2 0 0,-1 0 23,0 0 1,0 3 0,2 0-1,0-1 1,2-1 13,-2-1 0,0 0 0,1 0 24,0 0 0,2 0 1,-3 0-1,2 0 0,2 0 0,-3-1 0,4-1 0,-1-1-42,0 1 0,1 1 0,-2 1 0,-1-1 0,1-1 0,-2-1 0,0 1 0,2 1-22,0 1 0,-2-1 0,0-1 0,-2-1-25,0 1 1,2 0 0,1 1 0,-2-1 15,-1-1 1,0 0 0,-1 3 0,0 0 18,0 0 1,4-3 0,-1 0 0,0 1-17,-2 1 1,-1 0-1,2-1 46,1-1 0,-2 0 0,3 2 0,-3-2 0,-1 0-4,1 1 1,-1 1-1,0 0-66,1-2 0,-1 2 1,0-3-1,1 1 1,-1 0-1,0 0-229,0-1 259,1 3 1,-4-5 0,0 4 0,0-2 2,0-1 1,-1 3 0,-3-2-16,1 0 1,1 2 51,-1-5 13,-2 1-35,3-3 1,-7 0 0,-1 0 83,-1 3 1,2-2-1,-3 2 1,-1-3 12,2 0 1,-2 3-84,4 0 1,-4 0 0,1-1 0,0 2 0,0 0 0,-1 1-16,-1 0 0,-2-3 1,1 3-17,0-1 0,-1 3 0,0-1 0,-2 1 1,-4-1 1,0 2 0,-1-2 0,1 2 43,0 1 1,-2 0 0,-1 0 0,-2 0 0,-1 0-21,2 0 0,0 0-13,1 0 1,1 0 0,-2 0 0,-1 0 0,1 0-185,2 0 1,0 0 0,3 0-345,1 0 0,-3-1-16,5-2 1,-5 1 0,3-2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32:23.416"/>
    </inkml:context>
    <inkml:brush xml:id="br0">
      <inkml:brushProperty name="width" value="0.06048" units="cm"/>
      <inkml:brushProperty name="height" value="0.06048" units="cm"/>
      <inkml:brushProperty name="color" value="#FF0000"/>
    </inkml:brush>
  </inkml:definitions>
  <inkml:trace contextRef="#ctx0" brushRef="#br0">16662 6381 7925,'-8'-6'0,"0"0"0,2-2 0,0 0 0,1-1 0,1-1 0,1 1 0,-1 0 0,-2 0 1,3-1 0,-2 1 0,0 0 0,1-1 0,0 1 0,1 0 0,-1-1 0,0 1 79,-1 0 0,0 0 0,-2-1 0,1 1-53,-2 0 0,0-1 0,-1 1 0,-1 0-86,1-1 0,-4 1 0,-3 0 52,-1 0 0,0-1 1,-1 1-1,-1 1-22,-1 1 0,-3-1 0,1 2 0,-2-2 16,-2-2 1,-1 4 0,-1 0-1,-1-1 1,-1-1-1,-1-2 0,0 1 0,2 0 0,-1-1-8,-1 1 0,-1 3 0,2 0 0,-2-1 1,-1 2 0,2-2 1,-2 3-1,1 0 22,2 0 1,-2-3-1,0 4 1,0 0 39,0-1 0,0 2 0,2-3 0,-1 0 0,1 0 1,-2 1-1,0-1 1,-1 0-16,-2 0 1,-4 2-1,1-2-37,2 1 1,2-3 0,-1 4 0,2 0-32,1-1 1,-3 3-1,3-3 1,0 1 0,-1 0 14,0 1 0,2 1 0,-3 1 1,0 0-10,1 0 1,-2 0 0,3 0 0,-1 0 28,-3 0 1,3 0 0,-1 0 0,0 0 46,1 0 0,-2 0 0,3 0 0,0 0 2,0 0 1,-2 1-1,3 1 1,1 1-15,1-1 0,1 0 0,0 0-47,0 1 1,-1 1-1,-1-2 1,-1 2-5,1 2 0,1-3 0,1 2 0,0 0-50,0 0 0,-1 0 1,-1 3-1,0-2 0,3 1 38,1 1 0,1 2 0,-3-2 1,0-1 50,0-1 1,0 0 0,-1 4 0,-1-1 33,-1 0 0,-1 0 1,2-2-1,-1-1-31,1 1 0,-2 5 1,1 0-1,1-1-21,1 0 0,-2-2 1,1 1-1,2 2-72,3 0 1,0 2 0,-2-3 48,2 1 0,-1 4 0,3-3 0,0 2 0,-2 0-11,1 0 1,-3 2 0,2-1 44,-2 1 0,0 1 0,-2-2 0,-1 0 1,-1 1 9,1 0 0,1 2 0,1-1 0,1 1-1,2 0 1,-2-1 0,3 2-1,1-1-14,1 0 0,2 5 1,2-6-1,-1 3-2,0 2 0,2-4 0,0 4 0,2-1-4,-2 0 1,3 3 0,-1-1 0,2 1-8,2 0 1,-3-2-1,2 2 1,0 2-11,2-1 1,1 0 0,-1 1 16,1-2 0,0 1 0,0-2 1,-1 1 2,1 0 0,3-1 0,-1 1 1,0 0-1,0 0 18,1-1 1,-2 3 0,2-4 0,1 2-16,2 0 1,-1-1 0,1 2-1,0-2-11,-1 2 1,3 0 0,-3 0-1,2-1 6,-1 1 0,2 1 0,-2-1 0,2 0-15,1-1 1,0 0-1,0 3 1,0-1 43,0-3 0,0 2 0,0-3 0,0 1 17,0 2 1,0-1 0,1 0-13,2-3 0,-2 1 1,3-1-1,1 1-26,1 0 1,-1 2-1,0-4 1,0 1-1,-1 0-7,1 0 1,2-1 0,-2-2 0,1-1-11,0 1 0,1 0 0,2-1 0,0 1 1,1-1 0,-1 0 0,0-1 0,0-3 37,1-1 1,2 3-1,1-4 1,-2 1 45,-1 0 0,4-2 0,0 1 0,2-2 0,-2 0 34,0-1 0,2 0 0,0-1 0,1 0-39,2-2 1,-3-1-6,3 1 0,-3 3 1,6-4-1,-1 1-54,1 0 1,-2-1 0,5 2 0,0 0-1,0-1 12,0-1 0,-4 3 0,3-1 0,-1 1 21,-3 1 0,3-3 0,0 1 0,0-1-4,-1-1 1,3 3 0,-2-3 0,0 2 14,-1-1 1,4-3 0,-1 2-1,2-1-32,1-2 1,3 0 0,1 0 0,0 1 0,1-1 0,-1 0-10,0-2 1,2 0 0,-2 0-35,1 0 0,0 0 3,2 0 0,1 0 1,-2 0-1,2 0-36,1 0 0,-3 0 0,1 0 0,0 0 65,1 0 0,-2-2 0,0 0 0,1-2 0,1 0 65,2 0 1,-4 0 0,1 2 0,1-2-46,0-1 1,4 1 0,-7-1-36,0 1 1,0 0 0,-3 2 0,1-1 0,0 0-30,1-1 0,-2 3 0,3-3 0,-1 2 0,-2-1 0,2 2 1,-1-2-1,-1 2-62,-1 1 0,2-1 0,0-1 1,0-1-1,0 1 63,0 1 1,3-2 58,-3 0 1,4-4-1,-2 3 1,1-1 8,1-2 0,-3 2 0,3 0 1,1-1-1,-1 1-55,1-2 0,0 2 0,2 0 0,-2 0-52,-2 3 1,-1 0-1,-3 0 1,0-1 27,-3 1 0,1 1 0,-3 0 0,1-1 38,2-1 0,0 0 0,0 3 0,-1 0 16,-2 0 1,2-3-1,-2 0 1,1 1-11,2 0 1,0 1 0,0-1-13,0-1 0,0 0 0,0 2 1,0-1-12,0-1 0,1-3 1,1 2-1,1 0 19,-1-1 0,-3-1 1,-2 2-1,2 0-5,-1 0 0,-1-3 1,1 1-1,-1 0 1,-1 0 7,0-1 1,2-2 0,-3 0 0,0 0 3,-1 0 1,3-1 0,-2 0 0,1-1-7,1-2 1,-1 1-1,1 1 1,0 0 0,-1-1-1,-2-1 1,0 1 0,0-1 0,1-3 1,-2 0 1,-1 2 8,2-2 1,0 1 0,0-4 0,-1 1-37,-2-1 1,0 4 0,0-1 0,-1-1 8,1-4 1,-4 1 0,1-3 0,-1 2 37,0-1 1,2-1 0,-2 3 0,0-3 0,0 0 67,-2 0 0,0-1 0,-5 1 0,-1 0 0,-2-2 113,-1-1 0,3 3 0,-4-5-167,-1 1 1,-1-3 0,-2-2-1,-2 0-126,-3 0 0,-3-3 1,0 2 52,0 0 1,-1-4 0,1 4 0,-1-1-1,-2 0 19,0-1 1,-4 0-1,4-1-2,1-2 0,-3 6 1,1-5-1,-1 2 16,1 2 1,-4 1 0,2 4 0,-2 1-15,2 2 0,-3 0 0,3 3 1,-3 1 4,0 2 0,1 0 1,0 1-1,-1 2 1,-1 0 3,-1 0 0,-4-2 0,1 1 0,0 0 52,1 2 0,-7-1 0,1-2 0,-1-1 1,-1 0 96,-1 1 1,-2 1-1,-4 1 1,1-3-87,-1-1 1,2 6-169,-5-5 0,-3 3 0,0-3 0,-3 1 8,0-1 1,-1 3-1,1 2 1,-1 1-66,1 1 0,-1 1 1,1-1-1,0 1 36,3 3 0,-2-1 0,4 3 0,-1 1 3,-3 2 1,7 2 0,1 1 0,0 0-14,1 0 1,3 1 0,2 3 0,2 6 0,1 4-191,0 4 1,1 1 159,-1 3 1,0 2-1,0 4 1</inkml:trace>
  <inkml:trace contextRef="#ctx0" brushRef="#br0" timeOffset="13630">16532 6660 7518,'-4'-5'-69,"3"1"134,-4 4 0,5-1-11,0-2-93,0 2 61,0-4 0,1 5 0,2-1-30,0-2 1,1 1-1,-1-4 49,3-1 1,-1 2 0,1-2 0,2 1-21,0 1 0,1-2 0,1 3 0,-1-1 16,0-3 1,4 0-1,0-1 1,1-1 11,3 1 1,1 0 0,0 0 15,1-1 1,0 0-1,3-1 1,3-2-10,2 2 1,-2 0 0,-1 1-1,2-1-29,1-2 1,-1 1 0,0 2 0,1-2-1,-1 0 13,0 0 0,-2 2 0,1 1 1,0-1-87,-1 1 0,-1 0 0,-2 0 0,2-1 5,1 1 0,-1 0 1,3-1-1,-2 1 44,-1 0 0,2-1 0,-3 0 1,1-1 57,0-2 0,3 0 1,-2 2-1,3-3 8,1 0 1,0 1-1,1-2 31,2-2 0,-2 3 0,3-1 0,-1 2-143,0 1 0,0 1 0,-3 0 0,0-2 21,0 2 1,-4 1-1,-2 0 1,0 1 0,1 0-16,1-1 0,-3 1 0,3 0 1,0 0-23,0-1 1,-3 0 0,4-1-1,1-2 60,1 2 1,1-3 0,0 1 0,0-1 2,0 1 1,3-4 0,1 2 0,1-2 4,2 2 0,-2-2 0,0 4 0,0 0-65,0-1 0,-3 1 0,1 1 16,-2 0 1,-1-1 0,0 5-1,-1 1 9,-2 1 0,0 0 1,-3-4-1,0 1 2,1 0 1,-4 2-1,3 2 1,-3 0 0,-3 1-19,0 0 1,-5-2-1,1 3 1,-1 0 0,-2 2 1,-3-2-296,0 0-31,-3 0 0,1 4-163,-4 2 366,-4 2 1,-2 5 0,-3-1 0</inkml:trace>
  <inkml:trace contextRef="#ctx0" brushRef="#br0" timeOffset="14461">18727 5302 8355,'-8'-1'-600,"2"-2"777,2 2 0,4-7-130,0 1 1,4 3-1,2 1 1,2 2-36,2 1 0,-1 0 1,1 0-1,2 0 1,0 0-31,0 0 1,2 0 0,2 0 6,1 0 1,6 0-1,2 0 1,2 0 8,0 0 1,1 3-1,1 0-5,2-1 1,-5-1 0,2-1-1,-1 1 1,0 1-85,1 2 1,-1 2 0,-2-2 0,-1 1-42,-1 2 0,-2 2 0,-5 0 0,-1 1 1,-2 2 29,-2 0 1,-1 5 0,-3-3 28,-1 0 0,-4 4 0,1-2 0,-2 0 1,-1 1 124,0-2 0,0 0 1,0 1-1,-1-1 65,-2-2 0,-1 4 0,-4-2-70,-1 3 0,1 0 1,-5 1-29,-1-1 1,0 1-1,-6 0 1,0 0 0,-2 1 10,1-1 0,-1 3 0,-1-5 40,-1-1 1,2-2 0,-1 0 0,0 0 0,2-3 0,1-1 60,2 0 1,-1-2-1,1-1 1,-1-2-35,0 0 1,4 1 0,0-3-1,2-1-86,2-1 0,3-1 101,2 0 1,3 0 59,-3 0-141,0-4 1,1-1-1,1-5 50,3 1 0,2 0 0,2-1 0,0 0 80,-1-2 0,2 1 0,0-2 0,0-1-43,0-1 1,0 0 0,-2 0 0,2-2-50,-2 0 1,2-2 0,-1 1 0,0-1-1,0 0-53,0 1 1,0-2 0,-2 0 0,1-2-39,1 1 0,2 1 0,-3 0 1,1 0 23,-1 3 0,-1 1 0,-1 0 0,0 1 0,0 2-88,0 1 1,0 2 0,0 1-95,0-1 0,-1 4-369,-2 0 1,1 4-1,-4 0-429,2 4 0,-2 4 699,3 7 0,-4 1 0,2 5 1</inkml:trace>
  <inkml:trace contextRef="#ctx0" brushRef="#br0" timeOffset="19992">17527 9218 8011,'-5'-6'259,"2"0"1,2 3 0,2-4-277,2 0 0,2 3 0,6 0 0,1 1 56,3 0 1,4-4-1,3 3 1,3-1-37,1-2 1,7-1-1,2-3 1,4 0-1,4-3 3,3 0 0,1-3 0,3-3 0,2-2 32,-1 1 0,7-2 1,-2-1-1,0 0-25,-2 2 1,-2 1 0,-4 1 0,-4 3-50,-1-1 0,-3 1 1,-3 2-1,-1 2-85,-5 3 1,2 1 0,-9 0 0,-1 0-127,-2 3 1,-4 1 0,0 3-79,-2-1 0,-3 0 0,0 3-142,-1 0 0,-6 1 344,-2 2 123,-2 2 0,-1 0 0,0-1 0</inkml:trace>
  <inkml:trace contextRef="#ctx0" brushRef="#br0" timeOffset="20480">18616 8651 8355,'-5'-10'1056,"1"4"-504,4 0-714,0 0 1,1 1 0,2 1 0,3 3-1,2 1 1,1 0 0,2 0-29,1 0 1,3-1 0,4-1-1,3-1 108,3 1 0,2 1 1,1 1-1,-2 0-18,-1 0 0,1 0 0,-4 0 1,-1 1-27,-2 2 0,-4 1 1,-2 5 88,1 0 0,-7-2 0,1 7 0,-3-1 34,-3 3 0,-1 1 0,-1 2 0,0-1 31,0 1 0,-4 0 0,-2-1 0,-2 1 1,-2-1 37,1 1 1,-1-4-1,-2 0 1,0-1 0,1 0-12,0-1 0,-1 0 0,-1-4-75,2 0 0,1 1 1,-1-1-1,0 0 1,-1 0-328,0 1 0,-1-4 115,0 0 1,-3 0-1,1 4 1</inkml:trace>
  <inkml:trace contextRef="#ctx0" brushRef="#br0" timeOffset="21168">19770 8176 8355,'0'-9'133,"0"0"0,-4-1 0,0 1 0,0 0 1,-1-1 237,0 1 0,2 4 0,-2 1 0,-1 1-217,1 0 1,2 0 0,-2 1-1,0 0 1,0-1 89,-3 1 0,3 2 0,-1 2-604,-1 1 0,2 8 0,-2-1 0,0 4 0,-1 2-196,-1 2 1,2 1 0,1 2 421,-1 1 1,2 2 0,-1-1 0,-1 1-1,1 1 86,0-1 0,1-2 1,-1-3 21,2-1 1,0-2 0,1-2-1,1 0 1,1-3 57,1 0 1,4-5-23,2 0 1,4-3-1,2 2 1,4-1-30,1-2 1,2 0-1,-1-2 1,1 0-1,-1 0-51,-3 0 1,2 3 0,-5 1-1,-2 1-36,-2 2 0,-4 1 0,-4 2 194,0-1 1,-4 0-1,-3 2 1,-2 0-1,-3 1 173,-4 0 0,-1 1 1,-2 0-150,0-2 0,0-1 1,-2 0-1,-1-2 0,2-1 62,0-1 0,2-3 1,0 3-388,2-2 1,-1-1 0,2-3-277,1 0 0,-3 0 0,5 0 114,1 0 1,0-4 0,2-1 0</inkml:trace>
  <inkml:trace contextRef="#ctx0" brushRef="#br0" timeOffset="21428">19844 8009 8355,'-9'-3'-31,"-1"0"-393,5 0 586,-3-2 0,6 4 1,-3-1-1,1 4 0,1 5 1,2 2-1,1 2 0,0 4-186,0 2 0,1 4 0,3 7 0,2 1-79,2 2 0,4-1 0,2 4 0,-1 0-162,1-1 1,-1 2 0,-1-4 0,0-1-168,-1-1 1,3-1 0,-3-1 279,-3-2 1,2 2 0,-5-4 0</inkml:trace>
  <inkml:trace contextRef="#ctx0" brushRef="#br0" timeOffset="22499">19732 8390 8355,'-5'-4'385,"2"2"-373,6-4 1,2 4 0,6-2-73,1-1 0,7 3 0,5-3 0,4 0 0,2 1 0,2-1 0,1 1-22,3-1 0,-3-2 0,0 1 0,-1-1 7,-2 1 0,-4-3 0,-2 3 0,0-1 71,-3 1 0,1-3 0,-8 3 0,1-1 0,-4 0 0,-3 1 35,-2-2 1,-4 3 126,2-1 0,-8 1 0,-2-2-57,-2 0 0,-4 5 1,-2-1-1,0 2-70,-3 1 1,0 1 0,-2 2-1,0 3 77,1 3 1,-1 0 0,2 0-20,1 1 1,0-1-1,3 0 1,2 2-59,0 1 0,3-2 0,1 4 1,2-2-35,1 1 0,1 2 0,3-1 0,0-1 0,1 0-99,2-1 1,2-1-1,4-1 1,0 1 39,1-3 1,-1-2 0,0 1 0,1-1 0,0-2 34,2-2 0,-1-1 0,1-1 24,-2 0 0,0-4 1,-1-2 2,0-3 1,-2 0 0,-1 1-1,0 0 29,-1 2 0,-1 0 0,-3-3 1,1-1-1,1 0 46,0-2 1,-2 1-45,-1-1 1,0 2 0,0 0-1,1 1 32,2 0 0,-2-1 0,2 1 0,-1 0 0,0 0 111,1-1 1,1 1-122,-1 0 0,2 0-28,5 3 0,-1 3 0,0 5 0,0 2-163,-3 1 1,2 2 0,-2 2 50,3 0 1,-3 1 0,0-1 0,0 0-94,-1 0 1,4 1 159,-3-1 0,-1-1 145,1-1 1,-3-3-46,4-4 1,-4 0-1,2-1 1,0-2 0,-1-4-8,0-1 0,3-1 1,0-1-118,1 1 0,-2-3 0,0-2 0,2 1-29,0-1 1,1 2-1,-1 2 1,0-2 11,-2 0 0,-3 3 0,2 2 75,-1 0 0,0 2 39,0-1-22,-3 4 0,4 1 0,-3 5 0,2 1 9,1 2 0,0-2 1,3 2-1,-2-1 1,0 0-14,-1 0 0,3-3 0,-1 3 46,1-2 1,1 2 0,0-2 0,1 0-87,-1 0 0,-3-1 0,0-3 0,2 0-16,0 0 1,-2 0-1,0 0 1,2-1 245,0-2-216,-3 2 1,2-7 0,-3 2 0,1-3 0,0 0 0,-1 0-16,0 0 1,2-2 0,-2 0-72,1-2 0,1 1 0,1 2 69,-1-3 1,-1 3 0,3-1 0,-3 2-47,-1 3 0,0 1-4,-1-1 0,-1 2-8,4 4 0,-3 4 0,3 2 0,-1 2 2,0 2 1,-2 2-1,3 0 1,1 0-60,2-2 0,0-2 1,0 0-1,2-3-50,1-1 1,2 2 0,3-3 0,1-1-848,1-1 834,6-1 0,-5 0 0,3 0 0</inkml:trace>
  <inkml:trace contextRef="#ctx0" brushRef="#br0" timeOffset="23557">21165 8000 8355,'0'-10'193,"0"1"102,0 0-8,-4-1 1,-1 2 0,-4 1 0,-1 2 45,1 1 0,0 0 1,-1 4-1,1 0-313,0 0 0,-1 0 0,1 0 1,0 0-1,-1 1 0,1 3 1,0 2-1,1 2-291,1 1 0,-1 1 0,3-1 23,0 0 1,1 4 0,4-1 0,0 0 40,0 2 0,0-4 1,1 3-1,2-4 1,3-2-1,2-2 42,2-1 1,0 0-1,1-4 60,2 0 0,2 0 0,-1-2 0,-1 0 53,0-1 1,3-7 0,-4 0 0,0-4 110,-2-2 1,0-2 0,2 0-1,0-1 41,0 0 1,-2-3 0,-1-3 0,1-2-78,-1-1 0,3-4 0,1-1-17,-2 0 1,-2 0-1,-2 3 1,-3-1 62,0 1 0,-3 2 0,1 2 0,-3 2 0,-3 3 0,-1 3 46,-3 5 1,0 2 15,-1 2 0,-1 4 0,0 2 0,-1 2 0,-2 1 0,2 1-148,1 2 1,1 6 0,2 7-23,1 1 0,4 6 1,-1 2-1,2 2-70,1 0 1,0 2-1,1 1 1,2 1-47,3-1 0,3-1 0,3-1 1,0-1-100,0-2 0,3-2 0,3-6 106,2-1 1,3 0-1,-1-3 1,2-3-59,-1-3 1,6-2 0,-3-3 0,1 2 150,3-2 1,-5-2-1,2-4 1,-4-1-1,-2-1 1,-1 0 150,-2-1 1,0-5 0,-3 0 27,-2 1 1,-3-3 0,-2 1-1,-1-1 1,-4 0 280,-2-1 1,2 0-1,0-3-127,-1 3 0,-2-2 0,-3 4 0,-2-1 17,0 1 0,-4 0 1,2 5-1,-3 1-212,-3 1 0,1 4 1,3-2-1,-2 0 82,-1 1 1,2 0 0,-4 4-384,1 2 0,2 3 1,-1 4-1,2 1-7,0 2 1,1 3 0,1 0 0,2 1 0,2 1-7,3-3 0,1 3 0,0-4 0,0 2 149,0-1 0,5-3 0,1 0 0,2-3 40,1-2 1,1 0 0,0-3 0,1 0 0,2 0 2,-2-2 1,-1-1 0,0-1 51,-1 0 0,-3-3 1,0-1 134,2-1 1,-3-1 0,0-4 24,-1 1 1,-1 0-1,-3 0 1,0-1-66,0 1 1,0 0 0,0-1 0,0 1-9,0 0 1,0-1-1,0 1 1,0 0-44,0 0 1,0-1 0,0 1-73,0 0 0,0 2 115,0 1-135,0 4 1,1-1 0,2 6-1,4 3-62,1 3 0,0 0 71,-2 0 1,3 1 0,-3-1 0,2 0-101,1 0 1,1 1 0,-2-1 0,-1-1-177,-1-1 0,1 1 0,2-2 16,0 2 0,0-3 0,1 0-28,-1-1 1,0-3 0,1 3 0</inkml:trace>
  <inkml:trace contextRef="#ctx0" brushRef="#br0" timeOffset="24040">21900 7786 8355,'0'9'-1849,"0"0"1882,0 0 0,0 1 0,1-2 62,2-2 0,-1-2 0,4-3-19,-2 3 0,0-3-241,-1 2 134,2-2 0,1-2 17,0-2 1,-3-3-1,0-3 9,-2 0 0,-2 1 0,-1 0 15,-2 2 1,0 1 0,2-2 58,-1 0 167,0 1 143,3-3-201,0 4 1,-1 1 306,-2 4-207,2 0-245,-3 0-189,4 0-334,0 0-554,0 4 743,0-3 0,0 7 0,0-3 0</inkml:trace>
  <inkml:trace contextRef="#ctx0" brushRef="#br0" timeOffset="24840">21975 7786 8355,'-10'0'-41,"1"0"0,3 0 0,0 0 438,-2 0 1,4-1-1,0-2 435,0 0-658,3 0 0,-6 2 1,4-2-41,0-3 0,3-5-143,4-2 1,-2 0-1,4 1 1,1-1 0,1-1-1,2 0-469,-1 0 377,0 2 1,1-4-1,0 3 1,1 2-1,2 1-91,-2 0 0,-1 2 0,-1 1 0,-2 2 0,-1 0-329,1 3 196,2 1 1,0 1 297,0 0 1,-4 1-1,0 2 210,-1 4 1,-3 1-106,2 1 1,1-3-1,-1 1 1,0 0-1,0 1 1,0 1-1,-1 1 363,-1-1-455,4 0 0,-4 1 1,2-1-1,-2 0 0,-1 2 1,0 0-1,1 1 15,2 0 7,-2-2 0,3-4 1,-3 0-115,2 2 0,-1-3 1,4 0-170,2-1 1,0 2 0,1-3 0,1 0-952,-1-2 1046,4-1 1,2 4-1,3 1 1</inkml:trace>
  <inkml:trace contextRef="#ctx0" brushRef="#br0" timeOffset="25706">22449 7683 8355,'0'-9'-5,"0"0"1,0-1-1,0 1 1,0 0 494,0-1 1,-3-2-455,0 0 0,-3-1 0,2 4 0,-2 1 39,-1 1 1,2 0-1,-1 3-49,-1-1 0,-2 3 0,0-2 0,0 1 0,-1 0 201,1 0-342,0 7 1,3-2 0,-1 3 0,1 0 0,0 0 0,1 2-1,0 2-658,-1 0 724,4 0 1,-5 4-1,4-1-13,1-1 1,1 0 0,1-2 0,0 0 0,0 1-33,0-1 0,1-1 1,2-1 90,3 0 1,4-5 0,1 1 0,2-2-1,1-1 1,0-1-84,1-2 0,-1-2 1,3-5 66,-2 1 0,-3-3 0,0-2 0,-2 0 1,0-3-1,-1-1 0,0-3 0,1-2 2,-1-1 1,0 0 0,2-5 0,-1-1 0,0-1-31,-2 1 1,-1-2 0,-1 1 0,-3 1-1,-2 2 16,-1 3 104,0-2 1,0 7 0,-1-1 0,-2 1 0,-2 2 0,-1 3 0,-1 3 0,0 2 164,-1 4 0,-1-1 0,-1 4 0,1 3 0,1 4 1,1 6-291,4 4 1,2 2-1,1 6 1,0 3 0,0 2-1,0 0 1,1 2-58,2 2 1,2 1 80,1 3 0,2-3 0,-2-3 1,1-1-1,1 0 23,-2-4 0,0-1 0,3-3-96,1-3 0,-1-1 0,1-1 12,3-2 0,-3-4 0,4-3 1,-2-3-1,1-2-7,2-1 1,-4 0 0,2 0 85,-3 0 1,-1-4-1,0-2 1,-3-2-1,-2-3 106,0-1 0,-3 1 1,2-2-1,-2 1 0,-1-1 0,0-3 0,0 1 0,0 0-36,0-1 1,0 2-1,0-2 1,0 4-1,-1 0 144,-2 0 1,2 5-73,-2-2 1,1 2-95,-1 1-86,2 2 1,-3 5-1,4 2 1,0 3-1,0 3 49,0 0 0,3 3 0,1 2-184,1 0 1,-2 1 0,3 1-1,0-1 1,1-1-60,-1 1 1,-1-4 0,2 1-99,0-1 0,-1-2 0,3 0 1</inkml:trace>
  <inkml:trace contextRef="#ctx0" brushRef="#br0" timeOffset="25840">22784 7246 7304,'-5'0'-524,"1"0"1,4 0 0</inkml:trace>
  <inkml:trace contextRef="#ctx0" brushRef="#br0" timeOffset="26391">22924 7358 8355,'-10'0'480,"5"0"1,1-4-1,5-2-445,2 1 1,1-3 0,3 3 0,0 0 0,0 0 0,1 2 0,1 0 0,1 0-271,-1-1 1,0 3 0,1-2 0,-1 2-93,0 1 0,-2 0 1,-1 0 153,1 0 1,-2 1-1,0 2 114,-1 3 0,0 2 1,-4 2-1,0-1 1,0 0 63,0 1 0,-2 2 0,0 0 0,-2 0 375,-1-2 1,2 0 0,-2-1-1,0 0-159,0 0 1,2 1 0,0-1-121,2 0 1,1 1-80,0-1 0,0 0-83,0 1 1,1-2 0,2-2 0,4-2-46,1 0 0,1-2 0,1 3 0,-1 1-44,0-1 1,4-2-1,-1 2 1,-1 0 92,0 0 0,-5 2 1,0 2-68,1 0 1,-2 1 0,1-1-1,-2 1 1,-2 2 152,-1 0 1,-1 3-1,0-1 1,0 0 109,0 3 0,0-1 1,0 1-1,0-2-80,0 2 1,-1-3-1,-2 2 1,-3-1-28,-3 0 1,3 1-1,0-3 1,-1-1 0,-2 0 60,0-3 0,-3 2 0,-1-4-27,2 1 1,-1-3-1,1-2 1,-1-2-188,0-1 0,1 0 1,0 0-400,-2 0 0,4-1 0,4-2 89,1-3 0,-4-7 0,3-1 0</inkml:trace>
  <inkml:trace contextRef="#ctx0" brushRef="#br0" timeOffset="26991">23203 7320 9665,'9'-1'0,"0"-1"425,1-1 0,3-4 0,3 1 1,1-2-313,2-2 1,-1 1 0,1-1 0,0-2-54,-1 0 0,1-2 0,-1 3 1,1-2-92,0-2 1,-2 3-1,-1-3 1,-4 2-13,-2 1 0,0-2 1,-1 0-1,-1-2-233,-1 1 1,0 0 0,-4-1-27,-1 0 1,-1 4 0,-2-3 0,-2 2 99,-3 1 0,-3 3 1,-1 3-1,-2 3 1,-5 2 68,-4 1 1,1 0-1,-5 1 1,-1 3-1,-1 4 279,-1 4 0,3 5 1,2 1 58,0 2 0,-1 5 1,5-2-1,2 1-76,2 1 1,3 5 0,4 1 0,2-2-124,3-3 1,1 1-1,2-2 1,2 2 0,1 0 10,3-3 1,5 2 0,3-4-514,0-1 0,3-3 0,4-1-877,4-2 1038,-2-3 1,8 1 0,-2-4 0</inkml:trace>
  <inkml:trace contextRef="#ctx0" brushRef="#br0" timeOffset="26992">23752 7302 8435,'-10'0'69,"4"0"0,0 0 1,-1 0-1,-2 0 1,0 1-42,0 2 1,3 1-241,-1 2 1,2 3 0,-2-3-1,1 2 1,-1 1 0,-1 2-249,2 1 1,-6-2 0,1 4 0</inkml:trace>
  <inkml:trace contextRef="#ctx0" brushRef="#br0" timeOffset="28082">17992 10855 7510,'10'-4'-7,"-4"2"1,-1-4 0,0-1 346,0-2 1,2 0-271,2 0 0,0-1 0,2 1 1,0-1-1,2-3 0,1-1 0,0-2 1,0 1 233,-1-2 0,1 0-235,-2-2 0,-1-1 0,5 0 1,-1-2-1,1 0 46,-1 0 0,0-2 1,1-4-1,0 0-61,1 0 1,3 0 0,2-1 0,0-1-150,0-1 0,1-7 1,3 1-1,-1-2 13,1-3 0,-1 4 1,1-2-1,-2 3 59,-1 2 0,3-1 0,-3 2 0,1-1 16,-2 1 0,2-2 0,-1 2 0,2-2 17,0 2 1,-3-2 0,2 2-2,-2-2 1,0 2 0,-2 1 0,0 0-8,2 0 0,0 2 1,-4-2-1,1-1 1,-1 3 15,-3 3 1,2-2-1,-4 6 1,0 0 64,1 2 0,-2 3 0,-2 0 0,-1 1-66,0 3 1,0 1 0,-2 2 0,-1 0-64,1 0 1,-2 2 0,2 1-62,0-1 0,-2 1 31,1 0 1,-4 3 0,2 0-192,0 2 1,-2 0-859,1 1 417,-2 2 0,-1-2 528,0 6 1,-4 2-1,-2 5 1</inkml:trace>
  <inkml:trace contextRef="#ctx0" brushRef="#br0" timeOffset="28677">18895 9134 8355,'1'-9'-1244,"2"0"1366,3-1 0,2 1 0,-1 0 0,-1 0 0,1-1 0,1 1 0,2 0 0,-1 0 0,0 2 13,1 1 0,-1 1 1,1-2-1,3 0-217,2 0 0,3 2 0,0-1 0,1-2 18,0 0 0,2 0 1,1 1-1,-1 0 30,-2 0 0,0 2 0,0-1 0,-2 0 31,-1 1 1,-3-1 0,-4 4 0,1-1 18,-1 1 0,-3 1-55,0 1 1,-2 0-1,1 1-27,-1 2 1,-1 2-1,-2 5 1,1-1-1,1 1 12,-1 3 1,0 1-1,0 5 1,1 0-19,-1 3 1,3 2 0,-2 4 0,-1-1 38,-1-3 0,2 6 0,0-3 0,-1 0 28,-1-1 0,-2-2 1,-1 1-1,-2-4 31,-1-1 1,0-2-1,-3-3 1,2-3 116,-1-1 1,-1-3 0,-2-1 0,0-2 219,-2 0 0,0-2 0,-3-3-191,-2 0 1,3-1 0,-2-2 0,1-3-79,0 1 1,-2-3-1,2 2 1,1-3-1,1 0 15,3 0 0,-2 0 0,-1-1 0,2 1-310,0 0 1,2 2 0,0 1 0,1-1 20,1-1 0,-1 2 0,3-1-91,0 0 0,-3 2-533,5-1 728,-4 4 1,2-2-1,-4 4 101,-1 0 1,1 0-1,0 1 1,-1 1-91,1 1 1,0 4 0,1-1-557,1 2 378,-1 2 1,3-1 0,-4 0 0</inkml:trace>
  <inkml:trace contextRef="#ctx0" brushRef="#br0" timeOffset="80772">15313 12539 8415,'-8'-1'0,"0"-1"568,2-1-467,4-1 1,-1 4-1,6 0 1,3 0-5,3 0 0,3 0 0,1 0 0,1-1-71,-1-2 1,7 2 0,-1-3 0,1 0 0,3-1-9,2 0 1,4-4 0,3 3-1,4-2 1,2-1 1,3-2 0,5 0 0,2-2 18,1-2 1,2 3 0,4-3 0,-2 1-31,1-1 1,4 3 0,-4-3-1,1 2-137,-4 2 1,-3 0 0,-5 2 0,-2 0 50,-3-1 0,-2 4 0,-2 1 19,-3 1 1,-5-2 0,-1 1-1,0 1 21,-2 0 1,-3 0 0,-5 2-1,-1-1 83,0 1 0,-2 0 0,0 0 49,-1-1 0,-5 0 1,-1 1-465,-1-1-31,-1 2 0,-3-2 0,0 6-554,0 4 635,0 1 1,-4 1-1,-1 0 1</inkml:trace>
  <inkml:trace contextRef="#ctx0" brushRef="#br0" timeOffset="81417">15183 13395 9035,'6'-9'0,"0"2"0,1 2 0,2 0 0,1 0 177,2-3 0,0 0 0,3-1 1,2-1-1,0 1 0,3-1 1,2-2-1,2-1 0,3 0-77,1-1 0,1-2 0,2-1 0,3-3 1,4-2-37,2-2 1,2 2-1,5-3-13,-1 0 1,0-2-1,-2-1 1,-1 0-1,-1-1-202,0-2 0,-1 2 1,1-2 17,-1 2 1,3 1 0,-4 0 0,0 0-1,0 0-60,-3 1 0,2 0 157,-5 2 0,-1-1 0,1 4 0,-2 1-10,-2-2 1,-3 6 0,-1-1 0,-1 1 0,0 2 53,-1-1 0,-2 5 0,-3-2 0,-1 4 0,-3 2 24,-2 1 0,0 0 1,-1-1-17,0 1 0,-5 4 1,-1-1-1,0 1 6,0-1 135,2 2-620,-7-3-213,3 4 1,-5 4-703,-2 2 1086,2-2 1,-12 4-1,3-3 1</inkml:trace>
  <inkml:trace contextRef="#ctx0" brushRef="#br0" timeOffset="82072">16448 12223 8355,'-9'0'482,"-1"0"19,5 0 1,1-2-289,4-1 0,4 2 0,2-2 0,3 2 100,0 1 0,0-3 0,1 0-352,-1 1 1,0 1 0,0 1 0,1 0 58,-1 0 1,0 0-11,1 0 1,-1 1-1,0 1 1,1 1 15,-1-1 1,1 2-1,2-1 1,0 1-1,0-1-36,2 0 1,-3 1 0,4-2-1,-1 2 1,0 0-94,-1 0 1,3 0-1,-4-1 55,-1 0 1,0 3 0,-2-2 0,0 1 0,1 1-84,-1-1 0,0 4 79,1-3 1,-1 2 0,0 2-4,0-1 0,-2-3 12,-1 0 1,-4 0-1,2 4 1,-1-1 5,0 0 1,0 1 0,-3-1 0,0 1-15,0 3 0,-1-2 0,-1 4 0,-2-1 1,-2-1-1,-3 2 0,-3-1 1,-1 1-1,0 1 120,-2 0 1,-2-4 0,1 3 0,0-2 0,0-1 334,-2-2 0,0-2 0,-1-1-180,0 0 1,2-5 0,0 2 0,2-1-1,-1 0 40,2-1 0,-3 0 1,5 0-11,0 1 0,2 0-273,1-3 0,-1 0-479,1 0-1369,0 0 732,4-4 1,2 3-1,6-2 573,3 2 0,2 1 0,1 0 0</inkml:trace>
  <inkml:trace contextRef="#ctx0" brushRef="#br0" timeOffset="82472">17406 12213 8355,'-9'0'0,"1"-1"0,2-2 0,1 1 2491,5-4-2330,0 4 0,0-1 1,0 6-1,0 4 1,0 4-1,0 6 0,1 4-135,3 3 1,-2 3 0,3 2 0,-1 1-415,-2 1 1,2 0 0,0-4 0,0-1-265,0-1 0,1-5 1,-3 1 258,1-4 1,0-4-1,-3-4 1,1 1-702,2-1 1049,-2-4 0,3-1 0,-4-4 0</inkml:trace>
  <inkml:trace contextRef="#ctx0" brushRef="#br0" timeOffset="84459">17481 12223 8355,'-5'-14'65,"-4"4"0,4-3 953,0 3 0,1 4-726,4 0 1,0 2 0,2-2 0,3-1-1,5 0 1,3 0 0,2 1-168,3 2 0,-2-2 0,6 3 1,-2 1-1,-2 0-722,1-1 0,-1 2 1,-2-2-1,-1 2-796,-2 1 1,-1 0 819,-2 0 1,-1 4-1,0 1 1</inkml:trace>
  <inkml:trace contextRef="#ctx0" brushRef="#br0" timeOffset="84460">17313 12399 8355,'-14'12'604,"1"-3"-367,7-2 0,3-2 0,7-2 0,6-2 0,4-1 0,5 0 1,2-1-1,4-2 105,2-3 0,5-2 0,1-1 0,0 0-151,-2 3 0,-5-2 0,-2 3 0,-2-2-401,-5 1 1,-2 4 0,-6-1 0,0 2-1727,0 1 965,-3 0 872,-2 0 1,-4 4 0,0 2-1,0 3-33,0 0 1,0 0-1,1 1 1,1 0 285,1 2 1,4 0-1,-1 2 1,3 0-64,0-3 1,0 2-1,0 0 1,-2-1 15,-1 2 0,-4-4 1,1 2 166,-2-1 1,-2-6-36,-2-2-255,-2-2 1,0-5-1,2-2 1,2-3 0,1-1 34,0-2 1,0 0-36,0-3 0,4-1 1,1-2-1,1-1 0,0 1 1,2 1 8,0-2 0,0 3 1,-1-6 61,0 2 1,-1 5 0,2 0 0,-1 1-1,-2 1 130,0-1 0,1 5-830,-3 3-41,4 4 0,-3 2 0,2 6-75,-2 2 332,1 5 0,0-2 0,4 2 0</inkml:trace>
  <inkml:trace contextRef="#ctx0" brushRef="#br0" timeOffset="84461">17965 12334 8355,'-7'0'803,"1"0"-371,0-4 0,1 2 780,2-4 1,-1 3-122,0-4-1102,1 5 0,2 2-236,-2 7 0,2 1 0,-2 1 0,2 0-16,1 1 1,0 0 0,0 1 0,1 2 0,1-2-18,1 0 0,4-2 1,0 0-1,1 0 127,1 1 1,2-2 0,0-2 0,1-3 10,0-2 0,2-1 0,1 0 0,0 0 2,1 0 0,-1-3 0,3-1 0,-2-1 70,0-2 1,-5-2 0,3 0 0,-3 0 0,-1 0-90,-1-1 0,-3-2 251,0-1 0,1 1 0,-4 3 1,-1-1-26,-1 1 1,-1-3 0,-1-1-1,-1 2-42,-1 1 0,-5-1 1,0 0-1,-5-1 1,0 1-1,-2 3 61,1 2 1,-2 4-1,-2-1-63,-1 2 0,5 1 0,1 0 0,3 0 1,1 1-258,-1 2 0,2 2 27,2 4 1,2 0-1,4 1 1,1-1-1,2 0-200,3 1 0,6-1 0,3 0 0</inkml:trace>
  <inkml:trace contextRef="#ctx0" brushRef="#br0" timeOffset="84462">18290 12250 8355,'-5'-9'502,"-3"4"1,7 0-1,-3 3 823,-1-1-1287,4 0 0,-3 4 0,4 2 1,0 3-9,0 2 0,0 1 1,0 2-322,0 1 1,3-2-1,0 3 1,0-3 100,-2 0 1,-1-1 0,0 0 1047,0 0-526,0-3-361,0-2 0,0-5 0,0-2-93,0-4 1,4-1 0,1-1 0,1 0-93,0-1 1,0 1 0,4-1 0,-1-2 10,0 0 1,1-2 0,-1 3 171,0-1 0,1-2 0,-1 3 0,0-3-52,1 0 0,-4 3 0,-1-2 0,0 3 60,0 0 0,-3 4 0,2 1 0,0 0 95,-1 0 0,4 4 32,-1 1 1,-2 4-1,-1 5-35,-2 0 1,-1 4-1,0 0 1,0 1-1,0 0 206,0 1 0,0-4 0,0 1-180,0-1 1,3-2 0,1 0-1,-2 1 1,0-2-104,1-2 0,-1 1-85,4-3 1,-3-1-1,3-3 1,2 0 71,0 0 1,-2 0-203,0 0 1,-3-5 0,4-1 0,-1-2 0,0-1 0,0-2 115,1-1 0,1 2 0,-1-4 251,-1 1 1,0-1-1,3-2 1,-3 1-1,-2 1 217,0-1 0,-2 4 0,3-2-169,-1-1 0,0 4 0,-4-3 0,1 4 253,2 3 1,-2 1-198,2 2 0,-1 2 1,0-1-148,1 4 0,0 6 0,-3 5 0,1 2-30,2 1 0,-2 2 0,2 0 0,-2 1 0,0 0 9,3-1 1,-2 1 0,3 0 0,-1-2-481,-2-1 1,3-3 0,0-4 0,2 0-187,-1-3 0,0 1 1,3-4-1,1-1-231,-1-1 1,3-1 0,2-1 439,0-2 1,-2-6 0,1-6 0</inkml:trace>
  <inkml:trace contextRef="#ctx0" brushRef="#br0" timeOffset="84839">19342 11692 8355,'-13'0'0,"1"0"452,0 0 1,2 1 0,2 2-148,2 4 1,1 1 0,6 1-271,3 1 0,-2 2 1,4 1-1,1 2 0,2 2 1,3 4-1,0 3 0,-1 1-264,0-1 1,0 0-1,0 2 1,-3-1-221,0 1 1,-3-4 0,0 1 0,0-1-1027,-3 0 1226,-1-1 0,3-2 0,1-1 0</inkml:trace>
  <inkml:trace contextRef="#ctx0" brushRef="#br0" timeOffset="85847">19109 11925 8355,'-9'-19'0,"0"1"118,3-1 0,-1 4 0,4 0 143,1 2 0,1-1 1,1 3-1,0-2 1,0 2-1,1 1 0,2 1 236,3 3 1,2-1 0,3 3 0,0 0-355,1 0 0,4 1 0,-3 4 0,2 1-275,1 1 0,2 4 1,1-1-1,-1 2 1,2 2-316,2-1 0,0-1 0,4 0 0,-2-3 36,-1-1 1,2-1 0,0-3-1,2 0 130,1 0 1,-1-1-1,-1-2 1,-2-2 213,-2-1 1,0-5 0,-4 2 0,-3-2 204,-2 1 1,-4 0 0,-3-2 0,-3 0 125,-2 1 1,-1 0 0,0 2 0,-1 1-84,-2 2 0,-1-3 0,-3 4-64,0 0 0,1-2 0,-3 4 0,0 0-87,-1-2 0,4 4 0,0-2 0,-1 3-29,-2 3 1,4 2 0,1 6 0,1 1-41,0 4 1,0 2 0,3 4 0,0 3-35,0 2 1,0 1 0,0 0 0,0-2-23,0-1 0,1 1 0,2-4 0,2-2 31,0 0 1,4-2 0,-4-3 0,1-2-1,0-3 23,1-1 1,2-1-1,0-1-11,0-4 0,4-2 1,-1-1 63,-1 0 0,0 0 1,-2 0-1,1-1-34,3-2 1,-3-1 0,2-4-1,-4 2 1,-2-2 134,1-4 1,-2 2-1,1-2 1,-2 1-59,-2 2 1,2 0-1,-1-1 1,-1 1-8,-1 0 1,-1 0-1,0-1 1,0 1 61,0 0 0,-3-1 1,0 1 192,1 0-389,-3-1-15,4 5 1,-3 2 86,4 6 0,3 2 0,1 6 0,1 0-32,2 2 0,1-1 0,1-3 0,-1 1 1,-1-1-5,0 0 0,7 0 0,-5 0 0,2-2-19,-1-1 0,2-4 0,1 1 0,-1-1 17,2 1 0,0-1 0,4 1 0,-2-2-91,0-1 1,-2-3-1,3-2 1,-3 0 93,0-2 0,-2 0 0,-4 0 0,-1 0 0,-1-1 317,-2-3 0,-1 0-114,-3-1 0,0 1 0,-1-1 0,-2 0 0,-3 0-25,-3 2 0,0-2 0,-1-1-68,-3 2 1,3 2-1,-3 1 1,2 3-1,0 1 1,-2 2-7,2 1 1,1 1 0,0 1-45,1 2 1,1 2 0,2 6 0,2 0-34,3 1 1,1 5-1,0-2 1,1 3-65,3 1 0,2-2 1,5-1-1,3-4-172,0-2 0,2 2 1,3-2-1,2-3-703,1-1 1,3 0 585,0-3 1,6 0-1,2-3 1</inkml:trace>
  <inkml:trace contextRef="#ctx0" brushRef="#br0" timeOffset="87958">20458 11497 8355,'-19'0'711,"5"-4"0,4 3 0,3-2 0,1 1-355,1-1 0,8-2 0,7-2 0,5 1 0,6-1 0,4-2 0,7 0 0,3 1-226,0 2 0,3-3 1,-5 3-1,-1-2-452,-4-1 1,-1 2 0,-6 1 0,-3 0-771,-1 1 0,-6-3 0,2 1-340,-3-1 0,-5 2 1082,-2 0 1,-7 4 0,-4 0 0,-5 3 359,-1 2 0,-5 4 0,-2-1 1,0 2-1,1 2-29,2-1 1,-1 0 381,0 1 1,2-1 0,0 0 0,3 2 52,0 1 1,5 2-1,4 5 1,1 0 0,2-1-98,1 1 1,1-1-1,0 1 1,1 0 0,2 0-215,3 3 1,2-2 0,2 1-449,-1-1 0,0-1 0,0-1 0,1 1 0,-1-1-410,0 1 1,1-3 0,-1-2-66,0-1 645,1 0 1,3-4 0,2 0 0</inkml:trace>
  <inkml:trace contextRef="#ctx0" brushRef="#br0" timeOffset="87959">20905 11702 8355,'5'-19'-80,"-2"0"1,1 1 315,-1-1-37,0 5 1,-3-3 0,-1 4 0,-2-1 0,-3 1 259,-2 2 0,-2 3 0,0 3-347,-2 1 1,0-2 0,-3 3-1,-2 1 1,0 2-172,-2 3 1,1 2 0,2 4-24,0 0 1,5 5 0,-1 0-1,2 2 1,4-2-103,3 0 1,2 2 124,1 0 0,0-3 1,1 0-1,2-2 54,3 1 1,4-4-1,1 1 1,2-1-67,2 1 1,-3-3 0,3-1 0,-2-1 0,0-2 0,-1-1-176,0-1 0,1 0 1,-4 0-37,0 0 1,-2 0-1,-1-1 107,1-2 0,-3-2 180,-1-4 1,-2-1 0,-1 1 0,0 0 203,0-1 1,0 1 0,0 0-125,0-1 0,0 1 0,0 0 105,0 0 0,0 2 1,0 1-1,0-1 102,0-1 1,0-2-134,0 1 1,0 3-215,0 0 0,0 5 0,0 1 0,0 5-10,0 3 1,0 4 0,1 2 0,1-1 35,2 1 1,2 1-1,-2-1 1,1-1-33,2 1 0,-2-2 0,2-4 1,0-1 25,1 0 0,5-5 1,-1 1-1,0-2 1,1-1-9,-1 0 1,5-4-4,-2-3 1,3-2-1,0-3 1,1-4 88,0-1 0,-1-3 0,1-1 0,-2 0 0,0-1 110,-2-1 0,-2-1 1,1-3-1,0-1 1,-4 0 64,-3 0 1,1 0-1,-5 1-110,-1 2 0,-1-2 0,-1 4 0,0-1 0,-1 3 187,-2 5 1,-3-1-1,-3 6-204,0 2 1,-1 3 0,-2 4 0,0 0 0,-1 3-174,0 4 0,2 8 0,-4 2-14,2 3 1,0 5 0,5 1 0,1 3 96,0 1 0,5 3 1,-1 0-177,2-1 1,5-1 0,2-2 0,0-1 22,0-1 1,0-5-1,4 2 1,-1-2-1,-1-3-103,-2-1 1,3-3 0,-4-4-1,1 1 110,0-1 0,-3-1 1,2 0-1,1-3-58,-1-1 1,-2-1 277,3-3 1,-1-4 0,2-2-17,0-3 1,-1-1 0,3-1 0,0-3 0,1 0 33,-1-3 1,5 0-233,1-2 0,3 0 0,1 0 1,2-2 42,1-1 0,-1 1 0,-2 2 1,0 1-1,-2 3 120,-1 3 0,-2 1 0,-3 3 1,2 1-1,-2 2 406,0 0 1,-2 2-487,0 3 1,-3 4 0,0 4-1,-2 2-13,-2 2 1,-1 6-1,-1 0 1,-1 2-11,-2 1 1,-3 2 0,-3-2 0,-1 0-40,-3-1 1,3-3-1,-2 0 1,1-3 213,2 0 1,0-2-1,-1-4 1,1-1-1,0-3 437,0 0 0,2-3-449,1 2 1,4-6 0,-1-3 160,2-3 1,2 0 0,2-1 0,4-3 0,4-1-82,1-1 1,6-5 0,-1 0 0,5-2 0,2-2-589,2-3 0,0 1 1,3-6 240,2 0 0,-5 0 1,1-3-1,-3 2 74,-3 1 1,-2 1-1,-1 4 1,-3 1 186,-2 1 0,-7 5 0,-3 1 1,-2 3-1,-1 3 650,0 1 1,-4 2-543,-2 1 0,-6 4 0,-1 2 0,-1 3-126,1 3 0,-4 5 0,3 5 0,-2 2 1,2 2 96,1 4 0,1-1 0,5 1 0,1-1-85,-1-1 1,2 2-1,2 1 1,2-1-94,1-2 1,1 0 0,2-1-1,5-2-57,3 0 1,0-2 0,5 3 0,0-3-25,2-1 0,6 0 0,3-4 0,3-1-94,0-1 0,-1 0 0,-2-4 0,1-1-53,0-1 0,-3-1 0,-1 0 0,-1 0 0,-3 0-5,0 0 1,-3-5 299,-1-4 0,1-1 0,-6-3 0,-2 0 0,-2 0 0,0 0 96,-2-1 1,-1-2-1,-4 1 122,0 1 0,0-3 1,0 4-1,0-1 1,0 1-95,0 1 0,-3-1 0,-1 2-150,-1 2 0,1 0 0,-2 4 0,-1 0-391,-1 2 0,2 2 257,-1 1 0,2 4 1,-2 2-1,2 3 0,1 4 0,1 1 1,1 6 52,-1 1 1,2 0 0,-2 3 0,2 0-3,1-1 1,0-2-1,0 1 1,0-3 0,0-1-32,0-2 0,1-3 0,2-4 78,4 1 0,1-5 1,1-2 64,0-2 0,-2-1 0,-1 0 1,2-1 6,3-2 0,0-2 0,2-5 0,1 0-14,1-2 1,0-2 0,1-2-1,2 0-19,-1 0 1,7-5-1,-4-2 1,3 0-185,2 1 0,-1-4 0,1 2 29,1 0 0,-2-2 1,0 5-1,1 0 190,-1 1 0,-2 5 1,-6 1-1,-1 3 1,-2 4-1,0 2 95,0 3 0,-6 1 0,3 1 55,-2 0 0,-1 4 1,0 2-1,-2 3 1,0 4-218,-3 2 1,-2 3 0,-2 1 5,-2 3 1,-6-1-1,0 2 1,-4 0-1,-2-2-91,-2-1 0,1-2 0,0 0-15,2-3 0,-1-1 0,-1-5 0,1-1 0,3-2-319,-1-2 0,4-3-1272,-3-1 1100,7 0 0,-6-5 0,1 0 1</inkml:trace>
  <inkml:trace contextRef="#ctx0" brushRef="#br0" timeOffset="88182">23072 11190 16589,'6'4'-3952,"-3"2"2226,-2 3 0,-5-4 0,-2-1 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34:57.210"/>
    </inkml:context>
    <inkml:brush xml:id="br0">
      <inkml:brushProperty name="width" value="0.06048" units="cm"/>
      <inkml:brushProperty name="height" value="0.06048" units="cm"/>
      <inkml:brushProperty name="color" value="#FF0000"/>
    </inkml:brush>
  </inkml:definitions>
  <inkml:trace contextRef="#ctx0" brushRef="#br0">14010 5832 8355,'0'-6'-691,"0"0"1,0-1 380,0-2 0,4 0 0,2 0 0</inkml:trace>
  <inkml:trace contextRef="#ctx0" brushRef="#br0" timeOffset="3026">13871 6223 7678,'6'-3'-132,"0"0"0,1 1 82,2 1 1,0 1-1,0 0 1,1 0 0,-1 0-1,0-1 10,0-3 1,1 3 0,-1-2-1,0 2 55,1 1 1,0 0-1,1-1 1,2-1-1,-2-1 7,0 1 1,-2 1-1,0 1 1,0-1 26,1-2 1,-1 2 0,0-2 0,1 2-11,-1 1 1,0-3 0,1-1-9,-1 2 1,3 0 0,1 0-27,-2-1 0,-1 0 1,0 3-1,-1 0-22,0 0 0,1 0 0,-1 0 49,0 0 1,2 0-1,0 0 1,2 0-27,2 0 1,-3 0 0,4 0-1,0 0 1,2 0 17,0 0 0,4-3 0,1 0 0,0 1 20,-1 1 1,4-2 0,-1 0 0,1-1-24,-1 0 1,1 3-1,-4-3 1,2 1-20,2 0 0,-3 0 0,-1 2 0,0-1 11,0-1 0,3 0 1,-3 3-1,1 0-42,0 0 1,2 0 0,-3 0 0,2 0-17,2 0 0,-2 0 0,0 0 42,-2 0 1,3 0-1,-2 0 1,1 0 14,2 0 0,-3 0 0,1 0 0,0 0 2,0 0 0,-1 0 0,3 0 0,-1 0 0,0 0-15,-1 0 0,3 0 1,-3-1-1,3-2-30,1 0 1,0 0-1,-1 3 1,-1 0 15,-1 0 1,-2 0-1,3 0 1,-2 0 27,-1 0 0,2 0 0,-4 0 0,0 0-10,-1 0 1,1 0-1,1 0 1,-1 0 3,-2 0 0,0 0 0,0 0 0,-2 0-4,-1 0 1,1 0 0,-1 0-5,1 0 1,2 0-1,-2 0 1,0 0 0,-2 0 1,2-3-1,4 0 1,0 1-1,0 1-8,-1 1 1,1 0 0,2 0-1,0 0-18,0 0 1,1 0 0,-2 0 0,-1 0 29,-1 0 1,-2 0-1,1 0 1,-1 0 50,1 0 1,0 0 0,-1 0 0,0 0-24,-3 0 0,6 0 0,-2 0 0,0 0 2,1 0 1,-5-3 0,1 0-31,0 1 0,1 1 1,-1 1-1,0 0 0,0 0 0,-1 0 1,-1 0-1,0 0-6,-3 0 1,3-1-1,-2-1 1,0-2 0,1 2 2,-1 1 1,1 1-1,-3 0 1,1 0-9,2 0 0,-1 0 0,-2 0 1,-1 0 3,0 0 1,5 0 0,0 0 1,1 0 0,-2 1 0,-4 1 0,1 2 17,-1-2 1,3-1 0,1-1 0,-2 0 0,-1 0 1,1 0-1,0 0 1,2 0-16,-2 0 0,-1 0 0,1 0 9,1 0 1,-2 0-1,3 0 1,-3 0 8,-1 0 1,2 0 0,0 0 0,1 0 0,0 0-18,-2 0 0,3 0 1,-1 0-1,0 0-24,2 0 0,-4 0 0,4 0 0,-2 0-4,0 0 0,1 0 1,-4 0 56,0 0 0,4 0 0,-1 0 0,0 0 81,-2 0 1,-1 0 0,1 0-42,-1 0 0,-3 0 0,-1-1 58,-1-2-79,-1 1-69,2-2 0,0 3 25,4-2 1,-3 2 0,0-2 26,2 2 1,0-3 0,-2 3 1,-1-3-1,1 1 152,-1 0 0,-3-2-126,1 2 1,1 1 60,-1-4 0,1 0-92,-1-3 1,-2 2-61,2 1 0,-1 3 0,-2-3 5,0-1 1,1-1 1,2 2 0,-2 1 1,2 2 9,-2-3 1,-1 1-1,0-2 1,1 1 2,2 1 1,-2-3-1,2 1 22,-2-1 1,-1-1 0,1 0-1,1-1 1,1 1 43,-1 0 1,3-4-9,-2 1 1,1-4 0,-2 3 0,1-2 0,-1-1 146,-1-2 0,-1 0 0,0-1-169,0 1 0,0-1 0,0 1 0,0 2-26,0 0 1,0 2 0,0-3 0,0 3-22,0 0 1,0 2 0,0 3 0,0-1 0,0 1 12,0 0 0,0 0 0,0-1 6,0 1 1,0 0-1,0-1 1,0 1 0,0 0 1,0-1 0,1 1 1,1 0-1,1 0-15,-1-1 1,-1 1 0,-1 0 0,1 0-29,2 3 0,-2-2 1,3 2 0,-3 1-1,-1-2-31,0 1 1,0 0 82,0 0 1,0 3-23,0-4 1,0 4-47,0-3-142,0 4 1,-1-3 54,-3 2 1,-1 2 0,-4-2 0,0 2 111,-1 1 1,-2-1 0,-1-1-1,-2-2 49,-1 2 0,-2-2 0,-1 1-20,1 1 0,-1 1 0,1 0 1,-1-1-43,0-1 0,-2 0 0,-2 3 0,0 0 12,0 0 0,-1 0 0,1 0 0,-1 0 1,-1 0 16,1 0 0,-6-3 1,3-1 19,-2 2 1,-1 0 0,-1 0-1,-2-1 1,-1 0-20,3-1 0,-1 2 0,1-3 0,1 1 19,1 2 0,3-3 0,0 2 0,1 0-44,-1-1 0,0 3 0,-1-2 0,2 2-32,-1 1 0,-3 0 0,3 0 46,-4 0 0,1 0 0,-3 0 0,1 0 0,-1 0-23,-1 0 0,2 0 0,-2-1 88,1-2 0,-2 2 0,1-2 1,1 2-34,0 1 0,0 0 0,2 0 0,-1 0-16,1 0 0,1 0 0,0 0 0,0 0 2,-3 0 1,-2 0 0,2 0-1,0 0 1,0 0-9,2 0 1,-2 0-1,1 0 1,1 0-24,1 0 0,-2 1 0,1 1 0,2 1 43,3-1 1,1 2-1,-2-1-5,1-1 1,0 2-1,-2-1 1,2 0-25,0 2 1,3-4 0,-2 3 0,0-1 10,1 0 0,-1 1 0,-2-2 1,1 2-1,0 0-16,2 1 1,-4-1-1,2-2 24,-2 1 1,1 1-1,0-2 1,0 1-1,0 0-11,-1 1 1,0-3 0,-1 3 0,1-3 12,2-1 1,-3 3 0,2 0-1,-3-1 1,0-1 14,0-1 0,6 0 0,-5 1-8,1 2 0,3-2 0,0 2-11,-2-2 0,2-1 0,-1 0 0,0 0 5,2 0 1,-3 3 0,3 0 0,0-1 3,0 0 0,2-2 1,2 0-1,1 0 7,-1 0 0,3 1 1,2 1-1,0 1 0,0-1 15,1-1 0,0-1 1,4 0-17,0 0 1,-1 0-1,2 1 1,1 1 1,1 1 1,-1 0 0,-1-2-37,2 2 26,-2-2 1,2 4 38,-3-1 0,3-3 46,0 2 1,3 1-12,-4-1-33,1 0 1,1-2-1,1 1 46,0 1-44,3 0-61,-7 1 28,7-3-39,-4 4-460,5-5 191,0 0 0,5 1 0,1 1 42,2 1 1,1 4 0,1-2 0</inkml:trace>
  <inkml:trace contextRef="#ctx0" brushRef="#br0" timeOffset="22550">12540 9646 7773,'-6'-9'0,"1"-1"-318,1 1 1,0 1 723,1 2 1,2 0 149,-3 3-371,3 2 1,1-4-108,0 2 1,1 2-1,3-2-41,2 2 0,2 0 1,1-1-73,1-1 1,-1 0 0,0 3-40,0 0 0,1 0 0,-1 1 40,0 2 0,1-2 1,-1 3-1,0-1 17,1 0 0,0 3 0,2-3 1,3-1 73,-1-1 0,4 3 0,-2-1 0,5-1 0,3-1-29,0-1 1,4 0-1,-2-1 1,5-1-7,3-1 1,-1-2-1,3 3 1,-1-2 1,0-1 0,6 2 0,-2-2 0,0 1-56,-1 2 0,2-1 0,-6 1 0,1-1-18,-1 1 1,1 1 0,-4 1-1,-1 0-20,-1 0 1,0 0-1,1 0 15,1 0 1,-3 0 0,-3 0 0,0 0 29,2 0 0,1 0 0,0 1 0,1 1-1,2 1 0,-2 1 0,3-4 1,-1 0-1,1 0 27,1 0 0,0 0 0,3 0 1,-3 0-3,-1 0 1,2 0 0,-3 0-1,-1 0 4,-1 0 0,-1 0 0,0 0 1,-1-2-5,1-1 1,0 2 0,0-2 0,0 1 1,0-1 1,0 2 0,0-2 0,0 2 3,0 1 0,0-3 0,-1 0-4,1 1 0,1 1 0,1 1 0,2 0 27,1 0 0,-3-3 0,2-1 1,-1 2-12,0 1 1,4 1 0,-4 0 0,-1-1 0,-1-1-1,-2-1 0,0 0 1,-1 3-1,-1 0 22,1 0 0,-3 0 0,-1 0 0,0 0 10,0 0 0,-1 0 0,-2 0 1,0 0-20,-1 0 0,1 0 1,-2 0-1,0 0 1,-3 0 155,0 0 1,1 0-19,-2 0 1,-1 0 0,-2 0 256,-1 0-333,-4 0 135,3 0-1584,-7 0 490,3 0 1,-4 1 386,0 2 1,0 2-1,0 5 1</inkml:trace>
  <inkml:trace contextRef="#ctx0" brushRef="#br0" timeOffset="24558">12736 10660 7423,'-3'-6'-1307,"-1"-1"1436,1 5 4,-1-2 1,3 3 0,-3-1 0,0-1 0,-2 0 389,-3-1 1,0 3-315,0-2 0,0 2 0,-1 1 370,1 0-328,4 0 0,1-1-99,4-3-190,0 3-61,0-3 115,0 4 29,0 0 10,4 4 0,-2-3 1,4 3-1,1-3-10,2-1 0,0 0 1,0 0-1,0 0-10,1 0 1,0 0-1,2 0 1,3 0-47,-1 0 1,4 0 0,-2 0 0,2 0 4,4 0 1,-1-1 0,3-1 0,3-2-38,3 2 1,0-2-1,4 1 1,0 1 5,-1 1 0,4-2 0,-3 0 0,2 1-2,1 1 0,-3 0 1,1-1-1,2-1 26,-1 0 1,3 2 0,-5 0-1,2-2 0,0 2 0,-1-2 1,1 1 9,-1-1 0,4 1 0,4-3 0,0 0 0,-2 0-8,-2 1 1,3-2 0,-5 3 0,1 0 37,-3-1 1,3 3 0,-3-3 0,0 0 3,1 1 0,0 0 1,-1 3-1,-2 0 43,-1 0 1,-1 0 0,-3-1 0,0-1 18,0-1 0,-2 0 0,0 3 1,-2 0 2,-1 0 0,2-3 0,-4 0-42,0 1 1,-1 1-1,-3 0 1,0-1-12,-2-2 0,-3 1 27,0 3 223,-2 0-106,-4 0-283,-2 0-168,-4 0 1,-3 1 0,-2 1-176,0 2 0,2 2 0,-2-2 0,0 1-496,0 2 1,3-2 580,-1 2 0,-3 3 0,1 4 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36:28.250"/>
    </inkml:context>
    <inkml:brush xml:id="br0">
      <inkml:brushProperty name="width" value="0.06048" units="cm"/>
      <inkml:brushProperty name="height" value="0.06048" units="cm"/>
      <inkml:brushProperty name="color" value="#FF0000"/>
    </inkml:brush>
  </inkml:definitions>
  <inkml:trace contextRef="#ctx0" brushRef="#br0">10196 7255 6717,'-3'-6'0,"-2"1"0,1 0 0,0 0 0,1-2 0,0 1 0,-1 1 0,0 0 360,0 0 1,-4 2-341,2-4 1,-2 4-1,-1-2 1,-1 1-1,1 2 45,0 1 1,2-2-45,1 0 1,3 0 0,-3 3 20,-1 0 1,2 0 0,-2 0 33,0 0 1,-1-3 0,-2-1 0,1 2-25,0 1 0,0 1 0,-1 0 0,1 0-49,0 0 1,-2-3-1,0 0 1,-1 1 0,0 1-1,2 1 1,1 0 0,-2-1 0,0-1-8,-2-1 1,0 0-1,2 2 1,-3-1 16,0-1 1,1-4 0,-2 4 0,-1 0-11,2-1 1,-4 3-1,4-3 1,-2 1 10,1 0 1,0 0-1,-1 3-32,0 0 1,4-4-1,-4 1 1,1 1 1,0 1 1,-1 1 0,2 0-1,0 0-16,-3 0 1,4 0 0,-1 0-1,2 0 1,0 0-2,0 0 0,2 0 0,0 0 0,-2-1 3,0-2 1,-1 2 0,4-2 0,0 2-4,0 1 1,-4 0 0,1 0 0,-1 0-2,0 0 0,1 0 1,-3 1-1,-1 1 5,2 1 1,-4 1 0,4-2 0,-2 1 14,1 0 0,0 1 1,-1-1-1,1 0-21,2 1 1,-4-2-1,3 3 14,0-1 1,-3 0 0,4-1 0,-2 0 15,-1-1 0,1 0 1,0 0-1,-2 1 1,-1-1-15,0-1 1,-1 2-1,1 0 1,-1-1-4,0-1 1,1 2 0,0 2 0,2-1 8,0 0 1,1-1-1,-3-2 1,2 1-3,0 1 1,2 1-1,-3-2 1,2 1 11,-2 0 0,-1 1 0,0 0 0,-1 0 9,1 0 1,0 0 0,1-2 0,2 2-13,-2 2 1,0-3 0,-1 2 12,3-1 0,-2 2 0,4-2 0,-1 1-6,1 3 1,1-3-1,2 0 1,1 0-1,0 0 0,-1 3 0,2-3 1,1 1-1,1 1 0,-2 1 1,3 2 0,0-1-1,0-1-1,0-1 0,3 4 1,-3-2-1,2 2 0,0-1 0,0-1 0,3 1 1,0-1-1,0 0 0,0 0 0,0 1 0,1-1 3,2 0 1,-1-2-1,5-1 1,-1 1 24,-1 1 0,3 2 14,-2-1 0,3 0 1,0 0 3,0 1 0,1-1 1,-1-1-1,0 0 0,1-2 0,-4-3 1,0 2-1,1 0 26,1 0 0,3-3 0,0 2 0,2-2-20,-2 1 1,3-2-1,2 2 1,0-2 52,0-1 0,2 0 0,-3 0 1,4 0 12,2 0 1,-1 0 0,3 0 0,-2-1-86,1-2 1,1 2 0,-2-2 0,0 2 0,0 1-54,-1 0 0,-2 0 1,1 0-1,-1 0 94,1 0 0,0 0-149,-1 0 1,1 0-1,-1 0 1,1 0 0,0 0-1,-2 0-5,-1 0 0,1 1 104,-1 2 0,1-2 0,2 2 0,0-2 0,-1-1 0,2 0 50,2 0 1,-2 0 0,4 0-67,-1 0 1,2 0-1,-4 0 1,1 0 0,0 0-93,-1 0 0,1 0 0,-3 0 43,-1 0 0,1 0 0,0 0 1,-1 0-1,1 0-74,-1 0 1,1 1 80,0 2 0,0-2 0,2 2 0,1-2 8,-2-1 1,4 0 0,0 0 0,1 0-1,-1 0-2,2 0 1,0 0 0,0 0 69,-1 0 1,-5 0 0,3 0 0,-1 0 0,0 0-35,-2 0 1,0 0 0,-1 0-1,-1 0 1,1 1-6,-1 2 0,0-2 0,-1 2-17,-2-2 0,0-1 0,0 0 0,-2 0 0,0 0 5,-1 0 0,4 0 0,-3 0 29,2 0 1,-3 0 0,3 0 0,-1 0 0,1 0 0,0 0 0,1 0 42,-1 0-57,1 0 1,-1 0 0,1 0 22,0 0 1,1 0 0,-1-1-1,-1-1-4,-2-1 0,3 0 0,-3 3 0,0 0 0,2-1 0,-2-1 0,1-2 1,-2 0 5,2 0 0,-3 0 0,5 1 1,-1-1-1,0 0 0,-3-1 9,-2 0 1,3 2-1,-1-2 39,-1 0 1,-3-1 0,-2 2 0,1-1 146,1-2 1,-2 2-110,-3-2 0,-2 1 0,-1-3-30,0 0 1,0-1 0,0 1 43,0 0 0,0-1-179,0 1 0,0 0 0,0-1 0,0 1-55,0 0 0,-3 0 0,-1-1 1,2 1 9,1 0 1,-3 2 0,-1 1 64,0-1 1,-3 2 0,0-1-1,-3-1 1,-4 1-7,-3 0 0,-2 0 0,0-2 0,-4 0 111,-3 2 0,1 0 0,-6-2-41,0 1 0,0 0 0,-3 4-65,1 1 1,-3-2-1,-4 1 1,1 1 0,1 1-1,0 1-55,3 0 0,4 3-244,-2 0 1,4 3 0,0-2 0,3 1-973,2 3 984,1 0 1,0 1-1,1 0 1</inkml:trace>
  <inkml:trace contextRef="#ctx0" brushRef="#br0" timeOffset="11564">9870 5842 6919,'-6'-5'0,"0"-1"0,-1-2 0,1 0 0,1 0 0,0 2 0,1-1 0,0-1 69,2-2 1,-3 1-1,2 0 1,1-1 0,0 1-1,0 0 48,-1 0 0,0 2 0,2 1 50,-2-1 0,1-1-154,-5-2 1,1 2 0,-3 1 0,0 2 0,-1 1-59,1 2 0,2 0 0,-1 2 30,-3 0 1,-1 0-1,0 0 1,-1 0-32,-1 0 0,-2 0 0,-3 2 22,1 1 0,-2-1 0,-1 3 0,0-1 14,0-2 1,1 2 0,2 0 0,-1 0 0,1 1-14,-1-3 0,4 2 0,-1 0 1,1 1-41,0 2 1,-3-2 0,4 2-1,-2 0 34,1 1 0,-1 1 1,-2 1-1,-1-1 20,1 0 0,-1 1 1,0-1-1,1 0 15,-1 1 0,1 2 1,0 0-1,1-1 4,2-4 1,4 3 0,-3-2 0,2-1 81,-1 1 0,1 0 0,3 2-67,-1-1 0,4-1 0,0-1 1,0 0 19,1 0 1,-3 1 0,5 1-50,1 1 1,1-1-1,1 1 0,0 3 1,0 0-1,1 3 1,1-4-21,1-2 0,5 0 0,-2-1 14,2 0 1,1 1 0,1-1 0,-1 0 17,0 1 0,1-2 0,-1-1 1,0-1 13,0 1 1,1-1 0,-1-1 0,1 0 11,3 0 1,-2-2 0,4 2 25,-2 0 0,4-1 1,-2-2-1,3 1-3,0-1 0,2-1 0,1-1 0,1 0-44,2 0 0,-2 0 1,2 0-1,-1 0 0,0 0-12,0 0 0,2 0 1,-4 0-1,0 0-15,-1 0 1,-2-1-1,2-1 1,1-1-10,0 1 1,0 0 0,-4 0 0,-2-2 36,2 2 0,0-2 0,2 0 0,-1 0 7,1 0 0,0-2 1,-1 2-1,1-2-4,0-1 1,1 2 0,0-1 10,-3-1 0,-1-1 0,0 1 0,0 1-8,0-1 1,-1-2 0,-1 0 0,0 0 2,-3-1 0,0 0 0,-2-1 0,0-2 0,0 2-2,1 1 1,-4-3 0,-1 0 0,-1-1-18,-2 1 1,-1-4-1,0 3 1,2-2-7,0 1 0,0 0 0,-3-1 0,0 1-9,0 2 0,-3-4 1,-2 3-1,0-2-11,-2 1 1,-1 3 0,-2-3 0,1 1-27,0-1 1,-4 4-1,1-3 28,1 1 1,-1 3 0,0-3 0,-4 3-11,-1 1 0,-2 0 0,0 2 0,-2 2 5,-1 1 1,-1 1-1,3 2 1,-3-1-37,-1-2 1,3 1-1,-3 3 1,1 0-1,2 1-25,2 2 0,0 0 1,1 2-1,-1 0-61,0 0 0,4 1 0,-1 4 1,1-1-195,0 0 1,-1 4 193,3-1 1,-3 5-1,1-3 1</inkml:trace>
  <inkml:trace contextRef="#ctx0" brushRef="#br0" timeOffset="17421">13871 5646 8355,'-6'0'-187,"-1"0"0,0 0 0,-1 0 1,-1 0-1,-1 0 0,1 0 159,0 0 0,-1 0 1,1 0-1,0 0 355,-1 0 0,1 0 1,1-1 358,2-2-596,2 2 1,4-4-159,0 2 1,4 2-1,2-3 1,2 0 43,1 1 1,2 0 0,1 3 0,3 0 19,-1 0 0,5 0 0,-2 0 0,4 0-8,0 0 1,2 0 0,1 0-1,2 0 6,2 0 0,-1-1 0,6-1 0,0-1 6,0 1 0,1 1 0,3 1 0,1 0 0,-3 0 0,1 0 0,2-1 0,0-2 0,4 2 0,-2-2 0,0 2 0,1 1 10,-1 0 1,0-3 0,-2-1 0,-2 2 27,-2 1 1,1 1 0,-3-1 0,0-1-14,0-1 0,2 0 0,-3 3 0,-1 0-4,-1 0 0,-1-1 0,0-1 0,-1-1-22,-2 1 0,2 1 1,-4 1-1,2 0-16,0 0 1,-1-3 0,2 0 12,-2 0 0,-2 2 0,2 1 0,-1 0 2,-3 0 1,1-3 0,0 0 0,0 1 0,0 1 1,-1 1 0,-2 0 0,1-1 0,0-1 0,-1-1 0,1 0 0,-1 3 1,1 0-3,0 0 0,-2-3 0,0 0 0,-2 1-3,2 1 1,-3 1 0,2 0 0,-1 0 2,0 0 0,2 0 0,-2 0 0,0 0 1,1 0 0,-2 0 0,3 0 0,-3 0 1,0 0 1,1 0-1,-1 0 1,-1 0 10,1 0 0,1-1 0,-2-2-11,2 0 1,0 0 0,4 3 0,1 0-17,1 0 1,-1 0 0,2 0 0,-3 0 0,-1 0 9,-2 0 1,1 0 0,-1 0 0,0 0-5,0 0 0,1-3 0,-1 0 0,1 1 11,2 1 0,-4 1 0,1 0 0,-1 0-1,0 0 1,2 0 0,-1 0 0,1 0-1,-2 0 1,3 0 0,-3 0 0,3 0 1,0 0 0,-2 0 0,-1 0 1,2 0-3,0 0 0,2-3 1,0 0 41,-1 1 0,1 1 0,-2 1 1,0 0-9,-2 0 0,1-3 1,3-1-1,-1 2 1,0 1 2,-3 1 1,2 0 0,-4-1 48,2-2 0,-3 2 0,3-2 1,-2 2-1,-1 1-36,2 0 1,-4-3 0,4 0 0,-2 1 0,0 1-44,0 1 1,-1-1 0,1-1 25,0-1 0,0-1 0,-2 3 0,0-1 1,1-1 19,2 1 0,-1 0 1,-2 0 35,-1-1 0,0 0 0,0 2 1,1-1-1,-1-1 15,0 1 1,1-1-94,-1 0 1,0 2-1,1-2 1,-1 2 0,0 1 48,0 0 0,-2-3-57,-1 0 1,0 0 0,3 3 221,1 0-198,-5 0 0,3-1-18,-2-2 1,-1 2 86,2-2-144,-5 2 1,3 1 293,-2 0 50,-2 0-110,3 0-290,-4 0-2118,0 0 0,-3 1 1773,0 2 1,-8 2 0,0 4 0</inkml:trace>
  <inkml:trace contextRef="#ctx0" brushRef="#br0" timeOffset="27313">14010 4623 7568,'-4'-6'-25,"-2"0"0,1 2 0,-1-1 0,-2 1 0,0 2 1,-1 1 69,-1 1 1,1 0 0,0 0 0,0 0 0,-1 0 0,1 0 0,0 0-1,-1 0 1,1 1-1,0 1 1,-1 2 8,1 1 0,-3-1 1,-1 2-1,2 0-85,1-1 1,-3 3 0,0-1 16,-2 1 1,4 1 0,-2 0 0,0 1 5,1-1 1,-1 1-1,4 2 1,-1 0 20,-3 0 1,3-1 0,-3 0 0,3 3 0,2-1-14,2 1 1,-3 1 0,3-1-1,-1 0 0,1 3 1,1 0-1,3 2 13,-2-1 0,1 2 0,3 1 0,0 0 15,0 0 1,0 2-1,0-2 1,1 0 0,1 0 24,2 0 0,-1-1 0,-2 2-39,2-3 1,-2 1 0,3 1 0,-1 0 14,0 0 0,0 2 0,-3-1 0,1-1-9,2 2 0,-2-3 1,4 1-1,-2-1-4,0-1 0,1 0 0,-2 2 0,2 1 0,1-3 4,2-2 1,-1 0 0,0-2 0,1 0 2,1 1 0,2-4 0,-1 3 0,0-2-17,1-1 0,-1 1 1,0-1-1,2 0 3,1-2 1,-2-1 0,3 0 0,-3-2 31,-1-1 0,4-1 1,0 1-1,1-2-10,-1-3 1,3-1-1,-3 0 35,1 0 0,-1 0 0,1 0 0,1 0-52,-1 0 1,1-4 0,1 0 0,-1-1 16,-2-2 1,3 2 0,-3-1 0,1-2 0,-1-1 146,-2-3 1,0 0 0,-3-3 0,-1-2-60,-1 0 0,-3-2 0,0-1 0,-1 0-91,1-2 1,-2-4 0,2 1-1,-2-1-16,-1-2 1,0-3 0,-1 0 0,-1 0-27,-1-1 0,-1 2 0,2-3 0,-2 0-22,2 4 0,-2-4 1,0 2 41,-1 1 1,0 3 0,-2 2-1,1 3 53,2 2 1,-3 2 0,2 0 0,-1 3-39,-1 2 1,1 3 0,-3 1 0,1-1 0,0 1-115,2 0 0,0 4 0,-3 1-126,-1-1 1,1 4 0,0-2-60,-1 2 0,4 1 1,0 1-1,0 3-192,1 6 1,-4 0 0,4 6-1,-1 0-667,0 2 1017,4 0 0,-6 5 0,2 1 0</inkml:trace>
  <inkml:trace contextRef="#ctx0" brushRef="#br0" timeOffset="27899">13629 6511 8355,'-6'-6'-950,"-1"1"1006,0 1 0,2 2 0,0 5 1,0 3-1,0 3 0,-2 4 1,1 2-1,0 4-144,-1 2 1,3 0 0,0 3 0,3-1 4,1-3 1,0 3-1,0-1 1,0-3-20,0-2 1,0 1-1,0-4 1,0 0 0,1 0-1,2-2 1,0 1-82,-1-2 0,3-1 0,0 0 0</inkml:trace>
  <inkml:trace contextRef="#ctx0" brushRef="#br0" timeOffset="28425">13796 6641 8355,'-9'-4'-55,"3"0"223,0-2 1,3-1-1,-3 3 1,1-1 231,0 1 0,0 0-84,-1 1 0,0 2-478,3-2 1,-1 3-104,-2 3 1,2 2 0,4 5-1,0-1 51,0 0 0,0 1 0,0 2 0,0 0 87,0 0 1,1-1-1,2 0 1,2 2-91,0-2 0,4-1 0,-3-1 135,2-3 1,1 1-1,1-4 1,0-1 0,1-1-2,2-1 1,2 0-1,-1 0 1,-1 0 38,1 0 1,-2-4 0,-3-1-1,0-1 63,-3 0 1,1-1 0,-4-2 0,-1 0 109,-1 0 0,-1 2 0,-1 1 0,-2-1-59,-3-1 0,-1-2 0,-1 1 0,2 0-37,-1-1 1,-1 1-1,-2 1 1,1 1-44,0 0 0,0 4-45,-1-3 0,1 4-699,0-1 631,3 2 0,6 5 0,6 1 0</inkml:trace>
  <inkml:trace contextRef="#ctx0" brushRef="#br0" timeOffset="28890">14066 6800 8355,'-6'0'-577,"0"0"624,4 0 0,-7-1 1,3-2 35,-2 0 1,2 0-1,1 4-258,0 2 1,-1 3 100,3 3 0,-1 0 1,2 0-1,-1 1-46,1-1 0,1 0 0,0 1 0,-1-1-98,-1 0 0,-1 1 0,4-1-242,0 0 410,0-4 1,5 4-1,0-4 1</inkml:trace>
  <inkml:trace contextRef="#ctx0" brushRef="#br0" timeOffset="29346">14196 6679 8355,'-9'-10'-257,"0"2"0,1 1-171,1 1 876,-1 4 0,6-7-165,-4 3 1,3 2 0,-2 0-103,0 0 1,2 2-258,3-5-318,0 5 0,0-1 1,0 6 147,0 4 0,0 1 1,0 2 151,0 3 0,0-3 0,0 3 0,0 0 4,0-1 1,0 1-1,0-4 1,1 0 80,2 0 0,-2-2 0,4-2 0,-1 0 50,2 0 1,2-3 0,1 1 0,1-2-32,-1-1 0,3-3 0,1-1-10,-2-1 1,-1-1 0,-3-4 52,-1 1 0,-4 0 0,1 0 1,-2-1 48,-1 1 0,0 0 1,0-1-40,0 1 1,-1 1-1,-2 1 1,-2 0-58,0 0 1,-4-1-1,3 0 1,-2 0 0,-1 3 57,-1 1 0,2 0 0,1 2-439,1-1 0,3 0-537,-4 3 771,5 0 1,-2 4 0,4 1 0</inkml:trace>
  <inkml:trace contextRef="#ctx0" brushRef="#br0" timeOffset="29788">14373 6558 8355,'-9'0'453,"4"-4"1,0 3-1,1-3-233,-2 3-311,2 1 0,-1 4 0,3 0 0,-1 1-3,1 2 1,1 1-1,1 2 1,0-1-210,0 0 0,0 1 0,0-1 129,0 0 1,0 0-1,0 1 1,1-1 99,2 0 1,-1-2 0,4-2-1,1 0 1,2-1-4,0 0 0,0-1 0,2-3 0,0 0 67,1 0 0,1-1 1,-4-1-1,-1-2 55,-2-1 1,3 2 0,-4-3-1,0-2 141,-2 0 1,1-2-39,-1-3 1,1 0 0,-4-3-95,0 4 0,-4 2 0,0 0 0,-1 1-94,-2 0 0,-1-1 0,-2 2-39,1 2 0,3-1 0,0 3 0,-2-1-109,0 1 1,2 1-1,0 3-88,-2 0 0,4 1 73,1 2 0,6 3 0,2 3 0</inkml:trace>
  <inkml:trace contextRef="#ctx0" brushRef="#br0" timeOffset="30288">14708 6521 7259,'-5'-2'43,"1"0"249,0-1 1,2 0 0,-4 2 145,2-2-299,-3 2-169,2-3 1,-3 5-56,1 2 0,0-1 0,4 4 0,1 2 0,1 0-70,1 1 1,0 0-1,0 1 1,0-1 65,0 0 0,1 1 0,1-1 0,2 0 72,1 1 1,2-4 0,2-1 0,1-1 17,3-2 0,-2-1 0,3-1 1,0 0-8,-3 0 0,3-1 1,-2-1-1,0-2 10,-2-1 1,-2 2 0,-1-4 0,0 0 53,0-1 1,-3-1-1,-1-1 25,-2 1 1,0 2-1,1-1 1,1-3-18,-1 1 1,-2 3 0,-2 0 0,-2 0 0,0-1-29,0-1 1,-3-1-1,0 2 1,0 1-52,1 1 1,-2 3 0,2-3-1,-3 2-185,0 2 0,3 1 0,0 1-178,-2 0 0,3 1 1,0 2 193,1 3 0,1 7 0,3 1 1</inkml:trace>
  <inkml:trace contextRef="#ctx0" brushRef="#br0" timeOffset="30711">15238 6539 8366,'1'-5'1408,"3"2"-1730,2 2 0,2 1 0,1 0 343,1 0 0,2 0 1,2-1-153,0-2 1,0 2-1,3-3 1,-1 0 0,0 1 0,2 1 1,-3-2 0,0 1 0,-2 1-228,-2 1 1,0 1 0,-2 0-325,0 0 626,-3 0 0,2 0 0,-3 0 1</inkml:trace>
  <inkml:trace contextRef="#ctx0" brushRef="#br0" timeOffset="33287">15918 6344 8067,'5'-4'-1037,"0"2"1405,-2-5 0,-2 4 354,2-3-915,-2 4 69,-1-2 101,0 4 1,1 0 112,2 0 1,-2-1 37,3-2-229,-3 2-185,-1-3 115,0 4 235,0 0 1,0 4-1,0 2 1,0 2 0,0 3-1,0 1 1,0 3-118,0 3 0,0 0 0,0-2 0,0 0 1,0-1-1,0 1 0,0-2 0,0 0-78,0-3 0,0 0 0,1 0 0,1-1-214,1-2 1,1-1 104,-1 3 0,-2-1 0,3 0 1</inkml:trace>
  <inkml:trace contextRef="#ctx0" brushRef="#br0" timeOffset="33715">16132 6316 8355,'-10'0'330,"4"0"1,1-1-179,1-2 1,-2 3-388,3 0 0,-1 4 1,4 6-1,0 2 62,0 0 0,0 0 1,0-1-1,0 0 1,1 2-33,3-2 0,-2-1 0,3 0 134,-1-1 1,3 0 0,-1-1 0,3-1-5,0-4 0,0-2 0,2-1 0,1 0 1,3 0-2,3 0 0,0-4 0,-2-3 0,-1 0 0,-2 0 0,-3 1 133,-2-2 0,-1 0 0,-4-1 0,-1 0 1,-1-2-1,-2 0 226,-2-1 1,1-1 0,-4 4 0,-2-1-112,0 1 1,-1-1-133,0-3 0,-1 4 1,1-1-1,0 3 0,-1 0 1,1 1 311,0 0-775,-1 4 0,1-2 0,1 5-582,2 2 954,6-2 1,1 7-1,3-3 1</inkml:trace>
  <inkml:trace contextRef="#ctx0" brushRef="#br0" timeOffset="34163">16411 6260 7904,'-10'0'1353,"4"0"-1391,0 0 1,4 4-1,-1 2 1,2 3-135,1 0 1,0 0 62,0 1 1,0-4 0,0 0 0,1 1 0,1 1-13,1 2 1,4-1 0,-1 0 0,3 0-33,0-3 0,3-2 0,2-4 1,0 0-63,3 0 0,0 0 183,2 0 0,-3-1 0,-2-1 0,0-2 0,-3-1 1,-1-3 27,0 0 1,-5 2 0,-2 0-1,-1-2 130,1 0 1,-2-1-1,2 0 1,-3-2 33,-3-1 0,-2 2 0,-4-3 0,-1 3-71,1 0 0,0 4 1,-1 0-1,0 0 1,-2 1 1,1 1-49,-1 4 1,-2 0 0,2 0 0,1 0 0,0 0-1,2 0 19,0 0 1,2 1-419,1 2 1,4-1 0,-1 4-248,2 1 1,5 0 465,2 0 1,7 1 0,1-3 0</inkml:trace>
  <inkml:trace contextRef="#ctx0" brushRef="#br0" timeOffset="34614">16839 6204 8355,'-3'-6'4,"-1"1"0,-1 0 551,1 0 1,-3 3-363,1-2 0,1 3 0,-2 1-425,0 0 1,3 5 0,1 1-1,2 2 33,1 1 0,0 1 1,0-1 105,0 0 0,0 0 0,0 1 1,1-1 36,2 0 0,-1 1 0,4-1 0,2-1 0,1-1-1,3 0 1,3-5 0,3 1 0,2-2 8,2-1 1,-2 0-1,4 0 1,-1 0-17,-2 0 0,-2-1 0,-1-1 0,-3-2 125,-2-2 1,-3 0 0,-1-2 0,0 1-14,-3 1 0,-2-4 0,-4-2 0,0 1 239,0 0 1,0 1 0,-1-2-1,-2-1 75,-3-1 0,-3 2 0,0 0-346,0 1 0,-1 1 1,1-1-1,-1-1-28,-3 4 1,2-1-1,-3 4 1,-1-1-1,2 2-32,-1 0 0,-1 3 1,2-2-1,2 2-618,1 1 1,-3 4-1,1 2 19,0 3 0,3 3 465,3 0 0,-2 1 0,2-4 1</inkml:trace>
  <inkml:trace contextRef="#ctx0" brushRef="#br0" timeOffset="35529">17630 6102 8355,'-7'0'-240,"2"-1"722,1-2-258,-3 2 1,6-4 0,-2 2 0,3-3 0,3 1-146,3 2 0,6-1 1,3 0-1,1 0 1,2-1-1,2 0-171,-1 1 0,4-2 0,0 3 0,0 0 0,-1 0-206,-1 0 1,2 0 0,-2 3 0,-1 0 116,-3 0-478,0 0 1,-2-5 0,3 0 0</inkml:trace>
  <inkml:trace contextRef="#ctx0" brushRef="#br0" timeOffset="35828">17667 6251 8355,'0'5'-47,"0"-1"1,1-4 0,2 0-1,3-1 1,3-1 0,4-2-1,2 0 1,3-1 77,1-1 0,2 3 0,1-2 0,-1 1-501,-2 2 0,0-2 0,-1 1 229,1 1 0,0-4 0,-1 1 0</inkml:trace>
  <inkml:trace contextRef="#ctx0" brushRef="#br0" timeOffset="36423">18644 5935 8355,'0'-10'76,"-1"2"449,-2 2 0,1-3-275,-5 3 0,1-2 0,-3 0 1,0 1-62,-1 0 1,1 5 0,0-2 0,-1 1-207,1 0 0,-3 0 0,-1 3 0,1 0-208,-2 0 0,3 0 0,-5 1 0,1 1 2,0 1 1,2 4-1,3-1 1,-2 3 88,0 0 0,0 1 0,2 2 0,2 0 1,1 1-210,1 0 1,3-3 207,0 3 0,3-3 0,3-1 0,4 1 74,1-1 0,1-3 1,2-1-1,1-1-7,3-1 1,3-2 0,1-1 0,-2 0-11,-1 0 0,1-4 1,-2 0-1,-1-1 1,-1-1 20,-3 1 0,-4-3 157,0 1 1,-4-1 0,2-1 0,-3-1 0,-1 1 130,0 0 1,0 0 0,0-1 81,0 1 0,-1 3-90,-3 0 1,2 3-175,-4 0 1,4 3-13,-1 3 0,2 6 1,1 4-1,0 2-54,0 1 1,0 2 0,0 0 0,1 1 0,1 0-46,1-1 1,1 1 0,-2-1-1,1 1-65,0 0 1,-1-1 0,0 1-1,1-2-229,-1-1 0,-1 0 1,0-3-1,1-2 104,1-1 1,0 4 0,-3 0 0</inkml:trace>
  <inkml:trace contextRef="#ctx0" brushRef="#br0" timeOffset="36864">18858 5897 8355,'-10'-4'1072,"1"2"-691,0-4 1,1 3 0,0-2-228,2 1 0,4 1 0,-1 7-406,2 2 0,1 3 1,0 3-1,0 4-7,0 2 0,0-3 0,0 1 0,1 0 18,2 2 0,-1-3 0,4 0 0,2-1 0,0 0-25,1-1 0,1-2 0,2-3 163,0-2 1,2-4-1,-3 1 1,1-2-1,0-1 44,-2 0 0,-1-1 1,1-2-1,-2-3 191,-2-3 0,-1 0 1,-3-1-1,2-2 243,-2 0 1,-1-4-1,-1 3 1,0 0-85,0-1 1,0-2 0,-1 0-236,-2-1 0,0 1 0,-3 1 0,-1-2-90,-1-1 0,2 4 1,-1 2-1,0 1 0,-1 2-317,-1 0 0,0 2 0,2 2-233,1 1 1,1 2 239,-2 5 1,3 2 203,4 5 0,4-1 0,2 0 0</inkml:trace>
  <inkml:trace contextRef="#ctx0" brushRef="#br0" timeOffset="37380">19137 5860 8355,'0'-6'330,"0"0"0,0 3 364,0-4 0,0 4-545,0-3 1,-1 4-208,-2-1 1,2 3 0,-3 3-1,0 3-161,1 3 0,-1 1 1,2 1-1,-1 3-158,1 0 1,1-1 0,1 1 150,0-1 1,1 1 0,2-3 166,3 2 1,3-1-1,0-4 1,1-1 85,3-4 0,-2-2 0,3-1 0,1 0 0,-2 0 52,1 0 0,1-4 0,-2-3 1,-2-1 29,-1-1 1,-1-1 0,-2 1 0,-1-1 15,1-3 0,-3 3 1,0-3-1,-3 0-44,-1 1 1,0-4-1,0 3 1,0-1-97,0 1 1,-1-3-1,-3 3 1,-2 0-145,-2-1 1,-1 2 0,-2 2 54,-1 1 0,1 3 0,-4 1 0,2 1-81,1 2 1,-1 1-1,0 2 1,2 1 5,1 1 1,4 4 0,0-1 0,2 2-1,2 2-62,1-1 0,5 0 0,1 1 1</inkml:trace>
  <inkml:trace contextRef="#ctx0" brushRef="#br0" timeOffset="37826">19537 5739 8355,'-9'0'101,"3"-4"1,-2 3-1,3-3 1,-1 1 0,0 0 294,-2 1 0,3 1 0,0 2-273,1 2 1,-2 3 0,3 5-168,1 2 0,-3 0 0,2 0 0,1 1-221,1 0 1,1 4 0,0-3-1,1 0 45,2 1 0,2-5 0,5 1 185,-1-1 1,1 0 0,2-1 0,1-2 44,2-3 0,0-2 0,4-3 0,-1 0 0,1 0 32,0 0 0,-4-1 1,0-2-1,-1-4 130,1-1 1,-7-1 0,1 0 0,-1-1 137,1 1 0,-4-3 0,-1-1 0,-1 1-215,0-2 1,0 3 0,-3-3-1,0 0-83,0 3 0,-1-4 0,-2 1 0,-2-1-268,0 3 0,-4-2 0,0 2-73,-2 1 1,-3 1 0,2 3 0,-3 2-53,-3 1 0,-1 1 0,1 3 0,-1 1-66,1 2 1,3 2 0,3 4 372,1 1 1,-2-1 0,-2 0 0</inkml:trace>
  <inkml:trace contextRef="#ctx0" brushRef="#br0" timeOffset="39089">13387 6316 8355,'-9'5'-133,"-1"-2"0,1-2 0,0-1 74,-1 0 354,1-4 0,3 3 0,0-3 1,-2 1-11,0 0 0,2 0 1,0 3-416,-1 0 1,1 1-1,0 2 1,0 3 29,1 2 0,-2-2 0,2 1 1,1 0 14,0 1 1,-3 6 0,2 0 0,0 3 14,2 1 0,-2-1 0,2 5 0,1 1 39,1 2 1,1 6 0,0 2 0,0 1 0,0 0 37,0 1 1,3 4 0,1 0 0,2-1 4,1 1 1,-2-2 0,1-3 0,0 0-5,0-1 1,2 2 0,-2-4 0,2-1-1,2-1 1,-2-1 0,-1-1-1,-1-2-2,2-4 0,-1-1 0,0-3 29,-1-1 0,-3 0 1,2-3-1,0-2-116,-3 0 0,-1-2-90,-1 0 1,0 0-1064,0 1 962,0-1 0,0-4 0,0-1 0</inkml:trace>
  <inkml:trace contextRef="#ctx0" brushRef="#br0" timeOffset="41157">13340 6576 8355,'-9'-4'-339,"3"0"1,1-3 711,1 1 0,1 3 720,3-4-1125,0 1 0,4-2 0,2 2-29,2 3 1,2-2 0,2 2 0,1 0 34,2-1 1,0 3 0,4-2-1,-1 1 3,1-1 1,3 2-1,1-2 1,0 2-1,4 0-10,3-3 1,0 3-1,4-2 1,0 2 8,-1 1 1,7 0 0,-3 0 0,2 0 108,3 0 0,-1-4 1,4-2-1,1-2 89,1-2 1,5-3-1,0-3 1,1 0-26,0 0 1,3-1-1,-5 2 1,-1 1-208,1 2 0,-1 1 0,-4 2-45,1 0 1,-7-1 0,0 1-1,3 0 18,1-1 1,-3 1-1,-1 0 1,1-1 57,1 1 0,-1-1 1,-3-2-1,3 0 1,1 0 38,0-2 1,4 3 0,-3-5 0,3 1 230,0 0 1,7-4-1,1 2 1,-1 1-141,2-2 1,0 4 0,2-1 0,-1 2-88,-4 1 0,7 2 0,-8 1 0,1-1-55,-1 1 1,0 3 0,-2 0 0,1-2-31,2 0 1,-3 2 0,1 0 32,1-1 1,-3-2 0,4 0 0,0 0 7,0-1 1,-4 1 0,2 1 0,-3 0 25,0-2 0,2 6 0,2-5 1,0 1-1,-1-1-36,-1 0 1,3 1 0,-1 0 0,1 2 5,-2-1 1,2 0-1,0 0 1,-3 0 36,-3 0 1,2 2 0,-6 0 0,0 0 46,-1-1 0,0 1 0,-1-2 1,0 2 5,-2 1 1,-1-2 0,1 1-1,2 1-14,0 0 1,0-2-1,-1 2-39,1-1 0,-4 3 0,3-3 0,1 2-27,-2 0 1,-3-3 0,-1 2 0,0 0 46,-1 0 1,3 0 0,-5 1 0,0-1 0,0 0 0,1-1 5,1 0 0,1 2 0,2-3 1,-1-1-18,-1 2 1,-3-2 0,2 3 23,-1-1-34,4-2 1,-6 1 0,3 1 0,-1 0 0,-1 1 0,0-1 0,0-1-9,-1-1 1,2 2 0,-1 0-1,-1 1 1,0 1-238,1-1 1,-1 1 194,4-3 1,-3 4 0,3-2 0,2 0 12,3-2 1,-2 1-1,1-1 1,-1 1 28,-2 0 0,-3 0 0,1-2 0,-1 0 21,-2 0 1,2 2-1,-1 0 1,-1 0 0,-1 1-1,-1-2 34,0 1 0,-3 2-38,0-3 0,-4 4 1,1-2-1,0 1 0,0 0 1,-2-1 60,0 0 1,-1 3-73,-1-2 1,1-1-1,-2 1 1,0 1-1,-3 1 1,0 1-53,-3 0-44,0 0-235,-2 0 127,0 0 205,-4 0 1,-1 1-12,-4 2 1,0-1 0,0 4 0,0 1 21,0 2 1,0 0 0,0 1 0,0 2 42,0 0 0,4 5 0,-1-2 1,0 3-1,0 1 19,0 3 0,1-2 0,-2 2 0,2 0 32,1 0 0,-2 4-79,0-1 0,1-2 0,0 1 0,0 1 22,0 2 1,2-5 0,-1 6 0,0-1 9,2 0 1,-2 1 0,0 0 0,0 0-47,1 0 0,-4 0 0,2 0 0,-1-1 0,1 0 95,1-2 0,-3 1 1,1-4-43,-2-2 1,3-1 0,-1-3 0,-1-1 0,0-2-1,1-1 0,-2-2 0,2-1 0,-2 1-75,-1-1 0,1-3-372,2 0 193,-2-4 0,2 6 1,-6-5 102,-3-1 0,-2 2 0,-2-1 0,0-1 2,-2-1 1,-2 0 0,-2 1 0,0 1 59,0-1 1,-2 1 0,-1-1 0,1 1 0,-2-1 0,0 0 59,-2 1 1,-1-1 0,1 3-64,-2-1 0,-6 4 1,-2-2-1,-1 1 35,1-1 0,-7 2 1,-2-1-1,-6 1 0,-4 1-98,-4 1 0,1-1 0,-6 1-100,0 3 0,-1-3 0,-4 2 44,0-1 1,5 1 0,-1 0 0,-2 1 8,1 0 1,-3-1-1,4 2 1,0 0 21,2-3 1,-2 2 0,-1 1 0,-2-1 81,-1 1 1,-1-1 0,1-2 0,-1 3 0,0-1 92,1 1 1,-2 1 0,6-2 0,-1-1-26,0 2 0,4-3 0,-2 3 0,2 0-34,2-3 1,-2 3 0,4-2 0,-1 0-37,-1 2 0,-4-4 0,6 4 1,0-2 7,-1 0 1,1 1-1,-3-4 1,0 0 47,1 1 1,-3 2 0,3 1 30,-5-2 1,4-1-1,-1 0 1,0-1-47,1 0 0,1-3 0,2 1 0,2 0-26,-2 1 0,2-2 0,-1 0 0,-1 2 51,-4 0 1,2 1-1,-4 1 1,-1-1 177,2 0 1,-3 0 0,1 1-1,-1 0-104,0 2 1,4-1 0,-2 2 0,0 0 0,0-1 0,0 0 22,1 2 1,4-3 0,-3 4 0,1-1-134,1 1 1,-1-4 0,0 1 32,1-1 1,-1-2 0,8 0-9,0 1 0,2-2 0,0-1 0,1-2 0,-1-1 0,2 0-7,1 0 1,2-2-28,2 4 1,1-3-1,-1 2 1,2 0 11,1 1 1,-1 0 0,1 2 0,1-1 0,1 0 64,1 0 1,1-2 0,-3 1 0,3 0 0,1-1 0,1 3 1,3-4-1,1 0-34,3 0 1,-3 0 0,3-2 0,-1 1-49,0-1 0,4 3 1,-4-2-1,0 0 15,1 1 1,-3-2 0,3 4-13,-3 1 1,-1-1-1,0 0 1,0 1-1,0 1 11,0 2 0,1-1 0,0 0 33,-1 1 1,6-1 0,-5 0 0,2 0 0,3 1 158,3-1 1,-2-4 0,7-1 0,-1-1 78,3 1 0,4-1 0,2-3-188,-1 0 0,3-1-52,1-2 1,2 0-1,2-2 1,2 1-865,3 2 1,-1 1 0,1 1 0,2 0 143,0 0 1,1 0 0,2 0 0,1 0 260,4 0 1,5 0-1,3 0 1</inkml:trace>
  <inkml:trace contextRef="#ctx0" brushRef="#br0" timeOffset="42433">14373 7181 8355,'-6'-1'-634,"0"-2"1217,-1-3 1,2-3 0,2 0 0,2 0 1114,1-1-1683,0 5 1,0 0-786,0 2 507,0 2 1,3-2 84,0 6 0,1-1 0,-4 4 0,0 1 101,0 2 0,1 1 1,1 1-1,1 2 1,-1-1 61,-1 2 1,-1-3 0,0 4-1,0-1 1,0-1 10,0 1 1,0 1-1,0-2 55,0-2 1,0-1 0,0 0 222,0-1 1,0 0 430,0 1 1,-1-5-81,-2-2 0,2-3-530,-2-3 1,2 0-1,1-7-68,0-3 1,0 1-1,0-1 1,0 2-142,0-2 0,0 2 0,0-3 1,0-1-68,0 1 1,0 1 0,-1-1 0,-2-1-1,0 1 15,1-3 0,1 1 0,1 0 0,0 3 1,0 0 224,0 1 1,0 0 0,0 2 86,0 1 0,-3 0 64,0-1 1,0 4-1,3 0-314,0-1-113,0 3-63,0 0-399,0 4 301,0 0 0,1 4 0,1 2 0,1 2 341,-1 1 0,2 1 0,-1 0 47,0 2 1,1 0 0,0 2 0,0 1 49,0-1 1,0-1 0,-2 1 0,1 0 39,-1-3 0,1-1 1,-1 0-56,1-1 0,1-3 0,-2 0 23,1 1 1,4-2-61,-1-2 0,0-2-70,0-1 1,0 0-64,3 0 111,1 0 0,-2-4 1,-2-3 155,-3-1 0,1-1 1,-1 0-1,-1-1 127,0 1 1,-2-1 0,0-2 0,0 0-45,0 0 0,0 1 1,0 0-194,0-2 1,0-2 0,0 1 0,0 1 13,0 0 0,0 0 0,0 4 0,0 0 45,0-1 1,0 1 0,0 0-128,0-1 1,0 4-676,0 0 360,0 4 0,1-1 0,1 6 235,1 3 0,3 2 1,-2 2-1,0-1 62,0 0 0,3 2 0,-3 0 0,0 1 119,0 0 1,2 1 0,-2 1-21,1 0 0,-1-3 1,1 2-1,0-3-51,0-1 1,-2 1 0,2-1 0,0 0-69,1 1 1,-3-4 0,3 0-100,1 1 1,1 1-1,2-1 1,-1-2-1,0-1-141,1-2 0,0-1 0,1-1 108,2 0 1,3 0 0,0-1-1,1-2 1,3-3-683,2-2 699,-3-2 0,8-3 0,-3-2 1</inkml:trace>
  <inkml:trace contextRef="#ctx0" brushRef="#br0" timeOffset="43251">16401 6679 8355,'-6'0'0,"0"-1"408,-1-2 0,2 1 74,-2-1 0,4 2-570,-3 1 1,4 1-1,0 1 1,3 3-7,2 0 0,5 0 1,1 2-1,3-1 43,3 2 0,-1-3 1,3 1-1,-2 0 8,2-1 0,0 3 0,2-4 0,-1 0 0,1 1-62,0 0 0,-5-2-50,-1 3 0,-4-2 0,-2 1 0,-2 0-68,-1 0 0,-1-2 0,-3 3 166,0 2 0,-5 0 0,-4 0 1,-6-1-1,-2-1 173,-2-2 1,0-1 0,-2-3 0,-1 0 0,1 0 220,-2 0 0,3 0 0,0-1-23,3-2 0,-1-3 0,4-3-37,-1 0 1,2 0 0,5-1 0,2 1-183,2 0 1,3-1 0,1 0 0,1-1-1,4-2-118,4 2 1,4-3-52,6 2 1,7-7 0,2 3 0,2-1 102,2 0 1,-2-1 0,3 1 0,-1 0-44,-2 2 0,-1 3 1,-1 0-1,-1 2-55,-3 0 1,2 4 0,-4 0 0,0 0 0,-2 0-47,-1 3 0,2-1 1,-7 1-100,1 1 0,-2-2 0,-4 1 1,1 1-716,-1 1 103,0 1 73,-4 0 455,-1 0 0,-5 3 0,-2 0 0,1 3 276,-4-3 0,0 4 0,-3-1 1</inkml:trace>
  <inkml:trace contextRef="#ctx0" brushRef="#br0" timeOffset="62328">7525 13674 8092,'7'-9'0,"-2"2"0,0 1 0,-1-1 0,1-2 0,-1 0 0,2 1 0,-2 1 69,0 0 0,2 1 0,-3-3 1,0 1-1,0 0 0,0 2 212,0-1 0,1 2 1,-1-1-1,0-1-167,1 2 75,-3 1 1,2 4-466,-6 0 1,1 0 171,-4 0 1,0 0 0,-4 0 183,1 0 0,3 0 0,0 0 1,-2 0-1,-1 0-29,-3 0 1,0-3 0,-2-1-1,-1 0-74,1 0 0,-5-1 1,-3 3-1,2-1-63,0 1 1,-2 1 0,-1 0 0,-2-1 19,-1-1 1,-4 0 0,3 3 0,-3 0 33,0 0 1,0 0 0,0 0 0,0-1 2,3-2 0,-4 2 1,3-2-1,1 2 5,1 1 0,-1-4 0,3 1 10,0 1 0,-2 0 1,5 0-1,-1-1 0,-1 1-13,-2 1 0,2 1 0,-2-1 1,-1-1-5,-1-1 1,-1 0-1,0 3 1,0 0 8,0 0 0,1 0 1,-1 0-1,0 0 4,0 0 1,0 0 0,0 0-1,1 0 16,2 0 0,-2 0 0,3 1 1,-3 1 17,-1 1 1,-1 0-1,-2-3 1,-2 1 16,0 2 1,-3-1 0,1 3 0,0-1-26,1-1 1,1 1 0,3 0-16,-1 1 0,0-3 0,3 2 1,0-1-1,0 1-4,0 2 1,1-3-1,-2 3 1,0 0-46,1-1 1,-4 3-1,6-1 1,0 1-17,-1 1 1,0 1 0,-1-1-1,0 0 30,0 0 1,-1 1-1,0-1 1,2 0 32,0 1 0,1-1 1,0 1-1,2 2 0,2 0 1,-3 0 0,3-2 0,1-1 21,2 0 0,0 2 0,0 0-43,-3 2 0,5 0 0,-1-2 0,0 3 16,0 0 1,1 1 0,0 1 0,3 0-1,-1-1-3,1 0 1,3-1-1,-1-2 1,4 1-30,2 1 1,3-1 0,-3 1-1,2 0-6,2-3 1,1 3 0,1-1-1,1 0 14,2 1 1,2-1-1,2-1 1,-1 0 22,1-1 0,2 3 0,3-1 0,0 1 18,0-1 1,2 1-1,1-3 1,0 1 49,1 0 0,-1-2 0,5-2 0,0 0 49,2-2 0,3-1 0,-3 2-29,-2-1 0,4-4 1,1 3-1,2-2 1,1 0 38,0-1 0,4-1 1,2-2-1,2-1 121,1-1 0,0-4 1,0 4-1,-2 0-120,-1-1 0,-1 2 1,2-3-1,-2 0-6,-1 0 1,0 3-1,-2-3 1,1 2-69,-1 0 0,-1-1 1,-1 2-1,0-1-55,0 1 1,0-2 0,0 1-1,0 1 1,0 0 1,3-1 0,0 0 0,-1 1-18,-1 1 1,2 1 0,-2-1-1,-1-1 23,-2-1 0,-1 0 0,3 3 1,0 0 9,0 0 0,0 0 0,0 0 0,0 0 11,-1 0 1,4-3 0,0 0 0,-1 1 7,-1 1 0,2 1 0,0-1 1,-1-2 6,-1 0 1,0 0 0,1 3 0,0-1 6,-3-2 0,4 2 0,-3-2 0,2 1-28,2-1 1,-2 2 0,3-3 0,0 1-12,0-1 0,0 0 0,4 2 0,-2-2-4,0-1 1,5 2 0,-5-2-5,0 1 1,1-3 0,1 3-1,0-1 1,0-1 4,0 1 1,1-4 0,0 3 21,2-2 1,-4-1-1,4 0 1,-1 2-1,-1 1 13,1-1 0,-5-2 0,-1 0 0,0 0 14,0 0 1,-3 2 0,1 1-1,-3-1 1,-2-1 0,-3-2 0,1 1 88,0 0-23,-3-1 1,1 2 0,-3 1 0,-1 1-43,-3-2 0,2 0 1,-5-1-1,-2 0 0,-2-1 0,-1 0 0,-4-1-53,-1-2 0,-1 0 0,-1 1 1,-1-1-1,-1-1 0,-3-2-31,-4 2 0,2-4 0,-5 3-150,2 1 0,-3-4 1,1 4-1,-1 0 6,0 1 0,-1 0 0,-3-1 1,-1 1 59,-1-1 0,-3 1 0,0 2 1,-3-3-1,-4 1-28,-5-1 1,-2 1-1,-10 1 45,-5 0 1,-8-1-1,-7 1 1,-5 0-1,-6-1 25,-3 0 1,-1 3-1,-8-3 116,5 3 1,-6 1 0,3-1 0,1 2 0,1 2-82,4 3 0,-2 3 1,5 2 11,1 1 1,0 7-1,7 1-233,-1 2 0,0 4 0,3 4 0,-2 4 1,4 3-299,1 3 0,1 2 0,-1 4 1</inkml:trace>
  <inkml:trace contextRef="#ctx0" brushRef="#br0" timeOffset="87737">17834 13646 7007,'-5'-4'2607,"1"3"-2543,4-4 0,0 6-125,0 3 0,0 2 0,0 6 0,0 5 0,0 3-182,0 5 0,-3 3 262,0 3 0,-1 0 1,2 5-1,-2 2 0,2 1 96,1-1 0,1-1 0,0 0 0,0 1-69,0-1 1,0 0 0,0 1 32,0 3 1,0-5 0,0 4-1,0 1-84,0 1 1,3 0 0,1-3 0,-2 2-126,-1-2 0,0-2 0,1-2 0,1-2 0,-1-2-9,-1-4 1,2 1 0,1-4 0,0 0 23,0-3 0,3-1 0,-3-1 0,0-2 14,0-1 0,2 0 0,-2-3 0,1-2-26,-1-1 0,-1 0-220,-3-1-39,0 0 0,-4-4 192,-3-2 1,-1 3-1,-1-1 1</inkml:trace>
  <inkml:trace contextRef="#ctx0" brushRef="#br0" timeOffset="88396">16308 14511 8355,'-14'-1'-35,"2"-2"0,1-2 1,2-2-1,1 1 1,1-1 317,4-1 0,2 1 0,2 2 1,2 1-1,4 2 0,2 1 1,2 1-1,3 0 3,0 0 0,5 0 1,4 0-1,0 0-320,3 0 0,5 3 0,3 1 0,2 0 25,2 0 0,0 4 0,2-3 0,4 1-57,1 0 1,5-4 0,1 2 0,3 0-43,3-1 0,5 0 0,0-3 0,3 0 49,4 0 1,-2 0-1,3 0-18,-1 0 1,1-1 0,-2-1 0,2-2 0,0-1 24,-1 1 1,0 1 0,-1 2 19,-1-2 0,0 2 1,1-2-1,0 2 1,-1 0 6,-1-2 0,2 2 0,2-2 7,0 2 0,-3 1 1,3 0-1,-2-1 0,0-2-56,-1 0 0,-1 0 0,-2 3 0,-3 0 2,-5 0 1,2 0 0,-4-1 0,-2-1 48,-4-1 1,0 0 0,-7 3 0,0 0 53,1 0 1,-5 0-1,-3 0-11,1 0 0,-3 0 0,-2 0 0,-3 0 0,-3 0-70,-1 0 1,-6 0 0,-4 0-1225,-3 0 758,-5 0 0,-21-4 0,-10-1 1</inkml:trace>
  <inkml:trace contextRef="#ctx0" brushRef="#br0" timeOffset="89805">15918 14297 7497,'8'1'0,"-1"1"86,-1 1 1,1 4 0,2-2-1,1 1 1,2-2 0,0-1-1,0 0 10,2-1 1,0-1 0,5-1 0,0 0 5,-1 0 1,2-3 0,1-1 0,3 0-65,0 0 1,2-4 0,-3 2 0,0-1-4,3 1 1,-2-3 0,1 4-69,1 0 0,-4-3 0,1 2 0,-1-3-3,0 0 1,-1 0 0,-2-1 0,-1 0 134,1-2 0,0-2 1,-2-2-1,0 0 13,-2 0 0,1 1 1,2 0-1,1-2 0,-1 0-25,-3-2 1,6 0 0,-3 2 0,3 0-3,2 2 0,0-1 1,2-2-1,0 0-5,1 3 1,4-3 0,1 4 0,-1-2-116,-1 1 1,-1 3 0,-1 0-1,-1 0 72,-2 0 1,1 2-1,3-4-57,0 1 0,-3 1 0,0-2 0,1-1 1,-1 2 35,0 0 1,1-3-1,-4 3-69,-2-2 1,0 0 0,-1-4 0,-1 0 0,2 1-16,2-1 1,-2 1 0,4-2 0,-1 0 10,-2 2 0,-2-3 1,0 7-1,-1-2 81,1 1 1,0 3 0,-1-1 0,1 0-13,-1 1 1,1 0 0,0 2 0,-1 1-9,1 0 0,-1 3 0,1-1 0,0 1 7,-1 1 1,-2 1-1,-1 3-84,2-2 1,-1 2-1,1-2 1,-2 2 28,2 1 0,1 0 0,0 0 0,0 1 0,-2 1-54,0 1 1,-2 4 0,3 0-1,-3 4-1,0 1 0,2 4 1,-1-1-1,0 0 21,1 1 1,-1 3 0,3 2-1,-2 1 59,0 1 1,0-4 0,5 4-1,0-2 17,-4-3 0,5 6 0,-3-5 0,0 0 32,1 1 1,-1 1-1,-1-1 1,1 0-5,-1 1 1,-2-2-1,-1-2 1,1-2-29,-2 2 1,4-3 0,-4 2 71,1 0 1,2-1 0,-1-1-1,2 0 1,0-2-25,1 2 1,-1-4 0,2 2 0,1-1-17,0-2 0,5 3 1,-2 1-1,1-2-34,0-1 1,-1 3 0,3-1 0,-1 0 34,-1-2 1,0 2 0,3 1 0,0-2 14,-1-1 1,1 0-1,0-1 1,0 0-15,0 1 1,3-1-1,0 0 1,0 0-13,1-3 0,-3 2 0,3-2-25,0 2 0,-3 2 0,2-1 0,-2 0 0,-1 1 0,0-4 0,-1 0 0,-1 0 0,-1 0-47,0 1 0,-1-4 0,0 2 0,0 0-63,-1 0 1,-2-3-1,2 1 1,-1-1-213,-1-2 0,1 1 0,-3 1 0,-1 1 38,1-1 1,-4-1 0,0-1 0,-2 0-305,-1 0 488,2 0 0,-4-4 0,4-1 1</inkml:trace>
  <inkml:trace contextRef="#ctx0" brushRef="#br0" timeOffset="91242">18774 13376 8031,'-9'-9'0,"-1"-1"-130,1 1 1,3 0 0,0-1 344,-2 1 0,3 1 1,0 1-1,0 1 1,1 1-1,-1 1 1,0-1-1,0 1 538,0 0 1,2 0-533,-3 0 0,3 3 1,-3-2 113,-2 2-464,0 1 0,0 1 76,2 2 0,-2 3 0,5 3 0,1 0 0,0-1 17,-1-1 0,2 4 0,-2-2 0,2 3-8,1 1 1,0 1 0,0 2 0,0 0 36,0 0 0,0 5 1,0 1-1,0-2 9,0 0 0,0 2 0,0 0 1,1 1-5,2 0 0,-2 2 0,2-3 7,-2 2 0,2-2 1,0 2-1,0-1 8,2 1 1,-4-3 0,2 2-1,-2-2 1,-1 2 38,0 1 1,0-1 0,0 2 0,0-2 38,0 0 1,0-3 0,0 4 0,0 0-40,0 0 1,0-4-1,0 3 1,0-1 29,0 0 1,0 2 0,1-1 0,1 0 30,1 0 0,0 1 0,-3-2 0,0 0-46,0 1 1,0-4-1,1 4 1,1-1-87,1-1 1,0 5 0,-3-2 35,0 0 0,0 2 0,0-4 0,0 1-19,0 0 1,0-1 0,0-1 0,0 2 0,0 0 74,0-1 0,0 0 0,0-2 0,0 0-7,0 2 0,0 0 0,0-3 0,0 2-15,0 1 0,0 1 1,0-3-1,0 2-30,0-1 0,0 1 0,0 0 0,0-1 43,0-2 1,-1 0 0,-1-1 0,-1-2-30,1 0 1,1-2 0,1 2 0,0-3-50,0 0 1,0-2-1,0 1 60,0-2 1,0 0-904,0-1 0,1-4-843,2-2 1,-1-2 849,4-1 1,-3-4 0,1-1 0</inkml:trace>
  <inkml:trace contextRef="#ctx0" brushRef="#br0" timeOffset="91952">18979 14185 8355,'0'-6'209,"0"0"1,-1 4 0,-1-2-1,-2-1 1266,2-1-1457,1 2-393,1 0 1,-4 12 137,-2 5 0,-3 3 1,-4 3-1,-1-1 1,-2 2-98,1 2 1,-1-3-1,-1 3 1,0-2 116,2-2 1,3-2 0,0-2 0,2 0 75,0-3 1,1 3 0,0-3 0,0-2 0,2-2 110,1 1 0,0-4 0,-4 0 0</inkml:trace>
  <inkml:trace contextRef="#ctx0" brushRef="#br0" timeOffset="92230">19165 14213 8018,'-10'0'0,"1"0"0,1 1 0,1 1 0,0 2 0,0 1 200,-1 3 1,2 0 0,0 1 0,-2 2 0,0 0-234,-1 1 1,-1 4 0,1-4 0,0 1-179,-1 0 0,2-3 1,1 4-167,1-1 0,4-2 0,-1 1 0,2-2 122,1 0 0,8-5 0,2-1 1</inkml:trace>
  <inkml:trace contextRef="#ctx0" brushRef="#br0" timeOffset="92485">19481 14306 8661,'-6'-3'0,"0"0"0,-2 0 0,-1 0 0,-2 0 0,-2 2 0,1 2 0,0 3 0,-2 0 0,1 1 0,-2 0 0,2 2 0,-2 2 0,2 0 0,-2 0 0,2 1 0,0-1-940,1 0 855,2 1 0,0-1 1,1 0-1,0-1-375,0-1 0,0 1 278,3-2 0,-2-2 0,3 0 0</inkml:trace>
  <inkml:trace contextRef="#ctx0" brushRef="#br0" timeOffset="92715">19621 14325 8474,'0'-10'23,"2"5"0,-2 3 0,-4 4 0,-4 4 0,-1 3 0,-1 0 0,-2 1 0,-1 3 0,-1 1 0,0 2 0,0-2 0,-2 1 0,2-2 0,1 1-2175,3-3 2026,0-1 1,2 0-40,2-1 0,-2 0 0,3 0 1</inkml:trace>
  <inkml:trace contextRef="#ctx0" brushRef="#br0" timeOffset="92947">19760 14260 8355,'5'-10'24,"-2"5"1,-6 3 0,-3 4 0,-2 4 0,-2 4-1,-3 1 1,-2 2 0,-3 2 0,-1 1 0,1 3 0,-1 2-1,1-1 1,-1-1 0,0-2 0,1-2 0,-1 1 0,2-2-696,1-1 1,3-1 0,3-5 412,1-1 0,-4 0 0,-2 4 0</inkml:trace>
  <inkml:trace contextRef="#ctx0" brushRef="#br0" timeOffset="97758">18597 15562 8355,'-1'-6'43,"-1"-1"0,-1 0 0,1-1 0,2 0 0,2 0 457,1 2 0,1 3 0,-2-3 0,2 0 1995,2 1-1782,-4-4-811,2 8 0,-4-2 0,0 6-92,0 3 1,0 3-1,0 1 1,0 1-7,0 2 1,-3 3 0,0-1 128,1-1 1,1 4-1,-1-3 1,0 3 24,-1 1 0,0-1 1,3 1-1,0-2 1,0 0-42,0-2 1,0 1 0,0 1-1,0 0-158,0-2 0,1-3 0,1 0 0,2-1 14,2-2 0,0-1 1,3-1-1,0-1-5,1-2 0,3-1 0,2-3 0,0 0-83,1 0 0,0-1 0,5-1 0,1-2-157,-2-2 1,0 3 0,-1-3 438,-1-1 1,-3-1 0,-2-2 0</inkml:trace>
  <inkml:trace contextRef="#ctx0" brushRef="#br0" timeOffset="98013">18402 15646 8355,'-9'0'95,"4"0"1,5 0 81,6 0 0,6 0 0,3 0 1,4 0-1,3 0-8,3 0 1,1-4-1,1 1 1,-1 1-280,-1 1 0,-1 1 0,1 0 1,-4 0-414,-1 0 0,-1 0 0,-2 0 0,-1 0 61,-4 0 1,3 4 0,-1 2 0</inkml:trace>
  <inkml:trace contextRef="#ctx0" brushRef="#br0" timeOffset="99092">18960 15394 8355,'0'-9'137,"0"3"0,-1 1 0,-1 0 139,-1-1 1,-4 4-1,0-1-58,-1 2 1,-1 0-1,0-1 1,-1-1-6,1 1 0,-3 1 0,-2 0-175,0-2 1,2 2 0,-1-2-1,-1 2 1,0 1-40,-1 0 1,-2 0 0,1 0 0,-1 0 9,-2 0 0,-3 0 1,0 1-1,-2 1-15,-2 1 1,-2 3 0,-2-2 0,-1 1 0,1 3-67,1 0 1,0 1-1,-1 0 70,-1 1 1,0 2 0,3 1-1,2-2 1,0 0 23,1 2 1,0-2-1,-2 3 4,2 0 0,3 2 0,3 0 0,0 1 0,1-1 21,-1 0 1,5-1-60,1 4 1,3 0 0,2 2-1,0 2-28,2 0 0,4-1 1,-1 2-1,3-1 1,3-2 22,3 2 0,3-3 1,2 2-1,2-1 0,5 0-21,2 0 1,1-5-1,7 4-45,0-4 0,3-1 0,1 1 0,1 0 0,3-1 0,1 1 0,3-2-364,3 0 470,-1-2 1,3-3-1,-1 0 1,1-2 0,3-2 231,1-1 0,0-1 0,4-3-81,0 0 0,1 0 0,0 0 17,-1 0 1,-4-1 0,3-1-1,-1-1-51,-3 1 1,0-2 0,-3 0-1,-1-1-186,-4-3 0,-3 2 0,-3-2 0,-4-2 0,-4-2-1,-4-1 0,-2-2 0,-2-4 0,0-3 0,-3-3 234,-2-2 0,-4-2 0,-2-2-52,-1-3 0,-4-2 1,2-2-1,-4-2 1,-4-1-22,-2-1 0,-3 1 0,-3-1-190,-4 1 1,-3 0 0,-2 4-1,-5 0 1,-4 1 0,-4 2-376,-2 3 375,-2 2 0,-3 6 0,-2 3 0,-4 5 70,-3 1 1,1 1-1,-5 3 1,-1-1-28,2 3 0,0 5 0,-1 0 0,1 2 1,1 2-1,-1 1 0,1 2-178,2 1 0,0 1-320,3 4 1,1 0 0,0 1 0,2 2-476,1-2 0,3 0 0,-1-2 0</inkml:trace>
  <inkml:trace contextRef="#ctx0" brushRef="#br0" timeOffset="100419">19295 14213 8355,'-9'0'156,"-1"0"0,1 0 1,0 0-1,1 1 2184,1 2-2134,-1-2 1,8 3 0,0-4 0,6 0 0,5-1 0,2-1 0,3-3-42,3-3 0,4 0 0,6-8 0,3 0 0,4-3 0,5-3-84,5-3 0,-1 2 0,8-1-125,1 1 0,0-2 0,-1 4 1,-1 0-59,-1 1 0,1 0 1,-3 0-213,-3 2 0,-3 2 1,-5-2-1,-1 3 17,-3 2 0,-9 3 0,-3 2 0,-3 1 0,-4 1-254,-2 2 0,-6 1 102,-1 3 1,-5 0 38,-1 0 0,-4 4 1,-5 3-506,-1 1 689,5-3 0,-3 3 0,3-3 0</inkml:trace>
  <inkml:trace contextRef="#ctx0" brushRef="#br0" timeOffset="101140">20849 13553 8355,'0'-7'1056,"-1"1"956,-2-1-1792,2 3 1,-4 5-1,5 7-104,0 4 0,2 2 0,0 1 1,1 3-125,-1 2 0,-1 0 0,-1 1 1,0 2-1,0 0-212,0-1 0,0 3 0,-1-3 0,-1-2 7,-1 0 1,-5-2 0,2-3 0,-1-2 92,1-3 1,-3-5-1,3-2 169,-2-2 1,-1-2-1,-1-3 1,1-5 138,0-6 0,4-2 0,1-2 0,3-1 6,1-1 1,0 1 0,1-3 0,3 1-193,2-3 0,3 1 0,2-1-85,2-1 0,2 0 0,-1-3 0,0-1 42,3-1 1,0 0-1,1 3 1,-1 0-1,-3 1-49,-1 2 1,3-1 0,-4 5-1,1 1 81,0 3 0,-2 4 0,1 4 1,-2-1-34,0 1 1,-1 4 0,0 2 0,2 2-54,1 1 0,-5 0 1,2 1-1,0 2-55,-1 3 1,0 2-1,-1 3 1,-1 0-72,-2 2 1,-1 3 0,-3 0 0,-1 1 89,-2 2 1,-3-4 0,-7 0 105,-2-2 1,-3 3 0,-1-4-1,0-1-7,-3 0 0,-3-2 1,-5 0-1,-1 1 78,1-1 1,1-3 0,1-1 0,2-1 0,0-1 74,1-2 0,5 2 0,2 0 0,4-1 223,4-1-269,1-1 1,4 3-1,5 0 15,6-1 1,6 2 0,4 0 0,2 2-41,4 1 1,-1 1 0,3 1 0,1 1-67,-1-1 0,0 3 1,-4 1-44,2-2 0,0 3 1,-5-2-1,0-1 1,-3 1 2,0 0 0,1-2 1,-2 3-1,-2-3-514,-1-1 0,0-2 1,0-1 85,3 1 1,-3-3-1,2-1 237,-1-2 0,2 4 0,2 0 1</inkml:trace>
  <inkml:trace contextRef="#ctx0" brushRef="#br0" timeOffset="101611">21584 13348 8355,'0'-9'753,"0"3"1,0-1 205,0 0 0,0 2-668,0-1 1,-1 5-1,-2 1 1,-3 6-277,1 5 1,-3 1-1,2 3 1,-2 3-81,-2 2 1,4 0-1,1 3 1,0-2-102,0 1 1,3 3 0,-2-3 43,3-2 0,1 0 1,1-2-1,3-3 50,2-3 0,3-1 0,3-2 1,4-1-1,1 0-187,2-2 0,1-4 0,0 1-19,2-2 1,3-1-1,-3 0 1,-2 0-1,0 0-853,-1 0 1,-2-4 818,-1-2 0,1-3 0,-2 0 0</inkml:trace>
  <inkml:trace contextRef="#ctx0" brushRef="#br0" timeOffset="102196">21528 13534 8355,'-30'0'0,"3"0"327,3 0 1,7 0 0,4 0 0,3 0 461,1 0 1,5 0-420,4 0 0,4-3 1,7-1-1,4 0-258,3 0 0,7-3 0,0 3 0,2 0-376,1 0 1,-1-2-1,0 3 1,-1 0-953,-1-2 1,-4 4 0,0-3 530,-1 0 0,-1 3 0,-1-3 0</inkml:trace>
  <inkml:trace contextRef="#ctx0" brushRef="#br0" timeOffset="102197">21826 13227 8355,'0'-9'272,"0"3"0,1 0 330,2 2 1,2 0 0,5 2-1,2-1-301,0 1 0,5 2 0,-2 3 1,3 3-1,0 2 0,1 3 0,-1 0-277,-3 2 1,-2 6 0,-3 0 0,-2 2-350,-2 1 0,-2-1 1,-4 4-1,0 1 0,0 0-140,0 2 0,-4-1 1,-2-1-1,-3-2 58,-4-1 0,2-2 0,-6-1 0,-1 0-37,-3-2 0,-1 2 0,3-7 0,-2 1-296,-1-1 701,-3-1 0,1 2 0,-4 0 1</inkml:trace>
  <inkml:trace contextRef="#ctx0" brushRef="#br0" timeOffset="102492">21333 13255 8444,'-11'-1'0,"0"-1"376,-2-1 0,1-3 0,3 3 0,-1 0 1,1 2 318,0 1 0,3 1 0,0 4-463,2 4 1,-2 4-1,3 6 1,1 1-167,1 1 1,1 1 0,0 5 0,0 2 0,0 0-282,0 0 0,1 2 0,1 1 0,2 0-223,1 0 1,1-1 0,1-3 0,-1 0 57,1-1 1,5 0 0,1-2-1,1-3 0,3-2 1,5-6-1,3-2 1,2-2-320,4-4 1,3-2 473,3-4 1,4 0-1,1 0 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38:37.801"/>
    </inkml:context>
    <inkml:brush xml:id="br0">
      <inkml:brushProperty name="width" value="0.06048" units="cm"/>
      <inkml:brushProperty name="height" value="0.06048" units="cm"/>
      <inkml:brushProperty name="color" value="#FF0000"/>
    </inkml:brush>
  </inkml:definitions>
  <inkml:trace contextRef="#ctx0" brushRef="#br0">6260 8744 8119,'0'-10'0,"0"1"0,0 0 0,0-1 0,0 1 484,0 0 0,-1 0-424,-2-1 1,1 1-1,-4 1 1,-2 0-44,0 2 1,2 4-133,0-1 0,0 2 0,-4 1 0,1 0 0,-1 0 128,-3 0 0,2-1 0,-5-1 1,1-1 87,0 1 0,-2 0 0,1 0 0,-1-1-10,-2 0 0,0-1 0,1 1 0,-1 1-178,1 1 1,-2 1 0,-1 0 0,-1 0 37,-2 0 1,0-3 0,-1 0 0,2 1 7,1 1 0,-2 1 0,-4 0 5,0 0 0,3 0 1,-1 0-1,-1-1 1,-2-1 4,2-1 1,-4 0-1,4 3 1,0-2-17,1-1 0,1 2 1,-3-3-1,2 1-29,1 0 1,-2 0 0,2 2 0,-1-1 34,1-1 0,-4-1 0,4 2 0,-1-2 14,-1 2 0,0 1 1,-1 0-1,0-1 16,0-1 0,-3 0 0,0 3 0,0 0-15,-1 0 0,2 0 0,-3 1-35,1 2 0,-2-2 0,3 3 1,0-1 25,-1 1 1,6-1-1,-2-2 1,1 1-1,1 1-3,2-1 0,-3 2 0,2 0 1,-2 0 41,-1 0 1,2 3 0,-1-3 0,-1 0 5,3 0 1,-3 0 0,3-1 0,-1 2-10,1 1 0,-1 1 0,4-3 0,-2 1-9,-2 2 0,2 1 1,0-1-1,1-1-13,-1 1 1,2 1 0,-2-1-19,2-1 0,-1 0 0,2 3 1,0 1 15,0-1 0,-2 0 0,0 1 0,0-1 0,-3 0-3,-1 1 0,-4 0 0,0 1 0,1 2 31,1-2 0,1 0 0,1 1 0,1 0 22,1 0 1,5-1 0,-3 0 0,2 2-25,3-2 1,-3 2 0,7 0 0,-1-2 13,3 0 0,1-2 0,2 1 0,1 2-10,2 0 1,-2 0 0,5-2 0,1 0 4,1 2 1,2-1 0,1 2 0,2 0 26,2-1 1,0 0 0,3-1 4,0 1 1,1-2 0,0 3 0,1-3 16,2 0 1,0-1 0,0 0 0,1 0 0,2 0 2,-1-3 1,1 2 0,3-2 0,3 2 55,3-2 0,-1 2 1,1-3-1,3 0-8,2-1 1,2 0-1,-2-1 1,1 0-26,-1 1 0,2-3 0,0 2 0,2-2-15,1-1 0,-3 0 0,0 0 1,-1 1-69,0 2 0,3-2 1,-3 2-13,-1-2 1,0-1 0,0 0 0,1 1 53,-1 3 1,-1-3 0,-1 2 0,0-2 40,0-1 1,-1 0 0,2 0 0,1 0-1,1 0 17,-1 0 0,-1 0 0,0 0 0,1 0 109,1 0 1,0 0 0,-2-1-145,2-2 1,1 2 0,3-3-1,-1 3 1,-2 1-39,-2 0 1,-2-1-1,0-1 1,0-1-21,0 1 0,-4 1 1,-1 1-1,-2 0-9,1 0 1,0 0-1,-2 0 1,0 0 58,2 0 0,0 0 1,-3 0 7,3 0 1,2 0 0,3 0-1,-2 0 1,0 0-47,1 0 0,-2 0 1,1 0-1,0 0 23,-2 0 1,7-1-1,-1-1-69,3-1 1,1-1-1,3 2 1,-3-1-1,0 0-4,0-2 0,-2 3 0,2-3 0,-1 0 50,-2 0 0,-1 2 0,-1-2 1,0-1 10,0 1 1,-4 2 0,1-2 0,0 0-1,0 1-10,0 0 1,-2-3-1,2 3-105,-3-1 1,1 2 0,-2-2 73,0 1 1,-1-3 0,-2 3 0,1 0 60,-1 0 1,-3-2 0,-3 2 0,0 0 0,-2-2 0,0 2-22,-1 0 0,-2-2 0,2 2 122,1-1 1,-4-1 0,0-1 0,0 1 0,0-1-115,1-1 1,-4-2 0,2 1-30,-1 0 0,2-1 0,-3 1 1,-1-1-12,-1-3 0,2 2 1,1-5-1,-2 1 1,-1 0 1,-1-1 0,0 2 0,0 1-17,0 0 0,-3-3 0,-2 3 0,0-2 21,-2-1 1,-1 1-1,-2 1-27,1 0 1,-3-1 0,-2 1 0,0 1 0,-3-2-19,0 1 0,-5-1 1,0 0-143,2 3 1,-5 1 0,-2 2 0,-4 1 0,-2 0 21,-2 2 1,-6 4-1,-2-1 1,-2 2-1,1 2-35,1 2 1,-1 2-1,-2 5-14,-1-1 1,1 0 0,0 1-1,3-1 1,2 0 0,4 0-356,3 1 1,2 2 145,4 1 1,4-1-1,2-3 1,0 2 45,0 1 1,0-2 0,4 4 0</inkml:trace>
  <inkml:trace contextRef="#ctx0" brushRef="#br0" timeOffset="89641">20998 9265 7792,'-6'-5'0,"3"-1"0,3-2 0,3-1-17,4-1 0,1 2 0,1 1 0,1 2 0,-1 0 0,0 0 110,0 1 1,2 1 0,0 2 0,2-1-62,-2-1 0,2 0 0,1 2 1,-1-1-1,2-1 0,-1 0 0,3-1 1,1 1 244,4 1-254,-2-3 1,7 3-1,-3-3 1,3 1-2,1 2 0,3-2 0,1-1 1,1 1-13,2 0 0,1 0 0,-1 2 0,-2-1-57,-1 1 0,-4 1 0,-4 1 0,-2 0-7,-1 0 0,-5 0 1,-4 0-109,-2 0 657,-5 0-429,0 0 0,-6 0 1,-3 0-1,-2 1-30,-2 2 0,2-2 0,0 3 0,-2 0-31,0 2 0,-1 0 0,0 0 0,2 1 19,1 1 0,1 3 1,-2 0-1,1 2-20,2 2 1,-2 1-1,3 5 1,0 2 8,-1 1 0,3 0 0,-2 5 1,2 1 19,1 1 1,0 1-1,1-1 1,1 2 29,1 0 0,3 4 1,-2-3-15,1 2 1,1 2 0,1 1 0,-1 3-52,1 0 0,-2-3 1,2 3-1,-1-2 0,0 0-2,0 0 1,-4 0 0,1-1-1,-1-1-43,1 2 0,-1-2 0,1-3 0,-2-2 51,-1-1 0,0 2 0,0-2 1,0 0-1,0 0 0,0 3 0,0-3 0,-1 0-12,-2 0 0,1 2 0,-2-2 0,1 0-9,0 0 0,-4 2 0,2-3 0,-1-1 4,-1-1 1,2 2 0,-2 0 54,1-1 0,1-1 0,-2-1 0,4 0-45,2 0 0,1-2 0,0 0 0,0-2 0,0-1-2,0-3 1,0 1 0,0 0 0,1 1-25,2-2 1,-1 0-1,4-1 1,-2 2-79,-2 1 0,2 0 0,-1-4 0,-1 1 14,-1-1 0,-1 1 1,0-1-1,0-2 77,0 0 1,0-2-1,0 2 1,0-4 31,0-2 1,-3 0 0,0-1 0,0-1 172,-1-2 1,0 0-1,-4-4 4,2 1 0,0 0 0,-3-3-102,-1 0 1,1 0 0,0 0-1,-1 0 1,1 0-16,0 0 1,-1 0 0,1 0 0,0 0-155,0 0 1,-1 0 0,0 0-1,-1 0 82,-2 0 0,-3 0 1,-1 0-1,-3 0 46,-1 0 1,-5 0 0,1 1-1,-3 1 14,-3 1 1,2 0 0,-3-3 0,1 0-7,0 0 0,0 1 0,3 1 0,0 1 30,0-1 0,0-1 0,1-1 1,0 0-17,2 0 1,-2 0 0,3 1-7,0 3 0,1-3 0,2 2 0,-2-1 0,0 0 0,1 1 31,1-1 1,2-1-1,3-1-107,0 0 0,4 0 0,-2 0 0,0 0 1,3 0-3,0 0 1,2 1 0,0 1-115,-1 1 1,1 0-1,0-2 1,0 1-162,-1 1 1,1 1 6,0-4 89,3 4 0,1-3-841,2 2 553,2-2 0,-2-1 0,6 0-118,3 0 0,3-4 0,0-1 0</inkml:trace>
  <inkml:trace contextRef="#ctx0" brushRef="#br0" timeOffset="93535">13629 11599 8355,'-9'-2'230,"0"-3"1,2-4 144,1-2 1,4 4-543,-1 1 225,2 0 0,1 0-31,0-1 1,0 10 0,0 3 0,0 6-1,0 5 1,0 3 0,0 3-439,0 3 0,0 1 0,0 2 54,0 2 0,0-4 1,0 1-1,0-1-232,0-4 1,0-3 553,0-5 0,4-1 0,1-5 1</inkml:trace>
  <inkml:trace contextRef="#ctx0" brushRef="#br0" timeOffset="94058">13666 11460 8355,'-9'-10'206,"-1"1"1,4 3-1,0 0 202,-1-1 0,3 3 1,1 4-658,2 6 0,5 5 1,1 2-1,1 2 176,0 1 1,0-1-1,4 0 1,0 2 48,3 0 0,-3 1 0,2-1 1,-1-2-56,-2 2 1,3-3-1,2 1 1,-1-2 42,1-2 1,1 0 0,-1-3-66,0-2 0,-3 1 0,3-3 1,-2-2 176,1-1 1,-1-2 0,-3-3 0,1-2 38,-1-2 1,-1-2 0,-1-3-1,0-1 1,-1-2-96,-1 1 0,2-1 1,-3-3-1,1-2-49,-1-1 0,2 0 0,-3 1 0,-1-2-51,-1-1 0,-1 0 1,0-3-1,0 1-37,0 1 1,0 4 0,0 0 0,0 2-155,0 4 0,-3-2-378,0 5 0,-1 1 161,1 8 488,2 0 0,-8 11 0,4-2 0</inkml:trace>
  <inkml:trace contextRef="#ctx0" brushRef="#br0" timeOffset="94837">14187 11497 8355,'-6'-1'90,"0"-2"-4,4 2 1,-4-3-1,4 5 1,-2 2-208,-1 3 0,3-1 1,-2 1-1,1 2 1,0 0 96,1 1 0,1 0 0,1 1-21,0-1 1,1-1 0,2 0-1,3-3 1,2-1 8,1-2 1,2-1 0,0-1 23,2 0 1,3-1 0,-1-2 0,0-3 0,1-3 0,-5 0 1,2 0-1,-1-1 51,-3 1 0,2-3 0,-5-1 1,-1 1-1,-2 0-7,-2-1 1,-1-3-28,0 0 1,-1 3 0,-2-1 0,-3 2-65,-3-1 1,-3 1 0,-1 3 0,-2-1 0,0 2 19,0 2 1,1-1-1,1 4 1,-1 1-41,-1 1 0,2 1 0,3 0 0,1 1-87,0 2 1,3 2 0,1 4 0,0 0 5,3 1 1,2-1 0,4-1 0,5 0 102,2-2 0,10 0 0,-2 3 1</inkml:trace>
  <inkml:trace contextRef="#ctx0" brushRef="#br0" timeOffset="94838">14410 11395 8037,'0'-10'796,"0"1"0,0 0-730,0-1 1,5 5 0,1 2-1,2 2 1,1 1 0,2 0 0,0 0-1,1 0-198,0 0 0,1 1 1,1 2-1,-1 3 0,1 3-124,-3 0 1,-1 1 121,0 3 1,-4-3 0,-1 4 0,-1-1 28,-2 2 1,-1-1 0,-1-2 0,0-1 36,0-2 1,0 0 0,-1 1 0,-2-2 134,-3-2 0,1-2 6,-2-4 0,4 0 0,-2-1 0,1-2 0,2-3-128,1-2 0,1-2 1,0 1-21,0 0 0,4-4 0,2 1 0,3-1-79,0 0 1,1 3 0,2-4 0,0 1-44,-1-3 1,3 2 0,-2-1 23,0 2 0,-1 1 0,0 2 0,2 1 128,-2 0 0,-1-1 0,0 1 0</inkml:trace>
  <inkml:trace contextRef="#ctx0" brushRef="#br0" timeOffset="96401">14857 11348 7249,'0'-9'1495,"0"0"-1202,0-1 0,0 4-115,0 0 0,-1 4-220,-2-1 0,2 6 0,-3 3 0,1 3-70,-1 4 0,1-3 65,3 2 1,-3 2 0,0-1 0,1 1-28,1-1 0,0 0 0,-1-4 0,-1 0-45,1 0 1,1 1-1,1-1-146,0 0 345,0-3 0,0-3 1,0-6-83,0-4 1,3-1 0,0-1-4,-1-1 1,3 0-1,1-1 1,2-3 0,0 0-90,1-3 0,-2 4 1,6-1 33,-3 1 0,-2 2 0,0-4 49,-2 2 0,-1 0 1,2 4 77,0 0 1,-5-1-1,2 2 106,0 2-117,-3 2 1,3 5 0,-4 2-63,0 3 0,0 2 1,0 2-1,0 0 0,0 2 1,0-1 0,0 2 0,0 0 0,1-1 13,2-1 1,-1 0 0,3-2-8,0 0 1,1 1-1,-2-2 1,0-1 0,0-1 0,2-3 0,-2 3-51,2-2 1,-3-1 0,3-3 0,1 0 36,1 0 1,2-1 0,-1-2 5,0-3 1,1-3 0,-1 0 0,0-1 0,1-2 0,-1-1 67,0-2 0,0 3 0,1-3 40,-1 2 0,-3-2 0,1 2 0,-1 1-27,-1-2 1,0 4 0,-3-2 0,1 1 15,-1 2 1,-1 3 68,-1 0-320,0-1 1,0 3 0,0 4 104,0 5 1,0 4-1,0 0 1,0 1 42,0 3 1,0-2 0,1 3 0,1 1-21,2-1 1,0 1-1,-2 0 1,2-1 0,1-2-100,2 1 1,2-1-1,-1-3 1,0 0-1,0-2-213,3-1 1,1-3 0,-1 2 3,2-1 1,3 0 230,0-4 0,1-5 0,2 0 0</inkml:trace>
  <inkml:trace contextRef="#ctx0" brushRef="#br0" timeOffset="96402">15564 11237 8355,'0'-10'-126,"0"1"1,-4 1 0,-2 0 0,-3 3 0,0 1 488,0 2 0,-1 1 0,-2 1-289,0 0 1,-5 1-1,3 1 1,-2 2 0,2 1-65,0 3 1,2-1 0,3 0 0,-1-1-1,1 3 1,1 1 0,1 2-234,0 0 1,5-2-1,-1-1 166,2 1 0,2-1 0,2-1-87,3-2 1,3 2 0,0-5 0,0 0 83,1 1 0,2-3 0,1 2 1,1-2-1,0-2 5,1-2 0,-3 1 0,3-3 1,-2 0 57,-1-1 0,-2 1 0,-1-2 1,0 1-1,1 0 50,-1 0 1,-1-2 4,-1 2 0,0 1 1,-4-1-1,0-1 222,1 2 1,-3 0-141,2 2-77,-2 2-29,-1-3-76,0 4 0,0 1 1,-1 1 73,-2 1 1,2 4-1,-2-1-45,2 3 1,-2 0 0,0 0-33,1 1 1,1-1-1,2-1 19,2-2 0,-1 2 0,4-5-4,1-1 0,2-1 1,0-1-1,0-1 0,1-1-7,-1-1 0,0-5 0,0 2 27,1-2 0,-1-1 0,1-1 0,1 0-13,-2-2 1,2 0 0,-4-3 77,1-2 1,-2 0 0,0-2 0,2 0 0,-1 1 0,0-1-75,-1 1 0,-1-2 0,3-1 5,-2 0 1,-4-1 0,1 3-1,-2 2 1,-1 0 117,0 2 1,0 3 0,-1 0-36,-2 2 0,1 3 0,-4 2-4,-2 1 1,3 6-1,0 6 93,1 4 0,-3 8 0,1 2 0,1 5 52,2 4 1,-1-1 0,1 4-173,1 1 1,1-2 0,1 0 0,0-1 1,0-2 1,0-4 0,0-2 0,1 0-218,2 0 1,2-7-1,3 1 1,0-4 0,-1-2-1,2-3-268,3-3 0,1-2 1,-1-4-3,4 0 1,-2-4 0,2-2 223,0-2 1,2-6-1,1 0 1</inkml:trace>
  <inkml:trace contextRef="#ctx0" brushRef="#br0" timeOffset="97606">16736 11218 8355,'-3'-6'61,"0"0"1,1-2-1,1 0 1,0 0 0,-1 1 755,-1 0 0,0 4-579,3-3 315,0 4-95,0-2-610,0 4 1,-4 1 0,-3 2 0,-1 2 1,-2 5-1,-3 3 31,-2 2 1,-2 3-1,0 1 1,-1-1-1,0 1 1,0-1 0,2 1-1,0 0 19,2-1 0,1 0 76,7-3 1,-1-1 0,4-5 0,1 0 0,2 0-31,3-3 0,3-2 0,6-4 0,5-1 5,3-2 1,1-3-1,3-6 1,0-2-142,-1-4 1,2 1-1,2-7 1,-1 0-10,-1 0 1,-1-1-1,1-1 1,-1 0 145,-1 1 1,-1 3 0,-5-3 0,-1 1 0,-4-1 0,-2 1 0,-1 0 0,-3 2 91,-3-1 1,-2 1 91,-1 3 0,-1 1 0,-2 0 1,-3 3-1,-3 2 0,0 3 74,0 1 1,-4 4 0,0 1-1,0 3-66,-1 1 1,2 0-1,2 0 1,2 1-73,2 3 0,-1 1 0,3 5 0,-1 1-71,1 2 1,0 3-1,2 1 1,-1 3-30,1 1 0,1 2 0,1-1 0,0 3 0,1 1-80,2 2 1,-1 0-1,3-1 1,0-1-1,1-2 1,1-2-1,1-1-211,1-1 1,1-3 222,-1-1 1,3-3-1,2-3 1,0-2-1,3-2 1,-1-3-121,0-2 0,5-1 139,-3 0 0,2-4 1,-4-3-1,0-4 1,0-1-1,1 0-374,-1-2 430,-3 4 0,-4-7 1,1 5 26,-1 1 0,-3-4 0,-1 1 0,-1-1 22,-2 3 0,-1-2 0,-1 1 0,0-1 189,0 1 1,0 1 0,-1 2 179,-2 1 0,-2 1 1,-4 2 102,0 2 0,3 4-451,3 4 1,2 1 0,1 4 0,0 0 0,0 2-1,1 0-36,2 1 0,-1 5 0,4-3 0,-2 2-187,-2-1 0,2-2 1,-1 1-1,0 0-380,1-3 0,-2-1 226,5 0 0,-5-1 0,2 0 0</inkml:trace>
  <inkml:trace contextRef="#ctx0" brushRef="#br0" timeOffset="98197">17267 10995 8355,'-14'0'-601,"4"0"240,-2 0 129,1 0 1,2 0-1,0 0-90,-1 0 1,5 4 0,3 1 321,4 0 0,3 3 0,5-2 0</inkml:trace>
  <inkml:trace contextRef="#ctx0" brushRef="#br0" timeOffset="98198">17444 11004 8355,'-5'5'347,"-1"-2"199,-2-2-487,-1-1 1,-1 3 0,1 2 0,-1 0 122,-3 2 0,3 1 0,-3 1 1,3 2-159,1 1 0,0-1 0,0 2 0,2-1 0,2 1-182,1-2 1,1 0 0,4-3 96,2-2 1,5 1-1,5-4 1,2-1 0,1-1-1,2-1-82,1 0 0,-1 0 1,1 0-1,0 0 1,-2 0-1,0 0-420,-2 0 490,-8 0 0,6 4 133,-7-1 1,-2 4 0,-3-1 0,-5 1-131,-5-1 1,-4 3-1,1-3 176,-4 2 1,-1 2 0,-2-1 0,1 0-193,-1 0 1,-1 0 0,0-2 0,-1-2-351,3-1 0,1-1 73,4-3 1,-3 0-1,1 0 1</inkml:trace>
  <inkml:trace contextRef="#ctx0" brushRef="#br0" timeOffset="98425">17583 10781 8815,'0'-4'349,"0"4"1,0 5-1,0 4 1,0 2-1,0 3 1,0-1-134,0 1 1,1 5 0,1 0-395,1 1 1,3 0 0,-2 2-243,-2 3 1,2-1 0,-1 0 0,-1 2-258,-1 1 0,-1 0 0,0-1 280,0-1 0,-4-5 0,-1 3 0</inkml:trace>
  <inkml:trace contextRef="#ctx0" brushRef="#br0" timeOffset="98974">17630 11106 8355,'-6'-14'-152,"-2"0"0,4 5 0,-2 0 0,3-1 413,2 1 0,1 0 1,0 0-1,0-1 1,1 1-1,2 1 1,4 0-1,3 2 17,3-1 1,4 2 0,1-1 0,4-1-252,1 2 0,-1 1 0,2 4 0,-1 0 0,-3 0-314,0 0 0,-1 0 0,-2 0 124,-1 0 0,-3 4 0,-4 3 0,0 1 0,-2 1-193,-1 0 1,-4 2-1,1 0 222,-2 1 1,-4 5 0,-1-1 0,-2 1 0,-3 1-58,-3-3 1,0 2 219,2-5 0,1 1 1,0-4-1,0-1 102,-1-2 1,4-2-1,0-4 45,-1 0 0,2-1 1,2-2-1,3-3 1,2-2 29,2-1 0,6-4-234,-1 1 0,4-5 0,-1 3 1,4-2-1,0 1 0,2-2-176,0 0 1,-4-2-1,4 1 94,0 3 1,-1-3 0,1 4-1,-1-1 1,-3 3 18,-1 2 1,0 3 73,-4 1 0,0 4 0,1-1 0,-1 2 51,0 1 0,-2 0 0,-1 1 42,1 2 0,-3 2 1,-1 5-1,-1-1 26,1 0 1,-2 1-1,3-1 1,-3 0-1,-1 2-60,0 1 1,1-2-1,1 3 1,1-3-299,-1-1 0,0 1 15,1-1 1,-1-4-1,3-1 1,0-1-113,1 0 1,4 0-1,4-3 1</inkml:trace>
  <inkml:trace contextRef="#ctx0" brushRef="#br0" timeOffset="99208">18355 10874 10042,'1'9'-29,"1"0"1,2 2 0,-2 0 0,-1 2-1,0 2-9,2 2 1,-2-3 0,2 1 0,-2 1-268,-1-2 1,3 3 0,0-5 0,-1 0-1069,-1-2 1016,-1-1 0,4 1 0,2-1 1</inkml:trace>
  <inkml:trace contextRef="#ctx0" brushRef="#br0" timeOffset="99884">18467 10595 8355,'-9'-4'296,"0"2"1,2-4-353,1 2 1,4 2 0,-1 5 0,2 3-1,1 3 1,0 0 0,1 0 0,2 2-1215,3 1 894,2-2 1,6 8-1,0-4 1</inkml:trace>
  <inkml:trace contextRef="#ctx0" brushRef="#br0" timeOffset="99885">18644 10604 8355,'-10'0'173,"1"0"0,3 0 1,1 1 351,1 2 1,1 2-1,3 5-317,0-1 0,0 3 1,0 3-1,0 1 1,0 5-229,0 2 1,0 2 0,-2 2 0,0 1 0,-1 0 0,1 0-265,1 0 0,-2 0 0,-1-1 1,0-1 42,0-2 0,-3-3 0,4 0 0,0-4 50,-1-1 0,3-5 1,-2 2-1,1-4 1,0-2-286,-1-1 470,0-4 1,4-3-1,2-7 22,3-3 1,3-3 0,4 2 0,1-4 0,2-2-46,-1-4 0,1 3 0,2-4-81,1 0 0,0 2 0,-1-2 0,0 0 0,-2 2-3,0 2 0,-4 3 0,3 2 185,-2 0 0,0 5 82,-4 3 0,0 4 1,0-2-85,1 3 1,-5 7 0,-1 2-1,-1 4 1,0 3 180,-1 1 1,-1-1 0,-2 0-198,-2 2 1,-1 0 0,-3 2 0,1-1-1,-2-2-94,0 0 1,-1-4 0,0 2-72,-1 0 1,1-2 0,0-3 0,0-2-1,2-2-801,1-1 508,0 3 1,-4-6 0,1 3 0</inkml:trace>
  <inkml:trace contextRef="#ctx0" brushRef="#br0" timeOffset="100084">19128 10883 10872,'9'0'-637,"0"3"1,-1 1-1397,-1 1 1575,1-2 0,-7 5 0,3-3 0</inkml:trace>
  <inkml:trace contextRef="#ctx0" brushRef="#br0" timeOffset="100528">15564 11990 8355,'-13'0'316,"3"1"1,0 1 0,3 1-106,0-1 0,1 0 1,0 0-1,-1 3 1,0 0-1,-1 2-102,2 1 0,1 1 0,-2 2-124,1 1 1,3 2 0,-3 2-1,2 0 1,2 1-160,1 4 1,1-5 0,0 3-90,0-1 1,0-2 0,0 1-1,0-3 1,0 0-628,0-3 0,0-1 519,0 0 1,0-1-1,0 0 1</inkml:trace>
  <inkml:trace contextRef="#ctx0" brushRef="#br0" timeOffset="100751">15648 11832 8355,'-13'-4'365,"1"-1"437,1-1 0,3-1-634,2 4 1,3-3-1,-3 3-155,-1 1 1,1-2-599,0 0 1,5 1-1,1 4 1,5 2-112,4 4 0,0 1 0,0 1 0</inkml:trace>
  <inkml:trace contextRef="#ctx0" brushRef="#br0" timeOffset="101145">15964 11990 8355,'-10'0'0,"-2"0"0,0 0 303,1 0-154,0 0 0,1 0 0,-2 1 0,-3 2 0,0 3 0,-1 3 0,0 0 0,-2 1 172,-1 3 1,4-2 0,0 3-1,2 1-225,2-1 0,0-1 0,2 1 0,1 0 0,1-3-67,4-1 0,2-3-62,1-1 0,8-1 0,2 1 0,4-3 39,6-2 1,1-1 0,6 0-235,2 0 1,1 0 0,-2-1 0,2-1 47,1-1 0,0 0 1,-4 3-1,-2 0 1,-3 0-179,-2 0 0,-6 0 0,-2 1 336,-1 2 1,-6 2 0,-3 5 119,-4-1 1,-4 0 0,-6 1 0,-1-1 15,-2 0 0,-3-3 1,-5 1-1,0 0-96,1 1 1,-3 0 0,2-2-1,0-1 1,-1-2-504,1 0 1,3 0-911,1-3 1029,1 0 0,3 0 0,-3 0 0</inkml:trace>
  <inkml:trace contextRef="#ctx0" brushRef="#br0" timeOffset="101428">16755 11832 8355,'-28'1'166,"1"1"1,2 2 0,5 0 0,2 1 26,3 1 1,2-1 0,-1 2 324,0-1 1,2 0-1,4 5 1,1 0-1,3 2-510,0 2 0,3 0 0,-2 5-232,2 2 1,4-3 0,0 4 0,0-1 52,1 0 1,-1-1 0,2-2 0,-1-2-404,-2-1 0,0 0 1,0-3-225,1-2 1,0 0-1,-3-2 1</inkml:trace>
  <inkml:trace contextRef="#ctx0" brushRef="#br0" timeOffset="101820">16560 11897 8355,'-5'-5'2648,"5"2"-2350,0 2 1,12 5 0,-2 2-306,4 2 1,1 2 0,5 0 0,1 1-1,3 2 1,1-1 0,0 1 0,0 2-354,-2-1 0,3 4 1,-4-4-1,-1 2 0,-2-1 51,0 2 0,-4-3 0,0 1 0,-2-2-107,-1-1 0,0-2 1,-2-2-1,-1-1 317,-1-4 391,-4-2 0,3-2 0,-3-2 0,-2-4 67,-1-1 1,-1-2 0,0-3 0,0-1 78,0-1 1,0-2 0,0 1-344,0-1 0,0-2 0,0 0 0,0-3-177,0-3 0,0 1 0,0-1 1,0 0-226,0-2 0,-5-1 0,0-1 0,-1-1 0,0 0-218,-1 3 1,3 6 0,-1 7 0,2 1-785,0 1 1220,0 2 1,3 1 0,0-1 0</inkml:trace>
  <inkml:trace contextRef="#ctx0" brushRef="#br0" timeOffset="102244">17257 11748 8355,'-9'0'0,"0"0"0,0 0 568,-1 0 0,1 0 0,0 1 0,-1 2 1,1 3-1,0 3-170,-1 0 0,4 0 0,0 2 0,0 0-388,1 1 1,-3 5 0,5-2-1,1 3 1,1 1-571,1-1 0,0 4 329,0 0 1,1-2 0,3-3-1,5-3-188,2 0 0,3 1 0,1-2 0,4-3-10,0-3 1,4 0 0,0-3 0,0-2 0,2-1 159,-1-1 1,-1-4 0,-5-3 0,1-2 288,0-3 0,-5 0 0,-2-2 0,-2-1 161,-4 1 1,1-2-1,-4-2 1,-1-1 147,-1 1 1,-2-1 0,-1 0 0,-2 1-93,-1-1 1,-4-3 0,-5 0 0,0-1-239,-3 0 1,1 2 0,-1 2-1,2 1 37,-2 3 0,0 1 1,-2 5-141,0 0 1,4 4-1,0 2 1,2 1-386,2 2 1,4 2 0,4 1-24,2 3 0,1 2 0,0 1 1</inkml:trace>
  <inkml:trace contextRef="#ctx0" brushRef="#br0" timeOffset="102796">17499 11664 8355,'-6'0'940,"0"0"1,4-1-477,-1-2 1,6 2-1,3-3 1,3 1 0,4-1-442,2-1 1,4 2 0,3-4-1,1 1 1,3 0 0,1 1 0,2 0-1,0-1-615,0-1 1,-2 2 0,-1 0 0,-2 0 13,2 0 0,-4 3 0,-2-3 0,-5 2-432,-1 0 1,1-3 929,-2 3 1,-5-4-1,-4 1 1</inkml:trace>
  <inkml:trace contextRef="#ctx0" brushRef="#br0" timeOffset="102797">17806 11562 8355,'-15'0'59,"-1"0"157,5 0 1,-2 0 0,3 0 979,1 0-886,4 0 1,2 4-1,6 2 1,3 4-124,2 2 0,2 3 0,-1 3-233,0 1 0,-1 4 0,0 1 0,-3 4 0,-1 2-764,-2 1 0,-1 3 406,-1-3 0,0 0 0,0-4 1,0-2 20,0-3 1,0-3 0,0-1 0,0-3 6,0-2 0,3-3 1,1-2 323,1-1 0,2-3 0,2-4 0</inkml:trace>
  <inkml:trace contextRef="#ctx0" brushRef="#br0" timeOffset="103847">18653 11581 8355,'-14'-3'0,"1"-2"256,3 0 972,5-1 0,1 2-1147,4 4 0,0 4 0,0 6 0,0 2 0,0 1 0,0 2 146,0 1 0,0 5-471,0 1 1,3-1 0,0-3-1,-1-2 1,-1-1 0,-1-2-1,0-1 1,0-2-124,0-1 0,0 1 0,0-3 254,0-4 103,0 0 1,3-11 0,1 1 0,0-4-1,1-2 1,1-2 0,2-1-47,3-2 1,0 3 0,1-1 0,-2 0 56,0-2 1,-1-1 0,0 2 0,0 0 50,1 2 1,-2 2-1,-1-1 1,-2 1 0,1 1-1,-2 2 137,0 1 0,-1-1 38,-3 1 0,3 3-164,0 0 0,0 5 0,-3 1 0,0 5 0,0 4-68,0 3 1,3 0-1,0 2-61,0 0 1,2 2-1,0-1 1,1 0-1,-1 0-94,-1-2 1,4-1-10,-2-2 1,-1-1 125,1 0 0,0-3 1,4-4 130,-1-4 0,-1 0-57,-2-5 0,3 1 0,-3-3 1,2-2-20,2-1 0,-2 2 1,-1-3-1,-1 3 0,1 1 1,1-2 42,-2-1 1,2 2-46,-2-3 0,-1 0 0,-1 0 0,-1 1 1,0 0-1,-1-2 34,-1 0 1,-1 2-34,0 0 0,0 2 0,0 0 1,0 1 80,0 0-50,0 3 0,0 3 1,0 6-1,1 5 118,2 3 0,-2 7-113,2 3 0,1 2 0,1-2 1,0 2-1,1-1 0,0 1-120,0-2 0,-3-3 0,4-1 0,-1-3 0,0 0 0,0-3 0,1-1 0,2-1 0,-1-2 0,-1-2-2346,-1-1 2027,1-1 1,6-3 0,2 0 0</inkml:trace>
  <inkml:trace contextRef="#ctx0" brushRef="#br0" timeOffset="104351">19221 11506 8355,'-10'0'240,"1"0"0,0 1 730,-1 2-769,1-2 1,4 5 0,3-4-1,4 1 1,5-1 0,4-1 0,5-2-1,3-2 340,2-3 1,0-3-1,3 0-809,-1 0 0,1-1 0,-2 1 0,-1 0-64,-2-1 0,-4 1 1,-3 0-1,-1 1 1,-2 0-46,0 2 1,-4 0 0,-2-3 237,-2-1 0,-1 4 0,-1 0 1,-2 0 53,-3 1 0,-2-3 0,-1 5 1,-2 1 111,-1 1 1,-3 1 0,-2 0 112,1 0 1,-1 0-1,1 1 1,0 2 1,0 3 1,0 0-1,3 0 1,2 2-1,2 2 115,2 3 0,0 0 0,4-1 0,1 1-188,1 2 0,5-1 0,2 3 0,2-3-341,2-1 0,2 3 1,2-4-1,-1 0 55,1-2 0,2-4 1,0-1-1,1 0-599,2-3 1,3 3-1,2 0 1</inkml:trace>
  <inkml:trace contextRef="#ctx0" brushRef="#br0" timeOffset="106417">19667 11339 8355,'-9'-4'253,"1"2"0,0-4 0,2 2 0,0 1 1,0 0 129,0 0 1,3 1 0,0 5 0,2 3 0,1 3 0,0 1-373,0 2 0,0-1-119,0 1 1,1 1-1,1 0 1,2-1-31,-2 2 0,-1-4 0,-1 2 0,1-1 0,1-2-150,1 0 0,0 1-356,-3-1 1,1-1 475,2-2 0,-1-1 0,3-6 63,-1-3 0,4 2 1,-2-4-1,2-2-11,1-3 0,1 0 0,0-1 1,0 0 144,0 0 0,1 2 0,-5-4 0,3 2 127,0-1 0,0-2 0,-1 2-70,-1-2 0,0 1 0,-3-2 0,0 3-22,0-1 1,0 4 0,-1-3 0,0 3 212,-1 1-191,3 0-59,-4 3 0,3 6 0,-4 7 1,1 1 11,2 1 1,-2 4 0,3 0 0,-1 1-1,1 2-32,-2-2 0,2 4 1,0-4-6,1 1 1,-3-2 0,2-2 0,-1 0-66,0 1 1,4-2-209,-4-4 1,1-3 46,-1 3 1,2-4 0,4 0 91,1-4 1,-1-3-1,-1-4 1,0 0 42,-2-1 0,-3 1 1,2 0-1,0-1 242,0 1 0,-2-3 1,3-1-1,-1 2 0,-1 0 32,0-2 0,0 3 0,-2-4-157,1 1 1,1 3 0,-3-3-1,1 3 1,1 1 19,-1-1 0,-1 1-30,-1 0 1,3 2-61,0 1 1,0 5 88,-3 1 0,0 4 0,1 6 0,1-1 0,1 0 0,-1 2 10,-1 1 0,3-1-175,-1 5 1,3-4 0,-2 3 0,0-2-208,0-1 0,2-2 0,-1-1 0,0 0 0,2 0-8,1-3 0,2 2 0,-1-3 0</inkml:trace>
  <inkml:trace contextRef="#ctx0" brushRef="#br0" timeOffset="106418">20263 11218 8355,'-7'-3'-511,"1"-1"338,-1-1 0,2 1 0,-1-1 504,-2 1 0,3 1 0,-1 3-94,-1 0 0,2 0 1,-1 1-1,1 2 1,1 3-1,0 3-70,2 0 0,1 0 1,1 1-1,0-1-175,0 0 1,1 1 0,1 2 0,2 0-166,1 0 1,1-5 0,4-1-13,-1 1 1,0-2 0,1 1 0,-1-2-1,1-2 1,2-1-139,0-1 1,2 0 0,-3-1 18,1-2 0,1-2 0,-4-4 0,-1 2 0,0 1 406,-2-1 0,-1-2 0,1 0 84,-3 0 0,-2-4 0,-1 1 0,0 1 0,0 0 130,0 2 1,0 0 0,-1-1-248,-2 1 0,-1 0 0,-3-1 1,1 1-1,-2-1-184,0-3 1,-1 3 5,-1-2 1,2 4 0,1 2-1131,1-1 919,4 3 1,2-4 0,5 2 0</inkml:trace>
  <inkml:trace contextRef="#ctx0" brushRef="#br0" timeOffset="106419">20439 11116 9937,'1'-6'707,"4"3"1,3 1-435,3-1 1,3 2 0,-3-2 0,1 2 0,0 1-1,-2 0-365,-1 0 0,1 1 0,-1 2 0,-1 3 1,0 3-1,-3 0-432,-1 0 0,-1 4 1,-3-1-1,0-1 258,0 0 0,0-2 0,0 0 0,0 1 84,0-1 1,-3-3-1,-1-1 1,0 0 200,-1 1 0,1-4 217,1 1 0,2-3-243,-2-3 1,2 1 0,1-5 53,0 0 0,1-2 1,2-2-1,3-2 1,3 2-51,0 0 1,3-1 0,1-1 0,-2-1-159,-1 1 1,3-4-1,-1 3 1,0-2-241,-2 1 0,-1 2 1,1-1-85,-1 0 1,-3 2-114,0 3 565,-4 4 0,3 5 0,-5 5 0</inkml:trace>
  <inkml:trace contextRef="#ctx0" brushRef="#br0" timeOffset="106420">20839 11050 8576,'0'-9'306,"0"3"0,0 0 173,0-1 0,0 1-51,0 0 0,0 5 0,-1 1 0,-1 5 0,-1 4-657,1 0 1,1 1 100,1 3 1,0-2-1,0 3 1,0 0 0,0-3 67,0 0 0,3-2 0,1-1-131,2-2 0,0 2 0,4-5 0,1-1 0,3-1-103,0-1 1,2 0-1,3-1 1,-2-2 112,-1-4 0,1-1 1,-2-1-1,-1 0 151,-1-1 1,0 1 0,-1-1 0,0-2 65,-2 0 0,-2-1 0,0 4 0,-3 0 113,-1 0 1,0-1 0,-2 1 0,1 0 477,-1-1 1,-1 1-202,-1 0 1,-1 1-380,-2 1 0,2 4 0,-3 6 0,1 4 0,-1 2 45,-1 3 1,1 3-1,-1 3 1,0 2-171,0 2 0,2 1 1,-2 5-1,0 0-13,-1 0 1,3 4 0,-2 1 0,1 1 8,2 0 1,-2 0-1,1 0 1,1-3-1,0-2-70,-2-2 0,3-2 0,-3-2 106,0-3 0,2 0 0,-3-5 0,0-1 0,0-2 269,-3-5 0,0 0-38,-1-4 1,-1 0 0,1-3 0,-1 0-125,-3 0 0,3-1 1,-3-1-1,0-3 0,0-2-113,-2-4 1,4-1 0,-3 1-1,3-3 1,1-1-869,1-5 1,3-1 69,0-6 1,-2 1-1,3-6 1</inkml:trace>
  <inkml:trace contextRef="#ctx0" brushRef="#br0" timeOffset="106713">21370 10734 8355,'-6'-9'2591,"-1"0"-2063,5-1 0,-2 6 0,4 4 0,0 5-443,0 4 1,1 1 0,1 1-256,1 2 0,2 3 0,-3 1 0,1 2 0,-1 3-293,-1-1 1,-1 3 217,0 0 1,0 0-1,0 0 1,0 0-1,0-2 1,-1 1-173,-2-2 0,2-2 0,-2-1-115,2-2 0,1 0 26,0-3 0,0-1 0,0-3 0</inkml:trace>
  <inkml:trace contextRef="#ctx0" brushRef="#br0" timeOffset="107119">21491 11032 8374,'-5'-4'416,"1"3"1,7-3-1,1 0 1,1 1-161,2 1 1,6-2 0,2 0 0,3-1 0,0-1 0,1-1 0,-1 1 0,1 0-1,0 0-252,-1 0 0,-2-1 0,-2-1-123,0 2 0,-2-2 1,-3 2-1,0-3 1,-2 1-213,-1 2 1,-4-2 174,1 1 1,-2-1 0,-2-1 2,-2-1 1,-2 5 0,-4 1 0,-2 1 0,0 0 124,-1 1 1,-5 1-1,3 1 1,-2 1 0,2 2 201,0 3 0,-1-1 1,2 2-49,2 0 1,0 1 0,3 2-1,1 2 1,2 1 119,1 2 0,1-1 0,3 3-211,0-2 1,0 0 0,0 0 0,1-1-147,2-1 0,1-3 0,3 3 0,0-3-447,4-1 0,-2 0 0,4-2 166,1-1 1,0-4 0,6 1 0,1-2-1139,0-1 1321,5 0 0,-6-8 0,3-2 1</inkml:trace>
  <inkml:trace contextRef="#ctx0" brushRef="#br0" timeOffset="107534">22151 10762 8740,'4'-5'447,"-2"-3"0,-2 7 0,-7-2 0,-2 2 0,-2 1 0,-2 1 0,2 1-394,1 1 0,-3 4 0,1-1 0,0 2-68,2 2 1,1-1 0,-1 0 0,2 1-206,2-1 1,1 0-1,3 1-124,-1-1 0,-1 0 0,4 0 198,0 1 1,5-1-1,1-1 1,1 0-34,-1-2 0,3-3 0,-3 2 0,3 0 64,3 0 1,-1-2-1,1 4-319,-1 0 1,-5-2 0,0 1 176,1 2 1,-3 0-1,-2 0 490,-4-2 1,-3 1-1,-4-3-29,0-2 1,-4 2 0,0-1 0,-1-1-1,0-1-39,-1-1 0,0 0 1,-4 0-196,1 0 1,0 0 0,1 0 0,3 0-1,0 0-353,-1 0 0,5-1 1,-1-1-71,4-1 0,5-4 0,-2 1 1</inkml:trace>
  <inkml:trace contextRef="#ctx0" brushRef="#br0" timeOffset="107975">22533 10604 8355,'9'-9'0,"0"-1"495,1 1 137,-5 4 1,1-2 0,-7 4-78,-6 1 1,-2 5 0,-8 3-377,-3 2 1,1 6-1,-5 0 1,0 2 0,1-1-185,1 2 0,0-3 0,3 0-146,1 0 1,3 1 0,3-1-1,3-1 1,1 1-109,2-3 1,4-1-1,-1 0 153,2-1 0,1 0 1,1 1-1,2-1-6,3 0 0,7 1 1,1-2-1,2-1-44,-1-1 1,4 0 0,2 4 0,0-2-64,-1-2 1,1 2-1,1-2 197,-1-1 0,-1 3 0,-3-3 0,0 1 22,-2 1 1,-4-4 0,2 2 0,-4 0 28,-3 0 0,-1-2 0,-6 4 412,-3 0 0,-4-2 0,-5 1 0,-3 1-237,-3 2 1,-1-3 0,-5 0 0,-1 1-421,-1 2 0,-5 0 0,-2 0 0,-2 0-126,-1 1 1,0-1 0,-1 0-1,1 1-1574,0-1 1334,0 0 0,-5 1 0,0-1 0</inkml:trace>
  <inkml:trace contextRef="#ctx0" brushRef="#br0" timeOffset="110809">13275 11376 8355,'0'-9'-391,"0"-1"0,0 1 1,0 0-1,-1 0 72,-2-1 1,2 4 741,-2 0 107,2 0 0,0 0 1,-1 2-1,-2 1-347,-1 0 1,3 1 0,-3 5-115,1 3 1,3 3 0,-2 0-95,2 0 0,1 4 1,1 0-1,1 1-36,1-1 0,5 7 1,-2-1-2,2 4 1,1-1-1,1 2 1,-1 2 17,0 1 0,1 2 0,-1 1 0,0 2 1,0 1-11,1 2 0,-1 2 0,0 0 0,1 0-6,-1 0 1,0-1 0,2-2 0,0-2 26,1 0 0,1-3 0,-3 2 0,0-2 17,0-1 1,2-1 0,-5-1-1,3-1 8,-2 1 0,-1-4 0,3 1 0,-1-2 21,0-3 0,0 5 0,0-6 1,-2-1-51,-1 2 1,0-1-1,4 2 1,-2-1 20,-2-3 1,2 2 0,-1-4-3,1 1 0,0-2 0,-1 0 1,0-1-1,0-2 12,1 0 1,4-3-1,2 0 1,-1-1 48,1 0 1,3-3 0,1 1-1,4-2 10,1-1 0,0 0 1,4 0-1,2 0 18,0 0 1,5 0 0,2 0-1,5 0 35,1 0 0,2-3 0,5-1 0,2 0-55,0 0 0,2 0 0,3 4 0,0-1-46,0-2 1,0 2 0,3-2-47,3 2 0,-3 0 0,1-1 1,2-1-12,0 1 1,0 0 0,2 0 0,0-2-1,2-1-18,-3 1 0,5-2 1,-2 2-1,2-1 38,2-2 0,1-1 1,-2 1-1,1 1 89,3-1 0,-1 2 1,1-2-1,-2 1-41,1 1 0,2-3 1,1 2-1,1-2 12,-2 2 1,10-2-1,-5 2 1,3-3-27,0 0 1,1 3-1,5 0 1,-2-2-18,-4 0 0,7 2 0,-6 0 27,7-2 1,-5 0-1,0 0 1,2 1-1,-1 1-3,-1-2 1,2 3 0,1-1-1,0-1 58,0-2 0,3 1 1,-2 1-1,0 1 93,-3-2 0,2 0 0,-1 0 0,0 1-106,1 1 0,0-1 0,2-2 1,-4 0-21,-1-1 0,0 4 1,1 0-1,-1 0-15,-6 1 1,10-3 0,-6 4 0,-1 0-41,-2 0 1,1-3-1,-1 2 1,-1-2-4,-2 1 0,5 3 1,-6-3 57,2-1 0,-2 1 0,1 0 0,1-1 0,-4-1 0,-2-2 0,3 1 1,1 0-1,-2 0-24,-3-1 0,2 1 1,-2 0-1,1-1-14,0 1 1,0 0-1,-4-1 1,-1 1-17,-1 0 0,3-1 0,-1-2 17,-1 0 1,-2-1 0,-2 4 0,-1-1 0,-1-2 0,-3 0 1,4 0-1,-6 1 1,1 0 12,0-2 0,1-2 0,-2 1 0,-5 1 107,-2 0 1,-3-3 0,0 3-9,-3-2 0,-5 3 1,-4-3-1,-1 1 16,0-1 0,-3 3 1,1-4-1,-3 1-46,-4 1 1,0-1 0,-3 3 0,1-4 0,-2 0 7,0 0 1,-1-1 0,-1 1-132,1-2 0,-2 0 1,0-1-1,-3 1 1,1 0 120,-1 3 1,-3-3 0,-1 1-1,-4-2 97,-2-3 1,2 0 0,-2 3 0,-2-2-50,-1-1 1,-1 0 0,-1 1 0,-2-2-114,-4 0 1,2 2-1,0-2-68,1 0 1,-3 0 0,1-5 0,0 0 24,0 0 0,3 0 0,-3 0 0,0 0 1,0 0 23,3 0 0,-1-3 0,1 0 0,1 1 0,1 1 86,1 2 1,0-3 0,0 1-34,0 2 0,0-1 0,0-1 1,0 2-40,0 0 1,0 3 0,0 1 0,-1 0-2,-2 2 0,2 2 1,-3 0-1,1 0-7,-1 1 1,-2 0 0,2 3 0,0 2-105,0 3 1,-3 1-1,1-1-81,1 1 1,-2 3-1,3 1 1,-1-1-174,-3 1 1,3 3-1,-1-1 98,-1 2 0,-1 1 1,-2 0-1,1 0 1,0 0 80,-1 0 1,1 3 0,-1 1-1,-2 0 274,0 1 0,-5 1 1,2-2-1,-3 0-13,0 0 1,-4 0 0,-1-2 0,0 2 0,-3-1 67,-1 1 1,-1-3-1,-1 3-122,-2 0 1,1-3-1,-3 3 1,0-1-121,0 0 1,-1 2-1,-4-3-1,1 1 0,-1 3 0,-2-3 0,-4 0 6,-1 1 0,-4-3 0,-2 2 0,-2-2 67,-1-1 1,-3 0 0,-3 0 0,-1 0-1,-1 0 14,1 0 1,-3 0 0,2 0 0,-2 0 13,-1 0 0,0 0 0,1 0 0,0 0-51,2 0 1,-2 0 0,-2 0 0,2 0-20,0 0 0,-3 0 0,-1 0 0,0 1 0,1 2 30,-1 0 1,1 0-1,-4-3 16,2 0 0,0 3 0,2 0 74,-1-1 0,-5 0 0,3 0 0,-1 2-33,-1 1 0,5-1 0,-1 1 1,1 0-1,-1 0 0,0 2-83,1 2 1,0-3 0,0 0 39,-2 1 1,0 1 0,2 1-1,-1-2 7,0-1 1,2 0-1,1 3 1,0-2 3,0-1 1,3 0-1,0 3 1,0-2 16,1-1 0,0-1 1,2 2-1,-1-1-1,2-2 1,-4 3-1,6-2 1,-2 1-1,-1-1-5,0 0 1,1 1-1,3-2-5,2 1 0,-5-2 0,2 2 48,-1-1 0,3 1 0,0-3 1,0 2-13,3 1 0,0-3 0,1 1 0,1-1-17,-2 1 1,5-2 0,-2 2-1,-1 0 1,3-1-24,1 1 0,-3 1 0,1-2 0,-1 2-39,-3 1 0,3-2 0,-3 2 0,-1 1 1,-1-1 1,-5-2 0,4 3 0,-3 0 44,2-1 1,-7 3-1,3-4 1,-1 0 92,-1 0 0,3 3 0,-4-1 0,1 0-11,3 0 0,-1-3 0,6 2-5,-5-1 0,3 3 0,-2-3 0,1 1-127,2 2 0,2 1 0,-3 2 0,0-1 0,-2 0-51,0 1 1,0-1 0,-2 0 0,-1 0 76,2 1 1,-4 2 0,6 1 0,-1-2 58,0-1 0,1-1 0,1-2 0,0-1 41,2 1 1,-2 1 0,4 2 0,-1-1 11,2 0 0,3-2 0,0-1 0,2 0-67,1-1 0,-1 3 0,2-2 0,1 0-8,2 0 1,1-3 0,2 3-1,0 0 1,0 1-68,0-1 0,-1 0-44,1 3 1,4 0-1,1-2 1,1-1-1,0 1-32,1 2 0,1 0 0,1 0 0,1 0 100,2 1 0,-4-1 0,5-1 1,1 0-1,2-2 3,3 1 0,-1 1 0,0 1 16,1-3 1,0 2-1,2-3 1,1 1-66,2 1 1,-4-1 0,3 2 0,-2-1-50,1 0 0,0 0 0,-1 4 0,0 2 14,0-2 0,-6 3 0,-3 2 49,-2 1 0,2-1 1,1-1-1,-1 2-30,1 1 0,-2-3 1,5 0-1,0-1 1,2 0-301,4 3 1,1-3 140,5 2 1,-4-1-1,-2 4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8:16.522"/>
    </inkml:context>
    <inkml:brush xml:id="br0">
      <inkml:brushProperty name="width" value="0.09071" units="cm"/>
      <inkml:brushProperty name="height" value="0.09071" units="cm"/>
      <inkml:brushProperty name="color" value="#ED331F"/>
    </inkml:brush>
  </inkml:definitions>
  <inkml:trace contextRef="#ctx0" brushRef="#br0">45 145 8355,'5'-8'-155,"1"1"1,1-2-1,-4-1 1,-1-1 0,-2 0-1,0 0 1,0 0-1,-2 1 1,0 1 0,-3 3-1,-1 0 793,-3-1 1,3 4-408,-2-5 0,5 6 0,-4-3 81,2 0 1,1 4-269,0-3 1,3 4 0,-3 4 0,3 3-1,2 3 1,3 1-21,3 0 1,-1 0-1,2 1 1,0-1-1,2 0 1,1 0-43,1 0 1,-1 1 32,0-1 0,0 0 0,2 0 0,0 0-15,2 0 0,4 1 0,-4-1 1,0 0-45,1 0 0,1 0 0,6 1 0,-1-1 0,0 0-20,1 0 0,3 1 0,1 2 0,2 1-52,2-1 0,0-1 92,-1 2 1,2-1 0,-2 3-1,2 1 1,1-1 10,1 3 1,0 0 0,-1 0 0,2-2-8,2 2 1,2 1 0,3 2 0,-1-1-3,1 0 0,5 0 0,3-3 0,0 0-15,-1 1 0,9-3 1,-1 2-1,2 0 1,5-1 44,1 1 0,0-2 1,7 3-20,0-1 0,0-2 1,5 3-1,-1-3 36,0 0 0,8-3 0,-2-1 0,4 1-20,0 0 0,4 1 0,-4-3-8,-3-1 0,2 0 1,-3 0-1,0 0-1,1 0 0,-2 1 0,3-1 1,1 1-1,-2 1 40,0-2 1,-1 2-1,-4-5 1,2 2 64,2 1 0,-3 0 0,4 0 1,-1-1 17,0-2 1,2 2 0,-2-4 0,2 1-25,1 1 0,5-2 1,-2 2-1,2-3-2,2-1 0,5-2 0,0 3 1,-1-2-75,-2 1 0,4 0 0,-5-3 0,3 2 68,-3 0 1,6 1-1,-8-4-83,-2 0 1,-2 0 0,0 0 0,-1 0 40,1 0 0,-1 0 1,0 0-1,3 0 1,-4 0-19,0 0 1,1 0-1,-3 0-83,1 0 1,-3 0-1,1 0 1,-3 0-1,-2 0 58,-2 0 0,5 0 0,-3 0 0,-2 0-7,-1 0 0,6-4 0,-9 1 0,1 0-37,1 2 0,-3 0 0,3-2 0,-2-1-14,-5 2 0,4-3 0,-5 0 1,1 0 72,0 0 1,5-4-1,-7 3 1,2-1-8,4-1 1,-2 5 0,5-5 35,-1-1 0,-1 3 0,-2-1 1,1-1-1,2 1-17,-2-1 1,2 2-1,-10-3-8,-1 2 0,-5 0 0,2-3 0,-3 1 0,-3 1-10,2 0 0,-4 2 0,3-2 0,-1 1-23,-1 0 0,1-3 0,-5 4 0,-1-1 2,1-1 0,-1 5 1,-4-4-1,-3 1-91,-4 0 0,1 4 0,-8-3 1,1 1-1,-4 0 0,-5 2 1,-5-1-1,-3 1-1300,-1-2 1229,-5 0 1,-2 4-760,-8 0-197,3 0 1016,-4 0 1,0 0-1,-1 0 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41:28.071"/>
    </inkml:context>
    <inkml:brush xml:id="br0">
      <inkml:brushProperty name="width" value="0.09071" units="cm"/>
      <inkml:brushProperty name="height" value="0.09071" units="cm"/>
      <inkml:brushProperty name="color" value="#ED331F"/>
    </inkml:brush>
  </inkml:definitions>
  <inkml:trace contextRef="#ctx0" brushRef="#br0">5210 157 7502,'-11'0'0,"1"-1"0,2-2 0,0-1 0,-1 2 0,0 1 0,-3 1 0,1 0 0,1-2 0,2 0 0,0-2 0,-1 2 0,-1 0 0,-1 2 0,0-1 0,0-1 0,0-2 0,0 1 0,-1 2 0,1 1 0,-1-1 0,-2-1 0,-1-2 0,2 1 0,-1 2 0,-1 1 0,-4 0 0,-3-1 0,-3-2 0,-2-2 0,-2 0 0,-2 0 0,-2 2 0,-3-1 0,-2 0 0,2 1 0,0-1 0,0 0 0,-1 2 441,1 0 1,1 2-443,2 0 0,-1 0 0,2 0-13,2 0 0,-1 0 1,4 0-1,-1 0 0,1 0 1,2 0-1,2 0 16,0 0 1,1 0 0,-1 0 0,1 0-1,-1 0 3,-4 0 1,4 0 0,-5 0 0,2 0-20,0 0 0,-1 0 0,2 0 0,-1 0-51,1 0 1,-3 0 0,-2 0 0,-2 0 28,-2 0 0,-1 4 0,-1 0 0,-2-2 25,-2 0 1,4-2 0,-1 0-1,2 1-16,1 3 1,1-3 0,-2 2 38,-2-1 0,2-2 0,-2 0 0,2 0 17,1 0 0,1 0 0,1 0 1,0 0-26,3 0 1,4 0 0,-1 0 0,1 0 0,0 0-7,-1 0 0,0 0 0,2 0 0,-1 0-23,-1 0 0,-3 1 1,1 1-1,0 2 1,-3-1 0,-2-2 0,0-1 0,-1 0-9,1 0 1,-1 1 0,-1 2 0,-1 0 8,-1 0 1,-4-1 0,3 1 0,-2 1 18,-2-2 0,2 0 1,-1 1-1,0 1 6,1-2 0,-3 3 0,3-1 23,0-2 0,-2 3 0,3-1 0,1 0-36,-1 1 1,2-3-1,2 4 1,1 1 0,0-2 12,5 0 1,1 0 0,2-3-8,1 2 0,0 0 0,0-3 0,-1 1 0,1 2 12,2-2 0,-1 0 0,-1-1 0,-1 1-3,1 2 1,-2 0 0,1-3 0,0 2-14,-1 0 1,-1 2 0,-2-2 0,3 2 0,1 0-8,0 0 0,-4 0 1,3-3 11,-2 2 1,1 5-1,-5-2-7,0 3 1,5-3 0,-5 1 0,1-1 9,-1 0 1,0 1 0,0-3-1,1 1 1,1 2 0,-1-2 27,1-2 1,0 2 20,-3 1 0,4 0 0,2-1 0,0 0 0,4-1-34,0 0 0,2 4 0,-1-3 0,1 1-11,0 1 1,0-2 0,3 3 0,1-2-31,2 2 1,1 1 0,4 1 0,0 0 0,0 0-29,-1 1 0,3-4 0,0 2 1,1 3 0,1 0 0,-3-2 21,3 1 0,-3-1 0,2 1 1,-2 2-4,-1 1 0,1 0 0,1-3 0,2 2 0,-2 1 1,1 0-23,0 1 0,-1-4 80,6 3 1,-5 1-1,4 0 1,2 1-1,1 0-35,1 0 1,0-3 0,0 2 0,0-1 10,0 0 1,1 1-1,1-2 1,3 1 10,2-2 1,-1 0 0,3-2 0,-2 0 0,3 0 60,4 0 1,-1 1 0,6-1-33,1 0 1,1 0 0,1 0 0,1 1-10,-1-1 0,5 0 0,3-1 3,2-3 1,3 3 0,1-4 0,3 2 0,-1-2 3,1-1 0,3 2 1,-2-2-47,-1 2 1,5-4 0,-3 4 0,2-2 0,2-2 51,0 2 1,-4-3 0,0 1-1,-1 0-21,-4 0 1,3-1 0,-6 3 0,-1-2 28,0 1 1,2 0-1,-7-3 1,0 2-1,2 0 38,0 0 1,-2-2-1,4-1 9,0 0 0,8 0 0,-6 0-25,2 0 0,3 0 0,1 0 0,1-1-38,2-3 0,0 3 0,0-4 0,-1 1 0,2 0 21,0 2 0,0 1 0,0 1-126,-2 0 0,0 0 0,3 0 0,1 0 0,-1-2 61,-3-1 0,2 1 0,-2-1 0,3 1 10,0 2 0,0 0 0,-2 0 0,-2 0 7,-2 0 1,0-3 0,-5-1 0,1 0 13,-1-1 1,1 4 0,-1-3 0,0 3-1,-2 0 13,-2-3 1,0 3-67,1-3 1,-2 3 0,-3 1 0,1 0 0,-1 0 40,-1 0 0,-1 0 0,2 0-47,1 0 1,0 0 0,-2 0 0,1 0 65,1 0 1,4 0 0,-3 0-1,2 0 1,2 0 0,0 0 75,-2 0 1,3 0 0,-5 0-26,1 0 1,-3 0 0,1 0 0,-2 0 1,-2 0 1,1 0 0,0 0 0,2 0-50,1 0 1,0 0 0,-3 0 0,-1 0-85,0 0 1,4-1 0,2-2 20,0-1 0,-2 1 0,3 3 0,0 0 20,-1 0 1,2 0-1,2-1 1,-1-2-1,-2-1 1,-2 2-17,-2 1 1,0 1 58,1 0 0,-2-2 1,2 0-1,-3-2 1,0 2-8,-1 0 1,0 2 0,1 0 0,-2 0-34,-3 0 1,4 0-1,-4 0 1,2 0 7,-1 0 0,2 0 1,-3 0-1,4 0 10,0 0 0,0 0 0,1 0 0,-1 0 0,0 0 21,1 0 1,0-1-33,3-3 1,-1 3 0,4-4 0,-1 2-3,1-1 1,-3 0 0,3 3-1,-1-2 1,0-2 11,-1-1 0,-1 2 0,-4-2 64,1 1 1,-1-2 0,-1 2 0,-1 0 0,-3-1-15,0-1 0,-1 4 0,-3-4 0,2 1-14,-1 0 1,2 0 0,-1-2 0,-1 3 5,-2 0 0,-1 0 0,-1-3 0,-1 2 67,-2 1 0,0-4 0,1 1 0,-2-1 56,-1-3 0,3 0 0,-4-2-161,-2-1 0,3-5 0,-1 2 0,-2-4-8,0-5 1,1 3 0,1-5-1,0 0 1,-1 2-2,1 0 1,1-4 0,-2 0-1,0-3-291,0 1 0,-2-7 0,-1 6 1,0 0 115,0-1 0,-4 1 0,-1 1 0,-1-1 82,-3 1 1,-2 3 0,-4 1 0,-3 2-15,-3 2 0,-3 1 0,-1 3 0,-2 3 16,-2 3 0,1-1 0,-3 2 1,1 3-1,0 2-124,1 0 1,-2 4 18,5 2 1,-1 0-1,2 1 1,-2-2-26,-2 2 1,4 0-1,-2 2 1,1 2 0,-1 0 8,-2 2 1,-1 4-1,-3-1 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43:11.830"/>
    </inkml:context>
    <inkml:brush xml:id="br0">
      <inkml:brushProperty name="width" value="0.09071" units="cm"/>
      <inkml:brushProperty name="height" value="0.09071" units="cm"/>
      <inkml:brushProperty name="color" value="#ED331F"/>
    </inkml:brush>
  </inkml:definitions>
  <inkml:trace contextRef="#ctx0" brushRef="#br0">0 177 7442,'4'8'0,"1"0"13,2 1 1,-3 2 0,4-1-1,1-1 1,1-2 0,1-1-14,-4 1 0,5-5 1,0 2-1,5-2 1,4-2-1,1 0 1,4 0-1,3 0 39,4 0 0,5 0 0,2 0 0,2 0 0,4-2 1,3 0 47,6-2 0,-1 0 0,1 4 0,2 0 17,4 0 1,0 0-94,1 0 1,1 0-1,1 0 1,4 0 0,1 0-20,4 0 1,-2 0 0,5 0-1,-3 0-12,-3 0 0,9 0 0,-6 0 0,3 0 15,-2 0 1,2 0 0,0 0 29,1 0 0,1-4 0,5 0 0,-1 1 6,0 2 1,1-3 0,-1 0 0,1 0 0,2 0-21,2 0 1,5-1 0,-3 3-1,-1-4 10,2 0 0,0 2 0,0-3 0,-3 1 8,-4-1 0,-1 3 0,1-2 0,-4 1-1,-4 2 1,5-2 0,-8 0-1,1-2-11,-3-2 1,-2 2 0,4 0 0,0-1 5,-2 1 1,2-2 0,-9 4-1,-3 0 2,-4-1 0,-1-2 1,-6 3 6,-4-1 1,-2-1-1,0-1 1,-3 3 12,-4 0 0,-6 2 0,-2-3 0,-3 1 0,-3 2-112,-3 2 1,-2-1 0,-5 0-466,0-2 1,-4 0-216,0 4 0,-6 1 502,2 3 0,-13 8 0,-4 6 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43:14.692"/>
    </inkml:context>
    <inkml:brush xml:id="br0">
      <inkml:brushProperty name="width" value="0.09071" units="cm"/>
      <inkml:brushProperty name="height" value="0.09071" units="cm"/>
      <inkml:brushProperty name="color" value="#ED331F"/>
    </inkml:brush>
  </inkml:definitions>
  <inkml:trace contextRef="#ctx0" brushRef="#br0">483 1235 8355,'-12'0'-563,"0"0"0,1 0 0,-1 0 1203,0 0 0,4 0-326,0 0-244,6 0 1,-2 4 0,8 0-42,4-2 0,2 0 0,2-2 0,0 0-6,-1 0 0,6 0 0,2 0 1,0 0-23,1 0 0,1 0 1,5 0-1,3 0 1,-1 0-21,1 0 0,8-4 1,-3 0-1,0 1-12,-2 2 1,0 1-1,3 0 1,0 0 19,1 0 1,-3 1 0,0 2 0,-1 1-30,0-2 1,2 5 0,1 0 0,1 0 9,-1 1 1,4-4 0,0 3 0,1-1 12,0 1 1,-2-5 0,4 4 14,-2-1 0,1-3 0,-2 5 0,4-1-6,3 1 0,-3-4 0,0 2 0,0-1-7,-1 0 1,4 4 0,-4-5 0,1 1 0,0 0 2,1 0 0,1 4 1,-1-3-21,-1 2 0,0-3 0,4 2 1,2 1-1,-1-2-8,-1 0 0,7 0 1,-6-2-1,2 1 9,-2-1 1,6 2 0,-6-1-1,3-2 9,1 0 0,4-1 0,-1 2 1,1 1 18,-1-2 0,3-1 0,-3-1 0,2 2-17,2 2 1,0-3 0,-2 4 22,-2 0 0,3-3 0,-4 3 0,4-1 1,-1 0 11,-2-2 1,3 4 0,-3-2 0,1 0-1,0-1 1,-1 1 0,0 0 0,0 0 0,1 0-1,1 0 1,3 0 72,2 0 0,-7 1-98,7-1 0,-8-3 0,5 3 4,-2-2 0,1 1 1,2 1-1,1-1-5,2-2 1,0-1 0,-5 0 0,1 0-11,0 0 0,4 0 1,-1 0 18,0 0 1,3 0 0,1-1 0,0-2 31,1-1 1,-2-3 0,3 1 0,-1 0 0,-1-2-7,0 1 0,6-3 0,-3 2 0,0-1 3,0 1 1,7-2 0,-5 2 0,1-1-32,-1 1 1,0-3-1,1 5 1,0-2-1,-2 0 1,3 2-1,-5-3 1,3 2-11,-1 2 1,8-3 0,-8 3 0,2 0 7,0-1 1,-2-2-1,2 3 1,0 0-68,-1 0 0,6 0 1,-5 2 57,3-1 0,-4-4 0,2 3 0,0 0 12,-1 0 0,0-1 0,-1 4 0,0-2 0,0 0-6,-4-1 1,8 2 0,-7-4 0,4 2 8,0 3 1,5-4 0,-6 1 0,2 0-17,3 0 0,-5-3 1,5 3-1,-3-2 11,-2-2 1,1 2 0,-8 0 0,0-3 26,0 0 1,3 0 0,-5 0-1,0 3-11,-2-3 1,3 0 0,-2-3 0,-2-1-4,-3-2 1,-3 0-1,4 3-27,-2-3 0,-8 3 0,1-4 0,-2 2 16,-6-1 1,-2-4 0,-4 5 0,-3-1 24,-3-1 1,-3 3-1,-3-5 1,-1 1 0,-3 1-11,-1 0 0,-1-2 0,-5 3 0,0 0 12,-3-1 0,1 4 0,-5-4 1,-2 1-11,0 1 0,-4-5 0,-1 3 0,-5 0-19,-3 0 0,-6-2 0,-2 3 0,-4 2-10,0 1 1,-6-3 0,-4 0-1,-3 2-1,-3 1 0,-10 0 0,1-2 12,-4 0 1,-3-1-1,-4 4 1,0 0 2,1 1 0,-7-1 1,0 0-1,-3 0 52,-2 1 1,4-1-1,-8 0 1,-3 0-1,-3 1 8,-2-1 1,-8 1 0,-1 2 0,3 1-20,-1-1 1,-3 0-1,-6 0 1,2 1-8,-1-1 0,45 6 1,-1-1-1,-45-2 0,48 3 1,-2-1-24,2 1 1,-1 0 0,-3 1 0,0 1 0,3-1 0,1 0 0,-1 1 0,1 1-29,0 0 0,-1 0 0,-2 0 1,-2 0-1,-2 0 0,-1 0 0,1 0 1,0 0-90,1 0 1,0 0-1,-3 0 1,-1 0 0,1 0-1,0 0 1,0 0-1,-1 0 82,1 0 1,0 0 0,0 2 0,0 0 0,1 0-1,0 0 1,1-1 1,0 0 0,-1 0 0,0 0 0,1-1 0,0 0 0,0 0 0,-1 0 68,1 0 1,0 0 0,3 0-1,1 0 1,2-1 0,0 0 0,0 0-1,-1 0 1,1-2 0,0 1 91,-47-5 1,46 4-1,0 0 1,-44-7 0,2 4-132,0 1 1,-1-3 0,-1 3-1,4-1-27,-1 1 1,1-3 0,1 3 0,2 0-11,2 0 1,-1-3 0,3 3 0,-1-1 1,1 1 0,1-3 1,3 3-1,2 0 55,0 0 1,1-3-1,-3 2 30,2 0 1,2 2-1,4-4 1,-1 0-5,0 2 0,1-5 1,1 5-1,-1-1 1,1 2 32,-1 0 1,0 4-1,1-3-22,-2 2 1,4 2-1,-1 0 1,0 0 0,3 0-150,-1 0 0,-3 4 0,0 1 0,3 2 105,0 2 1,5 2 0,0 0-1,1 1-138,0 0 0,-5 0 1,3-1-1,0 1-6,2 0 1,3 1 0,0 1 0,-2 2 139,0-2 0,-1 1 0,3-1 1,0 3-1,-2 0 0,2 0 0,0-1 1,3-1-1,0 2 0,2 0 0,1 0 104,-1-2 0,5 2-82,-1-2 0,4 6 0,3-2-29,1-1 1,3 4 0,0-2-83,3 2 0,-1 1 0,7 1 1,-2 0-1,2-1-36,4 1 0,2 0 0,1 3 0,1 0 51,-1-1 0,5 0 1,0 0-1,2 2 30,3-2 0,1 3 0,1-2 0,2-1 9,2-1 0,-1 0 0,5 1 0,1 1 39,2 0 0,1-1 0,0 0 13,0 1 1,0 1 0,0-5-1,1 1 1,3-1 8,4 1 0,6-2 0,5-1 0,1-3 67,5-1 1,13-1-1,5-4 1,10-2-84,4-2 1,16-3 0,7-5 0,7 0-88,9 0 0,-45-2 1,2-1-1,4-1 0,0-1 1,1-1-1,0-1-139,1-1 1,0 0 0,4-1 0,1 1-367,0 0 0,1 0 0,1 0 0,0-2 0,63-13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43:33.642"/>
    </inkml:context>
    <inkml:brush xml:id="br0">
      <inkml:brushProperty name="width" value="0.09071" units="cm"/>
      <inkml:brushProperty name="height" value="0.09071" units="cm"/>
      <inkml:brushProperty name="color" value="#ED331F"/>
    </inkml:brush>
  </inkml:definitions>
  <inkml:trace contextRef="#ctx0" brushRef="#br0">90 1107 7504,'11'-11'0,"0"1"-7,0 2 1,0 2 121,0 3 0,1 1 0,-1-1 211,0 1-153,-5 2 1,4 0-185,-2 0 1,2 4 0,1 0 0,0-2 10,0-1 1,0-1 0,2 0-1,0 0 10,2 0 1,5 0-1,-1 0 1,2-1-9,1-2 1,1 1-1,0-1 1,2 1-11,1 2 0,4-1 0,-3-1-19,2-2 0,1 0 0,3 4 0,1 0-10,-1 0 1,1 0 0,-1 0-1,2 0 1,2 0 20,4 0 0,-1 0 1,1 0 15,1 0 0,-2 0 0,1 0 0,1 0 0,2 0 7,0 0 0,1 0 0,0 0 1,1 0-5,2 0 1,-2 0 0,4 0 0,-2 0 10,1 0 1,1 0 0,-3 0 0,1 0-2,-1 0 0,3 0 0,-1 1-11,-2 3 1,2-3 0,0 3 0,-2-3-3,-1-1 0,-4 4 1,2 0-1,2-1-17,0 2 1,1-3 0,0 1 0,2-1 0,-2-2-5,-1 0 1,-2 3 0,2 1-7,3-1 1,-7-2-1,3-1 1,-1 1-1,1 2 32,0 0 0,5 1 0,-8-3 0,0 2 6,2 0 0,-5 1 0,4-3 1,0 2-4,0 1 0,5-1 0,-6-1 0,4 0-2,2 2 0,1 0 0,-5-4 0,1 1-48,0 3 0,0-3 0,1 3 16,2-3 1,-4-1 0,3 0-1,1 0 6,2 0 1,-5 0 0,2 0 0,0 0 0,0 0-10,3 0 0,-3 0 0,4 0 0,-1 0 9,-3 0 0,-1 0 0,0 1 0,0 1 23,-2 2 0,7 0 1,-6-3-1,1 2 5,0 0 1,-1 2-1,-1-2 1,0 1 8,-3-2 1,2 1-1,0-1 1,1 2-9,1-2 1,6 3 0,-6-1-1,1-2-12,0 0 0,-2 1 1,2 1-18,3-1 0,-7 2 1,3-2-1,-1 1 16,4 1 1,-5-4 0,3 4 0,-1-1 0,-3 1-6,2 1 0,-1-3 0,0 2 22,-2 0 0,3-3 0,-4 4 0,1 0 0,-2-1 1,0 0 1,2 3-1,-3-3 1,2 0 0,2 0 0,-2 2 1,0-3-1,0 0-6,-1 1 0,-1-3 0,1 4 0,1-1-8,0-2 0,0 2 0,2 0 0,-1 0-7,1 0 1,-3 2-1,-1-2 14,1 1 1,-3-2 0,3 2-1,1 0 4,0 1 1,-3-4-1,3 4 1,0-1-1,-1-1-3,4 0 1,-4-2 0,1-1-12,-1 1 1,3-1 0,-2 1-1,1-1 1,0-2-22,1 0 1,4 0-1,0 0 1,-1 0-14,2 0 0,-3 0 1,5 0-1,-3 0 19,-1 0 1,1-2 0,2 0 0,2-2 21,-3 2 0,5-3 0,-7 0 0,2 0 4,3 0 1,-4 0 0,3 2 0,-1 0-11,-4 0 0,5-2 1,-6 1 9,4 2 0,3-3 1,-4 0-1,1 0 1,-1 0-8,1 3 1,1-3 0,-4 1-29,1 1 1,0-2 0,-1 0 0,2 0-1,0 1-28,-1 1 0,5-2 0,-8 1 0,0 1 32,2-2 0,0 3 0,4-3 1,0 2 15,-1-1 0,3-3 0,0 3 0,-2 0 23,-2-1 0,6 3 1,-5-5-1,6 1 95,3 0 1,-3 2-1,7-2-105,-3 1 1,-4-2-1,2 2 1,3 0 5,3 0 1,-1 0 0,2 1 0,-1-2 0,-3-2 5,-1 1 1,6 3-1,2-3-78,0-2 0,-4 3 0,2-2 0,1 0 0,1-2 32,-2-1 0,2 1 1,-4 1-1,1 1 12,3 0 0,3-6 0,0-1 0,-3 2 33,-3 0 1,3 2 0,-2-1 0,1-2-4,0-1 0,4 0 0,-3 3 0,-2-2-29,-1-1 1,2 0 0,-4 4-43,3 0 0,-4-4 0,3 0 0,-1 1 32,-3 2 1,-4-3 0,-2 0 0,0 1 0,-1 2 0,-2 1 1,0-4 0,0 0 0,-3 1 32,-4 2 0,0-3 0,-5 0 0,-1 1 7,-1 2 0,-2 0 0,-4-2 0,-1-1-59,-1 1 1,-3 1 0,2-1 0,-3-1 0,0 1 1,-5-2 0,0 1-1,-2 1 13,-3-3 1,-4 5 0,-3-4 0,-1 1 28,-2 0 0,-2-4 0,-1 4 36,0 2 1,-1 0 0,-3 2 0,-3-1 3,-3-3 1,-5 2 0,-1 0-1,-2 3 1,-3 2-6,-4 0 0,-2-2 0,-4 0 0,1 1-9,-1 2 0,-5 3 1,-2-2-1,-1 0-34,1-1 0,-8 5 0,1-3 0,-2 1 1,-3 0 1,-1 1 0,-5 3-1,0 0-30,0 0 0,0 0 0,1 0 1,-1 0 15,0 0 0,-6 0 1,0 0-1,2 0-2,0 0 1,-6 3 0,2 1 32,-1-1 1,1 2 0,-3 0 0,-2 0 40,-2-1 0,6 1 0,-5-1 0,1 2 0,0 1-10,1-4 1,-2 2-1,1 0 30,-1 1 0,4-2 0,-6 2 0,0 1 1,0-2-79,3 0 0,-7 0 1,8-3-1,-2 2-2,3-2 0,-5 3 0,-3-1 0,3 0-3,3 1 0,-2-4 0,-1 4 0,1-1 5,3-1 1,-7 1 0,6-3-1,-3 2-14,1 0 0,-1 2 0,1-2 19,1 1 0,-2-1 0,2-3 1,-1 0-1,-1 0 0,6 2 0,-6 0 1,-3 2-1,1-2-5,4 0 0,-7 1 1,4 1 5,-2-2 0,1 1 1,3-1-1,-2 2 1,1 0-38,5 1 1,-5-4 0,2 4 0,-2-1 13,1 0 0,-1-1 1,1-2-1,1 2 17,-3 1 0,5-1 0,-4-1 0,3 0 44,1 2 1,-2 0-1,5-4 10,-1 0 1,-1 0 0,6 0 0,-3 0-20,-1 0 0,5 0 0,1 0 0,0 0-23,0 0 0,2 0 1,-3 0-1,3-2 1,2 0 5,3-2 1,-5-1 0,5 3 0,1-3-22,0-1 1,4 2-1,-5-4 1,1 1 8,3 1 0,-4-4 0,8 2 1,-2 0-3,0 0 1,1-2 0,0 3 0,0-3 0,1-1 0,0 1 1,2 1-1,1 2-1,-1-2 0,2-1 1,-1-1-1,0 0 0,1-1 1,-6 1 0,4 1-1,0 3 0,0-3 1,-3 4-1,0-2-5,1 1 0,1 3 1,0-3-1,-3-1 1,0 2-7,0 2 0,-3-1 1,0 1-5,-2 2 1,2 0 0,-3-1-1,0-1 1,1 2 34,3 1 1,-3 1 0,-1 0 0,-2 0 35,2 0 0,-3 0 0,4 0 0,1 0 29,1 0 0,-1 0 0,1 0 0,0 0-31,3 0 0,-5-2 0,7 0 0,-2-2-35,0 2 0,1 0 0,2 1-4,2-3 0,-3 3 0,4-4 0,-1 1-28,0 1 1,0-1 0,-2 3-1,1-2 1,2 0 6,1 0 1,-2-2 0,3 1-102,-2 2 0,4-3 0,-2 1 0,0 2 0,0-1 58,-2 0 1,3 1 0,-3-1 0,2 0 53,2-1 0,1 3 0,1-4 0,1 1 49,-1 1 1,1-2 0,-2 2 0,-1 0-7,-1 0 1,-1 2 0,5 0 0,-1-2-41,1-1 0,-1 1 0,2 3-7,2 0 1,-2-2 0,3 0 0,-1-2 6,0 2 1,6 0 0,-4 1 0,2-1 0,-1-2-8,-2 1 1,3 2 0,-2 1-23,0 0 0,-3 0 0,1 0 0,-2 0 0,-1 1-54,-1 3 1,-3 1-1,-2 4 1,1-3 40,-1-1 1,-5 4-1,1-3 1,1 1 6,-1 1 0,0-2 0,1 3 0,2-2 12,2 2 0,1-3 0,3 2 0,2-1 30,2-1 0,-1 3 1,4-4 39,-2 1 0,0-3 1,-2 2-1,3-2 1,1 2-39,2 1 0,-3-3 1,1 2 97,-2 0 0,5-3 0,-4 5 0,2-2 0,-1-2-103,-2 2 0,4 0 1,-2 4-1,1-2-115,0 2 1,-4-3 0,3 2 0,-2-1 78,-2-1 0,0 4 0,1-3 0,3 0 4,0 0 1,3 0 0,-2 1 0,2 0 25,2 1 1,-3-3 0,2 1 0,1 1 31,1-2 1,1 3-1,2-4 3,3 1 0,3 0 0,0 3 1,1-3-23,0-1 0,4 4 0,-1-2 0,1 3 1,-1 1-15,1 0 0,3 0 0,-2 2 1,1 2-40,2 3 0,2 0 0,1 0 0,0 2 28,0 1 1,0 1 0,0-3 0,0 0-8,0 1 1,4-3-1,1 1 1,1-1 2,3 0 1,1-2 0,1 3 0,1-2-2,3-2 1,-1 2 0,4-1 0,2-3-27,1-3 0,6 1 0,-1-4-48,-2 0 0,9 3 0,2-5 0,3-2-316,4-1 0,-1-1 175,4 0 0,2 5 0,9 1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44:04.043"/>
    </inkml:context>
    <inkml:brush xml:id="br0">
      <inkml:brushProperty name="width" value="0.09071" units="cm"/>
      <inkml:brushProperty name="height" value="0.09071" units="cm"/>
      <inkml:brushProperty name="color" value="#ED331F"/>
    </inkml:brush>
  </inkml:definitions>
  <inkml:trace contextRef="#ctx0" brushRef="#br0">34 358 8355,'0'-13'1163,"0"-2"-1163,0 3 0,2-5 0,1 3 70,5-1 0,2-1 0,1 2 0,1-2 0,2 0 0,2 0 0,0 1 0,2 0 3,-1 0 1,3-1-1,5 2-74,1-1 0,4-3 0,-3 3 0,1 0-99,4-1 1,-5 5 0,-1-2 0,-2 6-220,-2 2 0,-5 1 0,-1 4 202,1 0 1,-5 6-1,2 5-58,-6 7 1,-3 3 0,-6 3 0,-3 2 77,-3 3 1,-8 4 0,-5 0 0,-5 2 0,-3 0-6,-1-2 1,-6 6 0,4-8 81,0 0 0,1-4 0,1 2 1,1-3-1,3-4-28,3-2 0,-1-5 0,8 1 37,1-3 0,2 0 137,0-5 1,7-3 0,5-1 50,7-3 1,6-1 0,3 0-161,2 0 0,0 0 1,5 0-1,-1 0-11,0 0 0,2 0 0,1 0 0,1 0-44,-1 0 0,-5 4 1,-2 0-1,1 3 1,-3 1-52,-5 2 1,-1 1 0,-6 1-5,-2-1 0,0 1 0,-2 2 0,-2 2 57,-1 1 1,-3-2-1,-6 3 1,0-1-1,-2-1 159,-1 0 1,-4-1-1,0-3 1,-2-1 170,-2 0 0,-3-4 0,-1 1-257,-2 1 0,3-1 1,-2 1-1,0-3-461,4-1 0,1 3 0,3-5 177,2 0-33,4-2 1,-2-6-1,5-1 1</inkml:trace>
  <inkml:trace contextRef="#ctx0" brushRef="#br0" timeOffset="-582">101 335 8355,'-7'2'-135,"1"1"1,1 5 0,2 2 0,1 2 0,-1 3 0,0 5 0,0 4 0,1 3 232,-2 2-145,3 0 0,-6 4 0,5-2 25,-2-1 1,0-2-1,3 2-63,-3-4 0,3 1 0,-2-1-196,1-1 0,1-5 125,-3-1 0,3-1 0,-4 5 1</inkml:trace>
  <inkml:trace contextRef="#ctx0" brushRef="#br0" timeOffset="871">392 749 8355,'-5'6'-202,"-2"-2"383,2-3 1,5-1-1,8 0 150,6 0 1,3-1 0,6-1-1,-1-3 1,2 0-309,2 0 1,-3-3-1,3 3 1,-2 0 13,-2 0 1,2-3 0,1 1-1,1 0-208,-1-1 0,-2 2 0,0-2 0,-2 0-178,-2-1 0,2 1 0,-4-1 0,0 2 153,-2-2 0,-2-1 173,-2-1 1,-4 0 0,0-1 37,-2 1 1,-2 4-1,-4-1 1,-3 0-17,-3-2 1,-3 3 147,-1 4 1,0 2-1,-1 1 1,1 0 0,0 0-103,0 0 0,0 4 1,-1 4-1,1 2-43,0 1 1,0 4 0,1 1-1,3 2 3,3 1 1,-1-1 0,1 0 0,2 1-1,0-2 1,2 3 0,0-4 0,0 1-3,0-1 1,5-3 0,2-4-7,-1-1 1,4-2 0,-3 1-1,4-3-16,4-3 0,3-1 0,4 0 1,0-1-1,1-3-5,-1-3 1,4-7 0,0-2-157,-1-1 1,-1 2 0,-2-3-1,-1 1 1,-1-1 31,-1-1 0,-6 1 106,2 0 0,-2-1 0,-3-3 0,-2 0 1,-1 3-1,-1 1-40,0 2 0,-4-3 1,2 5 477,-3 0 1,-1 5 131,0 2 0,-5 4-407,-2 0 0,1 5 0,0 3 0,-1 1 0,2 3 1,0 1-1,3 1 408,1 0-671,1 0 0,5-1 0,2-2 0,3-5 1,1-1 23,0-2 1,1 0 0,-1 0 0,1 0 65,3 0 1,-2 0 0,3 0 0,-1 0-46,-1 0 1,-2-4 0,-5 0-66,2 2 219,-4 1 1,0 2 105,-5 2 0,-5 4 1,-1 4-1,-2 0-28,1 0 0,-1 0 0,-3 1 0,1-1 1,1 0-34,2 0 0,4 0 1,-2 0-1,2 1-96,-1-1 1,0-4-1,6 1-73,1 0 1,5-1 0,5-1-39,2-1 1,5-1 0,-1-4 0,3 0-208,4 0 1,-1-4 0,4-1-1,-1-1-1471,1-3 1500,-4 4 1,7-10 0,-3 3 0</inkml:trace>
  <inkml:trace contextRef="#ctx0" brushRef="#br0" timeOffset="1905">1644 514 8355,'-11'0'95,"0"0"1,3 0 1060,1 0-513,4 0 1,-2 5-514,5 3 1,4 2-1,1 1-123,1 0 0,-2 4 0,2 1 0,-1 0-101,-2 0 0,-2 1 1,-1-4-1,0 2 0,0-1-32,0-2 0,0-1 0,0 1-846,0-1 923,0 0 0,0-6 63,0-5 0,0-5 0,1-6 0,2-2-146,0-2 1,6 2 0,-1-6 0,1-1-282,3-1 0,3-1 0,1-2 196,1-2 1,-2 2-1,2-2 1,1 4 122,-1 3 1,-3 3 0,1 5 0,-3 1 317,-1 3 1,-3 2 0,-1 5-138,2 0 1,-4 5 0,0 3 239,0 6 1,-4-2 0,3 5 0,-3-1 0,-1 1-184,0 1 0,-1 1 0,-2-2 0,0-1-119,0 0 0,-2-1 1,1-3-79,2 3 1,-1-2 0,1 1 0,-2-1-406,2-2 1,1-4 0,2 0-6,3-2 1,2-2 0,5-3 194,0 0 1,5-5-1,2-1 1</inkml:trace>
  <inkml:trace contextRef="#ctx0" brushRef="#br0" timeOffset="1906">2147 514 8355,'-1'-6'799,"-3"2"0,2 3-706,-6 1 1,6 1 0,-2 3-161,3 4 0,-3 2 0,0 1 0,2 0 9,1 0 0,1 0 0,0 0 1,0 1 35,0-1 0,0 0 0,0 0 3,0 0 0,1 0 1,3 1-111,3-1 0,-1-1 0,2-3 1,0-3 39,2-3 0,5-1 0,0 0 0,-1 0-44,-2 0 1,-1-1 0,1-3 0,-1-3 152,0-3 0,-4-1 1,0-1-1,-2 1 168,-3 0 0,-1 0 1,-1 0-44,0 0 0,0-2 1,-1 0-1,-3-2-68,-3 1 0,-3-2 0,-1 0 0,0-1 0,-1 1 67,1 3 0,0 0 1,0 2-270,0 0 1,3 5 0,1 2 0,-1 1 0,1 1-494,-1-2 0,6 2 188,-2 6 1,3 2 0,1 5 0,1 0 191,3 0 1,12 0-1,8 1 1</inkml:trace>
  <inkml:trace contextRef="#ctx0" brushRef="#br0" timeOffset="2453">2494 481 9486,'1'-6'960,"1"1"1,3 1-836,2 0 0,-4 2 0,4 5 0,-1 5-108,0 2 0,-3 1 1,0 0-1,-2 2-228,-1 1 1,0-1 0,0 3 0,0-1 3,0 0 0,0 4 0,2-5 1,0 0 32,2-2 0,1 0 120,-1-1 0,2-1 0,6-3-13,3-3 1,-2-3-1,2-1 1,-2-1-93,2-3 0,-3-2 0,5-5 114,-1 0 1,-4 2-1,3-1 1,-2-2 29,-2-1 0,0 1 0,-1 1 0,-1-1 0,-3 1 0,0 0 21,0 0 1,-3 0 380,0 0 1,-1-1 470,-2 1-1097,0 5 274,0 1 0,0 14 0,0 2 4,0 1 0,0 1 0,1-2 0,1 0-25,2 0 1,4 0-12,-5 1 0,2-1 0,-2 0 0,2-1-110,1-3 1,1 3 0,5-4 0,-1 2 0,0-2-43,0-1 1,5-1 0,3-4-1917,2 0 1634,6 0 1,2-5 0,4-1 0</inkml:trace>
  <inkml:trace contextRef="#ctx0" brushRef="#br0" timeOffset="3131">3288 280 8355,'0'-12'0,"0"1"215,0 0 0,0 0 0,0 0 0,0-1-107,0 1 1,0 0 0,0 0 0,0 0-1,0 0 139,0-1 1,0 5-378,0 0 1,1 4-34,2-1 0,-1 6 0,1 5 125,-1 8 0,-2 6 0,1 5 0,1 5 0,2 4 0,-1 3 0,-2 1 0,-1-1 0,0-2-311,0-1 1,-1-2-1,-2-4 127,-1-3 0,1-2 0,3-3 1,0-2-1,1-4-97,3-3 1,-3-1-1,4 0 1</inkml:trace>
  <inkml:trace contextRef="#ctx0" brushRef="#br0" timeOffset="3422">3623 11 8355,'-6'-11'-45,"-3"0"1,4 1 443,-1 3 0,3 0 1,-2 5-353,0-2 0,0 5 0,-3 7 0,2 3 0,-1 4-69,1 3 1,0 9 0,-2 2 0,5 4-103,1 0 1,1 4 0,-1 2-1,-2 1 32,2 2 0,0-2 0,2-1 0,0-1-45,0-6 0,-3 2 0,-1-6 0,1 1-36,2-3 1,1-3 0,0-1 0,0-4-284,0-3 1,0-3 237,0 0 1,0-1-1,0 0 1</inkml:trace>
  <inkml:trace contextRef="#ctx0" brushRef="#br0" timeOffset="3753">3824 403 8556,'-6'0'296,"1"0"0,5 1 0,0 3-268,0 3 0,0 4 1,0 3-1,0 1-81,0-2 0,0 4 0,0-1 0,0 0-203,0 0 1,0 3 0,0-4-34,0-2 1,0 1 0,0 0-690,0 0 727,0 1 1,0-4-1,0 1 1</inkml:trace>
  <inkml:trace contextRef="#ctx0" brushRef="#br0" timeOffset="3973">3891 22 8355,'0'-11'3161,"-1"5"-3848,-3 2 0,3 8-209,-3 3 1,3 3 240,1 2 1,10 4 0,2 1 0</inkml:trace>
  <inkml:trace contextRef="#ctx0" brushRef="#br0" timeOffset="6615">6082 224 9011,'5'-7'776,"3"2"-722,7 5 1,-2 4-1,6 1 1,2 1-106,4 3 0,-1-3 0,3 2 0,-1-1 0,0 1-66,-1-1 1,-1 1 0,-2 3-28,0 0 0,-3-4 0,-2 1 0,1 2-26,-1 3 0,-3-3 0,1 4 0,-3 0 0,-2-2 25,-3 1 1,2 1 0,-5 3 0,-2-1 100,0 0 0,-2 0 0,-2-2 0,-1 1 52,-5-2 0,-3 0 1,-3-3-1,-2-2 100,-1 0 0,2-2 0,-4 3 1,1-3 50,0-1 0,-7 0 0,3-3 0,-2 2-190,1-1 1,-3 2-1,-2-2 1,1 1 78,0 1 0,-3-4 0,4 4-382,1 0 0,1-4 1,2 4-1,0-1 14,-1 0 1,1 4 0,0-1 0</inkml:trace>
  <inkml:trace contextRef="#ctx0" brushRef="#br0" timeOffset="8756">7100 67 8355,'-6'-7'418,"2"-1"1,4 1-1,4-4-178,3-1 0,3 1 1,2 0-1,3 0-137,4 0 0,4 0 0,6-1 0,5 1-107,0 0 0,2 0 0,0 1 1,3 1-73,1 2 1,-3 4 0,3 0 0,-2 1-322,-2 2 1,-5 0 0,-2 2 0,-1 1 84,1 5 0,-9 2 0,0 2 1,-5 3 177,-4 4 1,-2-1 0,-9 3 0,-2 3 85,-1 0 1,-9-1 0,-6 0 0,-3-2 153,-2-3 0,-3 2 1,-1-5-1,0 0 1,-2 0-1,2-1 1,-1-3-1,5-3 358,3 1 1,0-4-1,5-1 117,1-3-504,2 4 1,7-4-263,5 3 1,5-3-1,7-1 1,3 1-37,4 3 1,2-1 0,3 4-1,0 1 31,3-2 1,2 4 0,-1-3 0,-1 3 103,0 1 1,-1 0 0,-4 1-1,-4-1 1,-3 0 30,-2 0 1,-4 4 0,0 0 71,-1-1 1,-6-1 0,1 1 0,-6 2 5,-4 2 0,-8-5 0,-3 2 0,-2-2 58,-2-2 0,2 0 0,-6 0 1,1 0-1,0-1-36,-1-2 1,-3 0-1,2-4 1,1-1 8,-1-2 1,3-1-1,-2 0 1,3 0-550,0 0 0,6-1 152,2-3 0,-2-2 0,-1-6 1</inkml:trace>
  <inkml:trace contextRef="#ctx0" brushRef="#br0" timeOffset="7882">7223 22 8210,'-8'5'0,"2"4"0,1 6 0,1 7 0,1 7 0,-1 3 0,1 2 0,2 1 0,1 1 0,0 1-184,0-1 1,0-1 0,0-3 0,0-2 101,0-4 0,4-4 0,1-3 0,1-4 1,2-3-1,-1-2-231,0-2 0,1 1 0,3-2 0</inkml:trace>
  <inkml:trace contextRef="#ctx0" brushRef="#br0" timeOffset="8999">8117 246 8355,'-19'0'0,"1"0"-18,-2 0 83,4 0 0,0 4 0,4 1 0,1 0 1,0 1-1,0 0 0,0 2 0,1-1 1,2 0-1,5 3-20,1 4 1,2-2-1,0 5 1,0-2-293,0-1 1,4 6 0,1-1-72,1 2 1,-3-2-1,1-2 1,-2-1-649,2-2 850,-3-2 1,4 0-1,-5-1 1</inkml:trace>
  <inkml:trace contextRef="#ctx0" brushRef="#br0" timeOffset="9198">8095 22 8355,'-6'-6'2,"-4"-4"0,8 10 1,-1 0-1,4 6-660,6 4 1,6 2-1,9-1 1</inkml:trace>
  <inkml:trace contextRef="#ctx0" brushRef="#br0" timeOffset="11084">8296 246 8355,'-6'5'516,"1"-4"0,1 5-319,0-2 0,1-1 0,1 4 62,-1 2 0,1 1 0,-1 2 0,1 2-229,2 1 0,0 1 0,0-2 0,0 2-9,0 1 1,0-2-1,0 2 1,-1 0-238,-3-4 1,3 0 0,-3-2 0,2-1-854,-2-3 820,3 3 0,-4-10 1,5 0 108,0-6 0,1-8 1,3-1 17,3 2 1,3-5 0,2 1 0,-1-2-18,0 1 1,4-1-1,0-3 1,0-1 130,1 1 0,-4 0 0,3-1 1,-2 2-1,-3 2 190,-3 5 0,3-1 1,-4 2-1,2 5 174,-1 1 0,-3 0-189,3 3 1,-4 5 0,2 8 0,-2 3 0,1 5 75,-1 0 1,-2 0 0,0 3 0,2-1-164,0 1 0,1 1-167,-4 1 0,0-3 0,0-2 0,0-1 18,0-2 1,0 2-1,0-1 1,1-1-316,3-2 1,-2-4 0,6-1 0,1 1-261,1-2 1,6-1 0,1-5 0</inkml:trace>
  <inkml:trace contextRef="#ctx0" brushRef="#br0" timeOffset="11085">8743 190 9006,'-11'-6'241,"4"0"1,-1 3 33,-1-1 1,3 2 0,0 6 0,1 3 33,2 3 0,1 1 0,0 2 0,-2 2-389,1 3 1,2 0 0,1 0 0,0 1-96,0-2 1,0 3 0,1-4 0,3 0-42,4 1 1,1-2 0,4-4-1,2-1-99,3-3 0,4 2 0,0-5 0,0-2-189,1-1 0,-1-1 1,0-1 414,1-3 0,-5 1 0,0-7 0,-2-3 78,-2 1 1,-2-2 0,-2 0-1,-1-2 1,-3 0-135,-1 0 0,-2-4 0,-3 2 340,0-4 1,-1 4-1,-3-1 1,-4 0 0,-5 1 8,-2-1 1,-4 4 0,0-2-1,-1 2-117,1 5 1,-2 0-1,3 5 1,-3 0-29,-2 0 1,6 2-1,1 3 1,2 1 0,2 1-234,2 2 0,2 5 1,1-2-423,3 3 1,4 1 261,4 0 0,12 1 0,8-1 0</inkml:trace>
  <inkml:trace contextRef="#ctx0" brushRef="#br0" timeOffset="11086">9202 145 8346,'-12'0'-114,"1"0"18,0 0 1,4-3 2724,-1-1-2486,6 0 1,-3 9 0,5 3 0,0 3 0,0 2 0,0 4-219,0 0 0,1-2 0,1 4 1,2 0-1,-1 1 0,-2 0-66,-1-1 1,0-2-1,0 2-76,0-4 1,0-3 0,-1-1 0,-2 1 149,-1-1 0,1-4 127,3 1-105,0-6 1,1-6 0,1-7-68,2-1 1,5-4-1,-2-1-24,3 0 1,1 0 0,1-3-2,-1 1 1,0 1-1,0-4 1,0 3 126,0 0 1,-3 2-1,-1-3 1,2 2-1,0 1 117,-2 0 1,3 3-1,-4-1 1,2 4-18,-1 3 1,-1 2 0,3 4-49,-1-2 0,-2 1-7,1 7 1,-1 2 0,-3 6 0,2 0 0,0 2 32,0 1 1,-1 3 0,-3-2 0,1 0-8,2 1 0,0 1 0,-3-2-39,3 2 0,-3-5 0,4 2 0,-1-2-59,-1-2 0,2-1 0,-2-1 0,2-3-87,1-1 0,-2 2 1,3-3-7,2-2 0,-3 0 1,2-2-1,0 0 0,2-2 1,1-1-1,1-5 1,-1-2-280,0-1 0,-1 0 0,-1-1 362,-2-3 1,0 2-1,3-3 1,-1 1-1,-1 0 108,0 2 1,-2-4-1,1 2 153,-2 2 0,2 0 0,-3 2 50,-2 0 0,0 4 398,-2-1-523,4 6 1,-2 2 0,1 7 0,-1 3-1,-2 2-62,0 3 1,3-2 0,1 3-1,-1-1-96,-2 0 0,-1 3 1,0-1-1,0-1-103,0 0 0,1 2 1,2-3-1,0-1-326,0-2 1,3 0-1,1-1-86,3 0 0,12 0 0,1 0 1</inkml:trace>
  <inkml:trace contextRef="#ctx0" brushRef="#br0" timeOffset="11087">9984 134 8355,'-6'-5'-49,"-4"4"0,7-4 240,-4 5 1,3 0 0,-3 0 0,-1 1 0,2 3 222,2 3 1,-1 3 0,2 2 0,-1 0-446,-1 3 1,4-1-165,-3 4 0,3-4 0,1 2 0,0-1 5,0 0 1,0 0 0,0-3 0,1 2-561,3 1 0,-2-2 239,6-5 0,-6 7 0,3-3 1</inkml:trace>
  <inkml:trace contextRef="#ctx0" brushRef="#br0" timeOffset="11273">10040-45 8355,'0'-11'0,"-1"1"0,-2 2 265,0 0 228,-1 1-598,4 0 1,0 4-549,0 6 1,0 4 0,0 5 348,0 3 1,10-3 0,2 5 0</inkml:trace>
  <inkml:trace contextRef="#ctx0" brushRef="#br0" timeOffset="11903">10375 190 8355,'12'0'-5,"-1"0"0,0 0 95,0 0 0,0-4 1,-1-1-1,-1 0 191,-2 0 0,0-3 1,1 2-7,0-1 1,-6 1 0,2 2-180,-3-3 1,-6 2-1,-2 0 1,-3 1-211,-1 1 1,-1-5-1,0 4 0,-3 2 0,1-1 1,-3 1-1,0-2 54,-1 2 0,5 1 1,-4 1-1,3 0 0,-1 1 8,1 2 0,2 0 0,0 4 21,1 2 0,1 5 0,2 1 0,1-2-2,2 0 1,-2 2-1,3 1 1,2 0-5,1 0 0,1 0 0,0-2 0,0 1-16,0-1 1,1-3-1,1-3 1,3 0 3,1 1 0,2-5 0,3 1 1,0 0 0,0-3 1,1 1-19,-1-1 0,0-4 0,1 0 0,2-3 60,1-1 1,0-2-1,-4-3 1,0 0-76,0 0 0,1 0 140,-1-1 0,-1 1 0,-2 0 0,-1 0 0,-1 0 81,0-1 1,-2 1-1,2 0 1,-1 0 40,-3 0 1,0 0-34,-2-1 1,1 2 146,3 3-453,-3 2 0,4 6 144,-5 3 0,0 2 0,1 5 0,2 1 111,0-1 1,1 4 0,-4 0 0,0-1-67,0 3 0,4-5 0,-1 3 0,0-3 0,-1 0-152,2-1 1,-1 0 0,4 0 0,2-1-185,1-3-1,2 2 12,3-5 0,-1 0 0,4-4 0,3 0 0,3 0 0,2-2-96,-1-1 1,4-4-1,-1-4 1</inkml:trace>
  <inkml:trace contextRef="#ctx0" brushRef="#br0" timeOffset="12201">11035-380 8488,'-10'-7'0,"1"0"821,2 2-481,4 2 0,-2 5-109,5 6 1,0 0 0,0 11 0,2 1 0,0 1-1,2 2 1,0 4 12,1 2 1,-4 0 0,3 1 0,-3 1-246,-1 1 1,0-1 0,0 0-1,0 2-81,0-2 1,-1-2-1,-2 1 1,-1-4-1,2-3-282,1-5 0,1 2 0,0-4 0,0 0 9,0 1 1,1-3-1,1-2 1,3-1-1,3-1-255,4-3 0,1 2 1,4-5 262,-1-2 0,9 4 0,-1 1 0</inkml:trace>
  <inkml:trace contextRef="#ctx0" brushRef="#br0" timeOffset="12823">11840 56 8355,'-6'-1'1027,"2"-3"0,5 3 0,5-3-990,6 3 0,7-3 0,4 0 0,7 2 0,4-1 1,5 1-1,2-3 0,5 0 0,4 0 0,3 1 0,2 1 1,2-1-1831,0 1 1417,-5 2 0,2-3 0,-5 1 0,0 0-514,-3 2 1,-2 1 621,-10 0 0,2-5 0,-8-1 0</inkml:trace>
  <inkml:trace contextRef="#ctx0" brushRef="#br0" timeOffset="13207">12533-156 8756,'5'-7'349,"1"-1"1,5 4-1,1 0-22,-1-1 1,4 4 0,1-3 0,0 3-13,0 1 1,4 0 0,-1 0-175,2 0 0,1 0 1,0 0-1,2 0-118,2 0 1,3 0-1,4 1 1,1 3 0,-2 3 164,-2 3 0,1 0 1,-5-1-606,-1-2 1,-3 1 0,-2 3 0,-3 0-1,0 0-170,-4 1 1,-2-1 0,-3 0 0,-4 0 460,-3 0 0,-1 1 1,0-1-1,0 1 228,0 3 1,-9-3 0,-2 3 0,-3-2 88,-2-2 1,-1 0-1,-7 0 1,-1 1-33,-1-1 1,-5-1 0,1-2-340,-2 0 0,2-1 1,1 3-1,-1-1-312,1-2 0,1-3 0,3 2-35,-1-1 0,0 4 0,3-3 1</inkml:trace>
  <inkml:trace contextRef="#ctx0" brushRef="#br0" timeOffset="19475">13897-324 8355,'-4'-18'331,"0"2"0,2 1-156,1 1 0,4-3 0,2 4 305,2-2 1,1-1 0,6 2-402,1-1 1,5 0 0,-2 4 0,4 0 0,0 0 0,2-1 0,0 3 0,2 0-152,-1 1 1,-2 6 0,-3-2-1,-2 3-286,2 1 1,-3 4-1,1 1 1,-1 2-1,-1 4-70,1 3 1,-6 6 0,-4-3 0,1 2 190,-2-1 0,-1 1 0,-5 3 0,0 1 137,0-1 0,-5-1 1,-4-1-1,-3-2 148,-3-2 0,-5-1 1,1-4-1,-2 0 1,-1 0 1,-1 0 1,-3-3-1,0-2-382,1-1 1,3-1 208,3-4 1,-2 0 0,4 0 0</inkml:trace>
  <inkml:trace contextRef="#ctx0" brushRef="#br0" timeOffset="19141">14076-291 8813,'0'-11'207,"0"0"999,0 0-1018,-5 0 1,4 6 0,-3 6-208,3 9 1,1 6 0,-2 8 0,0 2 0,-2 4-455,2 2 1,0 1 0,2 1 41,0-1 1,0 0-1,0-2 1,0-3-297,0 0 0,0-3 633,0-7 1,5 3-1,2-3 1</inkml:trace>
  <inkml:trace contextRef="#ctx0" brushRef="#br0" timeOffset="19984">14422-201 8355,'0'6'705,"0"-1"-621,0-5 1,-1 4 0,-3-1 615,-3 0 1,-3 3-604,-1 2 0,0-2 1,-1 1-1,1 2 1,0 2 140,0 4 1,3-3-1,2 5-461,1-1 1,-2-3 0,3 5 0,2-1 0,0-1-130,2 1 0,0 1 1,0-3-1,2-1 136,1-2 1,4-1 0,4-1-1,1-1 89,3-2 1,-1-4 0,4 1-1,2-3-3,1-1 0,-2 0 1,-2 0-1,0 0 173,-4 0 0,-2-5 0,-2-1 0,-3-2 0,-1 1 0,-2-2 0,-2-1 0,-1-1 0,-1 0 0,-3 0 629,-3-1-631,2 1 1,-5-4 0,2 0-1,-3 1 1,-3-1-19,-1 0 0,-1 0 0,3 4 1,-2-1-76,1 1 0,2 1 0,0 2-573,1 0 1,4 6 47,-1-2 0,7 3 421,1 1 1,5 5-1,6 1 1</inkml:trace>
  <inkml:trace contextRef="#ctx0" brushRef="#br0" timeOffset="20230">14758-145 8355,'-8'0'633,"2"-1"659,1-3-1086,1 3 0,3-4 0,-1 6 0,-2 3-307,1 3 0,2 3 0,1 2-91,0 3 0,0 1 0,0 4 1,1-1-138,3 1 0,-3-3 0,3 1 0,-3-2-143,-1-3 0,0 4 1,0-3-1,0 0 197,0-1 1,0-2 0,0 0 0</inkml:trace>
  <inkml:trace contextRef="#ctx0" brushRef="#br0" timeOffset="20817">14825-279 8885,'-5'-12'318,"4"5"-587,-3 0 1,-1 3-246,1-4 0,2 7 1,5 1 165,5 6 0,7 4 0,2 1 1</inkml:trace>
  <inkml:trace contextRef="#ctx0" brushRef="#br0" timeOffset="20818">15149-168 8355,'-7'0'-95,"-1"0"0,1 0 0,-4 0 434,-1 0 1,1 0 0,0 0-250,0 0 0,3 0 0,1 0 0,-1 2 0,1 1-109,0 5 1,0-2-1,-1 1 1,1 2-118,2 1 1,-2 1 0,3 0 135,2 1 0,1-5 0,1 1-166,0 0 0,5-2 0,2 1 0,3-1 90,1 0 1,2-2 0,1 2 0,4 0-60,-1 0 1,4-2 0,-3 2 0,0 1-1,0-2 12,-2 0 0,-2 3 1,-6-2-1,-2 2 121,-1-1 34,-1 1 1,-4-1 0,-2-1 0,-5 1 0,-4-2 0,-2 0 360,-4-3 0,4-1 0,-6 1 0,-1 0-7,-1 2 0,3 0 0,0-4-438,2 0 0,1-2 0,4 0 0,0-2 27,0 2 1,3-3-1,2 0-1178,1-2 543,1 0 1,9-4 0,1 0 0</inkml:trace>
  <inkml:trace contextRef="#ctx0" brushRef="#br0" timeOffset="21676">15507-145 8355,'-8'-1'0,"1"-3"0,3 3 467,-3-3 0,3-1 1,-3 1-158,-2 2 0,-1-3 0,-1 1-550,0 1 0,3 2 0,1 2 0,-2 2 85,-1 1 1,-1 3-1,1-2 1,1 1 40,2 3 1,3-3 0,-2 2-89,1 0 0,1 2 181,4 1 1,1 1-1,4-2-84,6-3 1,2 2 0,4-4 0,1 0-42,-1 0 1,2 2 0,3-2-1,0 0 25,1 0 0,-5 2 0,0-2 0,-2 0 0,-2 0-146,-2-2 0,-4 3 372,-1 1 0,-6 2 0,-1 0 0,-7-3 111,-7-1 1,2 3-1,-4-4 1,1 1-65,0 0 0,-4-1 0,3-4 1,0 0 58,0 0 0,-1 0 1,4 0-1,-2 0-153,1 0 0,2-1-542,1-3 1,3 2 0,2-6 23,1 0 1,6-2 0,5-2 0</inkml:trace>
  <inkml:trace contextRef="#ctx0" brushRef="#br0" timeOffset="21677">15786-101 8355,'-7'0'-352,"-1"0"1468,1 0 0,-4 0-495,0 0 1,3 0-842,1 0 0,0 2-17,0 1 1,2 4 0,5 4-68,0 0 0,5 1 0,2 2 0,2 1 64,-1-1 1,5-3 0,-2-2 0,3-2 17,2 2 0,-2-1 1,5 0-1,-1-3 43,0 0 0,1-4 1,-2 3-1,-1-3 240,0-1 0,-1-1 1,-4-3 157,0-3 1,-5-3 0,-2-2 0,-3 1 0,-1 0 0,0 0-1,0 0 0,-5-4 0,-1 0 0,-1 0 0,-1 0-105,0 0 0,-2-1 0,-2 2 1,1-1-269,0 2 1,-4 0 0,-1 2 0,0 1 74,0 3 1,-4-2 0,2 5 0,0 2 18,-1 1 0,4 1 0,-2 0 0,1 1-131,2 3 0,5-2 0,3 6-287,1 0 1,1 2-209,4 1 562,5 1 0,7-6 0,5-1 1</inkml:trace>
  <inkml:trace contextRef="#ctx0" brushRef="#br0" timeOffset="22210">16189-168 8355,'-8'0'856,"1"0"-856,4-5 0,-3 4 0,4-4 705,-2 0 0,-1 4 1,2-4-508,0 0 1,-1 5-518,4 0 1,0 5 0,0 6 0,0 0 39,0 1 1,1 2 0,2 3 0,0-1 150,0 0 0,-2 3 0,-1-5 0,0 1 64,0 2 0,0-5 0,0 3 0,0-3 296,0-1 379,0 1-98,0-6-461,0-1 1,1-14 0,2-2-139,1-2 0,1 0 0,-2-1 0,4-1-53,-1 2 1,4-4 0,-3 1 0,3 0 0,1-1 0,2 1-28,2-1 1,-3-1 0,3 3 0,-1 1 121,1 2 0,-3 1 0,4-1 86,0 1 0,-3 4 0,2 1 1,-3 1 69,-1 2 1,0 2-1,1 1 1,-1 0-1,-1 1-5,-3 3 0,2 2 0,-4 5 0,0 0-11,0 1 0,2 0-127,-3 3 0,3-1 1,-3 3-1,-1 0-45,-2 1 0,-1-3 0,0 2 1,0-1-101,0-2 0,0-2 1,0 0-1,0-1 1,0 0-364,0 0 0,0 0 200,0 0 1,0 1 0,0-1 0</inkml:trace>
  <inkml:trace contextRef="#ctx0" brushRef="#br0" timeOffset="22409">16759 11 8355,'-6'-6'2232,"-1"1"1,4 5-898,-5 0-2804,3 0 1,0 1 97,5 3 0,5 2 0,2 5 0</inkml:trace>
  <inkml:trace contextRef="#ctx0" brushRef="#br0" timeOffset="6174">4741 447 8163,'6'-5'103,"4"4"0,-3-3 0,5 3-74,3 1 0,-3 0 0,4 0 0,0 0-15,3 0 0,-2 0 0,2 0 0,1 0 1,1 0-1,3 1-48,2 3 1,2-3-1,7 3-63,2-3 0,3 3 0,5 0 0,1-2 0,2-1 15,4-1 1,3 0 0,0-1 52,-3-3 0,6 3 0,-2-2 0,1 1-41,0 2 1,-2-3 0,-2-1-1,-2 1-26,-1 2 0,-3 1 1,-5-1-1,-2-2 22,-1 0 1,-2-1 0,-5 3 0,-2-2-1,-4-1 10,-2 2 1,-3 1-1,-2 1 47,-5 0 0,-1 0 0,-2 0-16,0 0 0,-3 0-215,-1 0 0,-3 0 207,3 0 1,-4 5 0,2 1 0</inkml:trace>
  <inkml:trace contextRef="#ctx0" brushRef="#br0" timeOffset="52362">3030 2560 8336,'-11'6'556,"0"-1"-468,0-5 4,5 0 1,1-1-43,5-3 0,0 2 25,0-6 0,0 1 8,0-4 1,0 0 0,0-1 0,-2 1 20,-1 0 0,1 0 1,-1-1-1,1-2 0,2-2-47,0-2 1,0 0-1,0-5 1,0 1-75,0 0 0,0-1 0,2 1 0,0 0-37,2-1 1,1 1 0,-1-1 0,3 1-1,3 0-123,1-1 1,0 2 156,1 3 0,0-3 0,2 2 1,2-1-26,1 1 0,-2-2 1,2 4-1,1-2 51,-1 1 1,-2 0 0,3-2-1,-1 3-11,0 1 0,-2-3 0,3 4 0,-2 2 0,-1-1-12,1-1 1,-4 3-1,4-3 1,-1 2-1,1 2-68,2 0 0,-3 1 56,3 3 0,-3-3 1,3 2-1,-1-2 1,0-1-8,3 0 0,1 0 0,2-1 0,-1 1 14,1 0 0,-2 4 0,-1-1 0,-3 1-32,-1 1 0,3-3 0,-4 5 0,-3 0 10,-3-1 0,1 4-88,-3-3-178,-2 3-35,0 1 1,-5 1 0,0 3-271,0 4 1,0-2 567,0 1 1,-5 1-1,-1 3 1</inkml:trace>
  <inkml:trace contextRef="#ctx0" brushRef="#br0" timeOffset="53788">4171 1398 7456,'6'11'0,"-2"0"9,-3 0 1,0 5 0,2 3 0,0 2 0,0 1 0,-2 1 0,-1-1 0,0 0 0,0 1-6,0-1 0,0-1 6,0-2 1,0-3-1,0-5 1,0 0-1,0 1 288,0-1-4,0-5 0,0-2-251,0-8 1,0-4 0,0-5 0,-1-2-22,-3 1 0,3-3 0,-3-2 0,3-1 0,1 0-22,0 2 1,4-1 0,1-4 0,0-2-186,0-1 1,2 0 0,-2 3 0,0 1 157,0 0 0,4-3 0,-3 1 1,1 3 32,1 0 0,-5 3 1,5 1-1,1 2-26,1 5 0,1-1 1,0 5-1,0-2-16,0 1 1,4 4 0,1 0-53,2 1 0,-5 2 0,3 0 0,-1 2-64,0 1 0,0 7 1,-5 7-1,-2 0 68,-5 3 1,-1 1-1,-2 1 1,-2 1-1,-1-1 122,-5 0 1,-3 3 0,-3-1-1,-2-4 93,-1-3 0,3 2 1,-2-4-1,1-2 117,0 0 0,0-6 1,4-1-62,0-1 0,3 3-274,1-5 0,6 1 20,1-4 0,5 0 0,6 0-81,0 0 0,5 0 0,2 0 0,0 0 44,1 0 0,-1 1 1,4 2-1,-4 2 107,-3 1 1,-1-2-1,-2 3 1,1 1 0,-5-1 127,-1 1 1,-4-1 0,-4 4 70,-3 0 0,-2 1 1,-5-1-1,-2-1 155,-1-3 0,-4 3 0,-4-2 0,1 0-259,2 0 1,-2 0 0,2-4 0,-1 0-179,2 1 1,-2-4 0,5 3 0,1-3-916,2-1 1,2-1-87,3-3 896,-3-2 1,8-5-1,-3 0 1</inkml:trace>
  <inkml:trace contextRef="#ctx0" brushRef="#br0" timeOffset="33557">3242 2650 8355,'5'-12'-248,"-4"5"0,3 0 1,-3-2-1,-1-1 948,0-1-565,0 0-166,0-1-44,0 6 1,0 6-1,2 8 1,0 2-125,2 1 0,1 5 0,-3 3 0,3 3-67,1 4 1,1-2 0,1 3 0,0-1-14,1 0 279,-5 0 0,11-3 0,-2-1 0</inkml:trace>
  <inkml:trace contextRef="#ctx0" brushRef="#br0" timeOffset="33843">3879 2661 8355,'-11'-5'0,"4"4"-647,-1-3 407,6 3 0,-4 1 144,2 0 1,3 1 0,-3 3 0,3 4 0,1 5 51,0 2 1,0 1 0,0-3 0,0 4-38,0 0 1,3-3-1,2 2 1,0-1-149,0 0 1,4 1 211,-2-1 1,3-3-1,2 4 1</inkml:trace>
  <inkml:trace contextRef="#ctx0" brushRef="#br0" timeOffset="34085">4170 2672 7423,'-1'-6'-335,"-3"2"257,3 3 0,-4 6 1,5 2-1,0 3-6,0 1 1,1 1-1,3-1 1,2 0-32,0 0 0,4 0 0,-1 2 0,3-1 52,3-1 1,5 8 0,-2-7 0</inkml:trace>
  <inkml:trace contextRef="#ctx0" brushRef="#br0" timeOffset="34343">4673 2694 7332,'0'12'-381,"1"-1"257,3 0 1,-3 0-1,3 0 1,-1 0 24,0 1 0,0-1 0,4 0 1,2 0-35,1 0 1,1-1 116,0-2 0,0 2 0,1-4 1</inkml:trace>
  <inkml:trace contextRef="#ctx0" brushRef="#br0" timeOffset="34585">5255 2706 8355,'-7'-7'-238,"2"-3"1,7 13 0,0-2 0,3 4 111,1 4 0,0-3 1,3 1-1,-1 2-21,0 1 0,3 1 0,3 0 0,1-1 1,-1-2 1,3 7 0,0-3 0</inkml:trace>
  <inkml:trace contextRef="#ctx0" brushRef="#br0" timeOffset="34851">5858 2683 8355,'0'-6'223,"-4"0"-171,1 2 1,-1 4-234,4 0 1,0 1 0,0 7 0,0 0 0,0 2 19,0 2 1,5-1 0,2 0 0,3 0-79,2 0 1,-1 3 0,1-2 65,3-2 0,-2-1 0,3 2 0</inkml:trace>
  <inkml:trace contextRef="#ctx0" brushRef="#br0" timeOffset="35090">6339 2661 8355,'6'-5'-201,"4"4"0,-2-4 0,1 1 0,3 0 0,-2 3 0,-2 2 105,0 3 1,-1 5-1,4-2 1,1 3 0,-1 1 0,1-1 1,2-1-135,1-2 1,0-1 155,-4 2 0,5 7 0,1-3 0</inkml:trace>
  <inkml:trace contextRef="#ctx0" brushRef="#br0" timeOffset="35334">6920 2650 7332,'2'-7'475,"1"4"-557,5 1 0,2 4 0,1 0 0,0 3 0,0 0-72,0 0 1,4 4-1,1-3 19,2 0 1,-3 4 0,3-4-1,1 2-31,-2-1 0,9-4 0,-2 2 0</inkml:trace>
  <inkml:trace contextRef="#ctx0" brushRef="#br0" timeOffset="35582">7602 2616 8355,'0'-6'-252,"0"1"-133,0 5 1,5 4 281,3-1 1,2 6-1,1-1 1,1 1 0,2 3 14,1-1 1,5 0-1,-3 0 1,2 0-95,-1 1 1,1-5 0,3 0 132,1 2 1,-1 1-1,0 1 1</inkml:trace>
  <inkml:trace contextRef="#ctx0" brushRef="#br0" timeOffset="35825">8239 2627 7054,'0'-6'-553,"2"1"538,1 5 0,0 4 0,3 1 1,0 0-19,1 0 0,0 2 0,4-2 0,-1 1-47,-2 3 1,3-3 0,-1 2-24,3 0 0,2 1 0,-4 0 95,1-2 1,4-4 0,1 2 0</inkml:trace>
  <inkml:trace contextRef="#ctx0" brushRef="#br0" timeOffset="36107">8787 2583 8355,'0'-12'-213,"0"1"0,2 5 343,1 2 0,3 3 0,6 1-94,-1 0 0,0 4 1,0 1-1,2 1-106,1 3 0,0-3 1,5 1-1,-1 2-69,0 1 0,4 0 0,-1-1 0,4-2-102,0 2 0,-1-3 0,-1 1 0,2 2-344,1 1 498,0-4 1,2 4-1,0-4 1</inkml:trace>
  <inkml:trace contextRef="#ctx0" brushRef="#br0" timeOffset="36359">9592 2571 7731,'8'-3'112,"-1"-1"1,-3 1 0,3 6 0,2 2 0,1 1-206,1 3 0,4-3 0,1 1 0,0 1 42,0-2 0,4 4 0,-1-2 0,1 0-126,-2 0 1,7 2 0,-2-4 0,-1 1-519,-2 1 548,1-6 1,-4 8 0,6-4 0</inkml:trace>
  <inkml:trace contextRef="#ctx0" brushRef="#br0" timeOffset="36618">10196 2583 8355,'1'-7'70,"3"4"-168,-3 1 0,8 4 0,-4 1 2,1 5 0,1 2 0,5 1 31,-1 0 0,0 0 1,1 0-1,3 1-73,4-1 1,2 0 0,1-1 0,2-1 0,1-2-177,1 2 1,4-4 0,-3-2 257,2-1 0,0 3 0,5 1 0</inkml:trace>
  <inkml:trace contextRef="#ctx0" brushRef="#br0" timeOffset="36849">10811 2515 7919,'11'5'-1224,"0"3"1457,0 2 0,0-3 0,1 1 0,-1 0-225,0 2 1,5 2-1,2-3 1,0 0-73,1-1 1,1-1 0,5 4 0,2 0-205,1 1 1,0-2-1,0-2 50,-2 0 0,-4-1 0,5 4 1</inkml:trace>
  <inkml:trace contextRef="#ctx0" brushRef="#br0" timeOffset="37103">11549 2471 8355,'11'-6'-98,"0"-3"0,0 4 83,0-1 0,4 3 0,0-1 0,0 3 0,0 1 1,0 0-1,-1 0 0,-2 1 0,-1 3-45,0 4 1,2 2-1,0 1 1,2 0-59,-1 0 0,0 4 0,-1 0 0,2-1-88,-1-2 1,3 3 0,1 0 0,0-3 15,1-3 0,0 1 0,3-4 0</inkml:trace>
  <inkml:trace contextRef="#ctx0" brushRef="#br0" timeOffset="37345">12219 2515 8146,'8'-3'0,"-1"-2"0,2 0 0,1 0-822,1 2 966,0 2 1,0 0 0,1-2-1,-1 0 14,0 0 0,0 2 0,2 1 0,2 0-183,3 0 1,0 4-1,0 1 1,2 1-1,2 1 1,3 1-1,1-1-186,-1 2 0,0 0 0,0-1 1,2 0-146,2 0 0,-4-1 1,1-1 175,-3-1 1,5 4-1,0-3 1</inkml:trace>
  <inkml:trace contextRef="#ctx0" brushRef="#br0" timeOffset="30719">12599 2202 8155,'0'-11'-155,"-3"4"268,-1-1 1,-3 5 0,2-4 0,0 1 212,0 0 0,1 2-155,4-3 0,4 3 0,1-2 61,1 1 0,-4 0-257,2 1 0,-3 4 0,-1 0 0,0 6-315,0 4 345,0 2 1,-3 4 0,-1 2 0,1 3-22,2 2 1,1 0 0,0 2-1,0 3-12,0 0 0,4 1 1,1 2-1,0-1 18,0 1 1,2 0 0,-2-1 14,1-4 1,-2-2-1,2 1 1,1 1-10,-1-1 0,-4-2 0,3-4 1,-1 0-1,0 0 42,-2-2 1,3 3-1,-1-5 1,-2-1 132,0-2 0,-2-1 1,0 0-64,0 1 1,0-1 0,-2-1 154,-1-3-135,1 3-737,-8-9-1553,9 4 1574,-4-5 1,-5-5 0,-2-1 0</inkml:trace>
  <inkml:trace contextRef="#ctx0" brushRef="#br0" timeOffset="41105">5601 3410 8759,'-6'1'281,"2"3"0,3 2 0,1 5 0,0 0 0,0 1-500,0-1 0,0 1 247,0 3 0,0-1 1,0 3-1,0 1-219,0-1 1,0-2 0,0 2-1,0 1 7,0-1 0,0-3 0,0 1 1,0-3-162,0-1 440,0 0 0,0-3-16,0-1 0,0-9 1,0-2-62,0-5 0,0-6 0,1 1 0,2-1-10,0-2 0,5 4 1,-3-6-1,1 1-107,3 0 1,1-3 0,1 4 70,0-1 0,0-2 0,0 5 1,1 2 33,-1 0 1,4 2 0,0 0 0,-1 1 26,3 3 0,-5-2 0,3 5 0,-3 2 4,-1 0 0,1 2 0,-1 2 1,0 0-1,0 3-33,0 1 1,1 2 0,-1 4 0,-1 2-1,-3 1 1,2 0 0,-4-4 0,0 1-5,0 3 0,-2-2 1,-3 2-1,0-3-5,0-1 0,0 0 1,0 2-175,0 2 1,0 1-42,0 2 1,0-1 0,0-6-73,0 0-235,0 0 1,2-1 126,1-2 400,-1 1 0,3-7 0,-5 3 0</inkml:trace>
  <inkml:trace contextRef="#ctx0" brushRef="#br0" timeOffset="41560">6350 3566 8355,'-11'0'-152,"3"0"382,1 0 518,5 0-623,-8 0 1,10 0 0,0 0-123,6 0 0,4 0 0,2 0 0,2 0-117,1 0 0,5 0 0,-3 0 1,2 0-1,-1 0 86,2 0 0,-2 0 0,-1 0-556,-1 0 1,-1-3 0,-3-1 224,3 1 1,-2-3 0,3 0 0</inkml:trace>
  <inkml:trace contextRef="#ctx0" brushRef="#br0" timeOffset="42075">7144 3432 8355,'0'-7'0,"0"-1"393,0 1 0,0-1 667,0 1-317,0 4-946,0-6 0,-1 7 0,-3 0-24,-4 4 1,-1 1-1,-3 4 1,0 2-27,-3 1 0,-1 0 0,-3-2 0,3 0 212,0 1 1,2-1 0,-3 1 0,1-2 82,2 2 0,5 0 0,3 0-25,1-2 0,3-1 0,4 3 1,4-3-80,4-1 1,0-1 0,9-3 0,0 2-80,-2 0 0,5 1 0,-1-4 0,3 0-14,-3 0 1,1 0-1,-3 0 108,2 0 1,0 0 0,-2 1 0,-4 2 10,-3 0 1,-5 2 0,-3-2-1,0 2 70,0 1 0,0-2 1,-6 2-1,-1 0 60,-5 0 0,-2-2 1,-2 4-1,-2-1 1,-2-1-1,-1-2 0,2 1 1,-3-1-1,1-2-11,0-1 1,3-1-146,-1 0 0,-1 0 0,1 0 1,1 0-547,2 0 254,6 0 0,-4-5 0,4-1 1</inkml:trace>
  <inkml:trace contextRef="#ctx0" brushRef="#br0" timeOffset="43044">7423 3455 9441,'-5'-7'1412,"3"2"-864,-6 5 1,6 2-713,-2 1 1,3 4-1,1 4 1,0 0-5,0 0 0,5-3 0,1-1 1,2 2-1,-1 1-118,2 1 0,-3-1 1,1-2-1,2 0 72,1 1 0,5-3 0,0 0 0,-1-1 74,-2-3 1,3 0 0,0-2-1,-2 0 70,0 0 0,-2-2 1,0 0-1,-1-3 140,-2-1 0,0 2 0,-3-3 1,0-2 191,0-1 0,0 0 1,-2 1-162,0 2 0,1-1 0,-4-3-45,0 0 1,4 0 0,0 0 54,-2 0 0,-1 3-185,-1 1 0,0 5 75,0 2 0,0 5 1,0 7 12,0-1 0,0 0 1,0 1-1,0 2 1,2 1-53,1-1 0,0-2 0,4-1 0,2 0-40,1 1 0,1-5 0,1-1 1,2-1-146,1-2 0,4 2 0,-3-2-28,1 0 1,-2-3 0,4-3 0,1-2 0,-1-1 13,0-3 0,1 0 0,-4-4 172,2-2 0,-5 3 0,1-4 1,-4-1-1,-3-1 192,2-3 1,-4-2-1,-1 1 1,-3 1 183,-1 2 0,-1-2 0,-3 3 0,-4-2-73,-1 1 0,-1-1 0,1 5 0,1 2-71,0 0 1,-1 6 0,0 0-1,2 3-89,-2 1 1,3 2 0,0 2-120,1 3 1,-3-2 0,5 6 0,0 2-1,2 2 1,1 4 0,0 2 0,0 1 0,1 3-1,3 0 1,2-1 17,0-2 1,3 2 0,-4-4 0,0 2 0,1-2 0,-1-1 0,1-1 0,-1 0-123,0 0 94,-1 0 1,-3-5 0,2-1 0,0-2-112,0 2 1,-2-3 55,-1 1 1,1-4 11,3 1 0,-3-4 0,3-4-18,-3-4 0,-1-3 0,2-2 84,1-2 0,0 0 0,4 2 0,2 0 14,1-2 1,1-1 0,0 3-1,0 1 1,1 2 0,-1 0 0,0 1 0,0 1 0,0 1 198,0 2 0,1 2 1,-1 3-1,0 1-36,0 3 0,-3-2 1,-1 6-1,1 0-156,-2 2 1,2 5 0,-4 0 0,-1-1-34,-2-2 1,-1 3-1,0 0 1,0-1 23,0-2 1,-4-1 0,-1 0 0,-1 1-18,-3-1 0,-1-4 0,-1-1 6,0-1 1,-1 3-1,-2-4 1,-1-2-47,1-1 1,2-1-1,1 0 1,0 0 37,-1 0 1,6-5-455,2-2 1,-2-3 0,0-1 0</inkml:trace>
  <inkml:trace contextRef="#ctx0" brushRef="#br0" timeOffset="43354">8351 3421 8355,'6'-5'145,"4"4"-24,-2-3 1,2 3-1,1 1 1,0 0 0,0 0-1,1 0-340,-1 0 0,-1 1 107,-3 3 1,-2 2 0,-5 5 133,0 0 1,0 1 0,-1-1 29,-3 0 0,3 0 1,-4 2-1,1 0-92,0 2 1,1 0 0,3-3 0,0 2-254,0 1 1,0 0 0,1-4-200,3 0 1,2 0-1,5 1 1</inkml:trace>
  <inkml:trace contextRef="#ctx0" brushRef="#br0" timeOffset="43558">8508 3265 8355,'0'-12'67,"0"1"1,0 4 355,0-1-271,0 6-360,0-3 1,0 6 0,0 3 0,0 3 0,0 3 0,0 1-1293,0 1 1353,5-6 0,1 4 0,5-4 0</inkml:trace>
  <inkml:trace contextRef="#ctx0" brushRef="#br0" timeOffset="44126">8720 3399 8355,'-5'6'367,"0"4"-113,-2-3 1,-2-1-139,5 2 1,1-1 0,3 5 0,0-1 22,0 0 0,0 0 0,0 0-366,0 0 1,0 1 0,0-1 269,0 0 1,0 0-322,0 0-1,0-3 4,0-1 392,0-4 1,0 0 0,0-6-184,0-5 0,0-2 0,1-1 0,1 0-25,2 0 0,5 0 1,-3-1-1,1 1-3,1 0 0,-2-4 0,3 0 0,-2 2 78,2 0 0,-3 3 1,2 2-1,-1 0 292,-1-1 0,4 1-23,-2 0 1,2 3 0,1 5-135,0 0 1,0 0 0,0 2-1,1 1-77,-1 5 0,-4 2 0,1 1 0,-1 0 1,1 0-86,-1 0 1,-5 1-1,2 0 1,-1 2-1,-1 1 1,2-2-1,-2 0 1,0-2-1,-2 0-263,0 0 1,0 0 0,0 1-60,0-1 1,5-4-1,2 1-99,3 0 1,1-3 0,0 0 0</inkml:trace>
  <inkml:trace contextRef="#ctx0" brushRef="#br0" timeOffset="44436">9179 3164 8355,'-7'0'889,"2"1"-720,5 3 1,0 0-1,0 6 1,2 2 0,0 2-61,2 2 1,1 1 0,-3 6 0,3-1-304,1 0 1,-2 4 0,2 0-90,-1-1 1,-1-5 0,-3-1 0,2 1 0,1 0-83,-2-2 0,3 2 1,-1-5-1,-1-1-387,2-2 603,-3-1 0,8 5 0,-4 2 1</inkml:trace>
  <inkml:trace contextRef="#ctx0" brushRef="#br0" timeOffset="45662">9145 3443 7837,'-11'0'156,"5"2"1,3 0 0,6 2 0,4 0 181,3 1 0,6-3 1,3 4-396,2-1 0,3-1 1,0-4-1,4 0 29,0 0 1,2 0 0,2 0-1,-1 0 1,-2-1 58,-2-3 0,3 1 0,-5-3 0,-3 0-65,-2 0 1,-6 2-1,1-2 1,-4 0 168,-4-1 0,2 4-80,-5-5 0,-2 2 0,-5-1-49,-5 3 1,-1 1-1,1 1 1,0-2-3,0 2 0,-2 0 1,-2 4-1,1 0-19,0 2 0,0 1 0,0-3 29,0 2 1,3 5 0,2-2 0,0 2-3,-1-2 1,5 5 0,-2-2 0,3 3 0,1 1 6,0-2 1,1-1 0,2 1-61,0-1 0,10-4 0,-2 1 0,3-1 0,1-1 13,0-2 0,4-3 0,0-1 0,1 0 33,-1 0 0,0 0 1,-2-1-1,-1-1 56,0-2 0,-1-5 0,-3 2 0,2-3 26,1-1 1,-4-1 0,-4 0 0,2-2-52,1-1 0,-4 1 1,-1 1-116,0-2 0,-4 3 0,3-4 0,-3 1 19,-1 0 0,0-1 0,0 2 1,0-1-1,0 1 45,0 2 0,-3 5 1,-2 0 184,-1 2 0,-2-2 0,-3 3-109,0 2 0,0 4 0,1 3 0,2 1-58,4 3 1,-1 1-1,2 2-63,0 3 0,2-2 0,2 2 0,2-3 5,0-1 1,6-1-1,-1-1 1,2-3-1,2-1 1,2-2-1,1-2 1,-1-1-1,1 0-103,0 0 0,0 0 170,-4 0 0,2 0 0,0 0 0,2 0-55,-1 0 1,-2 0 0,-2-1 0,-1-2-66,-2-1 1,-3 1 0,4 3-142,-6 0 235,3 0 0,-5 5 0,-1 2 121,-3 3 0,3 1 1,-3 0 99,3 1 0,1-1 1,0 0-132,0 0 1,1 0 0,2 0-84,0 1 0,6-5 0,-1-1 0,1-1-3,3-2 0,-1-2 0,0-1-482,0 0 1,0-4 0,1-1-1,-1-1 1,-1-3 161,-3-1 1,3-2-1,-2-2 1,1-1 314,3 2 0,-1 0 0,-1 1 1,-2-2 100,0-1 0,-2-3 0,3 3 0,-3 1 0,-1 2 0,-3 1 0,0-1 0,-2 1 1937,0 0-1757,-5 5 0,2 1-82,-4 5 0,1 1 0,-2 3 1,3 3-1,1 3-5,1 1 0,-1 1 1,3-1-1,-2 0-266,0 0 0,-1 4 0,5 0 0,2-1 183,0-2 1,5-1-1,-3 0 1,1 1-31,3-1 0,4 0 0,2 0 1,-1-1-91,-2-3 1,-1 2 0,1-4 0,0 0-176,3 0 0,-3 3 1,5-5-1,-3 0-204,1-2 1,0-1 0,-4 0 394,1 0 1,-5 0 0,0-1 0,1-3 43,-2-3 1,0 0 0,-3-1 0,1-4 0,-2-1 42,-1-1 1,-1 1 0,0-1 0,0-2 194,0-2 1,0 3-1,0-2 1,0 0-478,0-1 1,0 3 0,0-2 0,0 1-55,0 2 1,0-2-1,-1 2-675,-3 4 587,3-1 1,-4 11-1,4 0 1,-2 6 151,0 4 0,-1 2 0,4-1 0</inkml:trace>
  <inkml:trace contextRef="#ctx0" brushRef="#br0" timeOffset="46385">10755 3376 9539,'4'-11'0,"-1"0"0,-1 1 621,-5 3 0,1 0-657,-6 4 0,1 1 1,-4-1-1,-2 1 1,-1 2-1,-2 0-18,-1 0 1,2 0-1,-2 2 1,-1 1-1,1 4 43,-3-1 1,4 4-1,1-3 1,2 3-195,2 1 0,1 0 0,3 1 0,3-1 127,3 0 1,1 0 0,0 0 0,0 1-37,0-1 1,5 0 0,2-1 0,3-1-7,1-2 0,1-5 1,-1 2-1,0-3-12,0-1 0,2 0 1,0 0 143,2 0 0,0-3 0,-5-2 223,-3-1 0,2-2 1,-4-3-66,1 0 1,-3 0 0,1-1 0,-3 1-8,-1 0 1,4 0-196,-1 0 1,1-1 0,-4 1-285,0 0 1,0 4 238,0-1 1,0 7 0,0 1 90,0 6 0,0 4 0,0 3 0,-1 0-9,-3 2 1,3 4 0,-3-4 0,3-2 43,1 0 0,4-1 1,0 1-40,3-2 1,-2 2-1,5-6 1,2 0-45,0 1 0,2-6 0,1 2 0,4-3 0,1-1 10,-2 0 0,2-1 0,-4-3-31,2-3 1,-4-3-1,4-3 1,-1 0 0,-1-4 14,1 0 0,1 2 1,-3-4-1,-1 0-15,-2-3 1,3 0 0,0 0 0,-1-2 93,-2-2 0,-4 2 1,-2-3-1,-1 1-22,-3 0 1,-1-1-1,-1 2 1,0-1 395,0 1 0,-8 1 0,-3 3-249,-2 3 0,1 1 0,1 6 0,-1 1 1,1 3-1,0 3 0,0 3 0,1 2 0,1 4 23,2 6 1,4 2-1,0 5 1,1 3-267,2 4 0,2 0 1,0 4-1,3-1-52,1 1 1,-2 1 0,2 2-102,-1-2 1,-1 1-1,-3-4 1,2 0-238,0 1 0,1-3 0,-3-6 0,2-1-749,0-2 915,6-1 0,2 1 0,7 1 1</inkml:trace>
  <inkml:trace contextRef="#ctx0" brushRef="#br0" timeOffset="46773">11605 3220 8355,'0'-11'-251,"-2"1"0,-1 2 429,-5 4 0,-7 3 1,-3 2-1,-4 2 1,0 3-1,0 3 1,-1 3 84,1 1 1,0 0-1,-1 1 1,2 1-53,3-1 0,1 2 1,7-1-1,3-2-161,3 0 1,3-2 0,2 0 0,3 0 0,5-1-1,3-1 1,4-2 0,2 1 0,2-1 0,1 1-531,1 0 0,-1-3 363,-2-1 1,2 1-1,-4 0 1,2 0-120,0 0 1,-5 0-1,4-3 136,-2 2 1,-2 5 274,-7-2 1,-3 0 0,-9-1-10,-6-1 0,-5 2 0,-7-3 0,1 0 8,-1 1 1,0-4 0,-3 4 0,-4-1 0,-1-1-126,1 0 0,-2-2 1,3-1-1,1 0-922,2 0 0,-2 0-117,2 0 0,0 0 0,4 0 1</inkml:trace>
  <inkml:trace contextRef="#ctx0" brushRef="#br0" timeOffset="32465">13304 3175 8355,'0'-11'-771,"-1"3"1,-2 1 898,-1-2 0,1-1 0,1-1 0,0 0 0,-2 0 0,2 0 1,0-1 492,2 1 0,0 4 1,-1-1-254,-3 0 1,3 1-281,-2 0 1,1 3-152,2-3 0,-3 6-53,-1 1 0,-4 5 1,5 6-1,-1 1-90,-1 3 1,4-1 0,-3 4-1,3 2 64,1 1 1,0 2 0,0-1 90,0 0 0,1 1 0,1-2 0,2-1-7,-1-2 1,3-4-1,0 1 1,2-3-1,-1-2 26,2-2 1,1 0 0,2-3-1,3 0-8,4 0 1,2-1-1,1-4 1,2 0-185,2 0 0,-1-1 0,3-2 0,-1-2 10,-2-1 1,3 2 0,-2-3 61,-1-2 0,-2-1 0,0-1 0</inkml:trace>
  <inkml:trace contextRef="#ctx0" brushRef="#br0" timeOffset="32692">13360 3175 7734,'0'-7'531,"1"0"-411,3 2 1,3 0 0,8 3 0,4-3 0,2 0 0,2-1 0,3 1 0,3 0-154,0 2 0,3-2 0,-4 2-262,1 0 1,0 2 0,-5 1 0,3 0-142,-3 0 0,0 0 0,-3 0 207,-2 0 1,2 5-1,-4 1 1</inkml:trace>
  <inkml:trace contextRef="#ctx0" brushRef="#br0" timeOffset="54570">4562 1565 8355,'7'0'0,"0"-1"-242,-2-3 1,3 2 0,0-4 0,2-1 424,1 1 1,1 2 0,2-3 0,1 0 0,-1-1-103,-2 1 0,-1 0 0,0-1 0,1 1-162,-1 3 0,-1-5 0,-2 3 0,-1-2-19,-3 1 1,4 3-308,-4-3 216,-1-1 0,-8 2 0,-2 2 175,-3 3 1,-1 1 0,0 0 42,0 0 1,-1 4 0,2 1 0,2 0 29,0 0 1,6 3 0,-3-2 0,1 2 85,0-1 0,1 1 0,3 3 0,0 0-6,0 0 0,1 1 1,3-1-165,3 0 0,3-1 1,1-2-1,0-1-25,1-2 1,0 2 0,2-3-1,0-2-22,0 0 0,4-2 1,-1 0-1,2-2-51,-1-1 1,1-4 0,2-4-1,-2 1 1,-3 2 52,0 0 0,-4 1 1,2-4-1,-4-1 90,-3 1 0,-3 0 0,2 0-100,-1 0 0,-1-1 307,-4 1 0,-1 1 0,-2 2 0,-2 0-88,-1-1 0,2 3 1,-3 0-1,-1 0-186,2 0 0,-4 3 46,3-1 56,2 3 41,0 1 1,14 0-73,2 0 0,2 0 0,0 0 0,1 0 1,0-1-53,0-3 0,-1 3 0,-2-3 0,0 3 1,0 0-1,0-2 0,0 0-275,1 0 305,-6 7 0,-1 2 1,-5 5 59,0 0 0,-4 4 0,-1 0 5,-1-1 0,0 2 0,-3-1 1,2-1-1,-1-2 26,2-1 1,1 0-1,5 1-22,0-1 0,0 0-120,0 0 1,5-5 0,2-2-129,3-3 1,3-1-1,2 0 1,3 0-79,3 0 1,-1-1 0,1-3 0,3-3 0,0-3 3,-1-1 1,4-5 0,2-2 0</inkml:trace>
  <inkml:trace contextRef="#ctx0" brushRef="#br0" timeOffset="56786">5445 1319 8355,'-7'0'320,"-1"0"1,5 0 402,-5 0-631,1 0 1,0 2 93,4 1 0,1 0 0,2 4 0,0 2-427,0 1 0,4 2 0,0 2 0,-2 1 2,0-2 1,1 0 0,1-2 0,-1 0 140,-2 0 0,-1-3 0,0-1 66,0 2 0,1-3 17,3 2 147,-3-6 0,4 2-80,-5-8 1,0 2-1,0-6-85,0 0 0,0-2 0,0-2 0,1 2-39,3 3 0,1-3 0,4 3 0,-2-3 0,1-1 29,-2-1 1,4 1-1,-4 0 1,1 0 18,1 0 1,-2 3 0,3 2 0,-3 0 23,-1 0 1,4 2 33,-2-4 0,-1 6 0,2-1-49,0 6 1,-3-1 0,-1 6 0,-1 1 0,-1 0 0,2 3 0,-2-1 0,0 0 0,-2 0 0,1 0 0,1 1-290,2-1 0,0 0 1,-3 0 1,3 0 1,-2-3 0,6-2 195,0-1 0,2-1 0,1-4 1</inkml:trace>
  <inkml:trace contextRef="#ctx0" brushRef="#br0" timeOffset="56787">5825 1330 8355,'0'-7'-273,"0"0"0,-3-1 218,-1-3 1,-5 5 444,2 2 0,0-1-326,0 1 0,3 1-52,-3 3 1,4 5 0,0 2-1,1 3-9,2 1 0,0 0 1,0 0-1,0 1-47,0-1 0,2 0 1,0 0-1,3 0-42,1 1 0,2-1 0,3 0 0,0 0 0,0 0 0,2-3 0,0-2 0,4-1-27,0-3 1,-3 0 0,2-2-1,-1 0-24,0 0 0,1-5 1,-3-2 135,2 1 0,-4-4 1,-3 2-1,-1-5 130,0-2 1,-2 0 0,-5 4-1,0 0-10,0 0 0,0 0 0,-2-1 0,-1 1 0,-5 0-112,-2 0 1,-1 0-1,-1 0 1,-3-1-49,-4 1 0,3 4 0,0 1 0,1 1 47,0 2 1,0 1 0,4-1 52,0-1 5,4 1 1,2 4-35,5 3 1,2-3 0,0 4 0,3-1 7,1-1 1,6 5-1,2-5-123,0 0 1,2 2 0,0-1 0,2-2 0,0-1 0,1-1 0,0 0 0,1 0 0,1 0 0,1 0-53,0 0 1,-3 0 0,-2-1 241,0-3 0,-3 3 1,-1-4 18,2 0 0,-4 3 1,1-4 59,-3 1 0,-6 0 0,2 2 135,0-1 0,-4-1-228,3 2-329,-3 1 0,-2-3 166,-3 5 0,3 2 1,-3 1 73,3 5 1,1-2 0,0 2-1,0 0 1,0 2 114,0 1 1,0 1 0,1-1 0,1 0-76,2 0 1,5-1 0,-3-1 0,1-3-10,1-1 0,-4 2 0,3-3 1,2-1-9,1-2 0,1-1 0,0 0 1,0 0-88,0 0 0,1-4 0,-1-1 1,0-1 8,0-3 0,-3 3 0,-1-1 134,2-2 0,-3-1 0,0-1 0,0 0-65,1-1 0,-5 1 140,2 0 0,-2 4 1,1-1-212,0-1 0,2 1-689,-1 0 632,-3-2 0,6 9 76,-4-3 1,-1 4 0,3 4 0,-2 4 30,1 1 0,1 3 0,-3-1 0,3 0 54,2 0 0,-5 0 1,3 1-106,0-1 0,-2 0 0,4 0 23,2 0 0,1-5 1,1-2 19,0-3 0,-4-1 0,1 0 0,1 0 41,0 0 1,-1-6 0,-1-4 0,2-3 0,0-1 58,-2 2 0,3-3 0,-2-2 0,0 1-64,0 0 0,2 0 0,-4 2 0,1-1-5,1 2 1,-6-1 0,3 0 0,-1 0 27,0 0 1,-1 1-1,-3 2-35,0 0 1,0 0-91,0 0 0,-1 1-120,-2 2 1,1 2 150,-1 2 0,1 8 1,2 0-1,0 5-14,0 2 0,4 1 0,1 2 1,0 2 56,0 1 1,2-2-1,-2 3 1,0-1-39,0 0 0,3-3 1,-3 2-1,0-1-38,0 0 0,2 0 1,-2-5-1,0-1-5,0-2 0,4-1 1,-3 3 31,0-2 0,4-4 0,-2 1 96,1-3 1,-1-2-1,-1-3 1,2-4 64,1-1 0,-3-4 0,0-1 0,-1 0 0,0-1-33,3-1 0,-4 2 0,0-4 1,-2 1 77,1 0 1,0 2 0,-4-3 0,1 1-200,3 0 1,-3 2 0,3-3-1,-3 1-46,-1 0 1,0 3 0,0-2 0,0 1 55,0 0 1,0 4 0,0 3-95,0 0 97,0 3 0,0 1 26,0 8 0,0 2 0,0 6 0,0 3 10,0 4 0,0-2 0,0 2 0,0 1 11,0 1 0,0 1 0,0 0 0,0 1 0,1-2-12,3-2 0,-3 0 0,3-2 0,-3-1-8,-1 0 0,4-1 0,1-4 0,0 0-39,0 0 0,4-4 0,-2-2 1,3-2 10,1 1 0,0 0 0,1-4 0,-1-2 94,0-1 1,-1 0 0,-2-4 0,0-2-1,1-1 1,-1-2 0,1-2 0,-3-1 0,-1 2-1,-2 0 1,-1 2 232,2 0 1,-3 0 0,3-1-1,-3 1-265,-1 0 0,0 0 0,0 0 0,0-1-189,0 1 1,0 4-228,0-1 215,0 6 1,1-2 155,3 8 1,-1 2 0,4 5 0,0 0 19,0 1 0,3 0 1,-4 2-1,1 1-21,1-2 0,-5 3 0,4-1-173,-2-1 1,2-2 0,-2 0 0,0-1-79,0 0 1,2-4 0,-2 0-1,2-2 64,1-3 1,2 4 0,1 1 0</inkml:trace>
  <inkml:trace contextRef="#ctx0" brushRef="#br0" timeOffset="57001">7312 850 8355,'-7'0'-511,"-1"0"0,6 1 279,-2 3 1,3-2 0,2 4 4,3-1 1,-3 4 0,4-3 0</inkml:trace>
  <inkml:trace contextRef="#ctx0" brushRef="#br0" timeOffset="58046">7625 1040 8355,'11'-6'-320,"1"2"-423,-1 3 817,0-4 0,1 3 0,2-1 0,2 1 189,2 2 0,0 0 1,5 0-1,-1 0-178,0 0 1,1 0 0,-1 0-1,0 0-50,1 0 0,3 0 0,0 0 0,-1 0-23,-2 0 0,-2 0 1,-1 2-1,-2 0-57,-2 2 1,-1 5-1,-3-2-26,3 3 1,-3 1 0,2 0 32,-5 0 0,-3 1 0,-3-1 0,0 0-13,0 0 0,-2 0 0,-2-1 0,-2-1 50,0-2 0,-6-3 0,1 2 117,-2-1 1,3-1-1,0-5-45,-2-3 1,3 2 0,-1-6-58,2 0 1,2-2-1,3-2 1,0 1-41,0 0 0,5-3 0,2 1 0,3 0 0,1 0-70,0 0 1,-3 1 0,-1 1-3,2-1 0,1-2 0,1-1-27,0 1 1,1 2-1,-1 0 1,-1 1-190,-3 0 1,2 4 0,-4 0-691,1 2 953,1 2 0,0 3 0,-2 0 0</inkml:trace>
  <inkml:trace contextRef="#ctx0" brushRef="#br0" timeOffset="57582">7860 850 8058,'-5'-6'-1320,"3"-3"1265,-6 5 0,1 2 191,-5 5 1,5 5 0,0 5 0,-1 4 0,1 0 0,0 3 0,1 1 0,1 1 0,0 1 0,3 0-273,1 3 0,2-2 0,1 1 1,3-4-1,1-2 34,3 0 0,1-2-243,1-2 0,0-3 0,1-1 0</inkml:trace>
  <inkml:trace contextRef="#ctx0" brushRef="#br0" timeOffset="58311">8363 973 7545,'8'0'1244,"-2"1"-1184,-1 3 1,2 2-1,-3 5 1,0-1-150,1-3 1,-4 7-1,4-3 1,-2 2-291,1-1 1,0 3 0,-3 0 185,3-1 0,-3-2 0,4-1 0,-1 0-233,0 1 0,-1-5 380,-3 0 0,5-4 0,1 2 0</inkml:trace>
  <inkml:trace contextRef="#ctx0" brushRef="#br0" timeOffset="58509">8508 850 8016,'0'-11'-38,"0"-1"163,0 1 1,0 6 0,0 5-557,0 6 0,0 4 0,2 3 1,1 0-468,5 2 898,2 0 0,6-4 0,1 1 0</inkml:trace>
  <inkml:trace contextRef="#ctx0" brushRef="#br0" timeOffset="59402">8821 950 6885,'-1'-10'308,"-3"3"0,3 1 0,-4 3-146,0 0 1,-1-1 0,-5 4 23,0 0 1,3 0-1,1 0-9,-2 0 0,-1 0 0,-1 0-114,0 0 1,3 1 0,1 3-160,-2 3 1,-1 7 0,0 1-79,3-2 1,-2 0-1,5-2 1,2 0 53,1 0 0,1 1-135,0-1 1,0-4 0,1-1 216,3-1 1,2-1-1,5-4 1,0-1 58,0-3 1,1-2 0,-1-5-1,-1 0 56,-3-1 0,3 1 1,-2 0-44,2 0 0,-1 0 1,-1 0-1,-3 1-11,0 2 1,-3-2-1,5 3 1,-2-3-70,-3-1 1,3 3 40,-1 1 0,1 1 118,-2-2-34,-1 3 1,3 6 0,-5 3 0,0 4-16,0 1 1,0 3 0,0-1 0,0 1-177,0 3 0,0-2 0,1 3 1,1-1-1,3 0-38,1-2 1,-2-2 0,4-2 0,0-1 53,2 0 0,5-3 0,1 0 0,1-1-8,-1 0 0,2-1 1,-2-3-1,1-1 15,-1-3 0,4 2 1,-3-6-1,2 0-48,-1-2 1,-3-5 0,3-1 71,-2-2 48,-1 5 1,-4-13-1,0 2 1</inkml:trace>
  <inkml:trace contextRef="#ctx0" brushRef="#br0" timeOffset="59403">9202 604 8001,'0'-11'-497,"0"-1"0,0 5 1414,0 0 849,0 4-1601,0-2 0,-4 10 1,0 4-1,2 4-138,0 6 0,1 2 0,-1 3 0,-2 1 0,1 1 2,2-1 0,1 6 1,0 0-1,1-2-304,3 0 0,-1 1 0,4-4 1,1-1-16,-2-2 1,4-2 0,-3-1 0,3-2-67,1-2 0,-3-1 0,-2-4-31,-1 0 1,4 0 0,-3 0 0</inkml:trace>
  <inkml:trace contextRef="#ctx0" brushRef="#br0" timeOffset="98226">12108 4595 8355,'-11'0'347,"0"0"-203,0 0 0,3 0 140,1 0 1,3 0 0,-3 0 0,-2 2-45,-1 6 1,-1 1-1,1 8 1,1 0-182,2 1 0,3 0 0,-2 6 0,1 2 1,2 3-322,2-1 0,1 4 0,1-2 1,3 1 125,3-1 1,7 1 0,2-3 0,2-1-219,2 0 0,6-1 0,3-3 0,4-1-485,0 0 0,6-4 596,2-3 0,7-3 0,3-1 1</inkml:trace>
  <inkml:trace contextRef="#ctx0" brushRef="#br0" timeOffset="97005">12634 4818 8355,'-8'-9'33,"2"0"169,1 1 1,-4 6 0,2-2 159,-3 3 1,-1 1 0,0 0 0,-1 0-173,1 0 0,0 1 0,0 3-163,0 3 1,-1 0 0,3 0 0,0 2 0,1 1 168,0 1 0,-2 0 0,-1 1-487,-1 3 1,1-2-1,0 2 1,0-3 0,1-1-238,2 0 0,-1 1 0,1-1-61,-2 0 1,4-4 0,2 1-369,3 1 894,1-4 0,0 0 0,0-5 0</inkml:trace>
  <inkml:trace contextRef="#ctx0" brushRef="#br0" timeOffset="96625">12377 4517 8355,'-12'-5'0,"5"3"501,-1-1-42,6-4 0,-3 5 1,6-4-92,3 1 1,3 1 0,7 5 0,2 3 0,0 4 0,2 1-274,-1 3 0,2 0 0,3 2 0,0 2-245,1 1 1,-1 2 0,-1 3 0,0 1 0,-1-1-136,0 0 0,4 1 0,-7-1 1,2 0-85,-1 1 0,-4-1 0,1 0 0,-3 0 59,0-4 1,-5 2 0,-1-5-1,-1 0-23,-2 1 0,-2-4 0,-1 3 0,-1-2 42,-3-2 1,-7 0-1,-7 0 1</inkml:trace>
  <inkml:trace contextRef="#ctx0" brushRef="#br0" timeOffset="97606">13003 4751 8355,'-18'-3'346,"5"-2"0,3 0 0,2-1 130,-1-1 0,11 5 0,4-2 1,8 2-373,3-2 0,2 3 0,3-4 0,0 1-644,1 0 1,1 1 0,0 3 0,-3 0-417,0 0 0,0 0 0,2 0 1</inkml:trace>
  <inkml:trace contextRef="#ctx0" brushRef="#br0" timeOffset="97396">13025 4584 8355,'0'-11'537,"0"-1"0,0 1-76,0 0 1,0 4 0,0-1-1,0-1 1,1-1 308,3-1 1,-2 4-723,6-1-129,-6 6 0,5-2 0,-5 8 0,2 3 1,-2 3-83,-1 1 0,-1 2 0,0 3 1,-1 5-15,-2 4 1,1 1 0,-3-2 0,2 1 139,-1 1 1,-1 3 0,2-3-1,0-1 4,0-1 1,2-2-1,1-1 1,0-1-45,0-1 0,0-5 0,0 0 0,0-1-63,0-2 1,5-1 0,1-1 0,2-3-229,-1-1 1,2 2 0,4-3-116,2-1 1,0-2-1,-2-1 1,0 0-773,2 0 1154,0 0 0,1 0 0,2 0 0</inkml:trace>
  <inkml:trace contextRef="#ctx0" brushRef="#br0" timeOffset="97905">13360 4461 8822,'0'-11'0,"2"-1"0,1 1 0,5 0 681,2 0 0,1 5 1,0 1-473,0 0 0,4 3 0,0-1 1,0 3-1,0 3 0,1 4 0,1 1-84,3 4 1,0-4 0,0 8 0,0 1-182,3 1 1,-4 3 0,3 3-1,-2 2-225,-2 4 0,-2-2 1,-5 2-1,-1 0 1,-3 1-246,-3 3 0,-3-7 1,-2 6-1,-1-2 138,-2-2 1,-8 0 0,-1-5 0,-2 3-44,-1-3 1,-8 0 0,2-2 297,-1 1 0,-11-1 0,-1 0 1</inkml:trace>
  <inkml:trace contextRef="#ctx0" brushRef="#br0" timeOffset="93114">10174 4371 8355,'-7'0'-726,"-1"0"345,6 0 997,-3 0 0,6 0-322,3 0 0,3 0 1,7 0-1,2 0-210,1 0 0,1-1 0,2-1 0,-2-2 0,2 1-153,1 2 0,-2 1 1,-2 0-1,1 0-2366,-1 0 2026,-3 5 1,7 1 0,-4 5 0</inkml:trace>
  <inkml:trace contextRef="#ctx0" brushRef="#br0" timeOffset="93912">11046 4315 8355,'0'-11'-197,"-1"4"0,-3-1 391,-3 0 0,-3 3 197,-1 1 0,-1 3 1,0 1-191,-3 0 1,3 0 0,-3 0-1,2 1 1,1 1 0,-2 3 0,-1 0-1,2 2 95,0-1 1,1 2 0,-2 6 0,-1 1-439,2-1 1,0-1 0,2 1-1,0 1 1,0 0-157,-1 1 1,1-4-1,0 5 1,0-3 148,0 1 0,0 0 1,1-4-1,1 1-247,1-1 1,5 0 0,-5 0-603,0 0 1,3-3 768,1-1 0,3-4 0,1 2 0</inkml:trace>
  <inkml:trace contextRef="#ctx0" brushRef="#br0" timeOffset="93493">10778 4114 8355,'-6'-11'129,"1"4"0,5-1 1285,0-1-913,0 4 0,1-3-481,3 4 1,-2 0-1,6 6 1,2 0-1,2 3 62,3 1 0,1 2 0,-2 4 0,2 2-347,1 1 1,1 4 0,1 0 0,0 2 83,1 2 1,-4-1-1,0 0 1,-1 1-24,0-1 1,0-1 0,-4-1-1,0-3-121,1 0 1,-3 2-1,-1-1 1,-4-1-63,-3-2 1,-1 1-1,0-1-287,0-1 674,-5-7 0,-1 3 0,-5-4 0</inkml:trace>
  <inkml:trace contextRef="#ctx0" brushRef="#br0" timeOffset="94521">11236 4237 8355,'1'-10'941,"3"3"0,4 1-740,7 2 0,-1 3 0,8-3 0,1 1 0,2 1 0,2-2 0,2 0 0,1 1-107,0-1 1,-6-1-1,2 3 1,-2-2-650,-2 1 1,0 2 0,-3 1 0,-1 0-16,-2 0 0,-1 0 0,-4 0-962,0 0 1274,0 5 1,-4-4-1,-2 4 1</inkml:trace>
  <inkml:trace contextRef="#ctx0" brushRef="#br0" timeOffset="94266">11326 4092 8752,'0'-11'339,"0"-1"0,0 5 0,0 0 1722,0-2-2042,0 4 1,0 5 0,0 7-74,0 3 1,-2 5-1,0 1 1,-2 0-77,2 1 1,-1 2 0,1 0 0,-2 2-16,2 2 1,-3-1-1,1 0 1,1 1 42,2-1 1,1-3 0,0-2-1,0-1 58,0-2 0,0-2 0,1-1-17,3 1 1,2-2 0,5-2 0,2-2-103,2-1 0,2-1 1,6-4-1,-1 0 1,0 0-50,1 0 0,-1 0 1,0 0-1,-1 0-390,-2 0 0,7-5 0,-2-1 1</inkml:trace>
  <inkml:trace contextRef="#ctx0" brushRef="#br0" timeOffset="99033">13841 3857 8355,'-5'-11'444,"4"0"0,-3-1-520,3 1 0,0 4 1578,-3-1-1294,3 6 0,-6-3 0,5 6 0,-3 3-105,-1 3 0,3 5 0,0 2 0,1 5-155,2 2 1,0 3 0,0 1-1,0 2 1,0 0-325,0 1 0,0 1 1,2-2 207,1-3 0,-1-1 0,1-3 0,0-3 55,0-1 1,-1-1 0,1-4 241,-1 0 584,-2-4-405,0-2 1,-4-14-248,0-2 0,1-3 1,3 3-1,0 0 0,0 0-52,0-1 0,0-3 1,0-1-1,1 0 1,1 0-126,2 2 1,5-2 0,-2 1-10,3 2 0,1 0 0,0 3 0,1 2 0,0 1-20,3 2 1,-3 2-1,4 3 82,1 0 0,-5 0 0,4 0 1,-1 1-118,0 3 0,4-2 0,-4 6 0,-2 0 0,0 2-212,-2 1 0,-1 1 303,-3-1 1,2 0 0,-5 0 0,-2 0 83,-1 0 1,-2-3 0,-3-2 0,-4 0 0,-6-1-11,-5 0 1,-2 3 0,-2-5 0,-3 0 270,-4-2 0,1-1 0,-1 0 1,-1 0-105,-1 0 0,2 0 0,2-1 0,2-2 0,3 0 0,5-1 0,1 0 135,4 1 1,5-2-261,5 1 1,3 3-1,3-3 1,5 3 1,3 1-1,3 0-47,1 0 1,3 3 0,-2 2 0,2 0 7,2 0 0,-3 4 0,0-2 1,-1 3-1,-2 2 43,-1-1 1,1 0 0,1 0-1,-1 1-34,-2 3 1,0-2-1,-1 2 1,0-3-102,0-1 1,4 0-1,0 1 1,-1-1 0,-1 0-1,1 0 1,1 0-1,0 1-378,1-1 1,-4-4-1,3-1 1,-2-1-106,-2-2 0,0 2 419,0-1 1,0-1 0,1-3 0</inkml:trace>
  <inkml:trace contextRef="#ctx0" brushRef="#br0" timeOffset="105944">15708 4148 8355,'-11'-10'-193,"0"2"1,-1-2 0,1 4 328,0 0 0,-1 0 0,-2 3 0,-1 0 399,1 0 0,-3 2 0,0 1-441,-1 0 0,-3 5 0,3 3 0,-4 6-38,0 5 0,0-1 0,-1 5 0,1 4-21,0 4 0,-2 5 0,-1 4 0,0 3 0,3 2 1,2 0 62,0 1 1,4 6 0,1 0-46,3 3 0,6 1 0,2-2 0,4-1 6,4-5 0,7 2 1,7-3-1,3-2-141,2-3 1,4-6 0,2 1 0,1-2-248,-1-2 1,1-4-1,4-3 1,-2-4-467,-2-3 0,1 1 0,-4-5 363,2-2 1,-4-5 0,2-3 0</inkml:trace>
  <inkml:trace contextRef="#ctx0" brushRef="#br0" timeOffset="106709">16010 4573 8355,'-11'-12'0,"-3"1"415,3 0 1,-2 0-1,10 0 455,0-1 0,2 1-178,1 0 1,1 0-1,3 0-486,3 0 1,7 3-1,2 2 1,2 0-1,1 1-90,3 0 0,0 0 0,0 2 0,1 0-261,-1 0 0,2 2 0,0 1 0,3 0-240,-3 0 1,1 0-1,0 1 1,0 2-80,-4 0 1,0 6 0,-6-2 0,-1 3 154,-2 2 1,-4 0-1,-2 2 1,-1 2 160,-3 1 1,0-2 0,-4 4 0,-1 1 203,-5 1 0,-3-3 0,-4 1 11,-4 1 1,0-3 0,-1 1 0,0-2-72,-4-3 0,2 0 0,-4-2 0,2 0 0,3-1 0,1-1 0,3-3 0,1-1-413,2-2 205,-3-2 1,4 2-528,-2 1 1,3 0 0,1-4 0</inkml:trace>
  <inkml:trace contextRef="#ctx0" brushRef="#br0" timeOffset="106246">16032 4718 8355,'0'-11'514,"0"0"1,0-1 0,0 1 0,0 0 1298,0 0-32,0 0-1769,5 4 1,-4 12 0,3 10-1,-3 5-68,-1 3 0,0 8 0,2 2 0,0 2 5,2 0 0,3-2 1,-3 1-1,0-1-471,1 1 1,-3-4 0,4-2 0,1-2-451,-1-5 0,-4-2 1,3-7-718,0 0 1387,-3 1 0,2-6 0,-4 4 0</inkml:trace>
  <inkml:trace contextRef="#ctx0" brushRef="#br0" timeOffset="107534">16379 4986 8355,'-5'-11'479,"4"5"-204,-4-4 1,5 7 0,1-3 0,1 0 561,2 0 0,1 3-713,-1 0 1,-2 1 0,6 2 0,0 0 0,2 0 0,2 2 0,-1 0 0,1 3 0,2 1-552,1 3 1,0 1-1,-4 1 105,0 0 1,0 0-1,0 1 1,1-1-2,-1 0 1,-4 4-1,-1 0 99,-1-2 1,-1 0 0,-4-2 141,0 0 1,-5-1 0,-2-2 234,-3-5 1,-1-1-1,-1-2-9,1 0 0,1-5 1,3-3-80,3-2 0,-1-1 0,1 0 1,3 0-1,2-2 1,3-2 0,5 3 0,-2-3-218,3 3 1,5-3 0,0-2 0,0 1 0,0 0-308,0 3 0,3 0 0,-3 2 0,-1 1-42,-2 3 0,-1-2 407,1 5 0,-1-5 0,0 3 0</inkml:trace>
  <inkml:trace contextRef="#ctx0" brushRef="#br0" timeOffset="108585">16893 4886 8355,'-11'0'343,"3"0"-148,1 0 1,3 0-1,-3 0 155,-2 0 1,-5 1 0,0 1-145,0 2 1,3 5 0,2-2 0,2 2-117,-2-2 1,4 4-1,0-1 1,1 4-162,0 0 0,1-2 1,3-1-170,0 1 1,1-1 0,3 0 6,3 0 1,4-3 0,3-2-1,2-1 1,0-3-28,0-1 0,3-1 0,-3 0 1,0 0-125,1 0 0,1-1 1,-3-3-1,-1-2 295,-2 0 0,-4-4 0,-2 3 0,-1-3 166,-3-1 0,0-1 0,-2 1 0,0 0 2,0 0 1,-5 0 0,-3-2 0,-2 0 156,-1-2 0,-1 0 0,-2 4 0,-1-1 129,1 1 1,-2 1 0,0 2-116,-1 0 0,2 4 1,-3-2-1,2 1 33,3 3 1,0 0 0,3 1-1,1-1-132,2-2 0,6 0 1,1 4-1,7 0-378,7 0 1,3-1 0,7-1 0,2-3-111,4-2 0,0 4 1,2-5-1,1 0 62,-2-2 1,7-2 0,-5 1 0,1 0 221,-3 0 0,1-2 0,-3 0 1,-1-2-1,-3 1 0,-5 2 1,-5-1-1,-3 0 0,0-2 0,-3 1 1,-1 0-1,-4 1 506,-3-2 0,-6 0-236,-3 4 1,-3 1-1,-2 2 1,-2 5-1,0 0 18,-1-1 1,3 3 0,-2-2-1,2 1 7,-2 2 0,6 5 0,-2 3 0,2 2-244,3 1 0,1 1 0,5 3 0,0 4-14,0 2 0,1 2 0,3 2 1,3 3-50,3 0 0,2-3 0,-1 2 1,-1-1 34,-3 1 0,3-1 0,-4-5 1,2-1-267,-1-2 1,-3-4 0,2 1-31,-1-3 1,-1-1-1,-4 1-395,0-1 550,0 0 0,-1-5 0,-2-3 276,-1-6 0,1 1 1,3-6-1,0 0-61,0-2 1,1-2 0,3 0 0,2-2-75,0-1 0,8-1 0,-3 3 0,3-4-18,2 0 1,-3 2 0,5-2 0,-2 1 42,-2 2 0,2 3 0,-1 2 0,-2 3 72,0 1 0,-6 1-5,1 4 0,-2 1 0,3 3 18,-2 4 1,-5 2-1,2 1 1,-3 0 0,-1 1-7,0 3 1,0-2-1,0 2 27,0-3 1,0 3 0,0 0-1,-1-2 1,-3-1-61,-3-5 1,1 3-1,-2-4 1,0 2-55,-2-1 1,-1-3-1,-2 2 1,-1-1-214,0-2 0,-1 2 0,3-2 1,1 0-617,0-2 1,0-1 389,0 0 0,0-5 0,-1-1 1</inkml:trace>
  <inkml:trace contextRef="#ctx0" brushRef="#br0" timeOffset="109064">18100 4293 8355,'-11'-5'-254,"4"4"0,1-4 722,1 0 0,-4 4-75,2-3 1,-3 4 0,-2 4 0,1 3-264,0 3 1,-4 2 0,-1 3-1,0 4 1,0 3 0,2 4-1,2 4 1,0 3 0,1 0 0,0 1-1,0 0 121,0 4 1,3-4 0,2 5 0,0-2-521,0 0 1,3-3 0,-1-4 0,3 0-1,1-2 1,1-2-232,3-2 1,2-3 0,6-1 355,-1-1 1,5-6 0,4 2 0,3-2-266,3-2 0,5-4 0,-1-1-131,3-1 0,0-1 0,1-4 0</inkml:trace>
  <inkml:trace contextRef="#ctx0" brushRef="#br0" timeOffset="109860">18279 4539 8355,'-6'-1'-192,"2"-3"377,3-3 1,2 2 0,2 0 2814,1 0-2751,-1 3 0,-1-1 0,0 6 1,2 5-204,-2 2 1,3 2 0,0 2 0,0 2 44,0 1 0,3 2 0,-3 3 1,0 2-329,0 2 0,-1-2 0,-1 2 0,1-4-263,-2-3 1,-1 2 0,-1-4 278,0 1 1,0-2 0,-1-5 0,-1 0 116,-2 0 0,-1-3-238,1-1 467,3-4 1,-4-3 0,5-8-83,0-2 1,1-1 0,2 0 0,2-1-10,1-3 1,1 2 0,3-3 0,-1 1-11,-2 0 0,1-5 0,3 3 0,0-2 2,0 1 1,1 3 0,-1-3 0,0 2-22,0 3 1,-1 0 0,0 3-20,1 3 0,-2-3 0,6 4 0,-3-1-44,-1 4 1,4-2 0,2 1 0,-1 2 0,1 0-15,0 2 0,-3 0 1,1 2-1,-3 0-248,0 2 0,-5 4 1,-1 0 214,-1 2 1,-2 0 0,-7-1 0,-3-2 56,-3 2 1,-7-1 0,-1 1 0,-5-1 67,-3 0 0,2-2 0,-5 1 1,2-2-11,2-3 0,1-1 0,2-1 0,-1 0 492,1 0 0,5 0 0,2 0 1,2 0-28,2 0 1,6 0 0,5 0-272,6 0 0,4 0 0,3 0-252,2 0 0,-3 2 0,4 0 0,-1 3-112,0 1 0,4 2 0,-3 3 0,0 1-18,0 3 1,0-2-1,-2 2 1,1-2-38,-1 2 1,2-2 0,0 1 0,0-1-50,0-2 0,3 0 1,-3 0-1,0 1-24,0-1 1,-1-1 0,-4-2-3,1 0 0,-3-4 0,0 2 0,-1-1-558,0-3 793,-3 4 0,5-4 0,-4 3 0</inkml:trace>
  <inkml:trace contextRef="#ctx0" brushRef="#br0" timeOffset="110800">19274 4751 7372,'2'-10'58,"1"3"1,0-2 0,3 4-1,0 0 1,0-1 490,3 0 0,-3 2 0,1-3-153,-3-2 0,1 3 0,-2-2 0,-1 0 0,-3-1 0,-5 0-182,-4 2 1,-1 4-261,0 0 0,-1 1 1,0 2-1,-2 0 79,0 0 1,-5 0-1,3 0 1,-2 0 0,0 0-1,-1 2 1,2 0-1,-1 3 1,2 1 0,1 3-1,4 0 1,2 1 0,2 0-1,1 2 80,2 0 1,3 1 0,1-2-132,0 0 1,1 4-1,3 0 1,3-3-104,3-3 0,1 1 1,2-2-1,0 0-128,2 0 1,0-2-1,-4-4 1,1 2-162,-1-1 0,0-2 0,0-1 234,0 0 1,0-1 0,1-2 0,-2-2-205,-3-1 1,-1-2 339,-2-3 1,-3 0-1,3 0 1,-3 0 257,-1 0 0,0-1 0,0 1-160,0 0 1,0 0 0,0 0 0,0 0 45,0-1 1,-4 1 0,1 0 263,0 0-382,2 5 1,1 2-1,0 8 1,1 3 15,3 3 1,-2 5-70,6 0 0,-4 3 0,3-1 0,0-1-22,0 0 0,1 2 1,-3-3-1,0-1 1,2-2-1,-2 0-138,-1-1 1,4 0 0,-3-1-886,1-3 725,-3 3 0,7-8 0,-4 3 1</inkml:trace>
  <inkml:trace contextRef="#ctx0" brushRef="#br0" timeOffset="111316">19420 4707 8355,'0'-11'592,"1"1"29,3 2 1,-2 3-162,6 5 0,-5 0 0,5 0-269,0 0 0,2 4 0,2 1 0,-1 1-159,0 3 0,-1-3 1,-1 1-1,-2 2-1,2 1 1,-1 1 0,1-1 0,-3-1-355,-1-2 1,3 1-1,-5 3 1,0 0-209,-2 0 0,-1-3 1,0-1 319,0 2 1,0-3 0,-1 2-1,-3-1 1,-3-1 0,-3-2-1,-1-4 110,-1-4 226,6-2 1,-2-1 0,4-1 0,1-1 37,2-1 0,1-1 1,0 0-1,1 0-131,3 0 0,-1 0 1,4-1-1,2 1-64,1 0 1,1 0-1,0-2 1,0 0-97,0-2 1,1 0 0,-1 4 0,0 0-394,0-1 1,0 1-872,0 0 1237,1 5 1,4-4 0,1 4 0</inkml:trace>
  <inkml:trace contextRef="#ctx0" brushRef="#br0" timeOffset="111761">19822 4640 9320,'-1'-7'955,"-3"4"1,3 6 0,-3 5-968,3 2 1,1 1 0,0 0 8,0 0 0,1 1 1,2-1-1,2 0-53,1 0 1,-2-4 0,2 1 0,0 1-78,0 1 1,-2 1 0,2 0-132,-1 0 1,3 0 0,-5 0-39,0 1 1,-2-5 90,-1 1 1,0-5-1,-1 3 244,-3-1 1,2-1 0,-6-5-6,-1-3 1,3-2 0,0-5 321,1 0 0,1-1 1,4 1-1,0 0-270,0 0 1,4 0 0,1 0 0,1-1-134,3 1 0,1 0 0,1 0 0,0-2-193,0-1 0,1 1 0,-1-2 0,0 3-184,0 1 1,-1 3-1,-1 2 1,-3 0-409,-1 0-366,4 3 1024,-3-2 0,0 5 0,-1 0 0</inkml:trace>
  <inkml:trace contextRef="#ctx0" brushRef="#br0" timeOffset="113743">20102 4539 8355,'-4'-17'0,"0"0"0,2 1 272,0 4 1,2-1 0,0 6 742,0-2 1,0 3-541,0-1-787,0 4 0,0-1 0,0 8 0,2 2 46,1 1 0,0 3 0,3-3 1,0 4-1455,1 4 1241,0-7 1,9 11-1,2-6 1</inkml:trace>
  <inkml:trace contextRef="#ctx0" brushRef="#br0" timeOffset="113742">20146 4640 8402,'-11'0'926,"5"0"1,1 1 0,5 3 0,0 3-984,0 3 1,0 1 0,0 0 0,0 1 0,1-1 0,2 0-1,0 1 1,0 2 0,-2 2 0,-1 0-4467,0 0 4200,0-1 1,0-4-1,0 1 1</inkml:trace>
  <inkml:trace contextRef="#ctx0" brushRef="#br0" timeOffset="113744">20292 4617 9526,'0'8'1046,"0"-1"0,0 2-454,0 1 1,3 1-630,1 0 0,1-1 1,-2-1-1,0-2 1,0 2-187,-2 1 0,0 1 0,2 0 0,0 0-340,0 1 0,-2-5 1,0 0-70,3 2 0,-1 1 384,4 1 1,1-4 0,3-4 270,0-2 0,0-2 0,0-2 0,-1-5 0,-1-2 0,-3-1 0,0 0 0,-1-2 0,2 0 0,-3-2 0,3 0 350,-1-1 1,-2 2 0,2-3-273,-1 1 1,0-3 0,-3 3 0,2 0-15,-2-1 0,3 3 1,-1 2-577,-1 1-1103,-2 0 936,-1 5 0,1 6 418,3 7 1,-3 3-1,4 1 1</inkml:trace>
  <inkml:trace contextRef="#ctx0" brushRef="#br0" timeOffset="113745">20716 4640 8355,'0'-8'904,"0"1"0,0 3-462,0-3 1,-1 3-247,-2-4 0,-4 2 0,-4-3-174,0 2 1,0 4-196,0 0 1,-1 2 0,1 1-55,0 0 1,4 0 92,-1 0 0,6 4 1,-2 4 66,3 2 1,1 1 0,0 0 0,0 0-30,0 1 1,0-1-1,0 0 1,0 0-15,0 0 1,0 1-1,1-3 1,1 0-86,2-1 0,1-2 0,-2 2-42,0 0 0,6-6 97,-2 2 0,3-3 131,2-1 0,-2-1 0,-2-1 86,0-2 1,-6-5 0,3 3-1,-1-1 109,0-1 0,-1 1 0,-1-4 1,0-1-66,2 1 1,-1 4 0,-3-1 0,0 0 0,0-2-1,0-2 0,4 5-59,0 0-141,0-1 0,-4 3 76,0 5 1,0 5 0,0 6-1,0 0 0,0 1 0,0-1 5,0 0 1,0 0 0,1 0 0,1 1-49,2-1 0,4 0 1,-3-1-1,1-2-45,2 0 1,2-4 0,2 2 0,-1-1 0,0-3-19,0 0 0,0-2 0,0 0 0,1-2 78,-1-1 0,0-4 0,0-4 1,0 0-1,-1-1 0,-1-2 1,-2-2-1,2 0 35,1 0 0,1-1 0,0 2 0,1-3 129,-1-3 1,-4-2 0,1 1 0,-1 0-81,-1-1 1,3 1 0,-5 0 210,-2-1 1,1 1 0,-1 1-1,2 1 10,-2 1 0,0 2 0,-2-2 0,-2 4 135,-1 3 0,0 2-376,-4 2 1,4 5-1,-2 8 1,2 5-1,-1 5-194,1 2 0,2 3 36,1 6 1,0-1 0,0 3 0,0 1-1,0-2-177,0 1 1,1 1-1,2-3 1,2-2-331,1-4 1,-2 1-1,3-2 1,1 1 183,-2-2 1,9 3 0,-3-3 0</inkml:trace>
  <inkml:trace contextRef="#ctx0" brushRef="#br0" timeOffset="113746">21287 4550 8355,'6'-11'0,"-2"0"35,2-5 1,-5 3 0,4-2 529,0 3 1,-4 1 240,3 0 1,-2 4-762,2 4 1,-3 3-1,3 3 1,-3 5 203,-1 2 0,0 1 1,0 0-446,0 0 0,0 4 1,0 0-1,0-1 0,2-2-39,1-1 1,0 1 0,3-1 0,0 0 130,0 0 0,2-1 1,2-1-1,-1-2 50,-2 2 1,-1 1 0,3 1 0,-3 0-39,-1 0 1,-1 1 0,-3-3 0,2 0 78,0-1 0,1-1 0,-5 4 0,-2 0 226,0 1 0,-6-5 1,1-1-1,-2 0 88,-1 1 1,0-4 0,-1 4-256,-3-2 0,1 0 1,-5-3-1,0 2-204,-3-2 0,-1-1 1,-4-1-1,-6 0 0,-3 0-991,0 0 0,-13-4 0,-4-3 1</inkml:trace>
  <inkml:trace contextRef="#ctx0" brushRef="#br0" timeOffset="160940">2583 9279 8283,'-6'-11'806,"1"3"0,4 2 599,-3 1-1367,3 2-57,-4 3 1,1 1-1,-1 1 1,-1 3-71,-3 1 0,3 2 1,-3 3-41,-3 0 1,-1 2 0,-4 0 0,0 2 85,-1-1 1,0 0 0,-3-1-1,1 2 37,1-1 0,0-2 1,-2-1-1,3 1 1,2-1-8,-1 0 0,5-1 0,-3-1 0,3-3 39,0-1 0,5 0 33,0-1 61,4-3 0,-1 4 16,8-5 1,2 0-1,5 0-88,1 0 0,-1 0 0,0 0-73,0 0 1,0 1 0,1 1 0,-1 2 0,0 0 0,1 0-1,2 1 1,2 1 0,2 1 0,1 1-330,3-1 1,0-3 0,0 2 221,1-1 0,0 3 0,2-5 0,1 0 31,-1-2 1,-1-1 0,-3 0 0,-1 0 60,-2 0 0,-4-1 0,1-2 0,-3 0 133,-1 0 0,-1-3 199,-2-2 1,-3-2-1,-5-1-98,0 0 1,-2 0 0,0 0-51,-2 0 0,-3-1 0,2 1 0,-1-1-98,-3-3 0,3 1 1,-2-4-1,0-2-24,-2-1 1,2 2-1,1 2 1,-1-1-1,1 2 1,1 0 0,-1 2-1,2 2 205,0 1-138,2-1 1,3 5-566,0 0 79,0 4 1,0-1 0,0 8-75,0 3 0,1 0 0,1 0 0,3 2-297,2 1 1,-1 1 536,1 0 0,3 0 0,-4 0 0</inkml:trace>
  <inkml:trace contextRef="#ctx0" brushRef="#br0" timeOffset="159600">2483 9380 8481,'-7'0'2779,"2"0"-2629,5 0 1,5 0-1,3 0 1,2 0-81,1 0 1,1 0 0,2 0 0,2 0 0,2 0-50,1 0 1,4-4-1,2 0 1,1 2-56,-1 1 1,3 1 0,1-2 0,1 0-57,-1-2 1,-3 0-1,3 3 1,0-1-71,-1-2 0,-2 0 0,3 4 0,-2 0 86,-2 0 1,4 0 0,-1 0-35,1 0 1,2 0 0,-5 0-1,0-1 77,1-3 0,-2 3 1,4-3-1,-1 3 47,1 1 0,-3 0 0,2-1 0,1-2 0,0 0-4,2 0 0,-3 2 1,2 1-1,1-1-2,1-3 0,1 3 0,-2-3 0,-1 3-5,1 1 0,-3 0 1,1 0-1,-1 0-57,1 0 0,-4 0 0,1 0 0,-3 0-47,0 0 1,3 0-1,0 0 1,-1 0 29,-2 0 1,0 0-1,-1 0 48,0 0 0,0 0 1,-3 0-1,0 0 33,1 0 1,1 0 0,0 0 0,-1 0 41,-1 0 0,-1-4 0,3 0 0,-1 2 0,-1 0-24,1 2 0,-3-3 0,2-1 1,-1 2-20,0 0 0,2 2 0,-4-1 0,0-1-104,0-2 0,-1 0 1,-4 4-198,0 0 0,-3 0-616,-1 0 346,1 5 1,-2-2 167,-2 4 1,-8-4-1,-2 1 1</inkml:trace>
  <inkml:trace contextRef="#ctx0" brushRef="#br0" timeOffset="161658">3254 9737 8563,'-11'0'262,"0"0"0,6-1 1,5-1-1,6-2 0,5 0 1,3 1-1,2-2 1,0 0-14,0 0 1,4 0 0,-1 2 0,2-1-566,1 2 0,0-3 0,1 1 0,-2 2-144,-2 1 0,2-3 0,-3 0 0,2 2-240,-1 0 1,2-1 343,-2-1 0,2-5 0,1 3 0</inkml:trace>
  <inkml:trace contextRef="#ctx0" brushRef="#br0" timeOffset="161405">3433 9503 8355,'-8'0'147,"1"0"1,4-2 1318,0-1-608,-3 2 0,3-4-787,-4 5 1,4 5-1,-1 2 1,3 3-69,1 1 1,-1 0-1,-2 2-10,0 2 1,-1-3-1,4 4 1,0-1 9,0 0 0,-4 1 1,1-2-1,0 2-93,2 1 1,-3-3-1,0 2 1,2-1 0,1 0-112,1-1 0,0 2 0,0-1-42,0-2 0,0 0 1,1-2 70,3 0 1,2-1-1,5-3 1,0-3-52,0-3 0,2-1 0,0 0 0,4 0-173,0 0 1,-2-1 0,3-3 0,2-3-8,1-3 1,1 3-1,-3-1 344,0 0 0,0-2 0,3-2 0</inkml:trace>
  <inkml:trace contextRef="#ctx0" brushRef="#br0" timeOffset="162558">3835 9805 7612,'-6'0'1844,"0"0"1,3 1-1823,0 3 1,-1-2-1,4 5 1,0 2-227,0 1 0,0 1 1,0 0-199,0 1 0,0-1 156,0 0 0,0 0 1,0 0-1,0 1 1,0-1-1,0 0-685,0 0 0,0 0 704,0 0 1,0 1-1,0-1 1</inkml:trace>
  <inkml:trace contextRef="#ctx0" brushRef="#br0" timeOffset="160041">4417 9134 9179,'-7'-5'791,"2"4"0,10-4 0,3 5-495,2 0 1,1 0 0,0 1-301,0 3 1,1-3 0,-1 3-1,0-3 63,0-1 0,5 0 0,2 0 0,0 1-77,1 3 1,-4-3-1,2 3 1,1-2-220,-1 2 0,-3-2 0,1 5 0,-3-1 77,-1 0 1,0-2 0,-1 3 0,-1 2 39,-2 1 1,0 1 0,1 0-1,0 0 1,-5 1-1,4-1 183,-2 0 1,-2-4-1,-3 1 1,0 1-100,0 0 0,0 3 0,0-1 11,0 0 0,-3-4 0,-2 1 0,-2-1-44,-1 0 0,-6 1 1,-1-3-1,0 0-67,-1 0 1,0 0 0,-4-2 0,3 0-124,1 0 0,-4-2 1,1-1-1,-1 0-618,2 0 0,-4 0 627,4 0 0,-8-5 0,-3-1 1</inkml:trace>
  <inkml:trace contextRef="#ctx0" brushRef="#br0" timeOffset="133632">1912 9246 7798,'-5'-10'499,"-2"2"1,2 2-1,0 4-327,0-2 0,0-1 0,-4 2-96,2 0 0,3-1 0,-3 4-80,-2 0 0,3 0 0,-2 0-26,0 0 1,2 0 0,-2 0 2,-1 0 1,-1 1 0,-1 2 1,0 0 1,0 6 0,0-3 0,0 2 29,-1-1 0,1 1 0,0 4 0,0 2-39,0 1 1,-1-1 0,3-2-6,1-1 1,-1 1 0,6 2 0,0 1 0,2-1-73,1-2 1,0 0-1,1 2 31,3 1 0,0-1 0,6-6 1,3-2-32,3-1 1,4-1-1,6-4 1,3 0-31,-1 0 1,5 0 0,-3-1 0,2-2-16,1 0 0,0-6 0,-3 3 0,-4-2 123,-3 1 1,-2 1 0,-2-3 0,-4 2 161,-3-2 1,-2-1 0,-2-1-1,-5 0 40,-1-1 1,-2-3-1,0 1-55,0 0 1,-2 1 0,-1 1-1,-5-2 1,-2-1-38,-1 2 0,0 0 1,0 2-1,0 0-107,-1 0 1,1 0-1,0 1 1,0 2-111,0 5 0,0 1 0,-1 2-82,1 0 1,0 5-1,1 3 1,1 3-238,2 4 0,4 2 0,-2 6 0</inkml:trace>
  <inkml:trace contextRef="#ctx0" brushRef="#br0" timeOffset="130627">1778 9257 5951,'6'-5'-65,"1"4"1,-5-4 59,2 0 0,0 2 60,-4-4 32,0 4 1,0-3 0,-2 4-27,-1-2 1,0 0-55,-4 4 1,4-1-9,0-3-37,1 3 1,4-4 39,1 5 1,0 0-1,4 0 1,1 1-1,-2 3 1,-1 2-76,0 0 95,-4-1 107,4-5 51,0 5-123,-4-4-76,4 4-142,-5-5 122,0-5 0,0 3 23,0-5 1,0-1 22,0-3 1,0 3 0,-1 2 0,-2 0 71,0 0 1,-1 2-38,4-3-54,0 4-2,0-2 50,0 5-32,0 5 1,0-2-4,0 4 1,0 1 22,0 3-40,0 0 0,1-1-52,3-3-5,-3 3 0,9-9-86,-2 3 1,-2-3-16,1-1 164,1 0 0,-2-5 0,-1-1 0</inkml:trace>
  <inkml:trace contextRef="#ctx0" brushRef="#br0" timeOffset="133042">1812 9234 8355,'7'0'-2116,"1"0"1989,-6 0 1,8-5 0,-4-1 0</inkml:trace>
  <inkml:trace contextRef="#ctx0" brushRef="#br0" timeOffset="131613">1924 9201 6094,'-7'0'1733,"2"-5"-1378,5 4-35,0-4 344,0 5-645,-5 0 1,3 0-61,-5 0 0,3 0 23,-4 0 0,5 0 11,-5 0 1,4 3-29,-3 1 33,5 0 0,-3-3-17,5 3 10,0-3 8,0 4-872,0-5 318,0 5 0,0-2 232,0 4 1,0 0 0,0 5 0</inkml:trace>
  <inkml:trace contextRef="#ctx0" brushRef="#br0" timeOffset="130937">1890 9201 6701,'-7'0'-234,"-1"0"244,6 0 1,-3 1-44,5 3 1,0-2 27,0 6 1,-2-6-24,-1 2-235,2 2-79,-4-5 330,5 4 0,0-5 0,0 0 1</inkml:trace>
  <inkml:trace contextRef="#ctx0" brushRef="#br0" timeOffset="136054">4808 8653 6629,'5'-6'-448,"-4"0"524,3 2 1,-2 3-135,2-3 549,-3 3 1,3 1-1,-6 1 1,-2 4 1546,1 6-2069,2 0 96,1 5 1,0-3-1,0 2 1,0 3 0,0 2-224,0-1 0,0 1 0,0-4 0,0 0-67,0 0 1,0 3 0,0-4-1,0-2-92,0 0 0,1-1 1,2 2-1,1 1-318,-2-2 0,3 0 441,-1-2 0,4 0 0,-1 0 0</inkml:trace>
  <inkml:trace contextRef="#ctx0" brushRef="#br0" timeOffset="163656">5166 9246 7405,'-8'0'-183,"1"0"277,-2 0 0,3 0 119,-2 0 0,5 0 128,-5 0 565,6 0-666,-8 0 1,4 0-131,-6 0 0,1 0 0,1 1 37,3 3 1,-3-2 18,2 5 1,2-4 238,-1 1-136,4-3-283,-2-1 1,14 0 0,2 0-2,2 0 0,3 0 0,0 0 0,1-1-127,3-3 1,1 3-1,2-3 1,-1 3 42,0 1 0,1 0 0,-1-1 1,-1-2-19,-2-1 0,1 1 1,-4 3-1,0 0-140,0 0 1,-1 0 0,-4 0-353,0 0 0,-3 0-667,-1 0 1108,-4-5 0,2 3 0,-5-3 1</inkml:trace>
  <inkml:trace contextRef="#ctx0" brushRef="#br0" timeOffset="165489">5233 9145 8355,'7'-5'0,"1"-2"196,0-3 1,-3 2-1,0 2 176,0 1 0,-5 1 1,0 4-205,-6 0 0,-4 0 1,-1 1-19,0 3 1,0 2-1,-2 6 1,0-2-144,-2-3 0,0 3 0,4-3 0,-2 5-53,-2 2 0,4-1 0,-1 2 0,3-3-80,0-1 0,0 1 0,1-2 0,2-2-415,1 0 417,1-1 0,4 4 0,1-1 103,3-2 1,2-3-1,5-4 1,2 1-1,0 2-52,2-1 0,4 2 1,-3 0-1,1 0-25,3-1 0,1 4 0,2-4 0,-1-1 4,0 2 0,1-3 0,-1 1 0,1-1 57,-1-2 1,-1 0 0,-1 0 0,-3 0 34,-1 0 1,-1-4 0,-3 0 59,-1 2 0,-4-3-27,1 1 0,-6-1-12,2 1 1,-3 2-330,-1-6-601,0 6 524,0-3 1,0 5-1,0 0 1</inkml:trace>
  <inkml:trace contextRef="#ctx0" brushRef="#br0" timeOffset="164430">5434 9190 8355,'-11'0'-517,"0"0"1,-1 0 91,1 0 757,0 0 1,0 1 0,0 1 0,0 2-1,-1-1 19,1-2 1,0-1 0,0 0-176,0 0 1,3 0 146,1 0-283,4 0 1,0 0 0,6 0 0,5 0 0,3 0 0,3 0 0,2 0 0,1 0 0,3 0-37,1 0 1,3-4-29,2 0 0,0-1 0,6 3 0,2-2 3,-3 2 0,6-3 1,-3 0-1,0 0 0,1-1-3,-1-1 1,-1 5 0,0-3 0,-2 1-17,-2 1 0,-4-1 1,1 3-1,-3-2-6,-5-1 0,-2 1 1,-4 3-33,-1 0 63,-5 0 1,-2 0-80,-8 0 0,2 0 1,-6 1-220,-1 3 1,-1-2-101,-1 6 1,4-6 0,-1 2-241,0-3 0,1-1 455,0 0 1,0 0 0,-5 0 0</inkml:trace>
  <inkml:trace contextRef="#ctx0" brushRef="#br0" timeOffset="164885">5904 9056 8355,'-12'-7'-104,"6"1"1707,2 2 84,-2 3-1111,5-4 1,1 5-420,7 0 0,3 1 0,2 2 1,-1 2-92,0 1 0,0-3 0,0 2 1,2-2-228,2 1 0,-3 3 0,3-2 1,-3 0 114,0 0 1,-1 4 0,0-3 0,-1 2-141,-3-1 1,2 1 0,-4 3 0,0 0-150,0 0 0,-3 0 0,-5 1 264,-5-1 0,-2 0 49,-1 0 1,0 0 0,-2-1 0,0-1 0,-3-2-71,-2 2 0,1 0 0,-2-1-176,4 0 0,-2-4 1,0 2-1,-1 0 0,2-1-404,0 0 0,3-1 0,-1-4 320,1 0 1,-3 0 0,-1 0 0</inkml:trace>
  <inkml:trace contextRef="#ctx0" brushRef="#br0" timeOffset="137166">5926 8687 7550,'7'-10'108,"0"1"205,-2 2 0,3-1 1,-2-3-1,2 1 0,-1 1 452,2 2 1,-3 3-640,2-3 0,-5 4 240,5-1-453,-6 3 0,3 2 0,-5 3 0,0 4-158,0 2 1,0 1-1,0 0 1,0 1-10,0 3 0,2-1 0,0 5 109,2 0 1,0-1-1,-4 0 1,0 1 0,0 0-1,0-1 1,0 1-1,0 0-1455,0-1 1401,0-4 0,4 7 0,3-4 1</inkml:trace>
  <inkml:trace contextRef="#ctx0" brushRef="#br0" timeOffset="166901">6451 8877 8980,'-7'0'506,"-1"0"1,1 1-452,1 3 1,-4-2-1,2 6 1,-2-1-52,-1-1 0,0 4 0,-1-2 0,-2 2 32,-1 1 0,0-4 0,4 1 0,0 0 40,0 2 0,1-2 1,1-2-1,3 0-23,1 0 1,0 1 0,2 1 3,0 0 1,-1-5 0,4 5 0,0 1-35,0 1 0,1-3 1,3 0-1,3 2 1,2 1-24,-1 1 1,1-3-1,0-2 1,2 0-79,0 0 1,4-2 0,-5 2 0,4-1-490,0-2 1,-2 2 0,-1-2 78,0 0 1,1-2 0,-1-1-1,0 0 113,0 0 0,0 0 0,1 0 1</inkml:trace>
  <inkml:trace contextRef="#ctx0" brushRef="#br0" timeOffset="167763">6440 9056 8355,'-6'0'650,"1"1"-399,5 3 1,1-3 0,3 2 0,3-1-155,3-2 0,3 0 0,0 0 1,4 0-1,0 0 0,4 0 290,4 0-465,-1-5 0,3 4 1,-4-4-1,2 0 28,1-3 0,2 3 1,-3 0-1,1 1 0,0-1 69,1-1 1,-3 4 0,3-3-1,-1 1 16,0 0 0,4 1 0,-1 3 0,2-2 34,3-1 1,4 1-1,-1-3 1,3 2-50,-1-1 1,9-3 0,-4 3 0,2 0-44,0-1 0,0 3 0,3-5 0,0 2-37,-1 3 0,6-3 1,-7 0-1,1 0 59,0 0 1,-1 0 0,-2 3 48,0-2 1,-6-4 0,-1 4-1,-4-1 61,0 0 1,-4 0-1,-2 2 1,0-2-1,-3 0-95,-2 0 0,-2 0 1,-1 3-1,-2-2-231,-2 2 0,-1-3-17,-4 1 0,0 0-43,0 4 153,-5 0 0,1 0-426,-4 0 258,-1 0 0,4 0 179,-3 0 0,0 0 1,4 0-1,2 0-28,1 0 0,1 0 0,0 0 0,1 0 1,0 0 74,3 0 1,-3 0 0,4 0 0,-1 0 117,0 0 1,0-4-1,-2 1 1,0 0 58,2 2 0,0-3 1,-4 0-1,0 1 134,1-2 0,-5 4 161,1-3-623,-6 3 142,3 1 1,-12 1 263,-1 3 148,1-3-169,7 4-1270,0-5-30,0 5 781,0-4 1,-5 4 0,-2-5 0</inkml:trace>
  <inkml:trace contextRef="#ctx0" brushRef="#br0" timeOffset="168133">8475 8720 8472,'1'-11'1360,"3"0"0,2 3-1078,5 1 1,0 4 0,1 0 0,-1 1 0,0 2 0,0 0 0,0 0-71,0 0 1,1 4-1,-1 0-200,0-2 1,0 1-1,2-1 1,2 2-1,2 0 40,0 1 0,4-3 0,-2 4 0,2-1-129,2-2 0,-1 2 0,-1 0 1,-1 0 33,-2 0 1,0 2 0,1-2 0,-5 0-144,-1 0 0,-6 3 0,0-3 0,-3 1-9,-1 2 0,-2 2 1,-3 2 59,-6-1 0,1 0 1,-8 0-1,1 0-16,-1 0 1,3-1 0,-4-1-1,1-1-132,0 0 0,-4 1 0,4 0-40,2-2 0,-3-3 0,1 2 0,0 0-328,-1 0 1,3-2 0,-3 2 323,0-1 0,-1 4 0,-6-3 0</inkml:trace>
  <inkml:trace contextRef="#ctx0" brushRef="#br0" timeOffset="138282">8900 8407 8355,'6'-5'-657,"3"3"1,-4-5 0,1 2 511,2 3 0,-1 1 45,0 1 298,-4 0 78,2 0 0,-7 0 141,-1 0 0,-4 0 288,-4 0-218,5 0-463,1 5 1,1 1 0,1 5-1,0 2 75,2 1 0,1-1 0,0 3-12,0 0 0,0-2 1,0 3-1,0 1 0,0-1-144,0 3 1,0-4 0,0 0 0,0-1-171,0 0 1,4 0-1,1-4 1,0 0-42,-1 0 0,4 1 1,-3-1-1,0 0-149,0 0 0,4 0 0,-3 1 1</inkml:trace>
  <inkml:trace contextRef="#ctx0" brushRef="#br0" timeOffset="139188">10476 8485 6825,'-11'0'0,"1"-1"0,1-1 0,2-2 81,-2 1 0,3 2 1100,-2 1-507,1 0-343,1 0-239,1 0 1,5 1-1,0 3 1,0 4-114,0 2 1,0 1 0,0 0 0,0 0-18,0 0 1,0 0-1,0 1 1,1-1-391,3 0 1,-3 0 0,3 0 79,-3 1 1,-1-1-1,1-1 1,2-2-543,0 0 886,1-6 0,1 8 0,1-4 0</inkml:trace>
  <inkml:trace contextRef="#ctx0" brushRef="#br0" timeOffset="139977">13595 8150 8526,'11'0'0,"0"0"0,1 0 0,-1 0 0,0-1 0,0-2 0,0 0 0,1 0 0,-1 2 772,0 1 0,-4 5-741,1 2 0,-4-1 0,2 2 0,-1 1 1,-3 1-1,-1 1 0,1 0 0,0 0-158,2 0 1,0 0-1,-4 1 1,0-1 76,0 0 0,0 0 0,0 0 20,0 1 0,0-1-305,0 0 0,3 0-224,1 0 1,5 0 206,-2 1 1,-1-6-1,1-1-67,-2 0 0,0-4 371,-2 3 1,4 2 0,4 0 0</inkml:trace>
  <inkml:trace contextRef="#ctx0" brushRef="#br0" timeOffset="141730">16301 7848 9389,'1'11'0,"1"1"0,2-1 0,-2 1 0,0 2 0,-2 2-67,0 1 0,0-2 0,0 3 0,0-1 0,0-1 0,0 0 0,0-1 0,0 0 0,0 0-476,0-1 1,0-2 335,0-1 0,0 0 1,0 1-1,0-1 1,0 0-28,0 0 1,-5 0-1,-1 1 1</inkml:trace>
  <inkml:trace contextRef="#ctx0" brushRef="#br0" timeOffset="142999">17206 7926 8328,'11'0'0,"0"0"0,1 0 0,0 0 0,2 0 0,1 0 0,0 0 0,1 0 0,1 0 71,0 0 0,6 0 1,-2 0-1,4 0 1,1 0-1,0 0 1,1 0-1,2 0-50,2 0 0,-1 0 0,1 0 0,1 0 0,-1 0 0,1 0 0,1 0 0,0 0 0,1 0 11,-1 0 0,1 0 1,-1 0-1,1 0 25,-1 0 0,1 0 0,0 0 0,-1 0-31,1 0 1,-1 0 0,-1 0 0,-2-1-59,-4-3 0,-2 3 0,-3-3 0,-2 3-283,-4 1 0,-3-1-270,-1-3 200,-5 3 0,-2-4 203,-8 5 1,-2 4-1,-5 1 1,0 0-64,0 0 0,-5-2 0,-2-3 1</inkml:trace>
  <inkml:trace contextRef="#ctx0" brushRef="#br0" timeOffset="143355">17866 7613 7821,'0'-11'-130,"-4"0"1,0 0 442,2 0 0,-3-1 0,0 3 1463,-1 1-1546,3 3 1,-3 5-1,3 1-152,0 3 1,-1 4 0,4 6 0,0 6-72,0 5 1,0 1 0,1 7 0,2 1 0,2 2-175,1 3 1,1-3 0,3 5 0,-1 0-200,-2-1 1,-4-2 0,1-4-1,-2-2-104,2-2 1,-3 1 0,3-5-1,-3-1-77,-1-2 0,0 0 424,0-1 1,0 0 0,0 1 0</inkml:trace>
  <inkml:trace contextRef="#ctx0" brushRef="#br0" timeOffset="166079">5367 9771 8355,'-1'0'-2,"4"0"1,7-1 0,4-3-1,2-2 1,2-2 81,1 1 0,3 3 1,0-2-1,0 0-245,1 0 0,-5 2 0,0-2 1,-2 1-405,-3 2 0,0-3 0,-2 0 0</inkml:trace>
  <inkml:trace contextRef="#ctx0" brushRef="#br0" timeOffset="165869">5512 9547 8355,'0'-11'734,"0"0"245,0 0-677,0 5 0,-1 2-243,-3 8 1,3 2 0,-4 5 0,1 0-69,1 0 1,-5 1 0,4 0 0,2 2 0,-1 1-91,0-2 0,2 3 0,-4 1 0,1-1 15,0 0 0,-3 2 0,3-3 0,1 0 54,2 1 0,-3-3 1,1 2-1,0-3-92,2-1 1,1 1 0,0-1-5,0 0 1,1-1 0,3-3 0,3-3-62,3-3 1,2-1 0,0 0 0,2 0-192,1 0 0,1 0 1,-3 0-6,2 0 0,1-3 0,-2-2 284,1-2 1,0 0 0,-4-4 0</inkml:trace>
  <inkml:trace contextRef="#ctx0" brushRef="#br0" timeOffset="166459">5736 9670 8738,'12'-1'702,"2"-1"0,1-2-497,-1 1 0,2-1 0,-1 0 1,-2 1-1,1 2 0,0 1 0,0 0-145,0 0 1,-3 1 0,-2 2-345,-2 1 0,-4 4 0,1 0 34,-3 2 0,-2 1 0,-2 0 0,-2-1 1,-1 0 91,-3 1 1,-1-2-1,-1 4 1,0-3 300,0-2 1,3-1 0,1 4 302,-2 1 0,1-1-3,0 0 1,3-4-415,5 1 1,5-6 0,3 2 0,1-3-82,3-1 0,4-1 0,2-1 0,2-3-414,-1-2 0,1 4 0,-4-4 0,1 1-612,3 0 1,0-1 727,-1-5 1,7 1 0,-3 0 0</inkml:trace>
  <inkml:trace contextRef="#ctx0" brushRef="#br0" timeOffset="85261">2460 4941 8837,'1'-22'0,"3"0"0,4-1 0,2 1 0,2 0 415,3-1 0,-1 1 0,4 0 0,2-1-205,1 1 0,2 3 1,-1 2-198,0 1 1,2-3 0,1 4-1,2 1-140,2 2 1,-1 1 0,3 1 0,-2 2-145,-2 5 0,0-2 0,-3 1 1,0 3-1,-4 2-81,-3 3 0,2 4 1,-6 1-1,-2 5 257,-2 4 0,-5 4 0,2 0 0,-1 0 79,-2 1 0,-3-1 0,-4 0 0,-4 1 44,-2-1 0,-2-3 0,-3-1 0,-5 1-95,-5-2 0,-3 1 0,-6-5 0,2 2-24,2-1 0,-2-3 0,3-2-169,1-2-3,0-4 1,6 7 0,0-4 0</inkml:trace>
  <inkml:trace contextRef="#ctx0" brushRef="#br0" timeOffset="84928">2606 4941 7882,'-10'-11'0,"2"0"1079,4 0-976,3 5 1,5 7-1,0 9 1,-2 5-1,-1 2 1,-1 4-1,0 3 1,0 3-1,0 2 1,0 3-1,0 3 1,-1 2-348,-3-1 1,3-1-1,-3-3 1,3-1-131,1-1 0,0-4 0,0 3 0,0-2 0,0-2-33,0-1 1,0-7 0,0-1 0</inkml:trace>
  <inkml:trace contextRef="#ctx0" brushRef="#br0" timeOffset="85697">3288 5031 8355,'-18'0'336,"2"0"-123,5 0 0,-4 0-68,0 0 0,0 0 0,3 0 0,-2 0 0,-1 1 0,0 2 0,0 2 0,0 1 0,2 2-51,0 2 0,0 2 1,0 0-1,3 2-203,0 1 1,2 4 0,0 0 0,3 2 9,0 2 0,4 3 0,-3-1 0,3-3-64,1-2 1,5-3 0,2 2 0,5-4 12,3-3 0,2-1 0,7-1 0,0-2-21,2-5 1,6-1 0,-3-2 0,2-2 41,-1-1 1,1-4 0,-5-4 90,-1 0 0,-6-4 1,-4-1-1,-3-1 133,-1-3 0,-1 2 1,-2 1-1,-5 0 1,-1 0-1,-2 0 137,0 0 0,-5-1 0,-4-2-241,-5 2 1,1 4 0,-6-1-1,-1 3 19,-1 1 0,-1 3 0,-1 2 0,1 1-53,0 2 0,1 2 0,1 1 0,2 1-279,2 3 0,2-1 0,7 4-972,3 2 1141,3 1 0,11 6 0,2 1 0</inkml:trace>
  <inkml:trace contextRef="#ctx0" brushRef="#br0" timeOffset="86040">3668 5087 8355,'-7'-5'2011,"1"2"-176,2-4-1984,3 4 1,-4 0 74,5 6 0,0 5 0,0 6 0,0 2 0,2 1 0,0 2 0,2-1 0,-2 1 0,1 1-672,0 1 1,0-2 0,3-2 299,-1-1 0,0 3 1,-2-4-1,0-2-817,0 0 1207,-2-2 1,4 5-1,1 1 1</inkml:trace>
  <inkml:trace contextRef="#ctx0" brushRef="#br0" timeOffset="87384">3701 4997 8777,'-5'-7'0,"-1"-1"0,-1 1 1202,-1 1-1088,6 1 1,-5 5-572,4 0 0,1 1 0,-1 3 0,3 3 1,3 3-92,5 1 1,12 1-1,3-1 1</inkml:trace>
  <inkml:trace contextRef="#ctx0" brushRef="#br0" timeOffset="87385">4171 5031 8607,'-11'0'161,"-1"0"1,1 0 0,-1 0 0,-2 1 0,-2 3-1,0 2 1,-2 3 0,1 1 0,-2 2 0,1 1-191,-1-1 0,4 0 1,-2 2-1,1 1-184,2-1 1,5-2 0,3-1 10,1 0 0,1 1 0,4-1 137,0 0 0,7-1 1,4-1-1,6-3 1,6-1-57,3-3 0,2-1 0,6-1 1,-2 0-73,-2 0 0,2 0 0,-3 0 0,-1 0 142,-2 0 0,-3 0 0,-5 0 210,-3 0 0,-4 5 0,-4 2 189,-7-1 1,-7 0 0,-7-2 0,-5 2 32,-2 0 1,-7 3 0,0-4 0,-2 0-104,0 0 1,5 2 0,-2-3-342,0-2 1,7 0 0,-1-2 0,3 0-459,5 0 0,5-2 1,7-1-437,7-5 1,7-2-1,9-1 1</inkml:trace>
  <inkml:trace contextRef="#ctx0" brushRef="#br0" timeOffset="87386">4786 5087 8355,'-12'-4'360,"1"0"861,0 2-1047,0 1 1,-5 1 186,-3 0 1,-2 0 0,-1 0 0,-1 0-350,1 0 0,1 3 1,1 2-1,3 2 1,0 0-286,4-1 1,-1 4 0,2-2 0,-1 0 20,3 0 0,3 2 0,-1-3 0,3 2 17,0-2 1,4 3 0,-1-4 160,4 1 0,4-1 1,7-4-1,2 2 23,3-1 0,3-2 1,2 0-1,0 1 0,2 2 1,1-1-1,0-2 0,1-1 1,-1 1-1,-2 2 0,0 0-686,-2 0 666,-4 3 0,0-3 1,-5 3 75,-3-1 0,-3 3 0,-2-1 189,-9-1 1,-3 3 0,-12-4 0,0 0 23,-3-1 0,-5 0 1,-1-3-1,-2 2 68,0 1 0,5-1 1,-2-3-1,2 0-398,3 0 0,2 0 0,8 0 0,3-1-569,1-3 1,4 2 64,8-6 1,7 1 0,7-4 0</inkml:trace>
  <inkml:trace contextRef="#ctx0" brushRef="#br0" timeOffset="87387">5155 5087 8355,'11'0'512,"-5"0"-63,-1 0 1,-6 0 0,-3 1-69,-4 3 0,-3 1 0,-4 5 0,-2 0-148,0 2 0,-3 2 0,5-3 1,0 1-407,-1 3 1,3-1 0,0 3 0,3-1-41,2-2 0,6 2 0,-2-1-94,3-1 0,1-2 0,2-1 0,5-1-39,4-2 0,7 0 1,2-4-1,5-1 160,5-2 1,2-2-1,3-3 1,1-4 0,0-1 87,-4-3 1,1 1 0,-7-1 0,-1-3 336,-2-4 0,-6 2 1,-2-2-1,-2 1 250,-2 0 0,-5-2 0,-2 4 0,-3-1-124,-1-3 1,-5 3 0,-2-1 0,-4 2-380,-4 2 0,-3 3 1,-5 2-1,-2 3-104,-1 1 0,-4 2 1,4 3 70,1 0 0,1 3 0,2 2 0,0 1-322,-1 3 0,6-3 0,3 2 0,4 0 0,4 2-1765,1 2 1762,1-1 1,9 0 0,2 0 0</inkml:trace>
  <inkml:trace contextRef="#ctx0" brushRef="#br0" timeOffset="87894">5713 5042 8482,'-11'0'698,"0"0"30,0 0 0,3 0 1,2 1-697,1 3 0,-2 2 1,3 7-1,2 0 0,0 3 1,2 1-1,0-1 1,0-1-211,0 1 0,0-3 0,0 5 0,0-2-352,0-2 0,4-2 0,0-1 401,-2 0 0,0-3 1073,-2-1-730,0-4 1,0 1 0,0-8 0,1-4-143,3-2 0,-2-1 1,5 0-1,2 0 1,1-1-197,1-3 1,4 2 0,0-3-1,0 1-135,1 0 1,-2-1 0,3 2-1,1-2 178,-1-1 0,-3 3 0,1-2 1,-3 1 55,-1 0 1,0 0 0,1 4 178,-1 0 1,0 5 0,0 2 121,0 3 0,-3 2 0,-2 3 0,0 4-59,0 6 0,-3 0 0,2 3 0,-1 1-4,-1-1 1,5 2-1,-3 3 1,0-1-94,0-2 0,0 2 0,-3-4 0,2 2-214,-2-1 1,1-3 0,-1 3-1,2-1-188,-2 1 1,0-5-1,-2 2 1,0-2-597,0-2 0,3 0 510,1 0 1,1-1 0,-1-1-244,3-2 0,0-4 170,0 0 1,0-6 0,5-4 0</inkml:trace>
  <inkml:trace contextRef="#ctx0" brushRef="#br0" timeOffset="89739">6910 5087 8355,'-8'0'293,"1"0"1,-2 0-13,-1 0 0,3 0 0,2 0 0,4 0-160,5 0 0,9 0-170,2 0 1,5-1 0,-3-2-34,0-1 0,5 1 1,-5 1-1,2 0 15,-1-2 0,-4 0 0,2 4 0,-1-1 0,0-1-1,-1-2 0,-2 0 1,-1 4-60,0 0 1,0-3-84,1-1 0,-1 0 1,0 4-52,0 0 0,0 0 0,1 0 117,-1 0 0,0 0 0,0 0 0,0 0 52,0 0 1,1 0 0,-1 0 0,0 0 52,0 0 0,-3 0 598,-1 0-237,1 0-377,-2 0 22,-1 0 0,-7 0-11,-1 0 1,0 0-1,-4 0 119,-2 0 1,3 0 0,-2 0-50,0 0 1,-2 0-1,-1 0-40,-1 0 1,1 0-1,0 0 15,0 0 1,3 0-1,1-1 1,-2-2 150,-1 0 0,-1-1 1,0 4-1,0 0 123,0 0 0,-1-4 0,1 0-75,0 2 0,2 1 0,1-1 0,-2 0 0,1-2 9,-1 2 0,4 1 0,-2 1 0,0 0-113,-2 0 0,-1 0 0,1 1 1,1 1-7,2 2 0,3 1 1,-4-3-1,0 2 1,-1 0 466,2 1-504,2-4 1,6 4 0,3-5-61,3 0 0,7 0 0,3 0-77,4 0 0,0-4 1,9 1-1,2 0 10,4 2 0,0-3 0,5 0 1,2 1 85,0-2 0,3 3 1,1-1-1,2 0 1,-1 1-72,2-2 0,-5 0 1,1 4-1,-7 0-114,-4 0 0,0 0 1,-9 0-1,-2 0-347,-5 0 0,-2 0-1042,-6 0 988,-5 0 0,-6 0 1,-9 2 381,-4 1 0,0-1 0,-3 3 1</inkml:trace>
  <inkml:trace contextRef="#ctx0" brushRef="#br0" timeOffset="90066">6943 5288 9646,'-6'-5'282,"1"3"0,6-5 1,3 1-1,5 1 1,4 0-1,6 1 1,2 1-23,2-1 1,4-1 0,3 3 0,2-2 0,3 1-454,2 2 1,-2 1 0,2 0-65,-2 0 0,3 0 1,3 0-1,3 0 0,-1 0-279,-2 0 1,1 0 0,-4 0 248,-2 0 1,-5-4-1,-3 1 1,-2 0-136,-4 2 1,-1 1-1,-6 0 1,-2 0-473,0 0 894,-2 0 0,0 0 0,0 0 0</inkml:trace>
  <inkml:trace contextRef="#ctx0" brushRef="#br0" timeOffset="90593">7603 4841 8578,'-5'-11'1700,"4"-1"0,-3 6-1302,8 3 1,2 3-1,5 2-281,0 2 1,0 3 0,1-2-1,0 0-139,3 0 1,-3 4-1,3-3 1,-1 1-226,1 1 1,-2-2 0,6 3-1,0-2 89,-2 2 1,4-3 0,-2 0 0,2 1 0,1-1 54,1 3 0,-1-3 0,0 1-91,1 2 1,-1-3-1,0 2 79,1 0 1,-5 2 0,0 1 0,-1 1-16,1-1 1,-5 0 0,2 0 0,-4 0-1,-2 2-5,-1 2 1,-2-3-1,1 4 1,-3-1 0,-3 1 90,-1 2 1,0-1-1,-1 2 0,-3-4 1,-2 1 0,-5 0-1,0 0 23,-1 0 1,0 3 0,-3-4 0,-2-2 50,-1 0 0,-3 2 0,3 0 1,-4-3-1,0-2 265,0-3 0,-2 1-183,-2 3 1,6-4 0,-2 0 0,1-1-25,0 0 0,3-3 1,2 0-1,1 0-124,0 1 1,4-3 0,4 2 0,-2-1-698,-1-2 1,3 0-1556,-1 0 2125,6 0 1,-3-5-1,5-1 1</inkml:trace>
  <inkml:trace contextRef="#ctx0" brushRef="#br0" timeOffset="92725">9492 4997 9690,'1'-6'182,"3"2"0,5 4 1,3 3-1,4 2 0,2 0 1,3 0-1,3-1 0,4-1 1,3 1-1,5-2 0,1 0 1,3-2-1453,0 0 1108,-4 0 0,5-4 0,-6-1-147,-3-1 1,-6 2 256,0-3 1,-3-1 0,-5-2 0,-3 2 0,-4 0 0,-2-1 0,-3-1 0,-1-1-22,-2 0 0,-2 0 1,-1 0-1,-1 1 124,-3 2 1,-2-2 0,-5 3 0,-2-2-8,-2 2 0,-2-2 0,-6 4 0,1 0 38,0 0 0,-6 1 1,0 4-1,-1 0 49,3 0 0,-2 0 0,-1 0 0,-1 0 5,0 0 0,4 5 0,-2 2 0,0 0 91,4 1 1,5-1 0,3 4-200,0 0 1,7 2-1,-2 0 1,2 2 44,3-1 0,1 2 0,5 0 0,1 2 0,3 0-27,3 0 1,3 3 0,1-4 0,2 1-121,2-3 0,2 1 0,7-1 1,1-2-124,1 0 1,4-2 0,-3-1 0,0-3-118,0-3 1,5 1-1,-3-1 1,2-2-159,-1-1 0,6-1 0,-2 0 0,1-1-23,-1-3 1,5-2-1,1-5 1</inkml:trace>
  <inkml:trace contextRef="#ctx0" brushRef="#br0" timeOffset="114435">17307 5601 8355,'-6'-5'1826,"1"4"-932,5-4 0,1 5-842,3 0 0,-3 1 0,4 3 1,-2 3-1,1 3-104,-1 1 0,2 1 1,-2 0-1,0 2 9,-2 1 0,0-1 1,2-2-295,1-1 1,-1 0 15,-3 0 0,4-3 108,0-1 1,4-4-1,0 0 48,2-1 1,-3-6 0,1-1 0,0-1-1,2-3 1,2-1-104,-1-1 0,0-2 0,0 0 140,0-2 1,0 0 0,1 4-1,-2 0 68,-3-1 0,3 1 0,-4 0 0,2 1 206,-1 3 1,-3 0-69,3 4 0,-3 1 1,2 0-1,0 3 389,1 3 1,-4 5 0,4-2-164,-3 3 0,5 1 1,-1 0-267,2 1 1,1-2-1,0-2 1,-1 0-131,-3 0 1,3-1 0,-2 0-1,2 0-57,1 0 0,-4-1 1,1-4-392,0 2 1,-1 0-1,-1-5 412,-1-3 0,2-2 136,-3-6 1,3 1 0,-3-1 0,-1-2 37,-2-1 0,3 0 0,-1 4 0,0 0 0,-1 1 22,2 3 1,-3-3 271,3 2-233,2 3 0,-3 0 0,3 7 0,0 0 0,-1 3 0,1 1 0,-1 3 0,1 1 0,1 1 0,1 0 0,1 2 1,0 0 123,-2 2 1,-1 0 0,3-4-1,-3 0-431,-1 1 0,4-5 0,-3 1 0,2-1-462,-1-1 1,-3 3-61,3-5 0,-4 4 0,2-1 1</inkml:trace>
  <inkml:trace contextRef="#ctx0" brushRef="#br0" timeOffset="114651">17676 5411 8355,'-12'-5'1390,"1"-2"1,5-3-692,2-2 1,4 3-1429,4 1 0,2 3 1,5 5-519,1 0 1,0 4 715,3 0 1,2 4-1,6-2 1</inkml:trace>
  <inkml:trace contextRef="#ctx0" brushRef="#br0" timeOffset="115262">18268 5523 8589,'-6'0'700,"1"-1"-497,5-3 1,5 3 0,2-3-1,5 3 1,4 1 0,5 0-1,6 0 1,3 0-125,1 0 1,6 0 0,-6 0 0,0 0-2261,2 0 1350,-6 0 1,5 0-1,-3 0 1</inkml:trace>
  <inkml:trace contextRef="#ctx0" brushRef="#br0" timeOffset="115068">18536 5366 10348,'5'-6'525,"-3"1"1,3 6 0,-7 3 0,0 4 0,-3 1 0,0 3-471,0-1 1,-4 1 0,3 2 0,-1 2-214,-1 1 1,4-2 0,-2 4 0,1 1 0,2 1-82,-2 1 1,3 1-1,-1-1 1,1-1 109,2-2 1,0 1 0,2-5 0,1-2-25,5 0 1,2-2 0,2 0-1,3 0-219,4 0 1,6-4 0,1-4 0,0-1-440,1-2 1,-3 0-1,2 0 508,-3 0 0,5-5 0,0-2 0</inkml:trace>
  <inkml:trace contextRef="#ctx0" brushRef="#br0" timeOffset="115527">19285 5109 8355,'12'-5'568,"0"-1"0,4 0 709,7 2 0,4 4-1004,6 4 0,1-2 0,1 7 0,1 2 1,0 4-132,-4 2 0,0 2 0,-5 3 0,-3 2 0,0 2 0,-3 4 0,-4 2 0,-4 3-555,-4 2 1,-8 2 0,-1 4 0,-6-1-167,-4 1 0,-5 5 0,-1-6 0,-1-1 66,1-1 1,0-4-1,1-5 1,-2-2-7,-1-2 1,-4-1 0,1-3 207,-4-1 0,-11 0 0,1 1 1</inkml:trace>
  <inkml:trace contextRef="#ctx0" brushRef="#br0" timeOffset="115745">19654 5780 15466,'-7'5'32,"0"1"0,-2 2 0,-1-1 1,0 2-1,1-1-338,2 0 1,3 2 0,-2-3-1940,1 3 1,1-4 0,4-1 0</inkml:trace>
  <inkml:trace contextRef="#ctx0" brushRef="#br0" timeOffset="168718">7156 9626 8403,'-8'-8'734,"2"1"-575,1-2 1,6 4 0,7 0 0,2 1-1,1 1 1,0 0 0,1 1-348,3-2 0,-1 3 0,5-3 0,-1 3-755,0 1 1,3-5 0,-4-1 0</inkml:trace>
  <inkml:trace contextRef="#ctx0" brushRef="#br0" timeOffset="168492">7223 9436 8355,'11'-5'-161,"0"-3"0,0 3 1,-1 0 740,-2 0 575,2 4-788,-9-4 0,4 10-222,-5 3 1,-1 0-1,-3 1 1,-2-2-64,-1 2 0,1 1 1,2 1-1,-2 0-82,0 1 1,0-1-1,3 1 1,-2 2-57,-1 1 1,4 3-1,-3-2 1,1 1-14,0-1 1,1 4-1,3-3 1,0 0-248,0-2 0,0-2 0,0-2 66,0 0 0,5-1 1,2-1-1,4-3 16,4-1 1,-1-1-1,3-4 1,1 0 0,-1 0-487,3 0 0,1-4 602,1 0 0,1-9 0,-1 0 1</inkml:trace>
  <inkml:trace contextRef="#ctx0" brushRef="#br0" timeOffset="169217">7525 9581 8669,'0'-11'303,"5"5"0,3 1 1,5 1-1,3 0 1,0 0-1,1 1 125,1-1 0,0 0 1,5 4-1,-1-1 0,0-1-212,1-2 1,-1 0-1,1 4 1,-2 0-587,-3 0 0,-2 4 0,-4 1 7,-1 1 1,-5 3 0,-4 3 102,-4-1 0,-9 7 0,-7-7 0,0 1 201,-1 1 0,1-2 0,-4 0 1,3 0 139,0 0 0,5 1 1,-2-2-1,2-2 264,3 0 0,-1-5 0,7 4-249,-1-2 0,4-2 0,2-3 31,7 0 1,4 0-1,4 0-204,3 0 1,3 0-1,3-1 1,2-1 0,4-3-242,2-2 1,2 1 0,-2-3-1,-1 3 290,-1 1 0,-5 2 0,1 3 1,-4 0-1,-2 0 0,-2 0 1,-4 1-1,-4 3 0,-5 3 1,-5 3-1,-3 1 0,-6-1 204,-5-2 0,-3 1-106,-6-1 0,-3 1 0,-1-1-123,-2 0 0,3-5 1,-3 4-1,-1-2-228,1-3 0,2-1 0,5-1 0,0 0 1,4 0-541,3 0 1,2-10-1,2-2 1</inkml:trace>
  <inkml:trace contextRef="#ctx0" brushRef="#br0" timeOffset="169648">10197 8988 8546,'-12'0'1056,"5"0"-45,-1 0 1,5 0 1038,-5 0-2284,6 0 1,-8 0 0,2 2-713,-2 1 0,0 0 0,1 3-155,-3-1 0,4 4 0,-8-3 1</inkml:trace>
  <inkml:trace contextRef="#ctx0" brushRef="#br0" timeOffset="169892">10554 8955 9156,'11'-1'0,"1"-2"1114,-1-1 83,-5 1-652,-1 3 0,-6 0 0,-2 1 1,-2 1-2492,-1 2 1,4 1-544,-2-1 2105,3-3 1,11-1-1,2-6 1</inkml:trace>
  <inkml:trace contextRef="#ctx0" brushRef="#br0" timeOffset="170108">11214 8854 8355,'7'-1'2162,"1"-3"1,-5 3-1702,5-3 1,-4 3-940,3 1 1,-3 0-1,3 0 99,2 0 1,1 0-1,1 0-467,0 0 0,4 4 1,0 0 154,-1-2 0,3-1 0,1-1 1</inkml:trace>
  <inkml:trace contextRef="#ctx0" brushRef="#br0" timeOffset="170317">11985 8810 8593,'11'0'1613,"1"0"0,-5 0-1869,0 0 0,-4 1 0,2 1-1074,0 2 1,1 5 0,5-3 0</inkml:trace>
  <inkml:trace contextRef="#ctx0" brushRef="#br0" timeOffset="170535">12645 8776 13169,'1'-10'0,"3"3"1287,3 3-1802,-2 3 1,-1 6-967,-8 2 0,-2-1 0,-5 1 668,0-3 1,-1 0-1,1-4 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44:33.693"/>
    </inkml:context>
    <inkml:brush xml:id="br0">
      <inkml:brushProperty name="width" value="0.09071" units="cm"/>
      <inkml:brushProperty name="height" value="0.09071" units="cm"/>
      <inkml:brushProperty name="color" value="#ED331F"/>
    </inkml:brush>
  </inkml:definitions>
  <inkml:trace contextRef="#ctx0" brushRef="#br0">37 235 8355,'-6'0'-973,"-4"0"0,3-1 1247,1-3 0,0 3 1,5-3-1,1 3 1,5 1-1,3 0 0,4 0-376,-1 0 0,0 0 62,0 0 0,4 4 0,1-1 19,2 0 0,0-2 1,5-1-1,-1 0 1,0 0-51,1 0 0,0 0 1,2 0 50,1 0 1,1 0 0,0 0-1,1 0-12,1 0 1,3 0 0,-2 0 30,2 0 1,3 0-1,1 0 1,2 0-2,2 0 1,-3-1-1,3-2 1,0 0-1,0 0-5,2 2 1,1-3-1,3 1 1,2-1-2,0-1 0,5 4 1,1-4-1,2 1 8,0 0 1,6-3-1,-5 3 1,2 2-1,2 0 1,3-1-1,-3-1 1,1 0-25,2-1 1,-2 4 0,3-3 0,2 2-4,3-2 1,4 3-1,-3-4 1,0 1 11,1 0 0,4-1 0,3 3-1,-2-2 0,-5 0 1,3 4-1,0-1 10,2-3 1,-2 3 0,-1-3 0,0 3 0,-2 1-2,-1 0 1,-2 0-1,6 0 18,-4 0 1,-3 0 0,-1 0 0,1 0 0,1 0 19,-2 0 0,6 0 0,-6 0 0,1 0 5,1 0 1,3-4-1,0 1 1,0 0-20,-1 2 0,-4 1 0,6 0 0,-2 0-23,-5 0 0,6 0 1,-3 0-1,3 0-44,-1 0 1,5 0-1,-2 0 33,-2 0 0,-2 0 0,-2 0 1,2 0-1,1 0 1,-1 0 0,-1 0 0,0-1 0,2-2-4,-1 0 0,1-1 1,-3 4 87,-2 0 0,1 0 0,1 0 0,-2 0 0,-2 0-16,-1 0 1,2 0 0,-2-1 0,-1-2 0,-3-1 0,5 1 0,-2 3 0,-1 0-31,2 0 1,-3 0-1,-1 0 1,-2-2-19,-1-1 1,1 1-1,1-1 1,-1 1-25,-3 2 1,-2-3-1,2-1 1,-3 2 31,-1 0 0,2 2 0,-3 0-40,2 0 0,-7-3 0,0-1 1,0 1-1,-1 2 59,2 1 0,0-4 0,0 1 1,-2 0 20,-2 2 0,1 1 0,-3 0 0,-1 0-37,1 0 0,2 0 0,-4 0 0,-1-1-19,-1-3 1,-2 3 0,1-3 0,0 3-9,-1 1 1,-3 0-1,0 0 1,1-1 3,1-3 1,0 3 0,1-3 0,-2 3 5,0 1 0,4 0 0,-6 0-8,4 0 1,0 0-1,1 0 1,-1 0-7,1 0 0,-4 0 0,-1 1 0,1 1 0,0 2-2,0-1 0,-2-2 1,2-1-1,-2 0 41,-1 0 1,-4 0 0,5 0 0,-2 0 80,0 0 0,1 0 1,-2 0-1,1 0-61,-1 0 1,-1 0 0,-1 0-1,2 0-14,1 0 0,0-1 0,-3-2 0,-1-1-24,0 2 1,-1 1 0,-1 1 0,-1 0-13,1 0 0,-3 0 1,1 0 54,-2 0 1,0 0-1,-2 0 1,1 0 0,-2 0-23,0 0 1,-2 0 0,1-2 34,3-1 0,-2 1 0,1-1 0,-1 1-74,-2 2 0,-4 0 0,1 0-82,1 0-643,-4 0-1051,0 0 1490,-5 0 0,0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44:35.669"/>
    </inkml:context>
    <inkml:brush xml:id="br0">
      <inkml:brushProperty name="width" value="0.09071" units="cm"/>
      <inkml:brushProperty name="height" value="0.09071" units="cm"/>
      <inkml:brushProperty name="color" value="#ED331F"/>
    </inkml:brush>
  </inkml:definitions>
  <inkml:trace contextRef="#ctx0" brushRef="#br0">2505 3455 8355,'-11'0'-333,"0"0"1,-1-4 0,1 0 690,0 2 1,4 0-78,-1 2 0,6 2-493,-2 1 0,3 5 126,1 7 0,3 1 1,2 2-1,2-1 2,1-1 1,2-4 0,3 3 0,0-2 38,2-2 1,0-1-1,-2-2 1,0-1 56,2-2 1,4-2-1,-3-3 3,1 0 0,-2 0 1,4-1-1,1-1-79,1-2 1,-3-5-1,0 3 1,-2-2-1,-2 1 44,-2-2 1,-1-1-1,-1-1 1,-1 0 22,-2 0 1,-4 0 0,1-1 0,-2 1 49,2 0 1,-3 0 0,3 0-1,-4 0-31,-4-1 1,2 1-1,-6 0 1,-1 0-38,-1 0 0,-1-1 0,-1 3 0,-2 0 17,-1 1 0,0 6 0,4-2-93,0 3 0,-4 2 1,0 3-1,2 3 1,0 3-1,2 1 1,0 1-150,0-1 1,-1 5-1,1 1 1</inkml:trace>
  <inkml:trace contextRef="#ctx0" brushRef="#br0" timeOffset="-3607">2695 2549 8244,'-11'-6'-283,"5"1"1,-4 1 0,2 0 0,-2 3 303,-1 4 1,5 3 0,2 5 0,2-1-15,-2-3 1,3 5-1,-3-2 1,3 4 10,1 4 0,0-3 0,0 3 0,0 2 0,0 0-7,0-1 1,0 2 0,0-4-1,1 1-58,3-3 0,-3 1 0,4-1 0,-1 0 19,-1 1 0,2-5 0,-2 1 0,1-3-35,-2 0 0,1-3 1,-1 1-307,2 2-112,-1-4 266,-3 0 188,0-5 0,0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45:44.260"/>
    </inkml:context>
    <inkml:brush xml:id="br0">
      <inkml:brushProperty name="width" value="0.09071" units="cm"/>
      <inkml:brushProperty name="height" value="0.09071" units="cm"/>
      <inkml:brushProperty name="color" value="#ED331F"/>
    </inkml:brush>
  </inkml:definitions>
  <inkml:trace contextRef="#ctx0" brushRef="#br0">1 291 7782,'0'-6'310,"0"0"0,1 3 0,3 0 0,3 0 218,3 2 1,3 0-1,2-2 1,3-1-270,3 2 0,3 1 0,2 1 0,4 0-110,2 0 1,5 0 0,2 0-1,2 0-111,5 0 1,2-4 0,6 0 0,-2 2-267,1 1 0,6 1 1,0 0 73,0 0 0,-1 0 0,0-2 0,3 0 44,1-2 0,-3 0 1,0 4-1,0-1 1,-2-1 34,-1-2 0,4-1 1,-6 2-1,5 0 46,-1 0 1,8-2-1,1 0 1,2 0 14,3 0 0,2-3 0,4 2 0,-1-2 14,-2 1 0,4 3 0,-3-4 0,0 1 44,1 1 1,0-3 0,0 4 0,0-1-4,1-3 0,-2 3 1,4-1-1,-4-1 64,-5 2 1,-3-3 0,-1 4 0,-1 0 57,-2 0 0,-4-3 1,-5 1-86,-3 1 1,-2-3 0,-7 4 0,-2 1-93,-3-1 1,-12 1 0,-5 3 0,-4-2 0,-3-1-363,-2 2 30,-5 1 1,-4 1-169,-6 0 1,-4 0 0,-4 1 107,0 3 0,0-2 1,0 4-1,-1 1-269,1-1 0,-1-3 474,-3 5 1,-2-1 0,-6 5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46:12.581"/>
    </inkml:context>
    <inkml:brush xml:id="br0">
      <inkml:brushProperty name="width" value="0.09071" units="cm"/>
      <inkml:brushProperty name="height" value="0.09071" units="cm"/>
      <inkml:brushProperty name="color" value="#ED331F"/>
    </inkml:brush>
  </inkml:definitions>
  <inkml:trace contextRef="#ctx0" brushRef="#br0">0 615 6565,'7'1'366,"-4"3"1,0-3 0,-1 4-288,2 0 0,5-4 0,-2 3 0,3-3 0,1-1-61,0 0 0,1 0 0,0 0 0,2 0 0,1 0-23,-2 0 0,3 0 1,-1 0-1,0 0-11,1 0 0,-2 0 1,5 0-1,-1 0 14,0 0 0,3 0 0,-3 0 0,2 2-3,-1 1 0,2-1 0,-2 1 0,2-1-2,1-2 1,1 0 0,-1 0 0,0 0 5,1 0 1,-1 0 0,0 0 0,1 0 0,-1-4 0,0 0 0,2 2 0,1 0-1,1 2 1,1-1 0,-2-1-1,2-2 1,2 1 1,0 2 0,2 1-1,-3 0 0,0 0 0,5 0 1,-2 0-1,1 0 0,5 0 0,-4 0 0,6 0 0,-2 0 0,0 0 0,4 0 0,-2 0 0,-1 0-64,1 0 0,2 0 1,-3 0-1,2 0-17,2 0 0,0 0 0,2 0 0,-2 0 32,0 0 0,4 0 0,-4 0 1,6 0 1,-5-1 0,3-2 0,-1 0-1,-2-1-12,4-1 0,-6 4 0,5-3 1,-1 2-1,-1-2 0,5 3 0,-6-4 0,-1 1 3,1 0 1,1-1-1,0 3 1,1-2 42,0 2 1,-4-1-1,-1 1 1,-1-2 49,1 1 1,-3 1 0,3-1-1,-1 0 17,-3 0 1,2 1-1,1-1 1,-1 0-27,1 0 1,-1 2-1,-2 0 1,2-2-53,-2-1 1,2 1 0,-1 3-31,-1 0 1,0-2-1,0 0 1,2-2-1,-2 2 32,-2 0 0,1 2 0,1-1 1,2-1 11,-2-2 1,-2 0-1,0 4 1,-1-1 16,1-3 1,3 3-1,0-3 1,-1 3 7,-1 1 1,-1-4 0,-1 1 0,1 0-8,-1 2 0,1 0 0,-1-2 0,0-1-6,-3 2 1,2-1 0,-4 1 0,2-2 86,0 2 1,-4 1 0,3 1-1,-2-2-33,-2-1 0,2 1 0,-1-1-38,-1 1 0,-1-1 1,-1-1-1,1 1 1,0 2 13,-3 1 0,-1-1 1,2-2-97,0 0 1,-3-1 0,-2 4 0,1 0 0,-2 0 22,0 0 0,0-4 0,-2 1 0,2 0 15,1 2 0,1 1 1,2 0-1,-2 0 29,2 0 1,1-4 0,2 0 0,-2 1 29,-3-2 1,6 3 0,-4-1 0,0 0 3,1-1 1,4 3 0,1-2 0,-1 0-16,-2-1 0,0 3 1,-1-3-22,0 3 1,1-3 0,-1 1-1,2 0 1,0 2 6,3 1 0,2-1 0,-1-2-48,0-1 1,-3 1 0,2 3 0,-1-2 0,2 0 33,0-2 1,-2 1-1,3 3 1,-2 0 7,-2 0 0,3-2 1,-2 0-1,-2-2 5,0 2 1,-2 0 0,1 2-1,-1 0 0,1 0 0,3-3 0,0-1 0,-1 1-4,-2 2 0,-1 1 1,1 0-1,-1 0-54,1 0 0,3 0 0,0 0 46,-1 0 0,-2-1 0,0-2 0,-1 0 0,0 0-7,1 2 0,-1 1 0,0 0 49,1 0 0,-1 0 0,0 0 0,1 0 0,-1 0-6,0 0 1,2 0 0,0-1 0,1-2-25,-1 0 0,-3-1 0,6 4 0,-5 0-5,-3 0 0,2 0 0,-3 0 0,3 0-49,2 0 0,-1 0 0,1 0 1,-1 0-13,0 0 1,1 0-1,-1 0 1,0 0 14,1 0 0,-1-1 0,0-2 30,1-1 1,0 1 0,2 3 0,1 0 0,-1 0-2,-1 0 0,2 0 1,0 0-1,-1 0 44,-2 0 0,0 0 0,-1 0 0,0 0-31,1 0 1,-1 0 0,0 0-1,0 0-11,-4 0 1,3 0 0,-2 0 0,1 0 0,-1 0 1,2 0 0,-3 0 0,2 0 9,-1 0 0,1 0 0,-4 0 0,1 0-26,3 0 0,-3 0 1,2 0-1,1 0 16,1 0 1,1 0 0,1 0 13,-1 0 1,-2 0-1,1-2 1,3 0-1,1-2 9,2 2 0,-2 0 0,3 2 93,0 0 0,3 0 1,-3 0-1,2 0 0,0-1-38,1-2 1,0 1 0,0-1 0,-2 1-10,-2 2 1,3-3 0,-3-1 0,0 1-45,1 2 0,-1 0 0,-2-2 1,1 0-14,-1 0 1,2 2 0,-1 0 0,-1-2 22,-1-1 0,2 1 1,0 3-1,-1-1-32,-2-3 0,3 3 0,0-3 11,-1 3 1,-1 1 0,-2-2 0,1 0-5,-1-2 0,0 0 0,1 4 0,-1 0 1,0-1 19,1-3 0,-1 3 1,1-3-1,-2 3-2,-3 1 0,2 0 0,-4 0 1,0 0-13,1 0 0,1-4 1,-3 1-1,-1 0-2,-2 2 0,3 1 1,0 0-1,-1 0 0,-2 0 1,-1 0 0,2 0 0,0 0-13,2 0 0,0 0 0,-2 0-19,2 0 1,-3 0-1,4 0 1,-1 0 0,1 0 20,2 0 1,-1 1 0,2 2 15,-5 0 0,3 1 0,-1-4 1,1 0-1,2 0 17,-2 0 0,3 0 0,-4 0 0,0 0-20,1 0 0,1 0 0,-2 0 0,0 0-5,1 0 1,2 0 0,0 0 0,1 0 1,-1 0 0,2 0 1,-3 0-1,3 0 21,2 0 1,3 0 0,0 0-1,-1 0 33,-2 0 1,0 0 0,-2-1 0,-1-2 15,-2 0 1,1-1-1,2 4-36,-2 0 0,1 0 0,-4-1 0,0-2-22,0 0 0,3-1 0,-4 4 0,0 0 0,-1 0-26,1 0 0,2-1 0,-4-2 0,2-1-2,-1 2 1,3 1 0,1 1-1,0 0 12,1 0 1,-2-4 0,3 0 0,-1 2-7,1 1 1,-3 1-1,0 0 1,1 0 4,-1 0 1,1 0 0,1-2-1,-1 0 72,-2-2 0,0 0 1,-2 4-1,1 0-53,-2 0 0,3 0 0,-1 0 41,-1 0 1,0-3 0,-1-1 0,4 1 0,-1 2-35,0 1 0,4 0 1,-2 0-1,2 0-42,-1 0 0,2 0 0,-2 0 0,0 0 7,0 0 1,5 0 0,-4 0 0,-1 0 11,3 0 1,-1 0 0,0 0 0,-1 0 3,-2 0 0,1 0 0,3 0 1,1 0 5,-1 0 0,4 0 1,-1 0-1,-3 0 41,-2 0 1,1 0 0,3-1-1,-3-2-5,0 0 0,-1-1 1,0 4-29,-1 0 0,-5-1 1,4-2-1,-1 0 1,-1 0-5,0 2 0,3-3 1,-4 0-1,0 1-37,1-2 1,-2 3 0,3-1 0,-1 0 41,-2-1 1,2 3-1,0-3 1,0 3 77,1 1 1,1-3-1,-2-1 1,0 1 14,1 2 0,1 0 1,-2-2-1,2 0-12,2 0 1,-3 1-1,0-1 1,0-1-23,-4 2 0,5-3 0,-1 1 1,2 2-41,-1 1 1,0-1 0,2 0-47,-2-2 0,1 0 0,2 4 0,-2-1 19,-5-3 0,4 3 0,-1-3 0,1 3 0,-2 1-4,0 0 1,-2 0 0,3 0-1,0 0-17,1 0 1,-1 0 0,3 0 0,-1 0-28,1 0 1,-1 0 0,1 1 0,-2 2 22,-2 1 0,4-1 0,-3-1 0,1 0 10,-4 2 1,3 0-1,-3-4 1,0 0-37,-1 0 0,-2 0 0,0 0-64,0 0 0,-3 0 0,-2 1 1,0 1-119,0 2 0,-2 0 4,3-4 0,-4 1-249,1 3 156,-3-3 1,-1 5-464,0-2 417,0-3 0,-4 5 226,0-2 0,-9-3 0,0 4 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46:25.306"/>
    </inkml:context>
    <inkml:brush xml:id="br0">
      <inkml:brushProperty name="width" value="0.09071" units="cm"/>
      <inkml:brushProperty name="height" value="0.09071" units="cm"/>
      <inkml:brushProperty name="color" value="#ED331F"/>
    </inkml:brush>
  </inkml:definitions>
  <inkml:trace contextRef="#ctx0" brushRef="#br0">11 336 6731,'-6'-5'215,"1"4"1,5-9 0,0 2-1,1-1-60,3 2 1,-1-2 0,4 6-222,2 0 1,-3 1-1,1-1 1,2-2 0,1 0-1,1 0 1,-1 2 0,-1-1-569,-2 0 736,1 0 0,-1 1 1,1-1-1,0 1 25,2 2 0,1 0 1,2-2-1,0 0-76,2 0 0,2 2 0,-3 1 1,5 0-26,2 0 1,2-4 0,-1 1 20,0 0 1,2 2-1,2 1 1,4 0 44,2 0 1,-1-1 0,1-2 0,2-1 0,0 2-19,0 1 1,-6 1 0,5 0 0,-2-2-8,-2-1 0,2 1 0,-4-1 0,0 1-47,1 2 0,-2 0 1,-2-1-1,-1-1-11,-1-2 1,3 0 0,-6 4 0,2 0 11,1 0 0,0-3 1,-3-1-1,0 1 11,1 2 1,0 1 0,0-1-1,-2-2 5,2 0 1,0-1-1,0 4-36,-1 0 0,-1-1 1,5-2-1,-2-1-32,-3 2 0,3 1 0,-2 1 0,3 0 0,2 0-1,-2 0 1,7-4 0,-7 0 0,2 2-31,-1 1 0,1 1 0,1 0 0,1 0 49,-1 0 0,2-4 0,-1 0 0,-1 2-3,-1 0 0,2 2 0,0 0 1,-1 0-29,-2 0 0,3-3 1,2-1-1,-1 1 23,0 2 1,3 1 0,-2-1 0,0-2 52,3 0 1,-3-2 0,-1 2-6,0 0 1,-2-1 0,4 3 0,-2-2-7,-2-1 0,2 1 1,0 3-1,1-2 0,0 0 7,1-2 1,-1 0 0,3 4-52,-1 0 1,-4 0-1,3 0 1,0-1 0,-2-1 3,0-2 0,3 0 1,-4 4-1,-1 0-4,-1 0 1,2-1 0,0-1 0,-1-2-10,-2 1 1,3 1-1,0-1 1,-2 0 9,-4 0 0,1 2 0,-4 0 0,2-2 0,-2-1 19,-1 2 1,3 1 0,-4 1 0,-1 0-1,-1 0 1,1-1 0,2-2 0,0-1-1,2 2 1,-2 1 0,0 1 0,-1 0 23,1 0 1,-4 0 0,3-2-16,-2-1 1,-2 1-1,0-1-259,0 1 1,-3 2-45,-1 0 0,-10 0 1,-4 0-129,-5 0 1,-8 0 0,3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8:20.539"/>
    </inkml:context>
    <inkml:brush xml:id="br0">
      <inkml:brushProperty name="width" value="0.09071" units="cm"/>
      <inkml:brushProperty name="height" value="0.09071" units="cm"/>
      <inkml:brushProperty name="color" value="#ED331F"/>
    </inkml:brush>
  </inkml:definitions>
  <inkml:trace contextRef="#ctx0" brushRef="#br0">101 280 8355,'-31'6'0,"5"-3"0,5-1 830,10-2 261,5 0-589,1 0 0,19-2-343,9-1 1,13 0 0,11-4-1,10-2 1,13-2 315,9-4 0,6 3-382,-36 4 0,2 1 0,2 0 1,1 1-1,4 1 0,1-1 1,0 0-1,0 1 0,1-1 1,-1 1-64,0-1 1,0 1 0,4-1-1,0 0 1,-1 0 0,1 0 0,1 0-1,0 0 55,0 0 1,0 0 0,6-2-1,-1-1 1,-4 3 0,-1 1 0,1-1-1,0 1-53,1 0 0,-1 1 0,-5-1 0,-2 0 0,0 2 0,0 0 0,-4-1 0,0 0 39,45-3 0,-3 4 0,-18 0 1,-8 1-36,-12 2 0,-7 0 1,-18 0-1,-5 0-141,-7 0 56,-5 0 1,-16 0 0,-7 0 0,-8 0-163,-3 0 1,-3 0 0,3 0 35,-4 0 0,1 0 1,1 0-1,3 0-465,1 0 1,1-3 0,4-1 0,0 1-596,-1 2 1,1 1 436,0 0 1,0-5 0,0-1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46:38.376"/>
    </inkml:context>
    <inkml:brush xml:id="br0">
      <inkml:brushProperty name="width" value="0.09071" units="cm"/>
      <inkml:brushProperty name="height" value="0.09071" units="cm"/>
      <inkml:brushProperty name="color" value="#ED331F"/>
    </inkml:brush>
  </inkml:definitions>
  <inkml:trace contextRef="#ctx0" brushRef="#br0">2784 101 7118,'-5'-10'0,"-1"1"0,-1 3 54,-1 1 1,1 2 0,-5 3 0,0 0 0,-2-2 0,-1 0 58,2-2 0,0 0 1,2 4-1,0 0 1,0 0-1,0 0 1,-1-1-60,1-3 1,0 3 0,-1-3 0,-2 3 0,-1 1 0,1-1 0,2-2 0,1 0-29,0 0 1,-4 2-1,0 1 1,0 0-5,-1 0 0,-2 0 1,-4 0-1,0 0-1,-1 0 0,1 0 0,-2-1 0,0-2-8,-3 0 0,0-1 0,2 4 0,-2-1 0,-2-2-14,-2-1 1,3 1 12,-2 3 0,0-2 1,-3 0-1,-1-2-10,1 2 0,-1 0 0,0 2 0,1 0 0,-1 0 0,1 0 7,-1 0 1,1 0-1,-1 0 2,1 0 0,-5 0 0,1 0 1,1 2-11,1 1 0,2-1 0,-2 3 0,0-2 38,2 1 0,-6 1 0,8-2 1,0 2-18,-1 1 0,4-3 0,1 5 0,1-1-23,0 0 0,-4 1 0,4-3 0,0 1 17,-1 3 0,3-3 0,-2 2-23,2 1 1,2-3 0,0 1 0,-2 2-17,-2 1 1,2 1 0,-2 0 0,1 2 0,1 0 17,-2 2 1,-2 0-1,3-2 1,-1 0 0,1 2 1,1 0 0,-1-3-1,-1 2 3,1 1 0,1 1 0,2-2 0,-1 2-11,1 1 1,0-2 0,-1 3 0,1-1-12,0 0 0,-1 1 0,1 2 0,1-3 1,1 0 10,1 1 0,1 0 1,-5 4-1,1-3-12,0 0 1,3 0 27,0 3 1,4-3-1,-2-1 1,1 2-28,2 1 1,6 2-1,1-2 1,1 0-1,1-1 33,0 0 0,1 7 0,4-5 0,0 1-7,0-3 0,0 4 0,0-1 0,0 0 57,0 1 1,2-4-1,0 1 1,2 1 30,-2-2 0,3 3 0,-1-5 0,0 3-71,1 2 0,-4-1 0,4 0 0,-1 0 1,1-3-31,1 0 1,-2 0-22,3 3 1,-1-3-1,3-1 1,-2 1 14,2-2 1,1 3 0,1-4 0,2 1 0,0-1-12,2-3 1,4 3 0,-3-1 15,1-1 0,-2-2 1,4 0-1,1-1 77,1 0 1,-1 0 0,1-1-1,3-1 1,-1-2 50,1 2 0,-1-4 0,3 0 0,3-1-34,0-1 1,3 1 0,-4-4 0,2 0-46,0 0 0,-1 0 0,2 0 0,-3 0 0,0 0-5,-4 0 0,1 0-52,1 0 0,-2 0 0,2 0 0,-2 0 0,-1 0 46,3 0 1,-2 0-1,3 0-44,1 0 1,-4 0-1,6 0 1,1 0-1,2 0 1,-4 0-1,1 0 1,1 0 0,2-1 78,0-3 0,1 3 0,-1-3 0,1 2 3,-1-2 1,1 3 0,-1-4 0,0 1-37,-4 0 1,3-1 0,-5 3 0,0-3-52,0-1 0,3 3 0,-4-2 0,0 1-50,2 1 1,-5-5 0,3 3 48,-2-1 0,-2 2 0,1-3 0,0-1 30,4 2 1,-4-4 0,3 3 0,-2-3 0,-2-1 26,1 0 0,-1 1 1,0 1-1,1 1 16,-1 0 1,0-2-1,1-1 1,-1-1-52,0 1 1,4 1 0,-1 2 0,-2 0 10,-3 0 0,-2-2 0,5-2 1,-2 1 29,-3 0 0,2 0 1,-4 0-1,2 0 40,2-1 0,-3 1 0,0 0 1,1 0-1,-2 0 213,0-1 1,-1 1-186,-4 0 1,2 0 0,0 0 0,2 0-42,-1-1 0,-2 1 0,-1 0 1,1 0-1,-1 0 13,0-1 0,0 1 0,0 0 0,0 0-90,1 0 0,-1 0 0,0-1 0,0 0-27,0-3 1,1 3-1,0-3 1,2 2 50,1 2 1,-1-1 0,-1-2 0,1-1 0,0 1 1,1-2 0,-3 0-1,0 0 25,3 0 0,-3 1 0,3 3 0,-2-2 2,-2-1 1,-4 0 0,1 4 53,0 0 0,-1 0 0,-1-1 0,-1 0 1,-3-3 0,3 3 0,-1-3 0,-2 1 0,0 0-6,-2-1 0,1-3 1,1 2-87,2-2 1,0 0-1,-4-5 1,0 1-1,0 0-22,0-1 1,-1 1 0,-2-1-1,-2 1-9,-1 0 1,-2-1-1,-3 1 1,0 1 30,0 2 0,0-2 0,0 4 0,-2-2 0,0 2 0,-2 1 1,-2-3 0,4 4-1,-3 1-5,-2 2 0,3-3-42,-3 0 1,0 0 0,-2 4 0,2 0-8,-2 0 1,-1 0 0,-2-1 0,1 2 0,0 2-7,-1 0 1,-3 6 0,-1-2 0,-2 3-283,-2 1 0,-1 0 1,-1 0-1,-1 0-125,0 0 0,1 0 1,-1 0-1,1 0 95,-1 0 1,2 4 0,2-1 0,4 0 5,2-2 0,0 0 0,0 2 1,3 0-19,0 0 0,3 2 0,1 0 91,1 1 0,-4 2 0,3 3 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46:40.193"/>
    </inkml:context>
    <inkml:brush xml:id="br0">
      <inkml:brushProperty name="width" value="0.09071" units="cm"/>
      <inkml:brushProperty name="height" value="0.09071" units="cm"/>
      <inkml:brushProperty name="color" value="#ED331F"/>
    </inkml:brush>
  </inkml:definitions>
  <inkml:trace contextRef="#ctx0" brushRef="#br0">6474 23 7374,'4'-8'954,"-1"1"-641,1 4 1,-3-2 0,1 5-194,-2 0 0,1 5 1,-9 3-1,1 2 1,-1 1-1,2 0 1,0 0 19,0 1 1,-2 0-251,-3 3 0,0-5 0,-1 3 0,-2 2 0,-2 0 94,-2 1 0,3 1 0,-3-4 0,-1 3 20,2 2 0,-4-3 1,2 2-1,-2 0-75,-1 1 0,-1-1 0,1 3 1,-1-2-8,1-2 0,0 2 0,-1-2 0,1 1 0,0-1-10,-1-3 0,1 1 90,0 1 0,-2-3 0,-1 3 0,-1-2 1,0-2-58,-1 0 1,-1 4-1,-3 0 73,1-1 1,4-2 0,-3-1 0,-2 0-43,-2 1 0,0-1 0,-1 0 0,1 0 0,-1 0-15,1 0 0,-1 1 0,-1-1 0,-1 0-9,-1 0 0,-2 0 0,3 1 1,-1-1 21,1 0 0,-2-1 0,-1-1 0,1-2 63,-1 2 0,-3 1 0,1 0 0,-3-2 0,0 0 51,-1 0 1,-5-1-41,-2 0 0,5-3 0,0 2 1,-1 0-28,2 0 0,-4-2 0,-1 2 0,0 1 0,1-2 1,2-1-1,-1 0 0,2 0 0,1 0 0,0-1 45,-2 2 0,-3-3 0,-5 3-33,0 0 1,0-3-1,0 4 1,0 0 14,0 1 1,0-1-1,0 3 1,1-2-12,-1 2 0,0 1 0,1 0 0,2-2-16,1 0 0,1-1 1,-3 4-1,3 1-9,2-1 1,-4-4 0,4 1 41,-2 0 1,2 2 0,0 0 0,1-1-42,5-2 1,1 1 0,-3 2-1,0-2 1,1 0-2,-1 1 0,4-1 0,0 1 0,0-2-45,1 2 1,-2 0-1,5 0 1,1-2-6,1 2 0,-2-3 0,-1 1 1,2 1 7,1-2 0,-2 4 0,0-3 0,2 3 20,4 1 0,-5 1 0,4-1 0,0 0 6,0 0 0,3 2 0,-5 0 0,1 2-113,-1-1 0,0 2 0,0 0 73,-4 2 1,4-4 0,-5 5-1,2 0 2,0-2 1,-1 4 0,5-2 0,1 1-1,0 0-7,3-2 0,-1 1 0,-4 2 1,2-1 46,2-1 1,-2 0 0,2 6-1,-1 1 24,1-1 1,-2 0-1,3 0 1,0 1 3,-1-1 0,5 0 0,-1-1 0,2 3 13,2-3 0,-1 1 1,1 0-1,1 1-15,2-1 0,-2-1 1,4-2-1,-2 2 92,1 2 0,3-2 0,-4 5-105,-1-2 0,0 4 0,0-1 0,3 3 20,1 0 1,-3-3 0,4-2 0,2 1 0,-1-2-4,-1 1 0,6 2 1,-2-3-1,1 0-77,0 0 0,0 3 0,2-2 0,0-1 39,0 0 1,1 3 0,1-3 0,1 1 0,1-1 0,1-1 0,-1 0 0,0 0 0,1-1 0,-2-1 0,0-2 0,0-1 0,2-1 13,2-1 0,-3-2 0,0 3-3,2-1 1,1-4-1,1 3-3,0 2 1,-4-3-1,0 1 1,2-1 53,1 1 0,-3-3 0,-1 2 1,0 0-1,-1-1 0,-1 1 1,4-1 0,-5-3 0,1 2 67,1-1 0,-3-2 1,4-2-1,0-1-31,0-1 0,-2-1-87,3 4 0,-4-3-180,5-1 0,-6-4-153,2 0 0,0-1 0,1-4 79,1-1 0,0-4 0,3-4-1360,-2 0 1287,-5 0 1,3-5-1,-5-2 1</inkml:trace>
  <inkml:trace contextRef="#ctx0" brushRef="#br0" timeOffset="556">-156 3108 8355,'0'-7'451,"0"-1"0,0 5 0,0-5 324,0 0 1,5 3-1,3 1-531,2 3 0,1 4 1,-1 2-1,-1 2-120,-2 1 1,4 2 0,4 0-1,-1-1-139,-2-2 0,-1 4 0,1 4 0,-1-1-99,0-2 0,0 1 0,0 1 0,-1 0 123,-2 0 1,0-1 0,-3-1-81,2 3 1,-4-3 0,3 3 0,-1-1 0,-2 0 65,-2 0 0,3 1 15,0-3 1,-1-1-1,-1-1 1,0-2-27,2 0 1,1-6 91,-2 2 1,0-3 30,4-1 1,-3-5 0,2-2-32,-1-3 0,0-3 0,-2 0 0,2-3 0,0 0-26,0-1 1,3-3-152,0 2 0,1-3 1,-1-3-1,0-1 18,0-1 1,2 0 0,1 4-1,1 1 1,-1 1-41,0 1 0,1 5 1,2-2-140,1 0 1,0 4 0,-3-3 0,2 2 0,1 3-79,-1 3 1,2-3-1,-1 3 1,0-2-36,1 1 0,-4 0 1,4 3-1,-1 0-495,0 0 450,5-4 0,-3 8 0,6-4 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45:46.224"/>
    </inkml:context>
    <inkml:brush xml:id="br0">
      <inkml:brushProperty name="width" value="0.09071" units="cm"/>
      <inkml:brushProperty name="height" value="0.09071" units="cm"/>
      <inkml:brushProperty name="color" value="#ED331F"/>
    </inkml:brush>
  </inkml:definitions>
  <inkml:trace contextRef="#ctx0" brushRef="#br0">11281 6093 8355,'0'-11'198,"0"0"0,4-1 0,1 1 546,1 0 1,-2 0-9,3 0 1,-1 0 43,2-1-87,-3 6-467,-5-4 0,0 10 0,0 0-312,0 6 0,3 6 0,1 2 1,-1 5 16,-2 2 1,-1 2 0,1 0 0,2 2 19,0 1 0,1 4 0,-3-1 0,2 0-24,0 2 1,1 3-1,-4-7 1,0 1-19,0-1 1,0-1 0,0-4 0,0 1-116,0-1 0,0-5 0,0-2 0,0-2-53,0-2 1,-1-1-260,-3-3 344,3 3 1,-8-13 0,6-1 152,0-5 0,-2-6 1,1 0-1,2 0-4,1-1 0,1-1 0,1-5 0,3-1 0,3 1 0,2-2 0,1-2 0,0-2-64,2-1 0,5 0 0,0 5 1,0-3 36,3 3 0,1 1 0,1 5 0,1 1 267,-1 1 0,-1 8 0,-1-2-162,-1 3 1,-4 4-1,2 3 1,-1 0-125,-2 0 0,-2 0 0,-1 1 0,-1 3-124,-2 3 1,0 3-1,-4 1 1,-1 2-1,-2 0-68,-1 2 0,-5 0 0,-2-4 1,-5 1 166,-3-1 1,-1 0-1,-5-1 1,0-1 176,-3-2 0,0-5 1,1 3-1,1-1 55,0 0 1,-5 0 0,1-4-1,3 0-10,3 0 1,0 0 0,4-2 0,0 0 78,0-2 0,1-1 287,3 1-457,6 3 0,3-4 0,5 4 0,3-1 27,1-2 1,3 0-1,5 4 1,2 0-1,0 1 23,0 3 0,4 2 0,-2 5 0,4 1-41,0-1 1,0 0-1,1 1 1,-2 2-96,-3 1 1,6 0-1,-4-3 1,0 2-125,1 1 1,-1 0 0,0-4-1,-2-1-194,2-3 1,-2 3 0,0-3 0,1 0-705,-2 0 669,-1-4 1,1 2 0,0-5 0</inkml:trace>
  <inkml:trace contextRef="#ctx0" brushRef="#br0" timeOffset="275">12153 5903 8642,'-6'-6'1142,"-3"-4"1267,5 2-2068,1 3 1,3 5-1,0 8 1,0 2-1,0 1-277,0 0 1,0 5 0,0 2-1,0 0-109,0 1 1,3 0 0,1 3 0,0 0-344,1 1 0,-4-1 0,4 0 0,-1 1-625,-1-1 1,1 0 0,-4 1 97,0-1 1,0 0-1,0 1 1</inkml:trace>
  <inkml:trace contextRef="#ctx0" brushRef="#br0" timeOffset="528">12209 6663 8355,'0'6'1342,"0"1"0,1-4 57,3 5 0,-3 2-1263,3 1 1,-2-4-11,2 1-528,-3-6 1,5 3 0,-2-5-576,4 0 1,-3-1 0,0-3 0,-2-3 127,1-3 1,5-1 0,-3-1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48:04.535"/>
    </inkml:context>
    <inkml:brush xml:id="br0">
      <inkml:brushProperty name="width" value="0.09071" units="cm"/>
      <inkml:brushProperty name="height" value="0.09071" units="cm"/>
      <inkml:brushProperty name="color" value="#ED331F"/>
    </inkml:brush>
  </inkml:definitions>
  <inkml:trace contextRef="#ctx0" brushRef="#br0">4361 7971 9231,'-11'0'0,"-1"0"0,1-1 0,0-3 1173,0-3 1,3 2-840,1 1 0,6 3 1,1 1-321,6 0 1,5 0 0,4-1 0,4-2-126,2-1 1,6-3 0,4 2 0,4-1-130,2-3 1,2 0-1,-3 1 1,0 0 0,-4-1 1,0 3-1,-7 0 1,-2 0 0,-5 1 96,-2 0 0,-2-4 0,-5 3 1,-3-1 141,-1-1 1,-1 4 0,-4-3 5,0-2 0,-2 3 0,-1 0 0,-5 1 13,-2 2 1,-2 1-1,-2-1 1,-2 0-15,-1 0 1,-2 2 0,-3 1 0,-1 0 17,1 0 1,-4 0 0,0 0 35,1 0 0,-2 4 0,0 1 1,3 1 20,0 2 0,2 2 1,1 2-1,1-1 0,2 0-14,2 0 0,5 4 0,5 0 0,1-1-87,2-2 0,2 3 0,2 0 0,4-1-88,6-2 0,6-1 1,6-1-1,3-2-113,4-5 0,2 2 1,3-1-1,2-2-272,4 0 0,-1-2 0,0 0 4,-2 0 0,0-5 0,-5-2 0</inkml:trace>
  <inkml:trace contextRef="#ctx0" brushRef="#br0" timeOffset="241">4808 7859 10125,'1'-10'0,"3"2"0,3 1 0,5 3 0,1 1 0,3 2 274,2 1 1,2 0-1,4 0 1,3 0 0,-1 0-1,0 1 1,0 2 0,-1 0-1,-2 1-925,0 1 1,-1-3 0,-1 5 0,-1-1-401,-1 0 1,-6 0 510,2 2 0,3 2 0,-1-4 0</inkml:trace>
  <inkml:trace contextRef="#ctx0" brushRef="#br0" timeOffset="514">5166 7781 9030,'-8'-10'0,"2"1"0,0 3 0,0 1 1557,-3 3-1329,-1 1 0,3 1 0,-1 0-59,-1 0 0,-1 3 0,0 2 1,2 1-137,0 3 0,1 5 0,-4 2 0,1 0-334,2 0 0,-2 4 0,3 0-197,-3 5 1,-1-2 0,0 4-1,1-4 225,2-1 1,-2 1 0,4-2 0,-1-1-392,-1-2 1,6-3 0,-2 3 569,3-2 1,1-1-1,0-4 1</inkml:trace>
  <inkml:trace contextRef="#ctx0" brushRef="#br0" timeOffset="1039">5367 7803 8355,'-8'-3'370,"2"-2"1,0 0 0,0 0 0,-2 1-1,1 0 1,-1 1 2111,0 0-2456,3 7 1,-5 2-1,2 5 1,0 2-1,-1 2 1,3 3 0,0 3-1,1 2 1,0-1-1,2 2 1,1 2-473,-2 4 168,3-3 1,-4 4 0,4-5-1,-2-1-237,-1-2 0,1-1 0,3-3 0,0-1-168,0-2 0,0-1 315,0-4 1,1-5 234,3-2 0,-2-4 0,4-4 0,0-3 0,1-4 91,1-4 1,1-3 0,0-4 0,-2 0 92,2-1 0,1-4 1,1-3-1,0-1 11,0 1 1,1-2-1,-1 2 1,-1-2-53,-3-2 1,3 5 0,-2-1 0,0 0 148,0 1 0,2-2 0,-3 5 1,3 1 178,1 2 1,0 5 0,1 3 0,-1 3-48,0 1 0,0 5 1,0 2-243,0 3 1,1 1 0,-2 1 0,-2 3-67,0 3 0,-5 3 0,4 2 1,-2 3-1,-3 3-111,-1-1 0,-1 4 1,0-2-1,0 1-62,0-2 0,-1 3 0,-3-2 1,-3 1-21,-3-1 0,-1-3 0,0-4 0,-1 1-168,1-2 1,4 2-1,-1-5-382,0 2 623,3-4 0,0-1 0,5-5 0</inkml:trace>
  <inkml:trace contextRef="#ctx0" brushRef="#br0" timeOffset="1431">5892 7658 8355,'-5'-10'216,"-2"1"1,-3 3-1,-1 0 532,0 0 1,-1 3 0,1 0-503,0 1 1,-4 2 0,0 0 0,2 2 0,0 0 0,3 3 0,2 1-230,0 3 1,4 0-1,-2 1 1,1 0-278,3 2 0,0 2 1,2-3-1,0 0-71,0 0 1,0 4-1,2 0 1,0-1 0,3-3-54,1-4 1,2 2 0,3-4 0,0 0 140,0 0 1,4-1 0,1-4 0,1 0 85,-1 0 0,2 0 0,-3-2 0,-1 0 80,-2-2 0,3-5 0,-1 2 1,-3-3 136,-2-1 0,-3 0 0,1-2 0,-2 0 109,0-2 1,-3-1 0,1 2-92,-1-1 0,-2-4 1,-2 3-1,-1 0-134,-5 0 0,1 0 1,-3 2-1,-3-1-50,1 2 1,-4 0-1,1 3 1,0 1-1,0 3-149,0 1 1,4 2-1,4 3 71,-2 0 1,4-5 0,0-2 0</inkml:trace>
  <inkml:trace contextRef="#ctx0" brushRef="#br0" timeOffset="2909">6194 7524 11574,'-6'5'308,"-4"-3"1,3 6 0,-3 1-190,-2 0 1,1 6-1,0 2 1,0-1-114,0 0 0,0 4 1,1-2-1,1 2-145,2-1 1,-1-2 0,-2-3 0,1 1-282,2-2 1,4 0-121,0-2 230,2 0 0,2-5 168,2-2 1,4-8 0,4-3 0,0-3 0,1-2-60,3-3 1,-1 1 0,3-5 0,1 1 63,-1 0 1,1-3 0,1 3 0,-1-2 109,-2 1 1,-1-1 0,-4 4 0,0 0 95,0 0 0,-1 0 1,-2 2-1,-3 0 462,0 4-163,-4-1 0,4 11-272,-5 0 1,1 5 0,2 8 103,0 2 1,1-2-1,-4 5 1,0-1-25,0 0 1,0 2 0,0 2-1,0-1 1,0-3-209,0 0 1,0-1-1,0-3 1,0 2-389,0-1 1,0-2 0,1-2 0,3-1-1367,4-2 1163,2 1 1,6-2-1,1-1 1</inkml:trace>
  <inkml:trace contextRef="#ctx0" brushRef="#br0" timeOffset="2910">6451 7669 8355,'-11'0'1151,"0"0"-361,0-5 1,3 4-446,1-3 0,6 3 1,1 1-1,6 0 1,5 0-1,4 0 0,4 0-69,2 0 1,1 0 0,2 0 0,1-1-422,1-3 0,1 2 0,-2-5 0,1 1-206,-1 0 0,-3 2 0,-2-2 1,-3 0 168,-1 0 1,3 2 0,-4-4-167,-1 0 1,-2 2 0,-2-2 0,-3-1 293,-3-1 1,-4-1 0,-4 0 0,-3 0 105,-3 0 0,-5 1 0,-1 1 0,-1 2 33,-3-2 0,-5 3 0,-1 0 0,1 1-49,1 2 1,2-2 0,1 1 0,2 2-18,4 1 0,3 2 1,1 3-1,1 3-22,2 3 0,3 1 1,5 2-1,0 2 4,0 3 0,0 3 0,2 2-179,1-1 1,4 0 0,4 1 0,0-2-41,0-3 0,2 0 0,0-6 1,3 1-1,1-3-332,-1 0 0,7-5 0,0-2 0,1-1 171,4-2 1,0 0-1,6 0 1</inkml:trace>
  <inkml:trace contextRef="#ctx0" brushRef="#br0" timeOffset="2911">7144 7569 8355,'0'-12'1409,"-4"1"-1147,-3 0 0,1 4 426,2-1-108,-2 6 1,4-7 0,-6 5-296,0 2 1,1 2-1,1 4-339,1 3 1,-2 3 0,3 1 0,1 0-137,2 0 1,-3 1 0,1-1 0,0 0-35,2 0 0,-3 0 0,1 1 0,0-1-217,2 0 1,1-4-1,0 1-316,0 1 0,1-5 490,3 0 0,2-3 0,5-1 0,0-1 0,1-1 1,-1-2 0,4-6 0,0 0 1,-1-4 344,3 1 1,-1-1 0,4 0 0,-3 0 66,-1 0 1,3-2-1,-3 0 1,0-1 110,0 1 0,-1-2 0,-5 3 0,-1 1 58,-2 2 0,-3 0 0,2 1 461,-1 0-319,-1 5 0,-5 1-270,-3 5 0,-2 5 0,-4 4 0,1 3-40,2 3 1,3 5 0,-2-2-1,-1 4-107,1 0 1,4-3 0,-2-1 0,3 1 0,1-1-127,0 1 0,0-5 0,0 1 0,1-3-512,3-1 0,2-3 0,6-2 0,2-1-431,1-3 1,5 0-1,-3-2 1</inkml:trace>
  <inkml:trace contextRef="#ctx0" brushRef="#br0" timeOffset="3567">7636 7468 8355,'-5'-11'381,"0"0"90,-2-1 0,2 5 73,5 0 1,0 3 0,1-2-322,3 1 0,6 1 0,6 5 0,1 2 0,3 2-246,1 1 0,9 0 1,1 3-1,0-2-97,2 2 1,-5-3 0,2 0-1,0-1-176,-2-2 0,5 2 0,-5-2 0,1 0 9,-3-2 1,-2-1 0,-3 0-1,-3 0 288,-3 0 1,-2-1 691,-2-3 1,-1-2-448,-3-5 0,-3 3 212,-8 1 0,2 3-276,-6-3 1,1 4-287,-4 0 1,3 1 0,1 4-16,-2 1 0,4 5 1,0 5-1,1 2 13,1-1 0,-2 3 0,2 1 1,-1 0-1,2 0-293,1-2 1,1 3 0,0-5-112,0 0 1,0-1 0,0-2-1353,0 0 1597,5-5 1,6 4-1,6-4 1</inkml:trace>
  <inkml:trace contextRef="#ctx0" brushRef="#br0" timeOffset="3566">7927 7099 8355,'-6'-5'0,"-4"-1"0,5-2 1850,-3 1-1359,4 5 0,4-2 0,-2 8 1,-1 3-208,-5 3 0,-2 7 0,-1 4 0,0 6-295,0 1 0,-2 6 0,0 4 0,-2 1 63,1-1 0,-2 3 0,1-2-773,1 0 0,2-5 0,2 1 0,2-3-2483,5-5 2805,1-2 0,2-2 0,0-1 0</inkml:trace>
  <inkml:trace contextRef="#ctx0" brushRef="#br0" timeOffset="4537">8441 7289 8558,'-7'-5'0,"-1"-1"1448,0 0-779,-2-4 1,2 9 0,1-3-804,-2 3 1,3 4 0,0 2-1,1 2 206,2 1 0,2 2 0,1 1-2521,0 1 1570,0-1 1,0 5-1,0 1 1</inkml:trace>
  <inkml:trace contextRef="#ctx0" brushRef="#br0" timeOffset="4538">8799 7412 8355,'-4'-7'485,"-1"-1"-52,-1 0 1,2 3 0,-3 1 0,-2 3-229,-1 1 0,-1 0 1,0 0-1,-1 0 0,-2 0-418,-1 0 1,-5 5-1,1 2 1,-2 2-91,-1-2 0,0 3 0,-1-2 133,1 1 1,5-1 0,0-1 0,2 2 0,2 1 53,3 1 0,0-3 0,6-1 1,2 2 76,0 1 0,2-3 0,2 1 1,1-1 114,5-1 1,7 3-1,3-5 1,2-2-28,-1-1 0,6-1 0,-3 0-73,2 0 1,-1 0 0,-2-1 0,-1-2 0,-2-4 19,-2 1 0,3-4 1,-5 4-1,0 0 0,-1-4 0,-2 2 0,-1-2 56,-3-1 1,2 0 189,-5 0 1,-1 0 0,-3-1 194,0 1 1,0 4-195,0-1-328,0 1 184,0 1 1,0 6 0,0 8 0,0 5 0,0 2-1,0 0-32,0 1 0,0-4 1,0 4-1,0-1 0,0 0 1,1-1-275,3-2 0,2-1 1,6-1-60,-1-2 0,4-3 0,1-5 0,0 0-55,0 0 1,8 0 0,-2-1 0,2-3 27,-1-4 1,0-5 0,-1-3 0,0-2 267,1-2 0,-2-1 1,-1-1-1,-3-1 336,-1 1 0,4-1 0,-2-4-168,-1-2 0,-1-1 1,-5-1-1,0-2 4,1 2 1,-2 0 0,-3-1 0,-3 1-71,-3 1 0,-1 4 1,0-2-1,0 0 0,-1 5-2,-3 3 0,2 4 0,-5 4 0,1 2 68,0 3 1,2-2-1,-3 8 65,-2 6 1,-1 6 0,0 13 0,1 3-38,2 7 1,1 8 0,-3 6 0,3 1-160,1 1 1,-3 0-1,3 6 1,-1-2-112,-2-6 0,1 3 0,1-10 0,1-2-67,3-3 1,0-8 0,2-2 0,0-2-1,0-3-332,0-2 1,0-3 0,0-5 0,2-1 0,1-1-170,5-2 1,7 1 0,2 3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48:10.908"/>
    </inkml:context>
    <inkml:brush xml:id="br0">
      <inkml:brushProperty name="width" value="0.09071" units="cm"/>
      <inkml:brushProperty name="height" value="0.09071" units="cm"/>
      <inkml:brushProperty name="color" value="#ED331F"/>
    </inkml:brush>
  </inkml:definitions>
  <inkml:trace contextRef="#ctx0" brushRef="#br0">258 1631 8355,'1'-7'187,"3"4"0,6-2 0,6 1 0,3 1 0,3 2 0,5 0 0,5-1 0,4-2-220,2 1 0,4 2 0,7 1 0,3-1 49,3-3 0,0 3 1,3-3 51,1 3 0,0-3 0,4-1 0,2 0 7,0 0 1,2-2-1,2 2 1,2 0-1,2-1-36,0-1 0,4 0 1,-4-3-1,1 1-26,-3 2 0,-3 1 1,0-3-1,1 3-21,-2 1 1,2-3 0,-4 3-1,2 0-32,0 0 1,5-2 0,-7 3-1,-1 1-41,2-2 1,-5 2 0,0-3-1,-3 1 5,-2 2 0,5-2 1,-6 0-1,0 1 15,4-1 1,3-3 0,-2 3 3,-2-1 0,3 2 0,0-2 0,0 0 46,-1 0 0,4 2 0,-3-2 0,-1-1 0,1 2 101,-2 0 0,2 2 1,-2 2-1,0-2-25,-2-1 0,2 1 0,1 1 0,-3 0-24,-3-2 0,0 0 1,-3 4-1,0 0-36,-2 0 1,0 0 0,0 0 0,-2 0-23,-1 0 0,-1 0 1,-1 0-1,0 0 46,-3 0 0,1-1 1,-5-1 32,-1-2 0,-3 0 1,-2 3-1,0-2 37,-4 0 1,-2-2 0,-4 2 0,-2 0 4,-5 0 0,-1-2 1,-3 0-1,-1 0 0,-3-1 206,-1 0 1,2-2-277,-3-3 1,3 0 0,-3 0 0,-1 0-34,-2-1 0,0 1 0,2 0 0,0 0-4,0 0 0,-1-5 0,2-3 0,2-1-42,0 1 1,4-3-1,-2 1 1,2-4-57,1 0 0,0-3 1,0-2-1,0-2 44,1-2 0,-1 0 0,0 1 8,0-1 1,0-3-1,0-1 1,1-2-1,-2-1 4,-3 1 0,3-3 0,-3 2 0,2-2 94,-1 2 1,2-1-1,-4 5 1,0 1 0,-1 0 261,0-1-291,-4 7 1,4-5 0,-5 11 0,0 3 0,0 1 0,0 3 58,0 2 1,-1 6-1,-3 3-234,-3 1 1,0-2 0,0 3 0,-2 3-140,-1 3 1,-2 5 0,-2 4 106,-1 0 0,-4 0 0,0 0 0,-3 0 72,-5 1 1,1-1 0,-5 0 0,-2 0-1,-1 0 1,-3-1 0,-2-2 0,-3-3 72,-1 0 0,-3-4 0,-1 3 0,-3-3 84,-1-1 1,-1 0 0,-4 1 0,-1 2-62,-3 0 1,-1 1 0,-5-4 0,-1 0 0,-5 0-3,-3 0 0,-7 0 0,-2 1 0,0 2-60,-3 1 0,-4 3 0,-1-2 0,2 0 27,-2 0 0,1 4 1,4-2 49,1 3 0,1-3 1,-4 1-1,2 1 57,2 1 1,4-3 0,-1 0-1,4 2 8,3 1 0,-1 0 0,6-1 0,0-2 0,3 2-43,4 1 1,-3 1 0,4 0 0,0 0-25,2 0 0,0-3 0,3-1 1,3 2-9,-1 1 0,2 1 1,-1 0-1,3-1 8,1-2 0,1 2 0,2-3 0,-2 3 5,2 1 0,-3-1 0,2-1 0,1-2 3,1 2 1,1 0-1,0-1-7,1 0 1,3-2 0,1 3 0,1-2 61,3 2 0,1-3 0,3 0 0,1 1 11,1-1 1,4-2-1,-1 2 1,2 0-1,4-1-26,0 0 0,0 2 1,0-2-1,1 0-15,1 0 0,0 3 1,-2-5-1,1 1 3,2 1 1,4-2-1,-2 3 1,1 0 31,0 0 1,0-2 0,3 2 0,-2 0-18,-1 1 0,-1-5 0,2 3 0,0-1-24,0 0 1,1 3-1,2-3-31,0-2 1,0 3 0,0-1-1,0 0 17,-1 1 0,1-4 162,0 3 1,0 1-109,0-2 1,3 5 19,1-5 0,3 5 1,-3-3-1,-2 0 0,-1 1 1,-1 0-1,0 3 1,-1 0-1,1-1 0,0-1 1,0-1-1,0 0 0,0 3 781,-1 1-1016,6 1 107,1-5 0,1 4 50,1-3 0,-1 0 0,4 0-74,0 2 1,0 1-1,1 1 1,2 1 0,0 2-53,0 1 0,2 1 1,-1-2-1,-1 2 45,2 1 1,-3-3 0,1 2-1,-1-1 33,-2 0 1,3 3 0,1-3 0,-2-1 32,0-2 1,-2 0-1,0-1 1,0 0 24,0 0 1,0 0 0,0 1 0,0-1-95,0 0 0,-4 0 0,0 0-14,2 0 1,-3 1 0,1 0 0,2 2-161,0 1 1,-1-1 0,-1-1 0,1 1-100,2 0 0,-3 1 1,1-2-1,0 0 1,2 2-971,1-1 1250,0-7 1,5 8-1,1-2 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48:48.099"/>
    </inkml:context>
    <inkml:brush xml:id="br0">
      <inkml:brushProperty name="width" value="0.09071" units="cm"/>
      <inkml:brushProperty name="height" value="0.09071" units="cm"/>
      <inkml:brushProperty name="color" value="#ED331F"/>
    </inkml:brush>
  </inkml:definitions>
  <inkml:trace contextRef="#ctx0" brushRef="#br0">414 123 8034,'7'-5'71,"-4"-2"168,-1-3 1,-2 3 0,0-1 0,0-1 0,0-1 0,0-1-1,0 0-64,0 0 1,-2 1 0,-1 1-352,-5 2 0,-2 4 0,-2 0 0,-3 1 93,-4 2 1,1 0-1,-3 0 1,-3 0 116,0 0 0,0 2 0,-1 0 0,-1 2 0,1 0 54,1 1 1,3-3 0,1 5 61,2 2 0,3-3 0,-3 2 0,3 1-91,5 0 1,0-1 0,5-1 0,1 2-105,-1 1 1,1 1 0,4 0 0,0 1 24,0-1 1,1-4-1,3 1 1,3 0-1,3 2-204,1 1 0,1-3 0,0-2 64,3-1 1,2-1 0,6-4 0,-1 0 84,0 0 0,1 0 0,-1-1 0,-1-3 44,-2-4 0,1-2 0,-4-1 3,1 0 1,-3 0-1,1 0 1,-3 0 0,-1-1-10,1 1 0,-2 0 0,-3 0 0,-3 0 209,-3-1 1,-1 1 0,0 0 117,0 0 0,-1 1 0,-2 1-5,-1 2 0,0 4-326,0 0-3,3 1 1,-4 7-1,5 3 1,0 2-14,0 1 0,1 0 1,1 0-1,3 0-223,1 1 1,1-1 0,1 0 127,0 0 1,-1 0 0,3 1 0,-1-1 0,-2 0-1,2-1-360,1-3 0,2 3 0,2-4-197,1 1 689,0-2 0,-4 0 0,0 1 0</inkml:trace>
  <inkml:trace contextRef="#ctx0" brushRef="#br0" timeOffset="2683">124-145 8069,'-8'-10'449,"1"3"0,3-2-205,-3 5 1,4-1-1,-2 3-177,0-2 0,3 0 0,-4 6 0,1 1-147,2 5 0,2 8 0,1 5 11,0 4 1,-4 10-1,0-3 1,2 2 41,1 0 1,1-4 0,0 5 0,0-4 0,0-1-2,0-2 0,0 2-23,0-8 1,0 2 0,0-8 0,0 0 74,0 1 1,0-6 419,0-4 0,0-6-345,0-1 1,0-8 0,0-7 0,0 0-131,0-1 0,0-2 1,1-4-55,3 0 1,2-1 0,5 1 0,0 0-1,2-1-301,2 1 0,-3 1 365,3 2 1,-1-1 0,-1 4-1,2 0 38,-1 0 0,-1 2 0,1 5 0,1 3 14,-1 1 0,-2-2 1,-1 3 37,1 2 1,-1 0 0,0 2-1,0 2-96,0 1 0,0 0 0,2 4 0,0 2 0,2 1 4,-1 1 1,2 0 0,-1 0 0,-2 1-1,-4-1 6,-1 0 1,-4 1-1,2 2 1,-1 1 28,-3-1 0,-2 3 0,-3 0-4,-5 1 0,-3 3 0,-3-4 0,-2 2-14,-1 0 1,-2-5 0,-3 4-42,-1-2 0,1-1 1,0-4-1,1-1 0,1-1 27,1-2 1,2-4 0,-2 0-350,4-1 0,-1-2 1,1-2-368,1-1 1,7-4 582,3-4 1,3-5-1,1-1 1</inkml:trace>
  <inkml:trace contextRef="#ctx0" brushRef="#br0" timeOffset="3151">593 157 8355,'-1'6'-367,"-3"-2"937,3-3 0,-4-2-97,5-3 1,0 2 0,1-5 0,3 1-304,4 0 0,2 2 0,2-2 1,2 1-280,1 3 0,8-3 0,-1 1-148,2 1 0,0-2 0,-2 2 0,0-1-5,1-1 1,-1 4-1,0-4 1,1 1 79,-1 0 1,-4-3-1,-4 3 1,-1 0 83,-2 0 0,-1-3 201,-3-4 0,-2 4 0,-6 0 1,-3 1 28,-3 0 1,-7 4 0,-2-3 0,-1 1-62,-3 0 1,-5 0-21,-1 4 0,-1 0 0,2 2 0,-1 1 0,1 4 0,1 0 104,2 0 1,5 1-1,0 3-125,1 0 0,8 0 1,-2 1-1,3-1 11,5 0 0,1 1 0,1 2 0,1 2-72,3 2 0,-1-3 0,7 2 0,3-1-158,-1-2 0,7-2 0,2-1 0,5 1 0,3-3-260,2-1 1,1-3 0,3-5 0,1 0-676,1 0 922,5 0 1,-2-5 0,5-1 0</inkml:trace>
  <inkml:trace contextRef="#ctx0" brushRef="#br0" timeOffset="3662">1298-123 8355,'-12'-3'155,"3"-2"962,1-1 0,-1 4-998,6 2 1,4 9 0,5 7-1,2 2-416,-1 1 1,-3 3 0,2 1 202,-1 3 0,2-2 0,-3 2 0,0-3-16,1 0 1,-4-1-1,3-1 1,-2-1 9,2-1 0,-3-2 0,3 2 1,-3-4-183,-1-3 1,4-1 32,0 1 0,1-6 223,-2-3 43,-1-1 0,4-4 1,-2-1-1,2-5 1,1-2-1,1-1 35,0 0 1,1-1 0,0-2 0,-2-1 27,2 1 1,1-2-1,1 1-24,0 2 1,0-4 0,-1 3-1,-1 0 145,-2 1 0,-3 6 0,4 1 5,0 1 1,-1 1-1,0 4-84,2 0 0,-1 1 0,1 3 0,-3 4-99,-1 1 1,0 6 0,-2 2 0,2 0 0,0 3-27,0 1 0,-2 0 1,-3-1-1,2-1-140,1 0 1,-1-2-1,1-1 1,0-1-103,0 0 1,2-1 0,4-2 0,-1-1-300,0 0 1,2-4-1,3 0-85,2-2 356,2-2 0,5-3 0,1 0 0</inkml:trace>
  <inkml:trace contextRef="#ctx0" brushRef="#br0" timeOffset="4900">2181 157 8624,'-4'-8'0,"0"1"0,1 0 1095,-2 0 0,3 1-915,-1 2 0,0 2 1,1-6-104,-2 0 0,-3 2 0,2-1 0,0 1 0,-2 1 0,2-1 0,-1 1 0,0-1-158,-3 0 0,-1 3 0,-1-1 0,0 3 1,0 1 0,0 0 0,-2 0 0,0 1 81,-2 3 0,-4 2 0,4 5 0,2 2-50,0 2 0,2-2 0,0 6 1,1 0-133,2-2 0,0 1 0,4-5 1,1 2-208,2-1 0,1-2 1,1-1 114,3 1 1,-1-5 0,4-1 0,2-1 8,1-2 1,5-2 0,0-1 0,-1 0 93,3 0 0,-5-1 0,4-2 1,-1-2 206,0-1 1,0-1 0,-4-5-1,0 1 1,-1 0 187,-2 0 1,0 0 0,-3-1 0,0 1 25,0 0 1,-1-4 0,-4 0 19,0 2 0,0 0 0,0 2 483,0 0-476,-5 5-286,-1 1 0,-2 10 0,2 2-24,1 3 1,1 1 0,4 0-1,0 1-50,0-1 0,0 4 0,2 0 0,1-2-308,5 0 0,2 2 1,1-1-1,1 0-198,3-1 1,3-7 0,4-1 0</inkml:trace>
  <inkml:trace contextRef="#ctx0" brushRef="#br0" timeOffset="4901">2404 146 8355,'-11'-11'82,"0"-1"75,0 6 0,3-4 0,1 3 1,-2-2-1,1 0 0,-1 3 392,1 1 1,6 0-636,-2 2 0,3 3-6,1 0 0,5 3 0,2 6 0,2-2-33,-1 2 1,2 5-1,-3 2 1,3 0 77,1 0 1,0 0-1,0-2 1,1 1 34,-1-1 0,0 0 0,1 0-88,3 0 1,-2-8 0,2 5-1,-3-2 82,-1-3 0,2-1 1,0-5 63,2 0 0,0 0 1,-5-1-1,-1-3 0,-3-3 102,-1-3 0,2-1 0,-3-1 0,0 1-40,1 0 0,-4-4 1,4 0-1,-1 0-153,-1-1 1,1 2-1,-4-3 1,0 1-164,0 2 0,4-2 1,0 0-1,-2 0 38,-1 0 1,3-3 0,0 4 0,0 3-721,1 3 1,1-1 682,5 3 1,0 2 0,0 0 0</inkml:trace>
  <inkml:trace contextRef="#ctx0" brushRef="#br0" timeOffset="4902">2919 34 8355,'-11'0'-465,"3"0"0,1 0 985,-2 0 0,-1 0 39,-1 0 1,3 0-444,1 0 1,1 1 0,-2 3 0,3 3-176,0 3 1,4 5 0,-3 1 0,3 2-106,1 2 1,0-3-1,0 2 1,1 1-1,3-1-174,4 0 0,-2 1 0,1-5 1,1-2-47,-2 0 0,4-3 97,-3-3 0,3 3 0,1-4 1</inkml:trace>
  <inkml:trace contextRef="#ctx0" brushRef="#br0" timeOffset="5443">3064-111 8460,'-11'-5'837,"5"3"-885,-4-3 0,8 7 0,-2 1 0,0 5 0,0 3 0,2 3-1151,0 1 680,2 0 0,5 1 0,2 1 0</inkml:trace>
  <inkml:trace contextRef="#ctx0" brushRef="#br0" timeOffset="5444">3288 34 8504,'-12'0'-24,"1"0"0,0 1 0,0 2 0,0 0 0,0 1 281,-1 1 1,1 1-196,0 5 1,0 1 0,0-1-1,1 0 1,1 0-126,2 0 0,4 4 0,-1 0 0,3-1 0,1-2 0,0-1 0,1 1 0,3-1-40,4 0 0,3-4 0,2 0 194,2-2 0,4-2 1,-3-3-1,0 0-45,0 0 0,-1 0 1,-2 0-1,0-1 0,2-3 102,-1-3 0,-5-2 1,-2 1-1,1 0 1,-1-1-37,0-1 1,-4-1 0,1 0-73,-3 0 0,-1-4 0,-1 0 0,-3 1-86,-4 2 0,0-3 0,-2 0 1,0 0-1,-3 2-283,1 1 1,0-1-1,0 7-1015,1-1-110,0 2 1332,0 5 0,5 5 0,1 2 0</inkml:trace>
  <inkml:trace contextRef="#ctx0" brushRef="#br0" timeOffset="5815">3545 67 10348,'11'0'0,"0"0"76,0 0 0,2 0 0,0 2 0,4 0-56,0 2 1,-3 5 0,2-2 0,-1 3 0,0 1 0,-2 2-1,0 0 1,-2 2 0,0-1-227,0-2 1,-1-1 0,-2 1 0,-3-1-44,0 0 1,-4-4 0,2 1 128,-1 1 0,-4-4 1,-1-2-1,-5-1 121,-2-2 0,-5 0 0,1 0 0,0-2 292,1-1 0,6-2 1,1-5-179,1-2 1,-3 4 0,5-7 0,0 1-147,2-1 1,2 2-1,3-5 1,5 1-49,4-1 0,2 0 0,6-5 0,4 1 0,2 0-244,4-1 1,1 5-1,-1 0 1,-4 3 0,-2 4-40,-4 3 1,-2 5-1,0-1-2,0 3 156,0 1 1,3 0 0,0 0 0</inkml:trace>
  <inkml:trace contextRef="#ctx0" brushRef="#br0" timeOffset="6817">5143-33 8355,'7'-5'119,"-7"2"0,-7-4 0,0 0 0,0 0 0,-2 2-105,-1 0 0,-1 4 0,-2-3 0,-2 3 0,-3 1 0,-3 0 1,-2 1 53,1 3 0,-4-1 0,0 4 0,1 2 51,1 1 0,-2 1 0,1 0 1,3 0-103,2 0 0,6 1 1,1-1-33,4 0 0,0-4 0,6 1 0,1-1 1,5 1-97,4-1 0,8-4 0,3 0 0,0-1 47,1-2 0,3 0 0,4 0-266,-1 0 1,0-4 0,0-1 0,0-1 219,-4-3 1,0-1 0,-6-1-1,-1 0 1,-3-2 0,-4 0 0,-3-2-1,-3 0 209,-1-1 0,-2 2 0,-5-3 1,-4-1-1,-2 2 205,-4 0 0,1 1 1,-4 4-1,2 0 4,-2 0 1,3-1 0,-1 1 0,2 0 171,2 0 1,6 3 0,1 1-261,2-2 0,2-1 0,4-1-465,3 0 0,3 0 0,9 0 90,7-1 0,0 1 1,7 0-1,0 1-149,-2 3 1,7-3 0,-4 3 0,0 0-6,2 0 1,-6 3-1,0-2 1,-2 1-1,-1 1 146,-3-1 0,-6 4 0,0-3 0,-3 3 201,-1 1 32,-4 0 0,-3 5 1,-4 2 104,0 3 0,-3 1 0,-2 2 0,0 2-59,0 3 1,-3 8 0,5 4-1,0 4-22,2 3 1,1 4-1,0 7 1,0 5-11,0 1 1,4 10 0,-1-1-92,0-2 1,-2-3 0,0-3 0,2-3-24,1-4 1,-1-7 0,-3-5-1,0-3 1,0-5-63,0 0 1,0-3 0,-1-7 0,-1-3 128,-2-3 0,-5 0 0,2-2 0,-4-2-58,-4 0 1,-3-6 0,-4 2 0,0-3-82,-1-1 0,-3-4 0,-1-1 0,-2-2-59,-2-5 1,0-1 0,0-5 0,1-2 0,-1-1-232,-1-2 1,0 0 0,0-2 217,3-1 0,-1-10 0,-4 1 0</inkml:trace>
  <inkml:trace contextRef="#ctx0" brushRef="#br0" timeOffset="7035">5166 0 8355,'0'-11'0,"1"4"0,3 1-114,3 1 0,3 0 1,3 2-1,0-1-66,2 2 0,6-4 1,2 0-1,5-2 1,6 2-643,3 1 710,3-4 1,4 3-1,1-5 1</inkml:trace>
  <inkml:trace contextRef="#ctx0" brushRef="#br0" timeOffset="8286">6060-369 8355,'-17'-18'-76,"2"2"-119,2 3 0,6 0 1336,0 5-1065,4 3 0,-1 1 0,8 8 0,5 4 0,4 2 0,7 2 0,4 3 0,3 2 0,2 2 12,2 0 0,1-5-217,2 5 0,0-5 0,2 1 0,2-3 0,-2-1-194,-1 0 1,-1-3 0,1-2-1,0-1 82,-3-2 0,-2-2 0,0-1 0,-4-1 65,-2-3 0,-3-2 0,-2-6 1,-1 0 354,-2-3 1,-1 1-1,-5-4 19,-3-2 1,2 3 0,-5-1 0,-2 1-107,-1-1 1,-1 1 0,-1-3 0,-2 3-18,-5 1 1,-1-3-1,1 5 1,0 3 0,0 4 24,-2 2 1,2-3-1,1 5-29,-2 0 0,3 3 0,0 5 0,-1 6 0,2 7-62,0 3 1,0 6 0,3 3 0,-2 3-3,2 5 0,1 1 0,1 5 0,0-3-22,0-4 1,1-2 0,1-3-1,3-2-28,1-4 0,-2-2 1,4-2-1,-1-1-73,-1-2 1,4-4 0,-4-7 78,1 0 1,3-4-1,-3 2 1,3-1 42,1-3 1,0-2 0,0-3 0,2-5 24,2-2 1,-3-1 0,3 0 0,-2-2 0,-4 0-11,-1-2 1,2-4-1,-3 3 1,2 0-1,0-2 1,-3 1 0,0-2-1,-1 1 1,0 0-1,-2 2 1,-2 3 7,-1 0 1,0 2 333,0 0-330,0 5 0,0 2-44,0 8 1,0 2 0,0 6 0,0 3 27,0 4 1,0 2-1,0 1 1,0 1 6,0-1 0,4 0 1,1-1-1,1-1 1,2-2 23,2-2 1,3 2 0,0-3 0,4-1-106,0-2 0,-2-4 0,4-2 0,0 0-52,3 1 0,0-5 1,0 2-1,1-3 28,-1-1 0,-1-1 1,-1-3-1,-3-3 58,-1-3 0,-1-2 0,-3 1 1,-1-1 56,0-3 1,-5 3 0,-1-5-39,0 1 0,-4-1 0,3-5 0,-3-1 20,-1 1 0,-1 2 0,-1-1 0,-3-2 30,-2 4 0,0-3 0,-6 8 0,0 1 0,-2 3 150,1 3 0,2 4 1,1 0-1,-1 3-121,1 3 0,4 7 0,1 6 0,-1 2-60,1 2 1,4 4 0,-2 4 0,3-1 40,1 0 0,5 0 0,2-4 1,3 1-111,1-2 0,5 3 0,3-8 0,2 2-318,2 0 1,0-7 0,2 0 0,1-4-135,-1-3-86,4 4 1,-1-8-1,6 4 1</inkml:trace>
  <inkml:trace contextRef="#ctx0" brushRef="#br0" timeOffset="8285">6396-424 8355,'-8'-12'758,"1"1"-1157,4 5 485,-2-4 0,4 14 1,-2 0-1,0 5 1,0 6-1,2 4 0,1 2 1,1 3-125,3 2 0,-2 4 0,6 6 1,-1 1-1,1-1-308,-1-1 0,-3-2-1,3 1 1,-3-2 0,2-2-1,-1-4-658,-2-2 905,-2-7 0,4 4 0,1-4 1</inkml:trace>
  <inkml:trace contextRef="#ctx0" brushRef="#br0" timeOffset="8834">8117-111 8724,'-6'-7'615,"1"-3"0,10 9 1,2-4-1,3 2-357,2-1 1,7 0 0,5 4-228,3 0 0,4-4 0,5-1 0,4 0 0,2 0-327,4 3 1,2-1-1,-4 1 33,1-2 1,0 1 0,-2 1-1,-3 0 15,-6-2 1,-2-1 0,-7 3-1,-3-3 127,-2-2 1,-8 4-1,1-3 1,-6-1 0,-2 1 80,-2-3 1,-7 3 0,-5-1-1,-3-2 54,-3-1 0,-10 0 1,0 1-1,-3 2 120,-2-2 0,0 4 0,-4 2 0,2 1 58,2 2 1,3 0 0,5 0 0,1 0-83,2 0 1,3 2-1,5 1 1,1 5-1,2 2 276,4 1-302,3 5 0,5 1 0,2 6 0,3-2 0,5-1-150,2-2 1,2 1-1,6 2 1,2-1 0,5-3-1,5 0 1,3-2 0,4-6-149,2-1 0,-7 1 0,7-6 1,-2 0-1,0-2-143,-2-1 0,1 0-421,-5 0 0,5 0 0,-2 0 1</inkml:trace>
  <inkml:trace contextRef="#ctx0" brushRef="#br0" timeOffset="9396">9123-223 8355,'-11'-5'29,"0"4"486,5-9 169,1 8 1,11-3-369,5 5 0,5 2 0,8 1-407,2 5 1,-1 2-1,5 1 1,0 0-1,-2 0 1,-1 1-1,0-1 1,0 0-917,1 0 0,-2-1 321,4-3 0,0 8 0,4-2 0</inkml:trace>
  <inkml:trace contextRef="#ctx0" brushRef="#br0" timeOffset="9397">9369-268 8355,'-7'-7'973,"-1"-1"689,6 6-1457,-3-3 0,5 6 1,0 4-254,0 6 1,0 2 0,-1 5 0,-2 2-150,0 1 1,-2 2 0,1-1 0,-4 0-137,-2 1 1,-1 3 0,0 0 0,0-1 0,-2-2-220,-1 0 1,1-1 0,-2 0 0,3-1 293,1-2 0,-1 2 0,1-3 0</inkml:trace>
  <inkml:trace contextRef="#ctx0" brushRef="#br0" timeOffset="9969">9861-223 8355,'0'-11'1632,"0"-1"-1175,0 1-8,-5 0 0,3 5 0,-4 1 0,-1 1 1,1 0-1,-1 3-277,0 4 1,-1 4 0,3 7-1,0 2-214,0 1 0,-3 7 0,3 6 0,0 2-115,1 2 1,-1-1-1,2 2 1,-1 1-1,2 1 1,-1-1-1,1-1 1,-2-3 0,2 1-544,0 0 1,2-7 419,0 4 0,-1-6 0,-1-6 0,-2-3 0,1-2-606,2-2 837,1-5 0,4-2 0,0-8 0,-1-3-32,2-3 1,-3-7-1,3-1 1,-2-5 57,1-3 0,4 0 0,-4-6 1,1-3 2,0 0 0,0-4 0,-1-2 1,4-3 50,2 0 1,1 0-1,0 1-32,0-2 1,0 6 0,2-4 0,0 3 93,2 4 1,0 6 0,-4 4 0,0 3 73,1 0 0,3 5 0,-1 0 1,1 3-1,0 4 41,0 2 1,5 7-1,-1-2 1,1 3-101,-2 1 1,3 9-1,-3 2 1,-1 1-139,-2 1 1,1 4-1,-2 4 1,-3 5-129,-2 3 1,-7-3-1,2 5 1,-3 1 58,-1 1 0,-5 1 0,-4-8 0,-4 1-16,-6 0 0,-2-7 0,-3 2-154,-2-1 0,3-5 0,-3-1 0,1-4-543,-1-3 476,2 2 1,-3-9 0,4 4 0</inkml:trace>
  <inkml:trace contextRef="#ctx0" brushRef="#br0" timeOffset="10172">10644-145 11778,'6'1'1664,"-1"2"-337,0 1-754,-4-1 1,4-4-1048,-5-3 1,-1 3-1836,-3-3 0,-2 8 0,-5 2 1</inkml:trace>
  <inkml:trace contextRef="#ctx0" brushRef="#br0" timeOffset="71767">-1084 2382 8596,'-10'-5'304,"3"-3"1,2 2-1,6 0 1,3 1-1,3 2-111,3 2 0,2 1 0,-1 0 0,1 0 0,3 0 0,4 0 0,2-1-254,1-3 1,2 3-1,2-3 1,4 2 0,2-1-1,3-2 1,2-1-1,4-1 1,3-1-547,0 1 1,-3 3-1,-1-2 1,-2 1 215,-1 2 1,-4 2-1,-3 1 1,-5 0 0,-5 1 186,-6 3 1,-1 2 0,-2 5 0</inkml:trace>
  <inkml:trace contextRef="#ctx0" brushRef="#br0" timeOffset="72034">-1017 2605 9133,'-7'-1'2073,"7"-3"-1870,3 3 1,18-8 0,-1 4 0,4-1 0,6-1 0,4-1 0,2 2 0,1 0 79,-1 0 0,-1 2 1,-2-2-630,1 1 0,-4 1 0,0 4 0,-1 0-215,0 0 0,-1 0 0,-4 0 0,0 0-12,-3 0 0,-3 0 0,2 0 0,-2 1 1,-2 2 206,-3 0 1,0 1 0,-2-4 0</inkml:trace>
  <inkml:trace contextRef="#ctx0" brushRef="#br0" timeOffset="72476">-536 2125 8355,'0'-12'742,"0"6"0,1-3 1,3 7-688,4 3 1,2 4-1,2 6 1,2 1-88,1-1 0,1 4 0,-1 0 0,3-2 36,3 0 0,2 2 1,-1-1-1,0 0-131,1-1 1,3-2-1,0 0 79,-1 0 1,-2 0 0,0 0-1,-1 1-34,1-1 1,-2 0-1,-2 1 1,-1 2 52,-2 1 1,-5 0 0,-5-4 0,1 1-1,-2 2-10,0 1 0,-2 4 1,-4-3-1,-3 0-2,-3 0 1,-3 4-1,-2-3 1,-2 2 33,-1 0 1,-1-4-1,2 2 1,-2-1 29,-1-2 0,-2-2 0,-3-1 0,0 1-46,4-1 1,-2-4 0,4 1 0,0-1-95,0-1 1,-3 0 0,4-3-50,1 1 1,2-1-1,1-3 1,0 0-524,-1 0 1,1 0 389,0 0 1,0 0 0,0 0 0</inkml:trace>
  <inkml:trace contextRef="#ctx0" brushRef="#br0" timeOffset="73273">515 2080 8810,'0'-11'0,"0"-1"685,0 1 0,0 0-48,0 0-269,0 5 1,0-2-1,0 8-39,0 5 1,0 5 0,0 5-511,0 4 0,0 2 1,1 2-1,2 4 0,1 1 47,-2 1 0,-1 7 1,-1-3-1,0 1 112,0-3 0,0 1 1,0-3-1,0-1-66,0-2 1,0-2 0,0-2 0,0-1-94,0-2 0,0 1 0,0-5 1,0-2-564,0 0 622,0-7 63,0-1 0,5-14 1,3-3-1,2-3 0,1-2 4,0-1 1,0 0 0,2-5-1,0 1 1,2 1 0,0 1 66,1 1 7,-3 1 1,3-1-1,-4 2 1,2 0 21,1 4 0,0 2 1,-4 2-1,0 3 102,0 1 1,0 1 0,1 4 12,-1 0 1,0 0-1,0 0 1,-1 1-137,-2 3 0,1 2 1,-2 7-70,-1 2 1,3-3 0,-4 4 0,0 0-1,-1 2 75,-1-1 0,2 3 1,0-4-145,1 1 0,-3-3 0,2 2 0,-2-1 0,1 0-284,-2-1 0,3-2 1,0-2-1,2-1-749,1-2 912,2-4 0,1 7 0,1-4 1</inkml:trace>
  <inkml:trace contextRef="#ctx0" brushRef="#br0" timeOffset="74541">1219 2382 8355,'-7'-4'0,"0"0"148,-1-4 586,2 6 1,0-4 371,2 2 0,3 4-1066,-3 0 1,3 2-1,1 5 1,0 3-8,0 4 1,1-2-1,1 3 1,2-1-95,-1 1 0,3-3 1,1 3-244,3-3 0,5-2 0,0-1 78,-1-2 1,3-4-1,2 1 1,2-3 74,1-1 0,-3-4 0,-2-1 1,1-1-1,-2-3-11,0-1 0,-1-1 1,-5 0 123,-3 0 0,2-2 0,-4 0 0,0-2 0,0 0 112,-3-1 1,0 3 0,-2-3 0,0 1 113,0 0 0,0 4 0,0 4 503,0-2-632,0 4 1,-4 5 0,0 7-1,2 5-45,0 3 0,-1 2 0,-1 5-7,1 1 0,2 2 0,1 3 0,1 7 45,3 3 0,-1 0 1,3 3-1,0 1 0,-1 1-64,0 2 0,0-1 0,-3-3-197,2-4 1,4-1 0,-5 0-1,0 0 1,-1-3-43,2-2 1,-3-2-1,3 1 1,-3-4 146,-1-2 1,0-3-1,-1-3 204,-3-3 0,-2-4 0,-5-3 0,0-4 157,0-3 1,-4-1 0,-2-1 0,0-3 157,-3-4 0,-2-3 0,-2-2-295,2-2 1,-4-5 0,5 2 0,-4 0-210,0-1 1,5 0-1,2-3 1,-1 0-1,0-1 28,1 1 0,4 3 1,-1 2-1,3 1-451,0 2 1,2 2 0,3 1 0,2-1 0,1 1 0,1 0 0,0 0 24,2 0 0,6-5 0,1-2 0</inkml:trace>
  <inkml:trace contextRef="#ctx0" brushRef="#br0" timeOffset="74542">1790 2471 10776,'-5'-11'110,"2"1"1541,-4 3-1658,4 2 1,-2 6-1,5 3-171,0 3 0,0 7 0,0 2 0,0 1 27,0 3 1,0 1-1,0 2 74,0-1 1,0 4-1,1 0 1,2-1 30,1-1 1,1-2 0,-3-1-1,2-1 1,0-3-46,1-1 0,-4-1 1,4-4-440,0 1 0,-3-5 322,6 1 1,-5-6 0,4-1 134,-2-7 1,-2-1 0,-3-10 0,0 1 0,0-2 61,0-3 0,0-3 0,0-2 0,0-4 37,0-2 1,-3-3 0,-1-1-1,1-1 78,2 1 0,0-3 0,-2 1-11,0-2 1,-1 9 0,4 1 0,0 5 127,0 3 1,0 3-1,1 3 1,3 2-1,3 4 11,3 1 1,-1 4 0,1 1-174,2 3 1,3 1-1,0 0 1,4 2 0,2 4-227,1 5 1,2 8 0,1 0 0,0 2-17,-4 1 1,0 1 0,-6-1 0,-2 0 18,0 1 0,-3-2 0,-3-1 0,-3-3 64,-3-1 0,3-1 1,0-4-1,-3 0 39,-4 1 0,1-5 0,-6 1-35,0 0 0,-2-2 0,-3 1 0,0-2-245,-2-3 0,-4-1 1,4-1-57,2 0 1,-5-5 0,1-1 0</inkml:trace>
  <inkml:trace contextRef="#ctx0" brushRef="#br0" timeOffset="74973">2304 2303 11329,'-10'-7'0,"1"1"0,2 1 0,-2 2 0,-2 2 531,-4 1 1,3 1-1,-3 3 1,1 3 0,0 3-639,-1 2 1,0-1-1,4 1 1,1 2-111,3 1 0,-2 1 0,6-2 0,0 0 57,2 0 0,1 2 1,0-1-1,0-1 104,0-2 0,5-1 1,2 1-1,3-1-89,1 0 0,2 0 1,2-1-1,3-2-307,3-5 1,5-1 0,1-2 164,-3 0 1,4 0 0,-2-2-1,0-1 1,-1-5-68,-3-2 1,2-2 0,-8-2 175,1-1 0,-7-3 0,0 1 0,-4 0 481,-3-3 1,-2 3 0,-1-2 0,-1-1 0,-4-1-24,-6-1 0,-2-1 0,-5 2 0,-2 1-186,-1 2 1,-2 0-1,1 0 1,-2 3-45,-2 2 0,3 2 1,-2 1-1,4 3-3,2 3 1,7 2-1,-1-1-415,4-1 0,3 2 0,-1 6-219,3 3 1,4 3-1,4 1 223,3 0 0,3 6 0,1 0 0</inkml:trace>
  <inkml:trace contextRef="#ctx0" brushRef="#br0" timeOffset="75222">2706 2348 8843,'-6'-11'586,"6"5"1,8 1 0,1 1-204,3 0 1,-1 1 0,0 3-1,1 0-26,3 0 1,-2-2 0,2 0-1,-3-2-772,-1 2 0,4 0 0,0 2 0,-1 0-348,-2 0 1,-4 4-1,-1 0 1,2 0-19,1 1 0,1-4 0,0 4 1</inkml:trace>
  <inkml:trace contextRef="#ctx0" brushRef="#br0" timeOffset="75699">3187 2303 9050,'5'-10'1199,"2"3"-983,-2-3 0,9 9 0,-3-4 0,3 1 0,1 0 0,1 2 0,1 1-109,3 1 1,1-4 0,2 0 0,-1 2-190,0 1 1,5 1 0,-1 0 0,-2 0-1,-1 0 115,-5 0 0,2 0 0,-5 0-325,-1 0 1,-2 0-1,-2-2 1,-1 0 39,-2-2 0,-4-1 0,1 1 282,-3-3 0,-1 1 1,0-2-1,-1 1 55,-3 1 1,-2-3 0,-6 4-29,1-1 1,-4-1 0,0-1 0,1 2 1,-3 1 0,4-3 1,-5 4-70,2 2 0,0-1 0,2 1 0,0-2-41,0 2 1,1 1 0,2 1-1,0 0 1,0 1-1,0 3 1,3-2 35,1 5 1,1 1 0,-2 3 0,4 0 0,3 0 11,1 1 0,1 3 0,3 1 0,4 0 11,2 0 1,6-1 0,2-3 0,3 2-126,2 1 0,4 0 1,3-4-1,2-1-201,2-3 1,-1 3 0,1-4 0,-1 1-393,1-4 1,4 4-1,2-1 1</inkml:trace>
  <inkml:trace contextRef="#ctx0" brushRef="#br0" timeOffset="76180">3992 2214 8355,'-8'-4'235,"1"1"0,0-1 1216,0-1-1201,2 4 0,15 1 0,5 7 0,4 3-198,0 1 1,2 0-1,-1-1 1,3-1-338,3-2 1,0 1 0,-3 2 0,-1-2 0,0 0-1,1-1 1,-2 0 0,-1-4 0,-3 0 0,-1-1 0,-2 2-373,-2-1 1,0-2-1,-1-1 1</inkml:trace>
  <inkml:trace contextRef="#ctx0" brushRef="#br0" timeOffset="76181">4294 2158 8355,'-6'-11'0,"2"0"0,3 3-92,1 1 525,-5-1 0,2 1 0,-4 1-168,-2 1 0,3 1 1,0 5-1,-1 3-125,1 3 1,2 5 0,-3 3 0,-2 3-238,-1 3 1,-1 7 0,0 0 0,0 2-340,0 0 1,-2 0 0,0 2 0,-2-2 63,1-4 1,2 1 0,0-2 0,1-3 70,0-2 0,5-6 0,2 1-91,3-3 0,2-2 353,3-2 1,2 2-1,5-4 1</inkml:trace>
  <inkml:trace contextRef="#ctx0" brushRef="#br0" timeOffset="78392">4529 2169 10032,'-12'0'-455,"1"5"1,4 1 0,-1 7-1,0 1 597,-2 0 1,2 6 0,1-1 0,-1 3-1,2 4 1,2 4 0,3 2 0,1 2 125,0 0 0,0 0 0,0 2 0,1 0-268,3-3 1,2 3 0,5-5 0,1-1-48,-1-2 0,0-2 1,-1-5-1,-1-2-443,-2-4 0,-3-3 555,3-1-34,-4-4 0,1-7 0,-7-9 0,-2-5 0,0-3-87,0 0 1,-2-8-1,2 2 8,-2 0 0,5-5 1,-2 1-1,3-1-143,1-4 1,4 0 0,1-1 0,1-2 0,3-1 0,1-3-178,1 0 0,0-1 0,0-2 427,0 1 0,2 5 0,0-2 0,2 5 112,-1 3 1,2 6-1,-1 7 1,0 2-1,0 5 464,0 5 1,0 0-293,-4 1 0,0 2 0,0 6-299,0 3 1,1 4 0,-3 3 0,-1 2-129,-4 2 1,1-2 0,-2 5 0,0 2 0,-3 1 23,-4 0 1,-2-2-1,-5-1 1,0-1-153,-1-1 0,0-2 1,-2 2-1,-2-4 58,-1-3 0,3-2 0,-2-1-933,0-2 669,3 0 1,2 0 0,6-2 0</inkml:trace>
  <inkml:trace contextRef="#ctx0" brushRef="#br0" timeOffset="78393">5188 2125 8268,'-11'0'129,"0"0"1,0 0 155,-1 0 1,1 1-1,-1 1-10,-3 2 1,3 5 0,-5-2-1,2 3 1,1 2 0,0 2-288,1 1 0,6 1 1,0-2-1,-1 1 1,2-2-1,2 0 1,3-2-1,1 0 1,1 0-1,3 1 1,3-2-189,3-3 0,6 2 0,2-4 1,0 0-1,1 0 125,1-3 1,1-1-1,1-2 1,0-3 36,-4-3 0,3-3 1,-3-1 99,-1 0 0,-2-1 0,-6 0 0,-3-2 1,-1-2-32,-3-1 0,0 2 0,-2-4 0,0 1-67,0 0 1,-5-2 0,-3 4 0,-3 0 19,-4 0 0,3-3 0,-4 4-116,-1 2 0,5 0 0,-3 2 0,3 1-650,0 3 1,1-2 300,0 5 1,5 1 0,1 3 0</inkml:trace>
  <inkml:trace contextRef="#ctx0" brushRef="#br0" timeOffset="78394">5456 2057 8355,'-11'0'808,"5"0"0,0 0-468,2 0 1,2 0-1,-5 2-280,2 1 0,-2 4 0,3 4 0,2 1 0,1 2 68,1 1 1,0 3 0,0-1-363,0 0 1,0 0 0,0 3 0,0-2 0,1-2-85,3-3 0,-3 0 242,3-2 183,2-5 0,-4-2 0,4-8-9,-1-3 1,-1-3-1,-3-1 1,2-2-30,1-2 0,4 3 1,-2-4-229,1 0 1,1 2 0,-3-5 0,2 1 41,1 0 1,1-2 0,0 4-1,-2-1 1,2-2-17,1 2 0,-3-3 0,1 5 309,0 1 1,-1 3 0,-1 3-1,0 1-72,0 2 0,-2 2 1,3 4-132,2 3 1,-3 7 0,0 7-1,-1 4-48,-2 0 1,2 0 0,-1 2 0,-2 1-49,-1 1 0,-1 0 1,0-5-1,2-1-75,1-1 0,-1-5 0,1 4 8,-1-2 0,1-1 0,2-5 0,1-2-216,3 0 0,1-2 0,1 2 174,0-5 0,6-1 0,0-2 0</inkml:trace>
  <inkml:trace contextRef="#ctx0" brushRef="#br0" timeOffset="78395">5870 2125 8355,'-1'-10'882,"-2"1"311,0 1-1156,-1 6 0,9-3 0,2 5 1,3 1-1,3 2 0,0 0 1,4 0-407,0-2 0,-2-1 1,2 0-1,-1 0 140,-2 0 1,-2 0 0,0 0 231,-1 0 0,-4-4 0,-1-1 34,-1-1 0,-2 0 0,-7-3 0,-2 2-11,0-2 0,-4 3 1,1-1-1,-3-1-17,-3 2 1,-1-3 0,2 4 28,-1-1 1,-1 4-1,2-2 1,-1 1-41,2 0 1,0 1 0,2-1 0,0 1-1,0 2-22,0 0 1,3 4-1,1 1 1,-1 1-115,2 3 1,1 5-1,5 2 0,0 0-22,0 0 0,1 4 1,3-1-1,3 0-70,3 0 1,5 2 0,1-2-1,2 1-29,2-2 1,6-1 0,2-6 0</inkml:trace>
  <inkml:trace contextRef="#ctx0" brushRef="#br0" timeOffset="78396">6228 2125 8355,'0'-12'0,"0"1"57,0 0 0,0 0 229,0 0 1,0-1 0,0 1 182,0 0 0,-1 1-183,-3 3 0,1 2-255,-4 5 0,3 1 0,-2 4-306,1 6 1,1 4-1,4 4 176,0-4 1,0 1 0,0-1 0,2-2 106,1 0 1,0 2-1,3 0 1,0-3-1,-1-2-67,0-3 0,4 1-260,-2 3 111,-2-5 1,1-1 0,-3-6 133,1-3 1,3 2-1,-2-6 1,1 0 14,3-2 0,0-2 0,-1 1 0,0 0 145,1 0 0,-1 0 0,1 0 0,-2-1 77,2 1 0,-4 0 1,0 0-13,0 0 1,-4-1-1,3 1 82,-3 0 0,-1 4-116,0-1-149,0 6 0,4 2 0,0 7 0,-2 3 26,-1 1 0,1 4 1,0 1-1,2 2-106,-2 2 0,3-4 1,0 0-1,1-1-158,3 0 0,-3 3 0,2-3 0,1-1-161,0-2 0,3-4 1,-1-2 96,0-1 0,5 4 0,2-3 1</inkml:trace>
  <inkml:trace contextRef="#ctx0" brushRef="#br0" timeOffset="79061">6597 1912 8355,'-6'-5'463,"1"4"-525,5-4 1,1 6 0,3 3-1,4 3 1,5 3 0,3 1-1,1 2 1,3 1-118,1 0 0,5 1 1,0-5 315,-1-2 1,3 0 0,-4-3-1,-1 0-6,-3 0 1,-3-1-1,2-4 50,-4 0 0,-3 0 1,-1-1-102,0-3 1,-3 2 0,-2-6-71,-1-1 0,-1 3 0,-3-1-46,3-2 0,-3-1 0,1-1 0,-3 0-10,-3 0 1,-1 1 0,3 1 0,-3 2 21,-1-2 1,3 3 0,-2-1-61,0 2 0,3 2 0,-4 4 17,1 3 1,0 2 0,2 6 0,0 3 9,0 4 1,2 2-1,2 1 1,2 1-1,2-1 1,1 0-1,2 0 1,2-3-1,2-1-223,-1-2 1,4 3 22,0-4 1,4-1-1,0-4 1,2-2 0,0-4 117,-2-3 0,2-1 0,-4 0 1</inkml:trace>
  <inkml:trace contextRef="#ctx0" brushRef="#br0" timeOffset="79060">6664 1610 8355,'-6'-6'-126,"1"6"177,5 8 1,0 6 0,0 6 0,0 5-134,0 5 1,0 3-1,0 4 1,1 0-1,1 0-94,2 2 0,5-5 1,-2 4-1,2-5-6,-2-3 0,3-3 0,-2-4 0,1-1-152,-2 0 0,3-1 285,-3-2 0,3 2 0,1-3 1</inkml:trace>
  <inkml:trace contextRef="#ctx0" brushRef="#br0" timeOffset="79971">7167 1800 8472,'-8'-10'0,"2"2"0,0 1 361,0 3-563,3 0 97,-2 4 0,5 1 0,0 3 1,2 4-1,0 5 0,4 3 0,3 1 1,3 2-1,2 0-822,2-1 670,-3-4 0,13 2 0,-3-5 1</inkml:trace>
  <inkml:trace contextRef="#ctx0" brushRef="#br0" timeOffset="79972">7569 1990 8355,'0'-11'1421,"0"0"-1261,0 0 0,-5 1 1,-1 1-1,-1 3-334,-1 1 1,1 1 0,-4 4 0,0 0 97,-1 0 1,0 0 0,-2 0 0,-2 0 51,-1 0 1,2 0-1,-3 0 1,1 0 190,0 0 1,3 4 0,-1 1 0,3 1-74,0 3 0,5 1 0,1 2-91,1 3 1,1-2-1,4 1 1,0-1 0,0-1 86,0 3 1,1-6 0,2 2-298,1-1 0,4-1 0,0-1 0,3-1 0,3-2 9,0-3 0,1-1 0,-3-1 0,-1 0 331,0 0 1,3-1-1,-2-3 1,-2-3-64,0-3 1,0-1 0,0 0 0,-2-1 0,0 0 109,1-3 1,-3 3-129,1-3 1,-3 4-1,2 2 1,-1 1 0,-2 0-80,-2-2 0,3-1-19,-1-1 1,1 1-218,-4 0 0,-1 5 195,-3 2 1,2 8-1,-5 3 1,2 3 70,3 1 1,1 2 0,1 1 0,0 0 0,0 1 0,0 0 0,0 0 0,0 0 0,0 0 38,0 0 0,0 0 1,1-4-71,3 0 0,1-3 0,5-2 1,0 0-1,3-1-158,3 0 1,-1-1 123,4-4 0,-1 0 0,5 0 0,-1-2 96,1-1 0,-5-5 0,1-5 0,1-4 15,1 0 0,-3-2 0,0-3 1,-1 0-1,-1-1-138,1 1 0,-3 0 0,-1-2 0,-1-2-192,-1-4 1,3 2 0,-8-2-1,2-1 305,-1-2 0,-4 1 1,2 2-1,-2 4 287,1 3 1,-1 2 0,-6 2-1,-2 4-63,-1 3 0,-1 2 0,-5 2 1,0 4-197,-3 3 1,-2 6 0,-4 4 0,-1 5 0,3 5 0,-3 5 0,3 5 0,-1 2 0,2 3 0,3 1 0,3 1-280,1 1 0,3-1 1,2 5-1,1 0 1,3-1 13,0-3 1,2-2 0,2-1 0,0-1-252,2 1 1,5-2-12,-2-2 0,3 2 0,1-3 1</inkml:trace>
  <inkml:trace contextRef="#ctx0" brushRef="#br0" timeOffset="80968">1421 3835 8355,'0'-7'76,"0"-1"-326,0 1 281,0-5 0,0 1 0,0 0 1,0 0-1,-2 0 265,-1 0 1,-4-1 0,-4 1-1,0 0-207,0 0 0,-5 0 0,-3-1 0,-1 1-27,2 0 0,-3 1 0,2 2 53,-2 0 1,-5 6 0,0-2 0,0 3-78,-2 1 1,3 1 0,-3 3 0,-1 3 0,3 4-81,3 4 0,-6 2 0,7 6 0,-2 0-59,0 4 1,7-4 0,2 3 0,3-2 19,0-2 1,6-3-1,3-1 1,1 1-70,2-2 0,9 0 1,3-7-1,5-2 15,2 0 1,4-6 0,3 1 0,4-6-21,2-4 0,2-4 0,-1-4 0,-1-5 127,-2-5 0,1 0 0,-3-3-75,0 0 1,-3-7 0,1 2 0,-2-2-74,-2 0 0,-3-3 0,-2-2 0,-1-1 176,-2 0 0,-5 1 0,-3-1 0,-1 4 0,-3 2 134,-1 2 1,-1 2 0,0 3 0,-1 7 159,-3 4 1,2 3-1,-5 5-19,-2 2 1,-1 5 0,0-1-1,1 6-40,2 4 1,1 8-1,-3 4 1,3 3-216,1 4 0,-3 3 0,5 5 0,0 2-27,2 2 1,2 6 0,2-1 0,0-1 37,0 1 1,2-4 0,0-2-126,1-2 0,-2-2 1,2 0-1,0-3-80,0-4 0,2-7 1,3-1-1,0-2 1,0-2-159,0-2 1,2-2 0,2-3-1,2-3-52,1-3 0,3-1 0,-4-1 1,2-3 219,-1-3 1,-4-7 0,1-1 0,-3 1 176,0-3 1,-3 4-1,-1-6 1,-4-1 296,-3-1 0,3 0 1,-1 1 47,0 1 1,-2 2 0,-2-2 0,-2 5 181,0 1 0,-5 2 0,3 1-406,-1 3 0,2 2 0,-2 6 0,1 4 1,3 5-1,0 3 0,2 2 0,0 1-409,0 3 0,2 2 1,0 2-1,2-2-464,-2-3 695,4 3 1,-3-7 0,3 3 0,0 0-286,1-4 0,-4 2 0,5-2 0,0-3-119,2 0 1,2-6 0,-1 1 0</inkml:trace>
  <inkml:trace contextRef="#ctx0" brushRef="#br0" timeOffset="81156">1834 3477 9606,'-7'-3'0,"-1"-2"-178,0-2-336,3 5 733,0-3-690,5 5 1,1 1 0,4 3 0,6 2 90,7 0 1,3 9-1,1-2 1</inkml:trace>
  <inkml:trace contextRef="#ctx0" brushRef="#br0" timeOffset="81630">2158 3522 8355,'-11'5'1204,"-5"-4"-1024,4 4 0,-4-1 1,3 1-1,0 0-187,-2 0 1,-4 3-1,3 0 1,0 1 29,0-2 1,1 6-1,3-4-51,1 4 0,-2-3 0,0 5 0,4-3-79,3-1 1,-1 0 0,3 1 0,2-1 0,0 0 0,4 0-57,1 0 0,4-3-4,4-1 1,5-4 0,3 2-1,2-2 1,1 1 0,2-1-15,2-2 0,-3-1 153,3 0 0,-2 0 1,-3 0-1,-2 0 0,-4 1 285,-3 3-15,-1-3 0,-6 8 0,-5-4 0,-7 0 118,-7 0 1,-3 0 0,-7-3-310,-2 2 0,2 3 0,-2-2 0,3 0-358,0 0 1,1-1-1,0-4 1,-1 0-1398,1 0 1304,5 0 1,-5 0 0,5 0 0</inkml:trace>
  <inkml:trace contextRef="#ctx0" brushRef="#br0" timeOffset="83669">2304 3365 10190,'1'-9'0,"3"1"0,3 4 0,3 3 0,1 1 91,1 0 1,-5 1 0,0 3 0,2 5 0,1 3-1,1 4 1,-1 2 0,-1 2 0,-2 2 0,2 3-887,1 1 1,0 1-1,-1-1 432,-2 4 0,-4-3 0,0 0 0,0-4 71,0-1 1,-1 0 0,1-3 0,-1-1 104,-2-2 1,0-1 258,0-4 1,-5-5 181,-3-2 1,2-3 0,-1-2 0,-1-3-1,1-3 236,-1-3 0,1-1 0,-3-2 1,1 0-158,2-2 0,4-4 1,0 3-1,1 0-218,2 0 1,0-4 0,2 1 0,0-1-152,2 2 0,8 0 0,1 5 0,3-1 67,4 4 0,2 0 0,3 5 0,2 0 36,2 0 0,-3 1 1,2 4-1,1 0 2,-1 0 1,-3 2-1,1 1-172,-2 5 0,-3 2 0,-1 1 0,-3 0-28,0 0 1,-3 1-1,-2-1 1,-2 0-1,-3 0-47,-3 0 1,1 0-1,-2 1 1,0-1 293,-2 0 1,-6-4-1,-2 1 1,-3-1 1,-1 0 1,-1 1 0,1-3 176,0 1 1,0-3 223,0 1-538,0-3 1,4-2 0,5-3-1,4-4-372,6-2 1,3 1 0,3 0 272,1 1 0,4 0 0,0-6 0,2-1 87,2 1 1,3 2-1,0 1 1,-1 0-1,-3 1 32,-3 2 0,0 0 0,-2 4-14,0 1 0,-3 2 0,-1 2 33,-4 3 1,0 0 0,-6 6 0,0 2 11,-2 1 0,-1-1 1,-1 0-1,-2 2-35,0 1 0,-1 0 0,4-4 1,0 0-1,0 0 0,0 1 1,0-1-258,0 0 1,5-4 0,2 0 216,3-2 1,3-2 0,2-3-751,3 0 0,-2 0 0,1 0 1</inkml:trace>
  <inkml:trace contextRef="#ctx0" brushRef="#br0" timeOffset="83670">3433 3388 8355,'-16'-5'1057,"3"2"-884,-2-4 0,3 1 1,1-3-1,0 3 260,0 1 1,3 0 0,1 2-744,-2 0-1031,4-1 1,0 9-1,5 1 1</inkml:trace>
  <inkml:trace contextRef="#ctx0" brushRef="#br0" timeOffset="83671">3612 3298 8355,'-11'-11'2535,"3"5"-1841,1 2 1,3-1-122,-3 2 1,4 0-593,-1 7 0,3 2 0,1 6 0,0 3 0,0 4-147,0 2 1,1 1 0,3 2-1,2 2-445,1 4 1,-3 2-1,-4 2 1,0-1 97,0 1 0,0-4 1,0-3-1,0-2 242,0-4 0,-1-1 0,-1 1 0,-3-2 258,-1-4 1,2-4-1,-4-3 443,0 0 0,1-6 1,0 2 10,-2-3 1,3-1-1,0-1 1,1-3-139,2-3 1,2-4-1,1-3 1,0-2-1,0-2-269,0-1 1,5-1 0,4 0-1,3 1-468,3-1 0,4-3 0,-3-2 0,1 1 256,3-1 0,-2 4 1,0 4-1,1 1 0,0 3 1,-1 3-1,2 4 0,0 1 1,1 3 239,1 1 1,-5 1 0,5 1 229,-1 3 1,0 2-1,0 5 1,-1 0 45,-1 0 1,-6 0 0,2 1-441,-2-1 1,-2 0 0,-1 1 0,-3 2-64,-3 1 0,-3 0 0,-1-4 0,-2 0 1,-4 0 16,-6 1 0,-7 3 0,-3-1 0,-2-1-36,-1-4 1,1 0-1,2-2 1,-1 0 340,1 1 0,1-6 0,2 2 0,4-3 248,3-1 1,5 0 0,0-1-240,2-3 1,2-2 0,4-4 0,4 0-227,6-1 0,1 2 1,8-7-227,4 0 0,0 3 0,5-3 0,1 1 90,-1 0 0,3-1 0,-3 3 1,0-2 291,1 1 0,-9 2 0,2 0 0,-3 1 0,-3 1 280,-2 3 0,-3-2 1,-2 4 533,-2-1-99,2 4-815,-9-3 0,4 6-68,-5 3 1,0 2 0,0 6-1,1 2 125,3 1 0,-3 1 0,3-2 10,-3 0 1,3 1 0,1-3 0,0-1-75,0 0 0,3 0 0,0 0 0,2-1-68,1-2 1,-4 0 0,2-4 0,3-1-76,6-2 1,-6-1 0,-1 0-1,-1 0 84,0 0 1,2-1 0,-3-3 0,0-2 47,-1-1 0,-2-3 0,3 3 0,-2-3 53,2-1 1,-3-4 0,1 0 0,1 1 88,-2 2 0,3 1 0,-6 0 0,1-1 37,1 1 0,-4 0 0,3 0-24,-3 0-503,4 0 164,-3 4 1,2 4-1,-4 6 1,0 5 0,0 2 141,0 1 0,5 4 1,2 0-1,0-2 117,1 0 1,-2-2-1,2 0 1,0 0 19,1 1 1,2-1 0,2-1 0,2-2-41,-1 0 1,2-6 0,0 2-1,0-3-89,1-1 1,1 0 0,-2 0-1,1-1-70,-1-3 0,-1-3 1,-4-7-1,0-2 0,0-1 1,0-3-1,1-1 1,-1-2-1,1 0 0,1-2-1108,-2-1 1090,2-5 1,-6 3 0,4-3 0,0 0 0,-1-1 170,-3 0 1,-2-4-1,-5 6 1,0-1 60,0 1 0,-5 4 0,-2 7 0,-3 4 141,-1 3 1,0 6-1,-1 2 1,1 3-22,0 1 0,-4 6 0,0 5 0,3 7-279,3 3 0,-1 6 0,4 4 0,0 4-259,2 2 0,3 2 0,1-3-69,0 1 1,4-4 0,0-3 0,3 1-257,1 2 530,-3-5 0,10-1 0,-2-4 1</inkml:trace>
  <inkml:trace contextRef="#ctx0" brushRef="#br0" timeOffset="84677">4529 3365 8114,'-8'-3'-596,"1"-1"655,4 0 0,-1 4 0,8 0 0,5 0 1,5 0-1,5 2 0,6 0 224,5 2 0,6 3 0,3-2 0,-1 0-281,1 0 0,2-1 1,-4-4-1,-2 0 30,-4 0 0,0 0 0,-5 0 0,-3 0-67,-3 0 0,-4 0 0,-4 0 0,-2-1 198,-3-3 1,-1 3 0,-3-4 443,0 0 1,1-2-453,-4-4 0,-1 4-201,-3-1 1,2 5 0,-6-4 5,0 2 1,-2 2 0,-2 3 0,1 0-1,0 1-166,0 3 0,1 2 0,1 5 1,3 0-41,1 0 1,-2 6 0,3 0 0,1 2 105,2-1 0,1 1 0,1 3 0,3-1-51,4-2 0,5 1 1,3-5-1,2-2-97,2 0 0,1-6 0,0 0 33,-2-2 0,7-2 0,-3-3 1</inkml:trace>
  <inkml:trace contextRef="#ctx0" brushRef="#br0" timeOffset="84678">5199 3310 8466,'-5'-15'0,"-1"-1"981,0-2-453,-4 4 1,4-2-29,-5 5 1,-1 1-397,1 3 0,5 1-828,2 2 1,3 4-1,2 0-371,3 6 1,2 4 689,5 1 0,6 0 0,0 0 1</inkml:trace>
  <inkml:trace contextRef="#ctx0" brushRef="#br0" timeOffset="84679">5557 3310 9944,'-5'-7'723,"-2"2"0,-3 2-502,-1-1 0,3 0 1,1 4-400,-2 0 1,-1 0-1,-1 1-79,0 3 1,-1 4 0,1 5 0,0 2 0,1 0 164,3 1 1,-2-2 0,5 5-329,2 0 0,1-1 0,2-1 0,3 1 0,3-2 330,3 0 0,5-1 0,1-5 0,1-2 371,3 0 1,5-4 0,1 2 0,-1-1-12,-1-3 0,2 0 0,0-2 0,-1-2-107,-2-1 0,0-4 0,-2-4 0,-3 0 68,-3 0 1,-2-2 0,-2 0 0,-1-2-238,-3 1 1,-2-2-1,-5 0-259,0-2 0,0 0 1,-1-3-1,-3 1-100,-3 1 0,-3 2 0,-1-3 1,-2 3 199,-2 0 1,3-1-1,-4 3 1,0 2-1,-2 3 23,1 3 1,-4 5 0,3-2 0,1 3-60,2 1 1,-1 1-1,1 3 1,3 4-9,3 6 1,-1-2 0,4 4 0</inkml:trace>
  <inkml:trace contextRef="#ctx0" brushRef="#br0" timeOffset="85340">5993 3298 8355,'5'-6'24,"-2"-3"0,4 6 0,2 0 0,1 2 0,1 1 0,0 0 0,0 0 241,0 0 1,-3 0 0,-1 1 0,1 3-1,-2 3 1,-1 3-247,0 2 1,-4 2 0,3 3 0,-2-1-103,2 0 0,-3 3 1,3-3-1,-2 0 53,2 0 0,-3-1 1,4-5-1,-1-1 0,0-2 138,-2 2 0,1-4 1,-1 0-53,2 0 0,0-5 1,-3 1-109,3-4 1,-3-5 0,3-1-1,-3-3-26,-1-3 0,4 0 1,1 2-1,1 0-22,3-2 0,1-4 1,1 4-1,0 0-23,0-1 1,4 2-1,0-3 103,-1 1 1,-2-3 0,0 4 0,2 0 268,1-1 0,-4 5 1,-3-1 218,0 3 1,-2 3 0,2-2-392,1 5 0,-3 6 1,0 5-1,0 2 1,0 1-19,3 0 1,1 5-1,0 3 1,-1 2-82,-2 1 1,-1 1 0,3-2-1,-3-1-234,-1-2 0,3 1 0,-5 2 0,0-1-229,-2-1 1,-2-2 0,-3 3 0,-3-3-228,-3-1 0,-6 4 0,-2-2 1</inkml:trace>
  <inkml:trace contextRef="#ctx0" brushRef="#br0" timeOffset="85341">6697 3444 12016,'7'0'1227,"-2"0"1,-7 5 0,-1 2-1440,-5 3 0,2 1 0,0 0 0,0-1-1026,-1-2 1,0 2-1,-4-4-113,0 0 0,-6 4 0,0-4 0</inkml:trace>
  <inkml:trace contextRef="#ctx0" brushRef="#br0" timeOffset="91495">627 5042 8355,'0'-11'33,"0"0"0,0 0 0,1 0 0,2 0 0,0-1 0,0 1 159,-2 0 1,-1 0 0,0 0 0,0-1 0,0 1-1,0 0 1,0 0-43,0 0 1,-1 0-1,-3-1 1,-3 2 0,-3 2-1,-1 2 1,-1 1-306,1 2 0,-1 2 1,-3 1-1,-4 1 0,-2 3-110,-1 3 1,-6 3 0,-1 3 222,-4 1 1,0 5-1,0 6 1,2 2-3,2 2 0,0 1 1,-2 2-1,4-1 1,2-1-20,4 1 0,2-3 1,0 1 75,5-2 1,5-1 0,3-3 0,1-1 0,2-1-47,2-2 1,1 1 0,0-5-1,1-2 25,3 0 0,2-2 1,5 0-1,0-1 40,1-2 1,3-3 0,-1-5 0,1 0 28,1 0 1,-2 0 0,4 0 0,-2-2 32,-3-1 1,0-2-1,-2-4 1,0 1-46,0 0 1,-1-2 0,-2-1 93,-5-1 1,0 1-1,-1 0-38,2 0 0,0 0-581,-4 0 283,0 4 0,0 7 0,0 9 0,0 5 140,0 4 1,1 7 0,2 2 0,2 3 29,1 5 0,0 0 1,3 6-1,-3 0 78,-1-1 0,-1 6 1,-4-4-1,0 0 96,0 1 1,-5 1 0,-3 1-168,-2-1 1,-1-3 0,0-2 0,0-3 30,0-4 0,2-4 1,0-1-1,-1-2 1,1-5 46,0-3 1,-1-2 0,-2-4 0,1-1 28,0-3 1,-4-2 0,0-5 0,0 0-83,-1 0 1,-1 0 0,-6-1 0,2-1-3,3-2 0,-2-5 0,4 1 0,0-5-89,-1-2 0,-1-3 0,3 0 0,0-2-156,-1-3 0,3-2 0,-2 1 1,3-2-306,1-4 0,0-2 1,1-1 126,2-1 1,0 4 0,4 2 362,1 0 0,2 2 0,1 4 0</inkml:trace>
  <inkml:trace contextRef="#ctx0" brushRef="#br0" timeOffset="91934">403 5512 8306,'-6'-5'371,"1"4"1,5-5 0,1 2 0,3-4 0,4 0 0,1-1-429,3 1 1,3 1 0,1-3 0,1 1-74,3 2 0,-3 0 0,1-5 0,-1 2-8,1 3 1,-5-3-1,2 4 1,-4-2-73,-3 1 1,-2 1-1,-4-3 50,2 2 1,-1 0 156,-7 0 0,1-2 0,-4 5 0,-2 1-6,-1-2 1,-2 4-1,-2-3 1,-1 3 0,0 1-32,-1 0 0,4 0 0,-3 1 142,3 3 1,-3 0-1,0 5 1,1-1-1,2 0-28,0 2 1,3 5 0,0 1-1,3 0-68,1 1 0,1 2 0,4 0 0,0 1-77,0-1 0,5 0 0,2-4 0,5 0-97,2 1 1,0-4 0,5 0 0,2-4-217,4-4 1,-2 4 0,5-4 103,-1-2 1,2-1 0,4-1 0</inkml:trace>
  <inkml:trace contextRef="#ctx0" brushRef="#br0" timeOffset="93134">772 5367 8273,'0'-12'536,"0"1"0,0 4 335,0-1-785,0 6 0,1-3 0,2 6-175,1 3 1,1 3 0,-3 7 0,2 2-68,-2 2 0,1 0 0,-1 3 1,2-1-18,-1-1 0,-2-2 0,-1 3 80,0-1 1,0-6 0,0 2-1,0-2 7,0-2 0,0-4-184,0 1 314,0-6 1,-4 2 0,0-8 0,2-3-83,1-3 0,2-5 0,1 0 1,3 1 2,1 2 0,2 0 0,3-2 0,0-1 2,0 1 1,4-2 0,2 1-1,-1 2 36,0 0 1,-1-2 0,-3 0 0,2 2 9,1 0 0,0 3 0,-4 2 65,0 0 1,0 2-23,0-1 0,-3 2-10,-1 5 0,-4 5 0,2 3 35,0 6 1,-4 0 0,3 3 0,-3 0-1,-1 1-106,0 2 0,0-1 0,0 1 0,0-1-45,0 1 1,1-4 0,2 0 0,0-1 0,0 0-1,-1-1 1,2-3 0,2-3-533,0 0 1,9-1-1,-2 5 1</inkml:trace>
  <inkml:trace contextRef="#ctx0" brushRef="#br0" timeOffset="94292">1197 5423 8355,'-11'0'156,"3"0"891,1 0-689,4 0 0,0 0 0,6-2-141,5-1 0,2 1 1,2-1-161,3 1 0,-1 2 0,3-1 1,1-1-150,-1-2 0,0-1 0,3 2 0,-2-2 1,-2 0-13,-2 1 1,2-4 0,-1 3-519,-2-1 0,0 0 0,-3-3 320,-3 2 0,-2-1 248,-5-3 0,-1 1 0,-3 3 0,-3 2-2,-3 0 0,-2 3 0,0-1 0,-2 1 124,-1 2 1,-3 0 0,3 0 0,1 0 0,2 2 138,1 1 0,1 0-170,2 4 1,0 1 0,4 3 0,1 1 7,2 3 1,1-2 0,0 2 0,1-2 0,3 1-13,4 1 0,0 3 0,2-3 0,-1-1-32,0-2 1,7 0 0,-5-2-1,3-3-29,2-3 1,0 1 0,4-2 0,-2 0-32,2-2 1,-2-1-1,0-1 1,1-2 0,-2-2-39,-2-1 1,-2-1 0,-2-4 0,0-2 76,0-2 1,-1 3-1,-1-3 1,-3 3 35,-1 0 1,0 1 47,-1 0 1,-3-1-1,3-2 1,-3-1 6,-1 1 1,0 2 0,0 1 0,0-2 0,0 0-14,0-2 0,0 0 1,0 4 26,0-1-155,0 6 0,0 3 52,0 6 1,0 3 0,0 6 0,0-1 15,0 0 0,0 0 0,0 0 0,1 1 27,3-1 0,-3-4 1,4-1-1,0 1 89,2-1 1,0-4-110,0 2 1,-3-3-1,3-1 1,2 0-6,1 0 0,1 0 1,0 0-1,0-1-57,1-3 1,-1 3 0,0-4-102,0 0 1,0 4-1,1-3-21,-1 3 0,-4 1 69,1 0 135,-6 0 0,2 0 113,-8 0 0,3 1 0,-4 2 0,1 2-14,0 1 0,0 0 1,1 3-31,-1-2 0,-1 1 1,3 3-59,-2 0 0,0 0 1,4 0-1,0 1-91,0-1 1,0-4 0,0 1 0,2-1-1,1 0-37,5 1 1,2-6 0,1 2 0,0-3-112,0-1 0,4 0 0,1 0 0,2 0-54,2 0 1,-4-3-1,0-2 1,-1-2 214,0-1 1,0 2 0,-4-2 0,-1-1 0,-2 0 289,0-3 0,-2 1 0,3 0-133,-2 0 1,-4 0 177,0-1 1,2 1-1,-1 0 1,-1 0 8,-2 0 1,-1 3 0,-1 1-279,-3-2 1,1 4 0,-4 1-43,-2 3 1,-1 2 0,0 3-1,2 4 1,1 2 0,3 1-1,1 0-18,2 0 1,1 4-1,0 0-49,0-1 0,5-2 0,2-1 1,2 0-1,0 1-234,-2-1 0,2 0 1,4 0-133,2 0 0,1-5 0,-2-1-431,1 0 767,0-3 1,1 3 0,1-5 0</inkml:trace>
  <inkml:trace contextRef="#ctx0" brushRef="#br0" timeOffset="94522">2248 5109 8518,'-6'-11'54,"2"0"652,-2 5 1,5-4 0,-4 4-159,0 0 0,2 1-1259,-4 5 0,4 1 1,-1 3-514,3 3 0,1 3 855,0 1 1,5 0-1,1 0 1</inkml:trace>
  <inkml:trace contextRef="#ctx0" brushRef="#br0" timeOffset="95103">2259 5333 8355,'0'-7'544,"0"-1"0,0 1-195,0-4 1,-1-1 0,-3 1-202,-3 0 0,-2 4 1,0 0-1,2 1-39,-2 0 1,-2 3 0,-3 0 0,-1 1-165,2 2 1,-1 0 0,0 0 0,0 0-117,0 0 1,1 0 0,2 2 65,0 1 1,0 4 0,1 4 0,1 0 55,2 0 0,3 0 0,-2 1 0,1 0 0,1 2-19,-1 1 0,4 3 0,-3-3 0,3 0-19,1 1 0,4-3 0,1 1 0,1-1-91,3-2 1,1-4-1,1 0 1,0-1 3,0 0 0,1-3 0,2 0 0,1-1 19,-1-2 0,2 0 0,-1-2 0,-2-1 25,0-5 1,-2 2 0,0-2 0,0 0 211,1-2 1,-5-1 0,-1 0 184,-1-1 0,3 0 1,-5-3-22,0-4 0,2 6 1,-1-1-1,-2 0-78,-1 2 0,-1 0 1,0 0-1,-1 2-38,-3 3 1,3-3 0,-4 4-162,0 0 0,4-1-86,-3 4 0,3 3 88,1 0 0,0 5 1,0 6-1,0 0 0,0 0 14,0 0 0,4 1 0,1 0 1,1 2-63,3 1 0,-3 1-160,1-1 0,1-3 1,2 3-1,0-3 1,-1 0-1,4-3-329,-1-1 0,6 2 0,-1-4 0</inkml:trace>
  <inkml:trace contextRef="#ctx0" brushRef="#br0" timeOffset="95467">2606 4897 8355,'-7'-5'393,"-2"4"0,6-9 0,-3 2 1040,1-1 0,0 2-1000,1 4 1,3 3-446,-3 3 0,-1 5 1,0 7-1,0 5-173,0 4 0,-2 6 0,3 6 0,2 3-141,0 0 1,2-1 0,0 2 0,0-2 0,0-2-140,0-1 0,0-5 0,0-2 0,0 0 18,0-4 1,0 0 0,2-2-1,1-1-182,5-2 0,2-3 575,1-5 0,0 1 0,0-1 0</inkml:trace>
  <inkml:trace contextRef="#ctx0" brushRef="#br0" timeOffset="95826">2751 5266 8355,'0'-11'-387,"-1"0"752,-3-1 1,3 1 0,-4 1 319,0 3 1,2 1-456,-4 2 0,4 9 0,0 1-142,1 7 1,2 1 0,0-1 0,0 1-193,0 0 0,4 6 0,0-1 0,0 1-100,1-2 0,-4 2 1,3-4 19,-3 2 0,-1-4 1,0 2-1,0-1-340,0-1 1,4 1 0,-1-3-218,0-1 1,-1-4 506,2 1 1,-3-6-1,4 3 1</inkml:trace>
  <inkml:trace contextRef="#ctx0" brushRef="#br0" timeOffset="96567">3008 5210 8355,'-11'-5'1412,"0"4"1,3-8-458,1 5 0,4-1-714,0 2 1,3 2 0,3-3-191,5 3 1,2-3 0,2 0 0,2 2-235,1 0 0,3 2 1,-1-1-1,0-1-204,3-2 1,0 0 0,0 4 116,-2 0 1,-4 0 0,1 0 0,-3 0 0,-1 1-2,1 3 0,-6 2 0,-3 6 84,-1-1 0,-4 0 0,-1 0 0,-5 2 0,-3 0 108,-4 2 0,2 1 1,-6-2-1,-1 2 192,-1 1 0,0-3 0,1 1-12,1-3 1,2 0 0,-3-1 0,3 0 0,1 0 29,2 0 0,1-3 0,2-1-199,0 2-55,5-4 1,2 4 0,8-6 83,3 0 1,4-2 0,3-1 0,2 0 161,2 0 0,-3 0 1,3 0-1,2 0 29,1 0 0,-2 4 1,-2-1-1,1 1 1,-3 1-14,-3 3 1,2 0-1,-8 1 1,0 0-154,-2 3 1,-3-1 0,-1 5 0,0-1-71,0 0 1,-5 5 0,-2-2 0,-3 0-33,-2 1 0,-4-2 0,-2 3 0,-3-3 0,-2 1-85,1-1 1,0-3 198,-1 1 0,-3-3 0,0-2 1,1-1-12,2-2 1,5-4 0,2 1-293,0-3 1,3-1-1,0-1 1,4-3-403,5-4 1,3-12-1,1-3 1</inkml:trace>
  <inkml:trace contextRef="#ctx0" brushRef="#br0" timeOffset="96566">2874 5020 8355,'-4'-15'207,"1"0"1,0 2 292,2 0 1,2 7 0,3 3-1054,3 6 1,3 3 0,1 5 0,1 2-31,-1 2 1,0 2 0,0 5 0</inkml:trace>
  <inkml:trace contextRef="#ctx0" brushRef="#br0" timeOffset="97029">3388 5244 8355,'11'0'839,"1"0"1,3 0-1,-1 0 1,1 0-592,1 0 0,2 0 1,4 0-1,1 0-177,-1 0 1,4 0 0,0 0 0,-1 0-222,-1 0 1,-3-2-1,-1 0 1,-3-2-275,-1 2 1,-1-3 0,-5 0-68,-3-1 1,2-2 248,-5-3 0,0 0 0,-6 0 187,-1-1 0,-4 1 1,-4 0-1,-1 0 1,-2 0 64,-1-1 1,-1 5-1,1 1 1,-4 1 12,-2 2 0,-1 2 0,0 1 0,-1 0 219,1 0 1,1 5 0,1 4 0,3 3-88,0 3 0,1 5 0,4-1 0,-1 2-28,3 1 0,7 0 1,-1 1-1,3-1-96,1 1 1,0-4 0,1 1 0,2 1 2,0-1 0,10-1 0,-1 0-108,4-5 0,-1 0 0,4-1 0,1-1-167,1-2 0,2-3 1,2 1-1,3-4-201,0-3 1,-3-1 0,2 0 0,-1 0 0,0 0-162,-1 0 1,4-5 0,-1-1 0</inkml:trace>
  <inkml:trace contextRef="#ctx0" brushRef="#br0" timeOffset="97770">2281 6384 8355,'-6'0'182,"3"0"1,8 0 0,6 0 27,6 0 0,5 0 1,5 0-1,4 0 1,3 0-1,6 0 26,4 0 0,-6 0-180,7 0 0,-2 0 0,4 0 0,2 0 0,-1-1-128,2-3 0,1 3 1,5-3-1,-1 2 82,-3-2 1,0 3 0,-5-3 0,-2 3-283,-2 1 0,1 0 1,-9 0-1,-3 0-118,0 0 0,-6 1 0,-2 1 0,-6 3 0,-1 0 0,-4 0 1,-2-1 108,-3 1 0,-3 1 0,-5 5 1</inkml:trace>
  <inkml:trace contextRef="#ctx0" brushRef="#br0" timeOffset="98091">2393 6719 7063,'-10'2'469,"3"1"1,3-1-98,8 1 0,2-3 0,7-2 0,1-2-168,5 2 0,6-5 0,3 1 1,5-1-106,5-1 0,1 2 1,3-3-1,3 3-97,2 1 1,8-2-1,-2 3 1,3 2-22,-1 0 1,-2 2 0,3 0 0,0 0-304,0 0 0,0 0 0,-2 0 0,-2 0-72,-3 0 0,-3-3 0,-3-1 113,-2 1 1,-3 2 0,-7 1 0,-4 0-253,-3 0 0,-1-4 470,-8 1 1,0-6-1,-4 3 1</inkml:trace>
  <inkml:trace contextRef="#ctx0" brushRef="#br0" timeOffset="98558">3332 6160 8355,'-11'-11'357,"0"0"1,1 0 1181,3 0 1,2 3-1260,5 1 0,1 5 0,1 2 0,3 7-229,2 3 0,0 1 0,4 0 1,0 0-145,1 0 1,4 1 0,2-1 0,3 0-5,2 0 0,4 3 0,4-1-44,5 1 1,0-8 0,5 5 0,3-1-8,3 0 0,-4 0 1,3-1-1,-1-2 103,-3 2 0,-4 1 0,-2 1 0,-4 0 1,-4 1-126,0-1 1,-7 4 0,-6 0-1,-3-1 62,-1 3 0,-4-1 0,-4 4 0,-1-2 65,-2 2 1,-5-2-1,-4 0 1,-4 1 28,-1-2 1,-6 3 0,0-4 0,-4 0 48,-2 1 1,-5 1-1,1-3 1,-2-1 17,-2-2 1,1-1-1,-2 1 1,-1-1-43,-1 0 0,0 0 1,4-1-127,3-3 1,3 2 0,5-4 0,1 0-357,2 0 1,3 3 0,5-5 0,1 1-1343,2 1 1660,3-4 1,5 9-1,0-4 1</inkml:trace>
  <inkml:trace contextRef="#ctx0" brushRef="#br0" timeOffset="104295">4953 6339 8355,'0'-11'346,"0"0"1,0 3 0,0 1 469,0-2 0,4-1 733,0-1-1427,0 0 1,-4 6-1,0 5-322,0 6 0,0 5 0,0 4 107,0 4 0,3 3 1,1 3-1,-1 2-19,-2 2 1,2 0 0,1 0 0,-1-2 0,-2-5-22,-1-4 0,4 2 0,-1-5 1,0-1-259,-2-2 1,-1-4 378,0-1 0,-1-5 0,-2-2 0,0-7-83,0-3 0,-2-2 0,0-3 0,0-4 30,0-2 0,2-5 0,3 0 1,0 1 35,0 2 1,0-3-1,0-2 1,0 1 59,0 0 0,0-3 0,0 2-56,0 0 1,0 1 0,0-4-1,0-1 49,0 5 0,0 2 0,0 3 0,0 1 0,0 2 327,0 4 686,0 3-995,0 6 1,3 7-1,2 9-52,1 3 0,2 7 0,4 0 1,2 4-1,1 2-175,-1-1 0,-2 3 0,0 1 0,2 1-35,1 0 1,0-6 0,-4 2 0,0-3-104,0-5 0,1-1 1,-1-6 222,0 0 1,0-1-1,0-3 1,1-3 84,-1-3 0,-4-2 0,1-3 0,0-3 0,2-3-10,1-1 0,1-5 0,-2-3 0,-2-1 224,0 1 0,-1-2 0,4 3 1,-1-3-107,-2-2 0,2 1 1,-3 0-1,2-1-34,-2 1 1,2-1 0,-5 1 0,-2 1 14,-1 2 1,-1-1-1,0 6 1,0 0 96,0 1 1,0 2-41,0 0 0,-3 6-68,-1 5 1,0 6 0,4 9 0,0 4-8,0 2 1,0 5 0,0 1 0,1 2-10,3 2 1,-3-2 0,4-1 0,-1 1 0,1-1-196,1 3 0,-2-3 0,3-2 1,1-3-368,-2 0 0,5-2 0,-1-1 0,5-3-773,3-1 1016,-5-1 1,13-4-1,-2 1 1</inkml:trace>
  <inkml:trace contextRef="#ctx0" brushRef="#br0" timeOffset="105347">5960 6317 8355,'-12'-5'-36,"1"2"0,-1-4 59,-3-2 1,1 1-1,-3-1 1,-1 3-1,2 1 299,0 2 0,-4-2 0,3 2 0,-2 0-192,1 2 0,4 2 1,-2 2-1,1 1-92,0 3 0,0 0 0,4 4 0,0 2-34,0 2 0,-1-3 0,2 4 0,2-1-47,0 0 1,6 4-1,-2-4-70,3-2 0,1 0 0,1-2 0,3 0-67,3 0 1,3-5 0,3-1 0,1-1 0,4 0-42,-1-2 1,4 0-1,-2-2-184,2 0 1,-3-2-1,-4-1 1,-1-4 0,-2 0 327,0-1 0,-3 1 0,-2-4 0,-1 0 236,-3-1 1,0 1 0,-2 0 234,0 0 1,-2 0 0,-1 0-72,-5-1 0,2 2 0,-2 2 0,1 0-103,1 0 0,-3 1 1,4 1-39,-1 1 1,2 2-1,-2 1-91,1-1 0,-2 3 0,3 0 0,1 6 43,2 4 1,1 1-1,0 1-248,0 3 0,0-1 1,0 3-1,1 1 1,3-2-108,4 0 0,-2-1 0,1-4 0,1 0-86,-2 0 1,4 1 0,-3-1 0,4-1-757,4-3 721,-2-2 1,8 0 0,-4 1 0</inkml:trace>
  <inkml:trace contextRef="#ctx0" brushRef="#br0" timeOffset="105348">6015 6328 8355,'-11'-1'-291,"0"-3"291,0 3 0,3-8 0,1 5 630,-2 2 0,3-3-123,-1 1 1,4 5-1,-1 7-413,3 2 0,1 1 0,0 0 0,0 2-167,0 2 1,1-3 0,2 3-75,1-3 1,-1 1-1,-3 0 34,0 2 1,2 0 0,0-4-47,2 1 1,1-6-127,-1-2 1,-2-3 0,5-1 0,1-1 201,-2-3 1,3-2 0,-4-6 0,1 1 41,3 0 0,-3 0 0,1 0 0,2-2 64,1-2 1,0 3-1,-1-3 1,-2 3 137,2 0 1,-3 1 0,0 0 171,-1 0 0,-1 0-68,-4 0 0,0 3-132,0 1 0,1 5-50,3 2 1,-2 2-1,5 6 1,-1 3-41,0 3 1,0 2 0,3-2 0,-3 2-40,-1 1 0,3-2 1,-5 3-1,1-2 17,1-2 0,-3-2 0,6-1 1,-1 0-449,0 1 0,2-2 0,0-3-553,5-3 1,3 2-1,6 0 1</inkml:trace>
  <inkml:trace contextRef="#ctx0" brushRef="#br0" timeOffset="106027">6351 6317 8338,'-6'-5'652,"1"2"0,3-3 282,-1 1 0,0-2-275,-4 3 0,3 0-469,-3 4 1,-1 7 0,-3 2-73,0 5 1,5 2 0,1-1 0,1 4-247,0 2 1,0-2 0,4-2 0,0 0-371,0 1 1,5-5 0,4 2 113,5-2 1,-1-2 0,5-1 0,-1-3 37,1-3 1,0-3-1,5-1 1,-1-1-1,0-3-39,1-3 1,-2-3 0,-1-2 342,-2-3 1,-4 1-1,1-3 1,-3 0-1,-1 4 292,1 0 1,-5-2-1,-1 0 1,0 2 52,1 0 1,-5 2 0,2 0-1,-3 0 18,-1 0 0,0 0 1,-1 1-158,-3 2 1,2 3 0,-6 5-97,0 0 1,-1 5 0,0 4-56,2 4 1,0 5 0,0 4 0,3 1-31,3-1 1,1 5 0,0 3-1,0 2 1,0 2 58,0-1 1,-1 2-1,-2 1-147,0 2 1,-5-1 0,3-2 0,0-1 0,-1 2-195,0 0 1,3-7-1,-2 5 1,2-3 80,-1-3 0,0-2 0,3-6 1,-2-3 130,0 0 1,-5-2-1,5-4 1,-1-1 118,-1-3 0,-1 2 0,-6-5 1,0-2-1,-3-1 0,-4-2 0,-2-1 1,-1-3-1,0-2 0,-1-1 0,1-4 1095,0-2-1075,-6 1 1,8-7 0,-1 4 0,3-1-118,0-3 0,5-1 1,-1-2-1,4 1-1022,3 0 1,4-4 629,-1 0 1,-2-6-1,0 4 1</inkml:trace>
  <inkml:trace contextRef="#ctx0" brushRef="#br0" timeOffset="107856">6977 6429 8355,'0'-12'447,"0"1"-58,0 0 0,1 5 1,2 1 482,0 0 0,6 5-851,-2 0 1,0 1-1,-1 7 1,-1 2 110,-3 3 0,0 5 0,-2 4-319,0 0 1,0 2 0,0 2 0,0 4 39,0 2 1,0 0 0,-2 0 0,0-3 0,-2 1 28,2-1 0,0 1 0,2-7 0,0-3 128,0-3 0,0-2 369,0-4 0,4-6-448,0-5 1,3-9 0,-3-10 0,0-2-114,1-2 1,-3 1-1,4-2 1,1 0-51,-1-2 0,1-4 1,5 1-1,-3-1-97,-1-1 0,2-4 0,-4 4 216,0-5 1,4 2 0,-4-4 0,2 5 92,-1 3 1,-3-2 0,2 3 0,-1-1 0,-1 3 39,1 3 0,-3 2 0,5 10 0,-1 3 312,0 3 1,1 2 0,6 4 0,1 1-137,0 3 1,6 7 0,-1 8 0,2 1-163,1-2 1,1 7-1,-2-3 1,-1 2-222,-2 0 0,-5-2 1,-2 0-1,-5 1-174,-1-1 0,-5-1 0,-1-1 1,-9-2-1,-7-2-380,-4-3 1,-8-1 705,-5-5 1,3-2-1,-3-5 1,0 0 46,3 0 1,4-1 0,-2-3-1,2-3 1,2-3 68,1-2 1,3 0 0,3-2 0,3-1 247,2 2 1,7-5-1,4 1 1,4-2-352,5 1 1,10 3-1,5-3 1,7 1 0,4 0-1,6-3 1,5-1-1,6 0 1,3 1-37,3 1 1,-1 0 0,7-3 237,-1 0 0,1-4 0,-5-1 0,-5 4 1,-6 3 485,-10 5 0,-3-1-435,-11 1 0,-3 4 0,-11 5 0,-1-1-34,-2 1 1,-8 2-1,-7-2 1,-5 1 0,-3 3-40,-6 1 0,0 1 0,-5 0 0,-2 0-394,-2 0 1,1 0-1,1 0 1,2 1 162,2 3 0,2-2 0,5 5 1,3 2-1,1 1 71,2 1 0,5 5 0,3 3 4,1 2 1,1 5-1,4 2 1,2-1 65,1 0 1,7 7-1,5-3 1,0-1 32,1-2 0,0 2 0,4-4 0,-2-1-179,-2-1 1,2-3 0,-4-1 0,-3-3 0,-2-1 157,0-2 0,-3-3-427,1-4 1,-3 2 0,4-5 332,0-2 0,1-5 0,0-5 1,-3-2-1,0-2 0,-1-2 0,1-2 1,-1 0-1,1-2 0,-1 2 0,2 0 1,-2 1-1,1 0 0,-1 0 716,0 2-609,3 0 0,-6-2 0,1 1-27,-1 0 1,1 1-355,1 2 251,0 5 1,-4 2-1,0 8 1,0 4 0,1 1 20,3 3 1,-2 3 0,4-1 0,1 0 5,-1-1 1,0 1 0,3 1 0,-2-1 16,2-2 0,1 0 0,2-1 1,2-1-70,1-3 1,5 2 0,-2-5 0,2-1 29,-1 2 0,6-3 1,-3 1-1,2-2-105,-1-1 1,0-3 0,-1-2-1,0 0 41,1 0 0,-2-4 0,-1 2 180,-2-3 1,-4 1-1,0-1 1,-4-2 55,-3-1 0,-4 1 1,2 1-1,-2 0 0,1-1-13,-2 1 1,-4-4 0,-3 0-1,-1 2-7,-3 0 1,-2-2-1,-3 0 1,-2 2-157,-1 0 1,-1 3-1,0 3 1,2 3 2,-1 3 1,5-3 0,-3 1-1,3 1 13,0 5 0,1 3 1,1 5-1,2 0-11,0 1 0,6 2 0,-2 3 0,3 0-8,1 3 1,0-3 0,0 1 35,0-2 1,1 2 0,1-1 0,3-1-87,2 0 1,0-1 0,4-4 0,0-1 31,1-3 0,-1 2-77,0-5 0,0-1 0,0-3 0,1 0 60,-1 0 0,0-4 1,0-4 72,0-2 1,-1-1 0,-1 0-1,-2 0 64,2-1 0,-3 1 0,0 0 0,1 0-2,-1 0 0,-4 0 1,3 1-1,-1 1 224,0 1 0,0 1-229,-4-4 1,0 0-225,0-1 132,0 6 0,0 2 0,1 8 1,1 4-66,2 2 1,1 1-1,-3 0 1,3 0 105,2 0 1,-5 1-1,3-1 1,-1 0 17,0 0 1,3 0 0,-2 0 9,1 1 1,-2-5-31,3 0 0,-3-4-6,4 1 1,-5-3 0,5-1-36,0 0 1,-1-4 0,0-1 0,3-1 32,4-3 1,-1 1-1,5-1 1,-1 2 0,-1-2 1,0-1 1,4-1 0,-1 0-1,1-1 21,-2 1 1,4 1-1,-4 2 1,2 0 18,-1-1 1,2-1 0,-4 1 0,1 0 59,-4 1 0,4 6-13,1-2 1,-3 3 0,-3 2 0,-3 3-65,-2 3 1,-2 0-1,3 0 1,-3 2 35,-1 1 1,0 5-1,-3-1-96,2 0 0,0-1 1,-4-2-1,0 0 24,0 0 1,0 0 0,0 0 0,0 1 0,-2-1-5,-1 0 1,-2-4 0,-4 0-419,2-2 0,-1 0 0,-3-3-1618,0 2 1705,0-1 0,-1-12 0,1-4 0</inkml:trace>
  <inkml:trace contextRef="#ctx0" brushRef="#br0" timeOffset="108500">8900 6261 10200,'11'0'0,"1"0"0,3 0 1318,4 0 0,2 4-1457,1-1 1,4 1-1,2-4 1,0 0 0,2 0-1,-1-1 1,-2-2-450,0 0 0,-3-2 0,1 1 0,-4-2 388,-2 0 0,-6-4 0,2 2 0,-2-2-190,-2-1 0,-1 0 520,-3 0 0,-2 0 0,-5-1 1,-1 1-1,-3 1-12,-3 3 1,-7-2 0,-2 5 0,-1 2 186,-3 1 0,-1 1 0,-2 1 0,1 3-202,-1 3 0,1 4 0,0 3 0,1 2-32,2 1 0,3-2 0,5 4 0,-1 1 2,1 1 1,1-2 0,3-1-1,3 1-13,3-2 0,1 3 1,0-5-1,0-1-57,0-2 1,5-2 0,4-1-133,4-2 0,5-3 0,4 2 1,0-1 8,1-2 1,-3-3 0,1-3 0,1-2 0,-1-1-23,-1-3 1,-1-1 0,3-1 42,0 0 0,0-1 1,-3-2-1,0-1 0,1 0 1,2 0-1,2-1 1,-1 0 115,-1 0 0,0-3 0,2 4 0,-3 0 0,-1 0 94,-3 0 0,3 1 0,-5 2 0,0 2 247,1 3 0,-4-2 0,4 6-11,0 0 1,-7 2 0,2 2-174,-1 3 0,0 3 1,1 7-1,1 2 1,-2 0 86,-3 0 0,2 4 1,-4-2-231,1-1 1,-4 3 0,2-4-1,-1 0 1,-1 2-259,2-1 0,0-3 0,-4 1 0,0-3-204,0-1 0,-4 0 0,-1 0 37,-1 1 1,2-2 0,-4-3 124,0-3 0,-2-3 0,-1-1 1,-1 0-1,1 0 0,0-1-464,0-3 0,-5-2 0,-2-5 1</inkml:trace>
  <inkml:trace contextRef="#ctx0" brushRef="#br0" timeOffset="109185">11102 5814 8355,'8'-4'200,"-1"0"0,-3-4 62,3 0 213,-4-2 0,5-1 0,-3 0-5,2 0 0,-5 0 1,2-1-56,-3 1 1,-2 4-202,-3-1 1,2 5 0,-6-4-71,-1 2 0,0-2 0,-3 3 0,1 2-292,0 0 0,-1 7 0,-2 4 0,-2 4 47,-2 1 1,0 8 0,-3-1 0,1 5 42,1 2 0,2 3 1,-2 5-1,4 2 5,3-2 0,2 2 1,1 1-1,3-1 0,1 1 1,2-3-1,2-1-303,1-2 207,0 1 1,1-6 0,3-2-168,4-2 1,3-2 0,4 1 0,5-1-212,4 0 1,1-4 0,5-5 0,1-3-77,1-2 1,12-6-1,2 3 1</inkml:trace>
  <inkml:trace contextRef="#ctx0" brushRef="#br0" timeOffset="109902">11572 5970 8355,'-7'-11'0,"3"0"561,4 0 1,0 0-1,0-1 1,1 2 113,2 3 1,-1 3-1,1 8-566,-1 3 1,-2 8 0,0 4 0,-2 2-84,-1 1 1,1 2-1,-1 1 1,2 2-95,1 2 0,0-3 0,0 2 1,0 0-65,0-3 1,0-2 0,0-2 21,0-2 1,0 1 0,0-5-1,1-2-293,2 0 1,-1-6-78,1 1 0,-1-7 330,-2-1 1,0-5-1,0-6 1,0 0 39,0 0 0,0-2 1,0-1-1,0 0 120,0 0 0,1-4 0,3 0 0,2-2 92,0 1 1,4-2-1,-3 3 1,3-4-37,2 0 1,3 0 0,1 1 0,0 1-51,0 1 0,3 5 1,-3 1-12,1 4 0,-2 0 0,2 6 0,1 0-10,-1 2 1,-2 1 0,2 0 0,0 0-121,-4 0 0,0 5 1,-2 2-1,-1 3 0,-1 1-13,-2 1 0,-5-1 0,1-1 1,-6-2 146,-4 0 1,-4-2-51,-4 2 1,1 2-1,-4-4 1,-2 0-1,-1-1 11,-2 0 1,-3-4-1,0 3 1,1-3-1,0-1 29,-1 0 1,3 0 0,-3 0-1,2 0 34,2 0 0,3 0 285,0 0 1,6 0 425,-2 0-624,7 0 1,5 0 0,6 0 0,5 0 0,3 1 0,4 2-1,4 2 1,2 0 0,1 1 0,0 0 0,1 3 0,-1 0-146,0-2 0,2 3 0,1-1 1,1 3-1,-1 3 0,-2-1 0,0-2 1,-1-1-1,1-1 0,-1-1-674,0-2 0,-1 0 0,-1 1 139,-1 0 0,0-5 0,2 4 143,-3-2 1,3-2 0,-3-3 0</inkml:trace>
  <inkml:trace contextRef="#ctx0" brushRef="#br0" timeOffset="113647">12399 6138 8355,'0'-22'0,"-4"1"373,1 2 0,-1-1 32,4 5 0,4 0 0,1 4 0,1 0 16,2 0 0,4 3 1,2 1-1,6-2-158,5-1 0,1 3 0,7 0 1,1 2-200,1 3 1,0 1 0,-2 1 0,1 0-392,0 0 1,-6 5 0,-2 2-215,-2 3 0,-7 1 0,-2 0 0,-4 1 113,-3-1 0,-3 4 0,-7 0 0,-1-2 0,-6 0 189,-5-2 0,-3 0 0,-7 0 0,-2 0 350,-4 1 1,-1-5 0,0-1 0,3-1 294,0-2 0,-1-2 1,3-1-1,1 0-71,1 0 1,7 0 0,2 0 0,2 0-128,2 0 0,5-1 0,2-3 1,3-3-224,1-3 0,10 0 0,5 0 1,6 1-285,5 0 0,4-7 0,7 5 12,4-1 1,8-5-1,2 1 1,1-1 126,0-3 1,-5 3 0,2-1 0,-5 1 0,-3 1-93,-3 0 0,-9-4 0,-3 2 0,-2 0 67,-2-1 0,-4 5 0,-5-1 478,-4 3 1,-5 5-1,-8 0 24,-3 2 0,-3 2 0,-3 3 0,-2 0-6,-3 0 0,-3 0 0,0 0 0,1 1-84,1 3 0,2-2 1,-2 6-1,3-1 1,1 2 75,0 2 1,1-2-279,7 6 1,1 2-1,3 3 1,0 3 18,0 4 1,2 0-1,1-1 1,1 2 0,2 2-92,0 0 1,5-5-1,-3 1 1,0-2 13,0-2 1,3-5 0,-1-2 0,0-2-268,0-2 1,1-1 0,3-1 110,0-2 0,0-5 0,1 2 1,-1-3 24,0-1 0,0-5 0,0-2 0,-1-3 32,-2-1 1,2 0 0,-3 0 0,2-1 229,-2 1 0,3-4 1,-2-1-22,2-1 0,-1 2 1,0-3-1,-1 1-44,0 0 0,-1 2 0,0-3 0,0 1 1,1 1-26,-1 0 0,-3 1 38,4 4 1,-5 4 68,5 4 1,-6 6 0,2 5 0,-2 2-24,2 1 1,-1 1-1,3 2 1,0 2-67,0 2 1,-2-5-1,2 3 1,-1-1-40,-2 0 0,3 0 1,0-4-1,2 0 6,-1 1 0,0-5 0,5-1-90,-1-1 1,1-1-1,2-4 1,2 0-93,1 0 0,2 0 1,3 0-1,1-1 1,-2-2-35,-2 0 1,0-6 0,-4 3-1,0-2 177,1 1 1,-3-1-1,0-4 1,-3-2 102,-2-1 1,-2 0-1,3 4 1,-3 0 66,-1 0 0,-1-4 0,-4 0 0,0 0-27,0-1 0,0 4 0,0-3 1,-2 2-34,-1 2 0,-4 0 0,-4 0 0,0 1-12,0 2 1,0 3-1,-2 5 66,-2 0 1,3 0-1,-3 2 1,3 1-84,0 5 0,1 2 0,1 2 1,2 3-1,1 4 0,2 2 1,3 1-1,1-1 0,1-1 1,0-1-1,1-1 21,3 0 1,-2-2-84,6-5 1,-5 3 0,5-2 0,-1-2 4,0 0 0,2-5 1,-1-1 1,2-3 0,-3-1 0,1 0 0,0 0-131,2 0 0,2-1 0,-1-3 30,0-3 0,0 0 1,-1 0 86,-3-2 0,3-1 0,-3-1 0,0 0 32,1 0 1,-5 0-1,3-1 1,-1 1 0,-2 0 66,-2 0 1,3 0 0,0-1 0,-2 1-76,-1 0 1,-1 4-1,0-1 1,0 0-116,0-2 0,0 2-28,0 1 0,2 4 107,1-1 0,0 3 0,3 2 86,-1 3 0,0 2 1,-3 6-1,2-1 48,-1 0 1,2 4 0,-2 0 0,1-2-47,1 0 1,-2-2 0,3 0 210,-1 0 1,-2-3-1,-1-1 375,1 2-485,-1-4 0,8 0-134,-3-5 0,3-5 0,1-1 0,0-2-92,1 1 0,-1-1 1,0-3-1,0 0-90,0 0 0,5 0 1,2 1-1,0 1 52,1 2 0,-4-1 1,4-3-1,-1 0 53,0 0 1,1-1 0,-2 1 43,0 0 0,-2 4 0,4 0 1,-1 1 13,0 0 0,1 3 0,-2 0 0,-1 2 0,0 2 136,-2 2 0,-3 4 0,-3 4 0,-1 0-102,-2 0 1,-2 4 0,-3 1 0,0 0 33,0 1 0,-1 1 0,-3-3 1,-3-1-2,-3-2 1,3-1 0,-1 1 0,-1-1-110,-1 0 1,-1-4 0,0 0-1,0-2-852,0-3 1,3-1-1233,1-1 1777,4 0 0,-2-5 0,5-1 1</inkml:trace>
  <inkml:trace contextRef="#ctx0" brushRef="#br0" timeOffset="111376">12477 6082 8355,'-11'0'-12,"5"-5"1229,1 4 0,5-7-1032,0 8 0,1 7 1,2 8-56,0-2 0,1 5 0,-4 0 0,1 3-178,3 2 0,-3 0 1,4 2-1,-1 1 1,1 0-278,1 2 0,-2-5 0,2 3 0,0-2-297,1-2 1,-4 1-1,5-2 1,-1-1 97,-1-2 0,4-4 0,-3 2 1</inkml:trace>
  <inkml:trace contextRef="#ctx0" brushRef="#br0" timeOffset="113648">14367 5914 12046,'14'7'496,"1"-4"1,5-1 0,-1-2-477,2 0 0,5 0 1,0 0-1,0 0 0,0 0 1,-1 0-1,-2 0 0,-5-2 1,0 0-313,-1-2 1,-3-1 0,1 3 0,-4-3-590,-4-1 0,-1 2 44,-2-4 0,-4 1 690,0-4 0,-5 3 0,-6 2 0,-1 1 128,-3 3 0,-1-3 0,-4 1 0,1 0 200,-1-1 0,3 4 0,-2-3 1,0 3 120,2 1 1,1 0 0,5 1-76,0 3 1,-1 2-1,2 5 1,2 2-88,0 2 0,6-2 1,-2 5-1,3-2 1,1-1 13,0 1 1,4-4 0,2 2 0,1-4-46,2-3 1,7 0 0,-3 0 0,1-3-296,3-3 0,1-1 0,-2 0-46,2 0 1,-1 0 0,3 0 0,-1 0 0,-1-1 105,0-3 1,3 2-1,-3-6 1,4 1-365,0 0 1,0-2 0,1 1 427,-1-2 1,0-1-1,1 1 1,-1 1 0,0 2 26,1-2 1,-1-1-1,-1-1 487,-2 0 1,2 0 0,-4 0 0,2-1 0,-2 2 0,1 2 190,-1 0 0,-3 6-344,1-2 0,-3 3 0,-1 2 1,-1 3-282,-2 3 1,-3 3 0,-4 1 0,1 1-92,2-1 1,0 4 0,-4 0 0,-1-2-153,-3 0 1,1 1 0,-3 1-1,0-1-137,0-2 1,-2 0 0,-3-1 0,0-1 10,0-3 1,-4 2 0,0-5 44,1-2 1,-3-1-1,0-1 1,-2 0-167,0 0 1,2 0 0,-3-1 0,3-3 117,0-3 1,-2-8 0,1-2 0</inkml:trace>
  <inkml:trace contextRef="#ctx0" brushRef="#br0" timeOffset="113997">15317 5400 8355,'1'-15'653,"3"0"1,-2 4 0,6 5 0,0 1 0,2 2-44,2 2 1,-4 1 0,2 1 0,4 3-439,2 4 0,3 3 1,3 4-1,0 3-83,1 4 1,-1 1 0,0 3 0,1 3-78,-1-1 1,-3 5 0,-2-4 0,1 2-106,-1-1 0,-3 3 0,1-4 0,-4 2 5,-4-1 1,-1 1 0,-3-3-53,1 0 1,-3 2 0,-6 2 0,-5-2-76,-2-4 0,0-2 0,-6-2 0,-2 1 1,-1-1-292,-2 0 0,1-3 1,0-2-1,-1-1 81,1-2 1,-4-1 0,0-2 0,1-1-267,1-3 0,2 2 174,0-5 1,-6-1 0,0-3 0</inkml:trace>
  <inkml:trace contextRef="#ctx0" brushRef="#br0" timeOffset="117070">16245 5758 7859,'6'-5'1211,"0"4"-980,-2-3 0,2 3 0,5 1 0,0 0 0,1 0-23,-1 0 1,4 0-1,0 0 1,0 0-1,1 0 1,2 0-1,5 0 1,2 0-1,1 0-46,-2 0 1,5 0 0,1 0-474,2 0 0,3 0 0,1 0 0,2-2 0,1 0-496,-1-2 1,0 1 0,-5 3 85,1 0 1,-6 0 0,0 0 0</inkml:trace>
  <inkml:trace contextRef="#ctx0" brushRef="#br0" timeOffset="117378">16412 5970 8899,'-16'0'0,"-1"0"0,0 0 0,2 0 0,2 0 0,2 0 0,0 2 0,0 0 1048,-1 2 1,5 1-828,0-2 0,4 0 1,-1 4-1,4 1 0,4-2 1,6-2 9,7-3 1,3-1 0,11 0 0,3 0-360,2 0 1,6-1-1,-1-2 1,3-2 74,0-1 1,-3 2 0,-1-2-1,0 0-309,0 0 0,-8 3 1,1-2-1,-2 2-347,-2-1 1,-2-1 0,-4 2-1,-2-2-1223,-3-1 1786,-1-1 0,-6-4 0,0-1 0</inkml:trace>
  <inkml:trace contextRef="#ctx0" brushRef="#br0" timeOffset="117896">16826 5657 8085,'-6'-17'0,"-4"1"0,2 5 650,4-1 1,-1 1 362,5 0 1,0 4 0,1 0-557,3 2 1,2 2 0,5 4-380,0 3 0,0-2 0,0 6 0,2 0 0,-1 2 46,-1 1 0,7 4 1,-6 0-1,4-1-321,4-2 1,-2 3 0,0 0 0,2-1-132,1-2 1,2 3-1,-1 0 1,-1-1 3,-2-2 0,1-1 0,-5 2 0,-2 0 89,0 2 0,-6 1 0,-1-2 0,-1 2-15,-2 2 1,-2-3 0,-2 3 0,-3 1 271,-3-2 0,-5 3 0,-1-5 1,-3-1-1,-2-1 0,-2 1 0,-1 1 1,-1-3-1,0-2 0,-1-2 0,1 0 1,1 1-1,1 0 102,1-2 0,4-1 0,-2 2-376,1-4 0,1 1 0,4-2 0,-1 0-677,1-2 0,0 3 574,0-1 0,0 6 0,0-3 0</inkml:trace>
  <inkml:trace contextRef="#ctx0" brushRef="#br0" timeOffset="120214">7525 7379 8554,'11'0'0,"0"-1"0,0-2 0,-1-2 0,-1 0 0,-2-1 1906,2 0-1850,-4 3 0,-1-5 0,-7 3 1,-2 0-1,-1 0-235,-3 2 0,-1 2 1,-1 1-1,-1 0 1,-2 0 35,-1 0 1,-5 1 0,2 2 0,-3 2-128,-2 1 1,1-2 0,-2 3 0,-1 1 209,-1-2 1,0 4-1,4-3 1,0 3 113,-1 1 1,2 0-1,2 1 1,5 0 28,1 3 1,2-3-1,1 5 1,3-3-39,3 1 1,3 0 0,1-4 0,0 1-2,0-1 0,8-1 0,5-2-30,3 0 0,-1-6 0,3 2 1,2-3-20,1-1 1,3-1 0,1-1 0,1-3 0,-1-2-1,-2-1 0,0-2 0,-1-3 0,0 0-131,1-2 1,-2 0-1,-2 4 1,-5 0-33,-1-1 1,-2 1 0,0 0 0,-1 0 126,-2 0 0,0-1 0,-4 1 0,0 0 52,1 0 0,-4 0 0,3 0 111,-3-1 1,-5 5 0,-1 1 480,-1 1-417,-1-4 0,-5 9 0,2 0-76,3 6 1,2 4 0,5 3-1,0 0 1,0 2 30,0-1 1,0 3 0,0 1-219,0-1 1,4 0-1,1-3 1,1 1 0,1-1 28,0-2 0,3-1 1,-2-1-1,5-2-55,2-5 0,-1 2 0,-1-1 1,1-1-32,0-2 0,6-6 1,-2-1-1,0-3 19,1-2 0,-2 2 0,3-7 1,-2 0 36,-2-3 1,0 2 0,-2-2 0,-1 0 51,-3 2 1,4-4 0,-5 4 59,-1-1 1,0-2-1,-1 4 1,-2-1 0,-1-2 20,0 2 0,-1-3 1,-3 5-1,0 0 216,0-1 1,0 3 0,0-1 0,-1 2-24,-3 5 0,2-2 0,-6 6-186,0 0 0,2 2 1,-2 2-1,1 3-25,0 3 0,-1 8 1,4 4-1,0 2 4,-1 1 0,4 2 1,-3 2-1,3 2-76,1 1 0,1 3 0,2-3-9,1 0 1,4 2 0,0-5 0,2-3-80,1-3 0,0 0 0,1-5 0,2-3 0,2-2-17,2-2 0,-3-6 0,3 2-188,2-3 0,1-6 0,1-2 0,1-3 0,-2-3 56,-2-2 0,2 2 1,-4-6-1,0-1 195,-2-1 0,2-1 1,-3-1-1,0 1 183,-1 0 1,-2-1-1,-1 1 1,-2 0 88,0-1 1,-6 5 0,2-1 0,-3-1 102,-1-1 1,0 4 0,-1 1 0,-3 2-16,-3 3 0,-3-2-46,-1 10 1,-2-1 0,0 4-1,-2 1 1,1 4 73,2 6 1,0 2-1,1 5-231,0 2 0,1 5 1,1 1-1,3 0 0,1 1-117,3 3 1,1-1-1,2-1 1,3 0-114,3-3 0,4-2 1,3 0-1,2-2 1,1-3-1,3-3 1,3-2-1,1-2 1,4-1-941,0-3 1,7 3 0,5-4 0</inkml:trace>
  <inkml:trace contextRef="#ctx0" brushRef="#br0" timeOffset="121555">9369 6954 8355,'-18'-4'0,"0"1"0,2 0 0,4 3 726,3 4 0,0 3 0,4 8 0,0 4 1,-1 2-366,0 1 0,3 6 0,0 2 0,2 1-519,1-2 1,0 4 0,0-4-1,0 3-105,0-3 1,0 2 0,0-5 0,0-1-66,0-1 1,0-2 0,0-1-1,0-2-221,0-4 1,0-3 0,0 0-925,0-1 1410,0-5 0,0-2 0,1-8 0,2-4 41,5-1 0,1-6 1,1-2-1,0 1 1,2-1-105,0 0 0,1-1 1,-1-2 252,3 2 1,-1 0 0,3-2 0,-1 2 0,-1-1-16,1 2 0,-2-3 1,3 5-1,0 1 11,-4 2 0,0 4 0,-2 2 0,0 1 39,0 3 1,0 1 0,-1 2-53,-2 2 0,0 7 0,-4 7 1,-1-1-71,-2 0 0,-1 4 0,0-2 56,0 3 0,-1 2 0,-2-2 1,-1-1-45,2-2 1,1-4-1,2 1 1,1-3 0,3 0 3,2-1 1,1-1 0,7-3-153,4-3 1,0 1 0,2-1 0,2-2 0,1-2-169,-1-4 0,4-1 0,-1-3 0,-2 0 49,0 0 0,-2-4 0,0-1 0,-3-2 171,0 1 0,-5-2 0,1 1 1,-3 0 67,-1-1 0,-5 4 0,-1-5 0,-1 3 114,0-1 1,0-4 0,-4 4 0,0 1-1,-2 2 1,-1 1 0,-5 1 0,-2 1-1,-2 3 196,-3 1 0,1 1 0,-3 6-186,1 1 0,-4 4 0,1 4 0,-2 0 48,-1 0 0,1 4 0,2 1 1,4 0-88,3 0 1,0 4-1,2-2 1,3 0-164,3 1 0,3-4 0,1 2 1,0-1-129,0-2 1,1-2-1,3-2 1,5-1-42,4-1 1,1-6 0,5 2 0,1-3-227,1-1 0,1 0 0,0-1 119,1-3 0,-2-2 0,-1-5 0,-3-1 218,-1 1 1,3-1-1,-4-2 1,-3-1 0,-2 2-52,-2 0 1,-5 2 0,4-1 0,-2-2 518,-3-1 0,-1 0 0,-1 4 0,-1 0 302,-3 0 1,2-1-1,-6 1-464,0 0 1,-2 1 0,-1 1-174,-1 2 1,5 4 0,-1 0-1,1 3 0,1 3 1,0 0-1,3 4 1,-1 2-4,2 1 0,1 5 0,1 1-23,0 2 0,1-4 0,1 5 0,3 0-1,2-2 1,0 3 0,4-5 0,0-1 0,1-2 12,-1-1 0,0 0 0,1-1-215,3-2 0,-1-2 0,3-4 1,1 2-1,-2-1 29,0-2 1,0-6 0,-2-1-1,1-2 121,-2 1 0,0-2 1,-2-5-1,0-1 85,0 2 0,-1 0 0,-1 2 0,-2 0 167,2 0 0,-4 0 0,-1-1 63,-3 1 1,-1 0 0,0 0-71,0 0 0,0 3 0,0 1 1,-1-1 304,-3 2-603,3 1 0,-4 11 0,5 4 0,1 4 0,2 0 64,0-2 0,6-1 1,-2 2-1,2 0 30,-1 2 1,4 0 0,-2-4-1,1 1-19,3-1 1,-1-4 0,-1-1-1,-1-1-64,0-2 0,1 2 0,2-1 0,1-2-147,-1-1 0,-2-2 1,-1-1 132,0-2 1,-3-5 0,-1 3 0,1-2 83,-2 1 0,0 0 1,-3-5-1,0 1 1,0 0-25,-2 0 0,-1 0 0,0-2 1,0 0 230,0-2 0,-4 0 0,-1 4 0,-1-1-128,-2 1 0,-2-4 1,-2 0-1,1 2-118,0 0 0,4 3 0,0 2 0,1 1-903,0 3 510,4-5 1,2 3 0,6-6 0</inkml:trace>
  <inkml:trace contextRef="#ctx0" brushRef="#br0" timeOffset="122060">10689 7167 8355,'-7'4'1248,"4"3"-833,6 4 1,4-4-1,4 0 1,1-2-130,3-3 1,4-1-1,5-1 1,3 0-400,-3 0 0,0 0 0,-2 0-89,1 0 0,-2-1 0,-1-1 1,-3-3 84,-1-2 0,-1 1 1,-4-3-1,1 2-19,-1-2 0,-4-1 1,-1-1 125,-1 0 1,-2 4 0,-7-1-30,-3-1 1,-7 1 0,-2 0 0,-2 3 26,-1 0 1,-3 4-1,0-3 1,0 3 139,-1 1 1,1 5 0,0 3-1,1 1 97,2 3 0,-1-1 1,5 0-1,1 1-90,2 3 1,6-2 0,2 3 0,3-1-90,1 0 1,1 1 0,3-2-37,3 0 0,8 1 0,4-4 0,3 1 0,3-2-109,1-3 1,4 2 0,-1-4-2939,3 1 2225,-6-4 1,16 3-1,-7-5 1</inkml:trace>
  <inkml:trace contextRef="#ctx0" brushRef="#br0" timeOffset="122457">11806 7133 8355,'0'-11'230,"0"0"0,2-1 492,1 1 1,0 4-394,4-1 0,1 5 0,3-4 0,0 4-204,0 4 1,-4 0-1,-4 7 1,-1 0-391,-2 2 0,0 5 7,0 0 1,0 5 0,0-3-1,0 1 1,0-2 0,0-1-590,0 0 0,0 3 0,0-3 414,0-1 1,0-2 0,0-1 0</inkml:trace>
  <inkml:trace contextRef="#ctx0" brushRef="#br0" timeOffset="122664">12108 6865 9164,'-11'-12'0,"0"1"0,0 1 984,0 3 1,-1 2-1124,1 5 1,4 1-1,1 3 1,-1 2 0,2 2-1,0-1 1,3 2-687,1 1 0,2-3 1,3 1 335,3 0 0,3 2 0,1 1 0</inkml:trace>
  <inkml:trace contextRef="#ctx0" brushRef="#br0" timeOffset="123178">12466 7088 9291,'-11'-7'0,"0"1"0,0 1 0,-1 2 0,1 1 0,0-1 0,0-1 915,0 2-881,-6 1 0,4 1 0,-5 0 0,1 0 0,0 1 0,-2 1 0,0 3 0,1 2-49,-2 1 0,0-1 0,0 0 0,3 2 7,1 1 1,1 1 0,3 0 0,3 0 89,1 0 0,-1 1 0,6-1 1,0 0-56,2 0 1,6 0 0,2-1 0,3-1 50,1-2 1,6-4-1,1 1-328,3-3 1,2-1-1,-1 0 1,0 0-94,1 0 0,0-6 1,2-4-1,1-4 1,0-1 44,2-1 0,-5-1 0,3-6 0,-2 2 115,-2 2 0,0-5 0,-3 1 0,0 0 270,1-1 1,-4-2-1,-1 0 1,-3 1 64,0 1 1,-6 2 0,-1 0-1,-2 1 138,1 2 1,-1-1 0,-7 4 0,-3 1 56,-3 3 0,-2-1 0,1 8 1,-1 0 0,-3 0 0,1 3 0,-3 5-198,1 5 0,-3 7 0,5 3 0,3 5 2,3 3 1,1 0 0,0 6 0,3 2 0,3-2 71,1-1 0,0-1 1,1 4-450,3-1 1,2-3-1,4-2 1,0 0-1,0-5-144,2-3 1,3 0-1,-1-5 1,2-1 86,1-2-821,-3-1 1,12 0 0,-2 1 0</inkml:trace>
  <inkml:trace contextRef="#ctx0" brushRef="#br0" timeOffset="124490">12757 7167 9763,'-6'-5'0,"3"-2"0,6 1 0,5 1 2205,6 0-2033,3 4 1,7-9-1,2 4 1,3-2-135,-1 1 0,7 3 1,-4-3-1,-1-1-288,-2 2 1,2-4-1,-4 4-16,-1 0 0,-5-4 0,-3 2 0,-1-2 93,-2-1 0,-1 0 0,-4 0 0,-1 0 1,-4-1 2,-3 1 0,-1 4 1,-1-1-1,-3 1 153,-4 1 1,-5-3-1,-5 5 1,-1 2 84,-5 1 1,-1 1-1,2 0 1,-4 1-63,-2 3 0,1 1 0,2 3 0,4 0 146,3 0 1,-1 4-1,5 1 1,3 3 75,3 2 0,4-1 0,5 3 1,0-1-173,0 1 1,2-3 0,1 0-76,5-1 0,5 1 0,4-4 0,0 1 0,3-3 75,1-2 0,3-3 0,0 1-342,2-3 1,4-3-1,-2-1 1,-1 0 0,0-1-384,-2-3 1,-1-1 0,-3-3-1,-3 0 412,-3 0 1,2-5 0,-3 0 0,0 0 336,-1-1 0,-2 1 1,-1 2-1,-2-1 72,0 1 0,-4 0 0,2 0 0,-1 0 223,-3 0 0,3-1 1,-1 1 74,-2 0 0,1 0 24,1 0-398,-3 4 0,5 2 0,-3 7 0,1 1 0,1 5 54,0 2 1,3 1 0,-3 0-190,1 0 1,-2 4-1,2 0 1,-1 0-1,-1 0 9,1 0 1,-4 0 0,4-4-85,0 0 1,-3 0 89,6 1 1,-4-6-1,3-3 1,2-1-1,1-4 1,1-1-1,0-5 1,0 0 0,0-1-33,0 1 1,1 1 0,-1-4 0,0 0 0,0-1 0,0 1 24,1 0 1,-1 4 0,0-1 35,0-1 1,-3 1 0,-2-1-1,0 3 1,-1 0 119,0-1 0,-1 4 28,-4-5 1,0 5-183,0-5 96,0 6 1,0-2 0,0 8-1,1 3 12,3 3 0,-3 1 1,3 0-1,-2 1 0,2-1 0,1 0 0,3 0-43,0 0 1,-4 0-1,3-1 1,2-1-40,1-1 1,2-5 0,2 3 0,2-1 0,0-2-62,0-2 1,3-1 0,-3 0 0,0-1-349,0-3 1,3-2 0,-3-5 0,0 0 253,0-1 0,3-2 1,-4-3-1,-1 0 159,-2-3 1,3 0 0,0 0 0,-1 2 57,-2-2 1,-1-5 0,0-1 0,0 1 9,1 1 1,-6-2-1,-2 0 1,-3 1 259,-1 2 1,0-1 0,0-1 29,0-1 0,-5 4 0,-3 3 0,-3 1-64,-4 0 0,3 2 0,-4 6 0,1 3 0,0 3-79,1 3 0,1 1 1,-1 2-1,-1 5-315,1 4 0,6 9 0,1 2 0,2 5 96,3 2 0,1 3 0,2-2 1,3 2 37,3 2 1,3-1 0,1 0-38,0-4 0,2 2 1,1-4-1,0-3 1,1-1-200,2-5 0,-4 2 0,5-5 0,-2-1-192,-3-2 1,4-4 0,-1-2 84,1-1 1,-2-1 0,2-4 0,0-2 222,-4-1 1,0 0 0,-2-4 0,0-3 0,0-3 0,0-2 0,-1 2 0,-1-1 0,-2 0 0,1 0 0,-1 0 0,0 1 540,-2 2-342,-2-5 0,1 4 1,0-3-1,-2 2 302,-1 2 0,-1 0 25,0 0 1,-5 1-197,-2 2 0,-2 5 1,1 6-1,1 5-41,2 2 0,-2 5 0,3 1-209,2 1 1,1-2 0,1 4 0,0-1-70,0 0 1,4 2 0,4-5 0,2-2 0,1 0-92,0-2 0,5-1 1,2-1-1,0-3-630,1-1 0,5-2 0,4-3 0</inkml:trace>
  <inkml:trace contextRef="#ctx0" brushRef="#br0" timeOffset="125791">14613 6764 8355,'-12'-11'0,"1"1"0,1 1 0,3 2 0,-3 4-314,2 0 0,2 1 793,-1 2 0,1 2-620,-2 1 1,3 4 0,5 4-321,0 0 1,5 3 57,3-3 1,1 7 0,3-5 0</inkml:trace>
  <inkml:trace contextRef="#ctx0" brushRef="#br0" timeOffset="125792">14814 6876 8355,'-8'-1'-2,"1"-3"0,3 3 0,-3-3 101,-2 3 1,3-1-1,-2 0 1,0-2-1,-2 2 1,-1 0-1,-1 2 1,1 0-27,0 0 0,0 4 0,0 0-57,-1-2 0,1 3 0,0 0 0,0 0-19,0 0 1,3 4 0,2-2 0,0 3 19,0 2 1,3-4 0,-1 2-40,3 3 1,6 0 0,3-2 0,3-1 0,2-1-52,2-1 1,5-6 0,0 2-163,5-3 0,0 3 1,5-1-1,-1 0 1,1-2-11,0-1 0,0-1 0,3-2 0,0 0 179,-3 0 1,1-2 0,-5 0-1,-2 0 195,0 0 0,-7-2 1,0 2-1,-4-1 194,-2-3 1,3 3-1,-8-2-11,1 0 0,-2 1 1,-5 0-1,0-2-49,0-1 0,-2 0 1,-1 2-211,-5 0 0,-2 5 1,-1-4-1,0 1 1,-2 1-22,-2 0 0,2 1 0,-6 4 0,-1 0 38,-1 0 0,0 0 0,1 0 0,3 0-59,1 0 1,-3 5-1,4 3 1,1 1-12,2-2 1,5 7 0,0-3 0,2 1-123,3 1 0,1-2 0,1 0 21,0 0 0,5 0 0,2 1 1,4-2-1,3-3 0,1-3 1,0-3-1,0-1 0,0 0 1,-1 0-1,1 0 0,0 0-838,-1 0 0,0 0 774,1 0 1,-3-1 0,3-2 0,-4-2 121,-4-1 1,2 2-1,-4-3 370,1-2 1,-3 3 0,1-1-13,-3-2 0,-1 3 0,0-2 36,0 0 1,0 1 0,0 0-189,0-2 0,-1 4-151,-3 1 3,3 3 1,-4 2 0,5 3-17,0 4 0,1 2 0,1 1 0,3-1-86,2-3 0,0 3 0,4-4-102,0 1 0,1-3 1,0-4-1,2 0-25,1 0 1,-1 0 0,-1-1 0,1-1-1,0-2 0,1-5 0,-4 2 0,1-3 72,-1-1 1,3-4 0,-1-1 0,-2 0 112,-1-1 0,3 1 0,-7 3 102,0-2 0,3-5 1,-4 1-1,0-2 88,0-1 0,0 3 1,-3 0-1,2 0 108,-2-3 1,0 0-1,-2 1 1,0 1 0,-2 3 166,-1 1 0,1 1 0,-3 3 52,1 1 1,2 4-452,-1-1 0,-2 7 1,1 1-1,1 6 0,2 6 1,1 4-9,0 6 1,0 2-1,1 5 1,2 1-31,1-1 0,6 3 1,-1-2-1,5 1-44,0-1 1,-2-3 0,-1-5-137,1 1 0,-1-1 0,0-1 1,0-1-310,0-1 1,-1-5 0,-1 0-1,0-2-284,3-5 0,-1 3 0,5-4 1</inkml:trace>
  <inkml:trace contextRef="#ctx0" brushRef="#br0" timeOffset="126373">16122 6496 8836,'5'-18'0,"3"2"261,6 0 0,0 4 0,3-3 68,-1 2 1,4 6-1,-1 1 1,2 1-1,1 2 1,1 2-1,-1 2 1,2 3 188,2 3 1,2 8-1,6 5 1,-2 4-451,-2 2 1,1 1 0,-4-1-1,1 3 13,-1-1 1,-1 5 0,-5-5-124,-2 1 0,2 2 0,-2-4 1,0 1-93,0-1 0,-3 0 1,-5-2-1,1 1-184,-1-1 1,-1-4 0,-3-1 0,-2 1 0,-1-2-192,0-2 1,-1-2-1,-3-3 1,-1 1-159,-3-2 1,2 1 0,-6-7-1,0 0 135,-2 0 1,-1-1-1,-1-4 1</inkml:trace>
  <inkml:trace contextRef="#ctx0" brushRef="#br0" timeOffset="126374">16781 6865 8355,'-6'-12'0,"-3"1"758,6 0-306,-1 0 1,0 4-1,-1 0-68,-1 2 1,-1 2-1,-6 3 1,0 0 0,-4 0-38,0 0 0,-2 5 0,-3 2-259,0 3 1,-1 5 0,1 1 0,-2 0 0,0 2-150,-3-1 0,1-2-47,4 3 0,1-3 0,1 3 1,3-1-1,0-1-563,4 0 1,2-1 0,2-3 69,1-1 1,6 0 0,-2 0-318,3 0 0,1 0 0,0 1 1</inkml:trace>
  <inkml:trace contextRef="#ctx0" brushRef="#br0" timeOffset="126580">16949 7044 8355,'8'-4'1859,"0"-1"0,3 0 0,3 0-274,0 2 1,-6 2-1486,0 1 0,-6 1-584,2 3 1,-6-1-1,-3 3-994,-2-1 1,1 0-1,-2-3 56,0 2 1,1 5 0,-5-3 0</inkml:trace>
  <inkml:trace contextRef="#ctx0" brushRef="#br0" timeOffset="136248">1980 7759 8355,'7'0'257,"-1"-1"0,0-2 836,1 0-672,-5-6 1,3 6 0,-5-4-58,0-2 1,0 3 0,-1 0-489,-3 1 0,2 0 0,-6 2 0,-2 0 0,-2 0-173,-3 2 0,-5-3 0,0 1 1,-3 0 125,-3 2 0,-4 6 1,2 1-1,0 1 73,-3 1 0,-2 3 0,0 4 0,-1 0 40,1 1 0,-1 1 0,1 6 1,-1-1 88,1 0 1,0 2-1,2 1-17,2 1 1,4 4 0,-1-4-1,2-1-9,2-2 0,6 0 0,3-2 0,6-3 0,2-1-49,2-1 1,7-4 0,5 2-94,4-5 1,6-1 0,6-3 0,2 0 0,3 0-40,5-2 1,-2-3 0,4-3 0,-2-2 62,-1-1 0,-7 3 0,-3 0 1,-6 0-86,-1 0 187,-8 1 1,-10 1 0,-11 7 0,-8 2 209,-5 0 1,-10 9 0,2-6 0,-3 1 163,-3 1 1,1 3 0,-5 1-154,2 1 1,5 3 0,-1-4 0,4 2 0,3-2 22,4-1 1,5 4 0,4-3 0,6 1-159,1-3 1,5 1-1,3-1 1,4-2-294,6 0 0,7-2 1,5 0-1,6-1 2,7-2 0,7-3 1,8-5-1,5 0-97,1 0 0,2-2 0,0-1 0,0-5-524,0-2 385,-5 4 0,-2-9 0,-4 3 1</inkml:trace>
  <inkml:trace contextRef="#ctx0" brushRef="#br0" timeOffset="136649">1946 8262 8355,'-11'0'280,"0"0"0,0-1 1,1-3-1,2-3 1,6-2-1,4 2 1,6 2 135,2 0 1,6 3 0,2-1 0,5 0 0,3 1 0,2-2 0,2 1 0,0 2-443,1 1 0,-2 1 0,-1 3 0,-1 2-802,-2 1 1,-2 3 0,-3-3 0,-3 4 351,-1 4 1,1-2-1,-4 3 1,-3-1-121,0-1 0,-5 3 1,-2-4 496,-1 2 0,-4 0 0,-2-4 0,-6 0 257,-4 1 0,-7-6 1,0-2-1,-4-3 289,0-1 0,3 0 0,2 0-201,1 0 1,5-5-1,1-3 1,3-2-106,2-1 0,6 0 1,-2 0-1,4-2 1,4 0 63,3-2 0,8-4 1,4 3-612,2-1 0,6-2 1,3-3-1,2-1 1,2 1-463,0 0 0,3-1 633,0 1 0,5 0 0,-2-1 0</inkml:trace>
  <inkml:trace contextRef="#ctx0" brushRef="#br0" timeOffset="136949">2729 7860 8355,'-8'-5'600,"1"-3"0,4 2 25,0-1 1,1 9-1,2 2-642,0 4 1,0 9 0,0 2-1,0 5 63,0 2 0,4 6 0,0 1 0,-1 2 0,1-1-72,0 1 0,3-5 1,-3 5-1,-1-4-649,-2 0 0,3-4 0,1-1 0,-1-2-159,1-2 0,4-1 486,-1-2 1,2 2-1,1-4 1</inkml:trace>
  <inkml:trace contextRef="#ctx0" brushRef="#br0" timeOffset="137521">3187 8262 8296,'4'-11'0,"-1"0"174,0 0 1,-1-1 0,1 1 0,1 0 0,-1 0 0,1 0 252,0 0 1,0-1 0,-4 1-508,0 0 0,-2 0-201,-1 0 1,-4 4 0,-4 4 0,0 1 63,0 2 1,-2 2 0,-1 1 294,-5 5 1,-2-2 0,-2 2 0,1 1 34,0 5 1,-1 0 0,1 3 0,0 1 0,0-2 9,4 0 1,2 4 0,6-3 0,1 1 12,2-4 1,4 3 0,-1-3 0,4 0-133,4-1 1,2-4 0,7 0 0,2-3-176,3-1 1,5-1-1,2-4 1,2 0-112,1 0 1,-2-1 0,3-3-1,-2-2 1,-2 0 1,-2-3 0,-4 4 0,-1-1 3,-2-3 1,-1 0 0,-4 1 246,0 0 0,-1 1 0,-1-3 0,-3 1 123,-1 2 0,0-1 0,-2-3 0,0 0 0,0 0 24,-2 0 0,-1-1 1,0 1 335,0 0 0,0 0 1,0 0 216,0 0 1,1 3-394,3 1 1,2 4-142,5-1 1,1 8-1,-1 4 1,0 3-250,0 4 0,-3 1 1,-1 4-1,0-2-213,0 2 1,3-2 0,-4 0-11,0 2 1,3-3 0,-4 1 0,0-2-28,0-2 1,2-6 0,-2-1 0,0-1 0,1-1 94,0 0 0,2-2 0,3-3 1</inkml:trace>
  <inkml:trace contextRef="#ctx0" brushRef="#br0" timeOffset="138726">3589 8195 8292,'-6'-11'533,"1"0"0,5 0 0,0 2 0,2 5 0,0 8 0,3 5 0,0 3 59,0 3 1,2-2 0,-2 5-774,2-2 0,-5 0 0,3-2 1,-1 1-120,-1-2 1,1 0-1,-4-2 1,1 0-527,3 0 1,-3 1-585,3-1 816,-3-5 0,1-2 481,1-8 0,0 1 0,3-4 0,0-2 114,0-1 1,1-1-1,1 0 1,0 0 0,2-2 12,3-1 0,0 1 0,2-2 0,-3 3 300,-1 1 0,1-4 0,-1 0 0,0 1-81,0 2 1,-3 1 0,-1 1 0,0 1 184,0 1 0,3 5-245,-3-5 1,-1 6-1,2-2-134,0 3 0,-3 6 0,0 2 1,-1 4-5,0 4 1,0-1 0,-4 3-224,0-1 1,3 1-1,1-2 1,-2 2-158,0 0 1,-1 1 0,1-5 0,3 2 0,2-1-407,1-2 226,2-5 1,6 3-1,2-4 1</inkml:trace>
  <inkml:trace contextRef="#ctx0" brushRef="#br0" timeOffset="138727">4372 8240 8355,'6'-11'-9,"-2"-1"0,-2 1 1,1-1 141,1-3-89,-1 7 305,2-6 1,-3 7-122,1-4 1,-3 1 0,-3 2 0,-5 1 0,-2 2 0,-1 3-286,0 1 0,0 1 0,-2 0 0,0 0-62,-2 0 0,-1 5 0,1 2 0,-3 3 77,1 1 1,-3 4 0,5 1 0,0 0 55,-1 0 0,7 3 0,-2-3 0,2 0-15,3 1 0,1-3 0,5-2-67,0-1 1,5 0-1,3-1 1,3-1-1,3-3-12,0-1 1,6-1 0,-1-4-214,2 0 0,5 0 0,0-2 1,-1 0-1,-1-3 102,-2-1 1,-1 2 0,-1-4 0,-3 1 0,0 0 160,-4-1 0,0 1 0,-3-5 150,-3 1 1,2 0 0,-4 0 0,0 0 287,0 0 1,-2-1 0,-3 1 1363,0 0-819,0 0-779,0 5 1,0 6-1,0 7 1,0 4-1,-1 4 1,-1 4 213,-2 2 0,0 3-422,4 2 0,4-3 0,1 5 0,0-1 0,1 1 39,0 1 0,2 7 0,2-4 1,-2 1-69,0-2 1,-4-1 0,2 3 0,-1-1-110,-3-2 0,3 1 0,-1-5 1,-2-1-145,0-1 1,-2-3 0,0-1 0,-2-3 249,-1-1 1,-4-5 0,-4-3 0,-1-1 160,-3 0 1,1-2 0,-4-5-62,-2 0 0,-3-2 1,-1 0-1,-3-3 1,1-3 60,-1-4 1,0 1-1,-4-4-279,1 2 1,5-1 0,-1-3 0,2 0 0,3-2 0,1 1 0,3-1 0,0 0 0,0 1-741,1-1 1,1 1-1,4-5 1</inkml:trace>
  <inkml:trace contextRef="#ctx0" brushRef="#br0" timeOffset="139557">5367 8039 8355,'-7'-15'0,"0"0"78,2 1 107,2 2 1,3-3 0,0 0 0,0 1 148,0 2 0,0 1 1,1 1-1,4 1-71,6 1 0,4 2 0,6-1 0,0 3-141,3 3 1,9-3 0,1 0 0,2 3-317,2 4 0,1 3 1,3 6-1,-2 3-3,-2 4 1,3 2 0,-3 3-218,-2 2 0,-6 2 1,-6 6-1,-3-1 2,-2 1 1,-9-1-1,0 1 1,-5 1-1,-6 1 136,-6 1 0,-7 0 0,-6-5 0,-5 0 351,-5-3 1,-6-4 0,-2 1 0,-1-3 218,1-5 0,-5-2 1,4-4-1,-2-2 76,0-3 1,6-2 0,0-5 0,5 0-142,3 0 0,4-4 0,7-1 0,3-1-431,3-3 0,6-4 0,0-2 0,4 0-601,4-1 0,7-2 0,7-4 0</inkml:trace>
  <inkml:trace contextRef="#ctx0" brushRef="#br0" timeOffset="139189">5524 8083 8561,'-4'-11'715,"0"0"-412,0 0-392,4 4 658,0-2-340,0 2 1,0 6-1,0 6 1,0 7-210,0 7 0,0 3 0,-1 3 0,-1 3 1,-2 0-12,1 3 1,2 2 0,0 0-585,-3 1 1,3-5 0,-3 0 0,3-2-195,1-2 0,5-1 0,1-2 0</inkml:trace>
  <inkml:trace contextRef="#ctx0" brushRef="#br0" timeOffset="139774">6418 8150 8175,'-5'12'81,"0"-5"1,-4 0 0,3 2-1,0 1 1,0 1 1023,-3 0-694,-1 1-324,-1-1 0,0 4 1,1 0-1,2-1 0,3 1 1,2 2-1,-1-1 1,1 0-1,2-3-203,1 0 1,1-2 0,2 0-1,2 0-1057,1 1 1,1-6 0,5-1 0</inkml:trace>
  <inkml:trace contextRef="#ctx0" brushRef="#br0" timeOffset="139960">6384 7994 8569,'2'-10'41,"1"2"1,0 3-442,4 5 0,1 0 0,2 2-30,-3 1 1,3 4-1,-4 4 1</inkml:trace>
  <inkml:trace contextRef="#ctx0" brushRef="#br0" timeOffset="140325">6586 8262 9386,'11'0'822,"0"0"1,1 0-1,2 0-547,1 0 0,4 4 0,-3 0 0,1-1-392,3 2 0,-4 0 0,-1 4 0,-3-2-419,0 2 0,-1 2 1,-1 3 107,-3 1 0,-2 0 0,-5-4 0,0 0 0,-1 0 49,-3 0 0,-2 1 0,-6-1 0,-2-1 51,-1-3 0,-5 2 0,3-5 0,-2-2 524,0-1 1,2-4 0,-2-2 0,5-3 221,1-4 1,3 1-1,3-4 1,3 1-165,3-1 0,1 1 0,1-4 0,4-1-163,6 2 1,2-4-1,6 2 1,3-1-285,-1 2 0,7-4 1,-4 4-1,2-2-332,1 1 1,-1-1 0,-3 6-505,-1 0 867,0 6 1,1-2-1,-1 4 1</inkml:trace>
  <inkml:trace contextRef="#ctx0" brushRef="#br0" timeOffset="140729">7256 8173 8751,'0'-11'0,"0"-1"0,-1 2 1383,-3 3-1220,3 2-90,-9 0 0,4 4 0,-6-3 0,-2 4 0,-2 3 0,-2 1 0,-1 3 0,-3 3 0,0 2-155,0 3 1,1 0 0,2-4-1,4 0 9,3 0 0,4 1 0,2-1 1,1 0-33,2 0 1,7 0 0,5 0-1,3 1-51,3-1 0,6-4 1,0 0-1,4-1-40,0 0 0,4-4 0,-1 3 1,1-1-85,-3 0 0,-2 3 1,-2-2 137,0 1 0,-4-2 0,-3 2 113,-3-1 0,-6 4 86,-2-1 0,-9-2 0,-5 0 0,-5 0 0,-2-1-14,-3 0 0,-5-1 0,-2-4 0,-1 0-47,1 0 0,-4 0 1,1 0-1,-1-1-163,1-3 0,-1 1 0,5-4 0,3-2-141,3-1 1,-1-6-1,3-1 1</inkml:trace>
  <inkml:trace contextRef="#ctx0" brushRef="#br0" timeOffset="140962">7514 7916 9682,'6'5'534,"-3"3"0,-1 5-251,-2 2 0,3 4 0,1 1 0,-1 4-99,-2 2 1,-1 4-1,1-3-304,3 2 1,1-3 0,4 2 0,-2 1-318,2-1 0,-3-3 0,1 1 0,2-2 0,1-2-1929,1 1 1947,0-6 1,0 4 0,1-3 0</inkml:trace>
  <inkml:trace contextRef="#ctx0" brushRef="#br0" timeOffset="141629">7547 8184 10760,'-7'-10'0,"0"1"0,2 2 0,4-2 0,4 0 0,4 2 0,4 2 0,4 1 0,5 1 345,5 0 1,3 2-1,7 1 1,1 0-1,2 0 1,-2 0 0,-2 0-1,-1 0-574,-4 0 0,4 0 1,-5 1-1,1 2 1,-3 1-490,-2 3 0,-2 0 0,-1 4 249,-2 1 0,-3-1 0,-5 0 0,-1 0 187,-3 0 0,-2 0 0,-5 1 138,0-1 1,-1 0 0,-4 0 0,-6 0 153,-6 0 0,-2 1 0,-2-1 0,-3-1 0,1-2 63,-1 0 0,2-6 0,1 2 0,1-1-66,1 0 0,5-1 0,0 0 3,1-4 1,7-1 0,2-4 0,4-2-6,4-1 0,7-1 0,8 0 0,2-2-52,1-2 1,2 4-1,2-1 1,2 3-47,1 0 1,3-1-1,-2-1 1,1 0 0,-1 0-21,-4 0 0,-2 3 0,-2 1 43,0-2 0,-3 4 0,-2 1 91,0 3 0,-6 1 0,-4 0 38,2 0 1,0 1 0,-2 3-1,-3 4 302,-3 2 1,-1 1 0,0 0-1,0 0-175,0 0 1,0 0 0,0 1 0,0-1 121,0 0 1,0 0 0,0 0-324,0 0 0,0 1 1,0-1-211,0 0 0,5-5-614,2-2 1,3 2 0,2 0 0</inkml:trace>
  <inkml:trace contextRef="#ctx0" brushRef="#br0" timeOffset="141858">8643 7994 10277,'1'-6'451,"3"2"0,-3 4-855,3 4 1,-3-2-1,-1 6-1093,0 0 812,0-3 1,0 10 0,0-2 0</inkml:trace>
  <inkml:trace contextRef="#ctx0" brushRef="#br0" timeOffset="143071">8788 7871 9570,'-6'-5'0,"2"-3"0,4 0 455,4 0 0,1 5 1,3 8-1,-1 6 1,-2 5-344,-3 1 1,-1 8 0,-1-1 0,0 3-306,0 4 1,0 5 0,0 1-1,0-1-157,0-1 1,-3-1 0,-1-1 25,1 1 0,-2-4 0,0-2 1,0-1-99,1-2 1,-4-6-1,4-3 1,1-1-1071,-2 0 1423,-2 0 1,1-10 0,3-5 0,1-6 76,2-4 1,0-2-1,0 0 1,2-2 88,1-1 0,3-4 0,6 1 0,-1 1 69,0 2 1,1-1 0,2 0-1,2-1 9,2 1 0,-1-2 0,3 3 0,-1 1-92,0 2 0,2 1 0,3-1 58,2 1 1,-2 1 0,2 3 0,-3 3 22,0 3 0,-1 1 0,1 0 0,-1 1 1,-1 3-82,-2 3 1,-3 3-1,-5 3 1,-1 0-225,-3 2 1,-2 1 0,-5-1-1,0 3-159,0-1 0,-5-1 0,-3-3 0,-5 0 77,-2 2 0,-6-4 0,0-3 1,-4-1 167,0-1 1,-2 1-1,1-5 1,1 2 140,2-2 0,0 0 1,1-4-1,1 0 191,2-2 0,3-3 0,6 2-111,3-2 1,2 4-1,5-5 1,1 0-260,3-2 0,3 2 1,8 2-1,5 0-80,5 0 1,1-1-1,6-1 1,4 1 0,1 1 15,2 0 1,6-1-1,-3-5 1,0 2 17,1 3 1,-3-3 0,0 3 191,-2-3 0,-4-1 0,-5 1 0,-2 1 0,-3 1 230,-5 0 0,-2 2 0,-6-1 481,0 2 0,-5-3-440,-2 0 1,-4 3-1,-4 1-72,-3 3 0,-3 2-148,-1 3 1,1-1 0,1 4 0,3 2-48,1 1 1,0 1 0,2 1 0,0 2 0,0 2 32,2 2 1,1-5 0,0 2 0,1-2-33,3-2 1,1 0-1,5 0 1,0 0-204,2 0 0,2-3 1,-3-2-1,1-1-147,3-2 0,-1-2 0,5-1 1,-1 0-213,0 0 1,1 0-1,-2-1 1,-1-3 64,0-4 0,0 2 0,-2-1 304,1-2 0,0-1 1,-4-1-1,0 0 208,0 0 1,0-1 0,0 1 0,-1 0 190,-2 0 1,2 0-1,-4 0 1,1-1 0,0 1 87,-2 0 0,2 0 1,-3 0-1,-1-1-74,2 1 0,-3 4 0,3 1-127,0 1 1,-4 2-135,3 7 0,-3 2 0,-1 6 0,0 2-64,0 1 1,0 4 0,0-3 0,0 0-29,0 0 1,0-1 0,0-4 54,0 0 1,5-1-1,2-1 1,3-3-134,1-1 0,2 3 1,2-5-1,3 0-191,3-2 1,1-2-1,-3-3 1,0-3-1,1-3 21,1-1 0,-2-1 0,-1 0 1,1-2 224,-2-1 1,4-4-1,-3 0 1,-1-2 97,-2-2 0,1-3 0,-1 0 0,-1 0 126,-2-1 1,-2 0-1,-1-5 1,-3 4 0,0-1-1,-1 2 1,2 0 0,-2 2-1,-1 2 1,-1 4 1691,-2 0-1620,-1 10 0,-1-4 0,-3 9 0,-3 1 79,-3 2 1,-1 11 0,-2 5 0,0 6-205,-2 5 0,0 0 1,4 8-1,-1 3 1,2 2-106,3-2 0,2 1 1,5 0-1,0-4-72,0-3 1,0 1 0,0-6 0,1-3-325,3-3 1,-2 0-563,6-5 0,-1 5 0,5-3 1</inkml:trace>
  <inkml:trace contextRef="#ctx0" brushRef="#br0" timeOffset="143494">10230 8016 8647,'-10'-11'996,"3"0"-703,2 5 1,6 1 0,3 5-195,3 0 0,4 1 0,4 1 0,4 3 0,3 2 0,4 1 0,4 1 1,2 0-555,2-2 1,-4-3-1,-2 2-436,0-1 0,-2-1 0,-4-4 504,1 0 1,-1 5-1,0 1 1</inkml:trace>
  <inkml:trace contextRef="#ctx0" brushRef="#br0" timeOffset="143495">10655 7994 8355,'-6'-11'108,"-4"4"1,7-1 352,-4 4 0,-1-3-141,-3 3 0,4 1 0,1 7 0,-1 4-89,1 1 1,2 6 0,-2 2 0,1 0-71,3 3 1,1 5 0,1 1-268,0-1 1,0-2-1,0-2 1,0-1-301,0-1 1,0-4 0,1 2 0,1-1-1,2-2-595,-2-2 0,5-1 0,-1 1 1</inkml:trace>
  <inkml:trace contextRef="#ctx0" brushRef="#br0" timeOffset="144097">11057 7994 8355,'-11'-4'0,"0"0"471,0 2-439,5 1 1,-4 1 260,2 0 1,-3 5-1,-4 3 1,-3 5 108,-4 2 0,-2 1 0,0-3 1,3 4-341,0 0 1,1 0-1,1 3 1,6-2-305,4-2 0,0 2 0,5-1-181,2 0 1,3-3 0,5 1 0,7-3-62,3-1 0,6 0 0,6 0 0,2-1 0,3-2-871,3-4 1355,1-3 0,2-1 0,1 0 0</inkml:trace>
  <inkml:trace contextRef="#ctx0" brushRef="#br0" timeOffset="143666">10867 7949 8355,'-6'-17'982,"2"2"1,3 6 0,1 4-1334,0 4 0,-4 3 1,0 8-1,-1 0-691,0 1 1,-9-2-1,1 7 1</inkml:trace>
  <inkml:trace contextRef="#ctx0" brushRef="#br0" timeOffset="144098">11236 8273 8355,'23'-11'79,"-6"0"1,-2-1 186,-3-3 0,-2 1 0,-2-5 0,-4-1-166,-3-1 1,-2-1-1,-4 0 1,-7-1 34,-5 1 1,-4 3-1,-3 1 1,-2-2-861,-4-1 0,-2 0 0,-1 1 407,-1 1 0,0 5 1,1 1-1,1 4 256,2 5 0,2 3 0,7 1 1,1 0-1,3 0-127,1 0 1,5 5 0,5 2 71,1 3 0,6 2 0,5-1 0</inkml:trace>
  <inkml:trace contextRef="#ctx0" brushRef="#br0" timeOffset="144590">11661 8039 12405,'-6'-12'0,"2"1"0,3 0 0,1 0 0,-1 1 569,-3 2 0,2 5 1,-5 6-1,2 6-918,3 5 0,-1 3 1,1 7-1,-2 1-234,2 1 1,0 1 0,2-2-1,0 1 40,0-1 0,0-2 0,0-1 0,0-4-4,0-3 1,0-3 1476,0 0-549,0-6 0,0-2 0,0-8 0,0-4-177,0-2 1,5-4 0,2-1 0,0 0-286,1-1 1,-1 2 0,5-3-1,2 0-42,1 4 0,1-3 0,-1 1 1,2 1 129,1 2 0,2-3 0,-4 0 0,0 0 188,0-1 0,3 3 0,-3-2 0,0 3 406,0 1 0,0 0 1,-2 1-1,1 2-282,-1 5 0,-6-2 1,0 1-1,0 3-179,2 3 1,-2 6 0,-2 6-149,-1 5 0,2 0 0,-2 2 1,0 4-1,0 1-224,-2 1 1,-2 4 0,-1-2-1,0-1-196,0-2 0,0 2 0,-1-2 1,-2-1-69,0-2 1,-2-4-1,2-2 1,-1-1-239,2-2 1,-3-2 0,0 0-785,-1-1 1279,3-5 1,-12 4-1,3-4 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49:03.585"/>
    </inkml:context>
    <inkml:brush xml:id="br0">
      <inkml:brushProperty name="width" value="0.09071" units="cm"/>
      <inkml:brushProperty name="height" value="0.09071" units="cm"/>
      <inkml:brushProperty name="color" value="#ED331F"/>
    </inkml:brush>
  </inkml:definitions>
  <inkml:trace contextRef="#ctx0" brushRef="#br0">0 1 7726,'7'5'-33,"1"2"0,-6 3 1,3 1-1,-1 2 0,0 1 1,-2 2-1,0 0 0,-2 1 92,0 1 0,0 0 0,0 5 0,0-1 0,0 0 0,0 1 44,0-1 0,0 2 0,0 0 0,0 3 0,0-1-22,0 1 0,3-3 1,1 3-1,-1-1-12,-2 0 0,-1 4 0,0-3 0,1 1-65,3-1 1,-3 0-1,3-2 1,-3 1 5,-1-1 1,0 4 0,1-1 16,3 1 0,-3 2 0,4-4 0,-1 0-1,0 1 1,3 3 0,-2-3 0,0 2 0,1 0 35,0 1 1,-3 1 0,2 2-26,0-1 0,-3-2 0,4 2 0,-1 2 0,-1-1-28,1 1 0,-2-1 0,3-1 1,-1-1 3,-3-2 0,3 3 1,0-5-1,1 2 13,3 0 0,-3-4 0,1 2 0,-1 1 35,0 0 1,-2 0 0,2 5 0,0-2 21,0-2 1,-3 4 0,2-3-86,0 1 1,-4 4-1,3-6 1,-3 1 0,-1-1 0,0 4 1,0-1-1,0 0 0,0 2 26,0-4 1,0 3 0,0-5 0,0 4-13,0 0 1,0 0-1,0-2 1,0-2 20,0 2 0,0-3 1,0-1-1,0 0 20,0 3 0,0-1 0,0 1 0,0-1-41,0 0 1,0 3 0,0-2 0,0 2 6,0 2 1,0-4-1,0 0 1,0-1-51,0 0 1,0 2 0,0-4 35,0 2 0,0-3 1,0 3-1,0-1 21,0 1 0,0-3 0,0 2 0,0 1 0,0-2-16,0 1 1,0-1 0,0-2 0,0 1-9,0-1 0,0 2 1,0-1 11,0-1 0,0-1 0,0-2 1,1 0-1,2 1 75,0-1 0,1 0 1,-4 1-1,1-2-47,3-3 1,-1 4 0,3-4 0,0 3-45,0 2 1,-2-5 0,2 1-1,0 1-34,1 1 1,-5 0 0,3-1-12,0-1 0,-2-2 0,3 2 0,-1-3 32,-3 0 1,1-4-1,-1 3 1,2-1-4,-2 1 1,0-3 0,-1 3 127,3-2 0,-3-2 0,3 0-257,-3 0-475,-1-5-758,0-1-867,0-5 1875,0-5 0,5-1 0,1-5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49:05.008"/>
    </inkml:context>
    <inkml:brush xml:id="br0">
      <inkml:brushProperty name="width" value="0.09071" units="cm"/>
      <inkml:brushProperty name="height" value="0.09071" units="cm"/>
      <inkml:brushProperty name="color" value="#ED331F"/>
    </inkml:brush>
  </inkml:definitions>
  <inkml:trace contextRef="#ctx0" brushRef="#br0">22 492 8355,'-7'-1'-627,"4"-3"0,0 3 1084,-1-3-474,3 3 0,-3 1 16,8 0 0,2 0 1,6 1-1,-1 2 41,0 0 0,1 2 0,2-2 0,2 0 0,2 0 29,1-2 1,3-1 0,0 0 0,0 0 0,2 0-1,2 0 1,4 0 0,2 0 0,2 0 0,-1 0 0,2 0-1,1 0 1,2-1 234,2-3 0,1 3-295,4-3 0,-4-1 1,0 2-1,1 0 0,0 2-35,-1 1 0,3 0 0,-4 0 0,1 0-10,0 0 0,-2 0 0,4 0 1,-4-1 70,0-3 0,2 3 1,-3-3-1,1 3 12,-1 1 0,7-4 0,-3-1 0,0 0 42,2 0 0,-1-2 0,2 2 0,0 0-7,0 0 1,1-3 0,1 5-67,1 0 1,2-2 0,-3 0 0,2 0-22,-2 0 1,0 0 0,-1 3-1,0-3 1,-3 0-20,1 0 0,-1 1 1,3 3-1,1-2-37,2 0 0,1-5 1,-3 4-1,1 1 65,-1-2 1,4 2 0,0-3-1,1 0 44,1 0 1,-2 2 0,2-2 0,-2-1 3,-1 1 0,3 4 0,-2-3 0,0 1 14,-3 0 1,2 1 0,0 1-1,-1 0-19,1-2 1,-2 0-1,-2 4-52,3 0 1,-2-3-1,4-1 1,-1 2-2,-3 0 0,4-1 0,1-1 1,1 1-4,0 2 0,1-3 1,-3 1-1,1-1 1,1 0-25,0 0 0,2 1 0,-1 3 0,-2 0 15,-3 0 1,4-4 0,-1 0 0,-1 2 20,0 1 0,-3 1-1,4 0 1,-1 0 0,2 0 0,-1 0 0,0 0 0,1-2 4,-1-1 1,-1 1 0,2-1 0,0 1 51,5 2 1,-6 0-1,4-1-13,-2-3 0,1 3 0,2-3 0,0 3-43,-1 1 0,3-1 1,-7-2-1,1 0-6,-1 0 1,3 2-1,-3 1 1,3 0 0,-1 0 19,-1 0 0,-1-4 0,-3 1 0,4 0-9,-4 2 1,4 1 0,-3 0-1,1 0 5,-2 0 0,1-1 1,-1-2-1,1-1 19,0 2 0,2-3 0,-3 1 0,1 0 0,0 0 1,2 2 0,-2-3 0,-1 2 22,1-1 1,-2-4 0,-2 3-3,3-1 1,-7 4 0,3-3 0,-2 1-18,1 0 0,-3-3 0,0 3 0,0 0 7,-1-1 0,2 3 0,-5-4 0,0 0 0,-1 1 9,-2 0 0,2 0 0,-6 2 0,1-1 16,-1 2 0,-3-3 1,-6 1-1,-1 0 16,-2 0 1,-4 2 0,1-1 0,-3 0 80,0-1-389,-1 3-28,0-4-402,-5 5-947,-1 0 284,-5 0 0,1 5 897,3 3 1,-3 1 0,4 3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49:07.351"/>
    </inkml:context>
    <inkml:brush xml:id="br0">
      <inkml:brushProperty name="width" value="0.09071" units="cm"/>
      <inkml:brushProperty name="height" value="0.09071" units="cm"/>
      <inkml:brushProperty name="color" value="#ED331F"/>
    </inkml:brush>
  </inkml:definitions>
  <inkml:trace contextRef="#ctx0" brushRef="#br0">34 57 8355,'-10'-11'-223,"3"0"1,1 1 449,2 2 1,3 2 242,-3 2-174,3 3-487,1-4-24,0 5 205,0 5 0,0 1 0,1 5 27,3 1 1,-2-1 0,4 0-1,1-1 1,-3-1-10,1-2 1,3 4 0,-3 4 0,0-1 6,0-2 1,4 3-1,-2 1 1,2 0 16,-2 0 1,3-1 0,-4-2 0,2 0 10,-1 2 1,-3 2 0,3-4 0,1 2-19,-2-1 0,3 2 0,-4 0 1,1 0-1,3 0-6,1-2 1,-3 2-30,0-1 0,0 1 0,1-2 0,0 2-5,0 1 1,-1-3 0,0 2-1,1-1 2,-2 0 1,4 1 0,-4-2 0,1 1 0,1-2 8,1 0 0,-3 2 1,1 0-1,2-2 2,1 0 0,1-2 0,0 0 0,-1 2 1,0 0-1,-1 2 0,1-1 0,0-2 3,3-1 0,-5 4 0,4 0 0,-1-1 0,-1-2 0,4 3 0,-7 0 0,3 0 0,2 0-1,-1 0 1,-4 1-1,1-1 1,-1-3 0,3 4 0,-1-1-1,-2 0 0,-1 0 0,3-2 0,-1 0-4,0 2 1,-2 1-1,2-2 1,1 1 4,1-1 1,1-2-1,0-1 1,0 0 0,0 0-5,0 1 1,1-1 0,-1 1-1,0 2 10,0 1 1,0 0 0,1-4 0,-1 1 1,0 3 0,0-2 0,0 2 1,0-3-14,1-1 1,0 2-1,2 0 1,1 2-17,-2-1 1,0 2 0,-3-1 18,-3-1 1,3-2-1,-3 0 1,3 2-3,2 1 1,-1 0 0,0-4-1,0 0 2,0 0 1,0 2-1,1 0 1,-1 2 26,0-1 0,4-2 0,0 0 0,0-1 1,0 0 1,0 0 0,1 2 0,-3 0 0,2 2-3,-1-1 0,2-2 1,-1-1-1,0 1-14,1-1 0,-4 0 0,5 0-11,-1 0 0,-4 1 0,4-1 1,-1 0-1,0 0-10,-1 0 0,2 0 0,-1 1 0,-1-1 9,-2 0 0,3 0 1,1 0-4,1 1 1,-3-5 0,2 0-1,0 2 20,3 1 1,-2 1 0,1-1 0,-1-1 0,1-2-17,1 2 1,-1-3 0,0 2-1,1 0 1,-2 2 0,3-2 0,-4-1 0,1 2 1,0 0-1,-1-1 0,2 0 0,-2 0 1,0 1-8,-2-1 0,3 2 0,0-4 5,1 0 0,2 4 0,-4-4 1,0 2 0,0-1 0,4-1 0,-1 3 0,2-2 0,0-3 0,-1 4 0,-2-1 2,2-1 0,1 3 0,0-4 1,-1 1 3,-1 3 1,-1-3 0,4 1-1,-3 2 1,0 0-9,1-2 1,-3 3-1,2-4 1,0 2-2,-2-1 1,4 1 0,-2 2 0,1-2 2,-2 0 0,3-2 0,-2 3 0,2-3-1,2-1 0,-1 4 0,0-3 0,1 1 11,-1 1 0,2-4 0,0 2 0,2 0 3,-1 0 1,-1-2-1,0 2 1,0 0 4,2 0 1,2-2 0,-3 2-5,1-1 0,1 3 0,-2-3 1,2 0-12,2 0 1,-3 2 0,2-2-1,0 0 1,-2 1-15,1 1 0,-3-5 1,3 3-1,-1-1-8,0-1 0,2 5 0,-4-4 0,4-1 5,0 2 1,-3-3 0,3 3-1,-2-2 4,0 1 1,4 0-1,-3-3 1,0 1-18,0 2 1,3 0-1,-2-3 1,-1 2-1,0 0 0,3 2 0,-3-2 0,1 1-10,-1-2 0,-1 1 0,-3-1 26,-1 2 0,0-1 0,1-1 0,-1 0-1,0 2 1,1 0 0,-1-4 0,-1 0 19,-2 0 1,2 1 0,-4 1 0,2 2 0,0-1-11,0-2 0,-1-1 1,0 0-1,1 0 0,-2 0 0,3 1 0,-3 2 0,-1 0 1,0 0 0,2-2 1,-3-1-1,0 0 22,1 0 1,-3 0 0,2 0-1,-3 0 1,-1 0 0,1 0 0,-1 0-1,0 0 29,0 0 0,0 0 0,0 0 1,-3 0 0,-1 0-42,2 0 1,1 0-1,1-1 1,0-2-20,0 0 1,1-1 0,-1 4 3,0 0 1,-4-4 0,1 0-69,1 2 1,1 1 0,1 1 0,0 0-4,0 0 1,-3 0-1,-1 0-230,2 0 1,1 0-67,1 0 0,-4 3 0,-1 2-66,-1 2 0,-1 0 254,-4 4 0,0 0 0,0 1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49:15.993"/>
    </inkml:context>
    <inkml:brush xml:id="br0">
      <inkml:brushProperty name="width" value="0.09071" units="cm"/>
      <inkml:brushProperty name="height" value="0.09071" units="cm"/>
      <inkml:brushProperty name="color" value="#ED331F"/>
    </inkml:brush>
  </inkml:definitions>
  <inkml:trace contextRef="#ctx0" brushRef="#br0">68 23 8355,'-11'0'-139,"-1"0"1,1 0-1,1-1 566,3-3 1,1 3 0,3-4 1060,-1 0-1376,1 4 1,4-4-1,3 5-58,3 0 1,3 0 0,1 1 0,2 2 0,0 2-2,2 1 1,1-4-1,-2 3 1,2-1-363,2 0 1,-4 3-1,5-3 1,0 0 198,-2 0 0,3-1 0,-4 3 0,0-1-46,0-2 0,3 2 0,-4 0 0,0 0-127,1 0 1,-4 3-1,3 0 122,-2 2 1,-3 1 0,-3 0 133,-3 0 0,-3 0 1,-1 1-1,0 0 0,-1 2-122,-3 0 0,-3 1 1,-7-2 201,-1 2 0,-1-3 0,2 3 0,-2-3 0,-1 0-7,-3-1 1,-1-4-1,-2 1 1,2 0 126,3 2 0,-3-2 0,2-2 0,-1 0-294,1 0 1,2-3 0,3 1 0,1-2-277,3 2 0,-1-3 31,3 3 1,3 2-1,0 0 1</inkml:trace>
  <inkml:trace contextRef="#ctx0" brushRef="#br0" timeOffset="-450">-1162 303 8355,'-6'-2'1542,"2"-1"-1502,3 1 0,2-3 0,3 5 1,3 0-1,3 0 0,1 0 0,0 0-4,1 0 0,-1 0 0,1 0 0,2 0 1,2 0-1,1 0 0,3 0 0,1 0-107,2 0 0,4 0 1,3-1-1,2-1-30,2-2 1,4-3-1,5 2 1,1 0-4,1 0 1,6-4 0,-5 3 85,4 0 1,-3-4-1,1 3 1,-2 1 23,-1 2 0,-5-1 0,-3 2 0,-2 0 0,-3 2-89,-2 1 1,-3 0 0,-5 0-1,1 0-110,-1 0 1,-3 0-1,-2 0 1,1 0 29,-1 0 0,-2 0 1,2 0-1,1 0-98,-1 0 1,-2 0-1,2 0 1,1 0 33,-1 0 1,2 0 0,3 0 0</inkml:trace>
  <inkml:trace contextRef="#ctx0" brushRef="#br0" timeOffset="1657">716 23 8355,'-11'0'-541,"0"0"1165,0 0 1,3 0-274,1 0 0,4 1 1,-1 3-1,3 4-193,1 2 1,0 6 0,1 2-1,2 3 1,2 3-43,1 2 1,-2-1 0,3 4 0,1-1-528,-2 1 1,0-4 0,-3 1 0,2-2 30,1 3 0,-4-8 0,3 4 0,-1-3 23,0-3 1,4 3 0,0-5 0,2-2-276,1 0 438,5-2 0,2 0 0,4 0 0</inkml:trace>
  <inkml:trace contextRef="#ctx0" brushRef="#br0" timeOffset="1008">772 236 8863,'5'-7'184,"1"-1"0,7 4 1,2 0-1,3 0 0,3 1 1,3-1-121,2-1 0,-1 3 0,3-5 0,0 2 0,-3 2-89,-2-2 1,0 3 0,-2-1 0,-1 2-1279,-2 1 0,-4 0 840,1 0 0,2 0 0,0 0 0</inkml:trace>
  <inkml:trace contextRef="#ctx0" brushRef="#br0" timeOffset="769">996 12 8355,'1'-10'154,"1"1"2024,2 2-1694,0-1 1,-4 1-406,0 0 0,0 5 0,-1 2-133,-3 7 0,-1 2 0,-4 3 1,2-1 1,0 4-1,-1 1 1,0 0 0,0 1-76,-2 1 1,0-1 54,2 2 0,0 2 0,4-4 0,1 2 0,2-2 18,1-1 1,0 1-1,0-4 1,1 2 3,3-1 0,2-3 0,6-2 0,0-2-51,3 2 1,-1-4 0,3 0 0,0-1-143,1-1 1,2 1 0,3-4 0,1 0-181,-3 0 0,2 0 0,2 0 1,-2 0 18,-3 0 0,3 0 0,6 0 0</inkml:trace>
  <inkml:trace contextRef="#ctx0" brushRef="#br0" timeOffset="1325">1420-22 8355,'8'0'1281,"-1"0"-706,2 0 1,0 2 0,-1 1-530,0 5 0,-2 2 1,3 1-1,-3 1-148,-1 3 0,4-1 0,-3 3 31,0 0 1,3 2-1,-4-1 1,0 0-156,0 1 0,-2-2 0,-3 3 0,0-1 1,0 0-75,0-2 1,-1 3-1,-3-5 1,-3 0-103,-3 1 1,-5-4-1,-1 3 1,-1-2-153,-3-2 0,-3 0 507,-3 0 1,-2 0 0,-6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18:48.982"/>
    </inkml:context>
    <inkml:brush xml:id="br0">
      <inkml:brushProperty name="width" value="0.09071" units="cm"/>
      <inkml:brushProperty name="height" value="0.09071" units="cm"/>
      <inkml:brushProperty name="color" value="#ED331F"/>
    </inkml:brush>
  </inkml:definitions>
  <inkml:trace contextRef="#ctx0" brushRef="#br0">760 180 8355,'8'-8'-881,"-1"1"0,-3 3 966,3-3 1,-3-1 0,2-3 304,-1 0 1,-1 3-1,-5 1-187,-3-2 1,-1-1 0,-4 0-1,3 2 1,0 0 0,0-1 0,2 3 0,-2-1 1,0-1-41,-1 2 0,0-4 0,-4 4-297,0 0 1,-1 1 0,0 5 0,-2 0-52,-1 0 0,-8 0 1,0 1-1,-1 3 22,-4 3 1,1 7-1,-4 1 1,1 0 58,-1 1 0,4-4 0,1 4 0,2 1 142,2 1 0,3 3 0,2 2 0,0-1 46,4 0 1,-2 4 0,2 2-17,3 0 1,6 2 0,-3 2-1,2 0-60,3-3 1,1 0 0,1 2 0,1-2-1,1-2-7,2-2 0,5 2 0,-2 0 0,3 1-36,1-1 0,1 4 0,-1-2 0,0 0-15,0 1 1,-1 4 0,-1 3 0,-3 0 39,-1 2 0,-1-4 1,-4 3-1,0 1 16,0 2 0,0-2 0,0 2 0,0 2 1,0 0 0,0 1 0,0-2-44,0-1 1,0-5 0,0 1 0,0-3-31,0-5 0,0 2 1,0-4-1,0-3-55,0 0 1,0-2 0,0-1 0,0-1 0,0-2 21,0-2 0,-4-1 1,0-4-1,0 0 73,-1 0 1,-1 1 0,-5-3 0,0 0 75,0-1 1,0-5 0,-1 4 0,1-2 12,0-3 0,-4-1 1,0-1-1,0 0-49,-1 0 0,0-1 0,-4-3 0,3-3-196,1-3 1,-3-1 0,3-2 0,0-2-359,-1-3 421,-2-3 1,6-7 0,-3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49:23.170"/>
    </inkml:context>
    <inkml:brush xml:id="br0">
      <inkml:brushProperty name="width" value="0.09071" units="cm"/>
      <inkml:brushProperty name="height" value="0.09071" units="cm"/>
      <inkml:brushProperty name="color" value="#ED331F"/>
    </inkml:brush>
  </inkml:definitions>
  <inkml:trace contextRef="#ctx0" brushRef="#br0">34 3678 8355,'-6'0'-1687,"1"0"4624,5 0-2764,0-4 0,0-3-5,0-4 0,0 0 0,0 0-33,0 0 0,0-1 0,1 1-36,3 0 1,-3 0-1,3 0 1,-3-1 50,-1 1 1,0 0-1,0 0-137,0 0 0,0 0 0,0-1 0,0 0 0,0-2 45,0-1 1,0 1 0,0 2 0,0 0 1,0-3 1,0 3 0,0-3 0,0 1 2,0-1 0,0 3 0,1-3 1,2 2 52,1 2 1,-1-4 0,-3 0 0,0 2-45,0 0 0,0 2 1,0 0-1,0-1-6,0-3 1,0 2-1,0-2-38,0 3 1,0 1-1,0-2 1,0 0 9,0-2 0,0 0 0,-1 4 0,-1-2 1,-2 0 22,1-2 1,2 0 0,1 2-1,0 0 12,0-2 0,0-1 1,0 2-1,0-1-32,0 1 1,0-2 0,-1 1-1,-2 2-28,0 0 0,-1-2 0,4 0 0,0 0-1,0-1 0,0 4 1,0-4-1,0 1-40,0 0 0,0 0 1,0 3 52,0-3 1,0 1 0,0-3 0,0 0-30,0 4 0,0-3 0,0 0 1,0-1-7,0 1 1,0-4 0,0 3 0,-1-2 0,-2 2 9,-1 1 1,1-3-1,3 3 1,0-1 18,0-3 1,0 2-1,0 0 0,0-1 8,0 2 0,0-3 0,0 4 1,0 0-18,0-1 0,0-1 0,0 2 0,0-2 5,0-2 1,0 3-1,0 0 1,0-1-32,0 1 0,0 2 1,0-4-1,-2 1 10,-1 0 0,1-3 0,-1 2-9,2-2 1,1 0 0,0 1-1,0 2-1,0-2 1,0 1 0,0-1-1,0-1 1,0 1 26,0-1 0,0 1 0,0 0 0,0 2 33,0-2 1,0 3 0,0-2 0,0 0-16,0 2 1,0-4 0,0 2 0,0-1-18,0 2 0,0-6 1,0 4-4,0 0 1,0 0 0,0-2 0,1 0-1,1-1 33,2 1 1,1 0 0,-3-1 13,2 1 1,1 0 0,-2-1 0,0 2-15,0 2 1,-1-2 0,1 3-1,1-3-52,-2-2 0,-1 1 0,-1 0 0,0-1 0,0 1-39,0-1 1,0 2 0,0 1 0,0 2 18,0-2 1,0-1 0,0-2 0,0 1 19,0 0 0,0-1 1,0 1-1,0 0 55,0-1 0,0 1 0,0 1 0,0 1 8,0 1 0,1 1 1,2-5-1,1 1-45,-2 0 1,-1-1-1,-1 2 1,0 3 1,0-4 0,2 4 0,0-3-37,2-2 0,0 5 0,-4-1 1,0 0 6,0 2 1,1-4-1,1 3 1,2 0 37,-1-1 0,-2 4 1,-1-2-1,1 0 1,1 0 42,2 1 0,0-2 0,-4 3 0,1 0-30,3-1 0,-3 3 1,3-2-1,-3 3-20,-1 1 0,0 0 0,0-1 0,0 1-53,0 0 0,0 0 1,0 0-113,0-1 0,0 1 96,0 0 0,0 4 0,0-1-55,0 0 1,0 1-255,0 0-1016,0 4-32,0-2 1,1 5 505,3 0 0,-3 2 166,3 1 0,-3 4 0,-1 4 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49:25.797"/>
    </inkml:context>
    <inkml:brush xml:id="br0">
      <inkml:brushProperty name="width" value="0.09071" units="cm"/>
      <inkml:brushProperty name="height" value="0.09071" units="cm"/>
      <inkml:brushProperty name="color" value="#ED331F"/>
    </inkml:brush>
  </inkml:definitions>
  <inkml:trace contextRef="#ctx0" brushRef="#br0">56 79 8355,'-7'-4'-316,"-1"0"1,6-1 0,-3 3 486,0-2 1,4-1 0,-4 1 136,0-3 1,3 1-38,-1-2 1,0 4 20,-1-3-174,3 4 1,-4-3 12,5 2-219,0 3 91,0-4 0,0 7-12,0 1 0,0 3 1,0 6 57,0-1 0,0 1 0,1 2-28,3 1 0,-3 0 1,4-4-1,-1 0 7,0 0 0,3 0 1,-2 1-1,1-1 0,2 1 1,-1 2 21,1 1 1,-1 0-1,4-3 1,-1 2-65,-2 1 0,2 0 11,-3-4 1,2 4 0,0 0 0,-2-1-1,2 1-10,1 0 1,-3 4 0,1-4 0,0 0 9,2 1 0,-2-4 0,-1 4 0,1-1-13,-2 0 1,4 4 0,-3-3 15,3 1 1,-2-2-1,-1 3 1,2-2 1,1-2 0,0 2 0,-2-1 1,0-1 4,0 3 0,2-5 0,2 3 0,-1-1 0,-1-1 41,-3 2 1,3 0 0,-2-2-28,1 1 0,3-1 0,-2 3 0,-2-1 0,0 0-34,0-2 0,1 4 1,0-2-1,-2-2-47,2 0 1,-3 2 0,2-1 0,0 0-9,2-1 1,1-2-1,1 1 1,-1 2 32,0 1 1,0 0 0,0-4 38,1 0 0,-1 1 0,0 2 0,0 1 11,0-1 1,0-1-1,-1 1 1,0 1 12,1-1 1,-6-1 0,7 1-1,-2 2-24,-1 1 1,3-3-1,-2 2 1,-2-1-1,0 1 1,0 0-1,2 1 1,2-1 3,-1-1 1,-4-2 0,1 5 0,0-2 0,2-1 11,1 1 0,1-4 1,-1 3-1,0-1-14,0 1 0,0-3 0,-1 3 0,-1-2-4,-2-2 0,1 4 0,3-1 0,0 0 0,0-1 1,1-2-1,-1 1-19,0 3 1,0-2 0,0 1 0,1-1-2,-1-2 1,0 0 0,0 0 0,0 1 0,-1-1 15,-2 0 1,2 0-1,-3 0 1,3 0-6,1 1 1,0 0 0,-1 2 0,-1 1 0,-2-2 1,1 0 0,3-2 0,0 0 1,0 3-1,1-2 1,-1-2 2,0 0 1,0 0-1,0 1 1,0 0 2,1 1 1,-1-5 0,0 0-3,0 2 0,0 1 1,1 1-1,-1-1 28,0-2 0,-4 2 0,1-3 0,1 3-17,0 1 1,3-3-1,-1-1 1,0 2-1,0-1-6,0 0 1,1 2 0,-1-3 0,0 2 1,0-2 1,0 3 0,0-2-1,1 0-13,-1 0 1,0 2-1,0-3 1,0 3 0,3 1 0,-2-1 0,-2-1 4,0-1 0,0-2 1,1 2-1,1 0 1,-1 1 1,0-3 0,0 1 0,0 1-1,0-2 0,1 3 1,-2-4 0,-3 1 1,3-2 0,-3 2-1,2 0-8,-1 0 1,2-2-1,-3 3-8,3 2 0,0-3 0,-1 0 1,-3 1-1,0-2-22,0 0 0,2 3 17,3 0 1,-1-2 0,-2 0 0,0 0-1,1-1 5,1 0 1,-3 0-1,0-1 13,2 3 1,1 0-1,1-1 21,0-1 0,-3 0 0,-1-1-14,2 3 1,0-1 0,-1 0-3,0-1 0,-1 4 0,5-1 19,-1 1 0,-4-2 0,-1-2 1,1-2-1,-1 2 0,2 0 0,2 0 1,2-1-1,-1 1 0,0 1 156,0 0 0,0 1-150,0-4 1,1 0-1,-1 3 1,0 0-14,0 0 1,0 1 0,1 1 0,-3 0 11,-1 1 0,4-3 1,-3 1-1,0 1 38,1-2 0,0 4 1,1-4-1,0 1 12,0 1 0,2-4 0,0 3 0,3 1-21,2-2 1,-5 2 0,4-3 40,-1 2 0,-3-5 0,5 3 0,-1-1 1,-1 1-75,1 1 0,1-2 0,-2 2 0,0 0-57,1 0 0,-1 1 0,-3 1 0,2 0-18,-1 0 1,-2-1-1,1 0 1,0 1 30,2-2 1,0 4 0,-4-4 0,2 1 18,2 1 1,-3-2-1,4 3 1,-1-3 37,0-1 0,1 2 0,-2-3 1,2 0 11,2 1 0,-4-3 0,4 4 1,-2-1 1,3 3 0,-3-4-1,0-1 1,0 1-7,-2 0 1,-1 3 0,1-3-53,1-2 0,0 3 0,-4 0 0,1 0 0,2 0-46,1-2 0,0 2 1,-4-2-1,0 1 1,0 0-61,1 0 1,-1-1 94,0-3 0,0 4 0,0 0 0,1-2 0,-1 0 43,0-2 0,0 0 1,0 0-1,0 0 71,1 0 1,3 0 0,-1 0 0,0 0-62,-1 0 1,-2 0 0,0 0-18,0 0 0,0 0 1,0 0-1,1 0 1,-1 0 5,0 0 0,0 0 0,0 0 0,0 0-91,1 0 0,-5 0 0,1 0 0,0 0 60,2 0 0,-2 0 0,-1 0 0,2 0-16,1 0 0,-3 0 0,1 0 0,0 0 15,2 0 1,1-4 0,1 0 0,-1 2 6,0 0 1,0 2 0,0 0-1,2 0 40,2 0 0,-3 0 0,4-1 1,-1-1-32,0-2 0,4 0 0,-4 4-2,-2 0 0,3 0 1,-1 0-1,0 0 1,0 0 10,0 0 1,5 0-1,-1-1 15,2-3 1,1 3 0,0-3 0,2 3 0,1 1-11,1 0 1,4-4 0,-3 1 0,0 0 31,1 2 0,3 1 1,-1-1-1,1-2-4,-2-1 0,3 1 0,-5 3 1,0 0-11,0 0 0,3-2 1,-2 0-1,-1-2 3,0 2 0,3 0 1,-3 2-1,1 0-47,-1 0 1,3-3 0,-4-1-6,-1 2 1,0 0-1,0 2 1,-1 0 4,-3 0 0,2 0 0,-6 0 0,1 0 0,-3 0-13,-3 0 1,-1 0 8,0 0-340,-4 0 1,1 2-145,-4 1 1,-2 3 101,-5 6 1,0-2 0,-3-2 0,0 0-541,0 0 1,-2 2 466,-3 2 1,-5-1-1,-2 0 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49:30.204"/>
    </inkml:context>
    <inkml:brush xml:id="br0">
      <inkml:brushProperty name="width" value="0.09071" units="cm"/>
      <inkml:brushProperty name="height" value="0.09071" units="cm"/>
      <inkml:brushProperty name="color" value="#ED331F"/>
    </inkml:brush>
  </inkml:definitions>
  <inkml:trace contextRef="#ctx0" brushRef="#br0">12 325 8223,'-6'-11'73,"2"0"1,3 3-1,1 1 1047,0-2 1,4-1-1001,-1-1 1,6 1-1,0 0 1,3 0-60,3-2 0,5-2 0,-1 3 0,2-2-68,1-2 0,1 3 0,-1-3 0,0 1 1,-1 2-128,-2 1 1,1-3 0,-4 7-1,0-3-148,0-1 0,0 1 0,-2 1 18,1 2 0,0 0 0,-5-1-265,-3 0-24,3 6 505,-9-3 1,1 6 0,-7 3 0,-1 3 0,-3 3-630,-1 1 0,0 0 477,3 1 1,-8 4-1,2 1 1</inkml:trace>
  <inkml:trace contextRef="#ctx0" brushRef="#br0" timeOffset="425">784-391 8355,'-10'-11'-250,"2"0"1098,-2 0 1,9 0 1531,-3 0-1788,3-1 0,2 6-600,3 2 1,3 3 0,7 2-1,2 3 1,0 2 15,1 1 1,2 6 0,-1-2 0,0 2-288,1-1 0,-2 3 1,3 1-1,-2 2-47,-2 2 0,3-3 0,-3 2 0,0 0 35,0 3 1,-1-1 0,-4-1-1,0-2-2,0 2 0,1 0 0,-1 0 127,0-2 0,-4-3 0,0 3 0,-1-2-25,0-2 1,-3-1 0,1 1 0,0 1 0,0-2-91,-2 0 1,1-3 0,-1-1 101,2-2 1,0 0-1,-4 5 1</inkml:trace>
  <inkml:trace contextRef="#ctx0" brushRef="#br0" timeOffset="717">1074-167 8355,'-11'-5'383,"0"4"47,0-4 1,0 5 0,-1 0-1,1 0-214,0 0 0,4 1 0,-1 2 0,1 2 1,-1 0-1,2 1 0,0 0 0,1 3-320,0 1 1,-3 1-1,3 1 1,-1 2-61,-3 1 0,3 3 0,-1-1 0,-2-1-202,-1 0 0,0 2 0,2-1 46,0 0 0,2-3 0,-3 1 1,3-3 119,1-1 0,-2 0 1,3 1-1,0-3 0,0 0-499,1-1 371,-1-1 1,4 4-1,0 0 1</inkml:trace>
  <inkml:trace contextRef="#ctx0" brushRef="#br0" timeOffset="1028">1354-122 11353,'0'-5'419,"0"5"1,0 5-1,0 6 1,0 1-711,0 3 0,-4-1 1,0 3 6,2-1 0,-1 4 0,1-2 0,-2 0-37,2 1 1,0-4 0,2 2 0,0-1 0,0-1-4,0 1 1,0-3-1,0 2-1143,0-3 1154,0-1 1,5 1-1,2-1 1</inkml:trace>
  <inkml:trace contextRef="#ctx0" brushRef="#br0" timeOffset="10543">761-1710 7918,'0'-15'0,"0"-1"0,0-1 0,1-2 0,3 1 0,5 0 461,5 2 1,-1-4-256,6 2 1,-4 0 0,3 1-159,2 1 1,0 1-1,0 3 1,-1 1-1,-1 1 1,0 2-1,-2 1-242,0 2 1,-4 2 0,3 3-1,-2 0-56,-2 0 1,0 0 0,0 1 0,0 3 29,1 3 0,-6 3 0,-2 1 61,-3 0 1,-1 1 0,-1-1 0,-3 1 0,-2 2 162,-1 1 1,-6 3-1,0-1 1,-3-1 23,-4 0 0,-1 3 0,-2-5 0,-2 0 70,-1-1 1,0 1 0,4 0-1,3-3-32,0-2 0,5-3 0,-1 3 1,3-3 518,1-1-477,5-1 1,1-3-10,5 3 0,1-3 0,3 4-52,3 0 1,3-3-1,2 5 1,2-1-68,1 0 1,0-2 0,-3 3 0,2 2 0,1 0-111,-2-2 1,4 7-1,-2-3 1,-2 1-16,0 1 1,-2-2 0,0 0 0,0 0-23,0 0 0,4 1 1,0-1-1,-1 0-71,-2 0 1,-1-3-1,1-2 150,-1-1 0,5 4 0,1-3 1</inkml:trace>
  <inkml:trace contextRef="#ctx0" brushRef="#br0" timeOffset="10059">828-1799 8355,'0'-6'950,"0"1"-1014,0 5 1,0 5 0,0 2-1,0 4 68,0 4 0,0-1 0,0 4 0,0 4 1,0 1-140,0 3 1,0 2-1,0-4 1,0 3-198,0-3 0,2 4 0,0-2 0,2-1-22,-2-2 1,-1 0 0,1-2 250,1-3 0,-1 3 0,3-3 0</inkml:trace>
  <inkml:trace contextRef="#ctx0" brushRef="#br0" timeOffset="11765">1253-1822 8355,'-11'0'0,"0"0"44,5-5 1,-4 4 113,2-2 0,2 1 0,-2 2-43,0 0 0,2 0 0,-1 2-20,2 1 1,0 0-1,3 4 1,-2 2-129,2 1 0,0 1 1,2 1-1,2 3-304,1 4 0,4-2 0,3 2 113,-3 1 1,7-3-1,-3 1 1,1-1 26,1 0 1,-1 1 0,2 0-1,2-1 1,1-3-192,3 1 261,-4-5 1,6 5 0,-5-2 0</inkml:trace>
  <inkml:trace contextRef="#ctx0" brushRef="#br0" timeOffset="11469">1398-1710 8355,'-17'0'0,"2"-1"43,8-3 1,0 3-1,5-4 392,-2 0-269,1 4 1,4-8 0,1 4 0,4 0 0,3-1 0,5 0-127,2-3 1,-1 0-1,4 1 1,0 2 0,1-1-678,-1 1 1,2 4 0,-4-2 269,1 3 1,-2 1-1,-4 0 21,3 0 1,-2 0 0,3 0 0</inkml:trace>
  <inkml:trace contextRef="#ctx0" brushRef="#br0" timeOffset="10886">1477-1900 8738,'0'-11'372,"0"0"1,0 3 0,0 1 875,0-2-1522,0 4 1,0 2 0,0 6 53,0 5 1,0 3 0,0 3 0,0 2 86,0 1 0,-2 2 0,0 3 1,-3 0 23,-1 1 1,2-1 0,-2 1 0,1-1 52,2 0 1,-2-3-1,2-2 1,0-1 16,2-2 0,1-1 0,1-2-28,3 0 0,2-1 1,7-3-24,1-3 0,0 1 1,5-1-1,-1-2-192,0-1 0,3-1 1,-2 0 39,2 0 1,1-5-1,0-1 1</inkml:trace>
  <inkml:trace contextRef="#ctx0" brushRef="#br0" timeOffset="11470">1745-1933 8355,'6'-12'39,"4"1"1,-7 5 0,3 1 554,-1 0 1,0 4-564,-1-3 1,0 8 0,5 3 0,-3 3-135,-1 1 0,3 1 0,-3 0 0,0 3-112,0 4 1,2 2 0,-3 0 80,-2-3 1,3 4 0,-1-4 0,-1 3-1,-1 0 25,2-2 1,-3 2 0,3-3-120,-3-1 0,-6 3 0,-1-5 0,-3-2 1,-1 0 9,-2-2 1,-7 0-1,2 0 1</inkml:trace>
  <inkml:trace contextRef="#ctx0" brushRef="#br0" timeOffset="12240">2103-1743 8027,'11'-6'418,"0"2"-340,0 3-104,0-4 0,2 3 0,2-1 0,2 0 1,2 1-1,-2-2 0,1 1 0,-2 2 1,0 1-615,-2 0 1,-2-5 0,-1-1 0</inkml:trace>
  <inkml:trace contextRef="#ctx0" brushRef="#br0" timeOffset="12047">2147-1922 8276,'-3'-8'475,"-1"1"-515,0 4 1,9-2 0,3 5-448,2 0 1,2 0 65,3 0 0,-3 0 0,3 0 255,-2 0 0,-2 0 0,0 0 1</inkml:trace>
  <inkml:trace contextRef="#ctx0" brushRef="#br0" timeOffset="12787">2684-2056 8355,'-6'0'2650,"1"-5"-2710,5 3 0,5-2 0,4 2 0,3 0-104,3-2 0,1 0 1,-2 3-1,2-1-79,1-2 0,-3-1 1,1 2-1,-2-2 203,2-1 1,-3 3 0,0-4 0,-3 1 233,-1 0 1,-1-2 0,-1-3-7,-1 0 1,-1 4-160,-4-1 0,-5 2 0,-3-3 1,-2 3-78,-1 1 0,-4 1 0,-1 3 0,-1-1 1,-2-2-15,2 1 0,-5 2 1,5 2-1,-2 2 4,1 1 0,4 3-15,-1-3 1,3 5 0,1-2 0,-1 3 32,1 1 1,5 0-1,2 0 1,3 2 22,1 2 0,0-3 0,0 4 0,0-1 1,0 1-35,0 2 1,4-5 0,1 2 0,0-2 6,0-2 0,2 0 0,-2 0 0,1 0 1,2 1-93,-2-1 1,4-1-1,-3-2 1,3-1-37,1-2 0,2-2 0,1-3 0,2 0-282,1 0 0,2 0 295,3 0 0,5-10 0,2-2 1</inkml:trace>
  <inkml:trace contextRef="#ctx0" brushRef="#br0" timeOffset="9712">-21-704 8355,'-7'0'-360,"2"-1"1,5-3 0,0-3 522,0-3 0,0 3 0,0-1 0,2-1 0,1 0 0,4-4 0,0-1 0,1-2 102,0-1 0,2 0 0,1-3 0,2 1 0,0-1-160,2-1 0,1-1 1,-2-1-1,2 1-136,2 0 1,-1 3-1,4-1 1,-1-2-206,0-3 0,5-1 0,-4 3 42,4 1 0,-3 0 1,-3 1-1,-1 2-20,0 4 0,2 0 1,-4 3-1,0 3-179,0 3 0,-1 2 0,-4 4 1,0 0 251,1 0 1,-1 5-1,0 1 1</inkml:trace>
  <inkml:trace contextRef="#ctx0" brushRef="#br0" timeOffset="13101">3064-2571 8355,'-6'0'2608,"1"0"-2459,5 0 0,1-3 0,3-1 0,2 0-227,0-1 1,4 4 0,-2-3 0,2 2-569,1-2 1,0 3 0,0-3 19,0 3 1,-3 1 0,-1 0-482,2 0 957,1 0 1,1 5 0,0 1 0</inkml:trace>
  <inkml:trace contextRef="#ctx0" brushRef="#br0" timeOffset="13695">3757-2671 8355,'0'-11'-766,"0"-1"1189,0 1 1,-1 1-1,-1 2 1,-3 1-246,-2 2 0,4 2 0,-5 3 0,0 0 0,-2 0 0,0 1-320,2 3 0,-2 2 1,3 5-1,-3 0-33,-1 0 0,3 4 1,1 0-1,-2 0-6,-1 1 0,3-3 0,1 3 1,-1-1-1,1 1-82,-3 1 1,1-3 0,-1 1-21,2-3 1,-1 1 0,-3 0-364,0 2 604,0 0 0,-1-4 0,1 1 1</inkml:trace>
  <inkml:trace contextRef="#ctx0" brushRef="#br0" timeOffset="13694">3344-2872 8119,'3'-12'-543,"1"1"484,0 5 1,0-4-1,1 4 1,1-2 761,2 1 1,2 4-1,2 0 1,0 2-633,3 1 0,-3 1 0,4 1 0,-1 3-109,0 1 0,5 2 0,-1 3 1,1 0-34,-2 0 0,3 1 0,-2 0 0,1 2-64,-1 1 0,-2 3 1,-3-3-1,1 0-81,-2 1 0,-2-2 1,-2 3 45,-1-1 0,-2 4 1,2-2-1,-1 0-10,-2 1 0,-2-4 0,-3 2 0,0-1 0,-1-1-40,-3 1 1,-1-3 0,-3 2 0,0-3 61,0-1 1,-2 1 0,-2-1 0</inkml:trace>
  <inkml:trace contextRef="#ctx0" brushRef="#br0" timeOffset="14016">3925-2660 9379,'0'11'-3,"0"0"0,-4 1 1,1-1-1,0 0-50,2 0 0,1 0 1,0 0-1,0 1-125,0-1 0,0 4 0,0 0 28,0-2 1,0 0 0,0-2-1,0 0 1,0 0-1070,0 0 988,0 1 0,0-1 0,0 0 1</inkml:trace>
  <inkml:trace contextRef="#ctx0" brushRef="#br0" timeOffset="14399">4160-3007 8355,'5'-11'113,"-3"4"0,6 1 0,-1-1 0,1 1 0,-1-1 743,2 0 0,-3 3-867,1 4 1,-4 1 0,1 2 0,-3 5-126,-1 2 0,0 2 0,0 2 0,0 2 25,0 2 0,0-1 1,0 3 99,0-2 0,0 1 1,-1 3-1,-2 0 4,-1-4 1,1 3 0,3-3 0,0 0 30,0 1 0,0-5 0,0 0 1,0-1-66,0-2 0,0 0 1,1-1-1,3-1 3,3-2 1,3-3-1,2 2 1,3-1-69,4-2 1,2-3 0,1-3 0,2-2-154,2-1 0,-1-1 1,5-5-1,0 3-285,-2 1 1,0-3 254,-6 0 1,5 0-1,2-6 1</inkml:trace>
  <inkml:trace contextRef="#ctx0" brushRef="#br0" timeOffset="14668">4193-2917 8371,'-6'0'1641,"10"-4"0,8 0-1511,4 2 1,1-1 0,4 1 0,2-3-266,1-1 1,4 3 0,1-2 0,0 2-1,-3-1 1,-3 1 0,0 1 0,-1-1 0,0 0-1,-1 0 1,-2 2 0,-3 0 0,-1-2 0,0 0-3975,-1 0 3995,-7 2 1,3-4-1,-4-1 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49:35.415"/>
    </inkml:context>
    <inkml:brush xml:id="br0">
      <inkml:brushProperty name="width" value="0.09071" units="cm"/>
      <inkml:brushProperty name="height" value="0.09071" units="cm"/>
      <inkml:brushProperty name="color" value="#ED331F"/>
    </inkml:brush>
  </inkml:definitions>
  <inkml:trace contextRef="#ctx0" brushRef="#br0">11 46 8355,'-6'-7'159,"1"-2"0,5 6 0,1-3 0,3 1 0,4 1 0,1 0 0,3 1-26,-1 0 0,1 2 1,2 1-1,2 1 0,1 3-193,3 3 0,-2 3 0,0 3 0,2 0-54,1 2 0,0 9 1,-1-2-1,-2 3-47,-2 2 0,2 2 0,-3 5 0,-1-1-37,-2 1 0,-4-1 1,-1 1-1,1-2 116,-2-2 0,0 1 0,-3-5 0,0-1-39,0-2 1,2 0 0,-1-1 0,-1-1 12,2-2 1,-3 1 0,1-5-81,-1-2 1,-2 0-1,0-2 44,0 0 0,-5 0 0,-2 0 0</inkml:trace>
  <inkml:trace contextRef="#ctx0" brushRef="#br0" timeOffset="-575">-660 761 8720,'8'-10'526,"-1"3"0,-3-2-327,4 5 0,-1-1 0,4 3-214,0-2 0,1 0 1,-1 4-1,0 0 0,1 0-111,3 0 1,-2 0-1,2 2 1,-2 0-51,2 2 1,-2 3-1,1-2 1,-1 2 14,-2 1 0,-1-2 1,-1 2-1,-2 1 65,2 1 1,-3-3 0,0 0 0,0 2-26,1 1 0,-5-2 0,3-1 82,0 2 0,-4 1 0,3 1 0,-3 0 27,-1 0 0,0 0 0,-1 2 0,-1 0 0,-3 4-44,-2 0 0,0-2 1,-4 2 62,0-1 0,-1-1 1,1-4-1,-1 2-89,-3 2 0,3-3 0,-3 3 0,3-2-176,5-2 1,-3-4 63,3 1 1,-3-1 0,-2 4 0</inkml:trace>
  <inkml:trace contextRef="#ctx0" brushRef="#br0" timeOffset="-1068">-1464 1354 7142,'-7'-5'878,"2"2"355,5-4-1100,0 4 1,5-2 0,3 5 0,2-1 21,1-3 1,0 3 0,0-4 0,0 1 0,2-1-71,2-1 0,-2 3 1,6-5-90,1-1 0,1-1 0,1-1-22,1 0 0,2 0 0,2-2 1,4 0-1,1-3 73,4-2 0,-6 1 0,4-3-88,-2 1 0,-3 4 1,-1-2-1,-1 1 0,-2 1-22,-1-1 1,-2 3 0,-1 0 0,-2 3 17,-4 2 0,1 2 0,-1-3 0,-1 3-33,-2 1 1,0-3 0,2 1 0,2 0-1,2-1 1,-3 5-1,3-3 1,1-1 0,-1 2-1,0-1 1,-1 1-1,-1 0 1,-1 2 0,-4-1-1,-2 0-2004,0 2 1373,1 0 583,-4 2 0,-6 0 0,-6 0 0</inkml:trace>
  <inkml:trace contextRef="#ctx0" brushRef="#br0" timeOffset="304">268 403 8355,'-11'-6'212,"0"-4"278,0 9 1,0-4-512,-1 5 0,6 1 3,3 3 0,0 2 1,1 5-1,-2 2 9,1 2 1,-2-2 0,0 6-1,-1 0-117,-2-2 0,1 4 0,0-3 17,-2-1 1,0 4 0,1-4 0,0 2-13,0 0 1,1-6 0,1 4 0,0-3 0,1 1-39,0-1 0,-2-2-756,3 0 659,0-1 1,4 0-1,0 0 1</inkml:trace>
  <inkml:trace contextRef="#ctx0" brushRef="#br0" timeOffset="773">503 448 8355,'6'-5'-50,"3"3"1,-4-5 0,1 1-1,3 1 1,1-1 566,1 0 1,-3 3 0,-1-2-364,2 0 1,1 4-46,1-3 0,-1 4 0,-2 4-142,0 4 0,-2 2 1,3 0-1,-3-2-94,-1 0 1,2-1-1,-3 4 65,-1 0 1,2-3 0,-2-1-1,0 2 9,-2 1 0,-1 1 0,0 0 0,0 2 0,0 0 23,0 2 0,0 0 1,0-4-1,0 1 12,0-1 0,-4-4 0,-1 1 0,0 0 45,0 2 1,0-2 14,2-1-73,-4 1 0,1-1 23,3 1 0,3-6 1,3 2-1,5-3 114,2-1 1,2 0-1,3 0-49,4 0 1,2 0-1,1 0 1,0 0-29,1 0 1,3 0 0,0 0 0,-1 0-176,-2 0 1,-1 0 0,-4 0 0,-2 1-1,-1 2-245,0 1 1,1-1-239,-1-3 1,-2 5-1,3 1 1</inkml:trace>
  <inkml:trace contextRef="#ctx0" brushRef="#br0" timeOffset="997">1174 728 9516,'0'-7'5049,"0"2"-6033,0 5 1,0 5 0,-1 3-344,-3 2 0,-1 1 0,-4 0 852,2 0 0,-6 1 0,-4-1 0</inkml:trace>
  <inkml:trace contextRef="#ctx0" brushRef="#br0" timeOffset="11178">-436 1678 8355,'1'-13'-297,"3"-1"0,1 0 0,5-3 466,1 0 1,-2 1 0,7 3 0,-1-2 435,0 1 0,3 2 1,-1 2-561,0 2 1,0-2-1,3 4 1,-1 0-98,1 2 0,-3-1 0,2 1 0,1 2 0,1 1 47,1 1 0,-1 0 1,-1 0-1,-3 0-419,0 0 1,-2 3 0,-4 2-1,0 2 27,0 1 1,-3-2 0,-2 2 253,-1 1 1,-2 1 104,-3 1 0,-3 0 0,-3-1 0,-3-1 45,-4-2 0,-5-3 0,-2 2 1,-4 0 133,-2 0 1,-1-2 0,2 2-41,-1-1 1,0 0 0,3-2-1,2 0-26,3 0 1,-2 2 0,5-1-1,1-1 1,2 1 150,1 0-106,4 0 0,3-3-104,4 3 1,4 0 0,4 5 0,2-3-68,1-1 1,0 4 0,0-2 0,1 3 15,-1 2 1,0-1 0,0 0 0,0 0-108,0 0 1,-3 1 0,-1 0 0,1 2-86,-2 0 0,3 1 1,-4-2 58,1 2 1,1-3 0,3 3-1,-1-3-105,-2 0 259,1-6 1,8 4 0,1-4 0</inkml:trace>
  <inkml:trace contextRef="#ctx0" brushRef="#br0" timeOffset="10585">-291 1656 7925,'-5'-7'226,"4"4"0,-3 6 1,2 5-1,0 3-218,-2 4 0,0-1 1,4 4-119,0 2 0,0-3 0,0 2 0,0 0 0,0-1-93,0 1 0,0-4 0,1 2 0,2-1-291,1-2 0,3-2 301,-3 0 0,4-1 0,-1 0 1</inkml:trace>
  <inkml:trace contextRef="#ctx0" brushRef="#br0" timeOffset="12251">101 1633 8355,'-11'-6'-76,"3"1"0,2 4 0,0-2 0,-1 0 461,-1 0 0,-1 7 1,0 3-269,2 3 0,4 3 0,0 0 0,1 2-260,2-1 0,0 3 0,0 1-61,0-1 0,5 3 1,3-4 73,2 1 1,1 1-1,0 2 1,2-3-1,1-1-87,5-2 1,6-2-239,1-1 0,5 1 0,-2-1 0</inkml:trace>
  <inkml:trace contextRef="#ctx0" brushRef="#br0" timeOffset="11979">112 1745 8355,'-6'-5'-19,"3"-1"0,6-2 0,4 2 0,3 0 0,2 1 87,3 0 0,3-2 0,4 3 0,0 0-435,1-1 1,-1 4-1,1-3-58,-1 3 1,5-4-1,2-1 1</inkml:trace>
  <inkml:trace contextRef="#ctx0" brushRef="#br0" timeOffset="11511">268 1644 8355,'0'-11'0,"0"0"0,0 0 0,0 0 901,0-1-98,0 1 1,0 4 272,0-1-1090,0 6-141,0-3 1,0 6 0,0 3 0,0 3 9,0 3 0,0 3 0,0 0 1,0 4-216,0 0 1,0 0 0,0 3 111,0-1 0,0-4 0,2 3 0,0 1 94,2-2 0,0 0 0,-3-6 1,3 0-1,3 0-55,3 0 1,1-3-1,2-2 1,1-1-714,5-3 822,2 0 0,-3 3 0,-2 1 0</inkml:trace>
  <inkml:trace contextRef="#ctx0" brushRef="#br0" timeOffset="11980">425 1577 8355,'-6'-1'294,"2"-3"1,4 2 0,4-4 0,3 1 0,3 2 0,1 1 0,0-1 0,2-1-246,2 2 1,-2 2 0,5 2-219,-2 2 0,3 5 0,-4-2 0,-2 3-114,0 1 1,-2 4-1,-1 2 1,-2 0-1,-1 2-122,-2-2 1,-2 4-1,-3-2 92,0 2 0,-1 1 0,-4 1 0,-5-2 0,-3-3 247,-1-3 1,-9 3 0,0-1 0</inkml:trace>
  <inkml:trace contextRef="#ctx0" brushRef="#br0" timeOffset="12776">950 1656 9054,'-11'0'189,"6"0"0,5 0 1,6 0-1,4 0 1,2 0-1,0-2-514,3-1 1,-3 1-1,4-3 161,1 0 1,-5 4-1,4-4 1,-1 0 22,0-2 1,-1 1 0,-6-1 229,0 2 0,-6-3 0,2 0 34,-3-2 0,-1 3 0,-1 1 0,-3-1-64,-3 1 0,-3 2 1,-3-2-1,0 0 9,-2 0 0,-5 3 0,3 0 1,-2 1 1,0 2 1,2 0 0,-3 0-1,3 0 35,1 0 0,1 4 1,3 1-126,1 1 0,0 0 0,0 3 1,1-1-17,3 0 0,-2 4 0,5 1 0,2 2 0,0-1-8,2-2 1,0 3-1,2 0 1,1 0-183,5 1 1,2-4 0,1 3 0,1-2-8,3-2 0,3-4 0,4 0 0,0-2-116,1-3 0,0 3 1,2-1 107,1-2 1,5 0-1,-2-2 1</inkml:trace>
  <inkml:trace contextRef="#ctx0" brushRef="#br0" timeOffset="13058">1207 1309 8355,'-6'0'780,"1"0"760,5 0 0,5-1-1712,3-3 0,2 3 0,1-3-407,0 3 1,0 1 0,0 0 0,1 0 0,-1 0-1548,0 0 1889,-5 0 0,4 0 0,-4 0 0</inkml:trace>
  <inkml:trace contextRef="#ctx0" brushRef="#br0" timeOffset="13664">1677 1208 8355,'-6'-5'37,"-3"3"0,4-4 111,-1 1 0,2 0 888,-3 1 1,3 3-649,-3-3 0,4 4 0,-2 4-602,0 3 0,3 3 0,-5 1 1,2 1-1,2 0 107,-2 3 1,0-1-1,-4 4 1,3 1-279,1-2 1,-3 1 0,4-5-1,-1 2 144,0-1 0,-3 2 1,3-1-1,0-1-142,0-2 0,2-1 0,3 0 112,0 0 0,0-4 0,0-2 1</inkml:trace>
  <inkml:trace contextRef="#ctx0" brushRef="#br0" timeOffset="13397">1509 985 8355,'-6'0'1053,"2"-1"1,8-2-1,4-1-809,2 2 0,2 1 0,2 1 0,0 1-222,0 3 1,2 2-1,0 5 1,1 0-1,0 0-5,0 0 1,-2 2 0,3 2-585,-2 3 1,-1 0-1,-4 0 1,-1 2-1,-3 3 105,-3 3 0,1-3 0,-1 3 0,-2-2 144,-1-2 0,-4 0 0,-2-3 0,0-1 129,0-2 1,-3 3-1,3-5 1,0 0-27,0-1 215,-3-7 0,2 4 0,-6-4 0</inkml:trace>
  <inkml:trace contextRef="#ctx0" brushRef="#br0" timeOffset="14040">1934 1253 9002,'-6'0'1974,"1"0"-2032,5 0 1,4 1-1,1 2 1,1 1-77,3-2 0,1 3 0,1-1-140,0-2 0,-4 3 0,0 0 0,-1 0 37,0 0 1,-4 4 0,2-2 0,-3 3 0,-2 1 89,-3 1 1,-3 2-1,-7 3 1,-1-1 165,2 0 1,-3 2 0,1-3 0,1-1 54,2-2 0,4 0 1,2-1 32,1 0 0,1 0-57,4 0 1,1-4 0,3-4 0,4-1-145,2-2 0,6-2 1,2 0-1,4-3-1081,0-1 946,0 3 0,1-12 0,-1 3 0</inkml:trace>
  <inkml:trace contextRef="#ctx0" brushRef="#br0" timeOffset="14405">2337 884 8955,'0'-11'47,"0"0"1,0 3 440,0 1 1,0 3 314,0-3 0,0 5 0,0 2-1029,0 7 1,-4 6 0,0 3 0,0 3 16,-1 5 1,4-2-1,-4 5 1,2 1-22,-1 2 1,-4 1 0,3 0-1,0-3 46,0 0 1,2-2 0,3-4 0,0 0 138,0 1 1,0-6 0,0-2 45,0-3 0,5 0 0,2-1 1,3-1 15,1-3 0,2 2 0,2-5 0,3-2 0,3-1-116,2-1 1,-1 0 0,0 0 0,0 0-559,-4 0 101,3-5 0,-3-1 0,4-5 1</inkml:trace>
  <inkml:trace contextRef="#ctx0" brushRef="#br0" timeOffset="14617">2325 1052 8355,'5'-10'560,"3"2"0,2 2 0,2 4 1,3-2-1,5 2 0,4-1 1,3 1-1,1-2-585,4 1 0,-4 2 0,1 1-596,-2 0 1,-5 0 0,-4 0-1,-2 0-516,-2 0 1,-2 5-1,-1 1 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51:13.462"/>
    </inkml:context>
    <inkml:brush xml:id="br0">
      <inkml:brushProperty name="width" value="0.09071" units="cm"/>
      <inkml:brushProperty name="height" value="0.09071" units="cm"/>
      <inkml:brushProperty name="color" value="#ED331F"/>
    </inkml:brush>
  </inkml:definitions>
  <inkml:trace contextRef="#ctx0" brushRef="#br0">145 123 8355,'-11'0'-216,"0"-1"-340,-1-3 1,1 3 1333,0-3 0,0-1-256,0 2 0,-1-1 1,1 4-1,0 0 0,0 0 1338,0 0-1698,5 0 1,2 4-1,8-1 1,3 0-239,3-2 0,7 3 1,4-1-1,7 1-42,4 1 0,5-2 0,13 3 0,6 0 0,6-1 0,6 1-79,7 0 1,2-2 0,10 2 45,0-1 0,-36-2 0,1-2 1,47-1-1,-47 0 0,-1 0 126,3 0 0,-1 0 0,-1 0 0,1 0 1,5 0-1,0 0 0,1 0 0,-1-1 0,2 0 1,-1-1-1,2 0 0,0-1 0,2 0 0,0 0 1,-1 0-1,1-1 0,0 0 0,1 0 1,-3 1-1,-1-1 0,1 0 0,-1-1-159,-2 0 1,-1 0 200,1 2 1,-1 0-1,-3-2 1,0 0-1,-1 1 1,-1 1-1,-1-2 1,-1 1 328,42-4 1,-4-2 0,-8 4 106,-3 0 1,-12-3-1,-1 4 1,-7-1-295,-5-3 0,-7 3 0,-8 0 0,-3 1 0,-6 1-266,-5-1 0,-6 4-142,-6-3 1,-15 3 0,-7 1 0,-10 1-536,-9 3 1,-6 1 0,-12 4 0,-4-2-1,-4 1-21,-4-2 1,-2 4-1,-5-4 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51:13.991"/>
    </inkml:context>
    <inkml:brush xml:id="br0">
      <inkml:brushProperty name="width" value="0.09071" units="cm"/>
      <inkml:brushProperty name="height" value="0.09071" units="cm"/>
      <inkml:brushProperty name="color" value="#ED331F"/>
    </inkml:brush>
  </inkml:definitions>
  <inkml:trace contextRef="#ctx0" brushRef="#br0">21 302 8355,'-11'-5'815,"5"3"0,2-6 0,4 1-474,4 1 0,7-3 0,8 5 0,3 0 0,4 1-53,4-1 1,8 0-1,7 4 1,6 0-202,4 0 1,9-4-1,5 1 1,3 0-96,3 2 0,11 1 0,6-1 1,4-2-43,2 0 0,-43-1 0,0 0 0,0 1 0,0 1 1,2 0-1,1-1-71,2 1 1,1-1 0,3-1-1,1 0 1,1 0 0,0 0-1,-1 0 1,1-1 134,0 2 0,1-1 1,5-1-1,0 0 1,1 1-1,0 1 0,-2-2 1,1 0-125,-1-1 1,-1 0 0,-3 2 0,0 1 0,1-1 0,-2 1 158,-1-2 0,-2 1 1,-4 1-1,-2 0 0,-2-1 1,-1 0-1,-2 0 0,-1 1 37,45-4 0,-13-2 1,-7 2-1,-6 0 1,-10 1-23,-5 1 1,-7 0 0,-8 2 0,-6 0-74,-7 0 0,-8 1 1,-4-1-61,-3-1 0,-7 1 0,-6 3 0,-10 0-164,-11 0 1,-5-4 0,-6 0 0,-2 2-299,-2 0 0,2-1 1,-2-1-1,2 1-2455,1 2 2986,-4 1 0,2 0 0,-5 0 0,-2 0 0,0 0 0,-2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53:19.681"/>
    </inkml:context>
    <inkml:brush xml:id="br0">
      <inkml:brushProperty name="width" value="0.09071" units="cm"/>
      <inkml:brushProperty name="height" value="0.09071" units="cm"/>
      <inkml:brushProperty name="color" value="#ED331F"/>
    </inkml:brush>
  </inkml:definitions>
  <inkml:trace contextRef="#ctx0" brushRef="#br0">3689 291 7270,'11'0'0,"1"-1"0,-1-2 0,0-2 281,0-1-136,-5 3 1,-2-2 0,-8 5 0,-3-1 15,-3-3 0,3 3 1,0-4-1,1 2-25,0-1 0,2-4-116,-3 5 0,-1-5 0,-3 4 0,0 1-47,0-2 0,0 2 0,-1-3 1,1 0 35,0 0 0,-4 2 0,-1-2-55,-1 1 1,2-4 0,-3 3-1,1-2-9,0 1 1,-2 3-1,-3-3 1,-1-1 40,1 2 1,-1-3 0,1 4 0,0 0 0,-1 0 0,1 2 34,0-2 1,-2 4-1,-1-4-1,-1 0 0,0 3 1,4-3-1,-2 2 2,-2-1 0,2 0 0,-3 3 0,1-2 0,-1 0 10,-2 0 0,3 1 1,-3-1-1,1 0-6,-1 0 1,1-2 0,-3 1-1,1 1 1,-1-2 0,0 3 16,1-1 1,-2-2 0,3 0 0,-1 0-34,0 0 1,6 1 0,-4 4 0,2 0-81,0 0 1,-1 0 0,1 0 0,-3 0-1,-1 0-8,0 0 0,4 0 0,-3 0 0,-1 0 46,1 0 1,-3 4-1,2 0 18,-2-2 0,-2 3 0,1-1 0,-2-1 0,-1 1 19,-1 0 0,-2 0 0,3-3 0,-1 1 30,1 2 0,1 0 0,2-4-30,-1 0 0,0 4 0,1-1 0,-1 1-4,1 1 0,1-3 1,0 5-1,3-2-1,-2-3 1,-2 4 0,0 1-1,-1 0 1,2-1-7,2-1 0,-5 4 0,4-2 0,-1 3-1,-4 1 1,2-3 0,-3-1 0,2 1 0,2-2 0,-1 4-3,1-3 1,-1 3 0,1 2 0,0-1 0,2-1-1,2-2-1,-3 0 0,1-1 0,0 4 0,3 1 27,0-1 0,-1 0 0,3 0-14,1 0 1,0 0-1,0 1 1,-1 0 0,1 2-2,1 1 0,2 1 0,0-3 3,-1 2 1,5 2 0,-1-4 0,-1 3 0,0 2-11,2 2 0,-2-3 0,4 0 0,0 1-37,-1-1 0,3 1 0,2 1 0,1 0 27,0 1 0,0 0 0,0 0 0,-1-2 38,1 2 0,4 1 1,-1 2-1,0-2 38,-2-3 0,2 7 0,1-2 0,-1 0 15,2 1 1,0-2-1,3 1-84,0-1 0,-1-3 1,4-1-1,0 2-31,0 1 1,0 2-1,0-2 1,0-1 36,0-2 1,0 1-1,1 2 1,2-1-3,0-2 1,5-3-1,-3 3 1,1-1-1,2-1 21,-2 0 1,2 3-1,-3-3 1,0 0-9,0 0 0,4 1 1,-3-4-1,2 2 3,-1-1 0,1-2 1,3 1-1,0 0-30,0 2 1,0 0 0,1-4 0,-1 1 5,0-1 0,4-4 0,1 1 89,1 0 1,2 1 0,3 0 0,1-2-26,-1 2 1,4-3-1,0 0 1,0 0 0,0-1-22,0 0 0,2 4 1,-3-3-1,1 1-52,-1-4 0,-2 3 1,1 1-1,1-1 12,1-2 1,1 1 0,-2 0 0,1 0 40,-1-1 1,3 4 0,2-4 16,3-2 1,-2 3-1,1-1 1,3-2-1,-1 0 5,1-2 0,-1 0 1,1 0-1,-1 0-38,0 0 0,2 0 1,-5 0-80,5 0 1,-6 1-1,1 1 1,-3 2 31,2-1 1,-1-2-1,-1-1 1,1 0-16,-1 0 1,-1 0-1,1 0 1,1 0 0,-1 0 25,3 0 0,2 0 1,1 0-1,2 0 21,2 0 0,3 0 0,-3 0 1,2 0 25,2 0 0,-2 0 1,0 0-1,-1 0-42,1 0 0,-4 0 0,1 0 0,-3 0 10,-4 0 1,1 0 0,-5 1 0,-1 1-75,-2 2 1,1 0-1,1-4 1,1 0 19,-1 0 0,-2 1 1,1 2 32,2 0 1,-2 1 0,3-4 0,-1 0 32,0 0 1,1 0 0,-2 0 0,3 0 0,-1 0 50,0 0 0,7 0 0,-3 0 0,1-1-19,4-3 1,-2 3-1,3-3 1,-3 3-72,-5 1 0,2-4 0,-3 0-45,0 2 0,-3 0 0,1-1 0,-1-1 0,0 2-35,1 1 1,0-3 0,-4-1 0,1 0 78,-1 0 1,4 0-1,0 2 1,-1-1 21,-1-3 1,2 4 0,0-4 31,-1 2 1,0-2-1,-2 2 1,1 0-4,-3 0 1,-1-2 0,2 2 0,-1-2 29,-2-1 1,2 2 0,-4-2-1,1-1 1,-2 1 48,0 0 1,-3-2 0,1 3-1,-1-2 23,-2 2 0,0-3 1,0 4-1,-1-2-103,-2 1 0,2-1 0,-3-2 0,2 2-12,-2 0 1,3 1 0,-2-5-1,2 1 73,1 0 1,-1-4-1,-1 0-40,-2 2 0,0-1 1,3 0-1,-1-2 29,-1-1 1,-2 3 0,2-2 0,-1 1-54,-2 0 0,2-4 0,-2 3 1,0 0-1,0-1-10,-3-1 1,1 1-1,-1-3 1,2 2 20,-1-2 1,-2-1 0,0-2 0,2 1-2,0-1 1,1 1-1,-4 0 1,0-1 35,0 1 0,0-4 0,0 0 0,0 0-11,0-2 1,-4 5 0,-1-3-1,0 2-5,0 2 0,-3-1 1,2 1-1,-2 0 6,1-1 1,0 1-1,-1 0-5,0-1 1,2 1-1,-3 0 1,2-1 24,-2 1 1,3 1 0,0 1 0,0 1 0,1 1 93,0 0 1,-3 2 0,3 5-62,-1 0 0,0-1 0,-3 1 1,3 0-1,0 1 39,-1 3 0,4-3 0,-5 2-86,0-2 1,1 0 0,1 2 0,0 0 12,0 0 0,2-2 1,-3-1-96,-2-1 0,3 1 0,-1 0 10,2 0 0,-3 1 1,2 1-1,-2 2 21,1-2 0,3 0 0,-4 1 0,1 0-49,1-1 1,-4 3-1,2-1 1,-2-2 14,-1-1 1,4 4 0,1 1 0,-1 1-69,1 1 0,2-1-576,-3 4-28,5 0 1,-7 1 145,5 3 1,0 2-1,4 5 1,0 0-491,0 1 1,0 0 831,0 3 1,0 2-1,0 6 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53:32.628"/>
    </inkml:context>
    <inkml:brush xml:id="br0">
      <inkml:brushProperty name="width" value="0.09071" units="cm"/>
      <inkml:brushProperty name="height" value="0.09071" units="cm"/>
      <inkml:brushProperty name="color" value="#ED331F"/>
    </inkml:brush>
  </inkml:definitions>
  <inkml:trace contextRef="#ctx0" brushRef="#br0">89 258 8355,'-12'-5'-11,"3"-1"1,0-5 0,3-1 0,1 1 0,2 0 0,1 0 586,-2 0 0,3 3 0,-3 1 0,4-2-304,4-1 1,-2-1 0,6 1 0,0 1-107,2 2 1,5 0-160,0-5 0,6 0 1,0-1-1,4 1 1,0 2-1,-1 0-79,-2 0 0,4 3 0,0 1 0,-1 1-152,-1 2 1,-2 2-1,0 1-73,1 0 1,-5 0 0,0 1 0,-2 3 7,-2 3 1,-3 0 0,-3 0-1,-1 2 164,-2 1 0,-2 2 1,-3 2-1,0 1 0,0 0 25,0 1 0,-6-3 0,-4 5 156,-4-2 0,-5 2 1,0-1-1,-2-1 1,-1 0-16,-1-2 0,-3 2 0,0-1 0,0-2-11,-1 0 1,3-6-1,-2 1 1,2-1-25,2-1 0,0 3 0,-1-4 0,2 0 0,2 0 1,2-1 0,5-3 24,0 3 0,-1-3-30,5 3 1,0-2-8,0 2 0,4-3 66,8 3 0,-1 1 0,4 0 0,2 0 0,1 1 45,1 0 0,0 2 0,0 3 1,0 1-65,1 3 0,-1-1 0,0 3 0,0 0-35,0 1 0,1-4 0,0 2 0,0-1-58,0 0 1,1-1-1,-5-1 1,2 0-115,1 2 1,0 0 0,1-4-18,3 1 0,-2-1 0,3-1 0,-1-2-465,0 0 0,5-2 409,-2 2 1,3 2-1,2-4 1</inkml:trace>
  <inkml:trace contextRef="#ctx0" brushRef="#br0" timeOffset="-645">89 258 8451,'-4'-7'0,"0"-1"986,2-1 1,0 6-994,2 3 1,0 8 0,2 9 0,0 1 0,2 5-31,-2 1 0,3 5 1,-1-2-1,0 4 0,0 0 1,-1 0-1,0-1 1,-2-1-1,-1-1 0,0 0-260,0-1 0,-4-1 0,-1-4 0,0 1-180,0-1 1,0-3 0,3-2-188,-2-1 0,0-1 577,4-4 0,-4 1 0,-3-1 1</inkml:trace>
  <inkml:trace contextRef="#ctx0" brushRef="#br0" timeOffset="369">972 280 8355,'-11'-11'0,"1"4"247,2-1-259,-2 1 1,8-3 0,-4 1 818,1 2 1,-3-1 545,4-3 1,0 5-1329,0 2 0,3 4-268,-3 4 0,3 3 1,1 8-1,0 4 70,0 2 0,-4 3 0,0 0 50,2 3 1,-1 2 0,1-1 0,-2-1 79,1 0 1,-2-1-1,2-4 1,0-3 7,2 0 1,1-5-1,0 1 1,1-3-1,3-1-58,3 0 1,0 1 0,0-1-1,3-1 1,2-2-239,3 0 1,5-6 0,-1 3-1,2 0 0,1-3 1,1 1-1,-1-2 1,2-1-115,2 0 1,-3 0-1,5 0 1</inkml:trace>
  <inkml:trace contextRef="#ctx0" brushRef="#br0" timeOffset="1221">771 202 8355,'-29'-11'148,"2"0"0,6 1 0,1 1 0,1 3 1,0 1 147,2 2 0,-3 2 0,5 1 0,2 0-155,0 0 0,2 5 0,0 3 0,1 3-82,2 4 0,3-2 0,5 7 1,0 3-129,0 1 0,5 11 1,3-1-1,2 1-29,1-1 1,4 4 0,0-1-42,-2-1 0,4-1 1,-2-2-1,-2 0-77,0-4 1,-1 2-1,2-5 1,1-1-1,-2-1-155,0-2 0,-1-3 0,3-2-7,4-1 1,2-4-1,2-6 152,3-1 1,3-1 0,5-4 0</inkml:trace>
  <inkml:trace contextRef="#ctx0" brushRef="#br0" timeOffset="605">815 448 8355,'-6'-1'521,"2"-3"1,4 3-394,4-3 0,4-1 0,5 1 1,5 2-1,1 1 0,6-1 1,1 0-1,3-2-322,0 2 0,-3 1 0,3 1 0,3 0-411,0 0 1,-4-4 0,0 0 78,-1 2 1,2 0 0,4 2 0</inkml:trace>
  <inkml:trace contextRef="#ctx0" brushRef="#br0" timeOffset="897">1363 202 8355,'8'0'835,"-1"0"1,0 0 0,5 0 0,-1 1-882,0 3 0,1 2 0,2 7 0,1 0 0,-1 4 0,-2 0 0,-1 3 0,0 1-169,1 1 1,-1 4 0,-1 0 0,-3 1 0,-2-1-243,0 0 0,-4 1 0,3-2 0,-4 1 35,-4-1 0,1-2 254,-9 0 1,4-2 0,-7-1 0,1-2-28,-1 2 0,-2-2 0,-5-1 0,-1-1 94,1-2 0,-5-2 0,-2-1 0</inkml:trace>
  <inkml:trace contextRef="#ctx0" brushRef="#br0" timeOffset="1514">1978 392 8355,'-7'0'533,"-1"0"1,6-1 574,-2-3-723,3 3-411,1-4 0,5 5 0,3 0 0,6 0-171,5 0 1,2 0-1,1 0 1,0 0-1,1-1-315,-1-3 0,1 3 1,0-3-1,1 3 0,-2 1 0,3-5 0,-8-1 1</inkml:trace>
  <inkml:trace contextRef="#ctx0" brushRef="#br0" timeOffset="1830">1978 593 9504,'12'0'546,"3"0"0,4 0-186,2 0 0,6 0 1,3 0-1,3-1 0,-1-1-434,-2-2 0,1-3 1,-5 3-1,-1 1 1,-3 2-1,-2 1 0,-3 0-1463,-1 0 0,4 0 0,-2 0 1</inkml:trace>
  <inkml:trace contextRef="#ctx0" brushRef="#br0" timeOffset="2366">2928 437 7702,'0'-6'162,"0"1"1,2 5 0,1-2 58,5-1 0,3 2 0,4-3 0,2 1-229,1 0 1,6 1-1,-1-3 1,0 2-24,1-1 0,-3-4 0,-1 5 0,-3-1 10,-1-1 1,-1 0 0,-3-4 0,-1 3-3,0 1 1,-4-4 0,0 2 0,-1-3 38,0-1 1,-3 0 0,0 0-1,-2-1-10,-1 1 1,-3 0-1,-3 0 77,-4 0 1,0 1 0,-9 1 0,-1 3 0,-1 1-1,-4 2 151,-5 2 0,6 1-55,-6 0 1,1 1 0,3 2-1,1 3-88,2 4 1,4-4 0,2 8 0,0 1 0,5 0 25,3 1 0,1 4 1,4-3-1,1 2-28,2-1 1,1 1 0,0 3-1,1 1-95,3-1 0,0-3 1,6-2-45,2-1 1,3 3-1,-1-4 1,2-2-162,1 0 0,3-3 0,5-1 1,2-3-93,2-1 1,1 2-1,3-3 1,2-2-1,1 0-1755,1-2 1696,6 0 1,-9-5-1,5-2 1</inkml:trace>
  <inkml:trace contextRef="#ctx0" brushRef="#br0" timeOffset="2602">3342-267 10832,'5'-7'0,"2"4"0,3 0 0,3 1 0,2-2 0,4 0 0,5 0 0,2 1 0,-1 0 0,0 2 0,-2 1 0,1 0-2042,-3 0 1379,-1 0 402,2 0 1,-3 0-208,0 0 0,-6 0 0,3 0 0</inkml:trace>
  <inkml:trace contextRef="#ctx0" brushRef="#br0" timeOffset="3297">4180-323 8355,'-7'0'727,"-1"0"-287,6-5 0,-4 3 0,2-1 377,-3 2 1,0 1-779,0 0 0,-1 0 1,-1 1-1,0 1-204,1 2 1,1 8 0,-4 0 0,-2 0-33,-2 0 0,3 5 1,-4 0-1,1 2-95,0-1 1,-1-3 0,2 4 0,-1-1 110,2 0 1,0-2 0,1-4-12,-3 3 0,2-2 0,-1 2 0,1-3-104,2-1 0,1-3 1,1-1-1,2 2-44,-2 1 0,4-4 0,0-1 1</inkml:trace>
  <inkml:trace contextRef="#ctx0" brushRef="#br0" timeOffset="2988">3867-536 8355,'-3'-7'448,"-1"-1"839,0 1 0,5-3-1027,3 3 1,4 0 0,5 5-1,3-2 1,2 2-156,2 0 1,1 2-1,2 0 1,1 0-213,-2 0 1,3 5-1,-6 3 1,1 2-198,-2 1 1,2 1 0,-5 2 0,0 2-41,1 2 0,-3 0 1,1 5-1,-1-1 75,-2 0 0,-3 1 0,-2-1 0,0 0-1,0 1 0,-3-1 0,0 2 152,-1 2 0,-2-6 0,0 2 0,0-1-115,0 0 0,0-2 0,0-2 0,0-1-163,0-2 0,0-2 328,0 0 0,0 4 0,0 1 0</inkml:trace>
  <inkml:trace contextRef="#ctx0" brushRef="#br0" timeOffset="3727">4393-547 8908,'0'-6'945,"0"-4"0,0 7 0,1-3-121,3 1-906,-3 2 0,5 4 1,-3 3-93,0 3 1,1 4 0,-4 3 0,0 2-3,0 1 0,0 2 0,0 3 0,0 1 79,0-1 0,-1 0 0,-3 1 0,-2-1 1,0 1 70,2-1 0,-2 0 1,0 1-1,-1-1 46,4 0 1,-2-1 0,1-1 0,1-2-64,2-2 1,1 0 0,0-2-22,0 1 0,0-1 1,1-2-1,2-1-31,1 0 0,4-4 0,1 0 0,4-1-110,1 0 1,3-3-1,-3 2-63,5 0 0,0-4 0,2 2 0,2-1-93,1-2 0,0 0 1,-2 0-1,0-2 162,1-1 0,-1-3 0,0-6 0</inkml:trace>
  <inkml:trace contextRef="#ctx0" brushRef="#br0" timeOffset="3977">4359-256 8355,'8'-4'346,"-1"0"0,1-1 0,3 3 0,1-2 0,2 2-109,1 0 0,5 2 0,0-1 0,3-1-182,3-2 0,4 0 0,-3 4 0,-1 0-347,-2 0 1,1 0 0,-6 0 0,0 0-261,0 0 0,1 0 0,-5-1-123,-2-3 1,0 3-1,-2-4 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53:39.156"/>
    </inkml:context>
    <inkml:brush xml:id="br0">
      <inkml:brushProperty name="width" value="0.09071" units="cm"/>
      <inkml:brushProperty name="height" value="0.09071" units="cm"/>
      <inkml:brushProperty name="color" value="#ED331F"/>
    </inkml:brush>
  </inkml:definitions>
  <inkml:trace contextRef="#ctx0" brushRef="#br0">5568 157 9313,'-7'0'467,"-1"0"0,5 0 0,-5 0 0,0 0-468,-2 0 1,-3 0 0,-2 0 0,-3 0-160,-3 0 0,-7 4 0,-3-1 0,-4 1-52,-2 1 0,-5-3 0,1 5 1,-4-2-55,-3-3 0,-3-1 0,-5-1 247,0 0 0,0 0 1,0 0-1,-1 0 69,-3 0 1,7 0 0,-3 0 0,2 0-12,-1 0 0,-1 0 0,0 0 0,0 0 0,2 0-119,1 0 0,-1 2 0,2 0 0,-3 2 23,-1-2 1,1 3 0,2-1 0,1-2 8,-2 0 1,5 1 0,-1 1 0,1 0 37,1 1 1,0-4 0,2 4 0,0-1 37,1 0 1,-5 0 0,7-1 0,-2 2 23,-2 1 1,-5-3-1,0 0-20,-3-1 0,3 1 0,0 1 0,-2-1 64,-1-2 0,0-1 0,-1 0 1,0 0 6,0 0 1,0 1 0,1 2 0,2 0-1,1 0-46,-2-2 0,0 0 0,-2 2 0,0 0-42,0 0 0,0 2 0,1-1 1,2-1 20,1 2 0,0-2 0,-4 3 0,1-1-26,3-3 0,1 5 1,3-1-1,-2 0 53,3-2 1,-5 1 0,7-2 0,-1 1-29,0 1 1,1-4-1,-1 4 1,0-1-1,0 0 1,3-2 0,-1 0 65,1-2 0,-2 1 0,2 1 0,0 2-97,2-1 1,5-2 0,-1 0 0,2 1-1,3 2 32,2-1 1,-1-2 0,5-1-20,1 0 0,2 0 1,0 1-1,2 2 0,1 0 0,2 0 1,3-2-1,-4-1-11,-1 0 0,4 1 0,0 2 1,1 1-1,0-2-13,1-1 1,-2 3 0,1 0 0,2-1-13,0 2 1,-2-3-1,1 3-5,0 0 1,1-3 0,2 4 21,0-1 0,0 3 0,0-5 0,1 1 74,2 1 0,-2-4 0,4 4 0,-1-1 8,-1 0 1,1 3-1,-3-2-102,2 1 1,2-3-1,4 2 11,-2 0 1,-1 1 0,1 5-54,-3 0 0,2 1 0,0-1 5,0 0 1,0 1-1,-4 2 1,3 1-21,1-1 0,-4-2 0,3-1 47,0 0 0,-3 4 1,4 1-1,0 2 0,-1 2-23,0 1 0,3-3 1,-2 1 68,1 1 1,2 1-1,-1 1 1,0 1-1,1-1-3,-2 1 0,-1-1 0,2 0 0,0 1-24,0-1 0,2 4 1,1 0-1,0-1-4,0-1 1,0-2-1,0 0 1,0 1 4,0-1 1,0 2 0,0 0 0,0 3 2,0-3 0,0 0 0,0 0 0,0 0 15,0 3 0,0-1 1,0-3 19,0 3 1,4-2 0,-1 2-1,0-2 56,-2-2 1,-1 2 0,0 0 0,0 3-72,0-3 1,0 0 0,0 0 0,0 0-1,0 2-26,0-1 0,0-1 1,0 0-1,0 0 1,0 2-1,0-1 1,0-1-80,0-2 91,0 1 1,4-1 0,0 0 0,-2 1-11,-1-1 1,1 0-1,0 0 1,3-3 38,1 0 1,-3-2-1,2 3 1,-2-2-10,1-2 1,4 2-1,-5-1-60,0 0 0,2-2 0,0 2 0,0-1-14,0-2 0,2 0 0,-2-1 1,1 2 47,3-1 1,-3-2 0,2-2 67,0-2 0,-1 1 1,0-5 20,2 3 0,1-5 1,1 2-1,0-3 21,0-1 1,2 0 0,2 0 0,3 0-43,3 0 1,2 0-1,-1 0 1,0 0-38,1 0 0,4 0 0,2 0 0,2 0-201,2 0 0,-2 0 0,8 0 45,-1 0 0,-2 0 1,5 0-1,2 0 160,0 0 0,3-1 0,1-2 0,2-2 0,-1 0-44,2 1 0,-4-1 1,3 2-1,-1-1 88,-4 2 0,2 1 0,-7-1 0,-2 0-247,-2-2 1,3 0 0,-7 4-1,0 0 22,2 0 0,-1 0 0,2 0 0,-1 0 93,1 0 1,3-3 0,1-1-1,2 0-12,2-1 1,3 4 0,4-4-1,3 1 391,2 1 0,4-5 0,1 4-3,4 2 1,0 1 0,-1 1-1,-1 0-177,-3 0 1,0-4-1,-1 0 1,1 2-182,-4 1 0,-5 1 0,-1 0 1,-1 0-1,-1 0-106,-1 0 1,2 0-1,-5-2 1,3 0 36,0-2 1,5-1-1,-7 3 1,1-2 55,-1 1 1,3-2-1,-4 0 1,4 1 57,3-1 0,-1 0 1,-2 2-1,0-1 65,-1 2 1,4-3-1,-5 1 1,1 2 88,2 0 0,-4 1 0,-2-1-29,2-2 0,-1 0 1,0 4-1,-1-1-66,1-3 0,-2 3 1,0-3-1,-1 3-46,1 1 0,-4 0 1,3 0-1,-2-1 0,0-2-25,-1 0 1,-1-1 0,-1 4-1,-2 0 68,-2 0 1,1 0 0,-5 0 0,-1 0 56,-2 0 1,1 0 0,1 0 0,0-1 3,-4-3 1,5 3-1,-4-3-102,2 3 1,-1 1 0,0-1-1,0-2 1,2-1 16,1 2 0,0 1 0,-2-1-200,2-1 0,-6 1 0,2-1 0,-1 1 47,0 2 1,-2-3-1,0-1 1,-1 0 69,0-1 0,2 4 1,-4-4-1,1 1 0,3 1-5,1 0 0,-2-2 1,-1 1-1,2 1 17,1-2 0,6 3 1,-1-1-1,-2 0 10,0 0 1,-2 1-1,1-1 1,-2 1 13,-2 2 1,0-1 0,-2-1 0,-1-2 75,0 1 1,-1 2 45,-4 1 1,-1-1 0,-1-2-62,-2 0 1,-3-1-1,2 3 1,0-2 0,-1-2 190,0-1 1,0 2 0,-2-3-138,0-2 1,5-1 0,-5-1 0,1 1-27,1 3 0,-4-3 1,4 2-1,-1-2-41,0-1 1,0 0-1,-4 0 1,1 0-35,3-1 0,-3 1 0,2 0 0,-1-1-11,-2-3 1,1-1 0,1-4 0,2 1 15,-1-1 0,-2-2 1,0-3 16,3-1 1,-3-4 0,4 3 0,-1-2 12,0-2 1,4-1 0,-2-2 0,2 1 0,-2-1 10,-1 1 0,4-1 0,-3 1 130,0-1 1,-1 1 0,-5 0 0,0 2 0,0 1 20,0-1 1,0 0-1,0 0 1,0 3-74,0 0 1,-4-3 0,-1 1-1,0-1-59,1 2 0,0-4 1,4 3-1,0-1-59,0 2 0,-4-2 0,0 3 0,2 1-82,1 0 0,1-1 1,0 3 65,0-1 0,0 3 0,0 3 0,0-1 34,0 1 0,0 0 0,0-2 0,0-1-2,0 1 0,0 3 0,0 1 0,0-1 0,0 0 3,0 1 0,0 3 0,-2-3-14,-1 2 0,1 1 0,-3 3 1,2-2-1,-2-1 12,-1 2 0,2 0 1,-2 2-1,-1 0-1,1 0 1,2 0 0,-2-1 0,1 1 20,3 0 1,-3 0 0,1 0 0,0 0-30,-1-1 1,4 0 0,-3-2-43,3-1 1,1-1 0,0 3 0,0-2-9,0 1 0,0 2 1,0 0-1,0 1 22,0 0 1,0 4 0,0-1-205,0-1-713,0-1-962,0 4 871,0 1 0,0 7 0,0 1 283,0 5 1,0 2 0,0 2 98,0 3 1,0 2 0,0 6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6T17:54:18.919"/>
    </inkml:context>
    <inkml:brush xml:id="br0">
      <inkml:brushProperty name="width" value="0.09071" units="cm"/>
      <inkml:brushProperty name="height" value="0.09071" units="cm"/>
      <inkml:brushProperty name="color" value="#ED331F"/>
    </inkml:brush>
  </inkml:definitions>
  <inkml:trace contextRef="#ctx0" brushRef="#br0">2997 369 8355,'0'-11'-126,"0"0"0,-1-1 1,-2 1-1,-2 0 1,-1 0 154,-3 0 0,3 3 1,-1 1-1,-2-2 0,-1 0 1,-1 1-1,0 2 68,0 1 0,2-3 0,-1 3 0,-2-1 0,-2-2 0,-1 1-9,0 0 0,-4 0 0,3-1 0,-1 0-82,-3 0 0,-1 1 1,-1 0-1,-1-1 5,1 2 1,-1-4 0,1 3 0,-1-2-27,-4 2 0,4-3 0,-3 4 0,1-2 0,0 1-10,-1-2 0,-1 3 1,2-1 19,-1 3 1,-2-4-1,4 3 1,-4 0-1,1-1-13,0 0 1,-3 3 0,2-2 0,1 2-62,0-1 0,-7 0 0,3 4 1,0 0 39,-1 0 0,-4 0 0,-3 0 35,0 0 1,1 0 0,-3 0 0,-1 0 4,-1 0 1,-2 0 0,0 0-1,2 0 1,0 0 1,2 0 0,2 0 1,-4 0-1,2 1 1,-1 3 1,0-3-1,0 4 1,1-1-22,-1 0 0,-2 4 1,-1-1-1,1 0 29,-1 1 0,-4-1 0,0 4 1,0 0-13,3 1 1,-5-1-1,7 0 1,-1 0 31,3 0 1,0 4 0,4 1 0,2 0-27,1 1 1,2-1 0,-1-1 6,1 3 0,3 0 0,1 0 1,2 2-14,2 1 0,2 2 0,2-1 0,1 2 0,2 0-20,2 3 1,1 4 0,4-2 0,0 4-56,0 0 0,0 1 0,-1 1 0,2 1 10,3 1 0,-3 0 1,3-5-1,-3-1 51,-2-1 1,3 0 0,0 2 0,3-2 44,1-4 0,1 2 0,4-2 0,0 0 35,0 1 1,0-3 0,0 2-1,1-3 48,3 0 0,-2-1 0,6 0-32,1 1 1,0-1 0,3 1-1,0-2 4,3-3 0,0 2 1,6-4-1,3 0-22,-1 1 0,6-2 0,1-4 0,3 0 1,3 0 41,1 0 0,6-1 1,-1-1-1,3-3-23,-1-1 1,11-1 0,-7-4 0,2 1-67,1 3 0,-1-3 0,3 3 0,-2-3-27,-1-1 1,-1 0 0,-1 0 0,0 0 29,-1 0 1,3 0 0,-2 0 0,1 0 32,1 0 0,0-1 0,5-2-3,-3 0 0,3-1 0,-3 4 0,3 0 12,1 0 0,0 0 0,1 0 1,1 1-36,2 3 0,2-3 0,-1 3 0,2-2 1,-1 1 27,0 0 1,0 1-1,5-4 1,-1 0 14,-2 0 1,1 0 0,-2 0-1,-3 0-41,-4 0 1,0 0 0,-5 0 0,1 0-27,1 0 0,-5 0 0,4 0 1,0-1-98,-1-3 0,4 2 0,-4-5 28,0 3 1,0-5 0,-4 3 0,1-2-124,0 1 1,-3-1 0,-1-3 0,-2 0 116,-1 0 0,-6-2 0,0 0 0,-4-4 143,0 0 1,-3 2-1,1-3 1,-2-2 0,-1-1 18,2-2 0,-6 5 0,2-1 0,-4 0 13,-1 2 0,-2-3 0,-3 4 1,-1 0-12,-2 0 1,-1-3-1,-3 3 1,-3 0-63,-3 0 1,-1-4 0,0 1 0,-1-2 18,-3-1 1,-2-1 0,-5 1 0,0-2-4,0-2 1,0 3-1,-1-5-126,1 1 1,0 2 0,-1-5 0,-2 0-59,-1 2 1,-5-3-1,0 3 1,-5 0 49,-4-3 1,-5 2-1,-3-1 1,-5 1 0,-6-1 80,-4 0 0,-4 0 0,-3-3 1,-5 0 83,-2 4 0,-2-3 1,-1 5-1,-3 0-16,-2-1 0,0 2 1,-6 5-1,-2 3-50,-3 3 0,0 0 0,1 2 1,0 3-99,4 1 0,-4 4 1,1 1-1,1 3-178,3 1 0,-1 0 0,9 0 8,2 0 0,2 5 1,2 2-1,3 3-516,1 1 1,2 5 279,3 3 1,0 2-1,0 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3450" y="4406900"/>
            <a:ext cx="5127625" cy="4176713"/>
          </a:xfrm>
          <a:prstGeom prst="rect">
            <a:avLst/>
          </a:prstGeom>
          <a:noFill/>
          <a:ln>
            <a:noFill/>
          </a:ln>
          <a:effectLst/>
          <a:extLst/>
        </p:spPr>
        <p:txBody>
          <a:bodyPr vert="horz" wrap="square" lIns="96907" tIns="50068" rIns="96907" bIns="500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1" name="Rectangle 3"/>
          <p:cNvSpPr>
            <a:spLocks noGrp="1" noRot="1" noChangeAspect="1" noChangeArrowheads="1" noTextEdit="1"/>
          </p:cNvSpPr>
          <p:nvPr>
            <p:ph type="sldImg" idx="2"/>
          </p:nvPr>
        </p:nvSpPr>
        <p:spPr bwMode="auto">
          <a:xfrm>
            <a:off x="1185863" y="703263"/>
            <a:ext cx="4625975" cy="34686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65901642"/>
      </p:ext>
    </p:extLst>
  </p:cSld>
  <p:clrMap bg1="lt1" tx1="dk1" bg2="lt2" tx2="dk2" accent1="accent1" accent2="accent2" accent3="accent3" accent4="accent4" accent5="accent5" accent6="accent6" hlink="hlink" folHlink="folHlink"/>
  <p:notesStyle>
    <a:lvl1pPr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73075"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49325"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422400"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97063"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1185863" y="703263"/>
            <a:ext cx="4627562" cy="3470275"/>
          </a:xfrm>
          <a:ln cap="flat"/>
        </p:spPr>
      </p:sp>
      <p:sp>
        <p:nvSpPr>
          <p:cNvPr id="261123" name="Rectangle 3"/>
          <p:cNvSpPr>
            <a:spLocks noGrp="1" noChangeArrowheads="1"/>
          </p:cNvSpPr>
          <p:nvPr>
            <p:ph type="body" idx="1"/>
          </p:nvPr>
        </p:nvSpPr>
        <p:spPr>
          <a:xfrm>
            <a:off x="933450" y="4411663"/>
            <a:ext cx="5130800" cy="4175125"/>
          </a:xfrm>
          <a:ln/>
        </p:spPr>
        <p:txBody>
          <a:bodyPr lIns="93738" tIns="46075" rIns="93738" bIns="46075"/>
          <a:lstStyle/>
          <a:p>
            <a:pPr>
              <a:defRPr/>
            </a:pPr>
            <a:endParaRPr lang="en-US">
              <a:ea typeface="ＭＳ Ｐゴシック" charset="0"/>
              <a:cs typeface="+mn-cs"/>
            </a:endParaRPr>
          </a:p>
        </p:txBody>
      </p:sp>
    </p:spTree>
    <p:extLst>
      <p:ext uri="{BB962C8B-B14F-4D97-AF65-F5344CB8AC3E}">
        <p14:creationId xmlns:p14="http://schemas.microsoft.com/office/powerpoint/2010/main" val="95427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MS PGothic" charset="-128"/>
            </a:endParaRPr>
          </a:p>
        </p:txBody>
      </p:sp>
    </p:spTree>
    <p:extLst>
      <p:ext uri="{BB962C8B-B14F-4D97-AF65-F5344CB8AC3E}">
        <p14:creationId xmlns:p14="http://schemas.microsoft.com/office/powerpoint/2010/main" val="1615554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64421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080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4463" y="163513"/>
            <a:ext cx="1963737" cy="6049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663" y="163513"/>
            <a:ext cx="5740400" cy="6049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1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9369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68933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38288"/>
            <a:ext cx="3810000" cy="467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38288"/>
            <a:ext cx="3810000" cy="467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245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937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5239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452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35931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39936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692150" y="184150"/>
            <a:ext cx="7759700" cy="968375"/>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Helvetica" charset="0"/>
              <a:ea typeface="ＭＳ Ｐゴシック" charset="0"/>
            </a:endParaRPr>
          </a:p>
        </p:txBody>
      </p:sp>
      <p:sp>
        <p:nvSpPr>
          <p:cNvPr id="1027" name="Rectangle 3"/>
          <p:cNvSpPr>
            <a:spLocks noGrp="1" noChangeArrowheads="1"/>
          </p:cNvSpPr>
          <p:nvPr>
            <p:ph type="title"/>
          </p:nvPr>
        </p:nvSpPr>
        <p:spPr bwMode="auto">
          <a:xfrm>
            <a:off x="601663" y="163513"/>
            <a:ext cx="777240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685800" y="1538288"/>
            <a:ext cx="7772400"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Line 5"/>
          <p:cNvSpPr>
            <a:spLocks noChangeShapeType="1"/>
          </p:cNvSpPr>
          <p:nvPr/>
        </p:nvSpPr>
        <p:spPr bwMode="auto">
          <a:xfrm>
            <a:off x="658813" y="6353175"/>
            <a:ext cx="7791450"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Rectangle 6"/>
          <p:cNvSpPr>
            <a:spLocks noChangeArrowheads="1"/>
          </p:cNvSpPr>
          <p:nvPr/>
        </p:nvSpPr>
        <p:spPr bwMode="auto">
          <a:xfrm>
            <a:off x="592138" y="6311900"/>
            <a:ext cx="1141337" cy="397545"/>
          </a:xfrm>
          <a:prstGeom prst="rect">
            <a:avLst/>
          </a:prstGeom>
          <a:noFill/>
          <a:ln>
            <a:noFill/>
          </a:ln>
          <a:extLst/>
        </p:spPr>
        <p:txBody>
          <a:bodyPr wrap="none" lIns="90487" tIns="44450" rIns="90487" bIns="44450">
            <a:spAutoFit/>
          </a:bodyPr>
          <a:lstStyle>
            <a:lvl1pPr>
              <a:defRPr sz="800">
                <a:solidFill>
                  <a:schemeClr val="tx1"/>
                </a:solidFill>
                <a:latin typeface="Helvetica" pitchFamily="-84" charset="0"/>
                <a:ea typeface="MS PGothic" pitchFamily="34" charset="-128"/>
              </a:defRPr>
            </a:lvl1pPr>
            <a:lvl2pPr marL="742950" indent="-285750">
              <a:defRPr sz="800">
                <a:solidFill>
                  <a:schemeClr val="tx1"/>
                </a:solidFill>
                <a:latin typeface="Helvetica" pitchFamily="-84" charset="0"/>
                <a:ea typeface="MS PGothic" pitchFamily="34" charset="-128"/>
              </a:defRPr>
            </a:lvl2pPr>
            <a:lvl3pPr marL="1143000" indent="-228600">
              <a:defRPr sz="800">
                <a:solidFill>
                  <a:schemeClr val="tx1"/>
                </a:solidFill>
                <a:latin typeface="Helvetica" pitchFamily="-84" charset="0"/>
                <a:ea typeface="MS PGothic" pitchFamily="34" charset="-128"/>
              </a:defRPr>
            </a:lvl3pPr>
            <a:lvl4pPr marL="1600200" indent="-228600">
              <a:defRPr sz="800">
                <a:solidFill>
                  <a:schemeClr val="tx1"/>
                </a:solidFill>
                <a:latin typeface="Helvetica" pitchFamily="-84" charset="0"/>
                <a:ea typeface="MS PGothic" pitchFamily="34" charset="-128"/>
              </a:defRPr>
            </a:lvl4pPr>
            <a:lvl5pPr marL="2057400" indent="-228600">
              <a:defRPr sz="800">
                <a:solidFill>
                  <a:schemeClr val="tx1"/>
                </a:solidFill>
                <a:latin typeface="Helvetica" pitchFamily="-84" charset="0"/>
                <a:ea typeface="MS PGothic" pitchFamily="34" charset="-128"/>
              </a:defRPr>
            </a:lvl5pPr>
            <a:lvl6pPr marL="2514600" indent="-228600" eaLnBrk="0" fontAlgn="base" hangingPunct="0">
              <a:spcBef>
                <a:spcPct val="0"/>
              </a:spcBef>
              <a:spcAft>
                <a:spcPct val="0"/>
              </a:spcAft>
              <a:defRPr sz="800">
                <a:solidFill>
                  <a:schemeClr val="tx1"/>
                </a:solidFill>
                <a:latin typeface="Helvetica" pitchFamily="-84" charset="0"/>
                <a:ea typeface="MS PGothic" pitchFamily="34" charset="-128"/>
              </a:defRPr>
            </a:lvl6pPr>
            <a:lvl7pPr marL="2971800" indent="-228600" eaLnBrk="0" fontAlgn="base" hangingPunct="0">
              <a:spcBef>
                <a:spcPct val="0"/>
              </a:spcBef>
              <a:spcAft>
                <a:spcPct val="0"/>
              </a:spcAft>
              <a:defRPr sz="800">
                <a:solidFill>
                  <a:schemeClr val="tx1"/>
                </a:solidFill>
                <a:latin typeface="Helvetica" pitchFamily="-84" charset="0"/>
                <a:ea typeface="MS PGothic" pitchFamily="34" charset="-128"/>
              </a:defRPr>
            </a:lvl7pPr>
            <a:lvl8pPr marL="3429000" indent="-228600" eaLnBrk="0" fontAlgn="base" hangingPunct="0">
              <a:spcBef>
                <a:spcPct val="0"/>
              </a:spcBef>
              <a:spcAft>
                <a:spcPct val="0"/>
              </a:spcAft>
              <a:defRPr sz="800">
                <a:solidFill>
                  <a:schemeClr val="tx1"/>
                </a:solidFill>
                <a:latin typeface="Helvetica" pitchFamily="-84" charset="0"/>
                <a:ea typeface="MS PGothic" pitchFamily="34" charset="-128"/>
              </a:defRPr>
            </a:lvl8pPr>
            <a:lvl9pPr marL="3886200" indent="-228600" eaLnBrk="0" fontAlgn="base" hangingPunct="0">
              <a:spcBef>
                <a:spcPct val="0"/>
              </a:spcBef>
              <a:spcAft>
                <a:spcPct val="0"/>
              </a:spcAft>
              <a:defRPr sz="800">
                <a:solidFill>
                  <a:schemeClr val="tx1"/>
                </a:solidFill>
                <a:latin typeface="Helvetica" pitchFamily="-84" charset="0"/>
                <a:ea typeface="MS PGothic" pitchFamily="34" charset="-128"/>
              </a:defRPr>
            </a:lvl9pPr>
          </a:lstStyle>
          <a:p>
            <a:pPr>
              <a:defRPr/>
            </a:pPr>
            <a:endParaRPr lang="en-US" altLang="en-US" sz="1000" b="1" dirty="0">
              <a:latin typeface="Times New Roman" pitchFamily="18" charset="0"/>
            </a:endParaRPr>
          </a:p>
          <a:p>
            <a:pPr>
              <a:defRPr/>
            </a:pPr>
            <a:r>
              <a:rPr lang="en-US" altLang="en-US" sz="1000" b="1" dirty="0">
                <a:latin typeface="Times New Roman" pitchFamily="18" charset="0"/>
              </a:rPr>
              <a:t>Iyer  - Lecture </a:t>
            </a:r>
            <a:r>
              <a:rPr lang="en-US" altLang="en-US" sz="1000" b="1" dirty="0" smtClean="0">
                <a:latin typeface="Times New Roman" pitchFamily="18" charset="0"/>
              </a:rPr>
              <a:t>11</a:t>
            </a:r>
            <a:endParaRPr lang="en-US" altLang="en-US" sz="1000" b="1" dirty="0">
              <a:latin typeface="Times New Roman" pitchFamily="18" charset="0"/>
            </a:endParaRPr>
          </a:p>
        </p:txBody>
      </p:sp>
      <p:sp>
        <p:nvSpPr>
          <p:cNvPr id="1031" name="Rectangle 7"/>
          <p:cNvSpPr>
            <a:spLocks noChangeArrowheads="1"/>
          </p:cNvSpPr>
          <p:nvPr/>
        </p:nvSpPr>
        <p:spPr bwMode="auto">
          <a:xfrm>
            <a:off x="7005638" y="6319838"/>
            <a:ext cx="1533525"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defRPr sz="800">
                <a:solidFill>
                  <a:schemeClr val="tx1"/>
                </a:solidFill>
                <a:latin typeface="Helvetica" panose="020B0604020202020204" pitchFamily="34" charset="0"/>
                <a:ea typeface="MS PGothic" panose="020B0600070205080204" pitchFamily="34" charset="-128"/>
              </a:defRPr>
            </a:lvl1pPr>
            <a:lvl2pPr marL="742950" indent="-285750">
              <a:defRPr sz="800">
                <a:solidFill>
                  <a:schemeClr val="tx1"/>
                </a:solidFill>
                <a:latin typeface="Helvetica" panose="020B0604020202020204" pitchFamily="34" charset="0"/>
                <a:ea typeface="MS PGothic" panose="020B0600070205080204" pitchFamily="34" charset="-128"/>
              </a:defRPr>
            </a:lvl2pPr>
            <a:lvl3pPr marL="1143000" indent="-228600">
              <a:defRPr sz="800">
                <a:solidFill>
                  <a:schemeClr val="tx1"/>
                </a:solidFill>
                <a:latin typeface="Helvetica" panose="020B0604020202020204" pitchFamily="34" charset="0"/>
                <a:ea typeface="MS PGothic" panose="020B0600070205080204" pitchFamily="34" charset="-128"/>
              </a:defRPr>
            </a:lvl3pPr>
            <a:lvl4pPr marL="1600200" indent="-228600">
              <a:defRPr sz="800">
                <a:solidFill>
                  <a:schemeClr val="tx1"/>
                </a:solidFill>
                <a:latin typeface="Helvetica" panose="020B0604020202020204" pitchFamily="34" charset="0"/>
                <a:ea typeface="MS PGothic" panose="020B0600070205080204" pitchFamily="34" charset="-128"/>
              </a:defRPr>
            </a:lvl4pPr>
            <a:lvl5pPr marL="2057400" indent="-228600">
              <a:defRPr sz="8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9pPr>
          </a:lstStyle>
          <a:p>
            <a:pPr>
              <a:defRPr/>
            </a:pPr>
            <a:r>
              <a:rPr lang="en-US" altLang="en-US" sz="1000" b="1" dirty="0">
                <a:latin typeface="Times New Roman" panose="02020603050405020304" pitchFamily="18" charset="0"/>
              </a:rPr>
              <a:t>        </a:t>
            </a:r>
          </a:p>
          <a:p>
            <a:pPr algn="r">
              <a:defRPr/>
            </a:pPr>
            <a:r>
              <a:rPr lang="en-US" altLang="en-US" sz="1000" b="1" dirty="0">
                <a:latin typeface="Times New Roman" panose="02020603050405020304" pitchFamily="18" charset="0"/>
              </a:rPr>
              <a:t>ECE 313 – </a:t>
            </a:r>
            <a:r>
              <a:rPr lang="en-US" altLang="en-US" sz="1000" b="1" dirty="0" smtClean="0">
                <a:latin typeface="Times New Roman" panose="02020603050405020304" pitchFamily="18" charset="0"/>
              </a:rPr>
              <a:t>Spring</a:t>
            </a:r>
            <a:r>
              <a:rPr lang="en-US" altLang="en-US" sz="1000" b="1" baseline="0" dirty="0" smtClean="0">
                <a:latin typeface="Times New Roman" panose="02020603050405020304" pitchFamily="18" charset="0"/>
              </a:rPr>
              <a:t> 2017</a:t>
            </a:r>
            <a:endParaRPr lang="en-US" altLang="en-US" sz="1000" b="1" dirty="0">
              <a:latin typeface="Times New Roman" panose="02020603050405020304" pitchFamily="18" charset="0"/>
            </a:endParaRPr>
          </a:p>
        </p:txBody>
      </p:sp>
      <p:sp>
        <p:nvSpPr>
          <p:cNvPr id="1032" name="Rectangle 8"/>
          <p:cNvSpPr>
            <a:spLocks noChangeArrowheads="1"/>
          </p:cNvSpPr>
          <p:nvPr/>
        </p:nvSpPr>
        <p:spPr bwMode="auto">
          <a:xfrm>
            <a:off x="3919538" y="6311900"/>
            <a:ext cx="180975" cy="393700"/>
          </a:xfrm>
          <a:prstGeom prst="rect">
            <a:avLst/>
          </a:prstGeom>
          <a:noFill/>
          <a:ln>
            <a:noFill/>
          </a:ln>
          <a:extLst/>
        </p:spPr>
        <p:txBody>
          <a:bodyPr wrap="none" lIns="90487" tIns="44450" rIns="90487" bIns="44450">
            <a:spAutoFit/>
          </a:bodyPr>
          <a:lstStyle>
            <a:lvl1pPr>
              <a:defRPr sz="800">
                <a:solidFill>
                  <a:schemeClr val="tx1"/>
                </a:solidFill>
                <a:latin typeface="Helvetica" pitchFamily="-84" charset="0"/>
                <a:ea typeface="MS PGothic" pitchFamily="34" charset="-128"/>
              </a:defRPr>
            </a:lvl1pPr>
            <a:lvl2pPr marL="742950" indent="-285750">
              <a:defRPr sz="800">
                <a:solidFill>
                  <a:schemeClr val="tx1"/>
                </a:solidFill>
                <a:latin typeface="Helvetica" pitchFamily="-84" charset="0"/>
                <a:ea typeface="MS PGothic" pitchFamily="34" charset="-128"/>
              </a:defRPr>
            </a:lvl2pPr>
            <a:lvl3pPr marL="1143000" indent="-228600">
              <a:defRPr sz="800">
                <a:solidFill>
                  <a:schemeClr val="tx1"/>
                </a:solidFill>
                <a:latin typeface="Helvetica" pitchFamily="-84" charset="0"/>
                <a:ea typeface="MS PGothic" pitchFamily="34" charset="-128"/>
              </a:defRPr>
            </a:lvl3pPr>
            <a:lvl4pPr marL="1600200" indent="-228600">
              <a:defRPr sz="800">
                <a:solidFill>
                  <a:schemeClr val="tx1"/>
                </a:solidFill>
                <a:latin typeface="Helvetica" pitchFamily="-84" charset="0"/>
                <a:ea typeface="MS PGothic" pitchFamily="34" charset="-128"/>
              </a:defRPr>
            </a:lvl4pPr>
            <a:lvl5pPr marL="2057400" indent="-228600">
              <a:defRPr sz="800">
                <a:solidFill>
                  <a:schemeClr val="tx1"/>
                </a:solidFill>
                <a:latin typeface="Helvetica" pitchFamily="-84" charset="0"/>
                <a:ea typeface="MS PGothic" pitchFamily="34" charset="-128"/>
              </a:defRPr>
            </a:lvl5pPr>
            <a:lvl6pPr marL="2514600" indent="-228600" eaLnBrk="0" fontAlgn="base" hangingPunct="0">
              <a:spcBef>
                <a:spcPct val="0"/>
              </a:spcBef>
              <a:spcAft>
                <a:spcPct val="0"/>
              </a:spcAft>
              <a:defRPr sz="800">
                <a:solidFill>
                  <a:schemeClr val="tx1"/>
                </a:solidFill>
                <a:latin typeface="Helvetica" pitchFamily="-84" charset="0"/>
                <a:ea typeface="MS PGothic" pitchFamily="34" charset="-128"/>
              </a:defRPr>
            </a:lvl6pPr>
            <a:lvl7pPr marL="2971800" indent="-228600" eaLnBrk="0" fontAlgn="base" hangingPunct="0">
              <a:spcBef>
                <a:spcPct val="0"/>
              </a:spcBef>
              <a:spcAft>
                <a:spcPct val="0"/>
              </a:spcAft>
              <a:defRPr sz="800">
                <a:solidFill>
                  <a:schemeClr val="tx1"/>
                </a:solidFill>
                <a:latin typeface="Helvetica" pitchFamily="-84" charset="0"/>
                <a:ea typeface="MS PGothic" pitchFamily="34" charset="-128"/>
              </a:defRPr>
            </a:lvl7pPr>
            <a:lvl8pPr marL="3429000" indent="-228600" eaLnBrk="0" fontAlgn="base" hangingPunct="0">
              <a:spcBef>
                <a:spcPct val="0"/>
              </a:spcBef>
              <a:spcAft>
                <a:spcPct val="0"/>
              </a:spcAft>
              <a:defRPr sz="800">
                <a:solidFill>
                  <a:schemeClr val="tx1"/>
                </a:solidFill>
                <a:latin typeface="Helvetica" pitchFamily="-84" charset="0"/>
                <a:ea typeface="MS PGothic" pitchFamily="34" charset="-128"/>
              </a:defRPr>
            </a:lvl8pPr>
            <a:lvl9pPr marL="3886200" indent="-228600" eaLnBrk="0" fontAlgn="base" hangingPunct="0">
              <a:spcBef>
                <a:spcPct val="0"/>
              </a:spcBef>
              <a:spcAft>
                <a:spcPct val="0"/>
              </a:spcAft>
              <a:defRPr sz="800">
                <a:solidFill>
                  <a:schemeClr val="tx1"/>
                </a:solidFill>
                <a:latin typeface="Helvetica" pitchFamily="-84" charset="0"/>
                <a:ea typeface="MS PGothic" pitchFamily="34" charset="-128"/>
              </a:defRPr>
            </a:lvl9pPr>
          </a:lstStyle>
          <a:p>
            <a:pPr>
              <a:defRPr/>
            </a:pPr>
            <a:endParaRPr lang="en-US" altLang="en-US" sz="1000">
              <a:latin typeface="Times New Roman" pitchFamily="18" charset="0"/>
            </a:endParaRPr>
          </a:p>
          <a:p>
            <a:pPr>
              <a:defRPr/>
            </a:pPr>
            <a:endParaRPr lang="en-US" altLang="en-US" sz="10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Arial" charset="0"/>
          <a:ea typeface="ＭＳ Ｐゴシック" charset="0"/>
        </a:defRPr>
      </a:lvl6pPr>
      <a:lvl7pPr marL="914400" algn="ctr" rtl="0" eaLnBrk="0" fontAlgn="base" hangingPunct="0">
        <a:spcBef>
          <a:spcPct val="0"/>
        </a:spcBef>
        <a:spcAft>
          <a:spcPct val="0"/>
        </a:spcAft>
        <a:defRPr sz="3200" b="1">
          <a:solidFill>
            <a:schemeClr val="tx2"/>
          </a:solidFill>
          <a:latin typeface="Arial" charset="0"/>
          <a:ea typeface="ＭＳ Ｐゴシック" charset="0"/>
        </a:defRPr>
      </a:lvl7pPr>
      <a:lvl8pPr marL="1371600" algn="ctr" rtl="0" eaLnBrk="0" fontAlgn="base" hangingPunct="0">
        <a:spcBef>
          <a:spcPct val="0"/>
        </a:spcBef>
        <a:spcAft>
          <a:spcPct val="0"/>
        </a:spcAft>
        <a:defRPr sz="3200" b="1">
          <a:solidFill>
            <a:schemeClr val="tx2"/>
          </a:solidFill>
          <a:latin typeface="Arial" charset="0"/>
          <a:ea typeface="ＭＳ Ｐゴシック" charset="0"/>
        </a:defRPr>
      </a:lvl8pPr>
      <a:lvl9pPr marL="1828800" algn="ctr" rtl="0" eaLnBrk="0" fontAlgn="base" hangingPunct="0">
        <a:spcBef>
          <a:spcPct val="0"/>
        </a:spcBef>
        <a:spcAft>
          <a:spcPct val="0"/>
        </a:spcAft>
        <a:defRPr sz="32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2000">
          <a:solidFill>
            <a:schemeClr val="tx1"/>
          </a:solidFill>
          <a:latin typeface="Times New Roman" charset="0"/>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2000">
          <a:solidFill>
            <a:schemeClr val="tx1"/>
          </a:solidFill>
          <a:latin typeface="Times New Roman" charset="0"/>
          <a:ea typeface="+mn-ea"/>
        </a:defRPr>
      </a:lvl6pPr>
      <a:lvl7pPr marL="2686050" indent="-228600" algn="l" rtl="0" eaLnBrk="0" fontAlgn="base" hangingPunct="0">
        <a:spcBef>
          <a:spcPct val="20000"/>
        </a:spcBef>
        <a:spcAft>
          <a:spcPct val="0"/>
        </a:spcAft>
        <a:buSzPct val="100000"/>
        <a:buChar char="•"/>
        <a:defRPr sz="2000">
          <a:solidFill>
            <a:schemeClr val="tx1"/>
          </a:solidFill>
          <a:latin typeface="Times New Roman" charset="0"/>
          <a:ea typeface="+mn-ea"/>
        </a:defRPr>
      </a:lvl7pPr>
      <a:lvl8pPr marL="3143250" indent="-228600" algn="l" rtl="0" eaLnBrk="0" fontAlgn="base" hangingPunct="0">
        <a:spcBef>
          <a:spcPct val="20000"/>
        </a:spcBef>
        <a:spcAft>
          <a:spcPct val="0"/>
        </a:spcAft>
        <a:buSzPct val="100000"/>
        <a:buChar char="•"/>
        <a:defRPr sz="2000">
          <a:solidFill>
            <a:schemeClr val="tx1"/>
          </a:solidFill>
          <a:latin typeface="Times New Roman" charset="0"/>
          <a:ea typeface="+mn-ea"/>
        </a:defRPr>
      </a:lvl8pPr>
      <a:lvl9pPr marL="3600450" indent="-228600" algn="l" rtl="0" eaLnBrk="0" fontAlgn="base" hangingPunct="0">
        <a:spcBef>
          <a:spcPct val="20000"/>
        </a:spcBef>
        <a:spcAft>
          <a:spcPct val="0"/>
        </a:spcAft>
        <a:buSzPct val="100000"/>
        <a:buChar char="•"/>
        <a:defRPr sz="2000">
          <a:solidFill>
            <a:schemeClr val="tx1"/>
          </a:solidFill>
          <a:latin typeface="Times New Roman"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77.png"/><Relationship Id="rId12" Type="http://schemas.openxmlformats.org/officeDocument/2006/relationships/image" Target="../media/image78.png"/><Relationship Id="rId13" Type="http://schemas.openxmlformats.org/officeDocument/2006/relationships/customXml" Target="../ink/ink65.xml"/><Relationship Id="rId14" Type="http://schemas.openxmlformats.org/officeDocument/2006/relationships/image" Target="../media/image79.png"/><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10.bin"/><Relationship Id="rId4" Type="http://schemas.openxmlformats.org/officeDocument/2006/relationships/image" Target="../media/image73.wmf"/><Relationship Id="rId5" Type="http://schemas.openxmlformats.org/officeDocument/2006/relationships/oleObject" Target="../embeddings/oleObject11.bin"/><Relationship Id="rId6" Type="http://schemas.openxmlformats.org/officeDocument/2006/relationships/image" Target="../media/image74.wmf"/><Relationship Id="rId7" Type="http://schemas.openxmlformats.org/officeDocument/2006/relationships/oleObject" Target="../embeddings/oleObject12.bin"/><Relationship Id="rId8" Type="http://schemas.openxmlformats.org/officeDocument/2006/relationships/image" Target="../media/image75.wmf"/><Relationship Id="rId9" Type="http://schemas.openxmlformats.org/officeDocument/2006/relationships/oleObject" Target="../embeddings/oleObject13.bin"/><Relationship Id="rId10" Type="http://schemas.openxmlformats.org/officeDocument/2006/relationships/image" Target="../media/image76.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80.emf"/><Relationship Id="rId5" Type="http://schemas.openxmlformats.org/officeDocument/2006/relationships/customXml" Target="../ink/ink66.xml"/><Relationship Id="rId6" Type="http://schemas.openxmlformats.org/officeDocument/2006/relationships/image" Target="../media/image81.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67.xml"/><Relationship Id="rId3" Type="http://schemas.openxmlformats.org/officeDocument/2006/relationships/image" Target="../media/image8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83.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84.emf"/><Relationship Id="rId5" Type="http://schemas.openxmlformats.org/officeDocument/2006/relationships/customXml" Target="../ink/ink68.xml"/><Relationship Id="rId6" Type="http://schemas.openxmlformats.org/officeDocument/2006/relationships/image" Target="../media/image85.pn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86.emf"/><Relationship Id="rId5" Type="http://schemas.openxmlformats.org/officeDocument/2006/relationships/customXml" Target="../ink/ink69.xml"/><Relationship Id="rId6" Type="http://schemas.openxmlformats.org/officeDocument/2006/relationships/image" Target="../media/image87.pn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8.png"/><Relationship Id="rId4" Type="http://schemas.openxmlformats.org/officeDocument/2006/relationships/customXml" Target="../ink/ink71.xml"/><Relationship Id="rId5" Type="http://schemas.openxmlformats.org/officeDocument/2006/relationships/image" Target="../media/image89.png"/><Relationship Id="rId6" Type="http://schemas.openxmlformats.org/officeDocument/2006/relationships/customXml" Target="../ink/ink72.xml"/><Relationship Id="rId7" Type="http://schemas.openxmlformats.org/officeDocument/2006/relationships/image" Target="../media/image90.png"/><Relationship Id="rId8" Type="http://schemas.openxmlformats.org/officeDocument/2006/relationships/customXml" Target="../ink/ink73.xml"/><Relationship Id="rId9" Type="http://schemas.openxmlformats.org/officeDocument/2006/relationships/image" Target="../media/image91.png"/><Relationship Id="rId1" Type="http://schemas.openxmlformats.org/officeDocument/2006/relationships/slideLayout" Target="../slideLayouts/slideLayout2.xml"/><Relationship Id="rId2" Type="http://schemas.openxmlformats.org/officeDocument/2006/relationships/customXml" Target="../ink/ink70.xml"/></Relationships>
</file>

<file path=ppt/slides/_rels/slide19.xml.rels><?xml version="1.0" encoding="UTF-8" standalone="yes"?>
<Relationships xmlns="http://schemas.openxmlformats.org/package/2006/relationships"><Relationship Id="rId9" Type="http://schemas.openxmlformats.org/officeDocument/2006/relationships/image" Target="../media/image95.png"/><Relationship Id="rId20" Type="http://schemas.openxmlformats.org/officeDocument/2006/relationships/customXml" Target="../ink/ink83.xml"/><Relationship Id="rId21" Type="http://schemas.openxmlformats.org/officeDocument/2006/relationships/image" Target="../media/image101.png"/><Relationship Id="rId22" Type="http://schemas.openxmlformats.org/officeDocument/2006/relationships/customXml" Target="../ink/ink84.xml"/><Relationship Id="rId23" Type="http://schemas.openxmlformats.org/officeDocument/2006/relationships/image" Target="../media/image102.png"/><Relationship Id="rId10" Type="http://schemas.openxmlformats.org/officeDocument/2006/relationships/customXml" Target="../ink/ink78.xml"/><Relationship Id="rId11" Type="http://schemas.openxmlformats.org/officeDocument/2006/relationships/image" Target="../media/image96.png"/><Relationship Id="rId12" Type="http://schemas.openxmlformats.org/officeDocument/2006/relationships/customXml" Target="../ink/ink79.xml"/><Relationship Id="rId13" Type="http://schemas.openxmlformats.org/officeDocument/2006/relationships/image" Target="../media/image97.png"/><Relationship Id="rId14" Type="http://schemas.openxmlformats.org/officeDocument/2006/relationships/customXml" Target="../ink/ink80.xml"/><Relationship Id="rId15" Type="http://schemas.openxmlformats.org/officeDocument/2006/relationships/image" Target="../media/image98.png"/><Relationship Id="rId16" Type="http://schemas.openxmlformats.org/officeDocument/2006/relationships/customXml" Target="../ink/ink81.xml"/><Relationship Id="rId17" Type="http://schemas.openxmlformats.org/officeDocument/2006/relationships/image" Target="../media/image99.png"/><Relationship Id="rId18" Type="http://schemas.openxmlformats.org/officeDocument/2006/relationships/customXml" Target="../ink/ink82.xml"/><Relationship Id="rId19" Type="http://schemas.openxmlformats.org/officeDocument/2006/relationships/image" Target="../media/image100.png"/><Relationship Id="rId1" Type="http://schemas.openxmlformats.org/officeDocument/2006/relationships/slideLayout" Target="../slideLayouts/slideLayout2.xml"/><Relationship Id="rId2" Type="http://schemas.openxmlformats.org/officeDocument/2006/relationships/customXml" Target="../ink/ink74.xml"/><Relationship Id="rId3" Type="http://schemas.openxmlformats.org/officeDocument/2006/relationships/image" Target="../media/image92.png"/><Relationship Id="rId4" Type="http://schemas.openxmlformats.org/officeDocument/2006/relationships/customXml" Target="../ink/ink75.xml"/><Relationship Id="rId5" Type="http://schemas.openxmlformats.org/officeDocument/2006/relationships/image" Target="../media/image93.png"/><Relationship Id="rId6" Type="http://schemas.openxmlformats.org/officeDocument/2006/relationships/customXml" Target="../ink/ink76.xml"/><Relationship Id="rId7" Type="http://schemas.openxmlformats.org/officeDocument/2006/relationships/image" Target="../media/image94.png"/><Relationship Id="rId8" Type="http://schemas.openxmlformats.org/officeDocument/2006/relationships/customXml" Target="../ink/ink7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image" Target="../media/image106.png"/><Relationship Id="rId20" Type="http://schemas.openxmlformats.org/officeDocument/2006/relationships/customXml" Target="../ink/ink94.xml"/><Relationship Id="rId21" Type="http://schemas.openxmlformats.org/officeDocument/2006/relationships/image" Target="../media/image112.png"/><Relationship Id="rId22" Type="http://schemas.openxmlformats.org/officeDocument/2006/relationships/customXml" Target="../ink/ink95.xml"/><Relationship Id="rId23" Type="http://schemas.openxmlformats.org/officeDocument/2006/relationships/image" Target="../media/image113.png"/><Relationship Id="rId10" Type="http://schemas.openxmlformats.org/officeDocument/2006/relationships/customXml" Target="../ink/ink89.xml"/><Relationship Id="rId11" Type="http://schemas.openxmlformats.org/officeDocument/2006/relationships/image" Target="../media/image107.png"/><Relationship Id="rId12" Type="http://schemas.openxmlformats.org/officeDocument/2006/relationships/customXml" Target="../ink/ink90.xml"/><Relationship Id="rId13" Type="http://schemas.openxmlformats.org/officeDocument/2006/relationships/image" Target="../media/image108.png"/><Relationship Id="rId14" Type="http://schemas.openxmlformats.org/officeDocument/2006/relationships/customXml" Target="../ink/ink91.xml"/><Relationship Id="rId15" Type="http://schemas.openxmlformats.org/officeDocument/2006/relationships/image" Target="../media/image109.png"/><Relationship Id="rId16" Type="http://schemas.openxmlformats.org/officeDocument/2006/relationships/customXml" Target="../ink/ink92.xml"/><Relationship Id="rId17" Type="http://schemas.openxmlformats.org/officeDocument/2006/relationships/image" Target="../media/image110.png"/><Relationship Id="rId18" Type="http://schemas.openxmlformats.org/officeDocument/2006/relationships/customXml" Target="../ink/ink93.xml"/><Relationship Id="rId19" Type="http://schemas.openxmlformats.org/officeDocument/2006/relationships/image" Target="../media/image111.png"/><Relationship Id="rId1" Type="http://schemas.openxmlformats.org/officeDocument/2006/relationships/slideLayout" Target="../slideLayouts/slideLayout2.xml"/><Relationship Id="rId2" Type="http://schemas.openxmlformats.org/officeDocument/2006/relationships/customXml" Target="../ink/ink85.xml"/><Relationship Id="rId3" Type="http://schemas.openxmlformats.org/officeDocument/2006/relationships/image" Target="../media/image103.png"/><Relationship Id="rId4" Type="http://schemas.openxmlformats.org/officeDocument/2006/relationships/customXml" Target="../ink/ink86.xml"/><Relationship Id="rId5" Type="http://schemas.openxmlformats.org/officeDocument/2006/relationships/image" Target="../media/image104.png"/><Relationship Id="rId6" Type="http://schemas.openxmlformats.org/officeDocument/2006/relationships/customXml" Target="../ink/ink87.xml"/><Relationship Id="rId7" Type="http://schemas.openxmlformats.org/officeDocument/2006/relationships/image" Target="../media/image105.png"/><Relationship Id="rId8" Type="http://schemas.openxmlformats.org/officeDocument/2006/relationships/customXml" Target="../ink/ink8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5.emf"/></Relationships>
</file>

<file path=ppt/slides/_rels/slide23.xml.rels><?xml version="1.0" encoding="UTF-8" standalone="yes"?>
<Relationships xmlns="http://schemas.openxmlformats.org/package/2006/relationships"><Relationship Id="rId11" Type="http://schemas.openxmlformats.org/officeDocument/2006/relationships/customXml" Target="../ink/ink98.xml"/><Relationship Id="rId12" Type="http://schemas.openxmlformats.org/officeDocument/2006/relationships/image" Target="../media/image120.png"/><Relationship Id="rId13" Type="http://schemas.openxmlformats.org/officeDocument/2006/relationships/customXml" Target="../ink/ink99.xml"/><Relationship Id="rId14" Type="http://schemas.openxmlformats.org/officeDocument/2006/relationships/image" Target="../media/image121.png"/><Relationship Id="rId15" Type="http://schemas.openxmlformats.org/officeDocument/2006/relationships/customXml" Target="../ink/ink100.xml"/><Relationship Id="rId16" Type="http://schemas.openxmlformats.org/officeDocument/2006/relationships/image" Target="../media/image122.png"/><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18.bin"/><Relationship Id="rId4" Type="http://schemas.openxmlformats.org/officeDocument/2006/relationships/image" Target="../media/image116.wmf"/><Relationship Id="rId5" Type="http://schemas.openxmlformats.org/officeDocument/2006/relationships/oleObject" Target="../embeddings/oleObject19.bin"/><Relationship Id="rId6" Type="http://schemas.openxmlformats.org/officeDocument/2006/relationships/image" Target="../media/image117.wmf"/><Relationship Id="rId7" Type="http://schemas.openxmlformats.org/officeDocument/2006/relationships/customXml" Target="../ink/ink96.xml"/><Relationship Id="rId8" Type="http://schemas.openxmlformats.org/officeDocument/2006/relationships/image" Target="../media/image118.png"/><Relationship Id="rId9" Type="http://schemas.openxmlformats.org/officeDocument/2006/relationships/customXml" Target="../ink/ink97.xml"/><Relationship Id="rId10" Type="http://schemas.openxmlformats.org/officeDocument/2006/relationships/image" Target="../media/image119.png"/></Relationships>
</file>

<file path=ppt/slides/_rels/slide24.xml.rels><?xml version="1.0" encoding="UTF-8" standalone="yes"?>
<Relationships xmlns="http://schemas.openxmlformats.org/package/2006/relationships"><Relationship Id="rId3" Type="http://schemas.openxmlformats.org/officeDocument/2006/relationships/image" Target="../media/image123.png"/><Relationship Id="rId4" Type="http://schemas.openxmlformats.org/officeDocument/2006/relationships/customXml" Target="../ink/ink102.xml"/><Relationship Id="rId5" Type="http://schemas.openxmlformats.org/officeDocument/2006/relationships/image" Target="../media/image124.png"/><Relationship Id="rId1" Type="http://schemas.openxmlformats.org/officeDocument/2006/relationships/slideLayout" Target="../slideLayouts/slideLayout2.xml"/><Relationship Id="rId2" Type="http://schemas.openxmlformats.org/officeDocument/2006/relationships/customXml" Target="../ink/ink10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103.xml"/><Relationship Id="rId3" Type="http://schemas.openxmlformats.org/officeDocument/2006/relationships/image" Target="../media/image125.png"/></Relationships>
</file>

<file path=ppt/slides/_rels/slide26.xml.rels><?xml version="1.0" encoding="UTF-8" standalone="yes"?>
<Relationships xmlns="http://schemas.openxmlformats.org/package/2006/relationships"><Relationship Id="rId11" Type="http://schemas.openxmlformats.org/officeDocument/2006/relationships/customXml" Target="../ink/ink105.xml"/><Relationship Id="rId12" Type="http://schemas.openxmlformats.org/officeDocument/2006/relationships/image" Target="../media/image130.png"/><Relationship Id="rId13" Type="http://schemas.openxmlformats.org/officeDocument/2006/relationships/customXml" Target="../ink/ink106.xml"/><Relationship Id="rId14" Type="http://schemas.openxmlformats.org/officeDocument/2006/relationships/image" Target="../media/image131.png"/><Relationship Id="rId15" Type="http://schemas.openxmlformats.org/officeDocument/2006/relationships/customXml" Target="../ink/ink107.xml"/><Relationship Id="rId16" Type="http://schemas.openxmlformats.org/officeDocument/2006/relationships/image" Target="../media/image132.png"/><Relationship Id="rId17" Type="http://schemas.openxmlformats.org/officeDocument/2006/relationships/customXml" Target="../ink/ink108.xml"/><Relationship Id="rId18" Type="http://schemas.openxmlformats.org/officeDocument/2006/relationships/image" Target="../media/image133.png"/><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oleObject20.bin"/><Relationship Id="rId4" Type="http://schemas.openxmlformats.org/officeDocument/2006/relationships/image" Target="../media/image126.wmf"/><Relationship Id="rId5" Type="http://schemas.openxmlformats.org/officeDocument/2006/relationships/oleObject" Target="../embeddings/oleObject21.bin"/><Relationship Id="rId6" Type="http://schemas.openxmlformats.org/officeDocument/2006/relationships/image" Target="../media/image127.wmf"/><Relationship Id="rId7" Type="http://schemas.openxmlformats.org/officeDocument/2006/relationships/oleObject" Target="../embeddings/oleObject22.bin"/><Relationship Id="rId8" Type="http://schemas.openxmlformats.org/officeDocument/2006/relationships/image" Target="../media/image128.wmf"/><Relationship Id="rId9" Type="http://schemas.openxmlformats.org/officeDocument/2006/relationships/customXml" Target="../ink/ink104.xml"/><Relationship Id="rId10" Type="http://schemas.openxmlformats.org/officeDocument/2006/relationships/image" Target="../media/image129.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134.wmf"/><Relationship Id="rId5" Type="http://schemas.openxmlformats.org/officeDocument/2006/relationships/oleObject" Target="../embeddings/oleObject24.bin"/><Relationship Id="rId6" Type="http://schemas.openxmlformats.org/officeDocument/2006/relationships/image" Target="../media/image135.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9" Type="http://schemas.openxmlformats.org/officeDocument/2006/relationships/image" Target="../media/image139.png"/><Relationship Id="rId20" Type="http://schemas.openxmlformats.org/officeDocument/2006/relationships/customXml" Target="../ink/ink118.xml"/><Relationship Id="rId21" Type="http://schemas.openxmlformats.org/officeDocument/2006/relationships/image" Target="../media/image145.png"/><Relationship Id="rId22" Type="http://schemas.openxmlformats.org/officeDocument/2006/relationships/customXml" Target="../ink/ink119.xml"/><Relationship Id="rId23" Type="http://schemas.openxmlformats.org/officeDocument/2006/relationships/image" Target="../media/image146.png"/><Relationship Id="rId10" Type="http://schemas.openxmlformats.org/officeDocument/2006/relationships/customXml" Target="../ink/ink113.xml"/><Relationship Id="rId11" Type="http://schemas.openxmlformats.org/officeDocument/2006/relationships/image" Target="../media/image140.png"/><Relationship Id="rId12" Type="http://schemas.openxmlformats.org/officeDocument/2006/relationships/customXml" Target="../ink/ink114.xml"/><Relationship Id="rId13" Type="http://schemas.openxmlformats.org/officeDocument/2006/relationships/image" Target="../media/image141.png"/><Relationship Id="rId14" Type="http://schemas.openxmlformats.org/officeDocument/2006/relationships/customXml" Target="../ink/ink115.xml"/><Relationship Id="rId15" Type="http://schemas.openxmlformats.org/officeDocument/2006/relationships/image" Target="../media/image142.png"/><Relationship Id="rId16" Type="http://schemas.openxmlformats.org/officeDocument/2006/relationships/customXml" Target="../ink/ink116.xml"/><Relationship Id="rId17" Type="http://schemas.openxmlformats.org/officeDocument/2006/relationships/image" Target="../media/image143.png"/><Relationship Id="rId18" Type="http://schemas.openxmlformats.org/officeDocument/2006/relationships/customXml" Target="../ink/ink117.xml"/><Relationship Id="rId19" Type="http://schemas.openxmlformats.org/officeDocument/2006/relationships/image" Target="../media/image144.png"/><Relationship Id="rId1" Type="http://schemas.openxmlformats.org/officeDocument/2006/relationships/slideLayout" Target="../slideLayouts/slideLayout2.xml"/><Relationship Id="rId2" Type="http://schemas.openxmlformats.org/officeDocument/2006/relationships/customXml" Target="../ink/ink109.xml"/><Relationship Id="rId3" Type="http://schemas.openxmlformats.org/officeDocument/2006/relationships/image" Target="../media/image136.png"/><Relationship Id="rId4" Type="http://schemas.openxmlformats.org/officeDocument/2006/relationships/customXml" Target="../ink/ink110.xml"/><Relationship Id="rId5" Type="http://schemas.openxmlformats.org/officeDocument/2006/relationships/image" Target="../media/image137.png"/><Relationship Id="rId6" Type="http://schemas.openxmlformats.org/officeDocument/2006/relationships/customXml" Target="../ink/ink111.xml"/><Relationship Id="rId7" Type="http://schemas.openxmlformats.org/officeDocument/2006/relationships/image" Target="../media/image138.png"/><Relationship Id="rId8" Type="http://schemas.openxmlformats.org/officeDocument/2006/relationships/customXml" Target="../ink/ink112.xml"/></Relationships>
</file>

<file path=ppt/slides/_rels/slide29.xml.rels><?xml version="1.0" encoding="UTF-8" standalone="yes"?>
<Relationships xmlns="http://schemas.openxmlformats.org/package/2006/relationships"><Relationship Id="rId9" Type="http://schemas.openxmlformats.org/officeDocument/2006/relationships/customXml" Target="../ink/ink122.xml"/><Relationship Id="rId20" Type="http://schemas.openxmlformats.org/officeDocument/2006/relationships/image" Target="../media/image155.png"/><Relationship Id="rId21" Type="http://schemas.openxmlformats.org/officeDocument/2006/relationships/customXml" Target="../ink/ink128.xml"/><Relationship Id="rId22" Type="http://schemas.openxmlformats.org/officeDocument/2006/relationships/image" Target="../media/image156.png"/><Relationship Id="rId23" Type="http://schemas.openxmlformats.org/officeDocument/2006/relationships/customXml" Target="../ink/ink129.xml"/><Relationship Id="rId24" Type="http://schemas.openxmlformats.org/officeDocument/2006/relationships/image" Target="../media/image157.png"/><Relationship Id="rId25" Type="http://schemas.openxmlformats.org/officeDocument/2006/relationships/customXml" Target="../ink/ink130.xml"/><Relationship Id="rId26" Type="http://schemas.openxmlformats.org/officeDocument/2006/relationships/image" Target="../media/image158.png"/><Relationship Id="rId10" Type="http://schemas.openxmlformats.org/officeDocument/2006/relationships/image" Target="../media/image150.png"/><Relationship Id="rId11" Type="http://schemas.openxmlformats.org/officeDocument/2006/relationships/customXml" Target="../ink/ink123.xml"/><Relationship Id="rId12" Type="http://schemas.openxmlformats.org/officeDocument/2006/relationships/image" Target="../media/image151.png"/><Relationship Id="rId13" Type="http://schemas.openxmlformats.org/officeDocument/2006/relationships/customXml" Target="../ink/ink124.xml"/><Relationship Id="rId14" Type="http://schemas.openxmlformats.org/officeDocument/2006/relationships/image" Target="../media/image152.png"/><Relationship Id="rId15" Type="http://schemas.openxmlformats.org/officeDocument/2006/relationships/customXml" Target="../ink/ink125.xml"/><Relationship Id="rId16" Type="http://schemas.openxmlformats.org/officeDocument/2006/relationships/image" Target="../media/image153.png"/><Relationship Id="rId17" Type="http://schemas.openxmlformats.org/officeDocument/2006/relationships/customXml" Target="../ink/ink126.xml"/><Relationship Id="rId18" Type="http://schemas.openxmlformats.org/officeDocument/2006/relationships/image" Target="../media/image154.png"/><Relationship Id="rId19" Type="http://schemas.openxmlformats.org/officeDocument/2006/relationships/customXml" Target="../ink/ink127.xml"/><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25.bin"/><Relationship Id="rId4" Type="http://schemas.openxmlformats.org/officeDocument/2006/relationships/image" Target="../media/image147.wmf"/><Relationship Id="rId5" Type="http://schemas.openxmlformats.org/officeDocument/2006/relationships/customXml" Target="../ink/ink120.xml"/><Relationship Id="rId6" Type="http://schemas.openxmlformats.org/officeDocument/2006/relationships/image" Target="../media/image148.png"/><Relationship Id="rId7" Type="http://schemas.openxmlformats.org/officeDocument/2006/relationships/customXml" Target="../ink/ink121.xml"/><Relationship Id="rId8" Type="http://schemas.openxmlformats.org/officeDocument/2006/relationships/image" Target="../media/image1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9.png"/><Relationship Id="rId4" Type="http://schemas.openxmlformats.org/officeDocument/2006/relationships/customXml" Target="../ink/ink132.xml"/><Relationship Id="rId5" Type="http://schemas.openxmlformats.org/officeDocument/2006/relationships/image" Target="../media/image160.png"/><Relationship Id="rId6" Type="http://schemas.openxmlformats.org/officeDocument/2006/relationships/customXml" Target="../ink/ink133.xml"/><Relationship Id="rId7" Type="http://schemas.openxmlformats.org/officeDocument/2006/relationships/image" Target="../media/image161.png"/><Relationship Id="rId1" Type="http://schemas.openxmlformats.org/officeDocument/2006/relationships/slideLayout" Target="../slideLayouts/slideLayout2.xml"/><Relationship Id="rId2" Type="http://schemas.openxmlformats.org/officeDocument/2006/relationships/customXml" Target="../ink/ink131.xml"/></Relationships>
</file>

<file path=ppt/slides/_rels/slide31.xml.rels><?xml version="1.0" encoding="UTF-8" standalone="yes"?>
<Relationships xmlns="http://schemas.openxmlformats.org/package/2006/relationships"><Relationship Id="rId9" Type="http://schemas.openxmlformats.org/officeDocument/2006/relationships/customXml" Target="../ink/ink136.xml"/><Relationship Id="rId20" Type="http://schemas.openxmlformats.org/officeDocument/2006/relationships/image" Target="../media/image170.png"/><Relationship Id="rId10" Type="http://schemas.openxmlformats.org/officeDocument/2006/relationships/image" Target="../media/image165.png"/><Relationship Id="rId11" Type="http://schemas.openxmlformats.org/officeDocument/2006/relationships/customXml" Target="../ink/ink137.xml"/><Relationship Id="rId12" Type="http://schemas.openxmlformats.org/officeDocument/2006/relationships/image" Target="../media/image166.png"/><Relationship Id="rId13" Type="http://schemas.openxmlformats.org/officeDocument/2006/relationships/customXml" Target="../ink/ink138.xml"/><Relationship Id="rId14" Type="http://schemas.openxmlformats.org/officeDocument/2006/relationships/image" Target="../media/image167.png"/><Relationship Id="rId15" Type="http://schemas.openxmlformats.org/officeDocument/2006/relationships/customXml" Target="../ink/ink139.xml"/><Relationship Id="rId16" Type="http://schemas.openxmlformats.org/officeDocument/2006/relationships/image" Target="../media/image168.png"/><Relationship Id="rId17" Type="http://schemas.openxmlformats.org/officeDocument/2006/relationships/customXml" Target="../ink/ink140.xml"/><Relationship Id="rId18" Type="http://schemas.openxmlformats.org/officeDocument/2006/relationships/image" Target="../media/image169.png"/><Relationship Id="rId19" Type="http://schemas.openxmlformats.org/officeDocument/2006/relationships/customXml" Target="../ink/ink141.xml"/><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oleObject26.bin"/><Relationship Id="rId4" Type="http://schemas.openxmlformats.org/officeDocument/2006/relationships/image" Target="../media/image162.wmf"/><Relationship Id="rId5" Type="http://schemas.openxmlformats.org/officeDocument/2006/relationships/customXml" Target="../ink/ink134.xml"/><Relationship Id="rId6" Type="http://schemas.openxmlformats.org/officeDocument/2006/relationships/image" Target="../media/image163.png"/><Relationship Id="rId7" Type="http://schemas.openxmlformats.org/officeDocument/2006/relationships/customXml" Target="../ink/ink135.xml"/><Relationship Id="rId8" Type="http://schemas.openxmlformats.org/officeDocument/2006/relationships/image" Target="../media/image164.png"/></Relationships>
</file>

<file path=ppt/slides/_rels/slide32.xml.rels><?xml version="1.0" encoding="UTF-8" standalone="yes"?>
<Relationships xmlns="http://schemas.openxmlformats.org/package/2006/relationships"><Relationship Id="rId9" Type="http://schemas.openxmlformats.org/officeDocument/2006/relationships/customXml" Target="../ink/ink143.xml"/><Relationship Id="rId20" Type="http://schemas.openxmlformats.org/officeDocument/2006/relationships/image" Target="../media/image179.png"/><Relationship Id="rId21" Type="http://schemas.openxmlformats.org/officeDocument/2006/relationships/customXml" Target="../ink/ink149.xml"/><Relationship Id="rId22" Type="http://schemas.openxmlformats.org/officeDocument/2006/relationships/image" Target="../media/image180.png"/><Relationship Id="rId23" Type="http://schemas.openxmlformats.org/officeDocument/2006/relationships/customXml" Target="../ink/ink150.xml"/><Relationship Id="rId24" Type="http://schemas.openxmlformats.org/officeDocument/2006/relationships/image" Target="../media/image181.png"/><Relationship Id="rId10" Type="http://schemas.openxmlformats.org/officeDocument/2006/relationships/image" Target="../media/image174.png"/><Relationship Id="rId11" Type="http://schemas.openxmlformats.org/officeDocument/2006/relationships/customXml" Target="../ink/ink144.xml"/><Relationship Id="rId12" Type="http://schemas.openxmlformats.org/officeDocument/2006/relationships/image" Target="../media/image175.png"/><Relationship Id="rId13" Type="http://schemas.openxmlformats.org/officeDocument/2006/relationships/customXml" Target="../ink/ink145.xml"/><Relationship Id="rId14" Type="http://schemas.openxmlformats.org/officeDocument/2006/relationships/image" Target="../media/image176.png"/><Relationship Id="rId15" Type="http://schemas.openxmlformats.org/officeDocument/2006/relationships/customXml" Target="../ink/ink146.xml"/><Relationship Id="rId16" Type="http://schemas.openxmlformats.org/officeDocument/2006/relationships/image" Target="../media/image177.png"/><Relationship Id="rId17" Type="http://schemas.openxmlformats.org/officeDocument/2006/relationships/customXml" Target="../ink/ink147.xml"/><Relationship Id="rId18" Type="http://schemas.openxmlformats.org/officeDocument/2006/relationships/image" Target="../media/image178.png"/><Relationship Id="rId19" Type="http://schemas.openxmlformats.org/officeDocument/2006/relationships/customXml" Target="../ink/ink148.xml"/><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oleObject" Target="../embeddings/oleObject27.bin"/><Relationship Id="rId4" Type="http://schemas.openxmlformats.org/officeDocument/2006/relationships/image" Target="../media/image171.emf"/><Relationship Id="rId5" Type="http://schemas.openxmlformats.org/officeDocument/2006/relationships/oleObject" Target="../embeddings/oleObject28.bin"/><Relationship Id="rId6" Type="http://schemas.openxmlformats.org/officeDocument/2006/relationships/image" Target="../media/image172.emf"/><Relationship Id="rId7" Type="http://schemas.openxmlformats.org/officeDocument/2006/relationships/customXml" Target="../ink/ink142.xml"/><Relationship Id="rId8" Type="http://schemas.openxmlformats.org/officeDocument/2006/relationships/image" Target="../media/image173.png"/></Relationships>
</file>

<file path=ppt/slides/_rels/slide33.xml.rels><?xml version="1.0" encoding="UTF-8" standalone="yes"?>
<Relationships xmlns="http://schemas.openxmlformats.org/package/2006/relationships"><Relationship Id="rId9" Type="http://schemas.openxmlformats.org/officeDocument/2006/relationships/image" Target="../media/image185.png"/><Relationship Id="rId20" Type="http://schemas.openxmlformats.org/officeDocument/2006/relationships/customXml" Target="../ink/ink160.xml"/><Relationship Id="rId21" Type="http://schemas.openxmlformats.org/officeDocument/2006/relationships/image" Target="../media/image191.png"/><Relationship Id="rId22" Type="http://schemas.openxmlformats.org/officeDocument/2006/relationships/customXml" Target="../ink/ink161.xml"/><Relationship Id="rId23" Type="http://schemas.openxmlformats.org/officeDocument/2006/relationships/image" Target="../media/image192.png"/><Relationship Id="rId24" Type="http://schemas.openxmlformats.org/officeDocument/2006/relationships/customXml" Target="../ink/ink162.xml"/><Relationship Id="rId25" Type="http://schemas.openxmlformats.org/officeDocument/2006/relationships/image" Target="../media/image193.png"/><Relationship Id="rId10" Type="http://schemas.openxmlformats.org/officeDocument/2006/relationships/customXml" Target="../ink/ink155.xml"/><Relationship Id="rId11" Type="http://schemas.openxmlformats.org/officeDocument/2006/relationships/image" Target="../media/image186.png"/><Relationship Id="rId12" Type="http://schemas.openxmlformats.org/officeDocument/2006/relationships/customXml" Target="../ink/ink156.xml"/><Relationship Id="rId13" Type="http://schemas.openxmlformats.org/officeDocument/2006/relationships/image" Target="../media/image187.png"/><Relationship Id="rId14" Type="http://schemas.openxmlformats.org/officeDocument/2006/relationships/customXml" Target="../ink/ink157.xml"/><Relationship Id="rId15" Type="http://schemas.openxmlformats.org/officeDocument/2006/relationships/image" Target="../media/image188.png"/><Relationship Id="rId16" Type="http://schemas.openxmlformats.org/officeDocument/2006/relationships/customXml" Target="../ink/ink158.xml"/><Relationship Id="rId17" Type="http://schemas.openxmlformats.org/officeDocument/2006/relationships/image" Target="../media/image189.png"/><Relationship Id="rId18" Type="http://schemas.openxmlformats.org/officeDocument/2006/relationships/customXml" Target="../ink/ink159.xml"/><Relationship Id="rId19" Type="http://schemas.openxmlformats.org/officeDocument/2006/relationships/image" Target="../media/image190.png"/><Relationship Id="rId1" Type="http://schemas.openxmlformats.org/officeDocument/2006/relationships/slideLayout" Target="../slideLayouts/slideLayout2.xml"/><Relationship Id="rId2" Type="http://schemas.openxmlformats.org/officeDocument/2006/relationships/customXml" Target="../ink/ink151.xml"/><Relationship Id="rId3" Type="http://schemas.openxmlformats.org/officeDocument/2006/relationships/image" Target="../media/image182.png"/><Relationship Id="rId4" Type="http://schemas.openxmlformats.org/officeDocument/2006/relationships/customXml" Target="../ink/ink152.xml"/><Relationship Id="rId5" Type="http://schemas.openxmlformats.org/officeDocument/2006/relationships/image" Target="../media/image183.png"/><Relationship Id="rId6" Type="http://schemas.openxmlformats.org/officeDocument/2006/relationships/customXml" Target="../ink/ink153.xml"/><Relationship Id="rId7" Type="http://schemas.openxmlformats.org/officeDocument/2006/relationships/image" Target="../media/image184.png"/><Relationship Id="rId8" Type="http://schemas.openxmlformats.org/officeDocument/2006/relationships/customXml" Target="../ink/ink1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4.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195.wmf"/><Relationship Id="rId5" Type="http://schemas.openxmlformats.org/officeDocument/2006/relationships/oleObject" Target="../embeddings/oleObject30.bin"/><Relationship Id="rId6" Type="http://schemas.openxmlformats.org/officeDocument/2006/relationships/image" Target="../media/image196.w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customXml" Target="../ink/ink3.xml"/><Relationship Id="rId20" Type="http://schemas.openxmlformats.org/officeDocument/2006/relationships/image" Target="../media/image9.png"/><Relationship Id="rId10" Type="http://schemas.openxmlformats.org/officeDocument/2006/relationships/image" Target="../media/image4.png"/><Relationship Id="rId11" Type="http://schemas.openxmlformats.org/officeDocument/2006/relationships/customXml" Target="../ink/ink4.xml"/><Relationship Id="rId12" Type="http://schemas.openxmlformats.org/officeDocument/2006/relationships/image" Target="../media/image5.png"/><Relationship Id="rId13" Type="http://schemas.openxmlformats.org/officeDocument/2006/relationships/customXml" Target="../ink/ink5.xml"/><Relationship Id="rId14" Type="http://schemas.openxmlformats.org/officeDocument/2006/relationships/image" Target="../media/image6.png"/><Relationship Id="rId15" Type="http://schemas.openxmlformats.org/officeDocument/2006/relationships/customXml" Target="../ink/ink6.xml"/><Relationship Id="rId16" Type="http://schemas.openxmlformats.org/officeDocument/2006/relationships/image" Target="../media/image7.png"/><Relationship Id="rId17" Type="http://schemas.openxmlformats.org/officeDocument/2006/relationships/customXml" Target="../ink/ink7.xml"/><Relationship Id="rId18" Type="http://schemas.openxmlformats.org/officeDocument/2006/relationships/image" Target="../media/image8.png"/><Relationship Id="rId19" Type="http://schemas.openxmlformats.org/officeDocument/2006/relationships/customXml" Target="../ink/ink8.xml"/><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1.emf"/><Relationship Id="rId5" Type="http://schemas.openxmlformats.org/officeDocument/2006/relationships/oleObject" Target="../embeddings/oleObject2.bin"/><Relationship Id="rId6" Type="http://schemas.openxmlformats.org/officeDocument/2006/relationships/image" Target="../media/image2.emf"/><Relationship Id="rId7" Type="http://schemas.openxmlformats.org/officeDocument/2006/relationships/customXml" Target="../ink/ink2.xml"/><Relationship Id="rId8"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image" Target="../media/image197.w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2.bin"/><Relationship Id="rId4" Type="http://schemas.openxmlformats.org/officeDocument/2006/relationships/image" Target="../media/image198.w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3.bin"/><Relationship Id="rId4" Type="http://schemas.openxmlformats.org/officeDocument/2006/relationships/image" Target="../media/image199.wmf"/><Relationship Id="rId5" Type="http://schemas.openxmlformats.org/officeDocument/2006/relationships/oleObject" Target="../embeddings/oleObject34.bin"/><Relationship Id="rId6" Type="http://schemas.openxmlformats.org/officeDocument/2006/relationships/image" Target="../media/image200.w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201.w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6.bin"/><Relationship Id="rId4" Type="http://schemas.openxmlformats.org/officeDocument/2006/relationships/image" Target="../media/image202.wmf"/><Relationship Id="rId5" Type="http://schemas.openxmlformats.org/officeDocument/2006/relationships/oleObject" Target="../embeddings/oleObject37.bin"/><Relationship Id="rId6" Type="http://schemas.openxmlformats.org/officeDocument/2006/relationships/image" Target="../media/image203.wmf"/><Relationship Id="rId7" Type="http://schemas.openxmlformats.org/officeDocument/2006/relationships/oleObject" Target="../embeddings/oleObject38.bin"/><Relationship Id="rId8" Type="http://schemas.openxmlformats.org/officeDocument/2006/relationships/image" Target="../media/image199.w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4.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9.bin"/><Relationship Id="rId4" Type="http://schemas.openxmlformats.org/officeDocument/2006/relationships/image" Target="../media/image205.wmf"/><Relationship Id="rId5" Type="http://schemas.openxmlformats.org/officeDocument/2006/relationships/oleObject" Target="../embeddings/oleObject40.bin"/><Relationship Id="rId6" Type="http://schemas.openxmlformats.org/officeDocument/2006/relationships/image" Target="../media/image206.wmf"/><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customXml" Target="../ink/ink13.xml"/><Relationship Id="rId14" Type="http://schemas.openxmlformats.org/officeDocument/2006/relationships/image" Target="../media/image15.png"/><Relationship Id="rId15" Type="http://schemas.openxmlformats.org/officeDocument/2006/relationships/customXml" Target="../ink/ink14.xml"/><Relationship Id="rId16" Type="http://schemas.openxmlformats.org/officeDocument/2006/relationships/image" Target="../media/image16.png"/><Relationship Id="rId17" Type="http://schemas.openxmlformats.org/officeDocument/2006/relationships/customXml" Target="../ink/ink15.xml"/><Relationship Id="rId18" Type="http://schemas.openxmlformats.org/officeDocument/2006/relationships/image" Target="../media/image17.png"/><Relationship Id="rId19" Type="http://schemas.openxmlformats.org/officeDocument/2006/relationships/customXml" Target="../ink/ink16.xml"/><Relationship Id="rId50" Type="http://schemas.openxmlformats.org/officeDocument/2006/relationships/image" Target="../media/image33.png"/><Relationship Id="rId51" Type="http://schemas.openxmlformats.org/officeDocument/2006/relationships/customXml" Target="../ink/ink32.xml"/><Relationship Id="rId52" Type="http://schemas.openxmlformats.org/officeDocument/2006/relationships/image" Target="../media/image34.png"/><Relationship Id="rId53" Type="http://schemas.openxmlformats.org/officeDocument/2006/relationships/customXml" Target="../ink/ink33.xml"/><Relationship Id="rId54" Type="http://schemas.openxmlformats.org/officeDocument/2006/relationships/image" Target="../media/image35.png"/><Relationship Id="rId55" Type="http://schemas.openxmlformats.org/officeDocument/2006/relationships/customXml" Target="../ink/ink34.xml"/><Relationship Id="rId56" Type="http://schemas.openxmlformats.org/officeDocument/2006/relationships/image" Target="../media/image36.png"/><Relationship Id="rId57" Type="http://schemas.openxmlformats.org/officeDocument/2006/relationships/customXml" Target="../ink/ink35.xml"/><Relationship Id="rId58" Type="http://schemas.openxmlformats.org/officeDocument/2006/relationships/image" Target="../media/image37.png"/><Relationship Id="rId59" Type="http://schemas.openxmlformats.org/officeDocument/2006/relationships/customXml" Target="../ink/ink36.xml"/><Relationship Id="rId40" Type="http://schemas.openxmlformats.org/officeDocument/2006/relationships/image" Target="../media/image28.png"/><Relationship Id="rId41" Type="http://schemas.openxmlformats.org/officeDocument/2006/relationships/customXml" Target="../ink/ink27.xml"/><Relationship Id="rId42" Type="http://schemas.openxmlformats.org/officeDocument/2006/relationships/image" Target="../media/image29.png"/><Relationship Id="rId43" Type="http://schemas.openxmlformats.org/officeDocument/2006/relationships/customXml" Target="../ink/ink28.xml"/><Relationship Id="rId44" Type="http://schemas.openxmlformats.org/officeDocument/2006/relationships/image" Target="../media/image30.png"/><Relationship Id="rId45" Type="http://schemas.openxmlformats.org/officeDocument/2006/relationships/customXml" Target="../ink/ink29.xml"/><Relationship Id="rId46" Type="http://schemas.openxmlformats.org/officeDocument/2006/relationships/image" Target="../media/image31.png"/><Relationship Id="rId47" Type="http://schemas.openxmlformats.org/officeDocument/2006/relationships/customXml" Target="../ink/ink30.xml"/><Relationship Id="rId48" Type="http://schemas.openxmlformats.org/officeDocument/2006/relationships/image" Target="../media/image32.png"/><Relationship Id="rId49" Type="http://schemas.openxmlformats.org/officeDocument/2006/relationships/customXml" Target="../ink/ink31.xml"/><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3.bin"/><Relationship Id="rId4" Type="http://schemas.openxmlformats.org/officeDocument/2006/relationships/image" Target="../media/image10.emf"/><Relationship Id="rId5" Type="http://schemas.openxmlformats.org/officeDocument/2006/relationships/customXml" Target="../ink/ink9.xml"/><Relationship Id="rId6" Type="http://schemas.openxmlformats.org/officeDocument/2006/relationships/image" Target="../media/image11.png"/><Relationship Id="rId7" Type="http://schemas.openxmlformats.org/officeDocument/2006/relationships/customXml" Target="../ink/ink10.xml"/><Relationship Id="rId8" Type="http://schemas.openxmlformats.org/officeDocument/2006/relationships/image" Target="../media/image12.png"/><Relationship Id="rId9" Type="http://schemas.openxmlformats.org/officeDocument/2006/relationships/customXml" Target="../ink/ink11.xml"/><Relationship Id="rId30" Type="http://schemas.openxmlformats.org/officeDocument/2006/relationships/image" Target="../media/image23.png"/><Relationship Id="rId31" Type="http://schemas.openxmlformats.org/officeDocument/2006/relationships/customXml" Target="../ink/ink22.xml"/><Relationship Id="rId32" Type="http://schemas.openxmlformats.org/officeDocument/2006/relationships/image" Target="../media/image24.png"/><Relationship Id="rId33" Type="http://schemas.openxmlformats.org/officeDocument/2006/relationships/customXml" Target="../ink/ink23.xml"/><Relationship Id="rId34" Type="http://schemas.openxmlformats.org/officeDocument/2006/relationships/image" Target="../media/image25.png"/><Relationship Id="rId35" Type="http://schemas.openxmlformats.org/officeDocument/2006/relationships/customXml" Target="../ink/ink24.xml"/><Relationship Id="rId36" Type="http://schemas.openxmlformats.org/officeDocument/2006/relationships/image" Target="../media/image26.png"/><Relationship Id="rId37" Type="http://schemas.openxmlformats.org/officeDocument/2006/relationships/customXml" Target="../ink/ink25.xml"/><Relationship Id="rId38" Type="http://schemas.openxmlformats.org/officeDocument/2006/relationships/image" Target="../media/image27.png"/><Relationship Id="rId39" Type="http://schemas.openxmlformats.org/officeDocument/2006/relationships/customXml" Target="../ink/ink26.xml"/><Relationship Id="rId20" Type="http://schemas.openxmlformats.org/officeDocument/2006/relationships/image" Target="../media/image18.png"/><Relationship Id="rId21" Type="http://schemas.openxmlformats.org/officeDocument/2006/relationships/customXml" Target="../ink/ink17.xml"/><Relationship Id="rId22" Type="http://schemas.openxmlformats.org/officeDocument/2006/relationships/image" Target="../media/image19.png"/><Relationship Id="rId23" Type="http://schemas.openxmlformats.org/officeDocument/2006/relationships/customXml" Target="../ink/ink18.xml"/><Relationship Id="rId24" Type="http://schemas.openxmlformats.org/officeDocument/2006/relationships/image" Target="../media/image20.png"/><Relationship Id="rId25" Type="http://schemas.openxmlformats.org/officeDocument/2006/relationships/customXml" Target="../ink/ink19.xml"/><Relationship Id="rId26" Type="http://schemas.openxmlformats.org/officeDocument/2006/relationships/image" Target="../media/image21.png"/><Relationship Id="rId27" Type="http://schemas.openxmlformats.org/officeDocument/2006/relationships/customXml" Target="../ink/ink20.xml"/><Relationship Id="rId28" Type="http://schemas.openxmlformats.org/officeDocument/2006/relationships/image" Target="../media/image22.png"/><Relationship Id="rId29" Type="http://schemas.openxmlformats.org/officeDocument/2006/relationships/customXml" Target="../ink/ink21.xml"/><Relationship Id="rId60" Type="http://schemas.openxmlformats.org/officeDocument/2006/relationships/image" Target="../media/image38.png"/><Relationship Id="rId61" Type="http://schemas.openxmlformats.org/officeDocument/2006/relationships/customXml" Target="../ink/ink37.xml"/><Relationship Id="rId62" Type="http://schemas.openxmlformats.org/officeDocument/2006/relationships/image" Target="../media/image39.png"/><Relationship Id="rId10" Type="http://schemas.openxmlformats.org/officeDocument/2006/relationships/image" Target="../media/image13.png"/><Relationship Id="rId11" Type="http://schemas.openxmlformats.org/officeDocument/2006/relationships/customXml" Target="../ink/ink12.xml"/><Relationship Id="rId12"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1.bin"/><Relationship Id="rId4" Type="http://schemas.openxmlformats.org/officeDocument/2006/relationships/image" Target="../media/image207.w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2.bin"/><Relationship Id="rId4" Type="http://schemas.openxmlformats.org/officeDocument/2006/relationships/image" Target="../media/image208.wmf"/><Relationship Id="rId5" Type="http://schemas.openxmlformats.org/officeDocument/2006/relationships/oleObject" Target="../embeddings/oleObject43.bin"/><Relationship Id="rId6" Type="http://schemas.openxmlformats.org/officeDocument/2006/relationships/image" Target="../media/image209.wmf"/><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4.bin"/><Relationship Id="rId4" Type="http://schemas.openxmlformats.org/officeDocument/2006/relationships/image" Target="../media/image210.wmf"/><Relationship Id="rId5" Type="http://schemas.openxmlformats.org/officeDocument/2006/relationships/oleObject" Target="../embeddings/oleObject45.bin"/><Relationship Id="rId6" Type="http://schemas.openxmlformats.org/officeDocument/2006/relationships/image" Target="../media/image211.wmf"/><Relationship Id="rId1" Type="http://schemas.openxmlformats.org/officeDocument/2006/relationships/vmlDrawing" Target="../drawings/vmlDrawing27.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6.bin"/><Relationship Id="rId4" Type="http://schemas.openxmlformats.org/officeDocument/2006/relationships/image" Target="../media/image212.wmf"/><Relationship Id="rId5" Type="http://schemas.openxmlformats.org/officeDocument/2006/relationships/oleObject" Target="../embeddings/oleObject47.bin"/><Relationship Id="rId6" Type="http://schemas.openxmlformats.org/officeDocument/2006/relationships/image" Target="../media/image213.wmf"/><Relationship Id="rId7" Type="http://schemas.openxmlformats.org/officeDocument/2006/relationships/oleObject" Target="../embeddings/oleObject48.bin"/><Relationship Id="rId8" Type="http://schemas.openxmlformats.org/officeDocument/2006/relationships/image" Target="../media/image214.wmf"/><Relationship Id="rId1" Type="http://schemas.openxmlformats.org/officeDocument/2006/relationships/vmlDrawing" Target="../drawings/vmlDrawing28.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9.bin"/><Relationship Id="rId4" Type="http://schemas.openxmlformats.org/officeDocument/2006/relationships/image" Target="../media/image215.emf"/><Relationship Id="rId1" Type="http://schemas.openxmlformats.org/officeDocument/2006/relationships/vmlDrawing" Target="../drawings/vmlDrawing29.v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216.wmf"/><Relationship Id="rId5" Type="http://schemas.openxmlformats.org/officeDocument/2006/relationships/oleObject" Target="../embeddings/oleObject51.bin"/><Relationship Id="rId6" Type="http://schemas.openxmlformats.org/officeDocument/2006/relationships/image" Target="../media/image217.wmf"/><Relationship Id="rId7" Type="http://schemas.openxmlformats.org/officeDocument/2006/relationships/oleObject" Target="../embeddings/oleObject52.bin"/><Relationship Id="rId8" Type="http://schemas.openxmlformats.org/officeDocument/2006/relationships/image" Target="../media/image218.wmf"/><Relationship Id="rId1" Type="http://schemas.openxmlformats.org/officeDocument/2006/relationships/vmlDrawing" Target="../drawings/vmlDrawing30.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3.bin"/><Relationship Id="rId4" Type="http://schemas.openxmlformats.org/officeDocument/2006/relationships/image" Target="../media/image219.wmf"/><Relationship Id="rId1" Type="http://schemas.openxmlformats.org/officeDocument/2006/relationships/vmlDrawing" Target="../drawings/vmlDrawing31.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4.bin"/><Relationship Id="rId4" Type="http://schemas.openxmlformats.org/officeDocument/2006/relationships/image" Target="../media/image220.emf"/><Relationship Id="rId1" Type="http://schemas.openxmlformats.org/officeDocument/2006/relationships/vmlDrawing" Target="../drawings/vmlDrawing32.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40.emf"/><Relationship Id="rId5" Type="http://schemas.openxmlformats.org/officeDocument/2006/relationships/customXml" Target="../ink/ink38.xml"/><Relationship Id="rId6" Type="http://schemas.openxmlformats.org/officeDocument/2006/relationships/image" Target="../media/image41.png"/><Relationship Id="rId7" Type="http://schemas.openxmlformats.org/officeDocument/2006/relationships/customXml" Target="../ink/ink39.xml"/><Relationship Id="rId8" Type="http://schemas.openxmlformats.org/officeDocument/2006/relationships/image" Target="../media/image42.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1.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55.bin"/><Relationship Id="rId4" Type="http://schemas.openxmlformats.org/officeDocument/2006/relationships/image" Target="../media/image222.wmf"/><Relationship Id="rId5" Type="http://schemas.openxmlformats.org/officeDocument/2006/relationships/oleObject" Target="../embeddings/oleObject56.bin"/><Relationship Id="rId6" Type="http://schemas.openxmlformats.org/officeDocument/2006/relationships/image" Target="../media/image223.wmf"/><Relationship Id="rId1" Type="http://schemas.openxmlformats.org/officeDocument/2006/relationships/vmlDrawing" Target="../drawings/vmlDrawing33.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57.bin"/><Relationship Id="rId4" Type="http://schemas.openxmlformats.org/officeDocument/2006/relationships/image" Target="../media/image224.wmf"/><Relationship Id="rId1" Type="http://schemas.openxmlformats.org/officeDocument/2006/relationships/vmlDrawing" Target="../drawings/vmlDrawing34.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9" Type="http://schemas.openxmlformats.org/officeDocument/2006/relationships/customXml" Target="../ink/ink42.xml"/><Relationship Id="rId20" Type="http://schemas.openxmlformats.org/officeDocument/2006/relationships/image" Target="../media/image51.png"/><Relationship Id="rId21" Type="http://schemas.openxmlformats.org/officeDocument/2006/relationships/customXml" Target="../ink/ink48.xml"/><Relationship Id="rId22" Type="http://schemas.openxmlformats.org/officeDocument/2006/relationships/image" Target="../media/image52.png"/><Relationship Id="rId23" Type="http://schemas.openxmlformats.org/officeDocument/2006/relationships/customXml" Target="../ink/ink49.xml"/><Relationship Id="rId24" Type="http://schemas.openxmlformats.org/officeDocument/2006/relationships/image" Target="../media/image53.png"/><Relationship Id="rId25" Type="http://schemas.openxmlformats.org/officeDocument/2006/relationships/customXml" Target="../ink/ink50.xml"/><Relationship Id="rId26" Type="http://schemas.openxmlformats.org/officeDocument/2006/relationships/image" Target="../media/image54.png"/><Relationship Id="rId10" Type="http://schemas.openxmlformats.org/officeDocument/2006/relationships/image" Target="../media/image46.png"/><Relationship Id="rId11" Type="http://schemas.openxmlformats.org/officeDocument/2006/relationships/customXml" Target="../ink/ink43.xml"/><Relationship Id="rId12" Type="http://schemas.openxmlformats.org/officeDocument/2006/relationships/image" Target="../media/image47.png"/><Relationship Id="rId13" Type="http://schemas.openxmlformats.org/officeDocument/2006/relationships/customXml" Target="../ink/ink44.xml"/><Relationship Id="rId14" Type="http://schemas.openxmlformats.org/officeDocument/2006/relationships/image" Target="../media/image48.png"/><Relationship Id="rId15" Type="http://schemas.openxmlformats.org/officeDocument/2006/relationships/customXml" Target="../ink/ink45.xml"/><Relationship Id="rId16" Type="http://schemas.openxmlformats.org/officeDocument/2006/relationships/image" Target="../media/image49.png"/><Relationship Id="rId17" Type="http://schemas.openxmlformats.org/officeDocument/2006/relationships/customXml" Target="../ink/ink46.xml"/><Relationship Id="rId18" Type="http://schemas.openxmlformats.org/officeDocument/2006/relationships/image" Target="../media/image50.png"/><Relationship Id="rId19" Type="http://schemas.openxmlformats.org/officeDocument/2006/relationships/customXml" Target="../ink/ink47.xml"/><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5.bin"/><Relationship Id="rId4" Type="http://schemas.openxmlformats.org/officeDocument/2006/relationships/image" Target="../media/image43.wmf"/><Relationship Id="rId5" Type="http://schemas.openxmlformats.org/officeDocument/2006/relationships/customXml" Target="../ink/ink40.xml"/><Relationship Id="rId6" Type="http://schemas.openxmlformats.org/officeDocument/2006/relationships/image" Target="../media/image44.png"/><Relationship Id="rId7" Type="http://schemas.openxmlformats.org/officeDocument/2006/relationships/customXml" Target="../ink/ink41.xml"/><Relationship Id="rId8" Type="http://schemas.openxmlformats.org/officeDocument/2006/relationships/image" Target="../media/image45.png"/></Relationships>
</file>

<file path=ppt/slides/_rels/slide8.xml.rels><?xml version="1.0" encoding="UTF-8" standalone="yes"?>
<Relationships xmlns="http://schemas.openxmlformats.org/package/2006/relationships"><Relationship Id="rId9" Type="http://schemas.openxmlformats.org/officeDocument/2006/relationships/customXml" Target="../ink/ink51.xml"/><Relationship Id="rId20" Type="http://schemas.openxmlformats.org/officeDocument/2006/relationships/image" Target="../media/image63.png"/><Relationship Id="rId10" Type="http://schemas.openxmlformats.org/officeDocument/2006/relationships/image" Target="../media/image58.png"/><Relationship Id="rId11" Type="http://schemas.openxmlformats.org/officeDocument/2006/relationships/customXml" Target="../ink/ink52.xml"/><Relationship Id="rId12" Type="http://schemas.openxmlformats.org/officeDocument/2006/relationships/image" Target="../media/image59.png"/><Relationship Id="rId13" Type="http://schemas.openxmlformats.org/officeDocument/2006/relationships/customXml" Target="../ink/ink53.xml"/><Relationship Id="rId14" Type="http://schemas.openxmlformats.org/officeDocument/2006/relationships/image" Target="../media/image60.png"/><Relationship Id="rId15" Type="http://schemas.openxmlformats.org/officeDocument/2006/relationships/customXml" Target="../ink/ink54.xml"/><Relationship Id="rId16" Type="http://schemas.openxmlformats.org/officeDocument/2006/relationships/image" Target="../media/image61.png"/><Relationship Id="rId17" Type="http://schemas.openxmlformats.org/officeDocument/2006/relationships/customXml" Target="../ink/ink55.xml"/><Relationship Id="rId18" Type="http://schemas.openxmlformats.org/officeDocument/2006/relationships/image" Target="../media/image62.png"/><Relationship Id="rId19" Type="http://schemas.openxmlformats.org/officeDocument/2006/relationships/customXml" Target="../ink/ink56.xml"/><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6.bin"/><Relationship Id="rId4" Type="http://schemas.openxmlformats.org/officeDocument/2006/relationships/image" Target="../media/image55.wmf"/><Relationship Id="rId5" Type="http://schemas.openxmlformats.org/officeDocument/2006/relationships/oleObject" Target="../embeddings/oleObject7.bin"/><Relationship Id="rId6" Type="http://schemas.openxmlformats.org/officeDocument/2006/relationships/image" Target="../media/image56.wmf"/><Relationship Id="rId7" Type="http://schemas.openxmlformats.org/officeDocument/2006/relationships/oleObject" Target="../embeddings/oleObject8.bin"/><Relationship Id="rId8" Type="http://schemas.openxmlformats.org/officeDocument/2006/relationships/image" Target="../media/image57.wmf"/></Relationships>
</file>

<file path=ppt/slides/_rels/slide9.xml.rels><?xml version="1.0" encoding="UTF-8" standalone="yes"?>
<Relationships xmlns="http://schemas.openxmlformats.org/package/2006/relationships"><Relationship Id="rId9" Type="http://schemas.openxmlformats.org/officeDocument/2006/relationships/customXml" Target="../ink/ink59.xml"/><Relationship Id="rId20" Type="http://schemas.openxmlformats.org/officeDocument/2006/relationships/image" Target="../media/image72.png"/><Relationship Id="rId10" Type="http://schemas.openxmlformats.org/officeDocument/2006/relationships/image" Target="../media/image67.png"/><Relationship Id="rId11" Type="http://schemas.openxmlformats.org/officeDocument/2006/relationships/customXml" Target="../ink/ink60.xml"/><Relationship Id="rId12" Type="http://schemas.openxmlformats.org/officeDocument/2006/relationships/image" Target="../media/image68.png"/><Relationship Id="rId13" Type="http://schemas.openxmlformats.org/officeDocument/2006/relationships/customXml" Target="../ink/ink61.xml"/><Relationship Id="rId14" Type="http://schemas.openxmlformats.org/officeDocument/2006/relationships/image" Target="../media/image69.png"/><Relationship Id="rId15" Type="http://schemas.openxmlformats.org/officeDocument/2006/relationships/customXml" Target="../ink/ink62.xml"/><Relationship Id="rId16" Type="http://schemas.openxmlformats.org/officeDocument/2006/relationships/image" Target="../media/image70.png"/><Relationship Id="rId17" Type="http://schemas.openxmlformats.org/officeDocument/2006/relationships/customXml" Target="../ink/ink63.xml"/><Relationship Id="rId18" Type="http://schemas.openxmlformats.org/officeDocument/2006/relationships/image" Target="../media/image71.png"/><Relationship Id="rId19" Type="http://schemas.openxmlformats.org/officeDocument/2006/relationships/customXml" Target="../ink/ink64.xml"/><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9.bin"/><Relationship Id="rId4" Type="http://schemas.openxmlformats.org/officeDocument/2006/relationships/image" Target="../media/image64.emf"/><Relationship Id="rId5" Type="http://schemas.openxmlformats.org/officeDocument/2006/relationships/customXml" Target="../ink/ink57.xml"/><Relationship Id="rId6" Type="http://schemas.openxmlformats.org/officeDocument/2006/relationships/image" Target="../media/image65.png"/><Relationship Id="rId7" Type="http://schemas.openxmlformats.org/officeDocument/2006/relationships/customXml" Target="../ink/ink58.xml"/><Relationship Id="rId8"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1752" y="0"/>
            <a:ext cx="7735824" cy="1069848"/>
          </a:xfrm>
        </p:spPr>
        <p:txBody>
          <a:bodyPr lIns="92075" tIns="46037" rIns="92075" bIns="46037"/>
          <a:lstStyle/>
          <a:p>
            <a:r>
              <a:rPr lang="en-US" altLang="en-US" sz="2800" dirty="0" smtClean="0"/>
              <a:t>Gaussian, Exponential and Hypo Exponential Distributions</a:t>
            </a:r>
            <a:endParaRPr lang="en-US" altLang="en-US" sz="2800" dirty="0"/>
          </a:p>
        </p:txBody>
      </p:sp>
      <p:sp>
        <p:nvSpPr>
          <p:cNvPr id="260099" name="Rectangle 3"/>
          <p:cNvSpPr>
            <a:spLocks noGrp="1" noChangeArrowheads="1"/>
          </p:cNvSpPr>
          <p:nvPr>
            <p:ph type="subTitle" idx="1"/>
          </p:nvPr>
        </p:nvSpPr>
        <p:spPr>
          <a:xfrm>
            <a:off x="463550" y="2094047"/>
            <a:ext cx="8216900" cy="2819400"/>
          </a:xfrm>
        </p:spPr>
        <p:txBody>
          <a:bodyPr lIns="92075" tIns="46037" rIns="92075" bIns="46037"/>
          <a:lstStyle/>
          <a:p>
            <a:pPr marL="342900" indent="-342900">
              <a:defRPr/>
            </a:pPr>
            <a:r>
              <a:rPr lang="en-US" sz="2400" dirty="0">
                <a:ea typeface="+mn-ea"/>
                <a:cs typeface="+mn-cs"/>
              </a:rPr>
              <a:t>ECE 313</a:t>
            </a:r>
          </a:p>
          <a:p>
            <a:pPr marL="342900" indent="-342900">
              <a:defRPr/>
            </a:pPr>
            <a:r>
              <a:rPr lang="en-US" sz="2400" dirty="0">
                <a:ea typeface="+mn-ea"/>
                <a:cs typeface="+mn-cs"/>
              </a:rPr>
              <a:t>Probability with Engineering Applications</a:t>
            </a:r>
          </a:p>
          <a:p>
            <a:pPr marL="342900" indent="-342900">
              <a:defRPr/>
            </a:pPr>
            <a:r>
              <a:rPr lang="en-US" sz="2400" dirty="0">
                <a:ea typeface="+mn-ea"/>
                <a:cs typeface="+mn-cs"/>
              </a:rPr>
              <a:t>Lecture </a:t>
            </a:r>
            <a:r>
              <a:rPr lang="en-US" sz="2400" dirty="0" smtClean="0">
                <a:ea typeface="+mn-ea"/>
                <a:cs typeface="+mn-cs"/>
              </a:rPr>
              <a:t>12</a:t>
            </a:r>
            <a:endParaRPr lang="en-US" sz="2400" dirty="0">
              <a:ea typeface="+mn-ea"/>
              <a:cs typeface="+mn-cs"/>
            </a:endParaRPr>
          </a:p>
          <a:p>
            <a:pPr marL="342900" indent="-342900">
              <a:defRPr/>
            </a:pPr>
            <a:r>
              <a:rPr lang="en-US" sz="2400" dirty="0">
                <a:ea typeface="+mn-ea"/>
                <a:cs typeface="+mn-cs"/>
              </a:rPr>
              <a:t>Ravi K. Iyer</a:t>
            </a:r>
          </a:p>
          <a:p>
            <a:pPr marL="342900" indent="-342900">
              <a:defRPr/>
            </a:pPr>
            <a:r>
              <a:rPr lang="en-US" sz="2400" dirty="0">
                <a:ea typeface="+mn-ea"/>
                <a:cs typeface="+mn-cs"/>
              </a:rPr>
              <a:t>Department of Electrical and Computer Engineering </a:t>
            </a:r>
          </a:p>
          <a:p>
            <a:pPr marL="342900" indent="-342900">
              <a:defRPr/>
            </a:pPr>
            <a:r>
              <a:rPr lang="en-US" sz="2400" dirty="0">
                <a:ea typeface="+mn-ea"/>
                <a:cs typeface="+mn-cs"/>
              </a:rPr>
              <a:t>University of Illinois</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8449920" y="1806840"/>
              <a:ext cx="112320" cy="187560"/>
            </p14:xfrm>
          </p:contentPart>
        </mc:Choice>
        <mc:Fallback xmlns="">
          <p:pic>
            <p:nvPicPr>
              <p:cNvPr id="2" name="Ink 1"/>
              <p:cNvPicPr/>
              <p:nvPr/>
            </p:nvPicPr>
            <p:blipFill>
              <a:blip r:embed="rId4"/>
              <a:stretch>
                <a:fillRect/>
              </a:stretch>
            </p:blipFill>
            <p:spPr>
              <a:xfrm>
                <a:off x="8439480" y="1796040"/>
                <a:ext cx="133920" cy="209160"/>
              </a:xfrm>
              <a:prstGeom prst="rect">
                <a:avLst/>
              </a:prstGeom>
            </p:spPr>
          </p:pic>
        </mc:Fallback>
      </mc:AlternateContent>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atin typeface="Arial" charset="0"/>
                <a:ea typeface="MS PGothic" charset="0"/>
              </a:rPr>
              <a:t>Normal or Gaussian Distribution (cont.)</a:t>
            </a:r>
          </a:p>
        </p:txBody>
      </p:sp>
      <p:sp>
        <p:nvSpPr>
          <p:cNvPr id="10243" name="Rectangle 3"/>
          <p:cNvSpPr>
            <a:spLocks noGrp="1" noChangeArrowheads="1"/>
          </p:cNvSpPr>
          <p:nvPr>
            <p:ph type="body" idx="1"/>
          </p:nvPr>
        </p:nvSpPr>
        <p:spPr>
          <a:xfrm>
            <a:off x="0" y="1538288"/>
            <a:ext cx="8458200" cy="4675187"/>
          </a:xfrm>
        </p:spPr>
        <p:txBody>
          <a:bodyPr/>
          <a:lstStyle/>
          <a:p>
            <a:pPr>
              <a:spcBef>
                <a:spcPct val="30000"/>
              </a:spcBef>
              <a:spcAft>
                <a:spcPct val="30000"/>
              </a:spcAft>
            </a:pPr>
            <a:r>
              <a:rPr lang="en-US">
                <a:latin typeface="Arial" charset="0"/>
                <a:ea typeface="MS PGothic" charset="0"/>
              </a:rPr>
              <a:t>The CDF of the N(0,1) distribution (       ) is denoted in the tables by     , and its complementary CDF is denoted by    , so: </a:t>
            </a:r>
          </a:p>
          <a:p>
            <a:pPr>
              <a:spcBef>
                <a:spcPct val="30000"/>
              </a:spcBef>
              <a:spcAft>
                <a:spcPct val="30000"/>
              </a:spcAft>
            </a:pPr>
            <a:endParaRPr lang="en-US">
              <a:latin typeface="Arial" charset="0"/>
              <a:ea typeface="MS PGothic" charset="0"/>
            </a:endParaRPr>
          </a:p>
        </p:txBody>
      </p:sp>
      <p:graphicFrame>
        <p:nvGraphicFramePr>
          <p:cNvPr id="10244" name="Object 3"/>
          <p:cNvGraphicFramePr>
            <a:graphicFrameLocks noChangeAspect="1"/>
          </p:cNvGraphicFramePr>
          <p:nvPr/>
        </p:nvGraphicFramePr>
        <p:xfrm>
          <a:off x="1446213" y="1925638"/>
          <a:ext cx="284162" cy="263525"/>
        </p:xfrm>
        <a:graphic>
          <a:graphicData uri="http://schemas.openxmlformats.org/presentationml/2006/ole">
            <mc:AlternateContent xmlns:mc="http://schemas.openxmlformats.org/markup-compatibility/2006">
              <mc:Choice xmlns:v="urn:schemas-microsoft-com:vml" Requires="v">
                <p:oleObj spid="_x0000_s7169" name="Equation" r:id="rId3" imgW="164880" imgH="152280" progId="Equation.3">
                  <p:embed/>
                </p:oleObj>
              </mc:Choice>
              <mc:Fallback>
                <p:oleObj name="Equation" r:id="rId3" imgW="164880" imgH="152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213" y="1925638"/>
                        <a:ext cx="284162" cy="26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5" name="Object 4"/>
          <p:cNvGraphicFramePr>
            <a:graphicFrameLocks noChangeAspect="1"/>
          </p:cNvGraphicFramePr>
          <p:nvPr/>
        </p:nvGraphicFramePr>
        <p:xfrm>
          <a:off x="6694488" y="1874838"/>
          <a:ext cx="261937" cy="349250"/>
        </p:xfrm>
        <a:graphic>
          <a:graphicData uri="http://schemas.openxmlformats.org/presentationml/2006/ole">
            <mc:AlternateContent xmlns:mc="http://schemas.openxmlformats.org/markup-compatibility/2006">
              <mc:Choice xmlns:v="urn:schemas-microsoft-com:vml" Requires="v">
                <p:oleObj spid="_x0000_s7170" name="Equation" r:id="rId5" imgW="152268" imgH="203024" progId="Equation.3">
                  <p:embed/>
                </p:oleObj>
              </mc:Choice>
              <mc:Fallback>
                <p:oleObj name="Equation" r:id="rId5" imgW="152268" imgH="20302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4488" y="1874838"/>
                        <a:ext cx="261937" cy="34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6" name="Object 5"/>
          <p:cNvGraphicFramePr>
            <a:graphicFrameLocks noChangeAspect="1"/>
          </p:cNvGraphicFramePr>
          <p:nvPr/>
        </p:nvGraphicFramePr>
        <p:xfrm>
          <a:off x="5043488" y="1598613"/>
          <a:ext cx="561975" cy="309562"/>
        </p:xfrm>
        <a:graphic>
          <a:graphicData uri="http://schemas.openxmlformats.org/presentationml/2006/ole">
            <mc:AlternateContent xmlns:mc="http://schemas.openxmlformats.org/markup-compatibility/2006">
              <mc:Choice xmlns:v="urn:schemas-microsoft-com:vml" Requires="v">
                <p:oleObj spid="_x0000_s7171" name="Equation" r:id="rId7" imgW="393480" imgH="215640" progId="Equation.3">
                  <p:embed/>
                </p:oleObj>
              </mc:Choice>
              <mc:Fallback>
                <p:oleObj name="Equation" r:id="rId7" imgW="39348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3488" y="1598613"/>
                        <a:ext cx="561975" cy="309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7" name="Object 6"/>
          <p:cNvGraphicFramePr>
            <a:graphicFrameLocks noChangeAspect="1"/>
          </p:cNvGraphicFramePr>
          <p:nvPr/>
        </p:nvGraphicFramePr>
        <p:xfrm>
          <a:off x="3322638" y="2312988"/>
          <a:ext cx="2619375" cy="349250"/>
        </p:xfrm>
        <a:graphic>
          <a:graphicData uri="http://schemas.openxmlformats.org/presentationml/2006/ole">
            <mc:AlternateContent xmlns:mc="http://schemas.openxmlformats.org/markup-compatibility/2006">
              <mc:Choice xmlns:v="urn:schemas-microsoft-com:vml" Requires="v">
                <p:oleObj spid="_x0000_s7172" name="Equation" r:id="rId9" imgW="1523880" imgH="203040" progId="Equation.3">
                  <p:embed/>
                </p:oleObj>
              </mc:Choice>
              <mc:Fallback>
                <p:oleObj name="Equation" r:id="rId9" imgW="1523880" imgH="203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2638" y="2312988"/>
                        <a:ext cx="2619375" cy="34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pic>
        <p:nvPicPr>
          <p:cNvPr id="10248"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4688" y="2698750"/>
            <a:ext cx="3746500" cy="361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9"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57738" y="2654300"/>
            <a:ext cx="3632200" cy="3641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13">
            <p14:nvContentPartPr>
              <p14:cNvPr id="2" name="Ink 1"/>
              <p14:cNvContentPartPr/>
              <p14:nvPr/>
            </p14:nvContentPartPr>
            <p14:xfrm>
              <a:off x="762840" y="5575320"/>
              <a:ext cx="4666320" cy="141120"/>
            </p14:xfrm>
          </p:contentPart>
        </mc:Choice>
        <mc:Fallback>
          <p:pic>
            <p:nvPicPr>
              <p:cNvPr id="2" name="Ink 1"/>
              <p:cNvPicPr/>
              <p:nvPr/>
            </p:nvPicPr>
            <p:blipFill>
              <a:blip r:embed="rId14"/>
              <a:stretch>
                <a:fillRect/>
              </a:stretch>
            </p:blipFill>
            <p:spPr>
              <a:xfrm>
                <a:off x="752400" y="5564520"/>
                <a:ext cx="4687560" cy="162360"/>
              </a:xfrm>
              <a:prstGeom prst="rect">
                <a:avLst/>
              </a:prstGeom>
            </p:spPr>
          </p:pic>
        </mc:Fallback>
      </mc:AlternateContent>
    </p:spTree>
    <p:extLst>
      <p:ext uri="{BB962C8B-B14F-4D97-AF65-F5344CB8AC3E}">
        <p14:creationId xmlns:p14="http://schemas.microsoft.com/office/powerpoint/2010/main" val="976346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t>Normal or Gaussian Distribution Example 1 (cont.)</a:t>
            </a:r>
          </a:p>
        </p:txBody>
      </p:sp>
      <p:sp>
        <p:nvSpPr>
          <p:cNvPr id="19459" name="Rectangle 3"/>
          <p:cNvSpPr>
            <a:spLocks noGrp="1" noChangeArrowheads="1"/>
          </p:cNvSpPr>
          <p:nvPr>
            <p:ph type="body" idx="1"/>
          </p:nvPr>
        </p:nvSpPr>
        <p:spPr/>
        <p:txBody>
          <a:bodyPr/>
          <a:lstStyle/>
          <a:p>
            <a:r>
              <a:rPr lang="en-US" altLang="en-US" smtClean="0"/>
              <a:t>Next:</a:t>
            </a:r>
          </a:p>
        </p:txBody>
      </p:sp>
      <p:graphicFrame>
        <p:nvGraphicFramePr>
          <p:cNvPr id="19460" name="Object 2"/>
          <p:cNvGraphicFramePr>
            <a:graphicFrameLocks noChangeAspect="1"/>
          </p:cNvGraphicFramePr>
          <p:nvPr/>
        </p:nvGraphicFramePr>
        <p:xfrm>
          <a:off x="2112963" y="2327275"/>
          <a:ext cx="4368800" cy="2971800"/>
        </p:xfrm>
        <a:graphic>
          <a:graphicData uri="http://schemas.openxmlformats.org/presentationml/2006/ole">
            <mc:AlternateContent xmlns:mc="http://schemas.openxmlformats.org/markup-compatibility/2006">
              <mc:Choice xmlns:v="urn:schemas-microsoft-com:vml" Requires="v">
                <p:oleObj spid="_x0000_s8193" name="Equation" r:id="rId3" imgW="4368800" imgH="2971800" progId="Equation.3">
                  <p:embed/>
                </p:oleObj>
              </mc:Choice>
              <mc:Fallback>
                <p:oleObj name="Equation" r:id="rId3" imgW="4368800" imgH="297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963" y="2327275"/>
                        <a:ext cx="4368800" cy="2971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4413960" y="1898640"/>
              <a:ext cx="4136760" cy="2923560"/>
            </p14:xfrm>
          </p:contentPart>
        </mc:Choice>
        <mc:Fallback>
          <p:pic>
            <p:nvPicPr>
              <p:cNvPr id="2" name="Ink 1"/>
              <p:cNvPicPr/>
              <p:nvPr/>
            </p:nvPicPr>
            <p:blipFill>
              <a:blip r:embed="rId6"/>
              <a:stretch>
                <a:fillRect/>
              </a:stretch>
            </p:blipFill>
            <p:spPr>
              <a:xfrm>
                <a:off x="4403160" y="1887840"/>
                <a:ext cx="4158360" cy="2945160"/>
              </a:xfrm>
              <a:prstGeom prst="rect">
                <a:avLst/>
              </a:prstGeom>
            </p:spPr>
          </p:pic>
        </mc:Fallback>
      </mc:AlternateContent>
    </p:spTree>
    <p:extLst>
      <p:ext uri="{BB962C8B-B14F-4D97-AF65-F5344CB8AC3E}">
        <p14:creationId xmlns:p14="http://schemas.microsoft.com/office/powerpoint/2010/main" val="711198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Normal or Gaussian Distribution Example 2</a:t>
            </a:r>
          </a:p>
        </p:txBody>
      </p:sp>
      <p:sp>
        <p:nvSpPr>
          <p:cNvPr id="20483" name="Rectangle 3"/>
          <p:cNvSpPr>
            <a:spLocks noGrp="1" noChangeArrowheads="1"/>
          </p:cNvSpPr>
          <p:nvPr>
            <p:ph type="body" idx="1"/>
          </p:nvPr>
        </p:nvSpPr>
        <p:spPr/>
        <p:txBody>
          <a:bodyPr/>
          <a:lstStyle/>
          <a:p>
            <a:r>
              <a:rPr lang="en-US" altLang="en-US" smtClean="0"/>
              <a:t>Assuming that the life of a given subsystem, in the wear-out phase, is normally distributed with </a:t>
            </a:r>
            <a:r>
              <a:rPr lang="en-US" altLang="en-US" smtClean="0">
                <a:sym typeface="Symbol" panose="05050102010706020507" pitchFamily="18" charset="2"/>
              </a:rPr>
              <a:t> = 10,000 hours and  = 1,000 hours, determine the reliability for an operating time of 500 hours given that </a:t>
            </a:r>
          </a:p>
          <a:p>
            <a:pPr lvl="1">
              <a:buFontTx/>
              <a:buChar char="a"/>
            </a:pPr>
            <a:endParaRPr lang="en-US" altLang="en-US" smtClean="0">
              <a:latin typeface="Times New Roman" panose="02020603050405020304" pitchFamily="18" charset="0"/>
            </a:endParaRPr>
          </a:p>
          <a:p>
            <a:pPr lvl="1"/>
            <a:r>
              <a:rPr lang="en-US" altLang="en-US" smtClean="0">
                <a:latin typeface="Times New Roman" panose="02020603050405020304" pitchFamily="18" charset="0"/>
              </a:rPr>
              <a:t>(a) The age of the component is 9,000 hours,</a:t>
            </a:r>
          </a:p>
          <a:p>
            <a:pPr lvl="1"/>
            <a:r>
              <a:rPr lang="en-US" altLang="en-US" smtClean="0">
                <a:latin typeface="Times New Roman" panose="02020603050405020304" pitchFamily="18" charset="0"/>
              </a:rPr>
              <a:t>(b) The age of the component is 11,000.</a:t>
            </a:r>
          </a:p>
          <a:p>
            <a:endParaRPr lang="en-US" altLang="en-US" smtClean="0"/>
          </a:p>
          <a:p>
            <a:endParaRPr lang="en-US" altLang="en-US" smtClean="0"/>
          </a:p>
          <a:p>
            <a:r>
              <a:rPr lang="en-US" altLang="en-US" smtClean="0"/>
              <a:t>The required quantity under (a) is </a:t>
            </a:r>
            <a:r>
              <a:rPr lang="en-US" altLang="en-US" i="1" smtClean="0"/>
              <a:t>R</a:t>
            </a:r>
            <a:r>
              <a:rPr lang="en-US" altLang="en-US" baseline="-25000" smtClean="0"/>
              <a:t>9,000</a:t>
            </a:r>
            <a:r>
              <a:rPr lang="en-US" altLang="en-US" smtClean="0"/>
              <a:t>(500) and under (b) is </a:t>
            </a:r>
            <a:r>
              <a:rPr lang="en-US" altLang="en-US" i="1" smtClean="0"/>
              <a:t>R</a:t>
            </a:r>
            <a:r>
              <a:rPr lang="en-US" altLang="en-US" baseline="-25000" smtClean="0"/>
              <a:t>11,000</a:t>
            </a:r>
            <a:r>
              <a:rPr lang="en-US" altLang="en-US" smtClean="0"/>
              <a:t>(500). </a:t>
            </a: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4504320" y="1881720"/>
              <a:ext cx="1798920" cy="1955880"/>
            </p14:xfrm>
          </p:contentPart>
        </mc:Choice>
        <mc:Fallback>
          <p:pic>
            <p:nvPicPr>
              <p:cNvPr id="2" name="Ink 1"/>
              <p:cNvPicPr/>
              <p:nvPr/>
            </p:nvPicPr>
            <p:blipFill>
              <a:blip r:embed="rId3"/>
              <a:stretch>
                <a:fillRect/>
              </a:stretch>
            </p:blipFill>
            <p:spPr>
              <a:xfrm>
                <a:off x="4493520" y="1870920"/>
                <a:ext cx="1820520" cy="1977480"/>
              </a:xfrm>
              <a:prstGeom prst="rect">
                <a:avLst/>
              </a:prstGeom>
            </p:spPr>
          </p:pic>
        </mc:Fallback>
      </mc:AlternateContent>
    </p:spTree>
    <p:extLst>
      <p:ext uri="{BB962C8B-B14F-4D97-AF65-F5344CB8AC3E}">
        <p14:creationId xmlns:p14="http://schemas.microsoft.com/office/powerpoint/2010/main" val="221781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Normal or Gaussian Distribution Example 2</a:t>
            </a:r>
          </a:p>
        </p:txBody>
      </p:sp>
      <p:sp>
        <p:nvSpPr>
          <p:cNvPr id="20483" name="Rectangle 3"/>
          <p:cNvSpPr>
            <a:spLocks noGrp="1" noChangeArrowheads="1"/>
          </p:cNvSpPr>
          <p:nvPr>
            <p:ph type="body" idx="1"/>
          </p:nvPr>
        </p:nvSpPr>
        <p:spPr/>
        <p:txBody>
          <a:bodyPr/>
          <a:lstStyle/>
          <a:p>
            <a:r>
              <a:rPr lang="en-US" altLang="en-US"/>
              <a:t>Assuming that the life of a given subsystem, in the wear-out phase, is normally distributed with </a:t>
            </a:r>
            <a:r>
              <a:rPr lang="en-US" altLang="en-US">
                <a:sym typeface="Symbol" panose="05050102010706020507" pitchFamily="18" charset="2"/>
              </a:rPr>
              <a:t> = 10,000 hours and  = 1,000 hours, determine the reliability for an operating time of 500 hours given that </a:t>
            </a:r>
          </a:p>
          <a:p>
            <a:pPr lvl="1">
              <a:buFontTx/>
              <a:buChar char="a"/>
            </a:pPr>
            <a:endParaRPr lang="en-US" altLang="en-US">
              <a:latin typeface="Times New Roman" panose="02020603050405020304" pitchFamily="18" charset="0"/>
            </a:endParaRPr>
          </a:p>
          <a:p>
            <a:pPr lvl="1"/>
            <a:r>
              <a:rPr lang="en-US" altLang="en-US">
                <a:latin typeface="Times New Roman" panose="02020603050405020304" pitchFamily="18" charset="0"/>
              </a:rPr>
              <a:t>(a) The age of the component is 9,000 hours,</a:t>
            </a:r>
          </a:p>
          <a:p>
            <a:pPr lvl="1"/>
            <a:r>
              <a:rPr lang="en-US" altLang="en-US">
                <a:latin typeface="Times New Roman" panose="02020603050405020304" pitchFamily="18" charset="0"/>
              </a:rPr>
              <a:t>(b) The age of the component is 11,000.</a:t>
            </a:r>
          </a:p>
          <a:p>
            <a:endParaRPr lang="en-US" altLang="en-US"/>
          </a:p>
          <a:p>
            <a:endParaRPr lang="en-US" altLang="en-US"/>
          </a:p>
          <a:p>
            <a:r>
              <a:rPr lang="en-US" altLang="en-US"/>
              <a:t>The required quantity under (a) is </a:t>
            </a:r>
            <a:r>
              <a:rPr lang="en-US" altLang="en-US" i="1"/>
              <a:t>R</a:t>
            </a:r>
            <a:r>
              <a:rPr lang="en-US" altLang="en-US" baseline="-25000"/>
              <a:t>9,000</a:t>
            </a:r>
            <a:r>
              <a:rPr lang="en-US" altLang="en-US"/>
              <a:t>(500) and under (b) is </a:t>
            </a:r>
            <a:r>
              <a:rPr lang="en-US" altLang="en-US" i="1"/>
              <a:t>R</a:t>
            </a:r>
            <a:r>
              <a:rPr lang="en-US" altLang="en-US" baseline="-25000"/>
              <a:t>11,000</a:t>
            </a:r>
            <a:r>
              <a:rPr lang="en-US" altLang="en-US"/>
              <a:t>(500). </a:t>
            </a:r>
          </a:p>
        </p:txBody>
      </p:sp>
    </p:spTree>
    <p:extLst>
      <p:ext uri="{BB962C8B-B14F-4D97-AF65-F5344CB8AC3E}">
        <p14:creationId xmlns:p14="http://schemas.microsoft.com/office/powerpoint/2010/main" val="1245791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t>Normal or Gaussian Distribution Example 2 (cont.)</a:t>
            </a:r>
          </a:p>
        </p:txBody>
      </p:sp>
      <p:sp>
        <p:nvSpPr>
          <p:cNvPr id="21507" name="Rectangle 3"/>
          <p:cNvSpPr>
            <a:spLocks noGrp="1" noChangeArrowheads="1"/>
          </p:cNvSpPr>
          <p:nvPr>
            <p:ph type="body" idx="1"/>
          </p:nvPr>
        </p:nvSpPr>
        <p:spPr/>
        <p:txBody>
          <a:bodyPr/>
          <a:lstStyle/>
          <a:p>
            <a:r>
              <a:rPr lang="en-US" altLang="en-US" dirty="0" smtClean="0"/>
              <a:t>Note that with the usual exponential assumption these two quantities will be identical.</a:t>
            </a:r>
          </a:p>
          <a:p>
            <a:r>
              <a:rPr lang="en-US" altLang="en-US" dirty="0" smtClean="0"/>
              <a:t>But under a Normal assumption:</a:t>
            </a:r>
          </a:p>
        </p:txBody>
      </p:sp>
      <p:graphicFrame>
        <p:nvGraphicFramePr>
          <p:cNvPr id="21508" name="Object 2"/>
          <p:cNvGraphicFramePr>
            <a:graphicFrameLocks noChangeAspect="1"/>
          </p:cNvGraphicFramePr>
          <p:nvPr/>
        </p:nvGraphicFramePr>
        <p:xfrm>
          <a:off x="3216275" y="3108325"/>
          <a:ext cx="2362200" cy="1981200"/>
        </p:xfrm>
        <a:graphic>
          <a:graphicData uri="http://schemas.openxmlformats.org/presentationml/2006/ole">
            <mc:AlternateContent xmlns:mc="http://schemas.openxmlformats.org/markup-compatibility/2006">
              <mc:Choice xmlns:v="urn:schemas-microsoft-com:vml" Requires="v">
                <p:oleObj spid="_x0000_s9217" name="Equation" r:id="rId3" imgW="2362200" imgH="1981200" progId="Equation.3">
                  <p:embed/>
                </p:oleObj>
              </mc:Choice>
              <mc:Fallback>
                <p:oleObj name="Equation" r:id="rId3" imgW="2362200" imgH="198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275" y="3108325"/>
                        <a:ext cx="2362200" cy="1981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49930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t>Normal or Gaussian Distribution Example 2 (cont.)</a:t>
            </a:r>
          </a:p>
        </p:txBody>
      </p:sp>
      <p:graphicFrame>
        <p:nvGraphicFramePr>
          <p:cNvPr id="22531" name="Object 2"/>
          <p:cNvGraphicFramePr>
            <a:graphicFrameLocks noChangeAspect="1"/>
          </p:cNvGraphicFramePr>
          <p:nvPr/>
        </p:nvGraphicFramePr>
        <p:xfrm>
          <a:off x="1801813" y="1727200"/>
          <a:ext cx="5386387" cy="3340100"/>
        </p:xfrm>
        <a:graphic>
          <a:graphicData uri="http://schemas.openxmlformats.org/presentationml/2006/ole">
            <mc:AlternateContent xmlns:mc="http://schemas.openxmlformats.org/markup-compatibility/2006">
              <mc:Choice xmlns:v="urn:schemas-microsoft-com:vml" Requires="v">
                <p:oleObj spid="_x0000_s10241" name="Equation" r:id="rId3" imgW="5384800" imgH="3340100" progId="Equation.3">
                  <p:embed/>
                </p:oleObj>
              </mc:Choice>
              <mc:Fallback>
                <p:oleObj name="Equation" r:id="rId3" imgW="5384800" imgH="3340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1813" y="1727200"/>
                        <a:ext cx="5386387" cy="3340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1737720" y="1654200"/>
              <a:ext cx="6193440" cy="4152600"/>
            </p14:xfrm>
          </p:contentPart>
        </mc:Choice>
        <mc:Fallback>
          <p:pic>
            <p:nvPicPr>
              <p:cNvPr id="2" name="Ink 1"/>
              <p:cNvPicPr/>
              <p:nvPr/>
            </p:nvPicPr>
            <p:blipFill>
              <a:blip r:embed="rId6"/>
              <a:stretch>
                <a:fillRect/>
              </a:stretch>
            </p:blipFill>
            <p:spPr>
              <a:xfrm>
                <a:off x="1726920" y="1643400"/>
                <a:ext cx="6215040" cy="4174200"/>
              </a:xfrm>
              <a:prstGeom prst="rect">
                <a:avLst/>
              </a:prstGeom>
            </p:spPr>
          </p:pic>
        </mc:Fallback>
      </mc:AlternateContent>
    </p:spTree>
    <p:extLst>
      <p:ext uri="{BB962C8B-B14F-4D97-AF65-F5344CB8AC3E}">
        <p14:creationId xmlns:p14="http://schemas.microsoft.com/office/powerpoint/2010/main" val="1656770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Normal or Gaussian Distribution Example 2 (cont.)</a:t>
            </a:r>
          </a:p>
        </p:txBody>
      </p:sp>
      <p:graphicFrame>
        <p:nvGraphicFramePr>
          <p:cNvPr id="23555" name="Object 2"/>
          <p:cNvGraphicFramePr>
            <a:graphicFrameLocks noChangeAspect="1"/>
          </p:cNvGraphicFramePr>
          <p:nvPr/>
        </p:nvGraphicFramePr>
        <p:xfrm>
          <a:off x="1263650" y="1525588"/>
          <a:ext cx="6829425" cy="4025900"/>
        </p:xfrm>
        <a:graphic>
          <a:graphicData uri="http://schemas.openxmlformats.org/presentationml/2006/ole">
            <mc:AlternateContent xmlns:mc="http://schemas.openxmlformats.org/markup-compatibility/2006">
              <mc:Choice xmlns:v="urn:schemas-microsoft-com:vml" Requires="v">
                <p:oleObj spid="_x0000_s11265" name="Equation" r:id="rId3" imgW="6616700" imgH="4025900" progId="Equation.3">
                  <p:embed/>
                </p:oleObj>
              </mc:Choice>
              <mc:Fallback>
                <p:oleObj name="Equation" r:id="rId3" imgW="6616700" imgH="4025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650" y="1525588"/>
                        <a:ext cx="6829425" cy="4025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1208520" y="3074040"/>
              <a:ext cx="7144560" cy="1443600"/>
            </p14:xfrm>
          </p:contentPart>
        </mc:Choice>
        <mc:Fallback>
          <p:pic>
            <p:nvPicPr>
              <p:cNvPr id="2" name="Ink 1"/>
              <p:cNvPicPr/>
              <p:nvPr/>
            </p:nvPicPr>
            <p:blipFill>
              <a:blip r:embed="rId6"/>
              <a:stretch>
                <a:fillRect/>
              </a:stretch>
            </p:blipFill>
            <p:spPr>
              <a:xfrm>
                <a:off x="1197720" y="3063240"/>
                <a:ext cx="7166160" cy="1465200"/>
              </a:xfrm>
              <a:prstGeom prst="rect">
                <a:avLst/>
              </a:prstGeom>
            </p:spPr>
          </p:pic>
        </mc:Fallback>
      </mc:AlternateContent>
    </p:spTree>
    <p:extLst>
      <p:ext uri="{BB962C8B-B14F-4D97-AF65-F5344CB8AC3E}">
        <p14:creationId xmlns:p14="http://schemas.microsoft.com/office/powerpoint/2010/main" val="1061330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1038" y="2587625"/>
            <a:ext cx="7772400" cy="1106488"/>
          </a:xfrm>
        </p:spPr>
        <p:txBody>
          <a:bodyPr/>
          <a:lstStyle/>
          <a:p>
            <a:r>
              <a:rPr lang="en-US">
                <a:latin typeface="Arial" charset="0"/>
                <a:ea typeface="MS PGothic" charset="0"/>
              </a:rPr>
              <a:t>Exponential Distribution</a:t>
            </a:r>
          </a:p>
        </p:txBody>
      </p:sp>
    </p:spTree>
    <p:extLst>
      <p:ext uri="{BB962C8B-B14F-4D97-AF65-F5344CB8AC3E}">
        <p14:creationId xmlns:p14="http://schemas.microsoft.com/office/powerpoint/2010/main" val="158823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atin typeface="Arial" charset="0"/>
                <a:ea typeface="MS PGothic" charset="0"/>
              </a:rPr>
              <a:t>The Exponential Distribution</a:t>
            </a:r>
          </a:p>
        </p:txBody>
      </p:sp>
      <p:sp>
        <p:nvSpPr>
          <p:cNvPr id="19459" name="Rectangle 3"/>
          <p:cNvSpPr>
            <a:spLocks noGrp="1" noChangeArrowheads="1"/>
          </p:cNvSpPr>
          <p:nvPr>
            <p:ph type="body" idx="1"/>
          </p:nvPr>
        </p:nvSpPr>
        <p:spPr/>
        <p:txBody>
          <a:bodyPr/>
          <a:lstStyle/>
          <a:p>
            <a:r>
              <a:rPr lang="en-US">
                <a:latin typeface="Arial" charset="0"/>
                <a:ea typeface="MS PGothic" charset="0"/>
              </a:rPr>
              <a:t>The exponential distribution occurs in applications such as reliability theory and queuing theory.  Reasons for its use include:</a:t>
            </a:r>
          </a:p>
          <a:p>
            <a:pPr lvl="1"/>
            <a:r>
              <a:rPr lang="en-US">
                <a:ea typeface="MS PGothic" charset="0"/>
              </a:rPr>
              <a:t>Its memoryless (Markov) property</a:t>
            </a:r>
          </a:p>
          <a:p>
            <a:pPr lvl="1"/>
            <a:r>
              <a:rPr lang="en-US">
                <a:ea typeface="MS PGothic" charset="0"/>
              </a:rPr>
              <a:t>Its relation to the (discrete) Poisson distribution</a:t>
            </a:r>
          </a:p>
          <a:p>
            <a:endParaRPr lang="en-US">
              <a:latin typeface="Arial" charset="0"/>
              <a:ea typeface="MS PGothic" charset="0"/>
            </a:endParaRPr>
          </a:p>
          <a:p>
            <a:r>
              <a:rPr lang="en-US">
                <a:latin typeface="Arial" charset="0"/>
                <a:ea typeface="MS PGothic" charset="0"/>
              </a:rPr>
              <a:t>The following random variables will often be modeled as exponential:</a:t>
            </a:r>
          </a:p>
          <a:p>
            <a:pPr lvl="1"/>
            <a:r>
              <a:rPr lang="en-US">
                <a:ea typeface="MS PGothic" charset="0"/>
              </a:rPr>
              <a:t>Time between two successive job arrivals to a computing center</a:t>
            </a:r>
          </a:p>
          <a:p>
            <a:pPr lvl="1"/>
            <a:r>
              <a:rPr lang="en-US">
                <a:ea typeface="MS PGothic" charset="0"/>
              </a:rPr>
              <a:t>Service time at a server in a queuing network</a:t>
            </a:r>
          </a:p>
          <a:p>
            <a:pPr lvl="1"/>
            <a:r>
              <a:rPr lang="en-US">
                <a:ea typeface="MS PGothic" charset="0"/>
              </a:rPr>
              <a:t>Time to failure (lifetime) of a component</a:t>
            </a:r>
          </a:p>
          <a:p>
            <a:pPr lvl="1"/>
            <a:r>
              <a:rPr lang="en-US">
                <a:ea typeface="MS PGothic" charset="0"/>
              </a:rPr>
              <a:t>Time required to repair a component that has malfunctioned</a:t>
            </a:r>
          </a:p>
        </p:txBody>
      </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3235548" y="1810993"/>
              <a:ext cx="1911960" cy="443160"/>
            </p14:xfrm>
          </p:contentPart>
        </mc:Choice>
        <mc:Fallback>
          <p:pic>
            <p:nvPicPr>
              <p:cNvPr id="3" name="Ink 2"/>
              <p:cNvPicPr/>
              <p:nvPr/>
            </p:nvPicPr>
            <p:blipFill>
              <a:blip r:embed="rId3"/>
              <a:stretch>
                <a:fillRect/>
              </a:stretch>
            </p:blipFill>
            <p:spPr>
              <a:xfrm>
                <a:off x="3219348" y="1794793"/>
                <a:ext cx="1944360" cy="475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5435547" y="2171400"/>
              <a:ext cx="1841400" cy="93600"/>
            </p14:xfrm>
          </p:contentPart>
        </mc:Choice>
        <mc:Fallback>
          <p:pic>
            <p:nvPicPr>
              <p:cNvPr id="5" name="Ink 4"/>
              <p:cNvPicPr/>
              <p:nvPr/>
            </p:nvPicPr>
            <p:blipFill>
              <a:blip r:embed="rId5"/>
              <a:stretch>
                <a:fillRect/>
              </a:stretch>
            </p:blipFill>
            <p:spPr>
              <a:xfrm>
                <a:off x="5419347" y="2155200"/>
                <a:ext cx="18738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p14:cNvContentPartPr/>
              <p14:nvPr/>
            </p14:nvContentPartPr>
            <p14:xfrm>
              <a:off x="1379787" y="2391720"/>
              <a:ext cx="3869640" cy="563400"/>
            </p14:xfrm>
          </p:contentPart>
        </mc:Choice>
        <mc:Fallback>
          <p:pic>
            <p:nvPicPr>
              <p:cNvPr id="7" name="Ink 6"/>
              <p:cNvPicPr/>
              <p:nvPr/>
            </p:nvPicPr>
            <p:blipFill>
              <a:blip r:embed="rId7"/>
              <a:stretch>
                <a:fillRect/>
              </a:stretch>
            </p:blipFill>
            <p:spPr>
              <a:xfrm>
                <a:off x="1363587" y="2375520"/>
                <a:ext cx="3902040" cy="595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p14:cNvContentPartPr/>
              <p14:nvPr/>
            </p14:nvContentPartPr>
            <p14:xfrm>
              <a:off x="1472988" y="2841313"/>
              <a:ext cx="4886280" cy="523440"/>
            </p14:xfrm>
          </p:contentPart>
        </mc:Choice>
        <mc:Fallback>
          <p:pic>
            <p:nvPicPr>
              <p:cNvPr id="9" name="Ink 8"/>
              <p:cNvPicPr/>
              <p:nvPr/>
            </p:nvPicPr>
            <p:blipFill>
              <a:blip r:embed="rId9"/>
              <a:stretch>
                <a:fillRect/>
              </a:stretch>
            </p:blipFill>
            <p:spPr>
              <a:xfrm>
                <a:off x="1456788" y="2825113"/>
                <a:ext cx="4918680" cy="555840"/>
              </a:xfrm>
              <a:prstGeom prst="rect">
                <a:avLst/>
              </a:prstGeom>
            </p:spPr>
          </p:pic>
        </mc:Fallback>
      </mc:AlternateContent>
    </p:spTree>
    <p:extLst>
      <p:ext uri="{BB962C8B-B14F-4D97-AF65-F5344CB8AC3E}">
        <p14:creationId xmlns:p14="http://schemas.microsoft.com/office/powerpoint/2010/main" val="18055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1150788" y="1959673"/>
              <a:ext cx="7715880" cy="3808080"/>
            </p14:xfrm>
          </p:contentPart>
        </mc:Choice>
        <mc:Fallback>
          <p:pic>
            <p:nvPicPr>
              <p:cNvPr id="6" name="Ink 5"/>
              <p:cNvPicPr/>
              <p:nvPr/>
            </p:nvPicPr>
            <p:blipFill>
              <a:blip r:embed="rId3"/>
              <a:stretch>
                <a:fillRect/>
              </a:stretch>
            </p:blipFill>
            <p:spPr>
              <a:xfrm>
                <a:off x="1134587" y="1943832"/>
                <a:ext cx="7748282" cy="3840483"/>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9" name="Ink 38"/>
              <p14:cNvContentPartPr/>
              <p14:nvPr/>
            </p14:nvContentPartPr>
            <p14:xfrm>
              <a:off x="2123868" y="3046513"/>
              <a:ext cx="3551040" cy="84960"/>
            </p14:xfrm>
          </p:contentPart>
        </mc:Choice>
        <mc:Fallback>
          <p:pic>
            <p:nvPicPr>
              <p:cNvPr id="39" name="Ink 38"/>
              <p:cNvPicPr/>
              <p:nvPr/>
            </p:nvPicPr>
            <p:blipFill>
              <a:blip r:embed="rId5"/>
              <a:stretch>
                <a:fillRect/>
              </a:stretch>
            </p:blipFill>
            <p:spPr>
              <a:xfrm>
                <a:off x="2107668" y="3030313"/>
                <a:ext cx="35834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2" name="Ink 101"/>
              <p14:cNvContentPartPr/>
              <p14:nvPr/>
            </p14:nvContentPartPr>
            <p14:xfrm>
              <a:off x="2024148" y="3075673"/>
              <a:ext cx="141120" cy="393840"/>
            </p14:xfrm>
          </p:contentPart>
        </mc:Choice>
        <mc:Fallback>
          <p:pic>
            <p:nvPicPr>
              <p:cNvPr id="102" name="Ink 101"/>
              <p:cNvPicPr/>
              <p:nvPr/>
            </p:nvPicPr>
            <p:blipFill>
              <a:blip r:embed="rId7"/>
              <a:stretch>
                <a:fillRect/>
              </a:stretch>
            </p:blipFill>
            <p:spPr>
              <a:xfrm>
                <a:off x="2007907" y="3059473"/>
                <a:ext cx="173603"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5" name="Ink 114"/>
              <p14:cNvContentPartPr/>
              <p14:nvPr/>
            </p14:nvContentPartPr>
            <p14:xfrm>
              <a:off x="4696428" y="4104913"/>
              <a:ext cx="1335960" cy="105120"/>
            </p14:xfrm>
          </p:contentPart>
        </mc:Choice>
        <mc:Fallback>
          <p:pic>
            <p:nvPicPr>
              <p:cNvPr id="115" name="Ink 114"/>
              <p:cNvPicPr/>
              <p:nvPr/>
            </p:nvPicPr>
            <p:blipFill>
              <a:blip r:embed="rId9"/>
              <a:stretch>
                <a:fillRect/>
              </a:stretch>
            </p:blipFill>
            <p:spPr>
              <a:xfrm>
                <a:off x="4680588" y="4088713"/>
                <a:ext cx="13683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0" name="Ink 139"/>
              <p14:cNvContentPartPr/>
              <p14:nvPr/>
            </p14:nvContentPartPr>
            <p14:xfrm>
              <a:off x="1883388" y="5103193"/>
              <a:ext cx="4491720" cy="233640"/>
            </p14:xfrm>
          </p:contentPart>
        </mc:Choice>
        <mc:Fallback>
          <p:pic>
            <p:nvPicPr>
              <p:cNvPr id="140" name="Ink 139"/>
              <p:cNvPicPr/>
              <p:nvPr/>
            </p:nvPicPr>
            <p:blipFill>
              <a:blip r:embed="rId11"/>
              <a:stretch>
                <a:fillRect/>
              </a:stretch>
            </p:blipFill>
            <p:spPr>
              <a:xfrm>
                <a:off x="1867188" y="5086993"/>
                <a:ext cx="45241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4" name="Ink 153"/>
              <p14:cNvContentPartPr/>
              <p14:nvPr/>
            </p14:nvContentPartPr>
            <p14:xfrm>
              <a:off x="6246228" y="5018593"/>
              <a:ext cx="1176840" cy="120960"/>
            </p14:xfrm>
          </p:contentPart>
        </mc:Choice>
        <mc:Fallback>
          <p:pic>
            <p:nvPicPr>
              <p:cNvPr id="154" name="Ink 153"/>
              <p:cNvPicPr/>
              <p:nvPr/>
            </p:nvPicPr>
            <p:blipFill>
              <a:blip r:embed="rId13"/>
              <a:stretch>
                <a:fillRect/>
              </a:stretch>
            </p:blipFill>
            <p:spPr>
              <a:xfrm>
                <a:off x="6230028" y="5002393"/>
                <a:ext cx="12092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8" name="Ink 157"/>
              <p14:cNvContentPartPr/>
              <p14:nvPr/>
            </p14:nvContentPartPr>
            <p14:xfrm>
              <a:off x="4394748" y="3541513"/>
              <a:ext cx="1107000" cy="596160"/>
            </p14:xfrm>
          </p:contentPart>
        </mc:Choice>
        <mc:Fallback>
          <p:pic>
            <p:nvPicPr>
              <p:cNvPr id="158" name="Ink 157"/>
              <p:cNvPicPr/>
              <p:nvPr/>
            </p:nvPicPr>
            <p:blipFill>
              <a:blip r:embed="rId15"/>
              <a:stretch>
                <a:fillRect/>
              </a:stretch>
            </p:blipFill>
            <p:spPr>
              <a:xfrm>
                <a:off x="4378548" y="3525313"/>
                <a:ext cx="1139400" cy="628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1" name="Ink 160"/>
              <p14:cNvContentPartPr/>
              <p14:nvPr/>
            </p14:nvContentPartPr>
            <p14:xfrm>
              <a:off x="2285868" y="4056673"/>
              <a:ext cx="2392200" cy="1256040"/>
            </p14:xfrm>
          </p:contentPart>
        </mc:Choice>
        <mc:Fallback>
          <p:pic>
            <p:nvPicPr>
              <p:cNvPr id="161" name="Ink 160"/>
              <p:cNvPicPr/>
              <p:nvPr/>
            </p:nvPicPr>
            <p:blipFill>
              <a:blip r:embed="rId17"/>
              <a:stretch>
                <a:fillRect/>
              </a:stretch>
            </p:blipFill>
            <p:spPr>
              <a:xfrm>
                <a:off x="2269668" y="4040473"/>
                <a:ext cx="2424600" cy="1288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00" name="Ink 199"/>
              <p14:cNvContentPartPr/>
              <p14:nvPr/>
            </p14:nvContentPartPr>
            <p14:xfrm>
              <a:off x="5211588" y="4279873"/>
              <a:ext cx="358920" cy="308880"/>
            </p14:xfrm>
          </p:contentPart>
        </mc:Choice>
        <mc:Fallback>
          <p:pic>
            <p:nvPicPr>
              <p:cNvPr id="200" name="Ink 199"/>
              <p:cNvPicPr/>
              <p:nvPr/>
            </p:nvPicPr>
            <p:blipFill>
              <a:blip r:embed="rId19"/>
              <a:stretch>
                <a:fillRect/>
              </a:stretch>
            </p:blipFill>
            <p:spPr>
              <a:xfrm>
                <a:off x="5195732" y="4263654"/>
                <a:ext cx="391353" cy="341318"/>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1" name="Ink 200"/>
              <p14:cNvContentPartPr/>
              <p14:nvPr/>
            </p14:nvContentPartPr>
            <p14:xfrm>
              <a:off x="2694468" y="4650673"/>
              <a:ext cx="1801440" cy="477000"/>
            </p14:xfrm>
          </p:contentPart>
        </mc:Choice>
        <mc:Fallback>
          <p:pic>
            <p:nvPicPr>
              <p:cNvPr id="201" name="Ink 200"/>
              <p:cNvPicPr/>
              <p:nvPr/>
            </p:nvPicPr>
            <p:blipFill>
              <a:blip r:embed="rId21"/>
              <a:stretch>
                <a:fillRect/>
              </a:stretch>
            </p:blipFill>
            <p:spPr>
              <a:xfrm>
                <a:off x="2678265" y="4634461"/>
                <a:ext cx="1833846" cy="509424"/>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2" name="Ink 201"/>
              <p14:cNvContentPartPr/>
              <p14:nvPr/>
            </p14:nvContentPartPr>
            <p14:xfrm>
              <a:off x="2635788" y="4548433"/>
              <a:ext cx="1952280" cy="587160"/>
            </p14:xfrm>
          </p:contentPart>
        </mc:Choice>
        <mc:Fallback>
          <p:pic>
            <p:nvPicPr>
              <p:cNvPr id="202" name="Ink 201"/>
              <p:cNvPicPr/>
              <p:nvPr/>
            </p:nvPicPr>
            <p:blipFill>
              <a:blip r:embed="rId23"/>
              <a:stretch>
                <a:fillRect/>
              </a:stretch>
            </p:blipFill>
            <p:spPr>
              <a:xfrm>
                <a:off x="2619948" y="4532593"/>
                <a:ext cx="1984680" cy="619200"/>
              </a:xfrm>
              <a:prstGeom prst="rect">
                <a:avLst/>
              </a:prstGeom>
            </p:spPr>
          </p:pic>
        </mc:Fallback>
      </mc:AlternateContent>
    </p:spTree>
    <p:extLst>
      <p:ext uri="{BB962C8B-B14F-4D97-AF65-F5344CB8AC3E}">
        <p14:creationId xmlns:p14="http://schemas.microsoft.com/office/powerpoint/2010/main" val="1571911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Today’s topics</a:t>
            </a:r>
          </a:p>
        </p:txBody>
      </p:sp>
      <p:sp>
        <p:nvSpPr>
          <p:cNvPr id="5123" name="Rectangle 3"/>
          <p:cNvSpPr>
            <a:spLocks noGrp="1" noChangeArrowheads="1"/>
          </p:cNvSpPr>
          <p:nvPr>
            <p:ph type="body" idx="1"/>
          </p:nvPr>
        </p:nvSpPr>
        <p:spPr>
          <a:xfrm>
            <a:off x="601663" y="1270000"/>
            <a:ext cx="7772400" cy="4675187"/>
          </a:xfrm>
        </p:spPr>
        <p:txBody>
          <a:bodyPr/>
          <a:lstStyle/>
          <a:p>
            <a:pPr>
              <a:defRPr/>
            </a:pPr>
            <a:r>
              <a:rPr lang="en-US" altLang="en-US" sz="2400" dirty="0" smtClean="0"/>
              <a:t>Gaussian examples</a:t>
            </a:r>
          </a:p>
          <a:p>
            <a:pPr>
              <a:defRPr/>
            </a:pPr>
            <a:r>
              <a:rPr lang="en-US" altLang="en-US" sz="2400" dirty="0" smtClean="0"/>
              <a:t>Exponential </a:t>
            </a:r>
          </a:p>
          <a:p>
            <a:pPr>
              <a:defRPr/>
            </a:pPr>
            <a:r>
              <a:rPr lang="en-US" altLang="en-US" sz="2400" dirty="0" smtClean="0"/>
              <a:t>Hypo Exponential</a:t>
            </a:r>
          </a:p>
          <a:p>
            <a:pPr>
              <a:defRPr/>
            </a:pPr>
            <a:endParaRPr lang="en-US" altLang="en-US" sz="2400" dirty="0"/>
          </a:p>
          <a:p>
            <a:pPr>
              <a:defRPr/>
            </a:pPr>
            <a:r>
              <a:rPr lang="en-US" altLang="en-US" sz="2400" dirty="0" smtClean="0"/>
              <a:t>Announcements</a:t>
            </a:r>
            <a:endParaRPr lang="en-US" altLang="en-US" sz="2400" dirty="0"/>
          </a:p>
          <a:p>
            <a:pPr lvl="1">
              <a:defRPr/>
            </a:pPr>
            <a:r>
              <a:rPr lang="en-US" altLang="en-US" sz="2000" dirty="0" smtClean="0">
                <a:solidFill>
                  <a:srgbClr val="FF0000"/>
                </a:solidFill>
                <a:latin typeface="Arial" panose="020B0604020202020204" pitchFamily="34" charset="0"/>
              </a:rPr>
              <a:t>Mini project 2</a:t>
            </a:r>
            <a:r>
              <a:rPr lang="en-US" altLang="en-US" sz="2000" dirty="0" smtClean="0">
                <a:latin typeface="Arial" panose="020B0604020202020204" pitchFamily="34" charset="0"/>
              </a:rPr>
              <a:t> due Saturday midnight (task 0,1 due march 7  10:00am)</a:t>
            </a:r>
            <a:endParaRPr lang="en-US" altLang="en-US" sz="2000" dirty="0">
              <a:latin typeface="Arial" panose="020B0604020202020204" pitchFamily="34" charset="0"/>
            </a:endParaRPr>
          </a:p>
          <a:p>
            <a:pPr lvl="1">
              <a:defRPr/>
            </a:pPr>
            <a:endParaRPr lang="en-US" altLang="en-US" sz="1000" dirty="0">
              <a:solidFill>
                <a:srgbClr val="FF0000"/>
              </a:solidFill>
              <a:latin typeface="Arial" panose="020B0604020202020204" pitchFamily="34" charset="0"/>
            </a:endParaRPr>
          </a:p>
          <a:p>
            <a:pPr lvl="1">
              <a:defRPr/>
            </a:pPr>
            <a:r>
              <a:rPr lang="en-US" altLang="en-US" sz="2000" dirty="0">
                <a:solidFill>
                  <a:srgbClr val="C00000"/>
                </a:solidFill>
                <a:latin typeface="Arial" panose="020B0604020202020204" pitchFamily="34" charset="0"/>
              </a:rPr>
              <a:t>Midterm, </a:t>
            </a:r>
            <a:r>
              <a:rPr lang="en-US" altLang="en-US" sz="2000" dirty="0" smtClean="0">
                <a:solidFill>
                  <a:srgbClr val="C00000"/>
                </a:solidFill>
                <a:latin typeface="Arial" panose="020B0604020202020204" pitchFamily="34" charset="0"/>
              </a:rPr>
              <a:t> March 15 in</a:t>
            </a:r>
            <a:r>
              <a:rPr lang="en-US" altLang="en-US" sz="2000" dirty="0">
                <a:solidFill>
                  <a:srgbClr val="C00000"/>
                </a:solidFill>
                <a:latin typeface="Arial" panose="020B0604020202020204" pitchFamily="34" charset="0"/>
              </a:rPr>
              <a:t>-</a:t>
            </a:r>
            <a:r>
              <a:rPr lang="en-US" altLang="en-US" sz="2000" dirty="0" smtClean="0">
                <a:solidFill>
                  <a:srgbClr val="C00000"/>
                </a:solidFill>
                <a:latin typeface="Arial" panose="020B0604020202020204" pitchFamily="34" charset="0"/>
              </a:rPr>
              <a:t>class</a:t>
            </a:r>
            <a:r>
              <a:rPr lang="en-US" altLang="en-US" sz="2000" dirty="0">
                <a:solidFill>
                  <a:srgbClr val="C00000"/>
                </a:solidFill>
                <a:latin typeface="Arial" panose="020B0604020202020204" pitchFamily="34" charset="0"/>
              </a:rPr>
              <a:t>, </a:t>
            </a:r>
            <a:r>
              <a:rPr lang="en-US" altLang="en-US" sz="2000" dirty="0" smtClean="0">
                <a:latin typeface="Arial" panose="020B0604020202020204" pitchFamily="34" charset="0"/>
              </a:rPr>
              <a:t>11:00am </a:t>
            </a:r>
            <a:r>
              <a:rPr lang="en-US" altLang="en-US" sz="2000" dirty="0">
                <a:latin typeface="Arial" panose="020B0604020202020204" pitchFamily="34" charset="0"/>
              </a:rPr>
              <a:t>– </a:t>
            </a:r>
            <a:r>
              <a:rPr lang="en-US" altLang="en-US" sz="2000" dirty="0" smtClean="0">
                <a:latin typeface="Arial" panose="020B0604020202020204" pitchFamily="34" charset="0"/>
              </a:rPr>
              <a:t>12:20pm</a:t>
            </a:r>
          </a:p>
          <a:p>
            <a:pPr lvl="1">
              <a:defRPr/>
            </a:pPr>
            <a:r>
              <a:rPr lang="en-US" altLang="en-US" sz="2000" dirty="0" smtClean="0">
                <a:latin typeface="Arial" panose="020B0604020202020204" pitchFamily="34" charset="0"/>
              </a:rPr>
              <a:t>Midterm review session March  13 5:30pm </a:t>
            </a:r>
            <a:r>
              <a:rPr lang="mr-IN" altLang="en-US" sz="2000" dirty="0" smtClean="0">
                <a:latin typeface="Arial" panose="020B0604020202020204" pitchFamily="34" charset="0"/>
              </a:rPr>
              <a:t>–</a:t>
            </a:r>
            <a:r>
              <a:rPr lang="en-US" altLang="en-US" sz="2000" dirty="0" smtClean="0">
                <a:latin typeface="Arial" panose="020B0604020202020204" pitchFamily="34" charset="0"/>
              </a:rPr>
              <a:t> 7:00pm Place TBD</a:t>
            </a:r>
          </a:p>
          <a:p>
            <a:pPr lvl="1">
              <a:defRPr/>
            </a:pPr>
            <a:r>
              <a:rPr lang="en-US" altLang="en-US" sz="2000" dirty="0" smtClean="0">
                <a:latin typeface="Arial" panose="020B0604020202020204" pitchFamily="34" charset="0"/>
              </a:rPr>
              <a:t>HW 5 released – not graded; HW 6 released today due Monday  March 13 remember </a:t>
            </a:r>
            <a:endParaRPr lang="en-US" altLang="en-US" sz="2000" dirty="0">
              <a:latin typeface="Arial" panose="020B0604020202020204" pitchFamily="34" charset="0"/>
            </a:endParaRPr>
          </a:p>
          <a:p>
            <a:pPr lvl="1">
              <a:buFontTx/>
              <a:buNone/>
              <a:defRPr/>
            </a:pPr>
            <a:r>
              <a:rPr lang="en-US" altLang="en-US" sz="2000" dirty="0">
                <a:latin typeface="Arial" panose="020B0604020202020204" pitchFamily="34" charset="0"/>
              </a:rPr>
              <a:t>	</a:t>
            </a:r>
          </a:p>
        </p:txBody>
      </p:sp>
    </p:spTree>
    <p:extLst>
      <p:ext uri="{BB962C8B-B14F-4D97-AF65-F5344CB8AC3E}">
        <p14:creationId xmlns:p14="http://schemas.microsoft.com/office/powerpoint/2010/main" val="542113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1046388" y="2024833"/>
              <a:ext cx="6588360" cy="3400560"/>
            </p14:xfrm>
          </p:contentPart>
        </mc:Choice>
        <mc:Fallback>
          <p:pic>
            <p:nvPicPr>
              <p:cNvPr id="5" name="Ink 4"/>
              <p:cNvPicPr/>
              <p:nvPr/>
            </p:nvPicPr>
            <p:blipFill>
              <a:blip r:embed="rId3"/>
              <a:stretch>
                <a:fillRect/>
              </a:stretch>
            </p:blipFill>
            <p:spPr>
              <a:xfrm>
                <a:off x="1030189" y="2008635"/>
                <a:ext cx="6620758" cy="3432597"/>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0" name="Ink 19"/>
              <p14:cNvContentPartPr/>
              <p14:nvPr/>
            </p14:nvContentPartPr>
            <p14:xfrm>
              <a:off x="4676628" y="2519113"/>
              <a:ext cx="133200" cy="1465200"/>
            </p14:xfrm>
          </p:contentPart>
        </mc:Choice>
        <mc:Fallback>
          <p:pic>
            <p:nvPicPr>
              <p:cNvPr id="20" name="Ink 19"/>
              <p:cNvPicPr/>
              <p:nvPr/>
            </p:nvPicPr>
            <p:blipFill>
              <a:blip r:embed="rId5"/>
              <a:stretch>
                <a:fillRect/>
              </a:stretch>
            </p:blipFill>
            <p:spPr>
              <a:xfrm>
                <a:off x="4660428" y="2503273"/>
                <a:ext cx="165600" cy="1497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2" name="Ink 21"/>
              <p14:cNvContentPartPr/>
              <p14:nvPr/>
            </p14:nvContentPartPr>
            <p14:xfrm>
              <a:off x="4411308" y="3533593"/>
              <a:ext cx="2917800" cy="181440"/>
            </p14:xfrm>
          </p:contentPart>
        </mc:Choice>
        <mc:Fallback>
          <p:pic>
            <p:nvPicPr>
              <p:cNvPr id="22" name="Ink 21"/>
              <p:cNvPicPr/>
              <p:nvPr/>
            </p:nvPicPr>
            <p:blipFill>
              <a:blip r:embed="rId7"/>
              <a:stretch>
                <a:fillRect/>
              </a:stretch>
            </p:blipFill>
            <p:spPr>
              <a:xfrm>
                <a:off x="4395108" y="3517393"/>
                <a:ext cx="29502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4" name="Ink 23"/>
              <p14:cNvContentPartPr/>
              <p14:nvPr/>
            </p14:nvContentPartPr>
            <p14:xfrm>
              <a:off x="4869588" y="2498953"/>
              <a:ext cx="1670760" cy="954360"/>
            </p14:xfrm>
          </p:contentPart>
        </mc:Choice>
        <mc:Fallback>
          <p:pic>
            <p:nvPicPr>
              <p:cNvPr id="24" name="Ink 23"/>
              <p:cNvPicPr/>
              <p:nvPr/>
            </p:nvPicPr>
            <p:blipFill>
              <a:blip r:embed="rId9"/>
              <a:stretch>
                <a:fillRect/>
              </a:stretch>
            </p:blipFill>
            <p:spPr>
              <a:xfrm>
                <a:off x="4853388" y="2483113"/>
                <a:ext cx="1702800" cy="986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9" name="Ink 28"/>
              <p14:cNvContentPartPr/>
              <p14:nvPr/>
            </p14:nvContentPartPr>
            <p14:xfrm>
              <a:off x="5477268" y="3781273"/>
              <a:ext cx="978480" cy="207360"/>
            </p14:xfrm>
          </p:contentPart>
        </mc:Choice>
        <mc:Fallback>
          <p:pic>
            <p:nvPicPr>
              <p:cNvPr id="29" name="Ink 28"/>
              <p:cNvPicPr/>
              <p:nvPr/>
            </p:nvPicPr>
            <p:blipFill>
              <a:blip r:embed="rId11"/>
              <a:stretch>
                <a:fillRect/>
              </a:stretch>
            </p:blipFill>
            <p:spPr>
              <a:xfrm>
                <a:off x="5461068" y="3765073"/>
                <a:ext cx="10105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3" name="Ink 32"/>
              <p14:cNvContentPartPr/>
              <p14:nvPr/>
            </p14:nvContentPartPr>
            <p14:xfrm>
              <a:off x="6592188" y="2261713"/>
              <a:ext cx="40680" cy="1324440"/>
            </p14:xfrm>
          </p:contentPart>
        </mc:Choice>
        <mc:Fallback>
          <p:pic>
            <p:nvPicPr>
              <p:cNvPr id="33" name="Ink 32"/>
              <p:cNvPicPr/>
              <p:nvPr/>
            </p:nvPicPr>
            <p:blipFill>
              <a:blip r:embed="rId13"/>
              <a:stretch>
                <a:fillRect/>
              </a:stretch>
            </p:blipFill>
            <p:spPr>
              <a:xfrm>
                <a:off x="6575988" y="2245513"/>
                <a:ext cx="73080" cy="1356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5" name="Ink 34"/>
              <p14:cNvContentPartPr/>
              <p14:nvPr/>
            </p14:nvContentPartPr>
            <p14:xfrm>
              <a:off x="6696948" y="2326153"/>
              <a:ext cx="1758600" cy="1091160"/>
            </p14:xfrm>
          </p:contentPart>
        </mc:Choice>
        <mc:Fallback>
          <p:pic>
            <p:nvPicPr>
              <p:cNvPr id="35" name="Ink 34"/>
              <p:cNvPicPr/>
              <p:nvPr/>
            </p:nvPicPr>
            <p:blipFill>
              <a:blip r:embed="rId15"/>
              <a:stretch>
                <a:fillRect/>
              </a:stretch>
            </p:blipFill>
            <p:spPr>
              <a:xfrm>
                <a:off x="6680748" y="2309953"/>
                <a:ext cx="1791000" cy="1123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0" name="Ink 39"/>
              <p14:cNvContentPartPr/>
              <p14:nvPr/>
            </p14:nvContentPartPr>
            <p14:xfrm>
              <a:off x="5223828" y="1682113"/>
              <a:ext cx="1678680" cy="1219680"/>
            </p14:xfrm>
          </p:contentPart>
        </mc:Choice>
        <mc:Fallback>
          <p:pic>
            <p:nvPicPr>
              <p:cNvPr id="40" name="Ink 39"/>
              <p:cNvPicPr/>
              <p:nvPr/>
            </p:nvPicPr>
            <p:blipFill>
              <a:blip r:embed="rId17"/>
              <a:stretch>
                <a:fillRect/>
              </a:stretch>
            </p:blipFill>
            <p:spPr>
              <a:xfrm>
                <a:off x="5207628" y="1665913"/>
                <a:ext cx="1711080" cy="1252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5" name="Ink 44"/>
              <p14:cNvContentPartPr/>
              <p14:nvPr/>
            </p14:nvContentPartPr>
            <p14:xfrm>
              <a:off x="7171788" y="2386273"/>
              <a:ext cx="1497600" cy="696600"/>
            </p14:xfrm>
          </p:contentPart>
        </mc:Choice>
        <mc:Fallback>
          <p:pic>
            <p:nvPicPr>
              <p:cNvPr id="45" name="Ink 44"/>
              <p:cNvPicPr/>
              <p:nvPr/>
            </p:nvPicPr>
            <p:blipFill>
              <a:blip r:embed="rId19"/>
              <a:stretch>
                <a:fillRect/>
              </a:stretch>
            </p:blipFill>
            <p:spPr>
              <a:xfrm>
                <a:off x="7155588" y="2370433"/>
                <a:ext cx="1530000" cy="729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1" name="Ink 150"/>
              <p14:cNvContentPartPr/>
              <p14:nvPr/>
            </p14:nvContentPartPr>
            <p14:xfrm>
              <a:off x="1887708" y="5372833"/>
              <a:ext cx="1311840" cy="64800"/>
            </p14:xfrm>
          </p:contentPart>
        </mc:Choice>
        <mc:Fallback>
          <p:pic>
            <p:nvPicPr>
              <p:cNvPr id="151" name="Ink 150"/>
              <p:cNvPicPr/>
              <p:nvPr/>
            </p:nvPicPr>
            <p:blipFill>
              <a:blip r:embed="rId21"/>
              <a:stretch>
                <a:fillRect/>
              </a:stretch>
            </p:blipFill>
            <p:spPr>
              <a:xfrm>
                <a:off x="1871508" y="5356633"/>
                <a:ext cx="1344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2" name="Ink 151"/>
              <p14:cNvContentPartPr/>
              <p14:nvPr/>
            </p14:nvContentPartPr>
            <p14:xfrm>
              <a:off x="1783308" y="5441233"/>
              <a:ext cx="1394280" cy="109080"/>
            </p14:xfrm>
          </p:contentPart>
        </mc:Choice>
        <mc:Fallback>
          <p:pic>
            <p:nvPicPr>
              <p:cNvPr id="152" name="Ink 151"/>
              <p:cNvPicPr/>
              <p:nvPr/>
            </p:nvPicPr>
            <p:blipFill>
              <a:blip r:embed="rId23"/>
              <a:stretch>
                <a:fillRect/>
              </a:stretch>
            </p:blipFill>
            <p:spPr>
              <a:xfrm>
                <a:off x="1767108" y="5425033"/>
                <a:ext cx="1426680" cy="141480"/>
              </a:xfrm>
              <a:prstGeom prst="rect">
                <a:avLst/>
              </a:prstGeom>
            </p:spPr>
          </p:pic>
        </mc:Fallback>
      </mc:AlternateContent>
    </p:spTree>
    <p:extLst>
      <p:ext uri="{BB962C8B-B14F-4D97-AF65-F5344CB8AC3E}">
        <p14:creationId xmlns:p14="http://schemas.microsoft.com/office/powerpoint/2010/main" val="776603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altLang="en-US">
              <a:ea typeface="MS PGothic" charset="-128"/>
            </a:endParaRPr>
          </a:p>
        </p:txBody>
      </p:sp>
      <p:sp>
        <p:nvSpPr>
          <p:cNvPr id="6147" name="Content Placeholder 4"/>
          <p:cNvSpPr>
            <a:spLocks noGrp="1"/>
          </p:cNvSpPr>
          <p:nvPr>
            <p:ph idx="1"/>
          </p:nvPr>
        </p:nvSpPr>
        <p:spPr/>
        <p:txBody>
          <a:bodyPr/>
          <a:lstStyle/>
          <a:p>
            <a:endParaRPr lang="en-US" altLang="en-US">
              <a:ea typeface="MS PGothic" charset="-128"/>
            </a:endParaRPr>
          </a:p>
        </p:txBody>
      </p:sp>
      <p:pic>
        <p:nvPicPr>
          <p:cNvPr id="614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07463"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185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altLang="en-US">
              <a:ea typeface="MS PGothic" charset="-128"/>
            </a:endParaRPr>
          </a:p>
        </p:txBody>
      </p:sp>
      <p:sp>
        <p:nvSpPr>
          <p:cNvPr id="7171" name="Content Placeholder 2"/>
          <p:cNvSpPr>
            <a:spLocks noGrp="1"/>
          </p:cNvSpPr>
          <p:nvPr>
            <p:ph idx="1"/>
          </p:nvPr>
        </p:nvSpPr>
        <p:spPr/>
        <p:txBody>
          <a:bodyPr/>
          <a:lstStyle/>
          <a:p>
            <a:endParaRPr lang="en-US" altLang="en-US">
              <a:ea typeface="MS PGothic" charset="-128"/>
            </a:endParaRPr>
          </a:p>
        </p:txBody>
      </p:sp>
      <p:pic>
        <p:nvPicPr>
          <p:cNvPr id="71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263" y="79375"/>
            <a:ext cx="8550275" cy="669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768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atin typeface="Arial" charset="0"/>
                <a:ea typeface="MS PGothic" charset="0"/>
              </a:rPr>
              <a:t>The Exponential Distribution Function</a:t>
            </a:r>
          </a:p>
        </p:txBody>
      </p:sp>
      <p:sp>
        <p:nvSpPr>
          <p:cNvPr id="20483" name="Rectangle 3"/>
          <p:cNvSpPr>
            <a:spLocks noGrp="1" noChangeArrowheads="1"/>
          </p:cNvSpPr>
          <p:nvPr>
            <p:ph type="body" idx="1"/>
          </p:nvPr>
        </p:nvSpPr>
        <p:spPr/>
        <p:txBody>
          <a:bodyPr/>
          <a:lstStyle/>
          <a:p>
            <a:r>
              <a:rPr lang="en-US">
                <a:latin typeface="Arial" charset="0"/>
                <a:ea typeface="MS PGothic" charset="0"/>
              </a:rPr>
              <a:t>The CDF of the exponential distribution is given by:</a:t>
            </a:r>
          </a:p>
          <a:p>
            <a:endParaRPr lang="en-US">
              <a:latin typeface="Arial" charset="0"/>
              <a:ea typeface="MS PGothic" charset="0"/>
            </a:endParaRPr>
          </a:p>
          <a:p>
            <a:endParaRPr lang="en-US">
              <a:latin typeface="Arial" charset="0"/>
              <a:ea typeface="MS PGothic" charset="0"/>
            </a:endParaRPr>
          </a:p>
          <a:p>
            <a:endParaRPr lang="en-US">
              <a:latin typeface="Arial" charset="0"/>
              <a:ea typeface="MS PGothic" charset="0"/>
            </a:endParaRPr>
          </a:p>
          <a:p>
            <a:endParaRPr lang="en-US">
              <a:latin typeface="Arial" charset="0"/>
              <a:ea typeface="MS PGothic" charset="0"/>
            </a:endParaRPr>
          </a:p>
          <a:p>
            <a:r>
              <a:rPr lang="en-US">
                <a:latin typeface="Arial" charset="0"/>
                <a:ea typeface="MS PGothic" charset="0"/>
              </a:rPr>
              <a:t>If a random variable </a:t>
            </a:r>
            <a:r>
              <a:rPr lang="en-US" i="1">
                <a:latin typeface="Arial" charset="0"/>
                <a:ea typeface="MS PGothic" charset="0"/>
              </a:rPr>
              <a:t>X</a:t>
            </a:r>
            <a:r>
              <a:rPr lang="en-US">
                <a:latin typeface="Arial" charset="0"/>
                <a:ea typeface="MS PGothic" charset="0"/>
              </a:rPr>
              <a:t> possesses CDF given in the above equation, we use the notation </a:t>
            </a:r>
            <a:r>
              <a:rPr lang="en-US" i="1">
                <a:latin typeface="Arial" charset="0"/>
                <a:ea typeface="MS PGothic" charset="0"/>
              </a:rPr>
              <a:t>X</a:t>
            </a:r>
            <a:r>
              <a:rPr lang="en-US">
                <a:latin typeface="Arial" charset="0"/>
                <a:ea typeface="MS PGothic" charset="0"/>
              </a:rPr>
              <a:t> </a:t>
            </a:r>
            <a:r>
              <a:rPr lang="en-US" baseline="30000">
                <a:latin typeface="Arial" charset="0"/>
                <a:ea typeface="MS PGothic" charset="0"/>
              </a:rPr>
              <a:t>~</a:t>
            </a:r>
            <a:r>
              <a:rPr lang="en-US">
                <a:latin typeface="Arial" charset="0"/>
                <a:ea typeface="MS PGothic" charset="0"/>
              </a:rPr>
              <a:t>EXP(</a:t>
            </a:r>
            <a:r>
              <a:rPr lang="en-US">
                <a:latin typeface="Arial" charset="0"/>
                <a:ea typeface="MS PGothic" charset="0"/>
                <a:sym typeface="Symbol" charset="0"/>
              </a:rPr>
              <a:t>), for brevity.  The pdf of </a:t>
            </a:r>
            <a:r>
              <a:rPr lang="en-US" i="1">
                <a:latin typeface="Arial" charset="0"/>
                <a:ea typeface="MS PGothic" charset="0"/>
                <a:sym typeface="Symbol" charset="0"/>
              </a:rPr>
              <a:t>X</a:t>
            </a:r>
            <a:r>
              <a:rPr lang="en-US">
                <a:latin typeface="Arial" charset="0"/>
                <a:ea typeface="MS PGothic" charset="0"/>
                <a:sym typeface="Symbol" charset="0"/>
              </a:rPr>
              <a:t> is given by:</a:t>
            </a:r>
            <a:endParaRPr lang="en-US">
              <a:latin typeface="Arial" charset="0"/>
              <a:ea typeface="MS PGothic" charset="0"/>
            </a:endParaRPr>
          </a:p>
        </p:txBody>
      </p:sp>
      <p:graphicFrame>
        <p:nvGraphicFramePr>
          <p:cNvPr id="20484" name="Object 2"/>
          <p:cNvGraphicFramePr>
            <a:graphicFrameLocks noChangeAspect="1"/>
          </p:cNvGraphicFramePr>
          <p:nvPr/>
        </p:nvGraphicFramePr>
        <p:xfrm>
          <a:off x="2701925" y="2030413"/>
          <a:ext cx="3924300" cy="1085850"/>
        </p:xfrm>
        <a:graphic>
          <a:graphicData uri="http://schemas.openxmlformats.org/presentationml/2006/ole">
            <mc:AlternateContent xmlns:mc="http://schemas.openxmlformats.org/markup-compatibility/2006">
              <mc:Choice xmlns:v="urn:schemas-microsoft-com:vml" Requires="v">
                <p:oleObj spid="_x0000_s12289" name="Equation" r:id="rId3" imgW="2019240" imgH="558720" progId="Equation.3">
                  <p:embed/>
                </p:oleObj>
              </mc:Choice>
              <mc:Fallback>
                <p:oleObj name="Equation" r:id="rId3" imgW="2019240" imgH="558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925" y="2030413"/>
                        <a:ext cx="3924300" cy="1085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0485" name="Object 3"/>
          <p:cNvGraphicFramePr>
            <a:graphicFrameLocks noChangeAspect="1"/>
          </p:cNvGraphicFramePr>
          <p:nvPr/>
        </p:nvGraphicFramePr>
        <p:xfrm>
          <a:off x="2701925" y="4468813"/>
          <a:ext cx="3695700" cy="1071562"/>
        </p:xfrm>
        <a:graphic>
          <a:graphicData uri="http://schemas.openxmlformats.org/presentationml/2006/ole">
            <mc:AlternateContent xmlns:mc="http://schemas.openxmlformats.org/markup-compatibility/2006">
              <mc:Choice xmlns:v="urn:schemas-microsoft-com:vml" Requires="v">
                <p:oleObj spid="_x0000_s12290" name="Equation" r:id="rId5" imgW="1930320" imgH="558720" progId="Equation.3">
                  <p:embed/>
                </p:oleObj>
              </mc:Choice>
              <mc:Fallback>
                <p:oleObj name="Equation" r:id="rId5" imgW="1930320" imgH="5587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1925" y="4468813"/>
                        <a:ext cx="3695700" cy="107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7">
            <p14:nvContentPartPr>
              <p14:cNvPr id="3" name="Ink 2"/>
              <p14:cNvContentPartPr/>
              <p14:nvPr/>
            </p14:nvContentPartPr>
            <p14:xfrm>
              <a:off x="3376668" y="1963993"/>
              <a:ext cx="1457280" cy="628200"/>
            </p14:xfrm>
          </p:contentPart>
        </mc:Choice>
        <mc:Fallback>
          <p:pic>
            <p:nvPicPr>
              <p:cNvPr id="3" name="Ink 2"/>
              <p:cNvPicPr/>
              <p:nvPr/>
            </p:nvPicPr>
            <p:blipFill>
              <a:blip r:embed="rId8"/>
              <a:stretch>
                <a:fillRect/>
              </a:stretch>
            </p:blipFill>
            <p:spPr>
              <a:xfrm>
                <a:off x="3360468" y="1947793"/>
                <a:ext cx="1489680" cy="660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p14:cNvContentPartPr/>
              <p14:nvPr/>
            </p14:nvContentPartPr>
            <p14:xfrm>
              <a:off x="6966948" y="1790833"/>
              <a:ext cx="1722600" cy="519480"/>
            </p14:xfrm>
          </p:contentPart>
        </mc:Choice>
        <mc:Fallback>
          <p:pic>
            <p:nvPicPr>
              <p:cNvPr id="9" name="Ink 8"/>
              <p:cNvPicPr/>
              <p:nvPr/>
            </p:nvPicPr>
            <p:blipFill>
              <a:blip r:embed="rId10"/>
              <a:stretch>
                <a:fillRect/>
              </a:stretch>
            </p:blipFill>
            <p:spPr>
              <a:xfrm>
                <a:off x="6950748" y="1774633"/>
                <a:ext cx="1754640" cy="551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0" name="Ink 19"/>
              <p14:cNvContentPartPr/>
              <p14:nvPr/>
            </p14:nvContentPartPr>
            <p14:xfrm>
              <a:off x="6781188" y="1609753"/>
              <a:ext cx="2089080" cy="893880"/>
            </p14:xfrm>
          </p:contentPart>
        </mc:Choice>
        <mc:Fallback>
          <p:pic>
            <p:nvPicPr>
              <p:cNvPr id="20" name="Ink 19"/>
              <p:cNvPicPr/>
              <p:nvPr/>
            </p:nvPicPr>
            <p:blipFill>
              <a:blip r:embed="rId12"/>
              <a:stretch>
                <a:fillRect/>
              </a:stretch>
            </p:blipFill>
            <p:spPr>
              <a:xfrm>
                <a:off x="6765348" y="1593553"/>
                <a:ext cx="2121480" cy="926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Ink 21"/>
              <p14:cNvContentPartPr/>
              <p14:nvPr/>
            </p14:nvContentPartPr>
            <p14:xfrm>
              <a:off x="3440748" y="4451233"/>
              <a:ext cx="1469520" cy="539640"/>
            </p14:xfrm>
          </p:contentPart>
        </mc:Choice>
        <mc:Fallback>
          <p:pic>
            <p:nvPicPr>
              <p:cNvPr id="22" name="Ink 21"/>
              <p:cNvPicPr/>
              <p:nvPr/>
            </p:nvPicPr>
            <p:blipFill>
              <a:blip r:embed="rId14"/>
              <a:stretch>
                <a:fillRect/>
              </a:stretch>
            </p:blipFill>
            <p:spPr>
              <a:xfrm>
                <a:off x="3424908" y="4435033"/>
                <a:ext cx="1501560" cy="572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4" name="Ink 23"/>
              <p14:cNvContentPartPr/>
              <p14:nvPr/>
            </p14:nvContentPartPr>
            <p14:xfrm>
              <a:off x="3678348" y="5046673"/>
              <a:ext cx="933480" cy="483480"/>
            </p14:xfrm>
          </p:contentPart>
        </mc:Choice>
        <mc:Fallback>
          <p:pic>
            <p:nvPicPr>
              <p:cNvPr id="24" name="Ink 23"/>
              <p:cNvPicPr/>
              <p:nvPr/>
            </p:nvPicPr>
            <p:blipFill>
              <a:blip r:embed="rId16"/>
              <a:stretch>
                <a:fillRect/>
              </a:stretch>
            </p:blipFill>
            <p:spPr>
              <a:xfrm>
                <a:off x="3662148" y="5030473"/>
                <a:ext cx="965880" cy="515520"/>
              </a:xfrm>
              <a:prstGeom prst="rect">
                <a:avLst/>
              </a:prstGeom>
            </p:spPr>
          </p:pic>
        </mc:Fallback>
      </mc:AlternateContent>
    </p:spTree>
    <p:extLst>
      <p:ext uri="{BB962C8B-B14F-4D97-AF65-F5344CB8AC3E}">
        <p14:creationId xmlns:p14="http://schemas.microsoft.com/office/powerpoint/2010/main" val="655863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atin typeface="Arial" charset="0"/>
                <a:ea typeface="MS PGothic" charset="0"/>
              </a:rPr>
              <a:t>The CDF of an Exponentially Distributed Random Variable</a:t>
            </a:r>
          </a:p>
        </p:txBody>
      </p:sp>
      <p:sp>
        <p:nvSpPr>
          <p:cNvPr id="21507" name="Rectangle 3"/>
          <p:cNvSpPr>
            <a:spLocks noGrp="1" noChangeArrowheads="1"/>
          </p:cNvSpPr>
          <p:nvPr>
            <p:ph type="body" idx="1"/>
          </p:nvPr>
        </p:nvSpPr>
        <p:spPr>
          <a:xfrm>
            <a:off x="685800" y="5053013"/>
            <a:ext cx="7772400" cy="1160462"/>
          </a:xfrm>
        </p:spPr>
        <p:txBody>
          <a:bodyPr/>
          <a:lstStyle/>
          <a:p>
            <a:r>
              <a:rPr lang="en-US">
                <a:latin typeface="Arial" charset="0"/>
                <a:ea typeface="MS PGothic" charset="0"/>
              </a:rPr>
              <a:t>The CDF of an exponentially distributed random variable with parameter </a:t>
            </a:r>
            <a:r>
              <a:rPr lang="en-US">
                <a:latin typeface="Arial" charset="0"/>
                <a:ea typeface="MS PGothic" charset="0"/>
                <a:sym typeface="Symbol" charset="0"/>
              </a:rPr>
              <a:t> = 1</a:t>
            </a:r>
            <a:endParaRPr lang="en-US">
              <a:latin typeface="Arial" charset="0"/>
              <a:ea typeface="MS PGothic" charset="0"/>
            </a:endParaRPr>
          </a:p>
        </p:txBody>
      </p:sp>
      <p:sp>
        <p:nvSpPr>
          <p:cNvPr id="21508" name="Text Box 22"/>
          <p:cNvSpPr txBox="1">
            <a:spLocks noChangeArrowheads="1"/>
          </p:cNvSpPr>
          <p:nvPr/>
        </p:nvSpPr>
        <p:spPr bwMode="auto">
          <a:xfrm>
            <a:off x="4722813" y="4565650"/>
            <a:ext cx="381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800">
                <a:latin typeface="Helvetica" charset="0"/>
              </a:rPr>
              <a:t>x</a:t>
            </a:r>
          </a:p>
        </p:txBody>
      </p:sp>
      <p:grpSp>
        <p:nvGrpSpPr>
          <p:cNvPr id="21509" name="Group 26"/>
          <p:cNvGrpSpPr>
            <a:grpSpLocks/>
          </p:cNvGrpSpPr>
          <p:nvPr/>
        </p:nvGrpSpPr>
        <p:grpSpPr bwMode="auto">
          <a:xfrm>
            <a:off x="1457325" y="1816100"/>
            <a:ext cx="6251575" cy="2713038"/>
            <a:chOff x="448" y="1043"/>
            <a:chExt cx="3938" cy="1709"/>
          </a:xfrm>
        </p:grpSpPr>
        <p:sp>
          <p:nvSpPr>
            <p:cNvPr id="21510" name="Line 5"/>
            <p:cNvSpPr>
              <a:spLocks noChangeShapeType="1"/>
            </p:cNvSpPr>
            <p:nvPr/>
          </p:nvSpPr>
          <p:spPr bwMode="auto">
            <a:xfrm>
              <a:off x="1042" y="1162"/>
              <a:ext cx="0" cy="135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511" name="Line 6"/>
            <p:cNvSpPr>
              <a:spLocks noChangeShapeType="1"/>
            </p:cNvSpPr>
            <p:nvPr/>
          </p:nvSpPr>
          <p:spPr bwMode="auto">
            <a:xfrm>
              <a:off x="1042" y="2514"/>
              <a:ext cx="315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512" name="Line 7"/>
            <p:cNvSpPr>
              <a:spLocks noChangeShapeType="1"/>
            </p:cNvSpPr>
            <p:nvPr/>
          </p:nvSpPr>
          <p:spPr bwMode="auto">
            <a:xfrm flipV="1">
              <a:off x="1041" y="1156"/>
              <a:ext cx="9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513" name="Line 8"/>
            <p:cNvSpPr>
              <a:spLocks noChangeShapeType="1"/>
            </p:cNvSpPr>
            <p:nvPr/>
          </p:nvSpPr>
          <p:spPr bwMode="auto">
            <a:xfrm rot="5400000" flipV="1">
              <a:off x="2572" y="2468"/>
              <a:ext cx="9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514" name="Line 9"/>
            <p:cNvSpPr>
              <a:spLocks noChangeShapeType="1"/>
            </p:cNvSpPr>
            <p:nvPr/>
          </p:nvSpPr>
          <p:spPr bwMode="auto">
            <a:xfrm rot="5400000" flipV="1">
              <a:off x="3361" y="2470"/>
              <a:ext cx="9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515" name="Line 10"/>
            <p:cNvSpPr>
              <a:spLocks noChangeShapeType="1"/>
            </p:cNvSpPr>
            <p:nvPr/>
          </p:nvSpPr>
          <p:spPr bwMode="auto">
            <a:xfrm rot="5400000" flipV="1">
              <a:off x="4150" y="2467"/>
              <a:ext cx="9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516" name="Line 11"/>
            <p:cNvSpPr>
              <a:spLocks noChangeShapeType="1"/>
            </p:cNvSpPr>
            <p:nvPr/>
          </p:nvSpPr>
          <p:spPr bwMode="auto">
            <a:xfrm flipV="1">
              <a:off x="1040" y="1835"/>
              <a:ext cx="9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517" name="Line 12"/>
            <p:cNvSpPr>
              <a:spLocks noChangeShapeType="1"/>
            </p:cNvSpPr>
            <p:nvPr/>
          </p:nvSpPr>
          <p:spPr bwMode="auto">
            <a:xfrm rot="5400000" flipV="1">
              <a:off x="1783" y="2471"/>
              <a:ext cx="9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518" name="Text Box 13"/>
            <p:cNvSpPr txBox="1">
              <a:spLocks noChangeArrowheads="1"/>
            </p:cNvSpPr>
            <p:nvPr/>
          </p:nvSpPr>
          <p:spPr bwMode="auto">
            <a:xfrm rot="-5400000">
              <a:off x="377" y="1735"/>
              <a:ext cx="375"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800">
                  <a:latin typeface="Helvetica" charset="0"/>
                </a:rPr>
                <a:t>F(x)</a:t>
              </a:r>
            </a:p>
          </p:txBody>
        </p:sp>
        <p:sp>
          <p:nvSpPr>
            <p:cNvPr id="21519" name="Text Box 14"/>
            <p:cNvSpPr txBox="1">
              <a:spLocks noChangeArrowheads="1"/>
            </p:cNvSpPr>
            <p:nvPr/>
          </p:nvSpPr>
          <p:spPr bwMode="auto">
            <a:xfrm>
              <a:off x="851" y="2395"/>
              <a:ext cx="189"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600">
                  <a:latin typeface="Helvetica" charset="0"/>
                </a:rPr>
                <a:t>0</a:t>
              </a:r>
            </a:p>
          </p:txBody>
        </p:sp>
        <p:sp>
          <p:nvSpPr>
            <p:cNvPr id="21520" name="Text Box 15"/>
            <p:cNvSpPr txBox="1">
              <a:spLocks noChangeArrowheads="1"/>
            </p:cNvSpPr>
            <p:nvPr/>
          </p:nvSpPr>
          <p:spPr bwMode="auto">
            <a:xfrm>
              <a:off x="742" y="1043"/>
              <a:ext cx="296"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600">
                  <a:latin typeface="Helvetica" charset="0"/>
                </a:rPr>
                <a:t>1.0</a:t>
              </a:r>
            </a:p>
          </p:txBody>
        </p:sp>
        <p:sp>
          <p:nvSpPr>
            <p:cNvPr id="21521" name="Text Box 16"/>
            <p:cNvSpPr txBox="1">
              <a:spLocks noChangeArrowheads="1"/>
            </p:cNvSpPr>
            <p:nvPr/>
          </p:nvSpPr>
          <p:spPr bwMode="auto">
            <a:xfrm>
              <a:off x="745" y="1725"/>
              <a:ext cx="296"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600">
                  <a:latin typeface="Helvetica" charset="0"/>
                </a:rPr>
                <a:t>0.5</a:t>
              </a:r>
            </a:p>
          </p:txBody>
        </p:sp>
        <p:sp>
          <p:nvSpPr>
            <p:cNvPr id="21522" name="Text Box 17"/>
            <p:cNvSpPr txBox="1">
              <a:spLocks noChangeArrowheads="1"/>
            </p:cNvSpPr>
            <p:nvPr/>
          </p:nvSpPr>
          <p:spPr bwMode="auto">
            <a:xfrm>
              <a:off x="1646" y="2539"/>
              <a:ext cx="368"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600">
                  <a:latin typeface="Helvetica" charset="0"/>
                </a:rPr>
                <a:t>1.25</a:t>
              </a:r>
            </a:p>
          </p:txBody>
        </p:sp>
        <p:sp>
          <p:nvSpPr>
            <p:cNvPr id="21523" name="Text Box 18"/>
            <p:cNvSpPr txBox="1">
              <a:spLocks noChangeArrowheads="1"/>
            </p:cNvSpPr>
            <p:nvPr/>
          </p:nvSpPr>
          <p:spPr bwMode="auto">
            <a:xfrm>
              <a:off x="2440" y="2539"/>
              <a:ext cx="368"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600">
                  <a:latin typeface="Helvetica" charset="0"/>
                </a:rPr>
                <a:t>2.50</a:t>
              </a:r>
            </a:p>
          </p:txBody>
        </p:sp>
        <p:sp>
          <p:nvSpPr>
            <p:cNvPr id="21524" name="Text Box 19"/>
            <p:cNvSpPr txBox="1">
              <a:spLocks noChangeArrowheads="1"/>
            </p:cNvSpPr>
            <p:nvPr/>
          </p:nvSpPr>
          <p:spPr bwMode="auto">
            <a:xfrm>
              <a:off x="3224" y="2539"/>
              <a:ext cx="368"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600">
                  <a:latin typeface="Helvetica" charset="0"/>
                </a:rPr>
                <a:t>3.75</a:t>
              </a:r>
            </a:p>
          </p:txBody>
        </p:sp>
        <p:sp>
          <p:nvSpPr>
            <p:cNvPr id="21525" name="Text Box 20"/>
            <p:cNvSpPr txBox="1">
              <a:spLocks noChangeArrowheads="1"/>
            </p:cNvSpPr>
            <p:nvPr/>
          </p:nvSpPr>
          <p:spPr bwMode="auto">
            <a:xfrm>
              <a:off x="4018" y="2539"/>
              <a:ext cx="368"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600">
                  <a:latin typeface="Helvetica" charset="0"/>
                </a:rPr>
                <a:t>5.00</a:t>
              </a:r>
            </a:p>
          </p:txBody>
        </p:sp>
        <p:sp>
          <p:nvSpPr>
            <p:cNvPr id="21526" name="Text Box 21"/>
            <p:cNvSpPr txBox="1">
              <a:spLocks noChangeArrowheads="1"/>
            </p:cNvSpPr>
            <p:nvPr/>
          </p:nvSpPr>
          <p:spPr bwMode="auto">
            <a:xfrm>
              <a:off x="990" y="2539"/>
              <a:ext cx="189"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600">
                  <a:latin typeface="Helvetica" charset="0"/>
                </a:rPr>
                <a:t>0</a:t>
              </a:r>
            </a:p>
          </p:txBody>
        </p:sp>
        <p:sp>
          <p:nvSpPr>
            <p:cNvPr id="21527" name="Freeform 23"/>
            <p:cNvSpPr>
              <a:spLocks/>
            </p:cNvSpPr>
            <p:nvPr/>
          </p:nvSpPr>
          <p:spPr bwMode="auto">
            <a:xfrm>
              <a:off x="1043" y="1151"/>
              <a:ext cx="2157" cy="1369"/>
            </a:xfrm>
            <a:custGeom>
              <a:avLst/>
              <a:gdLst>
                <a:gd name="T0" fmla="*/ 0 w 2157"/>
                <a:gd name="T1" fmla="*/ 1369 h 1369"/>
                <a:gd name="T2" fmla="*/ 228 w 2157"/>
                <a:gd name="T3" fmla="*/ 970 h 1369"/>
                <a:gd name="T4" fmla="*/ 880 w 2157"/>
                <a:gd name="T5" fmla="*/ 219 h 1369"/>
                <a:gd name="T6" fmla="*/ 1754 w 2157"/>
                <a:gd name="T7" fmla="*/ 33 h 1369"/>
                <a:gd name="T8" fmla="*/ 2157 w 2157"/>
                <a:gd name="T9" fmla="*/ 21 h 1369"/>
                <a:gd name="T10" fmla="*/ 0 60000 65536"/>
                <a:gd name="T11" fmla="*/ 0 60000 65536"/>
                <a:gd name="T12" fmla="*/ 0 60000 65536"/>
                <a:gd name="T13" fmla="*/ 0 60000 65536"/>
                <a:gd name="T14" fmla="*/ 0 60000 65536"/>
                <a:gd name="T15" fmla="*/ 0 w 2157"/>
                <a:gd name="T16" fmla="*/ 0 h 1369"/>
                <a:gd name="T17" fmla="*/ 2157 w 2157"/>
                <a:gd name="T18" fmla="*/ 1369 h 1369"/>
              </a:gdLst>
              <a:ahLst/>
              <a:cxnLst>
                <a:cxn ang="T10">
                  <a:pos x="T0" y="T1"/>
                </a:cxn>
                <a:cxn ang="T11">
                  <a:pos x="T2" y="T3"/>
                </a:cxn>
                <a:cxn ang="T12">
                  <a:pos x="T4" y="T5"/>
                </a:cxn>
                <a:cxn ang="T13">
                  <a:pos x="T6" y="T7"/>
                </a:cxn>
                <a:cxn ang="T14">
                  <a:pos x="T8" y="T9"/>
                </a:cxn>
              </a:cxnLst>
              <a:rect l="T15" t="T16" r="T17" b="T18"/>
              <a:pathLst>
                <a:path w="2157" h="1369">
                  <a:moveTo>
                    <a:pt x="0" y="1369"/>
                  </a:moveTo>
                  <a:cubicBezTo>
                    <a:pt x="37" y="1302"/>
                    <a:pt x="81" y="1161"/>
                    <a:pt x="228" y="970"/>
                  </a:cubicBezTo>
                  <a:cubicBezTo>
                    <a:pt x="374" y="778"/>
                    <a:pt x="625" y="375"/>
                    <a:pt x="880" y="219"/>
                  </a:cubicBezTo>
                  <a:cubicBezTo>
                    <a:pt x="1134" y="62"/>
                    <a:pt x="1541" y="65"/>
                    <a:pt x="1754" y="33"/>
                  </a:cubicBezTo>
                  <a:cubicBezTo>
                    <a:pt x="1966" y="0"/>
                    <a:pt x="2073" y="23"/>
                    <a:pt x="2157" y="21"/>
                  </a:cubicBezTo>
                </a:path>
              </a:pathLst>
            </a:custGeom>
            <a:noFill/>
            <a:ln w="19050"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528" name="Line 24"/>
            <p:cNvSpPr>
              <a:spLocks noChangeShapeType="1"/>
            </p:cNvSpPr>
            <p:nvPr/>
          </p:nvSpPr>
          <p:spPr bwMode="auto">
            <a:xfrm flipV="1">
              <a:off x="2989" y="1168"/>
              <a:ext cx="119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2241588" y="3951913"/>
              <a:ext cx="439200" cy="290160"/>
            </p14:xfrm>
          </p:contentPart>
        </mc:Choice>
        <mc:Fallback>
          <p:pic>
            <p:nvPicPr>
              <p:cNvPr id="2" name="Ink 1"/>
              <p:cNvPicPr/>
              <p:nvPr/>
            </p:nvPicPr>
            <p:blipFill>
              <a:blip r:embed="rId3"/>
              <a:stretch>
                <a:fillRect/>
              </a:stretch>
            </p:blipFill>
            <p:spPr>
              <a:xfrm>
                <a:off x="2225388" y="3935713"/>
                <a:ext cx="47124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7111308" y="1782913"/>
              <a:ext cx="612000" cy="455040"/>
            </p14:xfrm>
          </p:contentPart>
        </mc:Choice>
        <mc:Fallback>
          <p:pic>
            <p:nvPicPr>
              <p:cNvPr id="3" name="Ink 2"/>
              <p:cNvPicPr/>
              <p:nvPr/>
            </p:nvPicPr>
            <p:blipFill>
              <a:blip r:embed="rId5"/>
              <a:stretch>
                <a:fillRect/>
              </a:stretch>
            </p:blipFill>
            <p:spPr>
              <a:xfrm>
                <a:off x="7095108" y="1766713"/>
                <a:ext cx="644400" cy="487440"/>
              </a:xfrm>
              <a:prstGeom prst="rect">
                <a:avLst/>
              </a:prstGeom>
            </p:spPr>
          </p:pic>
        </mc:Fallback>
      </mc:AlternateContent>
    </p:spTree>
    <p:extLst>
      <p:ext uri="{BB962C8B-B14F-4D97-AF65-F5344CB8AC3E}">
        <p14:creationId xmlns:p14="http://schemas.microsoft.com/office/powerpoint/2010/main" val="56771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atin typeface="Arial" charset="0"/>
                <a:ea typeface="MS PGothic" charset="0"/>
              </a:rPr>
              <a:t>Exponential pdf</a:t>
            </a:r>
          </a:p>
        </p:txBody>
      </p:sp>
      <p:sp>
        <p:nvSpPr>
          <p:cNvPr id="22531" name="Line 5"/>
          <p:cNvSpPr>
            <a:spLocks noChangeShapeType="1"/>
          </p:cNvSpPr>
          <p:nvPr/>
        </p:nvSpPr>
        <p:spPr bwMode="auto">
          <a:xfrm>
            <a:off x="2444750" y="2270125"/>
            <a:ext cx="0" cy="2146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532" name="Line 6"/>
          <p:cNvSpPr>
            <a:spLocks noChangeShapeType="1"/>
          </p:cNvSpPr>
          <p:nvPr/>
        </p:nvSpPr>
        <p:spPr bwMode="auto">
          <a:xfrm>
            <a:off x="2444750" y="4416425"/>
            <a:ext cx="501173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533" name="Line 7"/>
          <p:cNvSpPr>
            <a:spLocks noChangeShapeType="1"/>
          </p:cNvSpPr>
          <p:nvPr/>
        </p:nvSpPr>
        <p:spPr bwMode="auto">
          <a:xfrm flipV="1">
            <a:off x="2443163" y="2260600"/>
            <a:ext cx="14763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534" name="Line 8"/>
          <p:cNvSpPr>
            <a:spLocks noChangeShapeType="1"/>
          </p:cNvSpPr>
          <p:nvPr/>
        </p:nvSpPr>
        <p:spPr bwMode="auto">
          <a:xfrm rot="5400000" flipV="1">
            <a:off x="4874419" y="4342607"/>
            <a:ext cx="14763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535" name="Line 9"/>
          <p:cNvSpPr>
            <a:spLocks noChangeShapeType="1"/>
          </p:cNvSpPr>
          <p:nvPr/>
        </p:nvSpPr>
        <p:spPr bwMode="auto">
          <a:xfrm rot="5400000" flipV="1">
            <a:off x="6126956" y="4345782"/>
            <a:ext cx="14763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536" name="Line 10"/>
          <p:cNvSpPr>
            <a:spLocks noChangeShapeType="1"/>
          </p:cNvSpPr>
          <p:nvPr/>
        </p:nvSpPr>
        <p:spPr bwMode="auto">
          <a:xfrm rot="5400000" flipV="1">
            <a:off x="7379494" y="4341019"/>
            <a:ext cx="14763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537" name="Line 11"/>
          <p:cNvSpPr>
            <a:spLocks noChangeShapeType="1"/>
          </p:cNvSpPr>
          <p:nvPr/>
        </p:nvSpPr>
        <p:spPr bwMode="auto">
          <a:xfrm flipV="1">
            <a:off x="2441575" y="3338513"/>
            <a:ext cx="14763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538" name="Line 12"/>
          <p:cNvSpPr>
            <a:spLocks noChangeShapeType="1"/>
          </p:cNvSpPr>
          <p:nvPr/>
        </p:nvSpPr>
        <p:spPr bwMode="auto">
          <a:xfrm rot="5400000" flipV="1">
            <a:off x="3621881" y="4347369"/>
            <a:ext cx="14763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539" name="Text Box 13"/>
          <p:cNvSpPr txBox="1">
            <a:spLocks noChangeArrowheads="1"/>
          </p:cNvSpPr>
          <p:nvPr/>
        </p:nvSpPr>
        <p:spPr bwMode="auto">
          <a:xfrm rot="-5400000">
            <a:off x="1389062" y="3181351"/>
            <a:ext cx="5937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800">
                <a:latin typeface="Helvetica" charset="0"/>
              </a:rPr>
              <a:t>F(x)</a:t>
            </a:r>
          </a:p>
        </p:txBody>
      </p:sp>
      <p:sp>
        <p:nvSpPr>
          <p:cNvPr id="22540" name="Text Box 14"/>
          <p:cNvSpPr txBox="1">
            <a:spLocks noChangeArrowheads="1"/>
          </p:cNvSpPr>
          <p:nvPr/>
        </p:nvSpPr>
        <p:spPr bwMode="auto">
          <a:xfrm>
            <a:off x="2078038" y="4167188"/>
            <a:ext cx="300037"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600">
                <a:latin typeface="Helvetica" charset="0"/>
              </a:rPr>
              <a:t>0</a:t>
            </a:r>
          </a:p>
        </p:txBody>
      </p:sp>
      <p:sp>
        <p:nvSpPr>
          <p:cNvPr id="22541" name="Text Box 15"/>
          <p:cNvSpPr txBox="1">
            <a:spLocks noChangeArrowheads="1"/>
          </p:cNvSpPr>
          <p:nvPr/>
        </p:nvSpPr>
        <p:spPr bwMode="auto">
          <a:xfrm>
            <a:off x="1849438" y="2051050"/>
            <a:ext cx="5842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600">
                <a:latin typeface="Helvetica" charset="0"/>
              </a:rPr>
              <a:t>5.00</a:t>
            </a:r>
          </a:p>
        </p:txBody>
      </p:sp>
      <p:sp>
        <p:nvSpPr>
          <p:cNvPr id="22542" name="Text Box 16"/>
          <p:cNvSpPr txBox="1">
            <a:spLocks noChangeArrowheads="1"/>
          </p:cNvSpPr>
          <p:nvPr/>
        </p:nvSpPr>
        <p:spPr bwMode="auto">
          <a:xfrm>
            <a:off x="1882775" y="3146425"/>
            <a:ext cx="5842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600">
                <a:latin typeface="Helvetica" charset="0"/>
              </a:rPr>
              <a:t>2.50</a:t>
            </a:r>
          </a:p>
        </p:txBody>
      </p:sp>
      <p:sp>
        <p:nvSpPr>
          <p:cNvPr id="22543" name="Text Box 17"/>
          <p:cNvSpPr txBox="1">
            <a:spLocks noChangeArrowheads="1"/>
          </p:cNvSpPr>
          <p:nvPr/>
        </p:nvSpPr>
        <p:spPr bwMode="auto">
          <a:xfrm>
            <a:off x="3343275" y="4456113"/>
            <a:ext cx="696913"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600">
                <a:latin typeface="Helvetica" charset="0"/>
              </a:rPr>
              <a:t>0.750</a:t>
            </a:r>
          </a:p>
        </p:txBody>
      </p:sp>
      <p:sp>
        <p:nvSpPr>
          <p:cNvPr id="22544" name="Text Box 18"/>
          <p:cNvSpPr txBox="1">
            <a:spLocks noChangeArrowheads="1"/>
          </p:cNvSpPr>
          <p:nvPr/>
        </p:nvSpPr>
        <p:spPr bwMode="auto">
          <a:xfrm>
            <a:off x="4675188" y="4456113"/>
            <a:ext cx="582612"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600">
                <a:latin typeface="Helvetica" charset="0"/>
              </a:rPr>
              <a:t>1.50</a:t>
            </a:r>
          </a:p>
        </p:txBody>
      </p:sp>
      <p:sp>
        <p:nvSpPr>
          <p:cNvPr id="22545" name="Text Box 19"/>
          <p:cNvSpPr txBox="1">
            <a:spLocks noChangeArrowheads="1"/>
          </p:cNvSpPr>
          <p:nvPr/>
        </p:nvSpPr>
        <p:spPr bwMode="auto">
          <a:xfrm>
            <a:off x="5891213" y="4456113"/>
            <a:ext cx="582612"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600">
                <a:latin typeface="Helvetica" charset="0"/>
              </a:rPr>
              <a:t>2.25</a:t>
            </a:r>
          </a:p>
        </p:txBody>
      </p:sp>
      <p:sp>
        <p:nvSpPr>
          <p:cNvPr id="22546" name="Text Box 20"/>
          <p:cNvSpPr txBox="1">
            <a:spLocks noChangeArrowheads="1"/>
          </p:cNvSpPr>
          <p:nvPr/>
        </p:nvSpPr>
        <p:spPr bwMode="auto">
          <a:xfrm>
            <a:off x="7165975" y="4456113"/>
            <a:ext cx="582613"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600">
                <a:latin typeface="Helvetica" charset="0"/>
              </a:rPr>
              <a:t>3.00</a:t>
            </a:r>
          </a:p>
        </p:txBody>
      </p:sp>
      <p:sp>
        <p:nvSpPr>
          <p:cNvPr id="22547" name="Text Box 21"/>
          <p:cNvSpPr txBox="1">
            <a:spLocks noChangeArrowheads="1"/>
          </p:cNvSpPr>
          <p:nvPr/>
        </p:nvSpPr>
        <p:spPr bwMode="auto">
          <a:xfrm>
            <a:off x="2273300" y="4456113"/>
            <a:ext cx="3000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600">
                <a:latin typeface="Helvetica" charset="0"/>
              </a:rPr>
              <a:t>0</a:t>
            </a:r>
          </a:p>
        </p:txBody>
      </p:sp>
      <p:sp>
        <p:nvSpPr>
          <p:cNvPr id="22548" name="Text Box 22"/>
          <p:cNvSpPr txBox="1">
            <a:spLocks noChangeArrowheads="1"/>
          </p:cNvSpPr>
          <p:nvPr/>
        </p:nvSpPr>
        <p:spPr bwMode="auto">
          <a:xfrm>
            <a:off x="4735513" y="4914900"/>
            <a:ext cx="3810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800">
                <a:latin typeface="Helvetica" charset="0"/>
              </a:rPr>
              <a:t>x</a:t>
            </a:r>
          </a:p>
        </p:txBody>
      </p:sp>
      <p:sp>
        <p:nvSpPr>
          <p:cNvPr id="22549" name="Freeform 28"/>
          <p:cNvSpPr>
            <a:spLocks/>
          </p:cNvSpPr>
          <p:nvPr/>
        </p:nvSpPr>
        <p:spPr bwMode="auto">
          <a:xfrm>
            <a:off x="2454275" y="2270125"/>
            <a:ext cx="1624013" cy="2146300"/>
          </a:xfrm>
          <a:custGeom>
            <a:avLst/>
            <a:gdLst>
              <a:gd name="T0" fmla="*/ 0 w 1023"/>
              <a:gd name="T1" fmla="*/ 0 h 1352"/>
              <a:gd name="T2" fmla="*/ 2147483646 w 1023"/>
              <a:gd name="T3" fmla="*/ 2147483646 h 1352"/>
              <a:gd name="T4" fmla="*/ 2147483646 w 1023"/>
              <a:gd name="T5" fmla="*/ 2147483646 h 1352"/>
              <a:gd name="T6" fmla="*/ 2147483646 w 1023"/>
              <a:gd name="T7" fmla="*/ 2147483646 h 1352"/>
              <a:gd name="T8" fmla="*/ 2147483646 w 1023"/>
              <a:gd name="T9" fmla="*/ 2147483646 h 1352"/>
              <a:gd name="T10" fmla="*/ 0 60000 65536"/>
              <a:gd name="T11" fmla="*/ 0 60000 65536"/>
              <a:gd name="T12" fmla="*/ 0 60000 65536"/>
              <a:gd name="T13" fmla="*/ 0 60000 65536"/>
              <a:gd name="T14" fmla="*/ 0 60000 65536"/>
              <a:gd name="T15" fmla="*/ 0 w 1023"/>
              <a:gd name="T16" fmla="*/ 0 h 1352"/>
              <a:gd name="T17" fmla="*/ 1023 w 1023"/>
              <a:gd name="T18" fmla="*/ 1352 h 1352"/>
            </a:gdLst>
            <a:ahLst/>
            <a:cxnLst>
              <a:cxn ang="T10">
                <a:pos x="T0" y="T1"/>
              </a:cxn>
              <a:cxn ang="T11">
                <a:pos x="T2" y="T3"/>
              </a:cxn>
              <a:cxn ang="T12">
                <a:pos x="T4" y="T5"/>
              </a:cxn>
              <a:cxn ang="T13">
                <a:pos x="T6" y="T7"/>
              </a:cxn>
              <a:cxn ang="T14">
                <a:pos x="T8" y="T9"/>
              </a:cxn>
            </a:cxnLst>
            <a:rect l="T15" t="T16" r="T17" b="T18"/>
            <a:pathLst>
              <a:path w="1023" h="1352">
                <a:moveTo>
                  <a:pt x="0" y="0"/>
                </a:moveTo>
                <a:cubicBezTo>
                  <a:pt x="25" y="108"/>
                  <a:pt x="94" y="453"/>
                  <a:pt x="155" y="651"/>
                </a:cubicBezTo>
                <a:cubicBezTo>
                  <a:pt x="216" y="848"/>
                  <a:pt x="246" y="1074"/>
                  <a:pt x="366" y="1185"/>
                </a:cubicBezTo>
                <a:cubicBezTo>
                  <a:pt x="486" y="1295"/>
                  <a:pt x="765" y="1287"/>
                  <a:pt x="875" y="1315"/>
                </a:cubicBezTo>
                <a:cubicBezTo>
                  <a:pt x="984" y="1342"/>
                  <a:pt x="992" y="1344"/>
                  <a:pt x="1023" y="1352"/>
                </a:cubicBezTo>
              </a:path>
            </a:pathLst>
          </a:custGeom>
          <a:noFill/>
          <a:ln w="19050"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550" name="Line 29"/>
          <p:cNvSpPr>
            <a:spLocks noChangeShapeType="1"/>
          </p:cNvSpPr>
          <p:nvPr/>
        </p:nvSpPr>
        <p:spPr bwMode="auto">
          <a:xfrm>
            <a:off x="4049713" y="4406900"/>
            <a:ext cx="343535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551" name="Freeform 30"/>
          <p:cNvSpPr>
            <a:spLocks/>
          </p:cNvSpPr>
          <p:nvPr/>
        </p:nvSpPr>
        <p:spPr bwMode="auto">
          <a:xfrm>
            <a:off x="2454275" y="3540125"/>
            <a:ext cx="3052763" cy="846138"/>
          </a:xfrm>
          <a:custGeom>
            <a:avLst/>
            <a:gdLst>
              <a:gd name="T0" fmla="*/ 0 w 1923"/>
              <a:gd name="T1" fmla="*/ 0 h 533"/>
              <a:gd name="T2" fmla="*/ 2147483646 w 1923"/>
              <a:gd name="T3" fmla="*/ 2147483646 h 533"/>
              <a:gd name="T4" fmla="*/ 2147483646 w 1923"/>
              <a:gd name="T5" fmla="*/ 2147483646 h 533"/>
              <a:gd name="T6" fmla="*/ 2147483646 w 1923"/>
              <a:gd name="T7" fmla="*/ 2147483646 h 533"/>
              <a:gd name="T8" fmla="*/ 2147483646 w 1923"/>
              <a:gd name="T9" fmla="*/ 2147483646 h 533"/>
              <a:gd name="T10" fmla="*/ 2147483646 w 1923"/>
              <a:gd name="T11" fmla="*/ 2147483646 h 533"/>
              <a:gd name="T12" fmla="*/ 0 60000 65536"/>
              <a:gd name="T13" fmla="*/ 0 60000 65536"/>
              <a:gd name="T14" fmla="*/ 0 60000 65536"/>
              <a:gd name="T15" fmla="*/ 0 60000 65536"/>
              <a:gd name="T16" fmla="*/ 0 60000 65536"/>
              <a:gd name="T17" fmla="*/ 0 60000 65536"/>
              <a:gd name="T18" fmla="*/ 0 w 1923"/>
              <a:gd name="T19" fmla="*/ 0 h 533"/>
              <a:gd name="T20" fmla="*/ 1923 w 1923"/>
              <a:gd name="T21" fmla="*/ 533 h 533"/>
            </a:gdLst>
            <a:ahLst/>
            <a:cxnLst>
              <a:cxn ang="T12">
                <a:pos x="T0" y="T1"/>
              </a:cxn>
              <a:cxn ang="T13">
                <a:pos x="T2" y="T3"/>
              </a:cxn>
              <a:cxn ang="T14">
                <a:pos x="T4" y="T5"/>
              </a:cxn>
              <a:cxn ang="T15">
                <a:pos x="T6" y="T7"/>
              </a:cxn>
              <a:cxn ang="T16">
                <a:pos x="T8" y="T9"/>
              </a:cxn>
              <a:cxn ang="T17">
                <a:pos x="T10" y="T11"/>
              </a:cxn>
            </a:cxnLst>
            <a:rect l="T18" t="T19" r="T20" b="T21"/>
            <a:pathLst>
              <a:path w="1923" h="533">
                <a:moveTo>
                  <a:pt x="0" y="0"/>
                </a:moveTo>
                <a:cubicBezTo>
                  <a:pt x="57" y="44"/>
                  <a:pt x="250" y="205"/>
                  <a:pt x="347" y="267"/>
                </a:cubicBezTo>
                <a:cubicBezTo>
                  <a:pt x="443" y="329"/>
                  <a:pt x="396" y="335"/>
                  <a:pt x="577" y="372"/>
                </a:cubicBezTo>
                <a:cubicBezTo>
                  <a:pt x="757" y="408"/>
                  <a:pt x="1262" y="463"/>
                  <a:pt x="1433" y="484"/>
                </a:cubicBezTo>
                <a:cubicBezTo>
                  <a:pt x="1603" y="504"/>
                  <a:pt x="1518" y="487"/>
                  <a:pt x="1600" y="496"/>
                </a:cubicBezTo>
                <a:cubicBezTo>
                  <a:pt x="1681" y="504"/>
                  <a:pt x="1855" y="525"/>
                  <a:pt x="1923" y="533"/>
                </a:cubicBezTo>
              </a:path>
            </a:pathLst>
          </a:custGeom>
          <a:noFill/>
          <a:ln w="19050"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552" name="Freeform 31"/>
          <p:cNvSpPr>
            <a:spLocks/>
          </p:cNvSpPr>
          <p:nvPr/>
        </p:nvSpPr>
        <p:spPr bwMode="auto">
          <a:xfrm>
            <a:off x="2454275" y="3914775"/>
            <a:ext cx="3228975" cy="482600"/>
          </a:xfrm>
          <a:custGeom>
            <a:avLst/>
            <a:gdLst>
              <a:gd name="T0" fmla="*/ 0 w 2034"/>
              <a:gd name="T1" fmla="*/ 0 h 304"/>
              <a:gd name="T2" fmla="*/ 2147483646 w 2034"/>
              <a:gd name="T3" fmla="*/ 2147483646 h 304"/>
              <a:gd name="T4" fmla="*/ 2147483646 w 2034"/>
              <a:gd name="T5" fmla="*/ 2147483646 h 304"/>
              <a:gd name="T6" fmla="*/ 2147483646 w 2034"/>
              <a:gd name="T7" fmla="*/ 2147483646 h 304"/>
              <a:gd name="T8" fmla="*/ 2147483646 w 2034"/>
              <a:gd name="T9" fmla="*/ 2147483646 h 304"/>
              <a:gd name="T10" fmla="*/ 2147483646 w 2034"/>
              <a:gd name="T11" fmla="*/ 2147483646 h 304"/>
              <a:gd name="T12" fmla="*/ 0 60000 65536"/>
              <a:gd name="T13" fmla="*/ 0 60000 65536"/>
              <a:gd name="T14" fmla="*/ 0 60000 65536"/>
              <a:gd name="T15" fmla="*/ 0 60000 65536"/>
              <a:gd name="T16" fmla="*/ 0 60000 65536"/>
              <a:gd name="T17" fmla="*/ 0 60000 65536"/>
              <a:gd name="T18" fmla="*/ 0 w 2034"/>
              <a:gd name="T19" fmla="*/ 0 h 304"/>
              <a:gd name="T20" fmla="*/ 2034 w 2034"/>
              <a:gd name="T21" fmla="*/ 304 h 304"/>
            </a:gdLst>
            <a:ahLst/>
            <a:cxnLst>
              <a:cxn ang="T12">
                <a:pos x="T0" y="T1"/>
              </a:cxn>
              <a:cxn ang="T13">
                <a:pos x="T2" y="T3"/>
              </a:cxn>
              <a:cxn ang="T14">
                <a:pos x="T4" y="T5"/>
              </a:cxn>
              <a:cxn ang="T15">
                <a:pos x="T6" y="T7"/>
              </a:cxn>
              <a:cxn ang="T16">
                <a:pos x="T8" y="T9"/>
              </a:cxn>
              <a:cxn ang="T17">
                <a:pos x="T10" y="T11"/>
              </a:cxn>
            </a:cxnLst>
            <a:rect l="T18" t="T19" r="T20" b="T21"/>
            <a:pathLst>
              <a:path w="2034" h="304">
                <a:moveTo>
                  <a:pt x="0" y="0"/>
                </a:moveTo>
                <a:cubicBezTo>
                  <a:pt x="90" y="48"/>
                  <a:pt x="180" y="96"/>
                  <a:pt x="267" y="118"/>
                </a:cubicBezTo>
                <a:cubicBezTo>
                  <a:pt x="353" y="139"/>
                  <a:pt x="356" y="117"/>
                  <a:pt x="521" y="130"/>
                </a:cubicBezTo>
                <a:cubicBezTo>
                  <a:pt x="685" y="142"/>
                  <a:pt x="1087" y="177"/>
                  <a:pt x="1253" y="192"/>
                </a:cubicBezTo>
                <a:cubicBezTo>
                  <a:pt x="1418" y="206"/>
                  <a:pt x="1382" y="198"/>
                  <a:pt x="1513" y="217"/>
                </a:cubicBezTo>
                <a:cubicBezTo>
                  <a:pt x="1643" y="235"/>
                  <a:pt x="1925" y="286"/>
                  <a:pt x="2034" y="304"/>
                </a:cubicBezTo>
              </a:path>
            </a:pathLst>
          </a:custGeom>
          <a:noFill/>
          <a:ln w="19050"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553" name="Line 32"/>
          <p:cNvSpPr>
            <a:spLocks noChangeShapeType="1"/>
          </p:cNvSpPr>
          <p:nvPr/>
        </p:nvSpPr>
        <p:spPr bwMode="auto">
          <a:xfrm>
            <a:off x="5476875" y="4376738"/>
            <a:ext cx="193992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554" name="Line 33"/>
          <p:cNvSpPr>
            <a:spLocks noChangeShapeType="1"/>
          </p:cNvSpPr>
          <p:nvPr/>
        </p:nvSpPr>
        <p:spPr bwMode="auto">
          <a:xfrm>
            <a:off x="5516563" y="4386263"/>
            <a:ext cx="194945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555" name="Text Box 35"/>
          <p:cNvSpPr txBox="1">
            <a:spLocks noChangeArrowheads="1"/>
          </p:cNvSpPr>
          <p:nvPr/>
        </p:nvSpPr>
        <p:spPr bwMode="auto">
          <a:xfrm>
            <a:off x="2926680" y="2898534"/>
            <a:ext cx="50382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600" dirty="0">
                <a:latin typeface="Helvetica" charset="0"/>
                <a:sym typeface="Symbol" charset="0"/>
              </a:rPr>
              <a:t> = 5</a:t>
            </a:r>
            <a:endParaRPr lang="en-US" sz="1600" dirty="0">
              <a:latin typeface="Helvetica" charset="0"/>
            </a:endParaRPr>
          </a:p>
        </p:txBody>
      </p:sp>
      <p:sp>
        <p:nvSpPr>
          <p:cNvPr id="22556" name="Line 36"/>
          <p:cNvSpPr>
            <a:spLocks noChangeShapeType="1"/>
          </p:cNvSpPr>
          <p:nvPr/>
        </p:nvSpPr>
        <p:spPr bwMode="auto">
          <a:xfrm flipH="1">
            <a:off x="2730499" y="3371850"/>
            <a:ext cx="265113" cy="147637"/>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2557" name="Text Box 37"/>
          <p:cNvSpPr txBox="1">
            <a:spLocks noChangeArrowheads="1"/>
          </p:cNvSpPr>
          <p:nvPr/>
        </p:nvSpPr>
        <p:spPr bwMode="auto">
          <a:xfrm>
            <a:off x="2949242" y="3470275"/>
            <a:ext cx="3270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600" dirty="0">
                <a:latin typeface="Helvetica" charset="0"/>
              </a:rPr>
              <a:t>2</a:t>
            </a:r>
          </a:p>
        </p:txBody>
      </p:sp>
      <p:sp>
        <p:nvSpPr>
          <p:cNvPr id="22558" name="Line 38"/>
          <p:cNvSpPr>
            <a:spLocks noChangeShapeType="1"/>
          </p:cNvSpPr>
          <p:nvPr/>
        </p:nvSpPr>
        <p:spPr bwMode="auto">
          <a:xfrm flipH="1">
            <a:off x="2709863" y="3579813"/>
            <a:ext cx="325437" cy="166687"/>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2559" name="Text Box 39"/>
          <p:cNvSpPr txBox="1">
            <a:spLocks noChangeArrowheads="1"/>
          </p:cNvSpPr>
          <p:nvPr/>
        </p:nvSpPr>
        <p:spPr bwMode="auto">
          <a:xfrm>
            <a:off x="2995612" y="3670634"/>
            <a:ext cx="2984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600">
                <a:latin typeface="Helvetica" charset="0"/>
              </a:rPr>
              <a:t>1</a:t>
            </a:r>
          </a:p>
        </p:txBody>
      </p:sp>
      <p:sp>
        <p:nvSpPr>
          <p:cNvPr id="22560" name="Line 40"/>
          <p:cNvSpPr>
            <a:spLocks noChangeShapeType="1"/>
          </p:cNvSpPr>
          <p:nvPr/>
        </p:nvSpPr>
        <p:spPr bwMode="auto">
          <a:xfrm flipH="1">
            <a:off x="2779713" y="3835400"/>
            <a:ext cx="285750" cy="217488"/>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2881308" y="3175393"/>
              <a:ext cx="402840" cy="841680"/>
            </p14:xfrm>
          </p:contentPart>
        </mc:Choice>
        <mc:Fallback>
          <p:pic>
            <p:nvPicPr>
              <p:cNvPr id="2" name="Ink 1"/>
              <p:cNvPicPr/>
              <p:nvPr/>
            </p:nvPicPr>
            <p:blipFill>
              <a:blip r:embed="rId3"/>
              <a:stretch>
                <a:fillRect/>
              </a:stretch>
            </p:blipFill>
            <p:spPr>
              <a:xfrm>
                <a:off x="2865468" y="3159193"/>
                <a:ext cx="435240" cy="873720"/>
              </a:xfrm>
              <a:prstGeom prst="rect">
                <a:avLst/>
              </a:prstGeom>
            </p:spPr>
          </p:pic>
        </mc:Fallback>
      </mc:AlternateContent>
    </p:spTree>
    <p:extLst>
      <p:ext uri="{BB962C8B-B14F-4D97-AF65-F5344CB8AC3E}">
        <p14:creationId xmlns:p14="http://schemas.microsoft.com/office/powerpoint/2010/main" val="679558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atin typeface="Arial" charset="0"/>
                <a:ea typeface="MS PGothic" charset="0"/>
              </a:rPr>
              <a:t>Specifying the pdf</a:t>
            </a:r>
          </a:p>
        </p:txBody>
      </p:sp>
      <p:sp>
        <p:nvSpPr>
          <p:cNvPr id="23555" name="Rectangle 3"/>
          <p:cNvSpPr>
            <a:spLocks noGrp="1" noChangeArrowheads="1"/>
          </p:cNvSpPr>
          <p:nvPr>
            <p:ph type="body" idx="1"/>
          </p:nvPr>
        </p:nvSpPr>
        <p:spPr>
          <a:xfrm>
            <a:off x="744538" y="1363663"/>
            <a:ext cx="7772400" cy="4675187"/>
          </a:xfrm>
        </p:spPr>
        <p:txBody>
          <a:bodyPr/>
          <a:lstStyle/>
          <a:p>
            <a:r>
              <a:rPr lang="en-US">
                <a:latin typeface="Arial" charset="0"/>
                <a:ea typeface="MS PGothic" charset="0"/>
              </a:rPr>
              <a:t>While specifying the pdf, we usually state only the nonzero part.</a:t>
            </a:r>
          </a:p>
          <a:p>
            <a:r>
              <a:rPr lang="en-US">
                <a:latin typeface="Arial" charset="0"/>
                <a:ea typeface="MS PGothic" charset="0"/>
              </a:rPr>
              <a:t>It is understood that the pdf is zero over any unspecified region.</a:t>
            </a:r>
          </a:p>
          <a:p>
            <a:r>
              <a:rPr lang="en-US">
                <a:latin typeface="Arial" charset="0"/>
                <a:ea typeface="MS PGothic" charset="0"/>
              </a:rPr>
              <a:t>Since                    , the total area under the exponential pdf is unity.  </a:t>
            </a:r>
          </a:p>
          <a:p>
            <a:r>
              <a:rPr lang="en-US">
                <a:latin typeface="Arial" charset="0"/>
                <a:ea typeface="MS PGothic" charset="0"/>
              </a:rPr>
              <a:t>Also:</a:t>
            </a:r>
          </a:p>
          <a:p>
            <a:endParaRPr lang="en-US">
              <a:latin typeface="Arial" charset="0"/>
              <a:ea typeface="MS PGothic" charset="0"/>
            </a:endParaRPr>
          </a:p>
          <a:p>
            <a:endParaRPr lang="en-US">
              <a:latin typeface="Arial" charset="0"/>
              <a:ea typeface="MS PGothic" charset="0"/>
            </a:endParaRPr>
          </a:p>
          <a:p>
            <a:pPr algn="ctr">
              <a:buFontTx/>
              <a:buNone/>
            </a:pPr>
            <a:r>
              <a:rPr lang="en-US">
                <a:latin typeface="Arial" charset="0"/>
                <a:ea typeface="MS PGothic" charset="0"/>
              </a:rPr>
              <a:t>and</a:t>
            </a:r>
          </a:p>
        </p:txBody>
      </p:sp>
      <p:graphicFrame>
        <p:nvGraphicFramePr>
          <p:cNvPr id="23556" name="Object 2"/>
          <p:cNvGraphicFramePr>
            <a:graphicFrameLocks noChangeAspect="1"/>
          </p:cNvGraphicFramePr>
          <p:nvPr/>
        </p:nvGraphicFramePr>
        <p:xfrm>
          <a:off x="3165475" y="2914650"/>
          <a:ext cx="2797175" cy="819150"/>
        </p:xfrm>
        <a:graphic>
          <a:graphicData uri="http://schemas.openxmlformats.org/presentationml/2006/ole">
            <mc:AlternateContent xmlns:mc="http://schemas.openxmlformats.org/markup-compatibility/2006">
              <mc:Choice xmlns:v="urn:schemas-microsoft-com:vml" Requires="v">
                <p:oleObj spid="_x0000_s13313" name="Equation" r:id="rId3" imgW="1650960" imgH="482400" progId="Equation.3">
                  <p:embed/>
                </p:oleObj>
              </mc:Choice>
              <mc:Fallback>
                <p:oleObj name="Equation" r:id="rId3" imgW="165096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5475" y="2914650"/>
                        <a:ext cx="2797175" cy="81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3557" name="Object 3"/>
          <p:cNvGraphicFramePr>
            <a:graphicFrameLocks noChangeAspect="1"/>
          </p:cNvGraphicFramePr>
          <p:nvPr/>
        </p:nvGraphicFramePr>
        <p:xfrm>
          <a:off x="2549525" y="4516438"/>
          <a:ext cx="4359275" cy="519112"/>
        </p:xfrm>
        <a:graphic>
          <a:graphicData uri="http://schemas.openxmlformats.org/presentationml/2006/ole">
            <mc:AlternateContent xmlns:mc="http://schemas.openxmlformats.org/markup-compatibility/2006">
              <mc:Choice xmlns:v="urn:schemas-microsoft-com:vml" Requires="v">
                <p:oleObj spid="_x0000_s13314" name="Equation" r:id="rId5" imgW="2476440" imgH="228600" progId="Equation.3">
                  <p:embed/>
                </p:oleObj>
              </mc:Choice>
              <mc:Fallback>
                <p:oleObj name="Equation" r:id="rId5" imgW="247644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9525" y="4516438"/>
                        <a:ext cx="435927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3558" name="Object 9"/>
          <p:cNvGraphicFramePr>
            <a:graphicFrameLocks/>
          </p:cNvGraphicFramePr>
          <p:nvPr/>
        </p:nvGraphicFramePr>
        <p:xfrm>
          <a:off x="1828800" y="2135188"/>
          <a:ext cx="1336675" cy="482600"/>
        </p:xfrm>
        <a:graphic>
          <a:graphicData uri="http://schemas.openxmlformats.org/presentationml/2006/ole">
            <mc:AlternateContent xmlns:mc="http://schemas.openxmlformats.org/markup-compatibility/2006">
              <mc:Choice xmlns:v="urn:schemas-microsoft-com:vml" Requires="v">
                <p:oleObj spid="_x0000_s13315" name="Equation" r:id="rId7" imgW="787320" imgH="279360" progId="Equation.3">
                  <p:embed/>
                </p:oleObj>
              </mc:Choice>
              <mc:Fallback>
                <p:oleObj name="Equation" r:id="rId7" imgW="787320" imgH="279360"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2135188"/>
                        <a:ext cx="1336675" cy="48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9">
            <p14:nvContentPartPr>
              <p14:cNvPr id="3" name="Ink 2"/>
              <p14:cNvContentPartPr/>
              <p14:nvPr/>
            </p14:nvContentPartPr>
            <p14:xfrm>
              <a:off x="3964188" y="2467273"/>
              <a:ext cx="4406400" cy="153000"/>
            </p14:xfrm>
          </p:contentPart>
        </mc:Choice>
        <mc:Fallback>
          <p:pic>
            <p:nvPicPr>
              <p:cNvPr id="3" name="Ink 2"/>
              <p:cNvPicPr/>
              <p:nvPr/>
            </p:nvPicPr>
            <p:blipFill>
              <a:blip r:embed="rId10"/>
              <a:stretch>
                <a:fillRect/>
              </a:stretch>
            </p:blipFill>
            <p:spPr>
              <a:xfrm>
                <a:off x="3947988" y="2451073"/>
                <a:ext cx="44388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Ink 4"/>
              <p14:cNvContentPartPr/>
              <p14:nvPr/>
            </p14:nvContentPartPr>
            <p14:xfrm>
              <a:off x="1223148" y="2748793"/>
              <a:ext cx="958320" cy="40680"/>
            </p14:xfrm>
          </p:contentPart>
        </mc:Choice>
        <mc:Fallback>
          <p:pic>
            <p:nvPicPr>
              <p:cNvPr id="5" name="Ink 4"/>
              <p:cNvPicPr/>
              <p:nvPr/>
            </p:nvPicPr>
            <p:blipFill>
              <a:blip r:embed="rId12"/>
              <a:stretch>
                <a:fillRect/>
              </a:stretch>
            </p:blipFill>
            <p:spPr>
              <a:xfrm>
                <a:off x="1207308" y="2732593"/>
                <a:ext cx="9903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p14:cNvContentPartPr/>
              <p14:nvPr/>
            </p14:nvContentPartPr>
            <p14:xfrm>
              <a:off x="1790868" y="2414713"/>
              <a:ext cx="704520" cy="257760"/>
            </p14:xfrm>
          </p:contentPart>
        </mc:Choice>
        <mc:Fallback>
          <p:pic>
            <p:nvPicPr>
              <p:cNvPr id="7" name="Ink 6"/>
              <p:cNvPicPr/>
              <p:nvPr/>
            </p:nvPicPr>
            <p:blipFill>
              <a:blip r:embed="rId14"/>
              <a:stretch>
                <a:fillRect/>
              </a:stretch>
            </p:blipFill>
            <p:spPr>
              <a:xfrm>
                <a:off x="1774668" y="2398513"/>
                <a:ext cx="73692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 name="Ink 19"/>
              <p14:cNvContentPartPr/>
              <p14:nvPr/>
            </p14:nvContentPartPr>
            <p14:xfrm>
              <a:off x="2270028" y="3267913"/>
              <a:ext cx="1782720" cy="334440"/>
            </p14:xfrm>
          </p:contentPart>
        </mc:Choice>
        <mc:Fallback>
          <p:pic>
            <p:nvPicPr>
              <p:cNvPr id="20" name="Ink 19"/>
              <p:cNvPicPr/>
              <p:nvPr/>
            </p:nvPicPr>
            <p:blipFill>
              <a:blip r:embed="rId16"/>
              <a:stretch>
                <a:fillRect/>
              </a:stretch>
            </p:blipFill>
            <p:spPr>
              <a:xfrm>
                <a:off x="2254188" y="3251713"/>
                <a:ext cx="181512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2" name="Ink 21"/>
              <p14:cNvContentPartPr/>
              <p14:nvPr/>
            </p14:nvContentPartPr>
            <p14:xfrm>
              <a:off x="2072388" y="4253953"/>
              <a:ext cx="5151960" cy="1074960"/>
            </p14:xfrm>
          </p:contentPart>
        </mc:Choice>
        <mc:Fallback>
          <p:pic>
            <p:nvPicPr>
              <p:cNvPr id="22" name="Ink 21"/>
              <p:cNvPicPr/>
              <p:nvPr/>
            </p:nvPicPr>
            <p:blipFill>
              <a:blip r:embed="rId18"/>
              <a:stretch>
                <a:fillRect/>
              </a:stretch>
            </p:blipFill>
            <p:spPr>
              <a:xfrm>
                <a:off x="2056188" y="4237753"/>
                <a:ext cx="5184360" cy="1107360"/>
              </a:xfrm>
              <a:prstGeom prst="rect">
                <a:avLst/>
              </a:prstGeom>
            </p:spPr>
          </p:pic>
        </mc:Fallback>
      </mc:AlternateContent>
    </p:spTree>
    <p:extLst>
      <p:ext uri="{BB962C8B-B14F-4D97-AF65-F5344CB8AC3E}">
        <p14:creationId xmlns:p14="http://schemas.microsoft.com/office/powerpoint/2010/main" val="1026246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atin typeface="Arial" charset="0"/>
                <a:ea typeface="MS PGothic" charset="0"/>
              </a:rPr>
              <a:t>Memoryless Property of the Exponential Distribution</a:t>
            </a:r>
          </a:p>
        </p:txBody>
      </p:sp>
      <p:sp>
        <p:nvSpPr>
          <p:cNvPr id="27651" name="Line 3"/>
          <p:cNvSpPr>
            <a:spLocks noChangeShapeType="1"/>
          </p:cNvSpPr>
          <p:nvPr/>
        </p:nvSpPr>
        <p:spPr bwMode="auto">
          <a:xfrm rot="10800000">
            <a:off x="2025650" y="1982788"/>
            <a:ext cx="0" cy="2455862"/>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7652" name="Line 4"/>
          <p:cNvSpPr>
            <a:spLocks noChangeShapeType="1"/>
          </p:cNvSpPr>
          <p:nvPr/>
        </p:nvSpPr>
        <p:spPr bwMode="auto">
          <a:xfrm>
            <a:off x="2025650" y="4438650"/>
            <a:ext cx="501173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53" name="Line 5"/>
          <p:cNvSpPr>
            <a:spLocks noChangeShapeType="1"/>
          </p:cNvSpPr>
          <p:nvPr/>
        </p:nvSpPr>
        <p:spPr bwMode="auto">
          <a:xfrm flipV="1">
            <a:off x="2024063" y="2282825"/>
            <a:ext cx="14763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54" name="Line 6"/>
          <p:cNvSpPr>
            <a:spLocks noChangeShapeType="1"/>
          </p:cNvSpPr>
          <p:nvPr/>
        </p:nvSpPr>
        <p:spPr bwMode="auto">
          <a:xfrm rot="5400000" flipV="1">
            <a:off x="4455319" y="4364832"/>
            <a:ext cx="14763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55" name="Line 7"/>
          <p:cNvSpPr>
            <a:spLocks noChangeShapeType="1"/>
          </p:cNvSpPr>
          <p:nvPr/>
        </p:nvSpPr>
        <p:spPr bwMode="auto">
          <a:xfrm rot="5400000" flipV="1">
            <a:off x="5707856" y="4368007"/>
            <a:ext cx="14763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56" name="Line 8"/>
          <p:cNvSpPr>
            <a:spLocks noChangeShapeType="1"/>
          </p:cNvSpPr>
          <p:nvPr/>
        </p:nvSpPr>
        <p:spPr bwMode="auto">
          <a:xfrm rot="5400000" flipV="1">
            <a:off x="6960394" y="4363244"/>
            <a:ext cx="14763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57" name="Line 9"/>
          <p:cNvSpPr>
            <a:spLocks noChangeShapeType="1"/>
          </p:cNvSpPr>
          <p:nvPr/>
        </p:nvSpPr>
        <p:spPr bwMode="auto">
          <a:xfrm flipV="1">
            <a:off x="2022475" y="3360738"/>
            <a:ext cx="14763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58" name="Line 10"/>
          <p:cNvSpPr>
            <a:spLocks noChangeShapeType="1"/>
          </p:cNvSpPr>
          <p:nvPr/>
        </p:nvSpPr>
        <p:spPr bwMode="auto">
          <a:xfrm rot="5400000" flipV="1">
            <a:off x="3202781" y="4369594"/>
            <a:ext cx="14763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59" name="Text Box 11"/>
          <p:cNvSpPr txBox="1">
            <a:spLocks noChangeArrowheads="1"/>
          </p:cNvSpPr>
          <p:nvPr/>
        </p:nvSpPr>
        <p:spPr bwMode="auto">
          <a:xfrm rot="-5400000">
            <a:off x="1017587" y="3235326"/>
            <a:ext cx="4984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400" i="1">
                <a:latin typeface="Helvetica" charset="0"/>
              </a:rPr>
              <a:t>F(x)</a:t>
            </a:r>
          </a:p>
        </p:txBody>
      </p:sp>
      <p:sp>
        <p:nvSpPr>
          <p:cNvPr id="27660" name="Text Box 12"/>
          <p:cNvSpPr txBox="1">
            <a:spLocks noChangeArrowheads="1"/>
          </p:cNvSpPr>
          <p:nvPr/>
        </p:nvSpPr>
        <p:spPr bwMode="auto">
          <a:xfrm>
            <a:off x="1793875" y="4249738"/>
            <a:ext cx="268288"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200">
                <a:latin typeface="Helvetica" charset="0"/>
              </a:rPr>
              <a:t>0</a:t>
            </a:r>
            <a:endParaRPr lang="en-US" sz="1200" i="1">
              <a:latin typeface="Helvetica" charset="0"/>
            </a:endParaRPr>
          </a:p>
        </p:txBody>
      </p:sp>
      <p:sp>
        <p:nvSpPr>
          <p:cNvPr id="27661" name="Text Box 13"/>
          <p:cNvSpPr txBox="1">
            <a:spLocks noChangeArrowheads="1"/>
          </p:cNvSpPr>
          <p:nvPr/>
        </p:nvSpPr>
        <p:spPr bwMode="auto">
          <a:xfrm>
            <a:off x="1663700" y="2103438"/>
            <a:ext cx="395288"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200">
                <a:latin typeface="Helvetica" charset="0"/>
              </a:rPr>
              <a:t>1.0</a:t>
            </a:r>
            <a:endParaRPr lang="en-US" sz="1200" i="1">
              <a:latin typeface="Helvetica" charset="0"/>
            </a:endParaRPr>
          </a:p>
        </p:txBody>
      </p:sp>
      <p:sp>
        <p:nvSpPr>
          <p:cNvPr id="27662" name="Text Box 14"/>
          <p:cNvSpPr txBox="1">
            <a:spLocks noChangeArrowheads="1"/>
          </p:cNvSpPr>
          <p:nvPr/>
        </p:nvSpPr>
        <p:spPr bwMode="auto">
          <a:xfrm>
            <a:off x="1668463" y="3228975"/>
            <a:ext cx="39528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200">
                <a:latin typeface="Helvetica" charset="0"/>
              </a:rPr>
              <a:t>0.5</a:t>
            </a:r>
            <a:endParaRPr lang="en-US" sz="1200" i="1">
              <a:latin typeface="Helvetica" charset="0"/>
            </a:endParaRPr>
          </a:p>
        </p:txBody>
      </p:sp>
      <p:sp>
        <p:nvSpPr>
          <p:cNvPr id="27663" name="Text Box 15"/>
          <p:cNvSpPr txBox="1">
            <a:spLocks noChangeArrowheads="1"/>
          </p:cNvSpPr>
          <p:nvPr/>
        </p:nvSpPr>
        <p:spPr bwMode="auto">
          <a:xfrm>
            <a:off x="3013075" y="4478338"/>
            <a:ext cx="4794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200">
                <a:latin typeface="Helvetica" charset="0"/>
              </a:rPr>
              <a:t>1.25</a:t>
            </a:r>
            <a:endParaRPr lang="en-US" sz="1200" i="1">
              <a:latin typeface="Helvetica" charset="0"/>
            </a:endParaRPr>
          </a:p>
        </p:txBody>
      </p:sp>
      <p:sp>
        <p:nvSpPr>
          <p:cNvPr id="27664" name="Text Box 16"/>
          <p:cNvSpPr txBox="1">
            <a:spLocks noChangeArrowheads="1"/>
          </p:cNvSpPr>
          <p:nvPr/>
        </p:nvSpPr>
        <p:spPr bwMode="auto">
          <a:xfrm>
            <a:off x="4344988" y="4478338"/>
            <a:ext cx="4794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200">
                <a:latin typeface="Helvetica" charset="0"/>
              </a:rPr>
              <a:t>2.50</a:t>
            </a:r>
            <a:endParaRPr lang="en-US" sz="1200" i="1">
              <a:latin typeface="Helvetica" charset="0"/>
            </a:endParaRPr>
          </a:p>
        </p:txBody>
      </p:sp>
      <p:sp>
        <p:nvSpPr>
          <p:cNvPr id="27665" name="Text Box 17"/>
          <p:cNvSpPr txBox="1">
            <a:spLocks noChangeArrowheads="1"/>
          </p:cNvSpPr>
          <p:nvPr/>
        </p:nvSpPr>
        <p:spPr bwMode="auto">
          <a:xfrm>
            <a:off x="5561013" y="4478338"/>
            <a:ext cx="4794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200">
                <a:latin typeface="Helvetica" charset="0"/>
              </a:rPr>
              <a:t>3.75</a:t>
            </a:r>
            <a:endParaRPr lang="en-US" sz="1200" i="1">
              <a:latin typeface="Helvetica" charset="0"/>
            </a:endParaRPr>
          </a:p>
        </p:txBody>
      </p:sp>
      <p:sp>
        <p:nvSpPr>
          <p:cNvPr id="27666" name="Text Box 18"/>
          <p:cNvSpPr txBox="1">
            <a:spLocks noChangeArrowheads="1"/>
          </p:cNvSpPr>
          <p:nvPr/>
        </p:nvSpPr>
        <p:spPr bwMode="auto">
          <a:xfrm>
            <a:off x="6835775" y="4478338"/>
            <a:ext cx="4794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200">
                <a:latin typeface="Helvetica" charset="0"/>
              </a:rPr>
              <a:t>5.00</a:t>
            </a:r>
            <a:endParaRPr lang="en-US" sz="1200" i="1">
              <a:latin typeface="Helvetica" charset="0"/>
            </a:endParaRPr>
          </a:p>
        </p:txBody>
      </p:sp>
      <p:sp>
        <p:nvSpPr>
          <p:cNvPr id="27667" name="Text Box 19"/>
          <p:cNvSpPr txBox="1">
            <a:spLocks noChangeArrowheads="1"/>
          </p:cNvSpPr>
          <p:nvPr/>
        </p:nvSpPr>
        <p:spPr bwMode="auto">
          <a:xfrm>
            <a:off x="1943100" y="4478338"/>
            <a:ext cx="268288"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200">
                <a:latin typeface="Helvetica" charset="0"/>
              </a:rPr>
              <a:t>0</a:t>
            </a:r>
            <a:endParaRPr lang="en-US" sz="1200" i="1">
              <a:latin typeface="Helvetica" charset="0"/>
            </a:endParaRPr>
          </a:p>
        </p:txBody>
      </p:sp>
      <p:sp>
        <p:nvSpPr>
          <p:cNvPr id="27668" name="Line 20"/>
          <p:cNvSpPr>
            <a:spLocks noChangeShapeType="1"/>
          </p:cNvSpPr>
          <p:nvPr/>
        </p:nvSpPr>
        <p:spPr bwMode="auto">
          <a:xfrm>
            <a:off x="3962400" y="2179638"/>
            <a:ext cx="0" cy="2206625"/>
          </a:xfrm>
          <a:prstGeom prst="line">
            <a:avLst/>
          </a:prstGeom>
          <a:noFill/>
          <a:ln w="12700">
            <a:solidFill>
              <a:schemeClr val="tx1"/>
            </a:solidFill>
            <a:prstDash val="dash"/>
            <a:round/>
            <a:headEnd type="triangle"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69" name="Text Box 21"/>
          <p:cNvSpPr txBox="1">
            <a:spLocks noChangeArrowheads="1"/>
          </p:cNvSpPr>
          <p:nvPr/>
        </p:nvSpPr>
        <p:spPr bwMode="auto">
          <a:xfrm>
            <a:off x="2868613" y="4010025"/>
            <a:ext cx="2159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800">
                <a:latin typeface="Helvetica" charset="0"/>
              </a:rPr>
              <a:t>t</a:t>
            </a:r>
          </a:p>
        </p:txBody>
      </p:sp>
      <p:sp>
        <p:nvSpPr>
          <p:cNvPr id="27670" name="Line 23"/>
          <p:cNvSpPr>
            <a:spLocks noChangeShapeType="1"/>
          </p:cNvSpPr>
          <p:nvPr/>
        </p:nvSpPr>
        <p:spPr bwMode="auto">
          <a:xfrm>
            <a:off x="3067050" y="4122738"/>
            <a:ext cx="54133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1" name="Line 24"/>
          <p:cNvSpPr>
            <a:spLocks noChangeShapeType="1"/>
          </p:cNvSpPr>
          <p:nvPr/>
        </p:nvSpPr>
        <p:spPr bwMode="auto">
          <a:xfrm flipH="1">
            <a:off x="2359025" y="4122738"/>
            <a:ext cx="48418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2" name="Line 25"/>
          <p:cNvSpPr>
            <a:spLocks noChangeShapeType="1"/>
          </p:cNvSpPr>
          <p:nvPr/>
        </p:nvSpPr>
        <p:spPr bwMode="auto">
          <a:xfrm rot="10800000" flipH="1">
            <a:off x="2047875" y="4122738"/>
            <a:ext cx="311150" cy="300037"/>
          </a:xfrm>
          <a:prstGeom prst="line">
            <a:avLst/>
          </a:prstGeom>
          <a:noFill/>
          <a:ln w="12700">
            <a:solidFill>
              <a:schemeClr val="tx1"/>
            </a:solidFill>
            <a:round/>
            <a:headEnd type="arrow"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3" name="Line 26"/>
          <p:cNvSpPr>
            <a:spLocks noChangeShapeType="1"/>
          </p:cNvSpPr>
          <p:nvPr/>
        </p:nvSpPr>
        <p:spPr bwMode="auto">
          <a:xfrm rot="10800000">
            <a:off x="3617913" y="4122738"/>
            <a:ext cx="311150" cy="300037"/>
          </a:xfrm>
          <a:prstGeom prst="line">
            <a:avLst/>
          </a:prstGeom>
          <a:noFill/>
          <a:ln w="12700">
            <a:solidFill>
              <a:schemeClr val="tx1"/>
            </a:solidFill>
            <a:round/>
            <a:headEnd type="arrow"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4" name="Text Box 27"/>
          <p:cNvSpPr txBox="1">
            <a:spLocks noChangeArrowheads="1"/>
          </p:cNvSpPr>
          <p:nvPr/>
        </p:nvSpPr>
        <p:spPr bwMode="auto">
          <a:xfrm>
            <a:off x="4408488" y="4010025"/>
            <a:ext cx="2413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800">
                <a:latin typeface="Helvetica" charset="0"/>
              </a:rPr>
              <a:t>y</a:t>
            </a:r>
          </a:p>
        </p:txBody>
      </p:sp>
      <p:sp>
        <p:nvSpPr>
          <p:cNvPr id="27675" name="Line 28"/>
          <p:cNvSpPr>
            <a:spLocks noChangeShapeType="1"/>
          </p:cNvSpPr>
          <p:nvPr/>
        </p:nvSpPr>
        <p:spPr bwMode="auto">
          <a:xfrm flipH="1">
            <a:off x="4132263" y="4122738"/>
            <a:ext cx="25241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6" name="Line 30"/>
          <p:cNvSpPr>
            <a:spLocks noChangeShapeType="1"/>
          </p:cNvSpPr>
          <p:nvPr/>
        </p:nvSpPr>
        <p:spPr bwMode="auto">
          <a:xfrm flipH="1">
            <a:off x="4632325" y="4121150"/>
            <a:ext cx="25241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7" name="Line 31"/>
          <p:cNvSpPr>
            <a:spLocks noChangeShapeType="1"/>
          </p:cNvSpPr>
          <p:nvPr/>
        </p:nvSpPr>
        <p:spPr bwMode="auto">
          <a:xfrm rot="10800000" flipH="1">
            <a:off x="3987800" y="4122738"/>
            <a:ext cx="155575" cy="290512"/>
          </a:xfrm>
          <a:prstGeom prst="line">
            <a:avLst/>
          </a:prstGeom>
          <a:noFill/>
          <a:ln w="12700">
            <a:solidFill>
              <a:schemeClr val="tx1"/>
            </a:solidFill>
            <a:round/>
            <a:headEnd type="arrow"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8" name="Line 32"/>
          <p:cNvSpPr>
            <a:spLocks noChangeShapeType="1"/>
          </p:cNvSpPr>
          <p:nvPr/>
        </p:nvSpPr>
        <p:spPr bwMode="auto">
          <a:xfrm rot="7632208" flipH="1">
            <a:off x="4906169" y="4117181"/>
            <a:ext cx="153988" cy="288925"/>
          </a:xfrm>
          <a:prstGeom prst="line">
            <a:avLst/>
          </a:prstGeom>
          <a:noFill/>
          <a:ln w="12700">
            <a:solidFill>
              <a:schemeClr val="tx1"/>
            </a:solidFill>
            <a:round/>
            <a:headEnd type="arrow"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9" name="Text Box 33"/>
          <p:cNvSpPr txBox="1">
            <a:spLocks noChangeArrowheads="1"/>
          </p:cNvSpPr>
          <p:nvPr/>
        </p:nvSpPr>
        <p:spPr bwMode="auto">
          <a:xfrm>
            <a:off x="3409950" y="4802188"/>
            <a:ext cx="2476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000">
                <a:latin typeface="Helvetica" charset="0"/>
              </a:rPr>
              <a:t>x</a:t>
            </a:r>
          </a:p>
        </p:txBody>
      </p:sp>
      <p:sp>
        <p:nvSpPr>
          <p:cNvPr id="27680" name="Line 34"/>
          <p:cNvSpPr>
            <a:spLocks noChangeShapeType="1"/>
          </p:cNvSpPr>
          <p:nvPr/>
        </p:nvSpPr>
        <p:spPr bwMode="auto">
          <a:xfrm flipH="1">
            <a:off x="2368550" y="4937125"/>
            <a:ext cx="102711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81" name="Line 36"/>
          <p:cNvSpPr>
            <a:spLocks noChangeShapeType="1"/>
          </p:cNvSpPr>
          <p:nvPr/>
        </p:nvSpPr>
        <p:spPr bwMode="auto">
          <a:xfrm flipH="1" flipV="1">
            <a:off x="2146300" y="4703763"/>
            <a:ext cx="222250" cy="233362"/>
          </a:xfrm>
          <a:prstGeom prst="line">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7682" name="Line 37"/>
          <p:cNvSpPr>
            <a:spLocks noChangeShapeType="1"/>
          </p:cNvSpPr>
          <p:nvPr/>
        </p:nvSpPr>
        <p:spPr bwMode="auto">
          <a:xfrm flipH="1">
            <a:off x="3663950" y="4935538"/>
            <a:ext cx="102711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83" name="Line 38"/>
          <p:cNvSpPr>
            <a:spLocks noChangeShapeType="1"/>
          </p:cNvSpPr>
          <p:nvPr/>
        </p:nvSpPr>
        <p:spPr bwMode="auto">
          <a:xfrm flipV="1">
            <a:off x="4695825" y="4481513"/>
            <a:ext cx="358775" cy="455612"/>
          </a:xfrm>
          <a:prstGeom prst="line">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7684" name="Freeform 41"/>
          <p:cNvSpPr>
            <a:spLocks/>
          </p:cNvSpPr>
          <p:nvPr/>
        </p:nvSpPr>
        <p:spPr bwMode="auto">
          <a:xfrm>
            <a:off x="2044700" y="2289175"/>
            <a:ext cx="4411663" cy="2111375"/>
          </a:xfrm>
          <a:custGeom>
            <a:avLst/>
            <a:gdLst>
              <a:gd name="T0" fmla="*/ 0 w 2717"/>
              <a:gd name="T1" fmla="*/ 0 h 1345"/>
              <a:gd name="T2" fmla="*/ 2147483646 w 2717"/>
              <a:gd name="T3" fmla="*/ 2147483646 h 1345"/>
              <a:gd name="T4" fmla="*/ 2147483646 w 2717"/>
              <a:gd name="T5" fmla="*/ 2147483646 h 1345"/>
              <a:gd name="T6" fmla="*/ 2147483646 w 2717"/>
              <a:gd name="T7" fmla="*/ 2147483646 h 1345"/>
              <a:gd name="T8" fmla="*/ 2147483646 w 2717"/>
              <a:gd name="T9" fmla="*/ 2147483646 h 1345"/>
              <a:gd name="T10" fmla="*/ 0 60000 65536"/>
              <a:gd name="T11" fmla="*/ 0 60000 65536"/>
              <a:gd name="T12" fmla="*/ 0 60000 65536"/>
              <a:gd name="T13" fmla="*/ 0 60000 65536"/>
              <a:gd name="T14" fmla="*/ 0 60000 65536"/>
              <a:gd name="T15" fmla="*/ 0 w 2717"/>
              <a:gd name="T16" fmla="*/ 0 h 1345"/>
              <a:gd name="T17" fmla="*/ 2717 w 2717"/>
              <a:gd name="T18" fmla="*/ 1345 h 1345"/>
            </a:gdLst>
            <a:ahLst/>
            <a:cxnLst>
              <a:cxn ang="T10">
                <a:pos x="T0" y="T1"/>
              </a:cxn>
              <a:cxn ang="T11">
                <a:pos x="T2" y="T3"/>
              </a:cxn>
              <a:cxn ang="T12">
                <a:pos x="T4" y="T5"/>
              </a:cxn>
              <a:cxn ang="T13">
                <a:pos x="T6" y="T7"/>
              </a:cxn>
              <a:cxn ang="T14">
                <a:pos x="T8" y="T9"/>
              </a:cxn>
            </a:cxnLst>
            <a:rect l="T15" t="T16" r="T17" b="T18"/>
            <a:pathLst>
              <a:path w="2717" h="1345">
                <a:moveTo>
                  <a:pt x="0" y="0"/>
                </a:moveTo>
                <a:cubicBezTo>
                  <a:pt x="51" y="99"/>
                  <a:pt x="102" y="198"/>
                  <a:pt x="193" y="335"/>
                </a:cubicBezTo>
                <a:cubicBezTo>
                  <a:pt x="283" y="471"/>
                  <a:pt x="345" y="667"/>
                  <a:pt x="546" y="818"/>
                </a:cubicBezTo>
                <a:cubicBezTo>
                  <a:pt x="746" y="968"/>
                  <a:pt x="1034" y="1152"/>
                  <a:pt x="1396" y="1240"/>
                </a:cubicBezTo>
                <a:cubicBezTo>
                  <a:pt x="1757" y="1327"/>
                  <a:pt x="2441" y="1323"/>
                  <a:pt x="2717" y="1345"/>
                </a:cubicBezTo>
              </a:path>
            </a:pathLst>
          </a:custGeom>
          <a:noFill/>
          <a:ln w="19050"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685" name="Freeform 42"/>
          <p:cNvSpPr>
            <a:spLocks/>
          </p:cNvSpPr>
          <p:nvPr/>
        </p:nvSpPr>
        <p:spPr bwMode="auto">
          <a:xfrm>
            <a:off x="3957638" y="2295525"/>
            <a:ext cx="2479675" cy="1960563"/>
          </a:xfrm>
          <a:custGeom>
            <a:avLst/>
            <a:gdLst>
              <a:gd name="T0" fmla="*/ 0 w 1681"/>
              <a:gd name="T1" fmla="*/ 0 h 1142"/>
              <a:gd name="T2" fmla="*/ 2147483646 w 1681"/>
              <a:gd name="T3" fmla="*/ 2147483646 h 1142"/>
              <a:gd name="T4" fmla="*/ 2147483646 w 1681"/>
              <a:gd name="T5" fmla="*/ 2147483646 h 1142"/>
              <a:gd name="T6" fmla="*/ 2147483646 w 1681"/>
              <a:gd name="T7" fmla="*/ 2147483646 h 1142"/>
              <a:gd name="T8" fmla="*/ 2147483646 w 1681"/>
              <a:gd name="T9" fmla="*/ 2147483646 h 1142"/>
              <a:gd name="T10" fmla="*/ 2147483646 w 1681"/>
              <a:gd name="T11" fmla="*/ 2147483646 h 1142"/>
              <a:gd name="T12" fmla="*/ 0 60000 65536"/>
              <a:gd name="T13" fmla="*/ 0 60000 65536"/>
              <a:gd name="T14" fmla="*/ 0 60000 65536"/>
              <a:gd name="T15" fmla="*/ 0 60000 65536"/>
              <a:gd name="T16" fmla="*/ 0 60000 65536"/>
              <a:gd name="T17" fmla="*/ 0 60000 65536"/>
              <a:gd name="T18" fmla="*/ 0 w 1681"/>
              <a:gd name="T19" fmla="*/ 0 h 1142"/>
              <a:gd name="T20" fmla="*/ 1681 w 1681"/>
              <a:gd name="T21" fmla="*/ 1142 h 1142"/>
            </a:gdLst>
            <a:ahLst/>
            <a:cxnLst>
              <a:cxn ang="T12">
                <a:pos x="T0" y="T1"/>
              </a:cxn>
              <a:cxn ang="T13">
                <a:pos x="T2" y="T3"/>
              </a:cxn>
              <a:cxn ang="T14">
                <a:pos x="T4" y="T5"/>
              </a:cxn>
              <a:cxn ang="T15">
                <a:pos x="T6" y="T7"/>
              </a:cxn>
              <a:cxn ang="T16">
                <a:pos x="T8" y="T9"/>
              </a:cxn>
              <a:cxn ang="T17">
                <a:pos x="T10" y="T11"/>
              </a:cxn>
            </a:cxnLst>
            <a:rect l="T18" t="T19" r="T20" b="T21"/>
            <a:pathLst>
              <a:path w="1681" h="1142">
                <a:moveTo>
                  <a:pt x="0" y="0"/>
                </a:moveTo>
                <a:cubicBezTo>
                  <a:pt x="136" y="242"/>
                  <a:pt x="284" y="473"/>
                  <a:pt x="422" y="633"/>
                </a:cubicBezTo>
                <a:cubicBezTo>
                  <a:pt x="559" y="792"/>
                  <a:pt x="705" y="882"/>
                  <a:pt x="825" y="955"/>
                </a:cubicBezTo>
                <a:cubicBezTo>
                  <a:pt x="944" y="1027"/>
                  <a:pt x="1045" y="1042"/>
                  <a:pt x="1141" y="1067"/>
                </a:cubicBezTo>
                <a:cubicBezTo>
                  <a:pt x="1236" y="1091"/>
                  <a:pt x="1305" y="1091"/>
                  <a:pt x="1395" y="1104"/>
                </a:cubicBezTo>
                <a:cubicBezTo>
                  <a:pt x="1484" y="1116"/>
                  <a:pt x="1621" y="1134"/>
                  <a:pt x="1681" y="1142"/>
                </a:cubicBezTo>
              </a:path>
            </a:pathLst>
          </a:custGeom>
          <a:noFill/>
          <a:ln w="19050"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aphicFrame>
        <p:nvGraphicFramePr>
          <p:cNvPr id="27686" name="Object 2"/>
          <p:cNvGraphicFramePr>
            <a:graphicFrameLocks noChangeAspect="1"/>
          </p:cNvGraphicFramePr>
          <p:nvPr/>
        </p:nvGraphicFramePr>
        <p:xfrm>
          <a:off x="2520950" y="2600325"/>
          <a:ext cx="477838" cy="273050"/>
        </p:xfrm>
        <a:graphic>
          <a:graphicData uri="http://schemas.openxmlformats.org/presentationml/2006/ole">
            <mc:AlternateContent xmlns:mc="http://schemas.openxmlformats.org/markup-compatibility/2006">
              <mc:Choice xmlns:v="urn:schemas-microsoft-com:vml" Requires="v">
                <p:oleObj spid="_x0000_s14337" name="Equation" r:id="rId3" imgW="355320" imgH="203040" progId="Equation.3">
                  <p:embed/>
                </p:oleObj>
              </mc:Choice>
              <mc:Fallback>
                <p:oleObj name="Equation" r:id="rId3" imgW="35532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950" y="2600325"/>
                        <a:ext cx="477838"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87" name="Object 3"/>
          <p:cNvGraphicFramePr>
            <a:graphicFrameLocks noChangeAspect="1"/>
          </p:cNvGraphicFramePr>
          <p:nvPr/>
        </p:nvGraphicFramePr>
        <p:xfrm>
          <a:off x="4344988" y="2525713"/>
          <a:ext cx="1460500" cy="347662"/>
        </p:xfrm>
        <a:graphic>
          <a:graphicData uri="http://schemas.openxmlformats.org/presentationml/2006/ole">
            <mc:AlternateContent xmlns:mc="http://schemas.openxmlformats.org/markup-compatibility/2006">
              <mc:Choice xmlns:v="urn:schemas-microsoft-com:vml" Requires="v">
                <p:oleObj spid="_x0000_s14338" name="Equation" r:id="rId5" imgW="1015920" imgH="241200" progId="Equation.3">
                  <p:embed/>
                </p:oleObj>
              </mc:Choice>
              <mc:Fallback>
                <p:oleObj name="Equation" r:id="rId5" imgW="101592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4988" y="2525713"/>
                        <a:ext cx="1460500"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nvGrpSpPr>
          <p:cNvPr id="27688" name="Group 47"/>
          <p:cNvGrpSpPr>
            <a:grpSpLocks/>
          </p:cNvGrpSpPr>
          <p:nvPr/>
        </p:nvGrpSpPr>
        <p:grpSpPr bwMode="auto">
          <a:xfrm>
            <a:off x="5078413" y="3371850"/>
            <a:ext cx="2992437" cy="457200"/>
            <a:chOff x="2822" y="1774"/>
            <a:chExt cx="1885" cy="288"/>
          </a:xfrm>
        </p:grpSpPr>
        <p:sp>
          <p:nvSpPr>
            <p:cNvPr id="27689" name="Text Box 45"/>
            <p:cNvSpPr txBox="1">
              <a:spLocks noChangeArrowheads="1"/>
            </p:cNvSpPr>
            <p:nvPr/>
          </p:nvSpPr>
          <p:spPr bwMode="auto">
            <a:xfrm>
              <a:off x="2826" y="1774"/>
              <a:ext cx="1881"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200">
                  <a:latin typeface="Helvetica" charset="0"/>
                </a:rPr>
                <a:t>Conditional probability density function of </a:t>
              </a:r>
            </a:p>
            <a:p>
              <a:r>
                <a:rPr lang="en-US" sz="1200">
                  <a:latin typeface="Helvetica" charset="0"/>
                </a:rPr>
                <a:t>               Y = X - t given X &gt; t</a:t>
              </a:r>
            </a:p>
          </p:txBody>
        </p:sp>
        <p:sp>
          <p:nvSpPr>
            <p:cNvPr id="27690" name="Line 46"/>
            <p:cNvSpPr>
              <a:spLocks noChangeShapeType="1"/>
            </p:cNvSpPr>
            <p:nvPr/>
          </p:nvSpPr>
          <p:spPr bwMode="auto">
            <a:xfrm flipH="1">
              <a:off x="2822" y="1916"/>
              <a:ext cx="124" cy="124"/>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spTree>
    <p:extLst>
      <p:ext uri="{BB962C8B-B14F-4D97-AF65-F5344CB8AC3E}">
        <p14:creationId xmlns:p14="http://schemas.microsoft.com/office/powerpoint/2010/main" val="981092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p:txBody>
          <a:bodyPr/>
          <a:lstStyle/>
          <a:p>
            <a:r>
              <a:rPr lang="en-US">
                <a:latin typeface="Arial" charset="0"/>
                <a:ea typeface="MS PGothic" charset="0"/>
              </a:rPr>
              <a:t>Memoryless Property of the Exponential Distribution</a:t>
            </a:r>
          </a:p>
        </p:txBody>
      </p:sp>
      <p:sp>
        <p:nvSpPr>
          <p:cNvPr id="24579" name="Rectangle 1027"/>
          <p:cNvSpPr>
            <a:spLocks noGrp="1" noChangeArrowheads="1"/>
          </p:cNvSpPr>
          <p:nvPr>
            <p:ph type="body" idx="1"/>
          </p:nvPr>
        </p:nvSpPr>
        <p:spPr/>
        <p:txBody>
          <a:bodyPr/>
          <a:lstStyle/>
          <a:p>
            <a:r>
              <a:rPr lang="en-US" sz="1600">
                <a:latin typeface="Arial" charset="0"/>
                <a:ea typeface="MS PGothic" charset="0"/>
              </a:rPr>
              <a:t>Assume that we know that X exceeds t (X &gt; t).  For example, X is the lifetime of a component.</a:t>
            </a:r>
          </a:p>
          <a:p>
            <a:r>
              <a:rPr lang="en-US" sz="1600">
                <a:latin typeface="Arial" charset="0"/>
                <a:ea typeface="MS PGothic" charset="0"/>
              </a:rPr>
              <a:t>Assume we have observed the component to have been operating for </a:t>
            </a:r>
            <a:r>
              <a:rPr lang="en-US" sz="1600" b="1" i="1">
                <a:latin typeface="Arial" charset="0"/>
                <a:ea typeface="MS PGothic" charset="0"/>
              </a:rPr>
              <a:t>t </a:t>
            </a:r>
            <a:r>
              <a:rPr lang="en-US" sz="1600">
                <a:latin typeface="Arial" charset="0"/>
                <a:ea typeface="MS PGothic" charset="0"/>
              </a:rPr>
              <a:t>hours.</a:t>
            </a:r>
          </a:p>
          <a:p>
            <a:r>
              <a:rPr lang="en-US" sz="1600">
                <a:latin typeface="Arial" charset="0"/>
                <a:ea typeface="MS PGothic" charset="0"/>
              </a:rPr>
              <a:t>We are then interested in the distribution of Y = X- t, which is the remaining (residual) lifetime of the component.</a:t>
            </a:r>
          </a:p>
          <a:p>
            <a:r>
              <a:rPr lang="en-US" sz="1600">
                <a:latin typeface="Arial" charset="0"/>
                <a:ea typeface="MS PGothic" charset="0"/>
              </a:rPr>
              <a:t>The conditional probability of Y ≤ y can be denoted by G</a:t>
            </a:r>
            <a:r>
              <a:rPr lang="en-US" sz="1600" i="1" baseline="-25000">
                <a:latin typeface="Arial" charset="0"/>
                <a:ea typeface="MS PGothic" charset="0"/>
              </a:rPr>
              <a:t>t</a:t>
            </a:r>
            <a:r>
              <a:rPr lang="en-US" sz="1600">
                <a:latin typeface="Arial" charset="0"/>
                <a:ea typeface="MS PGothic" charset="0"/>
              </a:rPr>
              <a:t>(y).</a:t>
            </a:r>
          </a:p>
          <a:p>
            <a:r>
              <a:rPr lang="en-US" sz="1600">
                <a:latin typeface="Arial" charset="0"/>
                <a:ea typeface="MS PGothic" charset="0"/>
              </a:rPr>
              <a:t>Thus for y ≥ 0:</a:t>
            </a:r>
          </a:p>
        </p:txBody>
      </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3469188" y="1529113"/>
              <a:ext cx="1863720" cy="366480"/>
            </p14:xfrm>
          </p:contentPart>
        </mc:Choice>
        <mc:Fallback>
          <p:pic>
            <p:nvPicPr>
              <p:cNvPr id="3" name="Ink 2"/>
              <p:cNvPicPr/>
              <p:nvPr/>
            </p:nvPicPr>
            <p:blipFill>
              <a:blip r:embed="rId3"/>
              <a:stretch>
                <a:fillRect/>
              </a:stretch>
            </p:blipFill>
            <p:spPr>
              <a:xfrm>
                <a:off x="3452988" y="1512913"/>
                <a:ext cx="189612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6636468" y="1512913"/>
              <a:ext cx="1771200" cy="374760"/>
            </p14:xfrm>
          </p:contentPart>
        </mc:Choice>
        <mc:Fallback>
          <p:pic>
            <p:nvPicPr>
              <p:cNvPr id="5" name="Ink 4"/>
              <p:cNvPicPr/>
              <p:nvPr/>
            </p:nvPicPr>
            <p:blipFill>
              <a:blip r:embed="rId5"/>
              <a:stretch>
                <a:fillRect/>
              </a:stretch>
            </p:blipFill>
            <p:spPr>
              <a:xfrm>
                <a:off x="6620268" y="1497073"/>
                <a:ext cx="1803600" cy="406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p14:cNvContentPartPr/>
              <p14:nvPr/>
            </p14:nvContentPartPr>
            <p14:xfrm>
              <a:off x="5070828" y="2064433"/>
              <a:ext cx="3200040" cy="362520"/>
            </p14:xfrm>
          </p:contentPart>
        </mc:Choice>
        <mc:Fallback>
          <p:pic>
            <p:nvPicPr>
              <p:cNvPr id="7" name="Ink 6"/>
              <p:cNvPicPr/>
              <p:nvPr/>
            </p:nvPicPr>
            <p:blipFill>
              <a:blip r:embed="rId7"/>
              <a:stretch>
                <a:fillRect/>
              </a:stretch>
            </p:blipFill>
            <p:spPr>
              <a:xfrm>
                <a:off x="5054628" y="2048233"/>
                <a:ext cx="3232080"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Ink 10"/>
              <p14:cNvContentPartPr/>
              <p14:nvPr/>
            </p14:nvContentPartPr>
            <p14:xfrm>
              <a:off x="6994668" y="2660233"/>
              <a:ext cx="938160" cy="68760"/>
            </p14:xfrm>
          </p:contentPart>
        </mc:Choice>
        <mc:Fallback>
          <p:pic>
            <p:nvPicPr>
              <p:cNvPr id="11" name="Ink 10"/>
              <p:cNvPicPr/>
              <p:nvPr/>
            </p:nvPicPr>
            <p:blipFill>
              <a:blip r:embed="rId9"/>
              <a:stretch>
                <a:fillRect/>
              </a:stretch>
            </p:blipFill>
            <p:spPr>
              <a:xfrm>
                <a:off x="6978468" y="2644033"/>
                <a:ext cx="970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Ink 12"/>
              <p14:cNvContentPartPr/>
              <p14:nvPr/>
            </p14:nvContentPartPr>
            <p14:xfrm>
              <a:off x="1263468" y="2881633"/>
              <a:ext cx="3067200" cy="76680"/>
            </p14:xfrm>
          </p:contentPart>
        </mc:Choice>
        <mc:Fallback>
          <p:pic>
            <p:nvPicPr>
              <p:cNvPr id="13" name="Ink 12"/>
              <p:cNvPicPr/>
              <p:nvPr/>
            </p:nvPicPr>
            <p:blipFill>
              <a:blip r:embed="rId11"/>
              <a:stretch>
                <a:fillRect/>
              </a:stretch>
            </p:blipFill>
            <p:spPr>
              <a:xfrm>
                <a:off x="1247268" y="2865433"/>
                <a:ext cx="30996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4" name="Ink 23"/>
              <p14:cNvContentPartPr/>
              <p14:nvPr/>
            </p14:nvContentPartPr>
            <p14:xfrm>
              <a:off x="905268" y="2366473"/>
              <a:ext cx="7602480" cy="3992760"/>
            </p14:xfrm>
          </p:contentPart>
        </mc:Choice>
        <mc:Fallback>
          <p:pic>
            <p:nvPicPr>
              <p:cNvPr id="24" name="Ink 23"/>
              <p:cNvPicPr/>
              <p:nvPr/>
            </p:nvPicPr>
            <p:blipFill>
              <a:blip r:embed="rId13"/>
              <a:stretch>
                <a:fillRect/>
              </a:stretch>
            </p:blipFill>
            <p:spPr>
              <a:xfrm>
                <a:off x="889068" y="2350273"/>
                <a:ext cx="7634880" cy="4025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4649" name="Ink 24648"/>
              <p14:cNvContentPartPr/>
              <p14:nvPr/>
            </p14:nvContentPartPr>
            <p14:xfrm>
              <a:off x="5115468" y="5348713"/>
              <a:ext cx="3246120" cy="185400"/>
            </p14:xfrm>
          </p:contentPart>
        </mc:Choice>
        <mc:Fallback>
          <p:pic>
            <p:nvPicPr>
              <p:cNvPr id="24649" name="Ink 24648"/>
              <p:cNvPicPr/>
              <p:nvPr/>
            </p:nvPicPr>
            <p:blipFill>
              <a:blip r:embed="rId15"/>
              <a:stretch>
                <a:fillRect/>
              </a:stretch>
            </p:blipFill>
            <p:spPr>
              <a:xfrm>
                <a:off x="5099268" y="5332513"/>
                <a:ext cx="32781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657" name="Ink 24656"/>
              <p14:cNvContentPartPr/>
              <p14:nvPr/>
            </p14:nvContentPartPr>
            <p14:xfrm>
              <a:off x="3731268" y="5763073"/>
              <a:ext cx="1420200" cy="249840"/>
            </p14:xfrm>
          </p:contentPart>
        </mc:Choice>
        <mc:Fallback>
          <p:pic>
            <p:nvPicPr>
              <p:cNvPr id="24657" name="Ink 24656"/>
              <p:cNvPicPr/>
              <p:nvPr/>
            </p:nvPicPr>
            <p:blipFill>
              <a:blip r:embed="rId17"/>
              <a:stretch>
                <a:fillRect/>
              </a:stretch>
            </p:blipFill>
            <p:spPr>
              <a:xfrm>
                <a:off x="3715068" y="5746873"/>
                <a:ext cx="145260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4658" name="Ink 24657"/>
              <p14:cNvContentPartPr/>
              <p14:nvPr/>
            </p14:nvContentPartPr>
            <p14:xfrm>
              <a:off x="3626508" y="5632393"/>
              <a:ext cx="1565640" cy="340200"/>
            </p14:xfrm>
          </p:contentPart>
        </mc:Choice>
        <mc:Fallback>
          <p:pic>
            <p:nvPicPr>
              <p:cNvPr id="24658" name="Ink 24657"/>
              <p:cNvPicPr/>
              <p:nvPr/>
            </p:nvPicPr>
            <p:blipFill>
              <a:blip r:embed="rId19"/>
              <a:stretch>
                <a:fillRect/>
              </a:stretch>
            </p:blipFill>
            <p:spPr>
              <a:xfrm>
                <a:off x="3610308" y="5616553"/>
                <a:ext cx="159768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4675" name="Ink 24674"/>
              <p14:cNvContentPartPr/>
              <p14:nvPr/>
            </p14:nvContentPartPr>
            <p14:xfrm>
              <a:off x="1138908" y="6032713"/>
              <a:ext cx="1694880" cy="133200"/>
            </p14:xfrm>
          </p:contentPart>
        </mc:Choice>
        <mc:Fallback>
          <p:pic>
            <p:nvPicPr>
              <p:cNvPr id="24675" name="Ink 24674"/>
              <p:cNvPicPr/>
              <p:nvPr/>
            </p:nvPicPr>
            <p:blipFill>
              <a:blip r:embed="rId21"/>
              <a:stretch>
                <a:fillRect/>
              </a:stretch>
            </p:blipFill>
            <p:spPr>
              <a:xfrm>
                <a:off x="1122708" y="6016513"/>
                <a:ext cx="17269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4687" name="Ink 24686"/>
              <p14:cNvContentPartPr/>
              <p14:nvPr/>
            </p14:nvContentPartPr>
            <p14:xfrm>
              <a:off x="5811708" y="5570113"/>
              <a:ext cx="1863360" cy="366480"/>
            </p14:xfrm>
          </p:contentPart>
        </mc:Choice>
        <mc:Fallback>
          <p:pic>
            <p:nvPicPr>
              <p:cNvPr id="24687" name="Ink 24686"/>
              <p:cNvPicPr/>
              <p:nvPr/>
            </p:nvPicPr>
            <p:blipFill>
              <a:blip r:embed="rId23"/>
              <a:stretch>
                <a:fillRect/>
              </a:stretch>
            </p:blipFill>
            <p:spPr>
              <a:xfrm>
                <a:off x="5795868" y="5553913"/>
                <a:ext cx="1895760" cy="398880"/>
              </a:xfrm>
              <a:prstGeom prst="rect">
                <a:avLst/>
              </a:prstGeom>
            </p:spPr>
          </p:pic>
        </mc:Fallback>
      </mc:AlternateContent>
    </p:spTree>
    <p:extLst>
      <p:ext uri="{BB962C8B-B14F-4D97-AF65-F5344CB8AC3E}">
        <p14:creationId xmlns:p14="http://schemas.microsoft.com/office/powerpoint/2010/main" val="1679689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r>
              <a:rPr lang="en-US">
                <a:latin typeface="Arial" charset="0"/>
                <a:ea typeface="MS PGothic" charset="0"/>
              </a:rPr>
              <a:t>Memoryless Property (cont.)</a:t>
            </a:r>
          </a:p>
        </p:txBody>
      </p:sp>
      <p:sp>
        <p:nvSpPr>
          <p:cNvPr id="25603" name="Rectangle 1027"/>
          <p:cNvSpPr>
            <a:spLocks noGrp="1" noChangeArrowheads="1"/>
          </p:cNvSpPr>
          <p:nvPr>
            <p:ph type="body" idx="1"/>
          </p:nvPr>
        </p:nvSpPr>
        <p:spPr/>
        <p:txBody>
          <a:bodyPr/>
          <a:lstStyle/>
          <a:p>
            <a:r>
              <a:rPr lang="en-US">
                <a:latin typeface="Arial" charset="0"/>
                <a:ea typeface="MS PGothic" charset="0"/>
              </a:rPr>
              <a:t>Thus:</a:t>
            </a:r>
          </a:p>
        </p:txBody>
      </p:sp>
      <p:graphicFrame>
        <p:nvGraphicFramePr>
          <p:cNvPr id="25604" name="Object 2"/>
          <p:cNvGraphicFramePr>
            <a:graphicFrameLocks noChangeAspect="1"/>
          </p:cNvGraphicFramePr>
          <p:nvPr/>
        </p:nvGraphicFramePr>
        <p:xfrm>
          <a:off x="3248025" y="1524000"/>
          <a:ext cx="2254250" cy="4291013"/>
        </p:xfrm>
        <a:graphic>
          <a:graphicData uri="http://schemas.openxmlformats.org/presentationml/2006/ole">
            <mc:AlternateContent xmlns:mc="http://schemas.openxmlformats.org/markup-compatibility/2006">
              <mc:Choice xmlns:v="urn:schemas-microsoft-com:vml" Requires="v">
                <p:oleObj spid="_x0000_s15361" name="Equation" r:id="rId3" imgW="1320480" imgH="2514600" progId="Equation.3">
                  <p:embed/>
                </p:oleObj>
              </mc:Choice>
              <mc:Fallback>
                <p:oleObj name="Equation" r:id="rId3" imgW="1320480" imgH="2514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025" y="1524000"/>
                        <a:ext cx="2254250" cy="4291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4149228" y="1497073"/>
              <a:ext cx="426960" cy="314280"/>
            </p14:xfrm>
          </p:contentPart>
        </mc:Choice>
        <mc:Fallback>
          <p:pic>
            <p:nvPicPr>
              <p:cNvPr id="3" name="Ink 2"/>
              <p:cNvPicPr/>
              <p:nvPr/>
            </p:nvPicPr>
            <p:blipFill>
              <a:blip r:embed="rId6"/>
              <a:stretch>
                <a:fillRect/>
              </a:stretch>
            </p:blipFill>
            <p:spPr>
              <a:xfrm>
                <a:off x="4133028" y="1480873"/>
                <a:ext cx="45936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p14:cNvContentPartPr/>
              <p14:nvPr/>
            </p14:nvContentPartPr>
            <p14:xfrm>
              <a:off x="4177308" y="2152993"/>
              <a:ext cx="270000" cy="177480"/>
            </p14:xfrm>
          </p:contentPart>
        </mc:Choice>
        <mc:Fallback>
          <p:pic>
            <p:nvPicPr>
              <p:cNvPr id="4" name="Ink 3"/>
              <p:cNvPicPr/>
              <p:nvPr/>
            </p:nvPicPr>
            <p:blipFill>
              <a:blip r:embed="rId8"/>
              <a:stretch>
                <a:fillRect/>
              </a:stretch>
            </p:blipFill>
            <p:spPr>
              <a:xfrm>
                <a:off x="4161108" y="2136793"/>
                <a:ext cx="3024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p14:cNvContentPartPr/>
              <p14:nvPr/>
            </p14:nvContentPartPr>
            <p14:xfrm>
              <a:off x="3794988" y="2398513"/>
              <a:ext cx="1622160" cy="636120"/>
            </p14:xfrm>
          </p:contentPart>
        </mc:Choice>
        <mc:Fallback>
          <p:pic>
            <p:nvPicPr>
              <p:cNvPr id="6" name="Ink 5"/>
              <p:cNvPicPr/>
              <p:nvPr/>
            </p:nvPicPr>
            <p:blipFill>
              <a:blip r:embed="rId10"/>
              <a:stretch>
                <a:fillRect/>
              </a:stretch>
            </p:blipFill>
            <p:spPr>
              <a:xfrm>
                <a:off x="3778788" y="2382313"/>
                <a:ext cx="1654560" cy="668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Ink 12"/>
              <p14:cNvContentPartPr/>
              <p14:nvPr/>
            </p14:nvContentPartPr>
            <p14:xfrm>
              <a:off x="4809108" y="3601993"/>
              <a:ext cx="1062720" cy="523440"/>
            </p14:xfrm>
          </p:contentPart>
        </mc:Choice>
        <mc:Fallback>
          <p:pic>
            <p:nvPicPr>
              <p:cNvPr id="13" name="Ink 12"/>
              <p:cNvPicPr/>
              <p:nvPr/>
            </p:nvPicPr>
            <p:blipFill>
              <a:blip r:embed="rId12"/>
              <a:stretch>
                <a:fillRect/>
              </a:stretch>
            </p:blipFill>
            <p:spPr>
              <a:xfrm>
                <a:off x="4793268" y="3585793"/>
                <a:ext cx="1095120" cy="555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6" name="Ink 25"/>
              <p14:cNvContentPartPr/>
              <p14:nvPr/>
            </p14:nvContentPartPr>
            <p14:xfrm>
              <a:off x="4781388" y="3114913"/>
              <a:ext cx="969840" cy="214200"/>
            </p14:xfrm>
          </p:contentPart>
        </mc:Choice>
        <mc:Fallback>
          <p:pic>
            <p:nvPicPr>
              <p:cNvPr id="26" name="Ink 25"/>
              <p:cNvPicPr/>
              <p:nvPr/>
            </p:nvPicPr>
            <p:blipFill>
              <a:blip r:embed="rId14"/>
              <a:stretch>
                <a:fillRect/>
              </a:stretch>
            </p:blipFill>
            <p:spPr>
              <a:xfrm>
                <a:off x="4765548" y="3098686"/>
                <a:ext cx="1002240" cy="246294"/>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7" name="Ink 26"/>
              <p14:cNvContentPartPr/>
              <p14:nvPr/>
            </p14:nvContentPartPr>
            <p14:xfrm>
              <a:off x="6310308" y="2700193"/>
              <a:ext cx="1666800" cy="689040"/>
            </p14:xfrm>
          </p:contentPart>
        </mc:Choice>
        <mc:Fallback>
          <p:pic>
            <p:nvPicPr>
              <p:cNvPr id="27" name="Ink 26"/>
              <p:cNvPicPr/>
              <p:nvPr/>
            </p:nvPicPr>
            <p:blipFill>
              <a:blip r:embed="rId16"/>
              <a:stretch>
                <a:fillRect/>
              </a:stretch>
            </p:blipFill>
            <p:spPr>
              <a:xfrm>
                <a:off x="6294465" y="2684345"/>
                <a:ext cx="1699207" cy="721097"/>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3" name="Ink 32"/>
              <p14:cNvContentPartPr/>
              <p14:nvPr/>
            </p14:nvContentPartPr>
            <p14:xfrm>
              <a:off x="7908348" y="2258473"/>
              <a:ext cx="491400" cy="236880"/>
            </p14:xfrm>
          </p:contentPart>
        </mc:Choice>
        <mc:Fallback>
          <p:pic>
            <p:nvPicPr>
              <p:cNvPr id="33" name="Ink 32"/>
              <p:cNvPicPr/>
              <p:nvPr/>
            </p:nvPicPr>
            <p:blipFill>
              <a:blip r:embed="rId18"/>
              <a:stretch>
                <a:fillRect/>
              </a:stretch>
            </p:blipFill>
            <p:spPr>
              <a:xfrm>
                <a:off x="7892148" y="2242273"/>
                <a:ext cx="52380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4" name="Ink 33"/>
              <p14:cNvContentPartPr/>
              <p14:nvPr/>
            </p14:nvContentPartPr>
            <p14:xfrm>
              <a:off x="5686788" y="3054433"/>
              <a:ext cx="117000" cy="157680"/>
            </p14:xfrm>
          </p:contentPart>
        </mc:Choice>
        <mc:Fallback>
          <p:pic>
            <p:nvPicPr>
              <p:cNvPr id="34" name="Ink 33"/>
              <p:cNvPicPr/>
              <p:nvPr/>
            </p:nvPicPr>
            <p:blipFill>
              <a:blip r:embed="rId20"/>
              <a:stretch>
                <a:fillRect/>
              </a:stretch>
            </p:blipFill>
            <p:spPr>
              <a:xfrm>
                <a:off x="5670588" y="3038196"/>
                <a:ext cx="149400" cy="190154"/>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5" name="Ink 34"/>
              <p14:cNvContentPartPr/>
              <p14:nvPr/>
            </p14:nvContentPartPr>
            <p14:xfrm>
              <a:off x="5791908" y="3533593"/>
              <a:ext cx="128880" cy="194040"/>
            </p14:xfrm>
          </p:contentPart>
        </mc:Choice>
        <mc:Fallback>
          <p:pic>
            <p:nvPicPr>
              <p:cNvPr id="35" name="Ink 34"/>
              <p:cNvPicPr/>
              <p:nvPr/>
            </p:nvPicPr>
            <p:blipFill>
              <a:blip r:embed="rId22"/>
              <a:stretch>
                <a:fillRect/>
              </a:stretch>
            </p:blipFill>
            <p:spPr>
              <a:xfrm>
                <a:off x="5775708" y="3517363"/>
                <a:ext cx="160920" cy="2261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6" name="Ink 35"/>
              <p14:cNvContentPartPr/>
              <p14:nvPr/>
            </p14:nvContentPartPr>
            <p14:xfrm>
              <a:off x="5863908" y="2982073"/>
              <a:ext cx="298080" cy="664920"/>
            </p14:xfrm>
          </p:contentPart>
        </mc:Choice>
        <mc:Fallback>
          <p:pic>
            <p:nvPicPr>
              <p:cNvPr id="36" name="Ink 35"/>
              <p:cNvPicPr/>
              <p:nvPr/>
            </p:nvPicPr>
            <p:blipFill>
              <a:blip r:embed="rId24"/>
              <a:stretch>
                <a:fillRect/>
              </a:stretch>
            </p:blipFill>
            <p:spPr>
              <a:xfrm>
                <a:off x="5847708" y="2965864"/>
                <a:ext cx="330480" cy="696977"/>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8" name="Ink 37"/>
              <p14:cNvContentPartPr/>
              <p14:nvPr/>
            </p14:nvContentPartPr>
            <p14:xfrm>
              <a:off x="4455588" y="5236033"/>
              <a:ext cx="329760" cy="370800"/>
            </p14:xfrm>
          </p:contentPart>
        </mc:Choice>
        <mc:Fallback>
          <p:pic>
            <p:nvPicPr>
              <p:cNvPr id="38" name="Ink 37"/>
              <p:cNvPicPr/>
              <p:nvPr/>
            </p:nvPicPr>
            <p:blipFill>
              <a:blip r:embed="rId26"/>
              <a:stretch>
                <a:fillRect/>
              </a:stretch>
            </p:blipFill>
            <p:spPr>
              <a:xfrm>
                <a:off x="4439388" y="5219833"/>
                <a:ext cx="362160" cy="402840"/>
              </a:xfrm>
              <a:prstGeom prst="rect">
                <a:avLst/>
              </a:prstGeom>
            </p:spPr>
          </p:pic>
        </mc:Fallback>
      </mc:AlternateContent>
    </p:spTree>
    <p:extLst>
      <p:ext uri="{BB962C8B-B14F-4D97-AF65-F5344CB8AC3E}">
        <p14:creationId xmlns:p14="http://schemas.microsoft.com/office/powerpoint/2010/main" val="1862987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1038" y="2587625"/>
            <a:ext cx="7772400" cy="1106488"/>
          </a:xfrm>
        </p:spPr>
        <p:txBody>
          <a:bodyPr/>
          <a:lstStyle/>
          <a:p>
            <a:r>
              <a:rPr lang="en-US" altLang="en-US" smtClean="0"/>
              <a:t>Normal or Gaussian Distribution</a:t>
            </a:r>
          </a:p>
        </p:txBody>
      </p:sp>
    </p:spTree>
    <p:extLst>
      <p:ext uri="{BB962C8B-B14F-4D97-AF65-F5344CB8AC3E}">
        <p14:creationId xmlns:p14="http://schemas.microsoft.com/office/powerpoint/2010/main" val="158046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atin typeface="Arial" charset="0"/>
                <a:ea typeface="MS PGothic" charset="0"/>
              </a:rPr>
              <a:t>Memoryless Property (cont.)</a:t>
            </a:r>
          </a:p>
        </p:txBody>
      </p:sp>
      <p:sp>
        <p:nvSpPr>
          <p:cNvPr id="26627" name="Rectangle 3"/>
          <p:cNvSpPr>
            <a:spLocks noGrp="1" noChangeArrowheads="1"/>
          </p:cNvSpPr>
          <p:nvPr>
            <p:ph type="body" idx="1"/>
          </p:nvPr>
        </p:nvSpPr>
        <p:spPr/>
        <p:txBody>
          <a:bodyPr/>
          <a:lstStyle/>
          <a:p>
            <a:r>
              <a:rPr lang="en-US">
                <a:latin typeface="Arial" charset="0"/>
                <a:ea typeface="MS PGothic" charset="0"/>
              </a:rPr>
              <a:t>Thus, G</a:t>
            </a:r>
            <a:r>
              <a:rPr lang="en-US" i="1" baseline="-25000">
                <a:latin typeface="Arial" charset="0"/>
                <a:ea typeface="MS PGothic" charset="0"/>
              </a:rPr>
              <a:t>t</a:t>
            </a:r>
            <a:r>
              <a:rPr lang="en-US">
                <a:latin typeface="Arial" charset="0"/>
                <a:ea typeface="MS PGothic" charset="0"/>
              </a:rPr>
              <a:t>(y) is independent of t and identical to the original exponential distribution of X.</a:t>
            </a:r>
          </a:p>
          <a:p>
            <a:r>
              <a:rPr lang="en-US">
                <a:latin typeface="Arial" charset="0"/>
                <a:ea typeface="MS PGothic" charset="0"/>
              </a:rPr>
              <a:t>The distribution of the remaining life of the component does not depend on how long the component has been operating; the component does not </a:t>
            </a:r>
            <a:r>
              <a:rPr lang="ja-JP" altLang="en-US">
                <a:latin typeface="Arial" charset="0"/>
                <a:ea typeface="MS PGothic" charset="0"/>
              </a:rPr>
              <a:t>“</a:t>
            </a:r>
            <a:r>
              <a:rPr lang="en-US" altLang="ja-JP">
                <a:latin typeface="Arial" charset="0"/>
                <a:ea typeface="MS PGothic" charset="0"/>
              </a:rPr>
              <a:t>age.</a:t>
            </a:r>
            <a:r>
              <a:rPr lang="ja-JP" altLang="en-US">
                <a:latin typeface="Arial" charset="0"/>
                <a:ea typeface="MS PGothic" charset="0"/>
              </a:rPr>
              <a:t>”</a:t>
            </a:r>
            <a:r>
              <a:rPr lang="en-US" altLang="ja-JP">
                <a:latin typeface="Arial" charset="0"/>
                <a:ea typeface="MS PGothic" charset="0"/>
              </a:rPr>
              <a:t>  Its eventual breakdown results from a suddenly appearing failure, not from gradual deterioration.</a:t>
            </a:r>
          </a:p>
          <a:p>
            <a:r>
              <a:rPr lang="en-US">
                <a:latin typeface="Arial" charset="0"/>
                <a:ea typeface="MS PGothic" charset="0"/>
              </a:rPr>
              <a:t>If inter-arrival times are exponentially distributed, the </a:t>
            </a:r>
            <a:r>
              <a:rPr lang="ja-JP" altLang="en-US">
                <a:latin typeface="Arial" charset="0"/>
                <a:ea typeface="MS PGothic" charset="0"/>
              </a:rPr>
              <a:t>“</a:t>
            </a:r>
            <a:r>
              <a:rPr lang="en-US" altLang="ja-JP">
                <a:latin typeface="Arial" charset="0"/>
                <a:ea typeface="MS PGothic" charset="0"/>
              </a:rPr>
              <a:t>memory-less</a:t>
            </a:r>
            <a:r>
              <a:rPr lang="ja-JP" altLang="en-US">
                <a:latin typeface="Arial" charset="0"/>
                <a:ea typeface="MS PGothic" charset="0"/>
              </a:rPr>
              <a:t>”</a:t>
            </a:r>
            <a:r>
              <a:rPr lang="en-US" altLang="ja-JP">
                <a:latin typeface="Arial" charset="0"/>
                <a:ea typeface="MS PGothic" charset="0"/>
              </a:rPr>
              <a:t> property (also known as the Markov property) says that “the wait time for a new arrival is statistically independent of how long we have already waited”!</a:t>
            </a:r>
            <a:endParaRPr lang="en-US">
              <a:latin typeface="Arial" charset="0"/>
              <a:ea typeface="MS PGothic" charset="0"/>
            </a:endParaRPr>
          </a:p>
        </p:txBody>
      </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2459028" y="2841313"/>
              <a:ext cx="1734840" cy="414720"/>
            </p14:xfrm>
          </p:contentPart>
        </mc:Choice>
        <mc:Fallback>
          <p:pic>
            <p:nvPicPr>
              <p:cNvPr id="3" name="Ink 2"/>
              <p:cNvPicPr/>
              <p:nvPr/>
            </p:nvPicPr>
            <p:blipFill>
              <a:blip r:embed="rId3"/>
              <a:stretch>
                <a:fillRect/>
              </a:stretch>
            </p:blipFill>
            <p:spPr>
              <a:xfrm>
                <a:off x="2442828" y="2825113"/>
                <a:ext cx="1767240" cy="4471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7244148" y="4084753"/>
              <a:ext cx="914040" cy="72720"/>
            </p14:xfrm>
          </p:contentPart>
        </mc:Choice>
        <mc:Fallback>
          <p:pic>
            <p:nvPicPr>
              <p:cNvPr id="5" name="Ink 4"/>
              <p:cNvPicPr/>
              <p:nvPr/>
            </p:nvPicPr>
            <p:blipFill>
              <a:blip r:embed="rId5"/>
              <a:stretch>
                <a:fillRect/>
              </a:stretch>
            </p:blipFill>
            <p:spPr>
              <a:xfrm>
                <a:off x="7227948" y="4068553"/>
                <a:ext cx="946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p14:cNvContentPartPr/>
              <p14:nvPr/>
            </p14:nvContentPartPr>
            <p14:xfrm>
              <a:off x="1130628" y="4475353"/>
              <a:ext cx="700560" cy="24480"/>
            </p14:xfrm>
          </p:contentPart>
        </mc:Choice>
        <mc:Fallback>
          <p:pic>
            <p:nvPicPr>
              <p:cNvPr id="7" name="Ink 6"/>
              <p:cNvPicPr/>
              <p:nvPr/>
            </p:nvPicPr>
            <p:blipFill>
              <a:blip r:embed="rId7"/>
              <a:stretch>
                <a:fillRect/>
              </a:stretch>
            </p:blipFill>
            <p:spPr>
              <a:xfrm>
                <a:off x="1114428" y="4459153"/>
                <a:ext cx="732960" cy="56880"/>
              </a:xfrm>
              <a:prstGeom prst="rect">
                <a:avLst/>
              </a:prstGeom>
            </p:spPr>
          </p:pic>
        </mc:Fallback>
      </mc:AlternateContent>
    </p:spTree>
    <p:extLst>
      <p:ext uri="{BB962C8B-B14F-4D97-AF65-F5344CB8AC3E}">
        <p14:creationId xmlns:p14="http://schemas.microsoft.com/office/powerpoint/2010/main" val="9181291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atin typeface="Arial" charset="0"/>
                <a:ea typeface="MS PGothic" charset="0"/>
              </a:rPr>
              <a:t>Memoryless Property (cont.)</a:t>
            </a:r>
          </a:p>
        </p:txBody>
      </p:sp>
      <p:sp>
        <p:nvSpPr>
          <p:cNvPr id="28675" name="Rectangle 3"/>
          <p:cNvSpPr>
            <a:spLocks noGrp="1" noChangeArrowheads="1"/>
          </p:cNvSpPr>
          <p:nvPr>
            <p:ph type="body" idx="1"/>
          </p:nvPr>
        </p:nvSpPr>
        <p:spPr/>
        <p:txBody>
          <a:bodyPr/>
          <a:lstStyle/>
          <a:p>
            <a:r>
              <a:rPr lang="en-US">
                <a:latin typeface="Arial" charset="0"/>
                <a:ea typeface="MS PGothic" charset="0"/>
              </a:rPr>
              <a:t>If </a:t>
            </a:r>
            <a:r>
              <a:rPr lang="en-US" i="1">
                <a:latin typeface="Arial" charset="0"/>
                <a:ea typeface="MS PGothic" charset="0"/>
              </a:rPr>
              <a:t>X</a:t>
            </a:r>
            <a:r>
              <a:rPr lang="en-US">
                <a:latin typeface="Arial" charset="0"/>
                <a:ea typeface="MS PGothic" charset="0"/>
              </a:rPr>
              <a:t> is a nonnegative continuous random variable with the Markov property, then we can show that the distribution of </a:t>
            </a:r>
            <a:r>
              <a:rPr lang="en-US" i="1">
                <a:latin typeface="Arial" charset="0"/>
                <a:ea typeface="MS PGothic" charset="0"/>
              </a:rPr>
              <a:t>X</a:t>
            </a:r>
            <a:r>
              <a:rPr lang="en-US">
                <a:latin typeface="Arial" charset="0"/>
                <a:ea typeface="MS PGothic" charset="0"/>
              </a:rPr>
              <a:t> must be exponential:</a:t>
            </a:r>
          </a:p>
          <a:p>
            <a:endParaRPr lang="en-US">
              <a:latin typeface="Arial" charset="0"/>
              <a:ea typeface="MS PGothic" charset="0"/>
            </a:endParaRPr>
          </a:p>
          <a:p>
            <a:endParaRPr lang="en-US">
              <a:latin typeface="Arial" charset="0"/>
              <a:ea typeface="MS PGothic" charset="0"/>
            </a:endParaRPr>
          </a:p>
          <a:p>
            <a:endParaRPr lang="en-US">
              <a:latin typeface="Arial" charset="0"/>
              <a:ea typeface="MS PGothic" charset="0"/>
            </a:endParaRPr>
          </a:p>
          <a:p>
            <a:endParaRPr lang="en-US">
              <a:latin typeface="Arial" charset="0"/>
              <a:ea typeface="MS PGothic" charset="0"/>
            </a:endParaRPr>
          </a:p>
          <a:p>
            <a:endParaRPr lang="en-US">
              <a:latin typeface="Arial" charset="0"/>
              <a:ea typeface="MS PGothic" charset="0"/>
            </a:endParaRPr>
          </a:p>
          <a:p>
            <a:r>
              <a:rPr lang="en-US">
                <a:latin typeface="Arial" charset="0"/>
                <a:ea typeface="MS PGothic" charset="0"/>
              </a:rPr>
              <a:t>Since </a:t>
            </a:r>
            <a:r>
              <a:rPr lang="en-US" i="1">
                <a:latin typeface="Arial" charset="0"/>
                <a:ea typeface="MS PGothic" charset="0"/>
              </a:rPr>
              <a:t>F</a:t>
            </a:r>
            <a:r>
              <a:rPr lang="en-US" i="1" baseline="-25000">
                <a:latin typeface="Arial" charset="0"/>
                <a:ea typeface="MS PGothic" charset="0"/>
              </a:rPr>
              <a:t>x</a:t>
            </a:r>
            <a:r>
              <a:rPr lang="en-US">
                <a:latin typeface="Arial" charset="0"/>
                <a:ea typeface="MS PGothic" charset="0"/>
              </a:rPr>
              <a:t>(0) = 0, we rearrange the above equation to get:</a:t>
            </a:r>
          </a:p>
        </p:txBody>
      </p:sp>
      <p:graphicFrame>
        <p:nvGraphicFramePr>
          <p:cNvPr id="28677" name="Object 3"/>
          <p:cNvGraphicFramePr>
            <a:graphicFrameLocks noChangeAspect="1"/>
          </p:cNvGraphicFramePr>
          <p:nvPr/>
        </p:nvGraphicFramePr>
        <p:xfrm>
          <a:off x="2503488" y="5100638"/>
          <a:ext cx="4411662" cy="752475"/>
        </p:xfrm>
        <a:graphic>
          <a:graphicData uri="http://schemas.openxmlformats.org/presentationml/2006/ole">
            <mc:AlternateContent xmlns:mc="http://schemas.openxmlformats.org/markup-compatibility/2006">
              <mc:Choice xmlns:v="urn:schemas-microsoft-com:vml" Requires="v">
                <p:oleObj spid="_x0000_s16385" name="Equation" r:id="rId3" imgW="2311400" imgH="393700" progId="Equation.3">
                  <p:embed/>
                </p:oleObj>
              </mc:Choice>
              <mc:Fallback>
                <p:oleObj name="Equation" r:id="rId3" imgW="23114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3488" y="5100638"/>
                        <a:ext cx="4411662" cy="752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8678" name="Text Box 6"/>
          <p:cNvSpPr txBox="1">
            <a:spLocks noChangeArrowheads="1"/>
          </p:cNvSpPr>
          <p:nvPr/>
        </p:nvSpPr>
        <p:spPr bwMode="auto">
          <a:xfrm>
            <a:off x="1335088" y="3217863"/>
            <a:ext cx="387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000">
                <a:solidFill>
                  <a:schemeClr val="tx1"/>
                </a:solidFill>
                <a:latin typeface="Arial" charset="0"/>
                <a:ea typeface="MS PGothic" charset="0"/>
                <a:cs typeface="MS PGothic" charset="0"/>
              </a:defRPr>
            </a:lvl1pPr>
            <a:lvl2pPr>
              <a:defRPr>
                <a:solidFill>
                  <a:schemeClr val="tx1"/>
                </a:solidFill>
                <a:latin typeface="Times New Roman" charset="0"/>
                <a:ea typeface="MS PGothic" charset="0"/>
                <a:cs typeface="MS PGothic" charset="0"/>
              </a:defRPr>
            </a:lvl2pPr>
            <a:lvl3pPr marL="1143000">
              <a:defRPr>
                <a:solidFill>
                  <a:schemeClr val="tx1"/>
                </a:solidFill>
                <a:latin typeface="Times New Roman" charset="0"/>
                <a:ea typeface="MS PGothic" charset="0"/>
                <a:cs typeface="MS PGothic" charset="0"/>
              </a:defRPr>
            </a:lvl3pPr>
            <a:lvl4pPr marL="1600200">
              <a:defRPr>
                <a:solidFill>
                  <a:schemeClr val="tx1"/>
                </a:solidFill>
                <a:latin typeface="Times New Roman" charset="0"/>
                <a:ea typeface="MS PGothic" charset="0"/>
                <a:cs typeface="MS PGothic" charset="0"/>
              </a:defRPr>
            </a:lvl4pPr>
            <a:lvl5pPr marL="2057400">
              <a:defRPr sz="2000">
                <a:solidFill>
                  <a:schemeClr val="tx1"/>
                </a:solidFill>
                <a:latin typeface="Times New Roman" charset="0"/>
                <a:ea typeface="MS PGothic" charset="0"/>
                <a:cs typeface="MS PGothic" charset="0"/>
              </a:defRPr>
            </a:lvl5pPr>
            <a:lvl6pPr marL="2514600">
              <a:defRPr sz="2000">
                <a:solidFill>
                  <a:schemeClr val="tx1"/>
                </a:solidFill>
                <a:latin typeface="Times New Roman" charset="0"/>
                <a:ea typeface="MS PGothic" charset="0"/>
                <a:cs typeface="MS PGothic" charset="0"/>
              </a:defRPr>
            </a:lvl6pPr>
            <a:lvl7pPr marL="2971800">
              <a:defRPr sz="2000">
                <a:solidFill>
                  <a:schemeClr val="tx1"/>
                </a:solidFill>
                <a:latin typeface="Times New Roman" charset="0"/>
                <a:ea typeface="MS PGothic" charset="0"/>
                <a:cs typeface="MS PGothic" charset="0"/>
              </a:defRPr>
            </a:lvl7pPr>
            <a:lvl8pPr marL="3429000">
              <a:defRPr sz="2000">
                <a:solidFill>
                  <a:schemeClr val="tx1"/>
                </a:solidFill>
                <a:latin typeface="Times New Roman" charset="0"/>
                <a:ea typeface="MS PGothic" charset="0"/>
                <a:cs typeface="MS PGothic" charset="0"/>
              </a:defRPr>
            </a:lvl8pPr>
            <a:lvl9pPr marL="3886200">
              <a:defRPr sz="2000">
                <a:solidFill>
                  <a:schemeClr val="tx1"/>
                </a:solidFill>
                <a:latin typeface="Times New Roman" charset="0"/>
                <a:ea typeface="MS PGothic" charset="0"/>
                <a:cs typeface="MS PGothic" charset="0"/>
              </a:defRPr>
            </a:lvl9pPr>
          </a:lstStyle>
          <a:p>
            <a:r>
              <a:rPr lang="en-US" sz="1800">
                <a:latin typeface="Helvetica" charset="0"/>
              </a:rPr>
              <a:t>or</a:t>
            </a:r>
            <a:endParaRPr lang="en-US" sz="1400">
              <a:latin typeface="Helvetica" charset="0"/>
            </a:endParaRPr>
          </a:p>
        </p:txBody>
      </p:sp>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1364268" y="1839073"/>
              <a:ext cx="5127840" cy="81000"/>
            </p14:xfrm>
          </p:contentPart>
        </mc:Choice>
        <mc:Fallback>
          <p:pic>
            <p:nvPicPr>
              <p:cNvPr id="3" name="Ink 2"/>
              <p:cNvPicPr/>
              <p:nvPr/>
            </p:nvPicPr>
            <p:blipFill>
              <a:blip r:embed="rId6"/>
              <a:stretch>
                <a:fillRect/>
              </a:stretch>
            </p:blipFill>
            <p:spPr>
              <a:xfrm>
                <a:off x="1348068" y="1822873"/>
                <a:ext cx="51598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p14:cNvContentPartPr/>
              <p14:nvPr/>
            </p14:nvContentPartPr>
            <p14:xfrm>
              <a:off x="1106508" y="2189353"/>
              <a:ext cx="1904040" cy="44640"/>
            </p14:xfrm>
          </p:contentPart>
        </mc:Choice>
        <mc:Fallback>
          <p:pic>
            <p:nvPicPr>
              <p:cNvPr id="5" name="Ink 4"/>
              <p:cNvPicPr/>
              <p:nvPr/>
            </p:nvPicPr>
            <p:blipFill>
              <a:blip r:embed="rId8"/>
              <a:stretch>
                <a:fillRect/>
              </a:stretch>
            </p:blipFill>
            <p:spPr>
              <a:xfrm>
                <a:off x="1090308" y="2173153"/>
                <a:ext cx="19364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p14:cNvContentPartPr/>
              <p14:nvPr/>
            </p14:nvContentPartPr>
            <p14:xfrm>
              <a:off x="6254508" y="2209513"/>
              <a:ext cx="1702440" cy="32400"/>
            </p14:xfrm>
          </p:contentPart>
        </mc:Choice>
        <mc:Fallback>
          <p:pic>
            <p:nvPicPr>
              <p:cNvPr id="7" name="Ink 6"/>
              <p:cNvPicPr/>
              <p:nvPr/>
            </p:nvPicPr>
            <p:blipFill>
              <a:blip r:embed="rId10"/>
              <a:stretch>
                <a:fillRect/>
              </a:stretch>
            </p:blipFill>
            <p:spPr>
              <a:xfrm>
                <a:off x="6238308" y="2193313"/>
                <a:ext cx="17344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p14:cNvContentPartPr/>
              <p14:nvPr/>
            </p14:nvContentPartPr>
            <p14:xfrm>
              <a:off x="1199028" y="2494993"/>
              <a:ext cx="2113200" cy="76680"/>
            </p14:xfrm>
          </p:contentPart>
        </mc:Choice>
        <mc:Fallback>
          <p:pic>
            <p:nvPicPr>
              <p:cNvPr id="9" name="Ink 8"/>
              <p:cNvPicPr/>
              <p:nvPr/>
            </p:nvPicPr>
            <p:blipFill>
              <a:blip r:embed="rId12"/>
              <a:stretch>
                <a:fillRect/>
              </a:stretch>
            </p:blipFill>
            <p:spPr>
              <a:xfrm>
                <a:off x="1183188" y="2478793"/>
                <a:ext cx="21456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 name="Ink 16"/>
              <p14:cNvContentPartPr/>
              <p14:nvPr/>
            </p14:nvContentPartPr>
            <p14:xfrm>
              <a:off x="1939548" y="2539273"/>
              <a:ext cx="7463160" cy="1360800"/>
            </p14:xfrm>
          </p:contentPart>
        </mc:Choice>
        <mc:Fallback>
          <p:pic>
            <p:nvPicPr>
              <p:cNvPr id="17" name="Ink 16"/>
              <p:cNvPicPr/>
              <p:nvPr/>
            </p:nvPicPr>
            <p:blipFill>
              <a:blip r:embed="rId14"/>
              <a:stretch>
                <a:fillRect/>
              </a:stretch>
            </p:blipFill>
            <p:spPr>
              <a:xfrm>
                <a:off x="1923708" y="2523073"/>
                <a:ext cx="7495200" cy="1392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2" name="Ink 31"/>
              <p14:cNvContentPartPr/>
              <p14:nvPr/>
            </p14:nvContentPartPr>
            <p14:xfrm>
              <a:off x="2094708" y="3034273"/>
              <a:ext cx="1591920" cy="36720"/>
            </p14:xfrm>
          </p:contentPart>
        </mc:Choice>
        <mc:Fallback>
          <p:pic>
            <p:nvPicPr>
              <p:cNvPr id="32" name="Ink 31"/>
              <p:cNvPicPr/>
              <p:nvPr/>
            </p:nvPicPr>
            <p:blipFill>
              <a:blip r:embed="rId16"/>
              <a:stretch>
                <a:fillRect/>
              </a:stretch>
            </p:blipFill>
            <p:spPr>
              <a:xfrm>
                <a:off x="2078868" y="3018433"/>
                <a:ext cx="16243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8736" name="Ink 28735"/>
              <p14:cNvContentPartPr/>
              <p14:nvPr/>
            </p14:nvContentPartPr>
            <p14:xfrm>
              <a:off x="6278988" y="3612217"/>
              <a:ext cx="772200" cy="44640"/>
            </p14:xfrm>
          </p:contentPart>
        </mc:Choice>
        <mc:Fallback>
          <p:pic>
            <p:nvPicPr>
              <p:cNvPr id="28736" name="Ink 28735"/>
              <p:cNvPicPr/>
              <p:nvPr/>
            </p:nvPicPr>
            <p:blipFill>
              <a:blip r:embed="rId18"/>
              <a:stretch>
                <a:fillRect/>
              </a:stretch>
            </p:blipFill>
            <p:spPr>
              <a:xfrm>
                <a:off x="6262788" y="3596017"/>
                <a:ext cx="804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8739" name="Ink 28738"/>
              <p14:cNvContentPartPr/>
              <p14:nvPr/>
            </p14:nvContentPartPr>
            <p14:xfrm>
              <a:off x="2020188" y="4848457"/>
              <a:ext cx="5992560" cy="1148040"/>
            </p14:xfrm>
          </p:contentPart>
        </mc:Choice>
        <mc:Fallback>
          <p:pic>
            <p:nvPicPr>
              <p:cNvPr id="28739" name="Ink 28738"/>
              <p:cNvPicPr/>
              <p:nvPr/>
            </p:nvPicPr>
            <p:blipFill>
              <a:blip r:embed="rId20"/>
              <a:stretch>
                <a:fillRect/>
              </a:stretch>
            </p:blipFill>
            <p:spPr>
              <a:xfrm>
                <a:off x="2003988" y="4832257"/>
                <a:ext cx="6024960" cy="1180080"/>
              </a:xfrm>
              <a:prstGeom prst="rect">
                <a:avLst/>
              </a:prstGeom>
            </p:spPr>
          </p:pic>
        </mc:Fallback>
      </mc:AlternateContent>
    </p:spTree>
    <p:extLst>
      <p:ext uri="{BB962C8B-B14F-4D97-AF65-F5344CB8AC3E}">
        <p14:creationId xmlns:p14="http://schemas.microsoft.com/office/powerpoint/2010/main" val="1673397139"/>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atin typeface="Arial" charset="0"/>
                <a:ea typeface="MS PGothic" charset="0"/>
              </a:rPr>
              <a:t>Memoryless Property (cont.)</a:t>
            </a:r>
          </a:p>
        </p:txBody>
      </p:sp>
      <p:sp>
        <p:nvSpPr>
          <p:cNvPr id="29699" name="Rectangle 3"/>
          <p:cNvSpPr>
            <a:spLocks noGrp="1" noChangeArrowheads="1"/>
          </p:cNvSpPr>
          <p:nvPr>
            <p:ph type="body" idx="1"/>
          </p:nvPr>
        </p:nvSpPr>
        <p:spPr/>
        <p:txBody>
          <a:bodyPr/>
          <a:lstStyle/>
          <a:p>
            <a:r>
              <a:rPr lang="en-US" dirty="0">
                <a:latin typeface="Arial" charset="0"/>
                <a:ea typeface="MS PGothic" charset="0"/>
              </a:rPr>
              <a:t>Taking the limit as </a:t>
            </a:r>
            <a:r>
              <a:rPr lang="en-US" i="1" dirty="0">
                <a:latin typeface="Arial" charset="0"/>
                <a:ea typeface="MS PGothic" charset="0"/>
              </a:rPr>
              <a:t>t</a:t>
            </a:r>
            <a:r>
              <a:rPr lang="en-US" dirty="0">
                <a:latin typeface="Arial" charset="0"/>
                <a:ea typeface="MS PGothic" charset="0"/>
              </a:rPr>
              <a:t> approaches zero, we get:</a:t>
            </a:r>
          </a:p>
          <a:p>
            <a:endParaRPr lang="en-US" dirty="0">
              <a:latin typeface="Arial" charset="0"/>
              <a:ea typeface="MS PGothic" charset="0"/>
            </a:endParaRPr>
          </a:p>
          <a:p>
            <a:endParaRPr lang="en-US" dirty="0">
              <a:latin typeface="Arial" charset="0"/>
              <a:ea typeface="MS PGothic" charset="0"/>
            </a:endParaRPr>
          </a:p>
          <a:p>
            <a:pPr>
              <a:buFontTx/>
              <a:buNone/>
            </a:pPr>
            <a:r>
              <a:rPr lang="en-US" dirty="0">
                <a:latin typeface="Arial" charset="0"/>
                <a:ea typeface="MS PGothic" charset="0"/>
              </a:rPr>
              <a:t>	where </a:t>
            </a:r>
            <a:r>
              <a:rPr lang="en-US" i="1" dirty="0" err="1" smtClean="0">
                <a:latin typeface="Arial" charset="0"/>
                <a:ea typeface="MS PGothic" charset="0"/>
              </a:rPr>
              <a:t>F’</a:t>
            </a:r>
            <a:r>
              <a:rPr lang="en-US" altLang="ja-JP" i="1" baseline="-25000" dirty="0" err="1" smtClean="0">
                <a:latin typeface="Arial" charset="0"/>
                <a:ea typeface="MS PGothic" charset="0"/>
              </a:rPr>
              <a:t>x</a:t>
            </a:r>
            <a:r>
              <a:rPr lang="en-US" altLang="ja-JP" dirty="0" smtClean="0">
                <a:latin typeface="Arial" charset="0"/>
                <a:ea typeface="MS PGothic" charset="0"/>
              </a:rPr>
              <a:t> </a:t>
            </a:r>
            <a:r>
              <a:rPr lang="en-US" altLang="ja-JP" dirty="0">
                <a:latin typeface="Arial" charset="0"/>
                <a:ea typeface="MS PGothic" charset="0"/>
              </a:rPr>
              <a:t>denotes the derivative of </a:t>
            </a:r>
            <a:r>
              <a:rPr lang="en-US" altLang="ja-JP" i="1" dirty="0" err="1" smtClean="0">
                <a:latin typeface="Arial" charset="0"/>
                <a:ea typeface="MS PGothic" charset="0"/>
              </a:rPr>
              <a:t>F</a:t>
            </a:r>
            <a:r>
              <a:rPr lang="en-US" altLang="ja-JP" i="1" baseline="-25000" dirty="0" err="1" smtClean="0">
                <a:latin typeface="Arial" charset="0"/>
                <a:ea typeface="MS PGothic" charset="0"/>
              </a:rPr>
              <a:t>x</a:t>
            </a:r>
            <a:r>
              <a:rPr lang="en-US" altLang="ja-JP" dirty="0" smtClean="0">
                <a:latin typeface="Arial" charset="0"/>
                <a:ea typeface="MS PGothic" charset="0"/>
              </a:rPr>
              <a:t>  </a:t>
            </a:r>
            <a:r>
              <a:rPr lang="en-US" altLang="ja-JP" dirty="0">
                <a:latin typeface="Arial" charset="0"/>
                <a:ea typeface="MS PGothic" charset="0"/>
              </a:rPr>
              <a:t>Let </a:t>
            </a:r>
            <a:r>
              <a:rPr lang="en-US" altLang="ja-JP" i="1" dirty="0">
                <a:latin typeface="Arial" charset="0"/>
                <a:ea typeface="MS PGothic" charset="0"/>
              </a:rPr>
              <a:t>R</a:t>
            </a:r>
            <a:r>
              <a:rPr lang="en-US" altLang="ja-JP" i="1" baseline="-25000" dirty="0">
                <a:latin typeface="Arial" charset="0"/>
                <a:ea typeface="MS PGothic" charset="0"/>
              </a:rPr>
              <a:t>x</a:t>
            </a:r>
            <a:r>
              <a:rPr lang="en-US" altLang="ja-JP" i="1" dirty="0">
                <a:latin typeface="Arial" charset="0"/>
                <a:ea typeface="MS PGothic" charset="0"/>
              </a:rPr>
              <a:t>(y)</a:t>
            </a:r>
            <a:r>
              <a:rPr lang="en-US" altLang="ja-JP" dirty="0">
                <a:latin typeface="Arial" charset="0"/>
                <a:ea typeface="MS PGothic" charset="0"/>
              </a:rPr>
              <a:t> = 1 - </a:t>
            </a:r>
            <a:r>
              <a:rPr lang="en-US" altLang="ja-JP" i="1" dirty="0" err="1">
                <a:latin typeface="Arial" charset="0"/>
                <a:ea typeface="MS PGothic" charset="0"/>
              </a:rPr>
              <a:t>F</a:t>
            </a:r>
            <a:r>
              <a:rPr lang="en-US" altLang="ja-JP" i="1" baseline="-25000" dirty="0" err="1" smtClean="0">
                <a:latin typeface="Arial" charset="0"/>
                <a:ea typeface="MS PGothic" charset="0"/>
              </a:rPr>
              <a:t>x</a:t>
            </a:r>
            <a:r>
              <a:rPr lang="en-US" altLang="ja-JP" i="1" dirty="0" smtClean="0">
                <a:latin typeface="Arial" charset="0"/>
                <a:ea typeface="MS PGothic" charset="0"/>
              </a:rPr>
              <a:t>(y</a:t>
            </a:r>
            <a:r>
              <a:rPr lang="en-US" altLang="ja-JP" i="1" dirty="0">
                <a:latin typeface="Arial" charset="0"/>
                <a:ea typeface="MS PGothic" charset="0"/>
              </a:rPr>
              <a:t>)</a:t>
            </a:r>
            <a:r>
              <a:rPr lang="en-US" altLang="ja-JP" dirty="0">
                <a:latin typeface="Arial" charset="0"/>
                <a:ea typeface="MS PGothic" charset="0"/>
              </a:rPr>
              <a:t>;</a:t>
            </a:r>
            <a:r>
              <a:rPr lang="en-US" altLang="ja-JP" i="1" dirty="0">
                <a:latin typeface="Arial" charset="0"/>
                <a:ea typeface="MS PGothic" charset="0"/>
              </a:rPr>
              <a:t> </a:t>
            </a:r>
            <a:r>
              <a:rPr lang="en-US" altLang="ja-JP" dirty="0">
                <a:latin typeface="Arial" charset="0"/>
                <a:ea typeface="MS PGothic" charset="0"/>
              </a:rPr>
              <a:t>then the above equation reduces to: </a:t>
            </a:r>
          </a:p>
          <a:p>
            <a:pPr>
              <a:buFontTx/>
              <a:buNone/>
            </a:pPr>
            <a:endParaRPr lang="en-US" dirty="0">
              <a:latin typeface="Arial" charset="0"/>
              <a:ea typeface="MS PGothic" charset="0"/>
            </a:endParaRPr>
          </a:p>
          <a:p>
            <a:endParaRPr lang="en-US" dirty="0">
              <a:latin typeface="Arial" charset="0"/>
              <a:ea typeface="MS PGothic" charset="0"/>
            </a:endParaRPr>
          </a:p>
          <a:p>
            <a:r>
              <a:rPr lang="en-US" dirty="0">
                <a:latin typeface="Arial" charset="0"/>
                <a:ea typeface="MS PGothic" charset="0"/>
              </a:rPr>
              <a:t>The solution to this differential equation is given by:</a:t>
            </a:r>
          </a:p>
          <a:p>
            <a:endParaRPr lang="en-US" dirty="0">
              <a:latin typeface="Arial" charset="0"/>
              <a:ea typeface="MS PGothic" charset="0"/>
            </a:endParaRPr>
          </a:p>
          <a:p>
            <a:pPr>
              <a:buFontTx/>
              <a:buNone/>
            </a:pPr>
            <a:r>
              <a:rPr lang="en-US" dirty="0">
                <a:latin typeface="Arial" charset="0"/>
                <a:ea typeface="MS PGothic" charset="0"/>
              </a:rPr>
              <a:t>	</a:t>
            </a:r>
          </a:p>
          <a:p>
            <a:pPr>
              <a:buFontTx/>
              <a:buNone/>
            </a:pPr>
            <a:endParaRPr lang="en-US" dirty="0">
              <a:latin typeface="Arial" charset="0"/>
              <a:ea typeface="MS PGothic" charset="0"/>
            </a:endParaRPr>
          </a:p>
          <a:p>
            <a:pPr>
              <a:buFontTx/>
              <a:buNone/>
            </a:pPr>
            <a:r>
              <a:rPr lang="en-US" dirty="0">
                <a:latin typeface="Arial" charset="0"/>
                <a:ea typeface="MS PGothic" charset="0"/>
              </a:rPr>
              <a:t>	where </a:t>
            </a:r>
            <a:r>
              <a:rPr lang="en-US" i="1" dirty="0">
                <a:latin typeface="Arial" charset="0"/>
                <a:ea typeface="MS PGothic" charset="0"/>
              </a:rPr>
              <a:t>K</a:t>
            </a:r>
            <a:r>
              <a:rPr lang="en-US" dirty="0">
                <a:latin typeface="Arial" charset="0"/>
                <a:ea typeface="MS PGothic" charset="0"/>
              </a:rPr>
              <a:t> is a constant of integration and -</a:t>
            </a:r>
            <a:r>
              <a:rPr lang="en-US" i="1" dirty="0">
                <a:latin typeface="Arial" charset="0"/>
                <a:ea typeface="MS PGothic" charset="0"/>
              </a:rPr>
              <a:t>R</a:t>
            </a:r>
            <a:r>
              <a:rPr lang="ja-JP" altLang="en-US" i="1" dirty="0">
                <a:latin typeface="Arial" charset="0"/>
                <a:ea typeface="MS PGothic" charset="0"/>
              </a:rPr>
              <a:t>’</a:t>
            </a:r>
            <a:r>
              <a:rPr lang="en-US" altLang="ja-JP" i="1" baseline="-25000" dirty="0">
                <a:latin typeface="Arial" charset="0"/>
                <a:ea typeface="MS PGothic" charset="0"/>
              </a:rPr>
              <a:t>x</a:t>
            </a:r>
            <a:r>
              <a:rPr lang="en-US" altLang="ja-JP" i="1" dirty="0">
                <a:latin typeface="Arial" charset="0"/>
                <a:ea typeface="MS PGothic" charset="0"/>
              </a:rPr>
              <a:t> (0) = F</a:t>
            </a:r>
            <a:r>
              <a:rPr lang="ja-JP" altLang="en-US" i="1" dirty="0">
                <a:latin typeface="Arial" charset="0"/>
                <a:ea typeface="MS PGothic" charset="0"/>
              </a:rPr>
              <a:t>’</a:t>
            </a:r>
            <a:r>
              <a:rPr lang="en-US" altLang="ja-JP" i="1" baseline="-25000" dirty="0">
                <a:latin typeface="Arial" charset="0"/>
                <a:ea typeface="MS PGothic" charset="0"/>
              </a:rPr>
              <a:t>x</a:t>
            </a:r>
            <a:r>
              <a:rPr lang="en-US" altLang="ja-JP" i="1" dirty="0">
                <a:latin typeface="Arial" charset="0"/>
                <a:ea typeface="MS PGothic" charset="0"/>
              </a:rPr>
              <a:t>(0) = </a:t>
            </a:r>
            <a:r>
              <a:rPr lang="en-US" altLang="ja-JP" i="1" dirty="0" err="1">
                <a:latin typeface="Arial" charset="0"/>
                <a:ea typeface="MS PGothic" charset="0"/>
              </a:rPr>
              <a:t>f</a:t>
            </a:r>
            <a:r>
              <a:rPr lang="en-US" altLang="ja-JP" i="1" baseline="-25000" dirty="0" err="1">
                <a:latin typeface="Arial" charset="0"/>
                <a:ea typeface="MS PGothic" charset="0"/>
              </a:rPr>
              <a:t>x</a:t>
            </a:r>
            <a:r>
              <a:rPr lang="en-US" altLang="ja-JP" i="1" dirty="0">
                <a:latin typeface="Arial" charset="0"/>
                <a:ea typeface="MS PGothic" charset="0"/>
              </a:rPr>
              <a:t>(0)</a:t>
            </a:r>
            <a:r>
              <a:rPr lang="en-US" altLang="ja-JP" dirty="0">
                <a:latin typeface="Arial" charset="0"/>
                <a:ea typeface="MS PGothic" charset="0"/>
              </a:rPr>
              <a:t>, the pdf evaluated at 0.</a:t>
            </a:r>
          </a:p>
          <a:p>
            <a:endParaRPr lang="en-US" dirty="0">
              <a:latin typeface="Arial" charset="0"/>
              <a:ea typeface="MS PGothic" charset="0"/>
            </a:endParaRPr>
          </a:p>
          <a:p>
            <a:endParaRPr lang="en-US" dirty="0">
              <a:latin typeface="Arial" charset="0"/>
              <a:ea typeface="MS PGothic" charset="0"/>
            </a:endParaRPr>
          </a:p>
          <a:p>
            <a:endParaRPr lang="en-US" dirty="0">
              <a:latin typeface="Arial" charset="0"/>
              <a:ea typeface="MS PGothic" charset="0"/>
            </a:endParaRPr>
          </a:p>
        </p:txBody>
      </p:sp>
      <p:graphicFrame>
        <p:nvGraphicFramePr>
          <p:cNvPr id="29700" name="Object 2"/>
          <p:cNvGraphicFramePr>
            <a:graphicFrameLocks noChangeAspect="1"/>
          </p:cNvGraphicFramePr>
          <p:nvPr/>
        </p:nvGraphicFramePr>
        <p:xfrm>
          <a:off x="2619375" y="2098675"/>
          <a:ext cx="2982913" cy="330200"/>
        </p:xfrm>
        <a:graphic>
          <a:graphicData uri="http://schemas.openxmlformats.org/presentationml/2006/ole">
            <mc:AlternateContent xmlns:mc="http://schemas.openxmlformats.org/markup-compatibility/2006">
              <mc:Choice xmlns:v="urn:schemas-microsoft-com:vml" Requires="v">
                <p:oleObj spid="_x0000_s17409" name="Equation" r:id="rId3" imgW="2527300" imgH="279400" progId="Equation.3">
                  <p:embed/>
                </p:oleObj>
              </mc:Choice>
              <mc:Fallback>
                <p:oleObj name="Equation" r:id="rId3" imgW="2527300" imgH="279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375" y="2098675"/>
                        <a:ext cx="2982913" cy="33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9701" name="Object 3"/>
          <p:cNvGraphicFramePr>
            <a:graphicFrameLocks noChangeAspect="1"/>
          </p:cNvGraphicFramePr>
          <p:nvPr/>
        </p:nvGraphicFramePr>
        <p:xfrm>
          <a:off x="2814638" y="3505200"/>
          <a:ext cx="2582862" cy="342900"/>
        </p:xfrm>
        <a:graphic>
          <a:graphicData uri="http://schemas.openxmlformats.org/presentationml/2006/ole">
            <mc:AlternateContent xmlns:mc="http://schemas.openxmlformats.org/markup-compatibility/2006">
              <mc:Choice xmlns:v="urn:schemas-microsoft-com:vml" Requires="v">
                <p:oleObj spid="_x0000_s17410" name="Equation" r:id="rId5" imgW="2108200" imgH="279400" progId="Equation.3">
                  <p:embed/>
                </p:oleObj>
              </mc:Choice>
              <mc:Fallback>
                <p:oleObj name="Equation" r:id="rId5" imgW="2108200" imgH="279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4638" y="3505200"/>
                        <a:ext cx="2582862" cy="342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7">
            <p14:nvContentPartPr>
              <p14:cNvPr id="6" name="Ink 5"/>
              <p14:cNvContentPartPr/>
              <p14:nvPr/>
            </p14:nvContentPartPr>
            <p14:xfrm>
              <a:off x="2520013" y="2019281"/>
              <a:ext cx="880920" cy="477000"/>
            </p14:xfrm>
          </p:contentPart>
        </mc:Choice>
        <mc:Fallback>
          <p:pic>
            <p:nvPicPr>
              <p:cNvPr id="6" name="Ink 5"/>
              <p:cNvPicPr/>
              <p:nvPr/>
            </p:nvPicPr>
            <p:blipFill>
              <a:blip r:embed="rId8"/>
              <a:stretch>
                <a:fillRect/>
              </a:stretch>
            </p:blipFill>
            <p:spPr>
              <a:xfrm>
                <a:off x="2503813" y="2003081"/>
                <a:ext cx="912960" cy="509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Ink 9"/>
              <p14:cNvContentPartPr/>
              <p14:nvPr/>
            </p14:nvContentPartPr>
            <p14:xfrm>
              <a:off x="3691453" y="2439401"/>
              <a:ext cx="541440" cy="40680"/>
            </p14:xfrm>
          </p:contentPart>
        </mc:Choice>
        <mc:Fallback>
          <p:pic>
            <p:nvPicPr>
              <p:cNvPr id="10" name="Ink 9"/>
              <p:cNvPicPr/>
              <p:nvPr/>
            </p:nvPicPr>
            <p:blipFill>
              <a:blip r:embed="rId10"/>
              <a:stretch>
                <a:fillRect/>
              </a:stretch>
            </p:blipFill>
            <p:spPr>
              <a:xfrm>
                <a:off x="3675253" y="2423201"/>
                <a:ext cx="5738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p14:cNvContentPartPr/>
              <p14:nvPr/>
            </p14:nvContentPartPr>
            <p14:xfrm>
              <a:off x="4414333" y="2487641"/>
              <a:ext cx="1227600" cy="24480"/>
            </p14:xfrm>
          </p:contentPart>
        </mc:Choice>
        <mc:Fallback>
          <p:pic>
            <p:nvPicPr>
              <p:cNvPr id="11" name="Ink 10"/>
              <p:cNvPicPr/>
              <p:nvPr/>
            </p:nvPicPr>
            <p:blipFill>
              <a:blip r:embed="rId12"/>
              <a:stretch>
                <a:fillRect/>
              </a:stretch>
            </p:blipFill>
            <p:spPr>
              <a:xfrm>
                <a:off x="4398133" y="2471441"/>
                <a:ext cx="12600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Ink 12"/>
              <p14:cNvContentPartPr/>
              <p14:nvPr/>
            </p14:nvContentPartPr>
            <p14:xfrm>
              <a:off x="2718013" y="3231041"/>
              <a:ext cx="3215160" cy="880920"/>
            </p14:xfrm>
          </p:contentPart>
        </mc:Choice>
        <mc:Fallback>
          <p:pic>
            <p:nvPicPr>
              <p:cNvPr id="13" name="Ink 12"/>
              <p:cNvPicPr/>
              <p:nvPr/>
            </p:nvPicPr>
            <p:blipFill>
              <a:blip r:embed="rId14"/>
              <a:stretch>
                <a:fillRect/>
              </a:stretch>
            </p:blipFill>
            <p:spPr>
              <a:xfrm>
                <a:off x="2701813" y="3214841"/>
                <a:ext cx="3247560" cy="912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6" name="Ink 25"/>
              <p14:cNvContentPartPr/>
              <p14:nvPr/>
            </p14:nvContentPartPr>
            <p14:xfrm>
              <a:off x="5929213" y="3008921"/>
              <a:ext cx="440280" cy="56880"/>
            </p14:xfrm>
          </p:contentPart>
        </mc:Choice>
        <mc:Fallback>
          <p:pic>
            <p:nvPicPr>
              <p:cNvPr id="26" name="Ink 25"/>
              <p:cNvPicPr/>
              <p:nvPr/>
            </p:nvPicPr>
            <p:blipFill>
              <a:blip r:embed="rId16"/>
              <a:stretch>
                <a:fillRect/>
              </a:stretch>
            </p:blipFill>
            <p:spPr>
              <a:xfrm>
                <a:off x="5913013" y="2992721"/>
                <a:ext cx="4723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5" name="Ink 44"/>
              <p14:cNvContentPartPr/>
              <p14:nvPr/>
            </p14:nvContentPartPr>
            <p14:xfrm>
              <a:off x="2883613" y="4599041"/>
              <a:ext cx="2464200" cy="453600"/>
            </p14:xfrm>
          </p:contentPart>
        </mc:Choice>
        <mc:Fallback>
          <p:pic>
            <p:nvPicPr>
              <p:cNvPr id="45" name="Ink 44"/>
              <p:cNvPicPr/>
              <p:nvPr/>
            </p:nvPicPr>
            <p:blipFill>
              <a:blip r:embed="rId18"/>
              <a:stretch>
                <a:fillRect/>
              </a:stretch>
            </p:blipFill>
            <p:spPr>
              <a:xfrm>
                <a:off x="2867413" y="4583201"/>
                <a:ext cx="2496240" cy="486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7" name="Ink 46"/>
              <p14:cNvContentPartPr/>
              <p14:nvPr/>
            </p14:nvContentPartPr>
            <p14:xfrm>
              <a:off x="4741573" y="4640441"/>
              <a:ext cx="1228320" cy="864720"/>
            </p14:xfrm>
          </p:contentPart>
        </mc:Choice>
        <mc:Fallback>
          <p:pic>
            <p:nvPicPr>
              <p:cNvPr id="47" name="Ink 46"/>
              <p:cNvPicPr/>
              <p:nvPr/>
            </p:nvPicPr>
            <p:blipFill>
              <a:blip r:embed="rId20"/>
              <a:stretch>
                <a:fillRect/>
              </a:stretch>
            </p:blipFill>
            <p:spPr>
              <a:xfrm>
                <a:off x="4725373" y="4624241"/>
                <a:ext cx="1260360" cy="897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8" name="Ink 47"/>
              <p14:cNvContentPartPr/>
              <p14:nvPr/>
            </p14:nvContentPartPr>
            <p14:xfrm>
              <a:off x="6040093" y="4365761"/>
              <a:ext cx="1116720" cy="343800"/>
            </p14:xfrm>
          </p:contentPart>
        </mc:Choice>
        <mc:Fallback>
          <p:pic>
            <p:nvPicPr>
              <p:cNvPr id="48" name="Ink 47"/>
              <p:cNvPicPr/>
              <p:nvPr/>
            </p:nvPicPr>
            <p:blipFill>
              <a:blip r:embed="rId22"/>
              <a:stretch>
                <a:fillRect/>
              </a:stretch>
            </p:blipFill>
            <p:spPr>
              <a:xfrm>
                <a:off x="6023893" y="4349561"/>
                <a:ext cx="1149120"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0" name="Ink 49"/>
              <p14:cNvContentPartPr/>
              <p14:nvPr/>
            </p14:nvContentPartPr>
            <p14:xfrm>
              <a:off x="5569573" y="5351441"/>
              <a:ext cx="2787120" cy="634320"/>
            </p14:xfrm>
          </p:contentPart>
        </mc:Choice>
        <mc:Fallback>
          <p:pic>
            <p:nvPicPr>
              <p:cNvPr id="50" name="Ink 49"/>
              <p:cNvPicPr/>
              <p:nvPr/>
            </p:nvPicPr>
            <p:blipFill>
              <a:blip r:embed="rId24"/>
              <a:stretch>
                <a:fillRect/>
              </a:stretch>
            </p:blipFill>
            <p:spPr>
              <a:xfrm>
                <a:off x="5553373" y="5335241"/>
                <a:ext cx="2819520" cy="666720"/>
              </a:xfrm>
              <a:prstGeom prst="rect">
                <a:avLst/>
              </a:prstGeom>
            </p:spPr>
          </p:pic>
        </mc:Fallback>
      </mc:AlternateContent>
    </p:spTree>
    <p:extLst>
      <p:ext uri="{BB962C8B-B14F-4D97-AF65-F5344CB8AC3E}">
        <p14:creationId xmlns:p14="http://schemas.microsoft.com/office/powerpoint/2010/main" val="1339874061"/>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atin typeface="Arial" charset="0"/>
                <a:ea typeface="MS PGothic" charset="0"/>
              </a:rPr>
              <a:t>Memoryless Property (cont.)</a:t>
            </a:r>
          </a:p>
        </p:txBody>
      </p:sp>
      <p:sp>
        <p:nvSpPr>
          <p:cNvPr id="30723" name="Rectangle 3"/>
          <p:cNvSpPr>
            <a:spLocks noGrp="1" noChangeArrowheads="1"/>
          </p:cNvSpPr>
          <p:nvPr>
            <p:ph type="body" idx="1"/>
          </p:nvPr>
        </p:nvSpPr>
        <p:spPr/>
        <p:txBody>
          <a:bodyPr/>
          <a:lstStyle/>
          <a:p>
            <a:r>
              <a:rPr lang="en-US">
                <a:latin typeface="Arial" charset="0"/>
                <a:ea typeface="MS PGothic" charset="0"/>
              </a:rPr>
              <a:t>Noting that the </a:t>
            </a:r>
            <a:r>
              <a:rPr lang="en-US" i="1">
                <a:latin typeface="Arial" charset="0"/>
                <a:ea typeface="MS PGothic" charset="0"/>
              </a:rPr>
              <a:t>R</a:t>
            </a:r>
            <a:r>
              <a:rPr lang="en-US" i="1" baseline="-25000">
                <a:latin typeface="Arial" charset="0"/>
                <a:ea typeface="MS PGothic" charset="0"/>
              </a:rPr>
              <a:t>x</a:t>
            </a:r>
            <a:r>
              <a:rPr lang="en-US" i="1">
                <a:latin typeface="Arial" charset="0"/>
                <a:ea typeface="MS PGothic" charset="0"/>
              </a:rPr>
              <a:t>(0) = </a:t>
            </a:r>
            <a:r>
              <a:rPr lang="en-US">
                <a:latin typeface="Arial" charset="0"/>
                <a:ea typeface="MS PGothic" charset="0"/>
              </a:rPr>
              <a:t>1, and denoting </a:t>
            </a:r>
            <a:r>
              <a:rPr lang="en-US" i="1">
                <a:latin typeface="Arial" charset="0"/>
                <a:ea typeface="MS PGothic" charset="0"/>
              </a:rPr>
              <a:t>f</a:t>
            </a:r>
            <a:r>
              <a:rPr lang="en-US" i="1" baseline="-25000">
                <a:latin typeface="Arial" charset="0"/>
                <a:ea typeface="MS PGothic" charset="0"/>
              </a:rPr>
              <a:t>x</a:t>
            </a:r>
            <a:r>
              <a:rPr lang="en-US" i="1">
                <a:latin typeface="Arial" charset="0"/>
                <a:ea typeface="MS PGothic" charset="0"/>
              </a:rPr>
              <a:t>(0)</a:t>
            </a:r>
            <a:r>
              <a:rPr lang="en-US">
                <a:latin typeface="Arial" charset="0"/>
                <a:ea typeface="MS PGothic" charset="0"/>
              </a:rPr>
              <a:t> by the constant </a:t>
            </a:r>
            <a:r>
              <a:rPr lang="en-US">
                <a:latin typeface="Arial" charset="0"/>
                <a:ea typeface="MS PGothic" charset="0"/>
                <a:sym typeface="Symbol" charset="0"/>
              </a:rPr>
              <a:t>, we get:</a:t>
            </a:r>
            <a:r>
              <a:rPr lang="en-US" i="1">
                <a:latin typeface="Arial" charset="0"/>
                <a:ea typeface="MS PGothic" charset="0"/>
              </a:rPr>
              <a:t> </a:t>
            </a:r>
          </a:p>
          <a:p>
            <a:endParaRPr lang="en-US" i="1">
              <a:latin typeface="Arial" charset="0"/>
              <a:ea typeface="MS PGothic" charset="0"/>
            </a:endParaRPr>
          </a:p>
          <a:p>
            <a:endParaRPr lang="en-US" i="1">
              <a:latin typeface="Arial" charset="0"/>
              <a:ea typeface="MS PGothic" charset="0"/>
            </a:endParaRPr>
          </a:p>
          <a:p>
            <a:pPr>
              <a:buFontTx/>
              <a:buNone/>
            </a:pPr>
            <a:r>
              <a:rPr lang="en-US">
                <a:latin typeface="Arial" charset="0"/>
                <a:ea typeface="MS PGothic" charset="0"/>
              </a:rPr>
              <a:t>	and hence</a:t>
            </a:r>
          </a:p>
          <a:p>
            <a:pPr>
              <a:buFontTx/>
              <a:buNone/>
            </a:pPr>
            <a:endParaRPr lang="en-US">
              <a:latin typeface="Arial" charset="0"/>
              <a:ea typeface="MS PGothic" charset="0"/>
            </a:endParaRPr>
          </a:p>
          <a:p>
            <a:endParaRPr lang="en-US">
              <a:latin typeface="Arial" charset="0"/>
              <a:ea typeface="MS PGothic" charset="0"/>
            </a:endParaRPr>
          </a:p>
          <a:p>
            <a:r>
              <a:rPr lang="en-US">
                <a:latin typeface="Arial" charset="0"/>
                <a:ea typeface="MS PGothic" charset="0"/>
              </a:rPr>
              <a:t>Therefore </a:t>
            </a:r>
            <a:r>
              <a:rPr lang="en-US" i="1">
                <a:latin typeface="Arial" charset="0"/>
                <a:ea typeface="MS PGothic" charset="0"/>
              </a:rPr>
              <a:t>X</a:t>
            </a:r>
            <a:r>
              <a:rPr lang="en-US">
                <a:latin typeface="Arial" charset="0"/>
                <a:ea typeface="MS PGothic" charset="0"/>
              </a:rPr>
              <a:t> must have the exponential distribution.</a:t>
            </a:r>
          </a:p>
          <a:p>
            <a:r>
              <a:rPr lang="en-US">
                <a:latin typeface="Arial" charset="0"/>
                <a:ea typeface="MS PGothic" charset="0"/>
              </a:rPr>
              <a:t>The exponential distribution can be obtained from the Poisson distribution by considering the interarrival times rather than the number of arrivals.</a:t>
            </a:r>
          </a:p>
        </p:txBody>
      </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2144533" y="1861601"/>
              <a:ext cx="6345360" cy="2056320"/>
            </p14:xfrm>
          </p:contentPart>
        </mc:Choice>
        <mc:Fallback>
          <p:pic>
            <p:nvPicPr>
              <p:cNvPr id="3" name="Ink 2"/>
              <p:cNvPicPr/>
              <p:nvPr/>
            </p:nvPicPr>
            <p:blipFill>
              <a:blip r:embed="rId3"/>
              <a:stretch>
                <a:fillRect/>
              </a:stretch>
            </p:blipFill>
            <p:spPr>
              <a:xfrm>
                <a:off x="2128333" y="1845761"/>
                <a:ext cx="6377760" cy="20883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2" name="Ink 21"/>
              <p14:cNvContentPartPr/>
              <p14:nvPr/>
            </p14:nvContentPartPr>
            <p14:xfrm>
              <a:off x="2061733" y="1768721"/>
              <a:ext cx="3366360" cy="880920"/>
            </p14:xfrm>
          </p:contentPart>
        </mc:Choice>
        <mc:Fallback>
          <p:pic>
            <p:nvPicPr>
              <p:cNvPr id="22" name="Ink 21"/>
              <p:cNvPicPr/>
              <p:nvPr/>
            </p:nvPicPr>
            <p:blipFill>
              <a:blip r:embed="rId5"/>
              <a:stretch>
                <a:fillRect/>
              </a:stretch>
            </p:blipFill>
            <p:spPr>
              <a:xfrm>
                <a:off x="2045893" y="1752521"/>
                <a:ext cx="3398760" cy="912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6" name="Ink 55"/>
              <p14:cNvContentPartPr/>
              <p14:nvPr/>
            </p14:nvContentPartPr>
            <p14:xfrm>
              <a:off x="2625133" y="2887601"/>
              <a:ext cx="3671640" cy="1026360"/>
            </p14:xfrm>
          </p:contentPart>
        </mc:Choice>
        <mc:Fallback>
          <p:pic>
            <p:nvPicPr>
              <p:cNvPr id="56" name="Ink 55"/>
              <p:cNvPicPr/>
              <p:nvPr/>
            </p:nvPicPr>
            <p:blipFill>
              <a:blip r:embed="rId7"/>
              <a:stretch>
                <a:fillRect/>
              </a:stretch>
            </p:blipFill>
            <p:spPr>
              <a:xfrm>
                <a:off x="2608933" y="2871401"/>
                <a:ext cx="3704040" cy="1058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8" name="Ink 57"/>
              <p14:cNvContentPartPr/>
              <p14:nvPr/>
            </p14:nvContentPartPr>
            <p14:xfrm>
              <a:off x="4103293" y="3957881"/>
              <a:ext cx="2976840" cy="501120"/>
            </p14:xfrm>
          </p:contentPart>
        </mc:Choice>
        <mc:Fallback>
          <p:pic>
            <p:nvPicPr>
              <p:cNvPr id="58" name="Ink 57"/>
              <p:cNvPicPr/>
              <p:nvPr/>
            </p:nvPicPr>
            <p:blipFill>
              <a:blip r:embed="rId9"/>
              <a:stretch>
                <a:fillRect/>
              </a:stretch>
            </p:blipFill>
            <p:spPr>
              <a:xfrm>
                <a:off x="4087093" y="3941681"/>
                <a:ext cx="3009240" cy="533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0738" name="Ink 30737"/>
              <p14:cNvContentPartPr/>
              <p14:nvPr/>
            </p14:nvContentPartPr>
            <p14:xfrm>
              <a:off x="4874773" y="5682641"/>
              <a:ext cx="1125360" cy="32760"/>
            </p14:xfrm>
          </p:contentPart>
        </mc:Choice>
        <mc:Fallback>
          <p:pic>
            <p:nvPicPr>
              <p:cNvPr id="30738" name="Ink 30737"/>
              <p:cNvPicPr/>
              <p:nvPr/>
            </p:nvPicPr>
            <p:blipFill>
              <a:blip r:embed="rId11"/>
              <a:stretch>
                <a:fillRect/>
              </a:stretch>
            </p:blipFill>
            <p:spPr>
              <a:xfrm>
                <a:off x="4858573" y="5666441"/>
                <a:ext cx="11577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0748" name="Ink 30747"/>
              <p14:cNvContentPartPr/>
              <p14:nvPr/>
            </p14:nvContentPartPr>
            <p14:xfrm>
              <a:off x="2774533" y="5302841"/>
              <a:ext cx="710640" cy="755280"/>
            </p14:xfrm>
          </p:contentPart>
        </mc:Choice>
        <mc:Fallback>
          <p:pic>
            <p:nvPicPr>
              <p:cNvPr id="30748" name="Ink 30747"/>
              <p:cNvPicPr/>
              <p:nvPr/>
            </p:nvPicPr>
            <p:blipFill>
              <a:blip r:embed="rId13"/>
              <a:stretch>
                <a:fillRect/>
              </a:stretch>
            </p:blipFill>
            <p:spPr>
              <a:xfrm>
                <a:off x="2758333" y="5286641"/>
                <a:ext cx="742680" cy="787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0762" name="Ink 30761"/>
              <p14:cNvContentPartPr/>
              <p14:nvPr/>
            </p14:nvContentPartPr>
            <p14:xfrm>
              <a:off x="4462933" y="5153441"/>
              <a:ext cx="408240" cy="305280"/>
            </p14:xfrm>
          </p:contentPart>
        </mc:Choice>
        <mc:Fallback>
          <p:pic>
            <p:nvPicPr>
              <p:cNvPr id="30762" name="Ink 30761"/>
              <p:cNvPicPr/>
              <p:nvPr/>
            </p:nvPicPr>
            <p:blipFill>
              <a:blip r:embed="rId15"/>
              <a:stretch>
                <a:fillRect/>
              </a:stretch>
            </p:blipFill>
            <p:spPr>
              <a:xfrm>
                <a:off x="4446733" y="5137222"/>
                <a:ext cx="440640" cy="337718"/>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0763" name="Ink 30762"/>
              <p14:cNvContentPartPr/>
              <p14:nvPr/>
            </p14:nvContentPartPr>
            <p14:xfrm>
              <a:off x="4393813" y="5598041"/>
              <a:ext cx="391680" cy="258120"/>
            </p14:xfrm>
          </p:contentPart>
        </mc:Choice>
        <mc:Fallback>
          <p:pic>
            <p:nvPicPr>
              <p:cNvPr id="30763" name="Ink 30762"/>
              <p:cNvPicPr/>
              <p:nvPr/>
            </p:nvPicPr>
            <p:blipFill>
              <a:blip r:embed="rId17"/>
              <a:stretch>
                <a:fillRect/>
              </a:stretch>
            </p:blipFill>
            <p:spPr>
              <a:xfrm>
                <a:off x="4377988" y="5581864"/>
                <a:ext cx="424050" cy="290115"/>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0765" name="Ink 30764"/>
              <p14:cNvContentPartPr/>
              <p14:nvPr/>
            </p14:nvContentPartPr>
            <p14:xfrm>
              <a:off x="3542773" y="5755361"/>
              <a:ext cx="721080" cy="40320"/>
            </p14:xfrm>
          </p:contentPart>
        </mc:Choice>
        <mc:Fallback>
          <p:pic>
            <p:nvPicPr>
              <p:cNvPr id="30765" name="Ink 30764"/>
              <p:cNvPicPr/>
              <p:nvPr/>
            </p:nvPicPr>
            <p:blipFill>
              <a:blip r:embed="rId19"/>
              <a:stretch>
                <a:fillRect/>
              </a:stretch>
            </p:blipFill>
            <p:spPr>
              <a:xfrm>
                <a:off x="3526581" y="5739304"/>
                <a:ext cx="753464" cy="72433"/>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0766" name="Ink 30765"/>
              <p14:cNvContentPartPr/>
              <p14:nvPr/>
            </p14:nvContentPartPr>
            <p14:xfrm>
              <a:off x="4276813" y="5485001"/>
              <a:ext cx="617400" cy="536760"/>
            </p14:xfrm>
          </p:contentPart>
        </mc:Choice>
        <mc:Fallback>
          <p:pic>
            <p:nvPicPr>
              <p:cNvPr id="30766" name="Ink 30765"/>
              <p:cNvPicPr/>
              <p:nvPr/>
            </p:nvPicPr>
            <p:blipFill>
              <a:blip r:embed="rId21"/>
              <a:stretch>
                <a:fillRect/>
              </a:stretch>
            </p:blipFill>
            <p:spPr>
              <a:xfrm>
                <a:off x="4260622" y="5468812"/>
                <a:ext cx="649781" cy="569138"/>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0782" name="Ink 30781"/>
              <p14:cNvContentPartPr/>
              <p14:nvPr/>
            </p14:nvContentPartPr>
            <p14:xfrm>
              <a:off x="2261533" y="5828081"/>
              <a:ext cx="587520" cy="24480"/>
            </p14:xfrm>
          </p:contentPart>
        </mc:Choice>
        <mc:Fallback>
          <p:pic>
            <p:nvPicPr>
              <p:cNvPr id="30782" name="Ink 30781"/>
              <p:cNvPicPr/>
              <p:nvPr/>
            </p:nvPicPr>
            <p:blipFill>
              <a:blip r:embed="rId23"/>
              <a:stretch>
                <a:fillRect/>
              </a:stretch>
            </p:blipFill>
            <p:spPr>
              <a:xfrm>
                <a:off x="2245333" y="5811881"/>
                <a:ext cx="6195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0791" name="Ink 30790"/>
              <p14:cNvContentPartPr/>
              <p14:nvPr/>
            </p14:nvContentPartPr>
            <p14:xfrm>
              <a:off x="5016253" y="5315081"/>
              <a:ext cx="3542400" cy="917640"/>
            </p14:xfrm>
          </p:contentPart>
        </mc:Choice>
        <mc:Fallback>
          <p:pic>
            <p:nvPicPr>
              <p:cNvPr id="30791" name="Ink 30790"/>
              <p:cNvPicPr/>
              <p:nvPr/>
            </p:nvPicPr>
            <p:blipFill>
              <a:blip r:embed="rId25"/>
              <a:stretch>
                <a:fillRect/>
              </a:stretch>
            </p:blipFill>
            <p:spPr>
              <a:xfrm>
                <a:off x="5000053" y="5298875"/>
                <a:ext cx="3574800" cy="949693"/>
              </a:xfrm>
              <a:prstGeom prst="rect">
                <a:avLst/>
              </a:prstGeom>
            </p:spPr>
          </p:pic>
        </mc:Fallback>
      </mc:AlternateContent>
    </p:spTree>
    <p:extLst>
      <p:ext uri="{BB962C8B-B14F-4D97-AF65-F5344CB8AC3E}">
        <p14:creationId xmlns:p14="http://schemas.microsoft.com/office/powerpoint/2010/main" val="749820785"/>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ea typeface="MS PGothic" charset="-128"/>
              </a:rPr>
              <a:t>Example 1 </a:t>
            </a:r>
            <a:r>
              <a:rPr lang="en-US" altLang="en-US" sz="2400">
                <a:ea typeface="MS PGothic" charset="-128"/>
              </a:rPr>
              <a:t>(TMR system)</a:t>
            </a:r>
            <a:endParaRPr lang="en-US" altLang="en-US">
              <a:ea typeface="MS PGothic" charset="-128"/>
            </a:endParaRPr>
          </a:p>
        </p:txBody>
      </p:sp>
      <p:sp>
        <p:nvSpPr>
          <p:cNvPr id="16387" name="Rectangle 3"/>
          <p:cNvSpPr>
            <a:spLocks noGrp="1" noChangeArrowheads="1"/>
          </p:cNvSpPr>
          <p:nvPr>
            <p:ph type="body" idx="1"/>
          </p:nvPr>
        </p:nvSpPr>
        <p:spPr/>
        <p:txBody>
          <a:bodyPr/>
          <a:lstStyle/>
          <a:p>
            <a:pPr>
              <a:lnSpc>
                <a:spcPct val="120000"/>
              </a:lnSpc>
            </a:pPr>
            <a:r>
              <a:rPr lang="en-US" altLang="en-US">
                <a:ea typeface="MS PGothic" charset="-128"/>
              </a:rPr>
              <a:t>Consider the triple modular redundant (TMR) system (</a:t>
            </a:r>
            <a:r>
              <a:rPr lang="en-US" altLang="en-US" i="1">
                <a:ea typeface="MS PGothic" charset="-128"/>
              </a:rPr>
              <a:t>n</a:t>
            </a:r>
            <a:r>
              <a:rPr lang="en-US" altLang="en-US">
                <a:ea typeface="MS PGothic" charset="-128"/>
              </a:rPr>
              <a:t> = 3 and </a:t>
            </a:r>
            <a:r>
              <a:rPr lang="en-US" altLang="en-US" i="1">
                <a:ea typeface="MS PGothic" charset="-128"/>
              </a:rPr>
              <a:t>m</a:t>
            </a:r>
            <a:r>
              <a:rPr lang="en-US" altLang="en-US">
                <a:ea typeface="MS PGothic" charset="-128"/>
              </a:rPr>
              <a:t> = 2).  </a:t>
            </a:r>
          </a:p>
          <a:p>
            <a:pPr>
              <a:lnSpc>
                <a:spcPct val="120000"/>
              </a:lnSpc>
            </a:pPr>
            <a:r>
              <a:rPr lang="en-US" altLang="en-US">
                <a:ea typeface="MS PGothic" charset="-128"/>
              </a:rPr>
              <a:t>Let assume that R denotes the reliability of a component then </a:t>
            </a:r>
          </a:p>
          <a:p>
            <a:pPr lvl="1">
              <a:lnSpc>
                <a:spcPct val="120000"/>
              </a:lnSpc>
            </a:pPr>
            <a:r>
              <a:rPr lang="en-US" altLang="en-US">
                <a:ea typeface="MS PGothic" charset="-128"/>
              </a:rPr>
              <a:t>for the discrete time we assume that R = constant and then:</a:t>
            </a:r>
          </a:p>
          <a:p>
            <a:pPr algn="ctr">
              <a:lnSpc>
                <a:spcPct val="120000"/>
              </a:lnSpc>
              <a:buFontTx/>
              <a:buNone/>
            </a:pPr>
            <a:r>
              <a:rPr lang="en-US" altLang="en-US">
                <a:ea typeface="MS PGothic" charset="-128"/>
              </a:rPr>
              <a:t>R</a:t>
            </a:r>
            <a:r>
              <a:rPr lang="en-US" altLang="en-US" baseline="-25000">
                <a:ea typeface="MS PGothic" charset="-128"/>
              </a:rPr>
              <a:t>TMR</a:t>
            </a:r>
            <a:r>
              <a:rPr lang="en-US" altLang="en-US">
                <a:ea typeface="MS PGothic" charset="-128"/>
              </a:rPr>
              <a:t> = 3R</a:t>
            </a:r>
            <a:r>
              <a:rPr lang="en-US" altLang="en-US" baseline="30000">
                <a:ea typeface="MS PGothic" charset="-128"/>
              </a:rPr>
              <a:t>2</a:t>
            </a:r>
            <a:r>
              <a:rPr lang="en-US" altLang="en-US">
                <a:ea typeface="MS PGothic" charset="-128"/>
              </a:rPr>
              <a:t> - 2R</a:t>
            </a:r>
            <a:r>
              <a:rPr lang="en-US" altLang="en-US" baseline="30000">
                <a:ea typeface="MS PGothic" charset="-128"/>
              </a:rPr>
              <a:t>3</a:t>
            </a:r>
            <a:endParaRPr lang="en-US" altLang="en-US">
              <a:ea typeface="MS PGothic" charset="-128"/>
            </a:endParaRPr>
          </a:p>
          <a:p>
            <a:pPr lvl="1">
              <a:lnSpc>
                <a:spcPct val="120000"/>
              </a:lnSpc>
            </a:pPr>
            <a:r>
              <a:rPr lang="en-US" altLang="en-US">
                <a:ea typeface="MS PGothic" charset="-128"/>
              </a:rPr>
              <a:t>for the continuous time we assume that the failure of components are exponentially  distributed with parameter </a:t>
            </a:r>
            <a:r>
              <a:rPr lang="en-US" altLang="en-US">
                <a:ea typeface="MS PGothic" charset="-128"/>
                <a:sym typeface="Symbol" charset="2"/>
              </a:rPr>
              <a:t></a:t>
            </a:r>
          </a:p>
          <a:p>
            <a:pPr lvl="2">
              <a:lnSpc>
                <a:spcPct val="120000"/>
              </a:lnSpc>
            </a:pPr>
            <a:r>
              <a:rPr lang="en-US" altLang="en-US">
                <a:ea typeface="MS PGothic" charset="-128"/>
                <a:sym typeface="Symbol" charset="2"/>
              </a:rPr>
              <a:t>the reliability of a component can be expressed as:</a:t>
            </a:r>
          </a:p>
          <a:p>
            <a:pPr algn="ctr">
              <a:lnSpc>
                <a:spcPct val="120000"/>
              </a:lnSpc>
              <a:buFontTx/>
              <a:buNone/>
            </a:pPr>
            <a:r>
              <a:rPr lang="en-US" altLang="en-US">
                <a:ea typeface="MS PGothic" charset="-128"/>
                <a:sym typeface="Symbol" charset="2"/>
              </a:rPr>
              <a:t>R(t) = 1 - (1 - e</a:t>
            </a:r>
            <a:r>
              <a:rPr lang="en-US" altLang="en-US" baseline="30000">
                <a:ea typeface="MS PGothic" charset="-128"/>
                <a:sym typeface="Symbol" charset="2"/>
              </a:rPr>
              <a:t>-t</a:t>
            </a:r>
            <a:r>
              <a:rPr lang="en-US" altLang="en-US">
                <a:ea typeface="MS PGothic" charset="-128"/>
                <a:sym typeface="Symbol" charset="2"/>
              </a:rPr>
              <a:t>) = e</a:t>
            </a:r>
            <a:r>
              <a:rPr lang="en-US" altLang="en-US" baseline="30000">
                <a:ea typeface="MS PGothic" charset="-128"/>
                <a:sym typeface="Symbol" charset="2"/>
              </a:rPr>
              <a:t>-t</a:t>
            </a:r>
            <a:r>
              <a:rPr lang="en-US" altLang="en-US">
                <a:ea typeface="MS PGothic" charset="-128"/>
                <a:sym typeface="Symbol" charset="2"/>
              </a:rPr>
              <a:t> 		, and consequently</a:t>
            </a:r>
          </a:p>
          <a:p>
            <a:pPr>
              <a:lnSpc>
                <a:spcPct val="120000"/>
              </a:lnSpc>
              <a:buFontTx/>
              <a:buNone/>
            </a:pPr>
            <a:r>
              <a:rPr lang="en-US" altLang="en-US">
                <a:ea typeface="MS PGothic" charset="-128"/>
              </a:rPr>
              <a:t>		R</a:t>
            </a:r>
            <a:r>
              <a:rPr lang="en-US" altLang="en-US" baseline="-25000">
                <a:ea typeface="MS PGothic" charset="-128"/>
              </a:rPr>
              <a:t>TMR</a:t>
            </a:r>
            <a:r>
              <a:rPr lang="en-US" altLang="en-US">
                <a:ea typeface="MS PGothic" charset="-128"/>
              </a:rPr>
              <a:t>(t) = 3R(t)</a:t>
            </a:r>
            <a:r>
              <a:rPr lang="en-US" altLang="en-US" baseline="30000">
                <a:ea typeface="MS PGothic" charset="-128"/>
              </a:rPr>
              <a:t>2</a:t>
            </a:r>
            <a:r>
              <a:rPr lang="en-US" altLang="en-US">
                <a:ea typeface="MS PGothic" charset="-128"/>
              </a:rPr>
              <a:t> - 2R(t)</a:t>
            </a:r>
            <a:r>
              <a:rPr lang="en-US" altLang="en-US" baseline="30000">
                <a:ea typeface="MS PGothic" charset="-128"/>
              </a:rPr>
              <a:t>3</a:t>
            </a:r>
          </a:p>
          <a:p>
            <a:pPr>
              <a:lnSpc>
                <a:spcPct val="120000"/>
              </a:lnSpc>
              <a:buFontTx/>
              <a:buNone/>
            </a:pPr>
            <a:r>
              <a:rPr lang="en-US" altLang="en-US" baseline="30000">
                <a:ea typeface="MS PGothic" charset="-128"/>
              </a:rPr>
              <a:t>		</a:t>
            </a:r>
            <a:r>
              <a:rPr lang="en-US" altLang="en-US">
                <a:ea typeface="MS PGothic" charset="-128"/>
              </a:rPr>
              <a:t>R</a:t>
            </a:r>
            <a:r>
              <a:rPr lang="en-US" altLang="en-US" baseline="-25000">
                <a:ea typeface="MS PGothic" charset="-128"/>
              </a:rPr>
              <a:t>TMR</a:t>
            </a:r>
            <a:r>
              <a:rPr lang="en-US" altLang="en-US">
                <a:ea typeface="MS PGothic" charset="-128"/>
              </a:rPr>
              <a:t>(t) = 3 </a:t>
            </a:r>
            <a:r>
              <a:rPr lang="en-US" altLang="en-US">
                <a:ea typeface="MS PGothic" charset="-128"/>
                <a:sym typeface="Symbol" charset="2"/>
              </a:rPr>
              <a:t>e</a:t>
            </a:r>
            <a:r>
              <a:rPr lang="en-US" altLang="en-US" baseline="30000">
                <a:ea typeface="MS PGothic" charset="-128"/>
                <a:sym typeface="Symbol" charset="2"/>
              </a:rPr>
              <a:t>-2t</a:t>
            </a:r>
            <a:r>
              <a:rPr lang="en-US" altLang="en-US">
                <a:ea typeface="MS PGothic" charset="-128"/>
              </a:rPr>
              <a:t> - 2 </a:t>
            </a:r>
            <a:r>
              <a:rPr lang="en-US" altLang="en-US">
                <a:ea typeface="MS PGothic" charset="-128"/>
                <a:sym typeface="Symbol" charset="2"/>
              </a:rPr>
              <a:t>e</a:t>
            </a:r>
            <a:r>
              <a:rPr lang="en-US" altLang="en-US" baseline="30000">
                <a:ea typeface="MS PGothic" charset="-128"/>
                <a:sym typeface="Symbol" charset="2"/>
              </a:rPr>
              <a:t>-3t</a:t>
            </a:r>
            <a:r>
              <a:rPr lang="en-US" altLang="en-US">
                <a:ea typeface="MS PGothic" charset="-128"/>
                <a:sym typeface="Symbol" charset="2"/>
              </a:rPr>
              <a:t> </a:t>
            </a:r>
          </a:p>
          <a:p>
            <a:endParaRPr lang="en-US" altLang="en-US">
              <a:ea typeface="MS PGothic" charset="-128"/>
            </a:endParaRPr>
          </a:p>
        </p:txBody>
      </p:sp>
    </p:spTree>
    <p:extLst>
      <p:ext uri="{BB962C8B-B14F-4D97-AF65-F5344CB8AC3E}">
        <p14:creationId xmlns:p14="http://schemas.microsoft.com/office/powerpoint/2010/main" val="8042391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ea typeface="MS PGothic" charset="-128"/>
              </a:rPr>
              <a:t>Comparison of TMR and Simplex</a:t>
            </a:r>
          </a:p>
        </p:txBody>
      </p:sp>
      <p:sp>
        <p:nvSpPr>
          <p:cNvPr id="17411" name="Rectangle 3"/>
          <p:cNvSpPr>
            <a:spLocks noGrp="1" noChangeArrowheads="1"/>
          </p:cNvSpPr>
          <p:nvPr>
            <p:ph type="body" idx="1"/>
          </p:nvPr>
        </p:nvSpPr>
        <p:spPr/>
        <p:txBody>
          <a:bodyPr/>
          <a:lstStyle/>
          <a:p>
            <a:endParaRPr lang="en-US" altLang="en-US">
              <a:ea typeface="MS PGothic" charset="-128"/>
            </a:endParaRP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0" y="1377950"/>
            <a:ext cx="7874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8660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ea typeface="MS PGothic" charset="-128"/>
              </a:rPr>
              <a:t>Example 1 </a:t>
            </a:r>
            <a:r>
              <a:rPr lang="en-US" altLang="en-US" sz="2400">
                <a:ea typeface="MS PGothic" charset="-128"/>
              </a:rPr>
              <a:t>(TMR system) cont.</a:t>
            </a:r>
          </a:p>
        </p:txBody>
      </p:sp>
      <p:sp>
        <p:nvSpPr>
          <p:cNvPr id="18435" name="Rectangle 3"/>
          <p:cNvSpPr>
            <a:spLocks noGrp="1" noChangeArrowheads="1"/>
          </p:cNvSpPr>
          <p:nvPr>
            <p:ph type="body" idx="1"/>
          </p:nvPr>
        </p:nvSpPr>
        <p:spPr/>
        <p:txBody>
          <a:bodyPr/>
          <a:lstStyle/>
          <a:p>
            <a:r>
              <a:rPr lang="en-US" altLang="en-US">
                <a:ea typeface="MS PGothic" charset="-128"/>
              </a:rPr>
              <a:t>From the plot </a:t>
            </a:r>
            <a:r>
              <a:rPr lang="en-US" altLang="en-US" i="1">
                <a:ea typeface="MS PGothic" charset="-128"/>
              </a:rPr>
              <a:t>R</a:t>
            </a:r>
            <a:r>
              <a:rPr lang="en-US" altLang="en-US" baseline="-25000">
                <a:ea typeface="MS PGothic" charset="-128"/>
              </a:rPr>
              <a:t>tmr</a:t>
            </a:r>
            <a:r>
              <a:rPr lang="en-US" altLang="en-US">
                <a:ea typeface="MS PGothic" charset="-128"/>
              </a:rPr>
              <a:t>(</a:t>
            </a:r>
            <a:r>
              <a:rPr lang="en-US" altLang="en-US" i="1">
                <a:ea typeface="MS PGothic" charset="-128"/>
              </a:rPr>
              <a:t>t</a:t>
            </a:r>
            <a:r>
              <a:rPr lang="en-US" altLang="en-US">
                <a:ea typeface="MS PGothic" charset="-128"/>
              </a:rPr>
              <a:t>) against </a:t>
            </a:r>
            <a:r>
              <a:rPr lang="en-US" altLang="en-US" i="1">
                <a:ea typeface="MS PGothic" charset="-128"/>
              </a:rPr>
              <a:t>t</a:t>
            </a:r>
            <a:r>
              <a:rPr lang="en-US" altLang="en-US">
                <a:ea typeface="MS PGothic" charset="-128"/>
              </a:rPr>
              <a:t> as well as </a:t>
            </a:r>
            <a:r>
              <a:rPr lang="en-US" altLang="en-US" i="1">
                <a:ea typeface="MS PGothic" charset="-128"/>
              </a:rPr>
              <a:t>R</a:t>
            </a:r>
            <a:r>
              <a:rPr lang="en-US" altLang="en-US">
                <a:ea typeface="MS PGothic" charset="-128"/>
              </a:rPr>
              <a:t>(</a:t>
            </a:r>
            <a:r>
              <a:rPr lang="en-US" altLang="en-US" i="1">
                <a:ea typeface="MS PGothic" charset="-128"/>
              </a:rPr>
              <a:t>t</a:t>
            </a:r>
            <a:r>
              <a:rPr lang="en-US" altLang="en-US">
                <a:ea typeface="MS PGothic" charset="-128"/>
              </a:rPr>
              <a:t>) against </a:t>
            </a:r>
            <a:r>
              <a:rPr lang="en-US" altLang="en-US" i="1">
                <a:ea typeface="MS PGothic" charset="-128"/>
              </a:rPr>
              <a:t>t</a:t>
            </a:r>
            <a:r>
              <a:rPr lang="en-US" altLang="en-US">
                <a:ea typeface="MS PGothic" charset="-128"/>
              </a:rPr>
              <a:t>, note that:</a:t>
            </a:r>
          </a:p>
          <a:p>
            <a:endParaRPr lang="en-US" altLang="en-US">
              <a:ea typeface="MS PGothic" charset="-128"/>
            </a:endParaRPr>
          </a:p>
          <a:p>
            <a:endParaRPr lang="en-US" altLang="en-US">
              <a:ea typeface="MS PGothic" charset="-128"/>
            </a:endParaRPr>
          </a:p>
          <a:p>
            <a:pPr>
              <a:buFontTx/>
              <a:buNone/>
            </a:pPr>
            <a:r>
              <a:rPr lang="en-US" altLang="en-US">
                <a:ea typeface="MS PGothic" charset="-128"/>
              </a:rPr>
              <a:t>		and</a:t>
            </a:r>
          </a:p>
          <a:p>
            <a:pPr>
              <a:buFontTx/>
              <a:buNone/>
            </a:pPr>
            <a:endParaRPr lang="en-US" altLang="en-US">
              <a:ea typeface="MS PGothic" charset="-128"/>
            </a:endParaRPr>
          </a:p>
          <a:p>
            <a:endParaRPr lang="en-US" altLang="en-US">
              <a:ea typeface="MS PGothic" charset="-128"/>
            </a:endParaRPr>
          </a:p>
          <a:p>
            <a:r>
              <a:rPr lang="en-US" altLang="en-US">
                <a:ea typeface="MS PGothic" charset="-128"/>
              </a:rPr>
              <a:t>Where </a:t>
            </a:r>
            <a:r>
              <a:rPr lang="en-US" altLang="en-US" i="1">
                <a:ea typeface="MS PGothic" charset="-128"/>
              </a:rPr>
              <a:t>t</a:t>
            </a:r>
            <a:r>
              <a:rPr lang="en-US" altLang="en-US" baseline="-25000">
                <a:ea typeface="MS PGothic" charset="-128"/>
              </a:rPr>
              <a:t>0</a:t>
            </a:r>
            <a:r>
              <a:rPr lang="en-US" altLang="en-US">
                <a:ea typeface="MS PGothic" charset="-128"/>
              </a:rPr>
              <a:t> is the solution to the equation:</a:t>
            </a:r>
          </a:p>
          <a:p>
            <a:endParaRPr lang="en-US" altLang="en-US">
              <a:ea typeface="MS PGothic" charset="-128"/>
            </a:endParaRPr>
          </a:p>
          <a:p>
            <a:endParaRPr lang="en-US" altLang="en-US">
              <a:ea typeface="MS PGothic" charset="-128"/>
            </a:endParaRPr>
          </a:p>
          <a:p>
            <a:pPr>
              <a:buFontTx/>
              <a:buNone/>
            </a:pPr>
            <a:r>
              <a:rPr lang="en-US" altLang="en-US">
                <a:ea typeface="MS PGothic" charset="-128"/>
              </a:rPr>
              <a:t>		which is:</a:t>
            </a:r>
          </a:p>
        </p:txBody>
      </p:sp>
      <p:graphicFrame>
        <p:nvGraphicFramePr>
          <p:cNvPr id="18436" name="Object 4"/>
          <p:cNvGraphicFramePr>
            <a:graphicFrameLocks noChangeAspect="1"/>
          </p:cNvGraphicFramePr>
          <p:nvPr/>
        </p:nvGraphicFramePr>
        <p:xfrm>
          <a:off x="2519363" y="2262188"/>
          <a:ext cx="3838575" cy="1317625"/>
        </p:xfrm>
        <a:graphic>
          <a:graphicData uri="http://schemas.openxmlformats.org/presentationml/2006/ole">
            <mc:AlternateContent xmlns:mc="http://schemas.openxmlformats.org/markup-compatibility/2006">
              <mc:Choice xmlns:v="urn:schemas-microsoft-com:vml" Requires="v">
                <p:oleObj spid="_x0000_s18433" name="Equation" r:id="rId3" imgW="2908300" imgH="1054100" progId="Equation.3">
                  <p:embed/>
                </p:oleObj>
              </mc:Choice>
              <mc:Fallback>
                <p:oleObj name="Equation" r:id="rId3" imgW="2908300" imgH="1054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363" y="2262188"/>
                        <a:ext cx="3838575" cy="131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8437" name="Object 5"/>
          <p:cNvGraphicFramePr>
            <a:graphicFrameLocks noChangeAspect="1"/>
          </p:cNvGraphicFramePr>
          <p:nvPr/>
        </p:nvGraphicFramePr>
        <p:xfrm>
          <a:off x="2851150" y="4373563"/>
          <a:ext cx="2362200" cy="1397000"/>
        </p:xfrm>
        <a:graphic>
          <a:graphicData uri="http://schemas.openxmlformats.org/presentationml/2006/ole">
            <mc:AlternateContent xmlns:mc="http://schemas.openxmlformats.org/markup-compatibility/2006">
              <mc:Choice xmlns:v="urn:schemas-microsoft-com:vml" Requires="v">
                <p:oleObj spid="_x0000_s18434" name="Equation" r:id="rId5" imgW="2362200" imgH="1397000" progId="Equation.3">
                  <p:embed/>
                </p:oleObj>
              </mc:Choice>
              <mc:Fallback>
                <p:oleObj name="Equation" r:id="rId5" imgW="2362200" imgH="1397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1150" y="4373563"/>
                        <a:ext cx="2362200" cy="139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8109323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ea typeface="MS PGothic" charset="-128"/>
              </a:rPr>
              <a:t>Example 1 </a:t>
            </a:r>
            <a:r>
              <a:rPr lang="en-US" altLang="en-US" sz="2400">
                <a:ea typeface="MS PGothic" charset="-128"/>
              </a:rPr>
              <a:t>(TMR system) cont.</a:t>
            </a:r>
          </a:p>
        </p:txBody>
      </p:sp>
      <p:sp>
        <p:nvSpPr>
          <p:cNvPr id="19459" name="Rectangle 3"/>
          <p:cNvSpPr>
            <a:spLocks noGrp="1" noChangeArrowheads="1"/>
          </p:cNvSpPr>
          <p:nvPr>
            <p:ph type="body" idx="1"/>
          </p:nvPr>
        </p:nvSpPr>
        <p:spPr/>
        <p:txBody>
          <a:bodyPr/>
          <a:lstStyle/>
          <a:p>
            <a:endParaRPr lang="en-US" altLang="en-US">
              <a:ea typeface="MS PGothic" charset="-128"/>
            </a:endParaRPr>
          </a:p>
          <a:p>
            <a:endParaRPr lang="en-US" altLang="en-US">
              <a:ea typeface="MS PGothic" charset="-128"/>
            </a:endParaRPr>
          </a:p>
          <a:p>
            <a:pPr>
              <a:lnSpc>
                <a:spcPct val="125000"/>
              </a:lnSpc>
            </a:pPr>
            <a:r>
              <a:rPr lang="en-US" altLang="en-US">
                <a:ea typeface="MS PGothic" charset="-128"/>
              </a:rPr>
              <a:t>Thus if we define a “short” mission by the mission time </a:t>
            </a:r>
            <a:r>
              <a:rPr lang="en-US" altLang="en-US" i="1">
                <a:ea typeface="MS PGothic" charset="-128"/>
              </a:rPr>
              <a:t>t</a:t>
            </a:r>
            <a:r>
              <a:rPr lang="en-US" altLang="en-US">
                <a:ea typeface="MS PGothic" charset="-128"/>
              </a:rPr>
              <a:t> </a:t>
            </a:r>
            <a:r>
              <a:rPr lang="en-US" altLang="en-US">
                <a:ea typeface="MS PGothic" charset="-128"/>
                <a:sym typeface="Symbol" charset="2"/>
              </a:rPr>
              <a:t></a:t>
            </a:r>
            <a:r>
              <a:rPr lang="en-US" altLang="en-US">
                <a:ea typeface="MS PGothic" charset="-128"/>
              </a:rPr>
              <a:t> t</a:t>
            </a:r>
            <a:r>
              <a:rPr lang="en-US" altLang="en-US" baseline="-25000">
                <a:ea typeface="MS PGothic" charset="-128"/>
              </a:rPr>
              <a:t>0</a:t>
            </a:r>
            <a:r>
              <a:rPr lang="en-US" altLang="en-US">
                <a:ea typeface="MS PGothic" charset="-128"/>
              </a:rPr>
              <a:t>, then it is clear that TMR type of redundancy improves reliability only for short missions.  </a:t>
            </a:r>
          </a:p>
          <a:p>
            <a:pPr>
              <a:lnSpc>
                <a:spcPct val="125000"/>
              </a:lnSpc>
            </a:pPr>
            <a:endParaRPr lang="en-US" altLang="en-US">
              <a:ea typeface="MS PGothic" charset="-128"/>
            </a:endParaRPr>
          </a:p>
          <a:p>
            <a:pPr>
              <a:lnSpc>
                <a:spcPct val="125000"/>
              </a:lnSpc>
            </a:pPr>
            <a:r>
              <a:rPr lang="en-US" altLang="en-US">
                <a:ea typeface="MS PGothic" charset="-128"/>
              </a:rPr>
              <a:t>For long missions, this type of redundancy actually degrades reliability.</a:t>
            </a:r>
          </a:p>
        </p:txBody>
      </p:sp>
    </p:spTree>
    <p:extLst>
      <p:ext uri="{BB962C8B-B14F-4D97-AF65-F5344CB8AC3E}">
        <p14:creationId xmlns:p14="http://schemas.microsoft.com/office/powerpoint/2010/main" val="14093204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ea typeface="MS PGothic" charset="-128"/>
              </a:rPr>
              <a:t>Example 2 </a:t>
            </a:r>
            <a:r>
              <a:rPr lang="en-US" altLang="en-US" sz="2400">
                <a:ea typeface="MS PGothic" charset="-128"/>
              </a:rPr>
              <a:t>(TMR/Simplex system) </a:t>
            </a:r>
          </a:p>
        </p:txBody>
      </p:sp>
      <p:sp>
        <p:nvSpPr>
          <p:cNvPr id="20483" name="Rectangle 3"/>
          <p:cNvSpPr>
            <a:spLocks noGrp="1" noChangeArrowheads="1"/>
          </p:cNvSpPr>
          <p:nvPr>
            <p:ph type="body" idx="1"/>
          </p:nvPr>
        </p:nvSpPr>
        <p:spPr/>
        <p:txBody>
          <a:bodyPr/>
          <a:lstStyle/>
          <a:p>
            <a:pPr>
              <a:lnSpc>
                <a:spcPct val="130000"/>
              </a:lnSpc>
            </a:pPr>
            <a:endParaRPr lang="en-US" altLang="en-US">
              <a:ea typeface="MS PGothic" charset="-128"/>
            </a:endParaRPr>
          </a:p>
          <a:p>
            <a:pPr>
              <a:lnSpc>
                <a:spcPct val="130000"/>
              </a:lnSpc>
            </a:pPr>
            <a:r>
              <a:rPr lang="en-US" altLang="en-US">
                <a:ea typeface="MS PGothic" charset="-128"/>
              </a:rPr>
              <a:t>TMR system has higher reliability than simplex for short missions only.  </a:t>
            </a:r>
          </a:p>
          <a:p>
            <a:pPr>
              <a:lnSpc>
                <a:spcPct val="130000"/>
              </a:lnSpc>
            </a:pPr>
            <a:r>
              <a:rPr lang="en-US" altLang="en-US">
                <a:ea typeface="MS PGothic" charset="-128"/>
              </a:rPr>
              <a:t>To improve upon the performance of TMR, we observe that after one of the three units have failed, both of the two remaining units must function properly for the classical TMR configuration to function properly.  </a:t>
            </a:r>
          </a:p>
          <a:p>
            <a:pPr>
              <a:lnSpc>
                <a:spcPct val="130000"/>
              </a:lnSpc>
            </a:pPr>
            <a:r>
              <a:rPr lang="en-US" altLang="en-US">
                <a:ea typeface="MS PGothic" charset="-128"/>
              </a:rPr>
              <a:t>Thus, after one failure, the system reduces to a series system of two components, from the reliability point of view.  </a:t>
            </a:r>
          </a:p>
          <a:p>
            <a:pPr>
              <a:lnSpc>
                <a:spcPct val="130000"/>
              </a:lnSpc>
            </a:pPr>
            <a:endParaRPr lang="en-US" altLang="en-US">
              <a:latin typeface="Times" charset="0"/>
              <a:ea typeface="MS PGothic" charset="-128"/>
            </a:endParaRPr>
          </a:p>
        </p:txBody>
      </p:sp>
    </p:spTree>
    <p:extLst>
      <p:ext uri="{BB962C8B-B14F-4D97-AF65-F5344CB8AC3E}">
        <p14:creationId xmlns:p14="http://schemas.microsoft.com/office/powerpoint/2010/main" val="18510217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ea typeface="MS PGothic" charset="-128"/>
              </a:rPr>
              <a:t>Example 2 </a:t>
            </a:r>
            <a:r>
              <a:rPr lang="en-US" altLang="en-US" sz="2400">
                <a:ea typeface="MS PGothic" charset="-128"/>
              </a:rPr>
              <a:t>(TMR/Simplex system) cont.</a:t>
            </a:r>
          </a:p>
        </p:txBody>
      </p:sp>
      <p:sp>
        <p:nvSpPr>
          <p:cNvPr id="21507" name="Rectangle 3"/>
          <p:cNvSpPr>
            <a:spLocks noGrp="1" noChangeArrowheads="1"/>
          </p:cNvSpPr>
          <p:nvPr>
            <p:ph type="body" idx="1"/>
          </p:nvPr>
        </p:nvSpPr>
        <p:spPr/>
        <p:txBody>
          <a:bodyPr/>
          <a:lstStyle/>
          <a:p>
            <a:endParaRPr lang="en-US" altLang="en-US">
              <a:latin typeface="Times" charset="0"/>
              <a:ea typeface="MS PGothic" charset="-128"/>
            </a:endParaRPr>
          </a:p>
          <a:p>
            <a:pPr>
              <a:lnSpc>
                <a:spcPct val="130000"/>
              </a:lnSpc>
            </a:pPr>
            <a:r>
              <a:rPr lang="en-US" altLang="en-US">
                <a:ea typeface="MS PGothic" charset="-128"/>
              </a:rPr>
              <a:t>An improvement over this simple scheme, known as TMR/simplex</a:t>
            </a:r>
          </a:p>
          <a:p>
            <a:pPr lvl="1">
              <a:lnSpc>
                <a:spcPct val="130000"/>
              </a:lnSpc>
            </a:pPr>
            <a:r>
              <a:rPr lang="en-US" altLang="en-US">
                <a:ea typeface="MS PGothic" charset="-128"/>
              </a:rPr>
              <a:t>detects a single component failure, </a:t>
            </a:r>
          </a:p>
          <a:p>
            <a:pPr lvl="1">
              <a:lnSpc>
                <a:spcPct val="130000"/>
              </a:lnSpc>
            </a:pPr>
            <a:r>
              <a:rPr lang="en-US" altLang="en-US">
                <a:ea typeface="MS PGothic" charset="-128"/>
              </a:rPr>
              <a:t>discards the failed component, and</a:t>
            </a:r>
          </a:p>
          <a:p>
            <a:pPr lvl="1">
              <a:lnSpc>
                <a:spcPct val="130000"/>
              </a:lnSpc>
            </a:pPr>
            <a:r>
              <a:rPr lang="en-US" altLang="en-US">
                <a:ea typeface="MS PGothic" charset="-128"/>
              </a:rPr>
              <a:t>reverts to one of the nonfailing simplex components.  </a:t>
            </a:r>
          </a:p>
          <a:p>
            <a:pPr>
              <a:lnSpc>
                <a:spcPct val="130000"/>
              </a:lnSpc>
            </a:pPr>
            <a:r>
              <a:rPr lang="en-US" altLang="en-US">
                <a:ea typeface="MS PGothic" charset="-128"/>
              </a:rPr>
              <a:t>In other words, not only the failed component but also one of the good components is discarded.</a:t>
            </a:r>
          </a:p>
          <a:p>
            <a:endParaRPr lang="en-US" altLang="en-US">
              <a:ea typeface="MS PGothic" charset="-128"/>
            </a:endParaRPr>
          </a:p>
        </p:txBody>
      </p:sp>
    </p:spTree>
    <p:extLst>
      <p:ext uri="{BB962C8B-B14F-4D97-AF65-F5344CB8AC3E}">
        <p14:creationId xmlns:p14="http://schemas.microsoft.com/office/powerpoint/2010/main" val="1673954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Normal or Gaussian Distribution</a:t>
            </a:r>
          </a:p>
        </p:txBody>
      </p:sp>
      <p:sp>
        <p:nvSpPr>
          <p:cNvPr id="12291" name="Rectangle 3"/>
          <p:cNvSpPr>
            <a:spLocks noGrp="1" noChangeArrowheads="1"/>
          </p:cNvSpPr>
          <p:nvPr>
            <p:ph type="body" idx="1"/>
          </p:nvPr>
        </p:nvSpPr>
        <p:spPr>
          <a:xfrm>
            <a:off x="685800" y="1312863"/>
            <a:ext cx="7772400" cy="4900612"/>
          </a:xfrm>
        </p:spPr>
        <p:txBody>
          <a:bodyPr/>
          <a:lstStyle/>
          <a:p>
            <a:r>
              <a:rPr lang="en-US" altLang="en-US" dirty="0" smtClean="0"/>
              <a:t>Extremely important in statistical application because of the central limit theorem:</a:t>
            </a:r>
          </a:p>
          <a:p>
            <a:pPr lvl="1"/>
            <a:r>
              <a:rPr lang="en-US" altLang="en-US" dirty="0" smtClean="0">
                <a:latin typeface="Times New Roman" panose="02020603050405020304" pitchFamily="18" charset="0"/>
              </a:rPr>
              <a:t>Under very general assumptions, the mean of a sample of</a:t>
            </a:r>
            <a:r>
              <a:rPr lang="en-US" altLang="en-US" i="1" dirty="0" smtClean="0">
                <a:latin typeface="Times New Roman" panose="02020603050405020304" pitchFamily="18" charset="0"/>
              </a:rPr>
              <a:t> n</a:t>
            </a:r>
            <a:r>
              <a:rPr lang="en-US" altLang="en-US" dirty="0" smtClean="0">
                <a:latin typeface="Times New Roman" panose="02020603050405020304" pitchFamily="18" charset="0"/>
              </a:rPr>
              <a:t> mutually independent random variables is normally distributed in the limit </a:t>
            </a:r>
            <a:r>
              <a:rPr lang="en-US" altLang="en-US" i="1" dirty="0" smtClean="0">
                <a:latin typeface="Times New Roman" panose="02020603050405020304" pitchFamily="18" charset="0"/>
              </a:rPr>
              <a:t>n</a:t>
            </a:r>
            <a:r>
              <a:rPr lang="en-US" altLang="en-US" dirty="0" smtClean="0">
                <a:latin typeface="Times New Roman" panose="02020603050405020304" pitchFamily="18" charset="0"/>
              </a:rPr>
              <a:t> </a:t>
            </a:r>
            <a:r>
              <a:rPr lang="en-US" altLang="en-US" dirty="0" smtClean="0">
                <a:latin typeface="Times New Roman" panose="02020603050405020304" pitchFamily="18" charset="0"/>
                <a:sym typeface="Symbol" panose="05050102010706020507" pitchFamily="18" charset="2"/>
              </a:rPr>
              <a:t> .</a:t>
            </a:r>
          </a:p>
          <a:p>
            <a:r>
              <a:rPr lang="en-US" altLang="en-US" sz="1800" dirty="0" smtClean="0">
                <a:sym typeface="Symbol" panose="05050102010706020507" pitchFamily="18" charset="2"/>
              </a:rPr>
              <a:t>Errors in measurement often follows this distribution.</a:t>
            </a:r>
          </a:p>
          <a:p>
            <a:r>
              <a:rPr lang="en-US" altLang="en-US" sz="1800" dirty="0" smtClean="0">
                <a:sym typeface="Symbol" panose="05050102010706020507" pitchFamily="18" charset="2"/>
              </a:rPr>
              <a:t>During the wear-out phase, component lifetime follows a normal distribution.</a:t>
            </a:r>
          </a:p>
          <a:p>
            <a:r>
              <a:rPr lang="en-US" altLang="en-US" sz="1800" dirty="0" smtClean="0">
                <a:sym typeface="Symbol" panose="05050102010706020507" pitchFamily="18" charset="2"/>
              </a:rPr>
              <a:t>The normal density is given by: </a:t>
            </a:r>
          </a:p>
          <a:p>
            <a:endParaRPr lang="en-US" altLang="en-US" sz="1800" dirty="0" smtClean="0">
              <a:sym typeface="Symbol" panose="05050102010706020507" pitchFamily="18" charset="2"/>
            </a:endParaRPr>
          </a:p>
          <a:p>
            <a:endParaRPr lang="en-US" altLang="en-US" sz="1800" dirty="0" smtClean="0">
              <a:sym typeface="Symbol" panose="05050102010706020507" pitchFamily="18" charset="2"/>
            </a:endParaRPr>
          </a:p>
          <a:p>
            <a:endParaRPr lang="en-US" altLang="en-US" sz="1800" dirty="0" smtClean="0">
              <a:sym typeface="Symbol" panose="05050102010706020507" pitchFamily="18" charset="2"/>
            </a:endParaRPr>
          </a:p>
          <a:p>
            <a:pPr>
              <a:buFontTx/>
              <a:buNone/>
            </a:pPr>
            <a:r>
              <a:rPr lang="en-US" altLang="en-US" dirty="0" smtClean="0"/>
              <a:t>	</a:t>
            </a:r>
          </a:p>
          <a:p>
            <a:pPr>
              <a:buFontTx/>
              <a:buNone/>
            </a:pPr>
            <a:r>
              <a:rPr lang="en-US" altLang="en-US" dirty="0" smtClean="0"/>
              <a:t>	where                                        are two parameters of the distribution.</a:t>
            </a:r>
            <a:endParaRPr lang="en-US" altLang="en-US" dirty="0" smtClean="0">
              <a:sym typeface="Symbol" panose="05050102010706020507" pitchFamily="18" charset="2"/>
            </a:endParaRPr>
          </a:p>
        </p:txBody>
      </p:sp>
      <p:graphicFrame>
        <p:nvGraphicFramePr>
          <p:cNvPr id="12292" name="Object 2"/>
          <p:cNvGraphicFramePr>
            <a:graphicFrameLocks noChangeAspect="1"/>
          </p:cNvGraphicFramePr>
          <p:nvPr/>
        </p:nvGraphicFramePr>
        <p:xfrm>
          <a:off x="2327275" y="3970338"/>
          <a:ext cx="4879975" cy="865187"/>
        </p:xfrm>
        <a:graphic>
          <a:graphicData uri="http://schemas.openxmlformats.org/presentationml/2006/ole">
            <mc:AlternateContent xmlns:mc="http://schemas.openxmlformats.org/markup-compatibility/2006">
              <mc:Choice xmlns:v="urn:schemas-microsoft-com:vml" Requires="v">
                <p:oleObj spid="_x0000_s1025" name="Equation" r:id="rId3" imgW="2933700" imgH="520700" progId="Equation.3">
                  <p:embed/>
                </p:oleObj>
              </mc:Choice>
              <mc:Fallback>
                <p:oleObj name="Equation" r:id="rId3" imgW="2933700" imgH="520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275" y="3970338"/>
                        <a:ext cx="4879975" cy="8651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293" name="Object 3"/>
          <p:cNvGraphicFramePr>
            <a:graphicFrameLocks noChangeAspect="1"/>
          </p:cNvGraphicFramePr>
          <p:nvPr/>
        </p:nvGraphicFramePr>
        <p:xfrm>
          <a:off x="1905000" y="5265738"/>
          <a:ext cx="2605088" cy="354012"/>
        </p:xfrm>
        <a:graphic>
          <a:graphicData uri="http://schemas.openxmlformats.org/presentationml/2006/ole">
            <mc:AlternateContent xmlns:mc="http://schemas.openxmlformats.org/markup-compatibility/2006">
              <mc:Choice xmlns:v="urn:schemas-microsoft-com:vml" Requires="v">
                <p:oleObj spid="_x0000_s1026" name="Equation" r:id="rId5" imgW="1435100" imgH="203200" progId="Equation.3">
                  <p:embed/>
                </p:oleObj>
              </mc:Choice>
              <mc:Fallback>
                <p:oleObj name="Equation" r:id="rId5" imgW="14351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5265738"/>
                        <a:ext cx="2605088"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7">
            <p14:nvContentPartPr>
              <p14:cNvPr id="3" name="Ink 2"/>
              <p14:cNvContentPartPr/>
              <p14:nvPr/>
            </p14:nvContentPartPr>
            <p14:xfrm>
              <a:off x="2145108" y="3779113"/>
              <a:ext cx="3912480" cy="1521720"/>
            </p14:xfrm>
          </p:contentPart>
        </mc:Choice>
        <mc:Fallback>
          <p:pic>
            <p:nvPicPr>
              <p:cNvPr id="3" name="Ink 2"/>
              <p:cNvPicPr/>
              <p:nvPr/>
            </p:nvPicPr>
            <p:blipFill>
              <a:blip r:embed="rId8"/>
              <a:stretch>
                <a:fillRect/>
              </a:stretch>
            </p:blipFill>
            <p:spPr>
              <a:xfrm>
                <a:off x="2128908" y="3762913"/>
                <a:ext cx="3944520" cy="1554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p14:cNvContentPartPr/>
              <p14:nvPr/>
            </p14:nvContentPartPr>
            <p14:xfrm>
              <a:off x="4982268" y="4064593"/>
              <a:ext cx="398880" cy="273960"/>
            </p14:xfrm>
          </p:contentPart>
        </mc:Choice>
        <mc:Fallback>
          <p:pic>
            <p:nvPicPr>
              <p:cNvPr id="7" name="Ink 6"/>
              <p:cNvPicPr/>
              <p:nvPr/>
            </p:nvPicPr>
            <p:blipFill>
              <a:blip r:embed="rId10"/>
              <a:stretch>
                <a:fillRect/>
              </a:stretch>
            </p:blipFill>
            <p:spPr>
              <a:xfrm>
                <a:off x="4966068" y="4048393"/>
                <a:ext cx="43092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p14:cNvContentPartPr/>
              <p14:nvPr/>
            </p14:nvContentPartPr>
            <p14:xfrm>
              <a:off x="5356668" y="3871633"/>
              <a:ext cx="881280" cy="313920"/>
            </p14:xfrm>
          </p:contentPart>
        </mc:Choice>
        <mc:Fallback>
          <p:pic>
            <p:nvPicPr>
              <p:cNvPr id="9" name="Ink 8"/>
              <p:cNvPicPr/>
              <p:nvPr/>
            </p:nvPicPr>
            <p:blipFill>
              <a:blip r:embed="rId12"/>
              <a:stretch>
                <a:fillRect/>
              </a:stretch>
            </p:blipFill>
            <p:spPr>
              <a:xfrm>
                <a:off x="5340468" y="3855433"/>
                <a:ext cx="91368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p14:cNvContentPartPr/>
              <p14:nvPr/>
            </p14:nvContentPartPr>
            <p14:xfrm>
              <a:off x="2965908" y="4459153"/>
              <a:ext cx="531720" cy="322200"/>
            </p14:xfrm>
          </p:contentPart>
        </mc:Choice>
        <mc:Fallback>
          <p:pic>
            <p:nvPicPr>
              <p:cNvPr id="10" name="Ink 9"/>
              <p:cNvPicPr/>
              <p:nvPr/>
            </p:nvPicPr>
            <p:blipFill>
              <a:blip r:embed="rId14"/>
              <a:stretch>
                <a:fillRect/>
              </a:stretch>
            </p:blipFill>
            <p:spPr>
              <a:xfrm>
                <a:off x="2949708" y="4442953"/>
                <a:ext cx="563760" cy="354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p14:cNvContentPartPr/>
              <p14:nvPr/>
            </p14:nvContentPartPr>
            <p14:xfrm>
              <a:off x="6495708" y="3609913"/>
              <a:ext cx="1904040" cy="1437120"/>
            </p14:xfrm>
          </p:contentPart>
        </mc:Choice>
        <mc:Fallback>
          <p:pic>
            <p:nvPicPr>
              <p:cNvPr id="13" name="Ink 12"/>
              <p:cNvPicPr/>
              <p:nvPr/>
            </p:nvPicPr>
            <p:blipFill>
              <a:blip r:embed="rId16"/>
              <a:stretch>
                <a:fillRect/>
              </a:stretch>
            </p:blipFill>
            <p:spPr>
              <a:xfrm>
                <a:off x="6479508" y="3593713"/>
                <a:ext cx="1936440" cy="1469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Ink 16"/>
              <p14:cNvContentPartPr/>
              <p14:nvPr/>
            </p14:nvContentPartPr>
            <p14:xfrm>
              <a:off x="3187308" y="4708993"/>
              <a:ext cx="3714840" cy="458640"/>
            </p14:xfrm>
          </p:contentPart>
        </mc:Choice>
        <mc:Fallback>
          <p:pic>
            <p:nvPicPr>
              <p:cNvPr id="17" name="Ink 16"/>
              <p:cNvPicPr/>
              <p:nvPr/>
            </p:nvPicPr>
            <p:blipFill>
              <a:blip r:embed="rId18"/>
              <a:stretch>
                <a:fillRect/>
              </a:stretch>
            </p:blipFill>
            <p:spPr>
              <a:xfrm>
                <a:off x="3171108" y="4692793"/>
                <a:ext cx="3746880" cy="491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3" name="Ink 22"/>
              <p14:cNvContentPartPr/>
              <p14:nvPr/>
            </p14:nvContentPartPr>
            <p14:xfrm>
              <a:off x="7445388" y="5010673"/>
              <a:ext cx="1086840" cy="105120"/>
            </p14:xfrm>
          </p:contentPart>
        </mc:Choice>
        <mc:Fallback>
          <p:pic>
            <p:nvPicPr>
              <p:cNvPr id="23" name="Ink 22"/>
              <p:cNvPicPr/>
              <p:nvPr/>
            </p:nvPicPr>
            <p:blipFill>
              <a:blip r:embed="rId20"/>
              <a:stretch>
                <a:fillRect/>
              </a:stretch>
            </p:blipFill>
            <p:spPr>
              <a:xfrm>
                <a:off x="7429188" y="4994473"/>
                <a:ext cx="1119240" cy="137160"/>
              </a:xfrm>
              <a:prstGeom prst="rect">
                <a:avLst/>
              </a:prstGeom>
            </p:spPr>
          </p:pic>
        </mc:Fallback>
      </mc:AlternateContent>
    </p:spTree>
    <p:extLst>
      <p:ext uri="{BB962C8B-B14F-4D97-AF65-F5344CB8AC3E}">
        <p14:creationId xmlns:p14="http://schemas.microsoft.com/office/powerpoint/2010/main" val="19915696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ea typeface="MS PGothic" charset="-128"/>
              </a:rPr>
              <a:t>Example 2 </a:t>
            </a:r>
            <a:r>
              <a:rPr lang="en-US" altLang="en-US" sz="2400">
                <a:ea typeface="MS PGothic" charset="-128"/>
              </a:rPr>
              <a:t>(TMR/Simplex system) cont.</a:t>
            </a:r>
          </a:p>
        </p:txBody>
      </p:sp>
      <p:sp>
        <p:nvSpPr>
          <p:cNvPr id="22531" name="Rectangle 3"/>
          <p:cNvSpPr>
            <a:spLocks noGrp="1" noChangeArrowheads="1"/>
          </p:cNvSpPr>
          <p:nvPr>
            <p:ph type="body" idx="1"/>
          </p:nvPr>
        </p:nvSpPr>
        <p:spPr/>
        <p:txBody>
          <a:bodyPr/>
          <a:lstStyle/>
          <a:p>
            <a:pPr>
              <a:lnSpc>
                <a:spcPct val="130000"/>
              </a:lnSpc>
            </a:pPr>
            <a:r>
              <a:rPr lang="en-US" altLang="en-US" dirty="0">
                <a:ea typeface="MS PGothic" charset="-128"/>
              </a:rPr>
              <a:t>Let </a:t>
            </a:r>
            <a:r>
              <a:rPr lang="en-US" altLang="en-US" i="1" dirty="0">
                <a:ea typeface="MS PGothic" charset="-128"/>
              </a:rPr>
              <a:t>X, Y, Z, </a:t>
            </a:r>
            <a:r>
              <a:rPr lang="en-US" altLang="en-US" dirty="0">
                <a:ea typeface="MS PGothic" charset="-128"/>
              </a:rPr>
              <a:t>denote the times to failure of the three components.  </a:t>
            </a:r>
          </a:p>
          <a:p>
            <a:pPr>
              <a:lnSpc>
                <a:spcPct val="130000"/>
              </a:lnSpc>
            </a:pPr>
            <a:r>
              <a:rPr lang="en-US" altLang="en-US" dirty="0">
                <a:ea typeface="MS PGothic" charset="-128"/>
              </a:rPr>
              <a:t>Let </a:t>
            </a:r>
            <a:r>
              <a:rPr lang="en-US" altLang="en-US" i="1" dirty="0">
                <a:ea typeface="MS PGothic" charset="-128"/>
              </a:rPr>
              <a:t>W</a:t>
            </a:r>
            <a:r>
              <a:rPr lang="en-US" altLang="en-US" dirty="0">
                <a:ea typeface="MS PGothic" charset="-128"/>
              </a:rPr>
              <a:t> denote the residual time to failure of the </a:t>
            </a:r>
            <a:r>
              <a:rPr lang="en-US" altLang="en-US" dirty="0" smtClean="0">
                <a:ea typeface="MS PGothic" charset="-128"/>
              </a:rPr>
              <a:t>chosen surviving </a:t>
            </a:r>
            <a:r>
              <a:rPr lang="en-US" altLang="en-US" dirty="0">
                <a:ea typeface="MS PGothic" charset="-128"/>
              </a:rPr>
              <a:t>component.  </a:t>
            </a:r>
          </a:p>
          <a:p>
            <a:pPr>
              <a:lnSpc>
                <a:spcPct val="130000"/>
              </a:lnSpc>
            </a:pPr>
            <a:r>
              <a:rPr lang="en-US" altLang="en-US" dirty="0">
                <a:ea typeface="MS PGothic" charset="-128"/>
              </a:rPr>
              <a:t>Let </a:t>
            </a:r>
            <a:r>
              <a:rPr lang="en-US" altLang="en-US" i="1" dirty="0">
                <a:ea typeface="MS PGothic" charset="-128"/>
              </a:rPr>
              <a:t>X, Y, Z </a:t>
            </a:r>
            <a:r>
              <a:rPr lang="en-US" altLang="en-US" dirty="0">
                <a:ea typeface="MS PGothic" charset="-128"/>
              </a:rPr>
              <a:t> be mutually independent and exponentially distributed with parameter </a:t>
            </a:r>
            <a:r>
              <a:rPr lang="en-US" altLang="en-US" dirty="0">
                <a:ea typeface="MS PGothic" charset="-128"/>
                <a:sym typeface="Symbol" charset="2"/>
              </a:rPr>
              <a:t></a:t>
            </a:r>
            <a:r>
              <a:rPr lang="en-US" altLang="en-US" dirty="0">
                <a:ea typeface="MS PGothic" charset="-128"/>
              </a:rPr>
              <a:t>.  </a:t>
            </a:r>
          </a:p>
          <a:p>
            <a:pPr>
              <a:lnSpc>
                <a:spcPct val="130000"/>
              </a:lnSpc>
            </a:pPr>
            <a:r>
              <a:rPr lang="en-US" altLang="en-US" dirty="0">
                <a:ea typeface="MS PGothic" charset="-128"/>
              </a:rPr>
              <a:t>Then, if </a:t>
            </a:r>
            <a:r>
              <a:rPr lang="en-US" altLang="en-US" i="1" dirty="0">
                <a:ea typeface="MS PGothic" charset="-128"/>
              </a:rPr>
              <a:t>L</a:t>
            </a:r>
            <a:r>
              <a:rPr lang="en-US" altLang="en-US" dirty="0">
                <a:ea typeface="MS PGothic" charset="-128"/>
              </a:rPr>
              <a:t> denotes the time to failure of TMR/simplex, then </a:t>
            </a:r>
            <a:r>
              <a:rPr lang="en-US" altLang="en-US" i="1" dirty="0">
                <a:ea typeface="MS PGothic" charset="-128"/>
              </a:rPr>
              <a:t>L</a:t>
            </a:r>
            <a:r>
              <a:rPr lang="en-US" altLang="en-US" dirty="0">
                <a:ea typeface="MS PGothic" charset="-128"/>
              </a:rPr>
              <a:t> can be expressed as:      </a:t>
            </a:r>
          </a:p>
          <a:p>
            <a:pPr algn="ctr">
              <a:lnSpc>
                <a:spcPct val="130000"/>
              </a:lnSpc>
              <a:buFontTx/>
              <a:buNone/>
            </a:pPr>
            <a:r>
              <a:rPr lang="en-US" altLang="en-US" i="1" dirty="0">
                <a:ea typeface="MS PGothic" charset="-128"/>
              </a:rPr>
              <a:t>L</a:t>
            </a:r>
            <a:r>
              <a:rPr lang="en-US" altLang="en-US" dirty="0">
                <a:ea typeface="MS PGothic" charset="-128"/>
              </a:rPr>
              <a:t> = min{</a:t>
            </a:r>
            <a:r>
              <a:rPr lang="en-US" altLang="en-US" i="1" dirty="0">
                <a:ea typeface="MS PGothic" charset="-128"/>
              </a:rPr>
              <a:t>X, Y, Z</a:t>
            </a:r>
            <a:r>
              <a:rPr lang="en-US" altLang="en-US" dirty="0">
                <a:ea typeface="MS PGothic" charset="-128"/>
              </a:rPr>
              <a:t>} + </a:t>
            </a:r>
            <a:r>
              <a:rPr lang="en-US" altLang="en-US" i="1" dirty="0">
                <a:ea typeface="MS PGothic" charset="-128"/>
              </a:rPr>
              <a:t>W</a:t>
            </a:r>
          </a:p>
        </p:txBody>
      </p:sp>
    </p:spTree>
    <p:extLst>
      <p:ext uri="{BB962C8B-B14F-4D97-AF65-F5344CB8AC3E}">
        <p14:creationId xmlns:p14="http://schemas.microsoft.com/office/powerpoint/2010/main" val="21159091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ea typeface="MS PGothic" charset="-128"/>
              </a:rPr>
              <a:t>Hypoexponential Distribution</a:t>
            </a:r>
          </a:p>
        </p:txBody>
      </p:sp>
      <p:sp>
        <p:nvSpPr>
          <p:cNvPr id="10243" name="Rectangle 3"/>
          <p:cNvSpPr>
            <a:spLocks noGrp="1" noChangeArrowheads="1"/>
          </p:cNvSpPr>
          <p:nvPr>
            <p:ph type="body" idx="1"/>
          </p:nvPr>
        </p:nvSpPr>
        <p:spPr/>
        <p:txBody>
          <a:bodyPr/>
          <a:lstStyle/>
          <a:p>
            <a:pPr algn="just">
              <a:spcBef>
                <a:spcPct val="30000"/>
              </a:spcBef>
              <a:spcAft>
                <a:spcPct val="20000"/>
              </a:spcAft>
            </a:pPr>
            <a:r>
              <a:rPr lang="en-US" altLang="en-US">
                <a:ea typeface="MS PGothic" charset="-128"/>
              </a:rPr>
              <a:t>Many processes in nature can be divided into sequential phases.  </a:t>
            </a:r>
          </a:p>
          <a:p>
            <a:pPr algn="just">
              <a:spcBef>
                <a:spcPct val="30000"/>
              </a:spcBef>
              <a:spcAft>
                <a:spcPct val="20000"/>
              </a:spcAft>
            </a:pPr>
            <a:r>
              <a:rPr lang="en-US" altLang="en-US">
                <a:ea typeface="MS PGothic" charset="-128"/>
              </a:rPr>
              <a:t>If the time the process spends in each phase is: </a:t>
            </a:r>
          </a:p>
          <a:p>
            <a:pPr lvl="1" algn="just">
              <a:spcBef>
                <a:spcPct val="30000"/>
              </a:spcBef>
              <a:spcAft>
                <a:spcPct val="20000"/>
              </a:spcAft>
            </a:pPr>
            <a:r>
              <a:rPr lang="en-US" altLang="en-US">
                <a:ea typeface="MS PGothic" charset="-128"/>
              </a:rPr>
              <a:t>Independent</a:t>
            </a:r>
          </a:p>
          <a:p>
            <a:pPr lvl="1" algn="just">
              <a:spcBef>
                <a:spcPct val="30000"/>
              </a:spcBef>
              <a:spcAft>
                <a:spcPct val="20000"/>
              </a:spcAft>
            </a:pPr>
            <a:r>
              <a:rPr lang="en-US" altLang="en-US">
                <a:ea typeface="MS PGothic" charset="-128"/>
              </a:rPr>
              <a:t>Exponentially distributed</a:t>
            </a:r>
          </a:p>
          <a:p>
            <a:pPr algn="just">
              <a:spcBef>
                <a:spcPct val="30000"/>
              </a:spcBef>
              <a:spcAft>
                <a:spcPct val="20000"/>
              </a:spcAft>
              <a:buFontTx/>
              <a:buNone/>
            </a:pPr>
            <a:r>
              <a:rPr lang="en-US" altLang="en-US">
                <a:ea typeface="MS PGothic" charset="-128"/>
              </a:rPr>
              <a:t>	It can be shown that the overall time is </a:t>
            </a:r>
            <a:r>
              <a:rPr lang="en-US" altLang="en-US" b="1" i="1">
                <a:ea typeface="MS PGothic" charset="-128"/>
              </a:rPr>
              <a:t>hypoexponentially</a:t>
            </a:r>
            <a:r>
              <a:rPr lang="en-US" altLang="en-US">
                <a:ea typeface="MS PGothic" charset="-128"/>
              </a:rPr>
              <a:t> distributed.</a:t>
            </a:r>
          </a:p>
          <a:p>
            <a:pPr algn="just">
              <a:spcBef>
                <a:spcPct val="30000"/>
              </a:spcBef>
              <a:spcAft>
                <a:spcPct val="20000"/>
              </a:spcAft>
            </a:pPr>
            <a:endParaRPr lang="en-US" altLang="en-US">
              <a:ea typeface="MS PGothic" charset="-128"/>
            </a:endParaRPr>
          </a:p>
          <a:p>
            <a:pPr algn="just">
              <a:spcBef>
                <a:spcPct val="30000"/>
              </a:spcBef>
              <a:spcAft>
                <a:spcPct val="20000"/>
              </a:spcAft>
            </a:pPr>
            <a:r>
              <a:rPr lang="en-US" altLang="en-US">
                <a:ea typeface="MS PGothic" charset="-128"/>
              </a:rPr>
              <a:t>For example: The service times for input-output operations in a computer system often possess this distribution.</a:t>
            </a:r>
          </a:p>
          <a:p>
            <a:pPr algn="just">
              <a:spcBef>
                <a:spcPct val="30000"/>
              </a:spcBef>
              <a:spcAft>
                <a:spcPct val="20000"/>
              </a:spcAft>
            </a:pPr>
            <a:r>
              <a:rPr lang="en-US" altLang="en-US">
                <a:ea typeface="MS PGothic" charset="-128"/>
              </a:rPr>
              <a:t>The distribution has r parameters, one for each distinct phase.</a:t>
            </a:r>
          </a:p>
        </p:txBody>
      </p:sp>
    </p:spTree>
    <p:extLst>
      <p:ext uri="{BB962C8B-B14F-4D97-AF65-F5344CB8AC3E}">
        <p14:creationId xmlns:p14="http://schemas.microsoft.com/office/powerpoint/2010/main" val="7200036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ea typeface="MS PGothic" charset="-128"/>
              </a:rPr>
              <a:t>Hypoexponential Distribution (cont.)</a:t>
            </a:r>
          </a:p>
        </p:txBody>
      </p:sp>
      <p:sp>
        <p:nvSpPr>
          <p:cNvPr id="11267" name="Rectangle 3"/>
          <p:cNvSpPr>
            <a:spLocks noGrp="1" noChangeArrowheads="1"/>
          </p:cNvSpPr>
          <p:nvPr>
            <p:ph type="body" idx="1"/>
          </p:nvPr>
        </p:nvSpPr>
        <p:spPr/>
        <p:txBody>
          <a:bodyPr/>
          <a:lstStyle/>
          <a:p>
            <a:endParaRPr lang="en-US" altLang="en-US">
              <a:ea typeface="MS PGothic" charset="-128"/>
            </a:endParaRPr>
          </a:p>
          <a:p>
            <a:r>
              <a:rPr lang="en-US" altLang="en-US">
                <a:ea typeface="MS PGothic" charset="-128"/>
              </a:rPr>
              <a:t>A two-stage hypoexponential random variable, </a:t>
            </a:r>
            <a:r>
              <a:rPr lang="en-US" altLang="en-US" i="1">
                <a:ea typeface="MS PGothic" charset="-128"/>
              </a:rPr>
              <a:t>X</a:t>
            </a:r>
            <a:r>
              <a:rPr lang="en-US" altLang="en-US">
                <a:ea typeface="MS PGothic" charset="-128"/>
              </a:rPr>
              <a:t>, with parameters </a:t>
            </a:r>
            <a:r>
              <a:rPr lang="en-US" altLang="en-US">
                <a:ea typeface="MS PGothic" charset="-128"/>
                <a:sym typeface="Symbol" charset="2"/>
              </a:rPr>
              <a:t></a:t>
            </a:r>
            <a:r>
              <a:rPr lang="en-US" altLang="en-US" baseline="-25000">
                <a:ea typeface="MS PGothic" charset="-128"/>
                <a:sym typeface="Symbol" charset="2"/>
              </a:rPr>
              <a:t>1</a:t>
            </a:r>
            <a:r>
              <a:rPr lang="en-US" altLang="en-US">
                <a:ea typeface="MS PGothic" charset="-128"/>
                <a:sym typeface="Symbol" charset="2"/>
              </a:rPr>
              <a:t> and </a:t>
            </a:r>
            <a:r>
              <a:rPr lang="en-US" altLang="en-US" baseline="-25000">
                <a:ea typeface="MS PGothic" charset="-128"/>
                <a:sym typeface="Symbol" charset="2"/>
              </a:rPr>
              <a:t>2 </a:t>
            </a:r>
            <a:r>
              <a:rPr lang="en-US" altLang="en-US">
                <a:ea typeface="MS PGothic" charset="-128"/>
                <a:sym typeface="Symbol" charset="2"/>
              </a:rPr>
              <a:t>(</a:t>
            </a:r>
            <a:r>
              <a:rPr lang="en-US" altLang="en-US" baseline="-25000">
                <a:ea typeface="MS PGothic" charset="-128"/>
                <a:sym typeface="Symbol" charset="2"/>
              </a:rPr>
              <a:t>1</a:t>
            </a:r>
            <a:r>
              <a:rPr lang="en-US" altLang="en-US">
                <a:ea typeface="MS PGothic" charset="-128"/>
                <a:sym typeface="Symbol" charset="2"/>
              </a:rPr>
              <a:t> ≠</a:t>
            </a:r>
            <a:r>
              <a:rPr lang="en-US" altLang="en-US" baseline="-25000">
                <a:ea typeface="MS PGothic" charset="-128"/>
                <a:sym typeface="Symbol" charset="2"/>
              </a:rPr>
              <a:t>2 </a:t>
            </a:r>
            <a:r>
              <a:rPr lang="en-US" altLang="en-US">
                <a:ea typeface="MS PGothic" charset="-128"/>
                <a:sym typeface="Symbol" charset="2"/>
              </a:rPr>
              <a:t>), is denoted by </a:t>
            </a:r>
            <a:r>
              <a:rPr lang="en-US" altLang="en-US" i="1">
                <a:ea typeface="MS PGothic" charset="-128"/>
                <a:sym typeface="Symbol" charset="2"/>
              </a:rPr>
              <a:t>X</a:t>
            </a:r>
            <a:r>
              <a:rPr lang="en-US" altLang="en-US">
                <a:ea typeface="MS PGothic" charset="-128"/>
                <a:sym typeface="Symbol" charset="2"/>
              </a:rPr>
              <a:t>~HYPO(</a:t>
            </a:r>
            <a:r>
              <a:rPr lang="en-US" altLang="en-US" baseline="-25000">
                <a:ea typeface="MS PGothic" charset="-128"/>
                <a:sym typeface="Symbol" charset="2"/>
              </a:rPr>
              <a:t>1, </a:t>
            </a:r>
            <a:r>
              <a:rPr lang="en-US" altLang="en-US">
                <a:ea typeface="MS PGothic" charset="-128"/>
                <a:sym typeface="Symbol" charset="2"/>
              </a:rPr>
              <a:t></a:t>
            </a:r>
            <a:r>
              <a:rPr lang="en-US" altLang="en-US" baseline="-25000">
                <a:ea typeface="MS PGothic" charset="-128"/>
                <a:sym typeface="Symbol" charset="2"/>
              </a:rPr>
              <a:t>2 </a:t>
            </a:r>
            <a:r>
              <a:rPr lang="en-US" altLang="en-US">
                <a:ea typeface="MS PGothic" charset="-128"/>
                <a:sym typeface="Symbol" charset="2"/>
              </a:rPr>
              <a:t>). </a:t>
            </a:r>
          </a:p>
        </p:txBody>
      </p:sp>
      <p:graphicFrame>
        <p:nvGraphicFramePr>
          <p:cNvPr id="11268" name="Object 4"/>
          <p:cNvGraphicFramePr>
            <a:graphicFrameLocks noChangeAspect="1"/>
          </p:cNvGraphicFramePr>
          <p:nvPr/>
        </p:nvGraphicFramePr>
        <p:xfrm>
          <a:off x="2397125" y="3124200"/>
          <a:ext cx="3708400" cy="647700"/>
        </p:xfrm>
        <a:graphic>
          <a:graphicData uri="http://schemas.openxmlformats.org/presentationml/2006/ole">
            <mc:AlternateContent xmlns:mc="http://schemas.openxmlformats.org/markup-compatibility/2006">
              <mc:Choice xmlns:v="urn:schemas-microsoft-com:vml" Requires="v">
                <p:oleObj spid="_x0000_s19457" name="Equation" r:id="rId3" imgW="3708400" imgH="647700" progId="Equation.3">
                  <p:embed/>
                </p:oleObj>
              </mc:Choice>
              <mc:Fallback>
                <p:oleObj name="Equation" r:id="rId3" imgW="3708400" imgH="647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125" y="3124200"/>
                        <a:ext cx="37084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17846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ea typeface="MS PGothic" charset="-128"/>
              </a:rPr>
              <a:t>The pdf of the Hypoexponential Distribution</a:t>
            </a:r>
          </a:p>
        </p:txBody>
      </p:sp>
      <p:grpSp>
        <p:nvGrpSpPr>
          <p:cNvPr id="12291" name="Group 34"/>
          <p:cNvGrpSpPr>
            <a:grpSpLocks/>
          </p:cNvGrpSpPr>
          <p:nvPr/>
        </p:nvGrpSpPr>
        <p:grpSpPr bwMode="auto">
          <a:xfrm>
            <a:off x="1501775" y="2022475"/>
            <a:ext cx="6167438" cy="3213100"/>
            <a:chOff x="633" y="1487"/>
            <a:chExt cx="3885" cy="2024"/>
          </a:xfrm>
        </p:grpSpPr>
        <p:sp>
          <p:nvSpPr>
            <p:cNvPr id="12292" name="Line 5"/>
            <p:cNvSpPr>
              <a:spLocks noChangeShapeType="1"/>
            </p:cNvSpPr>
            <p:nvPr/>
          </p:nvSpPr>
          <p:spPr bwMode="auto">
            <a:xfrm>
              <a:off x="1208" y="1576"/>
              <a:ext cx="0" cy="13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3" name="Line 6"/>
            <p:cNvSpPr>
              <a:spLocks noChangeShapeType="1"/>
            </p:cNvSpPr>
            <p:nvPr/>
          </p:nvSpPr>
          <p:spPr bwMode="auto">
            <a:xfrm>
              <a:off x="1208" y="2928"/>
              <a:ext cx="315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4" name="Line 7"/>
            <p:cNvSpPr>
              <a:spLocks noChangeShapeType="1"/>
            </p:cNvSpPr>
            <p:nvPr/>
          </p:nvSpPr>
          <p:spPr bwMode="auto">
            <a:xfrm flipV="1">
              <a:off x="1207" y="1570"/>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5" name="Line 8"/>
            <p:cNvSpPr>
              <a:spLocks noChangeShapeType="1"/>
            </p:cNvSpPr>
            <p:nvPr/>
          </p:nvSpPr>
          <p:spPr bwMode="auto">
            <a:xfrm rot="5400000" flipV="1">
              <a:off x="2738" y="2882"/>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6" name="Line 9"/>
            <p:cNvSpPr>
              <a:spLocks noChangeShapeType="1"/>
            </p:cNvSpPr>
            <p:nvPr/>
          </p:nvSpPr>
          <p:spPr bwMode="auto">
            <a:xfrm rot="5400000" flipV="1">
              <a:off x="3527" y="2884"/>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7" name="Line 10"/>
            <p:cNvSpPr>
              <a:spLocks noChangeShapeType="1"/>
            </p:cNvSpPr>
            <p:nvPr/>
          </p:nvSpPr>
          <p:spPr bwMode="auto">
            <a:xfrm rot="5400000" flipV="1">
              <a:off x="4316" y="2881"/>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8" name="Line 11"/>
            <p:cNvSpPr>
              <a:spLocks noChangeShapeType="1"/>
            </p:cNvSpPr>
            <p:nvPr/>
          </p:nvSpPr>
          <p:spPr bwMode="auto">
            <a:xfrm flipV="1">
              <a:off x="1206" y="2249"/>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9" name="Line 12"/>
            <p:cNvSpPr>
              <a:spLocks noChangeShapeType="1"/>
            </p:cNvSpPr>
            <p:nvPr/>
          </p:nvSpPr>
          <p:spPr bwMode="auto">
            <a:xfrm rot="5400000" flipV="1">
              <a:off x="1949" y="2885"/>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0" name="Text Box 13"/>
            <p:cNvSpPr txBox="1">
              <a:spLocks noChangeArrowheads="1"/>
            </p:cNvSpPr>
            <p:nvPr/>
          </p:nvSpPr>
          <p:spPr bwMode="auto">
            <a:xfrm rot="-5400000">
              <a:off x="603" y="2199"/>
              <a:ext cx="25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400" i="1">
                  <a:latin typeface="Helvetica" charset="0"/>
                </a:rPr>
                <a:t>f(t)</a:t>
              </a:r>
            </a:p>
          </p:txBody>
        </p:sp>
        <p:sp>
          <p:nvSpPr>
            <p:cNvPr id="12301" name="Text Box 14"/>
            <p:cNvSpPr txBox="1">
              <a:spLocks noChangeArrowheads="1"/>
            </p:cNvSpPr>
            <p:nvPr/>
          </p:nvSpPr>
          <p:spPr bwMode="auto">
            <a:xfrm>
              <a:off x="1062" y="2809"/>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a:t>
              </a:r>
              <a:endParaRPr lang="en-US" altLang="en-US" sz="1200" i="1">
                <a:latin typeface="Helvetica" charset="0"/>
              </a:endParaRPr>
            </a:p>
          </p:txBody>
        </p:sp>
        <p:sp>
          <p:nvSpPr>
            <p:cNvPr id="12302" name="Text Box 15"/>
            <p:cNvSpPr txBox="1">
              <a:spLocks noChangeArrowheads="1"/>
            </p:cNvSpPr>
            <p:nvPr/>
          </p:nvSpPr>
          <p:spPr bwMode="auto">
            <a:xfrm>
              <a:off x="876" y="1487"/>
              <a:ext cx="35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0.669</a:t>
              </a:r>
              <a:endParaRPr lang="en-US" altLang="en-US" sz="1200" i="1">
                <a:latin typeface="Helvetica" charset="0"/>
              </a:endParaRPr>
            </a:p>
          </p:txBody>
        </p:sp>
        <p:sp>
          <p:nvSpPr>
            <p:cNvPr id="12303" name="Text Box 16"/>
            <p:cNvSpPr txBox="1">
              <a:spLocks noChangeArrowheads="1"/>
            </p:cNvSpPr>
            <p:nvPr/>
          </p:nvSpPr>
          <p:spPr bwMode="auto">
            <a:xfrm>
              <a:off x="891" y="2166"/>
              <a:ext cx="35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0.334</a:t>
              </a:r>
              <a:endParaRPr lang="en-US" altLang="en-US" sz="1200" i="1">
                <a:latin typeface="Helvetica" charset="0"/>
              </a:endParaRPr>
            </a:p>
          </p:txBody>
        </p:sp>
        <p:sp>
          <p:nvSpPr>
            <p:cNvPr id="12304" name="Text Box 17"/>
            <p:cNvSpPr txBox="1">
              <a:spLocks noChangeArrowheads="1"/>
            </p:cNvSpPr>
            <p:nvPr/>
          </p:nvSpPr>
          <p:spPr bwMode="auto">
            <a:xfrm>
              <a:off x="1830" y="2953"/>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1.25</a:t>
              </a:r>
              <a:endParaRPr lang="en-US" altLang="en-US" sz="1200" i="1">
                <a:latin typeface="Helvetica" charset="0"/>
              </a:endParaRPr>
            </a:p>
          </p:txBody>
        </p:sp>
        <p:sp>
          <p:nvSpPr>
            <p:cNvPr id="12305" name="Text Box 18"/>
            <p:cNvSpPr txBox="1">
              <a:spLocks noChangeArrowheads="1"/>
            </p:cNvSpPr>
            <p:nvPr/>
          </p:nvSpPr>
          <p:spPr bwMode="auto">
            <a:xfrm>
              <a:off x="2669" y="2953"/>
              <a:ext cx="3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2.50</a:t>
              </a:r>
              <a:endParaRPr lang="en-US" altLang="en-US" sz="1200" i="1">
                <a:latin typeface="Helvetica" charset="0"/>
              </a:endParaRPr>
            </a:p>
          </p:txBody>
        </p:sp>
        <p:sp>
          <p:nvSpPr>
            <p:cNvPr id="12306" name="Text Box 19"/>
            <p:cNvSpPr txBox="1">
              <a:spLocks noChangeArrowheads="1"/>
            </p:cNvSpPr>
            <p:nvPr/>
          </p:nvSpPr>
          <p:spPr bwMode="auto">
            <a:xfrm>
              <a:off x="3435" y="2953"/>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3.75</a:t>
              </a:r>
              <a:endParaRPr lang="en-US" altLang="en-US" sz="1200" i="1">
                <a:latin typeface="Helvetica" charset="0"/>
              </a:endParaRPr>
            </a:p>
          </p:txBody>
        </p:sp>
        <p:sp>
          <p:nvSpPr>
            <p:cNvPr id="12307" name="Text Box 20"/>
            <p:cNvSpPr txBox="1">
              <a:spLocks noChangeArrowheads="1"/>
            </p:cNvSpPr>
            <p:nvPr/>
          </p:nvSpPr>
          <p:spPr bwMode="auto">
            <a:xfrm>
              <a:off x="4214" y="2953"/>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5.00</a:t>
              </a:r>
              <a:endParaRPr lang="en-US" altLang="en-US" sz="1200" i="1">
                <a:latin typeface="Helvetica" charset="0"/>
              </a:endParaRPr>
            </a:p>
          </p:txBody>
        </p:sp>
        <p:sp>
          <p:nvSpPr>
            <p:cNvPr id="12308" name="Text Box 21"/>
            <p:cNvSpPr txBox="1">
              <a:spLocks noChangeArrowheads="1"/>
            </p:cNvSpPr>
            <p:nvPr/>
          </p:nvSpPr>
          <p:spPr bwMode="auto">
            <a:xfrm>
              <a:off x="1156" y="295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a:t>
              </a:r>
              <a:endParaRPr lang="en-US" altLang="en-US" sz="1200" i="1">
                <a:latin typeface="Helvetica" charset="0"/>
              </a:endParaRPr>
            </a:p>
          </p:txBody>
        </p:sp>
        <p:sp>
          <p:nvSpPr>
            <p:cNvPr id="12309" name="Text Box 22"/>
            <p:cNvSpPr txBox="1">
              <a:spLocks noChangeArrowheads="1"/>
            </p:cNvSpPr>
            <p:nvPr/>
          </p:nvSpPr>
          <p:spPr bwMode="auto">
            <a:xfrm>
              <a:off x="2651" y="3317"/>
              <a:ext cx="2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400" i="1">
                  <a:latin typeface="Helvetica" charset="0"/>
                </a:rPr>
                <a:t>t</a:t>
              </a:r>
            </a:p>
          </p:txBody>
        </p:sp>
        <p:sp>
          <p:nvSpPr>
            <p:cNvPr id="12310" name="Freeform 31"/>
            <p:cNvSpPr>
              <a:spLocks/>
            </p:cNvSpPr>
            <p:nvPr/>
          </p:nvSpPr>
          <p:spPr bwMode="auto">
            <a:xfrm>
              <a:off x="1215" y="1563"/>
              <a:ext cx="3145" cy="1362"/>
            </a:xfrm>
            <a:custGeom>
              <a:avLst/>
              <a:gdLst>
                <a:gd name="T0" fmla="*/ 0 w 3145"/>
                <a:gd name="T1" fmla="*/ 1362 h 1362"/>
                <a:gd name="T2" fmla="*/ 25 w 3145"/>
                <a:gd name="T3" fmla="*/ 898 h 1362"/>
                <a:gd name="T4" fmla="*/ 67 w 3145"/>
                <a:gd name="T5" fmla="*/ 599 h 1362"/>
                <a:gd name="T6" fmla="*/ 128 w 3145"/>
                <a:gd name="T7" fmla="*/ 214 h 1362"/>
                <a:gd name="T8" fmla="*/ 202 w 3145"/>
                <a:gd name="T9" fmla="*/ 25 h 1362"/>
                <a:gd name="T10" fmla="*/ 318 w 3145"/>
                <a:gd name="T11" fmla="*/ 68 h 1362"/>
                <a:gd name="T12" fmla="*/ 501 w 3145"/>
                <a:gd name="T13" fmla="*/ 312 h 1362"/>
                <a:gd name="T14" fmla="*/ 806 w 3145"/>
                <a:gd name="T15" fmla="*/ 776 h 1362"/>
                <a:gd name="T16" fmla="*/ 971 w 3145"/>
                <a:gd name="T17" fmla="*/ 916 h 1362"/>
                <a:gd name="T18" fmla="*/ 1313 w 3145"/>
                <a:gd name="T19" fmla="*/ 1057 h 1362"/>
                <a:gd name="T20" fmla="*/ 1631 w 3145"/>
                <a:gd name="T21" fmla="*/ 1149 h 1362"/>
                <a:gd name="T22" fmla="*/ 1960 w 3145"/>
                <a:gd name="T23" fmla="*/ 1234 h 1362"/>
                <a:gd name="T24" fmla="*/ 2418 w 3145"/>
                <a:gd name="T25" fmla="*/ 1295 h 1362"/>
                <a:gd name="T26" fmla="*/ 3145 w 3145"/>
                <a:gd name="T27" fmla="*/ 1338 h 13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45"/>
                <a:gd name="T43" fmla="*/ 0 h 1362"/>
                <a:gd name="T44" fmla="*/ 3145 w 3145"/>
                <a:gd name="T45" fmla="*/ 1362 h 13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45" h="1362">
                  <a:moveTo>
                    <a:pt x="0" y="1362"/>
                  </a:moveTo>
                  <a:cubicBezTo>
                    <a:pt x="4" y="1284"/>
                    <a:pt x="13" y="1025"/>
                    <a:pt x="25" y="898"/>
                  </a:cubicBezTo>
                  <a:cubicBezTo>
                    <a:pt x="36" y="770"/>
                    <a:pt x="49" y="713"/>
                    <a:pt x="67" y="599"/>
                  </a:cubicBezTo>
                  <a:cubicBezTo>
                    <a:pt x="84" y="485"/>
                    <a:pt x="105" y="309"/>
                    <a:pt x="128" y="214"/>
                  </a:cubicBezTo>
                  <a:cubicBezTo>
                    <a:pt x="150" y="118"/>
                    <a:pt x="170" y="49"/>
                    <a:pt x="202" y="25"/>
                  </a:cubicBezTo>
                  <a:cubicBezTo>
                    <a:pt x="233" y="0"/>
                    <a:pt x="268" y="20"/>
                    <a:pt x="318" y="68"/>
                  </a:cubicBezTo>
                  <a:cubicBezTo>
                    <a:pt x="367" y="115"/>
                    <a:pt x="419" y="194"/>
                    <a:pt x="501" y="312"/>
                  </a:cubicBezTo>
                  <a:cubicBezTo>
                    <a:pt x="582" y="430"/>
                    <a:pt x="727" y="675"/>
                    <a:pt x="806" y="776"/>
                  </a:cubicBezTo>
                  <a:cubicBezTo>
                    <a:pt x="884" y="876"/>
                    <a:pt x="886" y="869"/>
                    <a:pt x="971" y="916"/>
                  </a:cubicBezTo>
                  <a:cubicBezTo>
                    <a:pt x="1055" y="962"/>
                    <a:pt x="1203" y="1018"/>
                    <a:pt x="1313" y="1057"/>
                  </a:cubicBezTo>
                  <a:cubicBezTo>
                    <a:pt x="1422" y="1095"/>
                    <a:pt x="1523" y="1119"/>
                    <a:pt x="1631" y="1149"/>
                  </a:cubicBezTo>
                  <a:cubicBezTo>
                    <a:pt x="1738" y="1178"/>
                    <a:pt x="1828" y="1209"/>
                    <a:pt x="1960" y="1234"/>
                  </a:cubicBezTo>
                  <a:cubicBezTo>
                    <a:pt x="2091" y="1258"/>
                    <a:pt x="2220" y="1277"/>
                    <a:pt x="2418" y="1295"/>
                  </a:cubicBezTo>
                  <a:cubicBezTo>
                    <a:pt x="2615" y="1312"/>
                    <a:pt x="3023" y="1330"/>
                    <a:pt x="3145" y="1338"/>
                  </a:cubicBezTo>
                </a:path>
              </a:pathLst>
            </a:custGeom>
            <a:noFill/>
            <a:ln w="190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2311" name="Object 32"/>
            <p:cNvGraphicFramePr>
              <a:graphicFrameLocks noChangeAspect="1"/>
            </p:cNvGraphicFramePr>
            <p:nvPr/>
          </p:nvGraphicFramePr>
          <p:xfrm>
            <a:off x="2071" y="1797"/>
            <a:ext cx="1148" cy="299"/>
          </p:xfrm>
          <a:graphic>
            <a:graphicData uri="http://schemas.openxmlformats.org/presentationml/2006/ole">
              <mc:AlternateContent xmlns:mc="http://schemas.openxmlformats.org/markup-compatibility/2006">
                <mc:Choice xmlns:v="urn:schemas-microsoft-com:vml" Requires="v">
                  <p:oleObj spid="_x0000_s20481" name="Equation" r:id="rId3" imgW="1993900" imgH="571500" progId="Equation.3">
                    <p:embed/>
                  </p:oleObj>
                </mc:Choice>
                <mc:Fallback>
                  <p:oleObj name="Equation" r:id="rId3" imgW="1993900" imgH="571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 y="1797"/>
                          <a:ext cx="1148" cy="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16283991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ea typeface="MS PGothic" charset="-128"/>
              </a:rPr>
              <a:t>The CDF of the Hypoexponential Distribution</a:t>
            </a:r>
          </a:p>
        </p:txBody>
      </p:sp>
      <p:sp>
        <p:nvSpPr>
          <p:cNvPr id="13315" name="Rectangle 3"/>
          <p:cNvSpPr>
            <a:spLocks noGrp="1" noChangeArrowheads="1"/>
          </p:cNvSpPr>
          <p:nvPr>
            <p:ph type="body" idx="1"/>
          </p:nvPr>
        </p:nvSpPr>
        <p:spPr>
          <a:xfrm>
            <a:off x="685800" y="1354138"/>
            <a:ext cx="7772400" cy="4859337"/>
          </a:xfrm>
        </p:spPr>
        <p:txBody>
          <a:bodyPr/>
          <a:lstStyle/>
          <a:p>
            <a:r>
              <a:rPr lang="en-US" altLang="en-US">
                <a:ea typeface="MS PGothic" charset="-128"/>
              </a:rPr>
              <a:t>The corresponding distribution function is:</a:t>
            </a:r>
          </a:p>
        </p:txBody>
      </p:sp>
      <p:graphicFrame>
        <p:nvGraphicFramePr>
          <p:cNvPr id="13316" name="Object 4"/>
          <p:cNvGraphicFramePr>
            <a:graphicFrameLocks noChangeAspect="1"/>
          </p:cNvGraphicFramePr>
          <p:nvPr/>
        </p:nvGraphicFramePr>
        <p:xfrm>
          <a:off x="1939925" y="1795463"/>
          <a:ext cx="4660900" cy="647700"/>
        </p:xfrm>
        <a:graphic>
          <a:graphicData uri="http://schemas.openxmlformats.org/presentationml/2006/ole">
            <mc:AlternateContent xmlns:mc="http://schemas.openxmlformats.org/markup-compatibility/2006">
              <mc:Choice xmlns:v="urn:schemas-microsoft-com:vml" Requires="v">
                <p:oleObj spid="_x0000_s21505" name="Equation" r:id="rId3" imgW="4660900" imgH="647700" progId="Equation.3">
                  <p:embed/>
                </p:oleObj>
              </mc:Choice>
              <mc:Fallback>
                <p:oleObj name="Equation" r:id="rId3" imgW="4660900" imgH="647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9925" y="1795463"/>
                        <a:ext cx="46609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317" name="Text Box 23"/>
          <p:cNvSpPr txBox="1">
            <a:spLocks noChangeArrowheads="1"/>
          </p:cNvSpPr>
          <p:nvPr/>
        </p:nvSpPr>
        <p:spPr bwMode="auto">
          <a:xfrm>
            <a:off x="4273550" y="5697538"/>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400" i="1">
                <a:latin typeface="Helvetica" charset="0"/>
              </a:rPr>
              <a:t>t</a:t>
            </a:r>
          </a:p>
        </p:txBody>
      </p:sp>
      <p:grpSp>
        <p:nvGrpSpPr>
          <p:cNvPr id="13318" name="Group 29"/>
          <p:cNvGrpSpPr>
            <a:grpSpLocks/>
          </p:cNvGrpSpPr>
          <p:nvPr/>
        </p:nvGrpSpPr>
        <p:grpSpPr bwMode="auto">
          <a:xfrm>
            <a:off x="1425575" y="3014663"/>
            <a:ext cx="6170613" cy="2603500"/>
            <a:chOff x="680" y="2061"/>
            <a:chExt cx="3887" cy="1640"/>
          </a:xfrm>
        </p:grpSpPr>
        <p:sp>
          <p:nvSpPr>
            <p:cNvPr id="13319" name="Line 6"/>
            <p:cNvSpPr>
              <a:spLocks noChangeShapeType="1"/>
            </p:cNvSpPr>
            <p:nvPr/>
          </p:nvSpPr>
          <p:spPr bwMode="auto">
            <a:xfrm>
              <a:off x="1257" y="2150"/>
              <a:ext cx="0" cy="13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0" name="Line 7"/>
            <p:cNvSpPr>
              <a:spLocks noChangeShapeType="1"/>
            </p:cNvSpPr>
            <p:nvPr/>
          </p:nvSpPr>
          <p:spPr bwMode="auto">
            <a:xfrm>
              <a:off x="1257" y="3502"/>
              <a:ext cx="315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1" name="Line 8"/>
            <p:cNvSpPr>
              <a:spLocks noChangeShapeType="1"/>
            </p:cNvSpPr>
            <p:nvPr/>
          </p:nvSpPr>
          <p:spPr bwMode="auto">
            <a:xfrm flipV="1">
              <a:off x="1256" y="2144"/>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9"/>
            <p:cNvSpPr>
              <a:spLocks noChangeShapeType="1"/>
            </p:cNvSpPr>
            <p:nvPr/>
          </p:nvSpPr>
          <p:spPr bwMode="auto">
            <a:xfrm rot="5400000" flipV="1">
              <a:off x="2787" y="3456"/>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3" name="Line 10"/>
            <p:cNvSpPr>
              <a:spLocks noChangeShapeType="1"/>
            </p:cNvSpPr>
            <p:nvPr/>
          </p:nvSpPr>
          <p:spPr bwMode="auto">
            <a:xfrm rot="5400000" flipV="1">
              <a:off x="3576" y="3458"/>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4" name="Line 11"/>
            <p:cNvSpPr>
              <a:spLocks noChangeShapeType="1"/>
            </p:cNvSpPr>
            <p:nvPr/>
          </p:nvSpPr>
          <p:spPr bwMode="auto">
            <a:xfrm rot="5400000" flipV="1">
              <a:off x="4365" y="3455"/>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5" name="Line 12"/>
            <p:cNvSpPr>
              <a:spLocks noChangeShapeType="1"/>
            </p:cNvSpPr>
            <p:nvPr/>
          </p:nvSpPr>
          <p:spPr bwMode="auto">
            <a:xfrm flipV="1">
              <a:off x="1255" y="2823"/>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6" name="Line 13"/>
            <p:cNvSpPr>
              <a:spLocks noChangeShapeType="1"/>
            </p:cNvSpPr>
            <p:nvPr/>
          </p:nvSpPr>
          <p:spPr bwMode="auto">
            <a:xfrm rot="5400000" flipV="1">
              <a:off x="1998" y="3459"/>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7" name="Text Box 14"/>
            <p:cNvSpPr txBox="1">
              <a:spLocks noChangeArrowheads="1"/>
            </p:cNvSpPr>
            <p:nvPr/>
          </p:nvSpPr>
          <p:spPr bwMode="auto">
            <a:xfrm rot="-5400000">
              <a:off x="607" y="2729"/>
              <a:ext cx="33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400" i="1">
                  <a:latin typeface="Helvetica" charset="0"/>
                </a:rPr>
                <a:t>F(t)</a:t>
              </a:r>
            </a:p>
          </p:txBody>
        </p:sp>
        <p:sp>
          <p:nvSpPr>
            <p:cNvPr id="13328" name="Text Box 15"/>
            <p:cNvSpPr txBox="1">
              <a:spLocks noChangeArrowheads="1"/>
            </p:cNvSpPr>
            <p:nvPr/>
          </p:nvSpPr>
          <p:spPr bwMode="auto">
            <a:xfrm>
              <a:off x="1111" y="338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a:t>
              </a:r>
              <a:endParaRPr lang="en-US" altLang="en-US" sz="1200" i="1">
                <a:latin typeface="Helvetica" charset="0"/>
              </a:endParaRPr>
            </a:p>
          </p:txBody>
        </p:sp>
        <p:sp>
          <p:nvSpPr>
            <p:cNvPr id="13329" name="Text Box 16"/>
            <p:cNvSpPr txBox="1">
              <a:spLocks noChangeArrowheads="1"/>
            </p:cNvSpPr>
            <p:nvPr/>
          </p:nvSpPr>
          <p:spPr bwMode="auto">
            <a:xfrm>
              <a:off x="925" y="2061"/>
              <a:ext cx="25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1.0</a:t>
              </a:r>
              <a:endParaRPr lang="en-US" altLang="en-US" sz="1200" i="1">
                <a:latin typeface="Helvetica" charset="0"/>
              </a:endParaRPr>
            </a:p>
          </p:txBody>
        </p:sp>
        <p:sp>
          <p:nvSpPr>
            <p:cNvPr id="13330" name="Text Box 17"/>
            <p:cNvSpPr txBox="1">
              <a:spLocks noChangeArrowheads="1"/>
            </p:cNvSpPr>
            <p:nvPr/>
          </p:nvSpPr>
          <p:spPr bwMode="auto">
            <a:xfrm>
              <a:off x="940" y="2740"/>
              <a:ext cx="25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0.5</a:t>
              </a:r>
              <a:endParaRPr lang="en-US" altLang="en-US" sz="1200" i="1">
                <a:latin typeface="Helvetica" charset="0"/>
              </a:endParaRPr>
            </a:p>
          </p:txBody>
        </p:sp>
        <p:sp>
          <p:nvSpPr>
            <p:cNvPr id="13331" name="Text Box 18"/>
            <p:cNvSpPr txBox="1">
              <a:spLocks noChangeArrowheads="1"/>
            </p:cNvSpPr>
            <p:nvPr/>
          </p:nvSpPr>
          <p:spPr bwMode="auto">
            <a:xfrm>
              <a:off x="1879" y="3527"/>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1.25</a:t>
              </a:r>
              <a:endParaRPr lang="en-US" altLang="en-US" sz="1200" i="1">
                <a:latin typeface="Helvetica" charset="0"/>
              </a:endParaRPr>
            </a:p>
          </p:txBody>
        </p:sp>
        <p:sp>
          <p:nvSpPr>
            <p:cNvPr id="13332" name="Text Box 19"/>
            <p:cNvSpPr txBox="1">
              <a:spLocks noChangeArrowheads="1"/>
            </p:cNvSpPr>
            <p:nvPr/>
          </p:nvSpPr>
          <p:spPr bwMode="auto">
            <a:xfrm>
              <a:off x="2718" y="3527"/>
              <a:ext cx="3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2.50</a:t>
              </a:r>
              <a:endParaRPr lang="en-US" altLang="en-US" sz="1200" i="1">
                <a:latin typeface="Helvetica" charset="0"/>
              </a:endParaRPr>
            </a:p>
          </p:txBody>
        </p:sp>
        <p:sp>
          <p:nvSpPr>
            <p:cNvPr id="13333" name="Text Box 20"/>
            <p:cNvSpPr txBox="1">
              <a:spLocks noChangeArrowheads="1"/>
            </p:cNvSpPr>
            <p:nvPr/>
          </p:nvSpPr>
          <p:spPr bwMode="auto">
            <a:xfrm>
              <a:off x="3484" y="3527"/>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3.75</a:t>
              </a:r>
              <a:endParaRPr lang="en-US" altLang="en-US" sz="1200" i="1">
                <a:latin typeface="Helvetica" charset="0"/>
              </a:endParaRPr>
            </a:p>
          </p:txBody>
        </p:sp>
        <p:sp>
          <p:nvSpPr>
            <p:cNvPr id="13334" name="Text Box 21"/>
            <p:cNvSpPr txBox="1">
              <a:spLocks noChangeArrowheads="1"/>
            </p:cNvSpPr>
            <p:nvPr/>
          </p:nvSpPr>
          <p:spPr bwMode="auto">
            <a:xfrm>
              <a:off x="4263" y="3527"/>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5.00</a:t>
              </a:r>
              <a:endParaRPr lang="en-US" altLang="en-US" sz="1200" i="1">
                <a:latin typeface="Helvetica" charset="0"/>
              </a:endParaRPr>
            </a:p>
          </p:txBody>
        </p:sp>
        <p:sp>
          <p:nvSpPr>
            <p:cNvPr id="13335" name="Text Box 22"/>
            <p:cNvSpPr txBox="1">
              <a:spLocks noChangeArrowheads="1"/>
            </p:cNvSpPr>
            <p:nvPr/>
          </p:nvSpPr>
          <p:spPr bwMode="auto">
            <a:xfrm>
              <a:off x="1205" y="3527"/>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a:t>
              </a:r>
              <a:endParaRPr lang="en-US" altLang="en-US" sz="1200" i="1">
                <a:latin typeface="Helvetica" charset="0"/>
              </a:endParaRPr>
            </a:p>
          </p:txBody>
        </p:sp>
        <p:graphicFrame>
          <p:nvGraphicFramePr>
            <p:cNvPr id="13336" name="Object 25"/>
            <p:cNvGraphicFramePr>
              <a:graphicFrameLocks noChangeAspect="1"/>
            </p:cNvGraphicFramePr>
            <p:nvPr/>
          </p:nvGraphicFramePr>
          <p:xfrm>
            <a:off x="2287" y="2542"/>
            <a:ext cx="1401" cy="287"/>
          </p:xfrm>
          <a:graphic>
            <a:graphicData uri="http://schemas.openxmlformats.org/presentationml/2006/ole">
              <mc:AlternateContent xmlns:mc="http://schemas.openxmlformats.org/markup-compatibility/2006">
                <mc:Choice xmlns:v="urn:schemas-microsoft-com:vml" Requires="v">
                  <p:oleObj spid="_x0000_s21506" name="Equation" r:id="rId5" imgW="2540000" imgH="571500" progId="Equation.3">
                    <p:embed/>
                  </p:oleObj>
                </mc:Choice>
                <mc:Fallback>
                  <p:oleObj name="Equation" r:id="rId5" imgW="2540000" imgH="571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7" y="2542"/>
                          <a:ext cx="1401" cy="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337" name="Freeform 27"/>
            <p:cNvSpPr>
              <a:spLocks/>
            </p:cNvSpPr>
            <p:nvPr/>
          </p:nvSpPr>
          <p:spPr bwMode="auto">
            <a:xfrm>
              <a:off x="1282" y="2195"/>
              <a:ext cx="3127" cy="1298"/>
            </a:xfrm>
            <a:custGeom>
              <a:avLst/>
              <a:gdLst>
                <a:gd name="T0" fmla="*/ 0 w 3127"/>
                <a:gd name="T1" fmla="*/ 1298 h 1298"/>
                <a:gd name="T2" fmla="*/ 141 w 3127"/>
                <a:gd name="T3" fmla="*/ 1133 h 1298"/>
                <a:gd name="T4" fmla="*/ 275 w 3127"/>
                <a:gd name="T5" fmla="*/ 950 h 1298"/>
                <a:gd name="T6" fmla="*/ 422 w 3127"/>
                <a:gd name="T7" fmla="*/ 761 h 1298"/>
                <a:gd name="T8" fmla="*/ 501 w 3127"/>
                <a:gd name="T9" fmla="*/ 669 h 1298"/>
                <a:gd name="T10" fmla="*/ 684 w 3127"/>
                <a:gd name="T11" fmla="*/ 480 h 1298"/>
                <a:gd name="T12" fmla="*/ 947 w 3127"/>
                <a:gd name="T13" fmla="*/ 266 h 1298"/>
                <a:gd name="T14" fmla="*/ 1222 w 3127"/>
                <a:gd name="T15" fmla="*/ 113 h 1298"/>
                <a:gd name="T16" fmla="*/ 1338 w 3127"/>
                <a:gd name="T17" fmla="*/ 71 h 1298"/>
                <a:gd name="T18" fmla="*/ 1564 w 3127"/>
                <a:gd name="T19" fmla="*/ 28 h 1298"/>
                <a:gd name="T20" fmla="*/ 2272 w 3127"/>
                <a:gd name="T21" fmla="*/ 4 h 1298"/>
                <a:gd name="T22" fmla="*/ 2761 w 3127"/>
                <a:gd name="T23" fmla="*/ 4 h 1298"/>
                <a:gd name="T24" fmla="*/ 3127 w 3127"/>
                <a:gd name="T25" fmla="*/ 4 h 12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27"/>
                <a:gd name="T40" fmla="*/ 0 h 1298"/>
                <a:gd name="T41" fmla="*/ 3127 w 3127"/>
                <a:gd name="T42" fmla="*/ 1298 h 12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27" h="1298">
                  <a:moveTo>
                    <a:pt x="0" y="1298"/>
                  </a:moveTo>
                  <a:cubicBezTo>
                    <a:pt x="47" y="1244"/>
                    <a:pt x="95" y="1191"/>
                    <a:pt x="141" y="1133"/>
                  </a:cubicBezTo>
                  <a:cubicBezTo>
                    <a:pt x="186" y="1074"/>
                    <a:pt x="228" y="1012"/>
                    <a:pt x="275" y="950"/>
                  </a:cubicBezTo>
                  <a:cubicBezTo>
                    <a:pt x="321" y="888"/>
                    <a:pt x="384" y="807"/>
                    <a:pt x="422" y="761"/>
                  </a:cubicBezTo>
                  <a:cubicBezTo>
                    <a:pt x="459" y="714"/>
                    <a:pt x="457" y="715"/>
                    <a:pt x="501" y="669"/>
                  </a:cubicBezTo>
                  <a:cubicBezTo>
                    <a:pt x="544" y="622"/>
                    <a:pt x="609" y="547"/>
                    <a:pt x="684" y="480"/>
                  </a:cubicBezTo>
                  <a:cubicBezTo>
                    <a:pt x="758" y="412"/>
                    <a:pt x="857" y="327"/>
                    <a:pt x="947" y="266"/>
                  </a:cubicBezTo>
                  <a:cubicBezTo>
                    <a:pt x="1036" y="204"/>
                    <a:pt x="1156" y="145"/>
                    <a:pt x="1222" y="113"/>
                  </a:cubicBezTo>
                  <a:cubicBezTo>
                    <a:pt x="1287" y="80"/>
                    <a:pt x="1281" y="85"/>
                    <a:pt x="1338" y="71"/>
                  </a:cubicBezTo>
                  <a:cubicBezTo>
                    <a:pt x="1395" y="56"/>
                    <a:pt x="1408" y="39"/>
                    <a:pt x="1564" y="28"/>
                  </a:cubicBezTo>
                  <a:cubicBezTo>
                    <a:pt x="1719" y="16"/>
                    <a:pt x="2072" y="7"/>
                    <a:pt x="2272" y="4"/>
                  </a:cubicBezTo>
                  <a:cubicBezTo>
                    <a:pt x="2471" y="0"/>
                    <a:pt x="2618" y="4"/>
                    <a:pt x="2761" y="4"/>
                  </a:cubicBezTo>
                  <a:cubicBezTo>
                    <a:pt x="2903" y="4"/>
                    <a:pt x="3051" y="4"/>
                    <a:pt x="3127" y="4"/>
                  </a:cubicBezTo>
                </a:path>
              </a:pathLst>
            </a:custGeom>
            <a:noFill/>
            <a:ln w="190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9734545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ea typeface="MS PGothic" charset="-128"/>
              </a:rPr>
              <a:t>Example 2 </a:t>
            </a:r>
            <a:r>
              <a:rPr lang="en-US" altLang="en-US" sz="2400">
                <a:ea typeface="MS PGothic" charset="-128"/>
              </a:rPr>
              <a:t>(TMR/Simplex system) cont.</a:t>
            </a:r>
          </a:p>
        </p:txBody>
      </p:sp>
      <p:sp>
        <p:nvSpPr>
          <p:cNvPr id="23555" name="Rectangle 3"/>
          <p:cNvSpPr>
            <a:spLocks noGrp="1" noChangeArrowheads="1"/>
          </p:cNvSpPr>
          <p:nvPr>
            <p:ph type="body" idx="1"/>
          </p:nvPr>
        </p:nvSpPr>
        <p:spPr/>
        <p:txBody>
          <a:bodyPr/>
          <a:lstStyle/>
          <a:p>
            <a:r>
              <a:rPr lang="en-US" altLang="en-US" dirty="0">
                <a:ea typeface="MS PGothic" charset="-128"/>
              </a:rPr>
              <a:t>We use two useful notions:</a:t>
            </a:r>
          </a:p>
          <a:p>
            <a:pPr>
              <a:buFontTx/>
              <a:buNone/>
            </a:pPr>
            <a:endParaRPr lang="en-US" altLang="en-US" dirty="0">
              <a:ea typeface="MS PGothic" charset="-128"/>
            </a:endParaRPr>
          </a:p>
          <a:p>
            <a:pPr>
              <a:buFontTx/>
              <a:buNone/>
            </a:pPr>
            <a:r>
              <a:rPr lang="en-US" altLang="en-US" b="1" dirty="0">
                <a:ea typeface="MS PGothic" charset="-128"/>
              </a:rPr>
              <a:t>	1.</a:t>
            </a:r>
            <a:r>
              <a:rPr lang="en-US" altLang="en-US" dirty="0">
                <a:ea typeface="MS PGothic" charset="-128"/>
              </a:rPr>
              <a:t> The lifetime distribution of a series system whose components have independent exponentially distributed lifetimes is itself </a:t>
            </a:r>
            <a:r>
              <a:rPr lang="en-US" altLang="en-US" i="1" dirty="0">
                <a:ea typeface="MS PGothic" charset="-128"/>
              </a:rPr>
              <a:t>exponentially distributed</a:t>
            </a:r>
            <a:r>
              <a:rPr lang="en-US" altLang="en-US" dirty="0">
                <a:ea typeface="MS PGothic" charset="-128"/>
              </a:rPr>
              <a:t> with  parameter</a:t>
            </a:r>
          </a:p>
          <a:p>
            <a:pPr>
              <a:buFontTx/>
              <a:buNone/>
            </a:pPr>
            <a:endParaRPr lang="en-US" altLang="en-US" dirty="0">
              <a:ea typeface="MS PGothic" charset="-128"/>
            </a:endParaRPr>
          </a:p>
          <a:p>
            <a:pPr>
              <a:buFontTx/>
              <a:buNone/>
            </a:pPr>
            <a:r>
              <a:rPr lang="en-US" altLang="en-US" b="1" dirty="0">
                <a:ea typeface="MS PGothic" charset="-128"/>
              </a:rPr>
              <a:t>	2.</a:t>
            </a:r>
            <a:r>
              <a:rPr lang="en-US" altLang="en-US" dirty="0">
                <a:ea typeface="MS PGothic" charset="-128"/>
              </a:rPr>
              <a:t> If X´ and </a:t>
            </a:r>
            <a:r>
              <a:rPr lang="en-US" altLang="en-US" dirty="0" err="1">
                <a:ea typeface="MS PGothic" charset="-128"/>
              </a:rPr>
              <a:t>Y´are</a:t>
            </a:r>
            <a:r>
              <a:rPr lang="en-US" altLang="en-US" dirty="0">
                <a:ea typeface="MS PGothic" charset="-128"/>
              </a:rPr>
              <a:t> </a:t>
            </a:r>
          </a:p>
          <a:p>
            <a:pPr lvl="1"/>
            <a:r>
              <a:rPr lang="en-US" altLang="en-US" dirty="0">
                <a:ea typeface="MS PGothic" charset="-128"/>
              </a:rPr>
              <a:t>	exponentially distributed with parameters </a:t>
            </a:r>
            <a:r>
              <a:rPr lang="en-US" altLang="en-US" dirty="0">
                <a:ea typeface="MS PGothic" charset="-128"/>
                <a:sym typeface="Symbol" charset="2"/>
              </a:rPr>
              <a:t></a:t>
            </a:r>
            <a:r>
              <a:rPr lang="en-US" altLang="en-US" baseline="-25000" dirty="0">
                <a:ea typeface="MS PGothic" charset="-128"/>
                <a:sym typeface="Symbol" charset="2"/>
              </a:rPr>
              <a:t>1</a:t>
            </a:r>
            <a:r>
              <a:rPr lang="en-US" altLang="en-US" dirty="0">
                <a:ea typeface="MS PGothic" charset="-128"/>
                <a:sym typeface="Symbol" charset="2"/>
              </a:rPr>
              <a:t> and </a:t>
            </a:r>
            <a:r>
              <a:rPr lang="en-US" altLang="en-US" baseline="-25000" dirty="0">
                <a:ea typeface="MS PGothic" charset="-128"/>
                <a:sym typeface="Symbol" charset="2"/>
              </a:rPr>
              <a:t>2</a:t>
            </a:r>
            <a:r>
              <a:rPr lang="en-US" altLang="en-US" dirty="0">
                <a:ea typeface="MS PGothic" charset="-128"/>
                <a:sym typeface="Symbol" charset="2"/>
              </a:rPr>
              <a:t>, respectively,</a:t>
            </a:r>
          </a:p>
          <a:p>
            <a:pPr lvl="1"/>
            <a:r>
              <a:rPr lang="en-US" altLang="en-US" dirty="0">
                <a:ea typeface="MS PGothic" charset="-128"/>
                <a:sym typeface="Symbol" charset="2"/>
              </a:rPr>
              <a:t>	X</a:t>
            </a:r>
            <a:r>
              <a:rPr lang="en-US" altLang="en-US" dirty="0">
                <a:ea typeface="MS PGothic" charset="-128"/>
              </a:rPr>
              <a:t>´</a:t>
            </a:r>
            <a:r>
              <a:rPr lang="en-US" altLang="en-US" dirty="0">
                <a:ea typeface="MS PGothic" charset="-128"/>
                <a:sym typeface="Symbol" charset="2"/>
              </a:rPr>
              <a:t> and Y</a:t>
            </a:r>
            <a:r>
              <a:rPr lang="en-US" altLang="en-US" dirty="0">
                <a:ea typeface="MS PGothic" charset="-128"/>
              </a:rPr>
              <a:t>´</a:t>
            </a:r>
            <a:r>
              <a:rPr lang="en-US" altLang="en-US" dirty="0">
                <a:ea typeface="MS PGothic" charset="-128"/>
                <a:sym typeface="Symbol" charset="2"/>
              </a:rPr>
              <a:t> are independent , and </a:t>
            </a:r>
          </a:p>
          <a:p>
            <a:pPr lvl="1"/>
            <a:r>
              <a:rPr lang="en-US" altLang="en-US" dirty="0">
                <a:ea typeface="MS PGothic" charset="-128"/>
                <a:sym typeface="Symbol" charset="2"/>
              </a:rPr>
              <a:t>	</a:t>
            </a:r>
            <a:r>
              <a:rPr lang="en-US" altLang="en-US" baseline="-25000" dirty="0">
                <a:ea typeface="MS PGothic" charset="-128"/>
                <a:sym typeface="Symbol" charset="2"/>
              </a:rPr>
              <a:t>1</a:t>
            </a:r>
            <a:r>
              <a:rPr lang="en-US" altLang="en-US" dirty="0">
                <a:ea typeface="MS PGothic" charset="-128"/>
                <a:sym typeface="Symbol" charset="2"/>
              </a:rPr>
              <a:t>  </a:t>
            </a:r>
            <a:r>
              <a:rPr lang="en-US" altLang="en-US" baseline="-25000" dirty="0">
                <a:ea typeface="MS PGothic" charset="-128"/>
                <a:sym typeface="Symbol" charset="2"/>
              </a:rPr>
              <a:t>2</a:t>
            </a:r>
            <a:r>
              <a:rPr lang="en-US" altLang="en-US" dirty="0">
                <a:ea typeface="MS PGothic" charset="-128"/>
                <a:sym typeface="Symbol" charset="2"/>
              </a:rPr>
              <a:t> then</a:t>
            </a:r>
          </a:p>
          <a:p>
            <a:pPr algn="ctr">
              <a:buFontTx/>
              <a:buNone/>
            </a:pPr>
            <a:r>
              <a:rPr lang="en-US" altLang="en-US" dirty="0">
                <a:ea typeface="MS PGothic" charset="-128"/>
                <a:sym typeface="Symbol" charset="2"/>
              </a:rPr>
              <a:t>	Z = X</a:t>
            </a:r>
            <a:r>
              <a:rPr lang="en-US" altLang="en-US" dirty="0">
                <a:ea typeface="MS PGothic" charset="-128"/>
              </a:rPr>
              <a:t>´</a:t>
            </a:r>
            <a:r>
              <a:rPr lang="en-US" altLang="en-US" dirty="0">
                <a:ea typeface="MS PGothic" charset="-128"/>
                <a:sym typeface="Symbol" charset="2"/>
              </a:rPr>
              <a:t> + Y</a:t>
            </a:r>
            <a:r>
              <a:rPr lang="en-US" altLang="en-US" dirty="0">
                <a:ea typeface="MS PGothic" charset="-128"/>
              </a:rPr>
              <a:t>´</a:t>
            </a:r>
            <a:r>
              <a:rPr lang="en-US" altLang="en-US" dirty="0">
                <a:ea typeface="MS PGothic" charset="-128"/>
                <a:sym typeface="Symbol" charset="2"/>
              </a:rPr>
              <a:t> </a:t>
            </a:r>
          </a:p>
          <a:p>
            <a:pPr>
              <a:buFontTx/>
              <a:buNone/>
            </a:pPr>
            <a:r>
              <a:rPr lang="en-US" altLang="en-US" dirty="0">
                <a:ea typeface="MS PGothic" charset="-128"/>
                <a:sym typeface="Symbol" charset="2"/>
              </a:rPr>
              <a:t>	has a </a:t>
            </a:r>
            <a:r>
              <a:rPr lang="en-US" altLang="en-US" i="1" dirty="0">
                <a:ea typeface="MS PGothic" charset="-128"/>
                <a:sym typeface="Symbol" charset="2"/>
              </a:rPr>
              <a:t>two-stage </a:t>
            </a:r>
            <a:r>
              <a:rPr lang="en-US" altLang="en-US" i="1" dirty="0" err="1">
                <a:ea typeface="MS PGothic" charset="-128"/>
                <a:sym typeface="Symbol" charset="2"/>
              </a:rPr>
              <a:t>hypoexponential</a:t>
            </a:r>
            <a:r>
              <a:rPr lang="en-US" altLang="en-US" dirty="0">
                <a:ea typeface="MS PGothic" charset="-128"/>
                <a:sym typeface="Symbol" charset="2"/>
              </a:rPr>
              <a:t> distribution with parameters </a:t>
            </a:r>
            <a:r>
              <a:rPr lang="en-US" altLang="en-US" baseline="-25000" dirty="0">
                <a:ea typeface="MS PGothic" charset="-128"/>
                <a:sym typeface="Symbol" charset="2"/>
              </a:rPr>
              <a:t>1</a:t>
            </a:r>
            <a:r>
              <a:rPr lang="en-US" altLang="en-US" dirty="0">
                <a:ea typeface="MS PGothic" charset="-128"/>
                <a:sym typeface="Symbol" charset="2"/>
              </a:rPr>
              <a:t> and </a:t>
            </a:r>
            <a:r>
              <a:rPr lang="en-US" altLang="en-US" baseline="-25000" dirty="0">
                <a:ea typeface="MS PGothic" charset="-128"/>
                <a:sym typeface="Symbol" charset="2"/>
              </a:rPr>
              <a:t>2</a:t>
            </a:r>
            <a:r>
              <a:rPr lang="en-US" altLang="en-US" dirty="0">
                <a:ea typeface="MS PGothic" charset="-128"/>
                <a:sym typeface="Symbol" charset="2"/>
              </a:rPr>
              <a:t>, </a:t>
            </a:r>
          </a:p>
        </p:txBody>
      </p:sp>
      <p:graphicFrame>
        <p:nvGraphicFramePr>
          <p:cNvPr id="23556" name="Object 4"/>
          <p:cNvGraphicFramePr>
            <a:graphicFrameLocks noChangeAspect="1"/>
          </p:cNvGraphicFramePr>
          <p:nvPr/>
        </p:nvGraphicFramePr>
        <p:xfrm>
          <a:off x="7603664" y="2867077"/>
          <a:ext cx="525462" cy="588962"/>
        </p:xfrm>
        <a:graphic>
          <a:graphicData uri="http://schemas.openxmlformats.org/presentationml/2006/ole">
            <mc:AlternateContent xmlns:mc="http://schemas.openxmlformats.org/markup-compatibility/2006">
              <mc:Choice xmlns:v="urn:schemas-microsoft-com:vml" Requires="v">
                <p:oleObj spid="_x0000_s22529" name="Equation" r:id="rId3" imgW="482600" imgH="546100" progId="Equation.3">
                  <p:embed/>
                </p:oleObj>
              </mc:Choice>
              <mc:Fallback>
                <p:oleObj name="Equation" r:id="rId3" imgW="482600" imgH="546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3664" y="2867077"/>
                        <a:ext cx="525462"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9031212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ea typeface="MS PGothic" charset="-128"/>
              </a:rPr>
              <a:t>Example 2 </a:t>
            </a:r>
            <a:r>
              <a:rPr lang="en-US" altLang="en-US" sz="2400">
                <a:ea typeface="MS PGothic" charset="-128"/>
              </a:rPr>
              <a:t>(TMR/Simplex system) cont.</a:t>
            </a:r>
          </a:p>
        </p:txBody>
      </p:sp>
      <p:sp>
        <p:nvSpPr>
          <p:cNvPr id="24579" name="Rectangle 3"/>
          <p:cNvSpPr>
            <a:spLocks noGrp="1" noChangeArrowheads="1"/>
          </p:cNvSpPr>
          <p:nvPr>
            <p:ph type="body" idx="1"/>
          </p:nvPr>
        </p:nvSpPr>
        <p:spPr/>
        <p:txBody>
          <a:bodyPr/>
          <a:lstStyle/>
          <a:p>
            <a:pPr>
              <a:lnSpc>
                <a:spcPct val="130000"/>
              </a:lnSpc>
            </a:pPr>
            <a:endParaRPr lang="en-US" altLang="en-US">
              <a:ea typeface="MS PGothic" charset="-128"/>
            </a:endParaRPr>
          </a:p>
          <a:p>
            <a:pPr>
              <a:lnSpc>
                <a:spcPct val="130000"/>
              </a:lnSpc>
            </a:pPr>
            <a:r>
              <a:rPr lang="en-US" altLang="en-US">
                <a:ea typeface="MS PGothic" charset="-128"/>
              </a:rPr>
              <a:t>Now:</a:t>
            </a:r>
          </a:p>
          <a:p>
            <a:pPr lvl="1">
              <a:lnSpc>
                <a:spcPct val="130000"/>
              </a:lnSpc>
            </a:pPr>
            <a:r>
              <a:rPr lang="en-US" altLang="en-US">
                <a:ea typeface="MS PGothic" charset="-128"/>
              </a:rPr>
              <a:t>Since the exponential distribution is memoryless, the lifetime </a:t>
            </a:r>
            <a:r>
              <a:rPr lang="en-US" altLang="en-US" i="1">
                <a:ea typeface="MS PGothic" charset="-128"/>
              </a:rPr>
              <a:t>W</a:t>
            </a:r>
            <a:r>
              <a:rPr lang="en-US" altLang="en-US">
                <a:ea typeface="MS PGothic" charset="-128"/>
              </a:rPr>
              <a:t> of the surviving component is </a:t>
            </a:r>
            <a:r>
              <a:rPr lang="en-US" altLang="en-US" i="1">
                <a:ea typeface="MS PGothic" charset="-128"/>
              </a:rPr>
              <a:t>exponentially distributed</a:t>
            </a:r>
            <a:r>
              <a:rPr lang="en-US" altLang="en-US">
                <a:ea typeface="MS PGothic" charset="-128"/>
              </a:rPr>
              <a:t> with parameter </a:t>
            </a:r>
            <a:r>
              <a:rPr lang="en-US" altLang="en-US">
                <a:ea typeface="MS PGothic" charset="-128"/>
                <a:sym typeface="Symbol" charset="2"/>
              </a:rPr>
              <a:t>.</a:t>
            </a:r>
          </a:p>
          <a:p>
            <a:pPr lvl="1">
              <a:lnSpc>
                <a:spcPct val="130000"/>
              </a:lnSpc>
            </a:pPr>
            <a:r>
              <a:rPr lang="en-US" altLang="en-US">
                <a:ea typeface="MS PGothic" charset="-128"/>
              </a:rPr>
              <a:t>min {</a:t>
            </a:r>
            <a:r>
              <a:rPr lang="en-US" altLang="en-US" i="1">
                <a:ea typeface="MS PGothic" charset="-128"/>
              </a:rPr>
              <a:t>X, Y, Z</a:t>
            </a:r>
            <a:r>
              <a:rPr lang="en-US" altLang="en-US">
                <a:ea typeface="MS PGothic" charset="-128"/>
              </a:rPr>
              <a:t>} is </a:t>
            </a:r>
            <a:r>
              <a:rPr lang="en-US" altLang="en-US" i="1">
                <a:ea typeface="MS PGothic" charset="-128"/>
              </a:rPr>
              <a:t>exponentially distributed</a:t>
            </a:r>
            <a:r>
              <a:rPr lang="en-US" altLang="en-US">
                <a:ea typeface="MS PGothic" charset="-128"/>
              </a:rPr>
              <a:t> with parameter 3</a:t>
            </a:r>
            <a:r>
              <a:rPr lang="en-US" altLang="en-US">
                <a:ea typeface="MS PGothic" charset="-128"/>
                <a:sym typeface="Symbol" charset="2"/>
              </a:rPr>
              <a:t>.</a:t>
            </a:r>
          </a:p>
          <a:p>
            <a:pPr lvl="1">
              <a:lnSpc>
                <a:spcPct val="130000"/>
              </a:lnSpc>
            </a:pPr>
            <a:r>
              <a:rPr lang="en-US" altLang="en-US">
                <a:ea typeface="MS PGothic" charset="-128"/>
                <a:sym typeface="Symbol" charset="2"/>
              </a:rPr>
              <a:t>Then </a:t>
            </a:r>
            <a:r>
              <a:rPr lang="en-US" altLang="en-US" i="1">
                <a:ea typeface="MS PGothic" charset="-128"/>
                <a:sym typeface="Symbol" charset="2"/>
              </a:rPr>
              <a:t>L</a:t>
            </a:r>
            <a:r>
              <a:rPr lang="en-US" altLang="en-US">
                <a:ea typeface="MS PGothic" charset="-128"/>
                <a:sym typeface="Symbol" charset="2"/>
              </a:rPr>
              <a:t> has a </a:t>
            </a:r>
            <a:r>
              <a:rPr lang="en-US" altLang="en-US" i="1">
                <a:ea typeface="MS PGothic" charset="-128"/>
                <a:sym typeface="Symbol" charset="2"/>
              </a:rPr>
              <a:t>two-stage hypoexponential</a:t>
            </a:r>
            <a:r>
              <a:rPr lang="en-US" altLang="en-US">
                <a:ea typeface="MS PGothic" charset="-128"/>
                <a:sym typeface="Symbol" charset="2"/>
              </a:rPr>
              <a:t> distribution with parameters </a:t>
            </a:r>
            <a:r>
              <a:rPr lang="en-US" altLang="en-US">
                <a:ea typeface="MS PGothic" charset="-128"/>
              </a:rPr>
              <a:t>3</a:t>
            </a:r>
            <a:r>
              <a:rPr lang="en-US" altLang="en-US">
                <a:ea typeface="MS PGothic" charset="-128"/>
                <a:sym typeface="Symbol" charset="2"/>
              </a:rPr>
              <a:t> and .</a:t>
            </a:r>
            <a:endParaRPr lang="en-US" altLang="en-US">
              <a:ea typeface="MS PGothic" charset="-128"/>
            </a:endParaRPr>
          </a:p>
          <a:p>
            <a:endParaRPr lang="en-US" altLang="en-US">
              <a:ea typeface="MS PGothic" charset="-128"/>
            </a:endParaRPr>
          </a:p>
        </p:txBody>
      </p:sp>
    </p:spTree>
    <p:extLst>
      <p:ext uri="{BB962C8B-B14F-4D97-AF65-F5344CB8AC3E}">
        <p14:creationId xmlns:p14="http://schemas.microsoft.com/office/powerpoint/2010/main" val="11377800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ea typeface="MS PGothic" charset="-128"/>
              </a:rPr>
              <a:t>Example 2 </a:t>
            </a:r>
            <a:r>
              <a:rPr lang="en-US" altLang="en-US" sz="2400">
                <a:ea typeface="MS PGothic" charset="-128"/>
              </a:rPr>
              <a:t>(TMR/Simplex system) cont.</a:t>
            </a:r>
          </a:p>
        </p:txBody>
      </p:sp>
      <p:sp>
        <p:nvSpPr>
          <p:cNvPr id="25603" name="Rectangle 3"/>
          <p:cNvSpPr>
            <a:spLocks noGrp="1" noChangeArrowheads="1"/>
          </p:cNvSpPr>
          <p:nvPr>
            <p:ph type="body" idx="1"/>
          </p:nvPr>
        </p:nvSpPr>
        <p:spPr/>
        <p:txBody>
          <a:bodyPr/>
          <a:lstStyle/>
          <a:p>
            <a:endParaRPr lang="en-US" altLang="en-US" dirty="0" smtClean="0">
              <a:ea typeface="MS PGothic" charset="-128"/>
            </a:endParaRPr>
          </a:p>
          <a:p>
            <a:r>
              <a:rPr lang="en-US" altLang="en-US" dirty="0" smtClean="0">
                <a:ea typeface="MS PGothic" charset="-128"/>
              </a:rPr>
              <a:t>Therefore</a:t>
            </a:r>
            <a:r>
              <a:rPr lang="en-US" altLang="en-US" dirty="0">
                <a:ea typeface="MS PGothic" charset="-128"/>
              </a:rPr>
              <a:t>, we have:</a:t>
            </a:r>
          </a:p>
          <a:p>
            <a:endParaRPr lang="en-US" altLang="en-US" dirty="0">
              <a:ea typeface="MS PGothic" charset="-128"/>
            </a:endParaRPr>
          </a:p>
          <a:p>
            <a:endParaRPr lang="en-US" altLang="en-US" dirty="0">
              <a:ea typeface="MS PGothic" charset="-128"/>
            </a:endParaRPr>
          </a:p>
          <a:p>
            <a:endParaRPr lang="en-US" altLang="en-US" dirty="0">
              <a:ea typeface="MS PGothic" charset="-128"/>
            </a:endParaRPr>
          </a:p>
          <a:p>
            <a:endParaRPr lang="en-US" altLang="en-US" dirty="0">
              <a:ea typeface="MS PGothic" charset="-128"/>
            </a:endParaRPr>
          </a:p>
          <a:p>
            <a:r>
              <a:rPr lang="en-US" altLang="en-US" dirty="0">
                <a:ea typeface="MS PGothic" charset="-128"/>
              </a:rPr>
              <a:t>The reliability expression of TMR/simplex is:</a:t>
            </a:r>
          </a:p>
          <a:p>
            <a:endParaRPr lang="en-US" altLang="en-US" dirty="0">
              <a:ea typeface="MS PGothic" charset="-128"/>
            </a:endParaRPr>
          </a:p>
          <a:p>
            <a:endParaRPr lang="en-US" altLang="en-US" dirty="0">
              <a:ea typeface="MS PGothic" charset="-128"/>
            </a:endParaRPr>
          </a:p>
          <a:p>
            <a:endParaRPr lang="en-US" altLang="en-US" dirty="0">
              <a:ea typeface="MS PGothic" charset="-128"/>
            </a:endParaRPr>
          </a:p>
          <a:p>
            <a:r>
              <a:rPr lang="en-US" altLang="en-US" dirty="0">
                <a:ea typeface="MS PGothic" charset="-128"/>
              </a:rPr>
              <a:t>The TMR/simplex has a higher reliability than either a simplex or an ordinary TMR system for all </a:t>
            </a:r>
            <a:r>
              <a:rPr lang="en-US" altLang="en-US" i="1" dirty="0">
                <a:ea typeface="MS PGothic" charset="-128"/>
              </a:rPr>
              <a:t>t</a:t>
            </a:r>
            <a:r>
              <a:rPr lang="en-US" altLang="en-US" dirty="0">
                <a:ea typeface="MS PGothic" charset="-128"/>
              </a:rPr>
              <a:t> </a:t>
            </a:r>
            <a:r>
              <a:rPr lang="en-US" altLang="en-US" dirty="0">
                <a:ea typeface="MS PGothic" charset="-128"/>
                <a:sym typeface="Symbol" charset="2"/>
              </a:rPr>
              <a:t></a:t>
            </a:r>
            <a:r>
              <a:rPr lang="en-US" altLang="en-US" dirty="0">
                <a:ea typeface="MS PGothic" charset="-128"/>
              </a:rPr>
              <a:t> 0.</a:t>
            </a:r>
          </a:p>
        </p:txBody>
      </p:sp>
      <p:graphicFrame>
        <p:nvGraphicFramePr>
          <p:cNvPr id="25604" name="Object 4"/>
          <p:cNvGraphicFramePr>
            <a:graphicFrameLocks noChangeAspect="1"/>
          </p:cNvGraphicFramePr>
          <p:nvPr>
            <p:extLst/>
          </p:nvPr>
        </p:nvGraphicFramePr>
        <p:xfrm>
          <a:off x="2155825" y="2320925"/>
          <a:ext cx="3822700" cy="1320800"/>
        </p:xfrm>
        <a:graphic>
          <a:graphicData uri="http://schemas.openxmlformats.org/presentationml/2006/ole">
            <mc:AlternateContent xmlns:mc="http://schemas.openxmlformats.org/markup-compatibility/2006">
              <mc:Choice xmlns:v="urn:schemas-microsoft-com:vml" Requires="v">
                <p:oleObj spid="_x0000_s23553" name="Equation" r:id="rId3" imgW="3822700" imgH="1320800" progId="Equation.3">
                  <p:embed/>
                </p:oleObj>
              </mc:Choice>
              <mc:Fallback>
                <p:oleObj name="Equation" r:id="rId3" imgW="3822700" imgH="1320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825" y="2320925"/>
                        <a:ext cx="3822700" cy="132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5605" name="Object 5"/>
          <p:cNvGraphicFramePr>
            <a:graphicFrameLocks noChangeAspect="1"/>
          </p:cNvGraphicFramePr>
          <p:nvPr>
            <p:extLst/>
          </p:nvPr>
        </p:nvGraphicFramePr>
        <p:xfrm>
          <a:off x="3089275" y="4305300"/>
          <a:ext cx="1955800" cy="622300"/>
        </p:xfrm>
        <a:graphic>
          <a:graphicData uri="http://schemas.openxmlformats.org/presentationml/2006/ole">
            <mc:AlternateContent xmlns:mc="http://schemas.openxmlformats.org/markup-compatibility/2006">
              <mc:Choice xmlns:v="urn:schemas-microsoft-com:vml" Requires="v">
                <p:oleObj spid="_x0000_s23554" name="Equation" r:id="rId5" imgW="1955800" imgH="622300" progId="Equation.3">
                  <p:embed/>
                </p:oleObj>
              </mc:Choice>
              <mc:Fallback>
                <p:oleObj name="Equation" r:id="rId5" imgW="1955800" imgH="622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9275" y="4305300"/>
                        <a:ext cx="19558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 name="Object 4"/>
          <p:cNvGraphicFramePr>
            <a:graphicFrameLocks noChangeAspect="1"/>
          </p:cNvGraphicFramePr>
          <p:nvPr>
            <p:extLst/>
          </p:nvPr>
        </p:nvGraphicFramePr>
        <p:xfrm>
          <a:off x="1939926" y="1214438"/>
          <a:ext cx="4660900" cy="647700"/>
        </p:xfrm>
        <a:graphic>
          <a:graphicData uri="http://schemas.openxmlformats.org/presentationml/2006/ole">
            <mc:AlternateContent xmlns:mc="http://schemas.openxmlformats.org/markup-compatibility/2006">
              <mc:Choice xmlns:v="urn:schemas-microsoft-com:vml" Requires="v">
                <p:oleObj spid="_x0000_s23555" name="Equation" r:id="rId7" imgW="4660900" imgH="647700" progId="Equation.3">
                  <p:embed/>
                </p:oleObj>
              </mc:Choice>
              <mc:Fallback>
                <p:oleObj name="Equation" r:id="rId7" imgW="4660900" imgH="647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9926" y="1214438"/>
                        <a:ext cx="46609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4755125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ea typeface="MS PGothic" charset="-128"/>
              </a:rPr>
              <a:t>Comparison of Simplex, TMR, &amp; TMR/Simplex</a:t>
            </a:r>
          </a:p>
        </p:txBody>
      </p:sp>
      <p:sp>
        <p:nvSpPr>
          <p:cNvPr id="26627" name="Rectangle 3"/>
          <p:cNvSpPr>
            <a:spLocks noGrp="1" noChangeArrowheads="1"/>
          </p:cNvSpPr>
          <p:nvPr>
            <p:ph type="body" idx="1"/>
          </p:nvPr>
        </p:nvSpPr>
        <p:spPr/>
        <p:txBody>
          <a:bodyPr/>
          <a:lstStyle/>
          <a:p>
            <a:endParaRPr lang="en-US" altLang="en-US">
              <a:ea typeface="MS PGothic" charset="-128"/>
            </a:endParaRP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1377950"/>
            <a:ext cx="77597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1508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ea typeface="MS PGothic" charset="-128"/>
              </a:rPr>
              <a:t>Erlang and Gamma Distribution</a:t>
            </a:r>
          </a:p>
        </p:txBody>
      </p:sp>
      <p:sp>
        <p:nvSpPr>
          <p:cNvPr id="9221" name="Rectangle 3"/>
          <p:cNvSpPr>
            <a:spLocks noGrp="1" noChangeArrowheads="1"/>
          </p:cNvSpPr>
          <p:nvPr>
            <p:ph type="body" idx="1"/>
          </p:nvPr>
        </p:nvSpPr>
        <p:spPr/>
        <p:txBody>
          <a:bodyPr/>
          <a:lstStyle/>
          <a:p>
            <a:pPr algn="just">
              <a:defRPr/>
            </a:pPr>
            <a:r>
              <a:rPr lang="en-US" dirty="0">
                <a:ea typeface="ＭＳ Ｐゴシック" charset="0"/>
                <a:cs typeface="ＭＳ Ｐゴシック" charset="0"/>
              </a:rPr>
              <a:t>When </a:t>
            </a:r>
            <a:r>
              <a:rPr lang="en-US" i="1" dirty="0">
                <a:ea typeface="ＭＳ Ｐゴシック" charset="0"/>
                <a:cs typeface="ＭＳ Ｐゴシック" charset="0"/>
              </a:rPr>
              <a:t>r</a:t>
            </a:r>
            <a:r>
              <a:rPr lang="en-US" dirty="0">
                <a:ea typeface="ＭＳ Ｐゴシック" charset="0"/>
                <a:cs typeface="ＭＳ Ｐゴシック" charset="0"/>
              </a:rPr>
              <a:t> sequential phases have independent identical exponential distributions, the resulting </a:t>
            </a:r>
            <a:r>
              <a:rPr lang="en-US" dirty="0" smtClean="0">
                <a:ea typeface="ＭＳ Ｐゴシック" charset="0"/>
                <a:cs typeface="ＭＳ Ｐゴシック" charset="0"/>
              </a:rPr>
              <a:t>density (</a:t>
            </a:r>
            <a:r>
              <a:rPr lang="en-US" dirty="0" err="1" smtClean="0">
                <a:ea typeface="ＭＳ Ｐゴシック" charset="0"/>
                <a:cs typeface="ＭＳ Ｐゴシック" charset="0"/>
              </a:rPr>
              <a:t>pdf</a:t>
            </a:r>
            <a:r>
              <a:rPr lang="en-US" dirty="0" smtClean="0">
                <a:ea typeface="ＭＳ Ｐゴシック" charset="0"/>
                <a:cs typeface="ＭＳ Ｐゴシック" charset="0"/>
              </a:rPr>
              <a:t>) </a:t>
            </a:r>
            <a:r>
              <a:rPr lang="en-US" dirty="0">
                <a:ea typeface="ＭＳ Ｐゴシック" charset="0"/>
                <a:cs typeface="ＭＳ Ｐゴシック" charset="0"/>
              </a:rPr>
              <a:t>is known as </a:t>
            </a:r>
            <a:r>
              <a:rPr lang="en-US" i="1" dirty="0">
                <a:ea typeface="ＭＳ Ｐゴシック" charset="0"/>
                <a:cs typeface="ＭＳ Ｐゴシック" charset="0"/>
              </a:rPr>
              <a:t>r</a:t>
            </a:r>
            <a:r>
              <a:rPr lang="en-US" dirty="0">
                <a:ea typeface="ＭＳ Ｐゴシック" charset="0"/>
                <a:cs typeface="ＭＳ Ｐゴシック" charset="0"/>
              </a:rPr>
              <a:t>-stage (or</a:t>
            </a:r>
            <a:r>
              <a:rPr lang="en-US" i="1" dirty="0">
                <a:ea typeface="ＭＳ Ｐゴシック" charset="0"/>
                <a:cs typeface="ＭＳ Ｐゴシック" charset="0"/>
              </a:rPr>
              <a:t> r</a:t>
            </a:r>
            <a:r>
              <a:rPr lang="en-US" dirty="0">
                <a:ea typeface="ＭＳ Ｐゴシック" charset="0"/>
                <a:cs typeface="ＭＳ Ｐゴシック" charset="0"/>
              </a:rPr>
              <a:t>-phase) </a:t>
            </a:r>
            <a:r>
              <a:rPr lang="en-US" dirty="0" err="1">
                <a:ea typeface="ＭＳ Ｐゴシック" charset="0"/>
                <a:cs typeface="ＭＳ Ｐゴシック" charset="0"/>
              </a:rPr>
              <a:t>Erlang</a:t>
            </a:r>
            <a:r>
              <a:rPr lang="en-US" dirty="0">
                <a:ea typeface="ＭＳ Ｐゴシック" charset="0"/>
                <a:cs typeface="ＭＳ Ｐゴシック" charset="0"/>
              </a:rPr>
              <a:t>:</a:t>
            </a:r>
          </a:p>
          <a:p>
            <a:pPr>
              <a:defRPr/>
            </a:pPr>
            <a:endParaRPr lang="en-US" dirty="0">
              <a:ea typeface="ＭＳ Ｐゴシック" charset="0"/>
              <a:cs typeface="ＭＳ Ｐゴシック" charset="0"/>
            </a:endParaRPr>
          </a:p>
          <a:p>
            <a:pPr marL="0" indent="0">
              <a:buFontTx/>
              <a:buNone/>
              <a:defRPr/>
            </a:pPr>
            <a:endParaRPr lang="en-US" dirty="0" smtClean="0">
              <a:ea typeface="ＭＳ Ｐゴシック" charset="0"/>
              <a:cs typeface="ＭＳ Ｐゴシック" charset="0"/>
            </a:endParaRPr>
          </a:p>
          <a:p>
            <a:pPr>
              <a:defRPr/>
            </a:pPr>
            <a:r>
              <a:rPr lang="en-US" dirty="0" smtClean="0">
                <a:ea typeface="ＭＳ Ｐゴシック" charset="0"/>
                <a:cs typeface="ＭＳ Ｐゴシック" charset="0"/>
              </a:rPr>
              <a:t>The CDF (Cumulative </a:t>
            </a:r>
            <a:r>
              <a:rPr lang="en-US" dirty="0">
                <a:ea typeface="ＭＳ Ｐゴシック" charset="0"/>
                <a:cs typeface="ＭＳ Ｐゴシック" charset="0"/>
              </a:rPr>
              <a:t>distribution function is:</a:t>
            </a:r>
          </a:p>
          <a:p>
            <a:pPr>
              <a:defRPr/>
            </a:pPr>
            <a:endParaRPr lang="en-US" dirty="0">
              <a:ea typeface="ＭＳ Ｐゴシック" charset="0"/>
              <a:cs typeface="ＭＳ Ｐゴシック" charset="0"/>
            </a:endParaRPr>
          </a:p>
          <a:p>
            <a:pPr>
              <a:defRPr/>
            </a:pPr>
            <a:endParaRPr lang="en-US" dirty="0">
              <a:ea typeface="ＭＳ Ｐゴシック" charset="0"/>
              <a:cs typeface="ＭＳ Ｐゴシック" charset="0"/>
            </a:endParaRPr>
          </a:p>
          <a:p>
            <a:pPr>
              <a:defRPr/>
            </a:pPr>
            <a:r>
              <a:rPr lang="en-US" dirty="0">
                <a:ea typeface="ＭＳ Ｐゴシック" charset="0"/>
                <a:cs typeface="ＭＳ Ｐゴシック" charset="0"/>
              </a:rPr>
              <a:t>Also:</a:t>
            </a:r>
          </a:p>
        </p:txBody>
      </p:sp>
      <p:graphicFrame>
        <p:nvGraphicFramePr>
          <p:cNvPr id="27652" name="Object 5"/>
          <p:cNvGraphicFramePr>
            <a:graphicFrameLocks noChangeAspect="1"/>
          </p:cNvGraphicFramePr>
          <p:nvPr/>
        </p:nvGraphicFramePr>
        <p:xfrm>
          <a:off x="2524125" y="2592388"/>
          <a:ext cx="4673600" cy="1849437"/>
        </p:xfrm>
        <a:graphic>
          <a:graphicData uri="http://schemas.openxmlformats.org/presentationml/2006/ole">
            <mc:AlternateContent xmlns:mc="http://schemas.openxmlformats.org/markup-compatibility/2006">
              <mc:Choice xmlns:v="urn:schemas-microsoft-com:vml" Requires="v">
                <p:oleObj spid="_x0000_s24577" name="Equation" r:id="rId3" imgW="2857500" imgH="1130300" progId="Equation.3">
                  <p:embed/>
                </p:oleObj>
              </mc:Choice>
              <mc:Fallback>
                <p:oleObj name="Equation" r:id="rId3" imgW="2857500" imgH="1130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25" y="2592388"/>
                        <a:ext cx="4673600"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3" name="Object 6"/>
          <p:cNvGraphicFramePr>
            <a:graphicFrameLocks noChangeAspect="1"/>
          </p:cNvGraphicFramePr>
          <p:nvPr/>
        </p:nvGraphicFramePr>
        <p:xfrm>
          <a:off x="2509838" y="4843463"/>
          <a:ext cx="3938587" cy="914400"/>
        </p:xfrm>
        <a:graphic>
          <a:graphicData uri="http://schemas.openxmlformats.org/presentationml/2006/ole">
            <mc:AlternateContent xmlns:mc="http://schemas.openxmlformats.org/markup-compatibility/2006">
              <mc:Choice xmlns:v="urn:schemas-microsoft-com:vml" Requires="v">
                <p:oleObj spid="_x0000_s24578" name="Equation" r:id="rId5" imgW="2844800" imgH="660400" progId="Equation.3">
                  <p:embed/>
                </p:oleObj>
              </mc:Choice>
              <mc:Fallback>
                <p:oleObj name="Equation" r:id="rId5" imgW="2844800" imgH="660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9838" y="4843463"/>
                        <a:ext cx="39385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07433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t>Normal or Gaussian Distribution (cont.)</a:t>
            </a:r>
          </a:p>
        </p:txBody>
      </p:sp>
      <p:sp>
        <p:nvSpPr>
          <p:cNvPr id="13315" name="Rectangle 3"/>
          <p:cNvSpPr>
            <a:spLocks noGrp="1" noChangeArrowheads="1"/>
          </p:cNvSpPr>
          <p:nvPr>
            <p:ph type="body" idx="1"/>
          </p:nvPr>
        </p:nvSpPr>
        <p:spPr>
          <a:xfrm>
            <a:off x="685800" y="1538288"/>
            <a:ext cx="7772400" cy="568325"/>
          </a:xfrm>
        </p:spPr>
        <p:txBody>
          <a:bodyPr/>
          <a:lstStyle/>
          <a:p>
            <a:r>
              <a:rPr lang="en-US" altLang="en-US" smtClean="0"/>
              <a:t>Normal density with parameters </a:t>
            </a:r>
            <a:r>
              <a:rPr lang="en-US" altLang="en-US" smtClean="0">
                <a:sym typeface="Symbol" panose="05050102010706020507" pitchFamily="18" charset="2"/>
              </a:rPr>
              <a:t> =2 and  =1</a:t>
            </a:r>
            <a:r>
              <a:rPr lang="en-US" altLang="en-US" smtClean="0"/>
              <a:t> </a:t>
            </a:r>
          </a:p>
        </p:txBody>
      </p:sp>
      <p:sp>
        <p:nvSpPr>
          <p:cNvPr id="14339" name="Line 4"/>
          <p:cNvSpPr>
            <a:spLocks noChangeShapeType="1"/>
          </p:cNvSpPr>
          <p:nvPr/>
        </p:nvSpPr>
        <p:spPr bwMode="auto">
          <a:xfrm>
            <a:off x="2016125" y="2635250"/>
            <a:ext cx="0" cy="2146300"/>
          </a:xfrm>
          <a:prstGeom prst="line">
            <a:avLst/>
          </a:prstGeom>
          <a:noFill/>
          <a:ln w="12700">
            <a:solidFill>
              <a:schemeClr val="tx1"/>
            </a:solidFill>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4340" name="Line 5"/>
          <p:cNvSpPr>
            <a:spLocks noChangeShapeType="1"/>
          </p:cNvSpPr>
          <p:nvPr/>
        </p:nvSpPr>
        <p:spPr bwMode="auto">
          <a:xfrm>
            <a:off x="2016125" y="4781550"/>
            <a:ext cx="5011738" cy="0"/>
          </a:xfrm>
          <a:prstGeom prst="line">
            <a:avLst/>
          </a:prstGeom>
          <a:noFill/>
          <a:ln w="12700">
            <a:solidFill>
              <a:schemeClr val="tx1"/>
            </a:solidFill>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4341" name="Line 6"/>
          <p:cNvSpPr>
            <a:spLocks noChangeShapeType="1"/>
          </p:cNvSpPr>
          <p:nvPr/>
        </p:nvSpPr>
        <p:spPr bwMode="auto">
          <a:xfrm flipV="1">
            <a:off x="2014538" y="2625725"/>
            <a:ext cx="147637" cy="0"/>
          </a:xfrm>
          <a:prstGeom prst="line">
            <a:avLst/>
          </a:prstGeom>
          <a:noFill/>
          <a:ln w="12700">
            <a:solidFill>
              <a:schemeClr val="tx1"/>
            </a:solidFill>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4342" name="Line 7"/>
          <p:cNvSpPr>
            <a:spLocks noChangeShapeType="1"/>
          </p:cNvSpPr>
          <p:nvPr/>
        </p:nvSpPr>
        <p:spPr bwMode="auto">
          <a:xfrm rot="5400000" flipV="1">
            <a:off x="4445794" y="4707732"/>
            <a:ext cx="147637" cy="0"/>
          </a:xfrm>
          <a:prstGeom prst="line">
            <a:avLst/>
          </a:prstGeom>
          <a:noFill/>
          <a:ln w="12700">
            <a:solidFill>
              <a:schemeClr val="tx1"/>
            </a:solidFill>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4343" name="Line 8"/>
          <p:cNvSpPr>
            <a:spLocks noChangeShapeType="1"/>
          </p:cNvSpPr>
          <p:nvPr/>
        </p:nvSpPr>
        <p:spPr bwMode="auto">
          <a:xfrm rot="5400000" flipV="1">
            <a:off x="5698331" y="4710907"/>
            <a:ext cx="147637" cy="0"/>
          </a:xfrm>
          <a:prstGeom prst="line">
            <a:avLst/>
          </a:prstGeom>
          <a:noFill/>
          <a:ln w="12700">
            <a:solidFill>
              <a:schemeClr val="tx1"/>
            </a:solidFill>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4344" name="Line 9"/>
          <p:cNvSpPr>
            <a:spLocks noChangeShapeType="1"/>
          </p:cNvSpPr>
          <p:nvPr/>
        </p:nvSpPr>
        <p:spPr bwMode="auto">
          <a:xfrm rot="5400000" flipV="1">
            <a:off x="6950869" y="4706144"/>
            <a:ext cx="147638" cy="0"/>
          </a:xfrm>
          <a:prstGeom prst="line">
            <a:avLst/>
          </a:prstGeom>
          <a:noFill/>
          <a:ln w="12700">
            <a:solidFill>
              <a:schemeClr val="tx1"/>
            </a:solidFill>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4345" name="Line 10"/>
          <p:cNvSpPr>
            <a:spLocks noChangeShapeType="1"/>
          </p:cNvSpPr>
          <p:nvPr/>
        </p:nvSpPr>
        <p:spPr bwMode="auto">
          <a:xfrm flipV="1">
            <a:off x="2012950" y="3703638"/>
            <a:ext cx="147638" cy="0"/>
          </a:xfrm>
          <a:prstGeom prst="line">
            <a:avLst/>
          </a:prstGeom>
          <a:noFill/>
          <a:ln w="12700">
            <a:solidFill>
              <a:schemeClr val="tx1"/>
            </a:solidFill>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4346" name="Line 11"/>
          <p:cNvSpPr>
            <a:spLocks noChangeShapeType="1"/>
          </p:cNvSpPr>
          <p:nvPr/>
        </p:nvSpPr>
        <p:spPr bwMode="auto">
          <a:xfrm rot="5400000" flipV="1">
            <a:off x="3193256" y="4712494"/>
            <a:ext cx="147638" cy="0"/>
          </a:xfrm>
          <a:prstGeom prst="line">
            <a:avLst/>
          </a:prstGeom>
          <a:noFill/>
          <a:ln w="12700">
            <a:solidFill>
              <a:schemeClr val="tx1"/>
            </a:solidFill>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3324" name="Text Box 12"/>
          <p:cNvSpPr txBox="1">
            <a:spLocks noChangeArrowheads="1"/>
          </p:cNvSpPr>
          <p:nvPr/>
        </p:nvSpPr>
        <p:spPr bwMode="auto">
          <a:xfrm rot="-5400000">
            <a:off x="835025" y="3429001"/>
            <a:ext cx="6762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i="1">
                <a:latin typeface="Helvetica" panose="020B0604020202020204" pitchFamily="34" charset="0"/>
              </a:rPr>
              <a:t>f</a:t>
            </a:r>
            <a:r>
              <a:rPr lang="en-US" altLang="en-US" i="1" baseline="-25000">
                <a:latin typeface="Helvetica" panose="020B0604020202020204" pitchFamily="34" charset="0"/>
              </a:rPr>
              <a:t>x</a:t>
            </a:r>
            <a:r>
              <a:rPr lang="en-US" altLang="en-US" i="1">
                <a:latin typeface="Helvetica" panose="020B0604020202020204" pitchFamily="34" charset="0"/>
              </a:rPr>
              <a:t>(x)</a:t>
            </a:r>
          </a:p>
        </p:txBody>
      </p:sp>
      <p:sp>
        <p:nvSpPr>
          <p:cNvPr id="13325" name="Text Box 13"/>
          <p:cNvSpPr txBox="1">
            <a:spLocks noChangeArrowheads="1"/>
          </p:cNvSpPr>
          <p:nvPr/>
        </p:nvSpPr>
        <p:spPr bwMode="auto">
          <a:xfrm>
            <a:off x="1454150" y="2419350"/>
            <a:ext cx="5429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800">
                <a:latin typeface="Helvetica" panose="020B0604020202020204" pitchFamily="34" charset="0"/>
              </a:rPr>
              <a:t>0.4</a:t>
            </a:r>
            <a:endParaRPr lang="en-US" altLang="en-US" sz="1800" i="1">
              <a:latin typeface="Helvetica" panose="020B0604020202020204" pitchFamily="34" charset="0"/>
            </a:endParaRPr>
          </a:p>
        </p:txBody>
      </p:sp>
      <p:sp>
        <p:nvSpPr>
          <p:cNvPr id="13326" name="Text Box 14"/>
          <p:cNvSpPr txBox="1">
            <a:spLocks noChangeArrowheads="1"/>
          </p:cNvSpPr>
          <p:nvPr/>
        </p:nvSpPr>
        <p:spPr bwMode="auto">
          <a:xfrm>
            <a:off x="1476375" y="3511550"/>
            <a:ext cx="5429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800">
                <a:latin typeface="Helvetica" panose="020B0604020202020204" pitchFamily="34" charset="0"/>
              </a:rPr>
              <a:t>0.2</a:t>
            </a:r>
            <a:endParaRPr lang="en-US" altLang="en-US" sz="1800" i="1">
              <a:latin typeface="Helvetica" panose="020B0604020202020204" pitchFamily="34" charset="0"/>
            </a:endParaRPr>
          </a:p>
        </p:txBody>
      </p:sp>
      <p:sp>
        <p:nvSpPr>
          <p:cNvPr id="13327" name="Text Box 15"/>
          <p:cNvSpPr txBox="1">
            <a:spLocks noChangeArrowheads="1"/>
          </p:cNvSpPr>
          <p:nvPr/>
        </p:nvSpPr>
        <p:spPr bwMode="auto">
          <a:xfrm>
            <a:off x="2884488" y="4821238"/>
            <a:ext cx="74771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800">
                <a:latin typeface="Helvetica" panose="020B0604020202020204" pitchFamily="34" charset="0"/>
              </a:rPr>
              <a:t>-2.00</a:t>
            </a:r>
            <a:endParaRPr lang="en-US" altLang="en-US" sz="1800" i="1">
              <a:latin typeface="Helvetica" panose="020B0604020202020204" pitchFamily="34" charset="0"/>
            </a:endParaRPr>
          </a:p>
        </p:txBody>
      </p:sp>
      <p:sp>
        <p:nvSpPr>
          <p:cNvPr id="13328" name="Text Box 16"/>
          <p:cNvSpPr txBox="1">
            <a:spLocks noChangeArrowheads="1"/>
          </p:cNvSpPr>
          <p:nvPr/>
        </p:nvSpPr>
        <p:spPr bwMode="auto">
          <a:xfrm>
            <a:off x="4186238" y="4821238"/>
            <a:ext cx="6540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800">
                <a:latin typeface="Helvetica" panose="020B0604020202020204" pitchFamily="34" charset="0"/>
              </a:rPr>
              <a:t>1.00</a:t>
            </a:r>
            <a:endParaRPr lang="en-US" altLang="en-US" sz="1800" i="1">
              <a:latin typeface="Helvetica" panose="020B0604020202020204" pitchFamily="34" charset="0"/>
            </a:endParaRPr>
          </a:p>
        </p:txBody>
      </p:sp>
      <p:sp>
        <p:nvSpPr>
          <p:cNvPr id="13329" name="Text Box 17"/>
          <p:cNvSpPr txBox="1">
            <a:spLocks noChangeArrowheads="1"/>
          </p:cNvSpPr>
          <p:nvPr/>
        </p:nvSpPr>
        <p:spPr bwMode="auto">
          <a:xfrm>
            <a:off x="5432425" y="4821238"/>
            <a:ext cx="67151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800">
                <a:latin typeface="Helvetica" panose="020B0604020202020204" pitchFamily="34" charset="0"/>
              </a:rPr>
              <a:t>4.00</a:t>
            </a:r>
            <a:endParaRPr lang="en-US" altLang="en-US" sz="1800" i="1">
              <a:latin typeface="Helvetica" panose="020B0604020202020204" pitchFamily="34" charset="0"/>
            </a:endParaRPr>
          </a:p>
        </p:txBody>
      </p:sp>
      <p:sp>
        <p:nvSpPr>
          <p:cNvPr id="13330" name="Text Box 18"/>
          <p:cNvSpPr txBox="1">
            <a:spLocks noChangeArrowheads="1"/>
          </p:cNvSpPr>
          <p:nvPr/>
        </p:nvSpPr>
        <p:spPr bwMode="auto">
          <a:xfrm>
            <a:off x="6788150" y="4821238"/>
            <a:ext cx="67151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800">
                <a:latin typeface="Helvetica" panose="020B0604020202020204" pitchFamily="34" charset="0"/>
              </a:rPr>
              <a:t>7.00</a:t>
            </a:r>
            <a:endParaRPr lang="en-US" altLang="en-US" sz="1800" i="1">
              <a:latin typeface="Helvetica" panose="020B0604020202020204" pitchFamily="34" charset="0"/>
            </a:endParaRPr>
          </a:p>
        </p:txBody>
      </p:sp>
      <p:sp>
        <p:nvSpPr>
          <p:cNvPr id="13331" name="Text Box 19"/>
          <p:cNvSpPr txBox="1">
            <a:spLocks noChangeArrowheads="1"/>
          </p:cNvSpPr>
          <p:nvPr/>
        </p:nvSpPr>
        <p:spPr bwMode="auto">
          <a:xfrm>
            <a:off x="1649413" y="4821238"/>
            <a:ext cx="7493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800">
                <a:latin typeface="Helvetica" panose="020B0604020202020204" pitchFamily="34" charset="0"/>
              </a:rPr>
              <a:t>-5.00</a:t>
            </a:r>
            <a:endParaRPr lang="en-US" altLang="en-US" sz="1800" i="1">
              <a:latin typeface="Helvetica" panose="020B0604020202020204" pitchFamily="34" charset="0"/>
            </a:endParaRPr>
          </a:p>
        </p:txBody>
      </p:sp>
      <p:sp>
        <p:nvSpPr>
          <p:cNvPr id="13332" name="Text Box 20"/>
          <p:cNvSpPr txBox="1">
            <a:spLocks noChangeArrowheads="1"/>
          </p:cNvSpPr>
          <p:nvPr/>
        </p:nvSpPr>
        <p:spPr bwMode="auto">
          <a:xfrm>
            <a:off x="4438650" y="5283200"/>
            <a:ext cx="3524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i="1">
                <a:latin typeface="Helvetica" panose="020B0604020202020204" pitchFamily="34" charset="0"/>
              </a:rPr>
              <a:t>x</a:t>
            </a:r>
          </a:p>
        </p:txBody>
      </p:sp>
      <p:sp>
        <p:nvSpPr>
          <p:cNvPr id="14356" name="Freeform 21"/>
          <p:cNvSpPr>
            <a:spLocks/>
          </p:cNvSpPr>
          <p:nvPr/>
        </p:nvSpPr>
        <p:spPr bwMode="auto">
          <a:xfrm>
            <a:off x="3367088" y="2698750"/>
            <a:ext cx="3071812" cy="2100263"/>
          </a:xfrm>
          <a:custGeom>
            <a:avLst/>
            <a:gdLst>
              <a:gd name="T0" fmla="*/ 0 w 1935"/>
              <a:gd name="T1" fmla="*/ 2147483647 h 1323"/>
              <a:gd name="T2" fmla="*/ 2147483647 w 1935"/>
              <a:gd name="T3" fmla="*/ 2147483647 h 1323"/>
              <a:gd name="T4" fmla="*/ 2147483647 w 1935"/>
              <a:gd name="T5" fmla="*/ 2147483647 h 1323"/>
              <a:gd name="T6" fmla="*/ 2147483647 w 1935"/>
              <a:gd name="T7" fmla="*/ 2147483647 h 1323"/>
              <a:gd name="T8" fmla="*/ 2147483647 w 1935"/>
              <a:gd name="T9" fmla="*/ 2147483647 h 1323"/>
              <a:gd name="T10" fmla="*/ 2147483647 w 1935"/>
              <a:gd name="T11" fmla="*/ 2147483647 h 1323"/>
              <a:gd name="T12" fmla="*/ 2147483647 w 1935"/>
              <a:gd name="T13" fmla="*/ 2147483647 h 1323"/>
              <a:gd name="T14" fmla="*/ 2147483647 w 1935"/>
              <a:gd name="T15" fmla="*/ 2147483647 h 1323"/>
              <a:gd name="T16" fmla="*/ 2147483647 w 1935"/>
              <a:gd name="T17" fmla="*/ 2147483647 h 1323"/>
              <a:gd name="T18" fmla="*/ 2147483647 w 1935"/>
              <a:gd name="T19" fmla="*/ 2147483647 h 1323"/>
              <a:gd name="T20" fmla="*/ 2147483647 w 1935"/>
              <a:gd name="T21" fmla="*/ 2147483647 h 1323"/>
              <a:gd name="T22" fmla="*/ 2147483647 w 1935"/>
              <a:gd name="T23" fmla="*/ 2147483647 h 1323"/>
              <a:gd name="T24" fmla="*/ 2147483647 w 1935"/>
              <a:gd name="T25" fmla="*/ 2147483647 h 1323"/>
              <a:gd name="T26" fmla="*/ 2147483647 w 1935"/>
              <a:gd name="T27" fmla="*/ 2147483647 h 13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5"/>
              <a:gd name="T43" fmla="*/ 0 h 1323"/>
              <a:gd name="T44" fmla="*/ 1935 w 1935"/>
              <a:gd name="T45" fmla="*/ 1323 h 13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5" h="1323">
                <a:moveTo>
                  <a:pt x="0" y="1314"/>
                </a:moveTo>
                <a:cubicBezTo>
                  <a:pt x="16" y="1310"/>
                  <a:pt x="49" y="1321"/>
                  <a:pt x="99" y="1301"/>
                </a:cubicBezTo>
                <a:cubicBezTo>
                  <a:pt x="148" y="1280"/>
                  <a:pt x="251" y="1219"/>
                  <a:pt x="298" y="1190"/>
                </a:cubicBezTo>
                <a:cubicBezTo>
                  <a:pt x="344" y="1160"/>
                  <a:pt x="339" y="1166"/>
                  <a:pt x="378" y="1122"/>
                </a:cubicBezTo>
                <a:cubicBezTo>
                  <a:pt x="416" y="1077"/>
                  <a:pt x="482" y="999"/>
                  <a:pt x="527" y="923"/>
                </a:cubicBezTo>
                <a:cubicBezTo>
                  <a:pt x="571" y="846"/>
                  <a:pt x="594" y="784"/>
                  <a:pt x="645" y="663"/>
                </a:cubicBezTo>
                <a:cubicBezTo>
                  <a:pt x="695" y="541"/>
                  <a:pt x="786" y="292"/>
                  <a:pt x="831" y="191"/>
                </a:cubicBezTo>
                <a:cubicBezTo>
                  <a:pt x="875" y="89"/>
                  <a:pt x="868" y="71"/>
                  <a:pt x="912" y="55"/>
                </a:cubicBezTo>
                <a:cubicBezTo>
                  <a:pt x="955" y="38"/>
                  <a:pt x="1030" y="0"/>
                  <a:pt x="1092" y="92"/>
                </a:cubicBezTo>
                <a:cubicBezTo>
                  <a:pt x="1153" y="183"/>
                  <a:pt x="1236" y="482"/>
                  <a:pt x="1284" y="607"/>
                </a:cubicBezTo>
                <a:cubicBezTo>
                  <a:pt x="1331" y="731"/>
                  <a:pt x="1340" y="764"/>
                  <a:pt x="1377" y="836"/>
                </a:cubicBezTo>
                <a:cubicBezTo>
                  <a:pt x="1413" y="907"/>
                  <a:pt x="1438" y="961"/>
                  <a:pt x="1501" y="1035"/>
                </a:cubicBezTo>
                <a:cubicBezTo>
                  <a:pt x="1563" y="1108"/>
                  <a:pt x="1682" y="1230"/>
                  <a:pt x="1755" y="1277"/>
                </a:cubicBezTo>
                <a:cubicBezTo>
                  <a:pt x="1827" y="1323"/>
                  <a:pt x="1897" y="1306"/>
                  <a:pt x="1935" y="1314"/>
                </a:cubicBezTo>
              </a:path>
            </a:pathLst>
          </a:custGeom>
          <a:noFill/>
          <a:ln w="38100" cap="flat" cmpd="sng">
            <a:solidFill>
              <a:schemeClr val="tx1"/>
            </a:solidFill>
            <a:prstDash val="solid"/>
            <a:round/>
            <a:headEnd/>
            <a:tailEnd/>
          </a:ln>
          <a:extLst/>
        </p:spPr>
        <p:txBody>
          <a:bodyPr wrap="none" anchor="ctr"/>
          <a:lstStyle/>
          <a:p>
            <a:pPr>
              <a:defRPr/>
            </a:pPr>
            <a:endParaRPr lang="en-US" sz="1050">
              <a:latin typeface="Helvetica" charset="0"/>
              <a:ea typeface="MS PGothic" charset="0"/>
              <a:cs typeface="MS PGothic" charset="0"/>
            </a:endParaRPr>
          </a:p>
        </p:txBody>
      </p:sp>
      <p:sp>
        <p:nvSpPr>
          <p:cNvPr id="13334" name="Line 7"/>
          <p:cNvSpPr>
            <a:spLocks noChangeShapeType="1"/>
          </p:cNvSpPr>
          <p:nvPr/>
        </p:nvSpPr>
        <p:spPr bwMode="auto">
          <a:xfrm>
            <a:off x="4930775" y="2584450"/>
            <a:ext cx="0" cy="2181225"/>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35" name="Line 11"/>
          <p:cNvSpPr>
            <a:spLocks noChangeShapeType="1"/>
          </p:cNvSpPr>
          <p:nvPr/>
        </p:nvSpPr>
        <p:spPr bwMode="auto">
          <a:xfrm>
            <a:off x="4511675" y="2749550"/>
            <a:ext cx="419100" cy="0"/>
          </a:xfrm>
          <a:prstGeom prst="line">
            <a:avLst/>
          </a:prstGeom>
          <a:noFill/>
          <a:ln w="127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3336" name="Text Box 40"/>
          <p:cNvSpPr txBox="1">
            <a:spLocks noChangeArrowheads="1"/>
          </p:cNvSpPr>
          <p:nvPr/>
        </p:nvSpPr>
        <p:spPr bwMode="auto">
          <a:xfrm>
            <a:off x="4418013" y="2212975"/>
            <a:ext cx="600075"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600">
                <a:sym typeface="Symbol" panose="05050102010706020507" pitchFamily="18" charset="2"/>
              </a:rPr>
              <a:t> =1</a:t>
            </a:r>
            <a:r>
              <a:rPr lang="en-US" altLang="en-US" sz="1600"/>
              <a:t> </a:t>
            </a:r>
          </a:p>
        </p:txBody>
      </p:sp>
      <p:sp>
        <p:nvSpPr>
          <p:cNvPr id="13337" name="Line 7"/>
          <p:cNvSpPr>
            <a:spLocks noChangeShapeType="1"/>
          </p:cNvSpPr>
          <p:nvPr/>
        </p:nvSpPr>
        <p:spPr bwMode="auto">
          <a:xfrm>
            <a:off x="4497388" y="2584450"/>
            <a:ext cx="14287" cy="2179638"/>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38" name="Rectangle 1"/>
          <p:cNvSpPr>
            <a:spLocks noChangeArrowheads="1"/>
          </p:cNvSpPr>
          <p:nvPr/>
        </p:nvSpPr>
        <p:spPr bwMode="auto">
          <a:xfrm>
            <a:off x="4586288" y="4322763"/>
            <a:ext cx="70961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SzPct val="100000"/>
              <a:buChar char="–"/>
              <a:defRPr>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SzTx/>
              <a:buFontTx/>
              <a:buNone/>
            </a:pPr>
            <a:r>
              <a:rPr lang="en-US" altLang="en-US" sz="1800">
                <a:sym typeface="Symbol" panose="05050102010706020507" pitchFamily="18" charset="2"/>
              </a:rPr>
              <a:t> = 2</a:t>
            </a:r>
            <a:endParaRPr lang="en-US" altLang="en-US" sz="1800">
              <a:latin typeface="Helvetica" panose="020B0604020202020204" pitchFamily="34" charset="0"/>
            </a:endParaRPr>
          </a:p>
        </p:txBody>
      </p:sp>
      <p:graphicFrame>
        <p:nvGraphicFramePr>
          <p:cNvPr id="13339" name="Object 2"/>
          <p:cNvGraphicFramePr>
            <a:graphicFrameLocks noChangeAspect="1"/>
          </p:cNvGraphicFramePr>
          <p:nvPr/>
        </p:nvGraphicFramePr>
        <p:xfrm>
          <a:off x="5511800" y="2860675"/>
          <a:ext cx="703263" cy="611188"/>
        </p:xfrm>
        <a:graphic>
          <a:graphicData uri="http://schemas.openxmlformats.org/presentationml/2006/ole">
            <mc:AlternateContent xmlns:mc="http://schemas.openxmlformats.org/markup-compatibility/2006">
              <mc:Choice xmlns:v="urn:schemas-microsoft-com:vml" Requires="v">
                <p:oleObj spid="_x0000_s2049" name="Equation" r:id="rId3" imgW="482600" imgH="419100" progId="Equation.3">
                  <p:embed/>
                </p:oleObj>
              </mc:Choice>
              <mc:Fallback>
                <p:oleObj name="Equation" r:id="rId3" imgW="4826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1800" y="2860675"/>
                        <a:ext cx="703263" cy="611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3340" name="Line 7"/>
          <p:cNvSpPr>
            <a:spLocks noChangeShapeType="1"/>
          </p:cNvSpPr>
          <p:nvPr/>
        </p:nvSpPr>
        <p:spPr bwMode="auto">
          <a:xfrm>
            <a:off x="5348288" y="2733675"/>
            <a:ext cx="0" cy="2047875"/>
          </a:xfrm>
          <a:prstGeom prst="line">
            <a:avLst/>
          </a:prstGeom>
          <a:noFill/>
          <a:ln w="127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3341" name="Line 7"/>
          <p:cNvSpPr>
            <a:spLocks noChangeShapeType="1"/>
          </p:cNvSpPr>
          <p:nvPr/>
        </p:nvSpPr>
        <p:spPr bwMode="auto">
          <a:xfrm flipH="1">
            <a:off x="4978400" y="2749550"/>
            <a:ext cx="355600" cy="0"/>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mc:AlternateContent xmlns:mc="http://schemas.openxmlformats.org/markup-compatibility/2006">
        <mc:Choice xmlns:p14="http://schemas.microsoft.com/office/powerpoint/2010/main" Requires="p14">
          <p:contentPart p14:bwMode="auto" r:id="rId5">
            <p14:nvContentPartPr>
              <p14:cNvPr id="7" name="Ink 6"/>
              <p14:cNvContentPartPr/>
              <p14:nvPr/>
            </p14:nvContentPartPr>
            <p14:xfrm>
              <a:off x="2434908" y="5296153"/>
              <a:ext cx="290160" cy="660240"/>
            </p14:xfrm>
          </p:contentPart>
        </mc:Choice>
        <mc:Fallback>
          <p:pic>
            <p:nvPicPr>
              <p:cNvPr id="7" name="Ink 6"/>
              <p:cNvPicPr/>
              <p:nvPr/>
            </p:nvPicPr>
            <p:blipFill>
              <a:blip r:embed="rId6"/>
              <a:stretch>
                <a:fillRect/>
              </a:stretch>
            </p:blipFill>
            <p:spPr>
              <a:xfrm>
                <a:off x="2418708" y="5279953"/>
                <a:ext cx="322560" cy="692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p14:cNvContentPartPr/>
              <p14:nvPr/>
            </p14:nvContentPartPr>
            <p14:xfrm>
              <a:off x="2431308" y="6109393"/>
              <a:ext cx="110520" cy="32400"/>
            </p14:xfrm>
          </p:contentPart>
        </mc:Choice>
        <mc:Fallback>
          <p:pic>
            <p:nvPicPr>
              <p:cNvPr id="8" name="Ink 7"/>
              <p:cNvPicPr/>
              <p:nvPr/>
            </p:nvPicPr>
            <p:blipFill>
              <a:blip r:embed="rId8"/>
              <a:stretch>
                <a:fillRect/>
              </a:stretch>
            </p:blipFill>
            <p:spPr>
              <a:xfrm>
                <a:off x="2415108" y="6093193"/>
                <a:ext cx="1425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p14:cNvContentPartPr/>
              <p14:nvPr/>
            </p14:nvContentPartPr>
            <p14:xfrm>
              <a:off x="2579628" y="5984473"/>
              <a:ext cx="262080" cy="213840"/>
            </p14:xfrm>
          </p:contentPart>
        </mc:Choice>
        <mc:Fallback>
          <p:pic>
            <p:nvPicPr>
              <p:cNvPr id="9" name="Ink 8"/>
              <p:cNvPicPr/>
              <p:nvPr/>
            </p:nvPicPr>
            <p:blipFill>
              <a:blip r:embed="rId10"/>
              <a:stretch>
                <a:fillRect/>
              </a:stretch>
            </p:blipFill>
            <p:spPr>
              <a:xfrm>
                <a:off x="2563428" y="5968273"/>
                <a:ext cx="2941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p14:cNvContentPartPr/>
              <p14:nvPr/>
            </p14:nvContentPartPr>
            <p14:xfrm>
              <a:off x="3621828" y="3593713"/>
              <a:ext cx="12600" cy="24480"/>
            </p14:xfrm>
          </p:contentPart>
        </mc:Choice>
        <mc:Fallback>
          <p:pic>
            <p:nvPicPr>
              <p:cNvPr id="11" name="Ink 10"/>
              <p:cNvPicPr/>
              <p:nvPr/>
            </p:nvPicPr>
            <p:blipFill>
              <a:blip r:embed="rId12"/>
              <a:stretch>
                <a:fillRect/>
              </a:stretch>
            </p:blipFill>
            <p:spPr>
              <a:xfrm>
                <a:off x="3605988" y="3577513"/>
                <a:ext cx="446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p14:cNvContentPartPr/>
              <p14:nvPr/>
            </p14:nvContentPartPr>
            <p14:xfrm>
              <a:off x="3783108" y="3171073"/>
              <a:ext cx="217800" cy="2503800"/>
            </p14:xfrm>
          </p:contentPart>
        </mc:Choice>
        <mc:Fallback>
          <p:pic>
            <p:nvPicPr>
              <p:cNvPr id="12" name="Ink 11"/>
              <p:cNvPicPr/>
              <p:nvPr/>
            </p:nvPicPr>
            <p:blipFill>
              <a:blip r:embed="rId14"/>
              <a:stretch>
                <a:fillRect/>
              </a:stretch>
            </p:blipFill>
            <p:spPr>
              <a:xfrm>
                <a:off x="3766908" y="3155233"/>
                <a:ext cx="249840" cy="2535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p14:cNvContentPartPr/>
              <p14:nvPr/>
            </p14:nvContentPartPr>
            <p14:xfrm>
              <a:off x="3996228" y="4801153"/>
              <a:ext cx="60840" cy="60840"/>
            </p14:xfrm>
          </p:contentPart>
        </mc:Choice>
        <mc:Fallback>
          <p:pic>
            <p:nvPicPr>
              <p:cNvPr id="13" name="Ink 12"/>
              <p:cNvPicPr/>
              <p:nvPr/>
            </p:nvPicPr>
            <p:blipFill>
              <a:blip r:embed="rId16"/>
              <a:stretch>
                <a:fillRect/>
              </a:stretch>
            </p:blipFill>
            <p:spPr>
              <a:xfrm>
                <a:off x="3980028" y="4784953"/>
                <a:ext cx="92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p14:cNvContentPartPr/>
              <p14:nvPr/>
            </p14:nvContentPartPr>
            <p14:xfrm>
              <a:off x="3944028" y="4999153"/>
              <a:ext cx="113040" cy="108000"/>
            </p14:xfrm>
          </p:contentPart>
        </mc:Choice>
        <mc:Fallback>
          <p:pic>
            <p:nvPicPr>
              <p:cNvPr id="14" name="Ink 13"/>
              <p:cNvPicPr/>
              <p:nvPr/>
            </p:nvPicPr>
            <p:blipFill>
              <a:blip r:embed="rId18"/>
              <a:stretch>
                <a:fillRect/>
              </a:stretch>
            </p:blipFill>
            <p:spPr>
              <a:xfrm>
                <a:off x="3927828" y="4983313"/>
                <a:ext cx="1454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Ink 14"/>
              <p14:cNvContentPartPr/>
              <p14:nvPr/>
            </p14:nvContentPartPr>
            <p14:xfrm>
              <a:off x="3778428" y="5722753"/>
              <a:ext cx="250200" cy="241920"/>
            </p14:xfrm>
          </p:contentPart>
        </mc:Choice>
        <mc:Fallback>
          <p:pic>
            <p:nvPicPr>
              <p:cNvPr id="15" name="Ink 14"/>
              <p:cNvPicPr/>
              <p:nvPr/>
            </p:nvPicPr>
            <p:blipFill>
              <a:blip r:embed="rId20"/>
              <a:stretch>
                <a:fillRect/>
              </a:stretch>
            </p:blipFill>
            <p:spPr>
              <a:xfrm>
                <a:off x="3762228" y="5706553"/>
                <a:ext cx="28260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Ink 15"/>
              <p14:cNvContentPartPr/>
              <p14:nvPr/>
            </p14:nvContentPartPr>
            <p14:xfrm>
              <a:off x="3811188" y="5843713"/>
              <a:ext cx="221760" cy="64800"/>
            </p14:xfrm>
          </p:contentPart>
        </mc:Choice>
        <mc:Fallback>
          <p:pic>
            <p:nvPicPr>
              <p:cNvPr id="16" name="Ink 15"/>
              <p:cNvPicPr/>
              <p:nvPr/>
            </p:nvPicPr>
            <p:blipFill>
              <a:blip r:embed="rId22"/>
              <a:stretch>
                <a:fillRect/>
              </a:stretch>
            </p:blipFill>
            <p:spPr>
              <a:xfrm>
                <a:off x="3794988" y="5827513"/>
                <a:ext cx="2541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Ink 16"/>
              <p14:cNvContentPartPr/>
              <p14:nvPr/>
            </p14:nvContentPartPr>
            <p14:xfrm>
              <a:off x="3593748" y="5843713"/>
              <a:ext cx="117000" cy="32400"/>
            </p14:xfrm>
          </p:contentPart>
        </mc:Choice>
        <mc:Fallback>
          <p:pic>
            <p:nvPicPr>
              <p:cNvPr id="17" name="Ink 16"/>
              <p:cNvPicPr/>
              <p:nvPr/>
            </p:nvPicPr>
            <p:blipFill>
              <a:blip r:embed="rId24"/>
              <a:stretch>
                <a:fillRect/>
              </a:stretch>
            </p:blipFill>
            <p:spPr>
              <a:xfrm>
                <a:off x="3577548" y="5827513"/>
                <a:ext cx="1494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Ink 17"/>
              <p14:cNvContentPartPr/>
              <p14:nvPr/>
            </p14:nvContentPartPr>
            <p14:xfrm>
              <a:off x="2340228" y="5203633"/>
              <a:ext cx="104400" cy="32400"/>
            </p14:xfrm>
          </p:contentPart>
        </mc:Choice>
        <mc:Fallback>
          <p:pic>
            <p:nvPicPr>
              <p:cNvPr id="18" name="Ink 17"/>
              <p:cNvPicPr/>
              <p:nvPr/>
            </p:nvPicPr>
            <p:blipFill>
              <a:blip r:embed="rId26"/>
              <a:stretch>
                <a:fillRect/>
              </a:stretch>
            </p:blipFill>
            <p:spPr>
              <a:xfrm>
                <a:off x="2324388" y="5187433"/>
                <a:ext cx="1368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Ink 18"/>
              <p14:cNvContentPartPr/>
              <p14:nvPr/>
            </p14:nvContentPartPr>
            <p14:xfrm>
              <a:off x="2469108" y="5131273"/>
              <a:ext cx="195480" cy="88560"/>
            </p14:xfrm>
          </p:contentPart>
        </mc:Choice>
        <mc:Fallback>
          <p:pic>
            <p:nvPicPr>
              <p:cNvPr id="19" name="Ink 18"/>
              <p:cNvPicPr/>
              <p:nvPr/>
            </p:nvPicPr>
            <p:blipFill>
              <a:blip r:embed="rId28"/>
              <a:stretch>
                <a:fillRect/>
              </a:stretch>
            </p:blipFill>
            <p:spPr>
              <a:xfrm>
                <a:off x="2452908" y="5115073"/>
                <a:ext cx="2275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Ink 19"/>
              <p14:cNvContentPartPr/>
              <p14:nvPr/>
            </p14:nvContentPartPr>
            <p14:xfrm>
              <a:off x="2485668" y="5181313"/>
              <a:ext cx="128160" cy="30600"/>
            </p14:xfrm>
          </p:contentPart>
        </mc:Choice>
        <mc:Fallback>
          <p:pic>
            <p:nvPicPr>
              <p:cNvPr id="20" name="Ink 19"/>
              <p:cNvPicPr/>
              <p:nvPr/>
            </p:nvPicPr>
            <p:blipFill>
              <a:blip r:embed="rId30"/>
              <a:stretch>
                <a:fillRect/>
              </a:stretch>
            </p:blipFill>
            <p:spPr>
              <a:xfrm>
                <a:off x="2469468" y="5165113"/>
                <a:ext cx="160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Ink 20"/>
              <p14:cNvContentPartPr/>
              <p14:nvPr/>
            </p14:nvContentPartPr>
            <p14:xfrm>
              <a:off x="2568108" y="5179513"/>
              <a:ext cx="96480" cy="12600"/>
            </p14:xfrm>
          </p:contentPart>
        </mc:Choice>
        <mc:Fallback>
          <p:pic>
            <p:nvPicPr>
              <p:cNvPr id="21" name="Ink 20"/>
              <p:cNvPicPr/>
              <p:nvPr/>
            </p:nvPicPr>
            <p:blipFill>
              <a:blip r:embed="rId32"/>
              <a:stretch>
                <a:fillRect/>
              </a:stretch>
            </p:blipFill>
            <p:spPr>
              <a:xfrm>
                <a:off x="2551908" y="5163313"/>
                <a:ext cx="1288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Ink 21"/>
              <p14:cNvContentPartPr/>
              <p14:nvPr/>
            </p14:nvContentPartPr>
            <p14:xfrm>
              <a:off x="2378388" y="5179513"/>
              <a:ext cx="262080" cy="63720"/>
            </p14:xfrm>
          </p:contentPart>
        </mc:Choice>
        <mc:Fallback>
          <p:pic>
            <p:nvPicPr>
              <p:cNvPr id="22" name="Ink 21"/>
              <p:cNvPicPr/>
              <p:nvPr/>
            </p:nvPicPr>
            <p:blipFill>
              <a:blip r:embed="rId34"/>
              <a:stretch>
                <a:fillRect/>
              </a:stretch>
            </p:blipFill>
            <p:spPr>
              <a:xfrm>
                <a:off x="2362188" y="5163313"/>
                <a:ext cx="2941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Ink 22"/>
              <p14:cNvContentPartPr/>
              <p14:nvPr/>
            </p14:nvContentPartPr>
            <p14:xfrm>
              <a:off x="2745228" y="5074753"/>
              <a:ext cx="160920" cy="181440"/>
            </p14:xfrm>
          </p:contentPart>
        </mc:Choice>
        <mc:Fallback>
          <p:pic>
            <p:nvPicPr>
              <p:cNvPr id="23" name="Ink 22"/>
              <p:cNvPicPr/>
              <p:nvPr/>
            </p:nvPicPr>
            <p:blipFill>
              <a:blip r:embed="rId36"/>
              <a:stretch>
                <a:fillRect/>
              </a:stretch>
            </p:blipFill>
            <p:spPr>
              <a:xfrm>
                <a:off x="2729028" y="5058913"/>
                <a:ext cx="1933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Ink 23"/>
              <p14:cNvContentPartPr/>
              <p14:nvPr/>
            </p14:nvContentPartPr>
            <p14:xfrm>
              <a:off x="2748828" y="5155393"/>
              <a:ext cx="189360" cy="56880"/>
            </p14:xfrm>
          </p:contentPart>
        </mc:Choice>
        <mc:Fallback>
          <p:pic>
            <p:nvPicPr>
              <p:cNvPr id="24" name="Ink 23"/>
              <p:cNvPicPr/>
              <p:nvPr/>
            </p:nvPicPr>
            <p:blipFill>
              <a:blip r:embed="rId38"/>
              <a:stretch>
                <a:fillRect/>
              </a:stretch>
            </p:blipFill>
            <p:spPr>
              <a:xfrm>
                <a:off x="2732628" y="5139193"/>
                <a:ext cx="2217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Ink 24"/>
              <p14:cNvContentPartPr/>
              <p14:nvPr/>
            </p14:nvContentPartPr>
            <p14:xfrm>
              <a:off x="3515988" y="4616833"/>
              <a:ext cx="371880" cy="236520"/>
            </p14:xfrm>
          </p:contentPart>
        </mc:Choice>
        <mc:Fallback>
          <p:pic>
            <p:nvPicPr>
              <p:cNvPr id="25" name="Ink 24"/>
              <p:cNvPicPr/>
              <p:nvPr/>
            </p:nvPicPr>
            <p:blipFill>
              <a:blip r:embed="rId40"/>
              <a:stretch>
                <a:fillRect/>
              </a:stretch>
            </p:blipFill>
            <p:spPr>
              <a:xfrm>
                <a:off x="3499788" y="4600993"/>
                <a:ext cx="40428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Ink 25"/>
              <p14:cNvContentPartPr/>
              <p14:nvPr/>
            </p14:nvContentPartPr>
            <p14:xfrm>
              <a:off x="5742948" y="3770833"/>
              <a:ext cx="92880" cy="1807560"/>
            </p14:xfrm>
          </p:contentPart>
        </mc:Choice>
        <mc:Fallback>
          <p:pic>
            <p:nvPicPr>
              <p:cNvPr id="26" name="Ink 25"/>
              <p:cNvPicPr/>
              <p:nvPr/>
            </p:nvPicPr>
            <p:blipFill>
              <a:blip r:embed="rId42"/>
              <a:stretch>
                <a:fillRect/>
              </a:stretch>
            </p:blipFill>
            <p:spPr>
              <a:xfrm>
                <a:off x="5726748" y="3754633"/>
                <a:ext cx="125280" cy="1839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Ink 26"/>
              <p14:cNvContentPartPr/>
              <p14:nvPr/>
            </p14:nvContentPartPr>
            <p14:xfrm>
              <a:off x="5614068" y="5783233"/>
              <a:ext cx="249840" cy="185400"/>
            </p14:xfrm>
          </p:contentPart>
        </mc:Choice>
        <mc:Fallback>
          <p:pic>
            <p:nvPicPr>
              <p:cNvPr id="27" name="Ink 26"/>
              <p:cNvPicPr/>
              <p:nvPr/>
            </p:nvPicPr>
            <p:blipFill>
              <a:blip r:embed="rId44"/>
              <a:stretch>
                <a:fillRect/>
              </a:stretch>
            </p:blipFill>
            <p:spPr>
              <a:xfrm>
                <a:off x="5598228" y="5767033"/>
                <a:ext cx="2822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Ink 27"/>
              <p14:cNvContentPartPr/>
              <p14:nvPr/>
            </p14:nvContentPartPr>
            <p14:xfrm>
              <a:off x="5686788" y="5887993"/>
              <a:ext cx="164880" cy="44640"/>
            </p14:xfrm>
          </p:contentPart>
        </mc:Choice>
        <mc:Fallback>
          <p:pic>
            <p:nvPicPr>
              <p:cNvPr id="28" name="Ink 27"/>
              <p:cNvPicPr/>
              <p:nvPr/>
            </p:nvPicPr>
            <p:blipFill>
              <a:blip r:embed="rId46"/>
              <a:stretch>
                <a:fillRect/>
              </a:stretch>
            </p:blipFill>
            <p:spPr>
              <a:xfrm>
                <a:off x="5670588" y="5871793"/>
                <a:ext cx="1972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Ink 28"/>
              <p14:cNvContentPartPr/>
              <p14:nvPr/>
            </p14:nvContentPartPr>
            <p14:xfrm>
              <a:off x="6536028" y="5324593"/>
              <a:ext cx="273960" cy="688680"/>
            </p14:xfrm>
          </p:contentPart>
        </mc:Choice>
        <mc:Fallback>
          <p:pic>
            <p:nvPicPr>
              <p:cNvPr id="29" name="Ink 28"/>
              <p:cNvPicPr/>
              <p:nvPr/>
            </p:nvPicPr>
            <p:blipFill>
              <a:blip r:embed="rId48"/>
              <a:stretch>
                <a:fillRect/>
              </a:stretch>
            </p:blipFill>
            <p:spPr>
              <a:xfrm>
                <a:off x="6519828" y="5308393"/>
                <a:ext cx="306360" cy="720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Ink 29"/>
              <p14:cNvContentPartPr/>
              <p14:nvPr/>
            </p14:nvContentPartPr>
            <p14:xfrm>
              <a:off x="6636468" y="6161593"/>
              <a:ext cx="110880" cy="16560"/>
            </p14:xfrm>
          </p:contentPart>
        </mc:Choice>
        <mc:Fallback>
          <p:pic>
            <p:nvPicPr>
              <p:cNvPr id="30" name="Ink 29"/>
              <p:cNvPicPr/>
              <p:nvPr/>
            </p:nvPicPr>
            <p:blipFill>
              <a:blip r:embed="rId50"/>
              <a:stretch>
                <a:fillRect/>
              </a:stretch>
            </p:blipFill>
            <p:spPr>
              <a:xfrm>
                <a:off x="6620268" y="6145393"/>
                <a:ext cx="1432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Ink 30"/>
              <p14:cNvContentPartPr/>
              <p14:nvPr/>
            </p14:nvContentPartPr>
            <p14:xfrm>
              <a:off x="6813588" y="6052873"/>
              <a:ext cx="193680" cy="181440"/>
            </p14:xfrm>
          </p:contentPart>
        </mc:Choice>
        <mc:Fallback>
          <p:pic>
            <p:nvPicPr>
              <p:cNvPr id="31" name="Ink 30"/>
              <p:cNvPicPr/>
              <p:nvPr/>
            </p:nvPicPr>
            <p:blipFill>
              <a:blip r:embed="rId52"/>
              <a:stretch>
                <a:fillRect/>
              </a:stretch>
            </p:blipFill>
            <p:spPr>
              <a:xfrm>
                <a:off x="6797388" y="6036673"/>
                <a:ext cx="2257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Ink 31"/>
              <p14:cNvContentPartPr/>
              <p14:nvPr/>
            </p14:nvContentPartPr>
            <p14:xfrm>
              <a:off x="6906468" y="5288233"/>
              <a:ext cx="172800" cy="157320"/>
            </p14:xfrm>
          </p:contentPart>
        </mc:Choice>
        <mc:Fallback>
          <p:pic>
            <p:nvPicPr>
              <p:cNvPr id="32" name="Ink 31"/>
              <p:cNvPicPr/>
              <p:nvPr/>
            </p:nvPicPr>
            <p:blipFill>
              <a:blip r:embed="rId54"/>
              <a:stretch>
                <a:fillRect/>
              </a:stretch>
            </p:blipFill>
            <p:spPr>
              <a:xfrm>
                <a:off x="6890268" y="5272033"/>
                <a:ext cx="2052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Ink 32"/>
              <p14:cNvContentPartPr/>
              <p14:nvPr/>
            </p14:nvContentPartPr>
            <p14:xfrm>
              <a:off x="6946788" y="5360593"/>
              <a:ext cx="181080" cy="20520"/>
            </p14:xfrm>
          </p:contentPart>
        </mc:Choice>
        <mc:Fallback>
          <p:pic>
            <p:nvPicPr>
              <p:cNvPr id="33" name="Ink 32"/>
              <p:cNvPicPr/>
              <p:nvPr/>
            </p:nvPicPr>
            <p:blipFill>
              <a:blip r:embed="rId56"/>
              <a:stretch>
                <a:fillRect/>
              </a:stretch>
            </p:blipFill>
            <p:spPr>
              <a:xfrm>
                <a:off x="6930588" y="5344393"/>
                <a:ext cx="2134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Ink 33"/>
              <p14:cNvContentPartPr/>
              <p14:nvPr/>
            </p14:nvContentPartPr>
            <p14:xfrm>
              <a:off x="6306348" y="5642473"/>
              <a:ext cx="12600" cy="213840"/>
            </p14:xfrm>
          </p:contentPart>
        </mc:Choice>
        <mc:Fallback>
          <p:pic>
            <p:nvPicPr>
              <p:cNvPr id="34" name="Ink 33"/>
              <p:cNvPicPr/>
              <p:nvPr/>
            </p:nvPicPr>
            <p:blipFill>
              <a:blip r:embed="rId58"/>
              <a:stretch>
                <a:fillRect/>
              </a:stretch>
            </p:blipFill>
            <p:spPr>
              <a:xfrm>
                <a:off x="6290148" y="5626273"/>
                <a:ext cx="446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Ink 34"/>
              <p14:cNvContentPartPr/>
              <p14:nvPr/>
            </p14:nvContentPartPr>
            <p14:xfrm>
              <a:off x="6390948" y="5759113"/>
              <a:ext cx="81000" cy="12600"/>
            </p14:xfrm>
          </p:contentPart>
        </mc:Choice>
        <mc:Fallback>
          <p:pic>
            <p:nvPicPr>
              <p:cNvPr id="35" name="Ink 34"/>
              <p:cNvPicPr/>
              <p:nvPr/>
            </p:nvPicPr>
            <p:blipFill>
              <a:blip r:embed="rId60"/>
              <a:stretch>
                <a:fillRect/>
              </a:stretch>
            </p:blipFill>
            <p:spPr>
              <a:xfrm>
                <a:off x="6374748" y="5742913"/>
                <a:ext cx="1130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Ink 35"/>
              <p14:cNvContentPartPr/>
              <p14:nvPr/>
            </p14:nvContentPartPr>
            <p14:xfrm>
              <a:off x="5809548" y="4517833"/>
              <a:ext cx="271080" cy="243720"/>
            </p14:xfrm>
          </p:contentPart>
        </mc:Choice>
        <mc:Fallback>
          <p:pic>
            <p:nvPicPr>
              <p:cNvPr id="36" name="Ink 35"/>
              <p:cNvPicPr/>
              <p:nvPr/>
            </p:nvPicPr>
            <p:blipFill>
              <a:blip r:embed="rId62"/>
              <a:stretch>
                <a:fillRect/>
              </a:stretch>
            </p:blipFill>
            <p:spPr>
              <a:xfrm>
                <a:off x="5793348" y="4501633"/>
                <a:ext cx="303120" cy="275760"/>
              </a:xfrm>
              <a:prstGeom prst="rect">
                <a:avLst/>
              </a:prstGeom>
            </p:spPr>
          </p:pic>
        </mc:Fallback>
      </mc:AlternateContent>
    </p:spTree>
    <p:extLst>
      <p:ext uri="{BB962C8B-B14F-4D97-AF65-F5344CB8AC3E}">
        <p14:creationId xmlns:p14="http://schemas.microsoft.com/office/powerpoint/2010/main" val="16308005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ea typeface="MS PGothic" charset="-128"/>
              </a:rPr>
              <a:t>Erlang and Gamma Distribution (cont.)</a:t>
            </a:r>
          </a:p>
        </p:txBody>
      </p:sp>
      <p:sp>
        <p:nvSpPr>
          <p:cNvPr id="28675" name="Rectangle 3"/>
          <p:cNvSpPr>
            <a:spLocks noGrp="1" noChangeArrowheads="1"/>
          </p:cNvSpPr>
          <p:nvPr>
            <p:ph type="body" idx="1"/>
          </p:nvPr>
        </p:nvSpPr>
        <p:spPr/>
        <p:txBody>
          <a:bodyPr/>
          <a:lstStyle/>
          <a:p>
            <a:pPr algn="just"/>
            <a:r>
              <a:rPr lang="en-US" altLang="en-US">
                <a:ea typeface="MS PGothic" charset="-128"/>
              </a:rPr>
              <a:t>The exponential distribution is a special case of the Erlang distribution with </a:t>
            </a:r>
            <a:r>
              <a:rPr lang="en-US" altLang="en-US" i="1">
                <a:ea typeface="MS PGothic" charset="-128"/>
              </a:rPr>
              <a:t>r = </a:t>
            </a:r>
            <a:r>
              <a:rPr lang="en-US" altLang="en-US">
                <a:ea typeface="MS PGothic" charset="-128"/>
              </a:rPr>
              <a:t>1.  </a:t>
            </a:r>
          </a:p>
          <a:p>
            <a:pPr algn="just"/>
            <a:r>
              <a:rPr lang="en-US" altLang="en-US">
                <a:ea typeface="MS PGothic" charset="-128"/>
              </a:rPr>
              <a:t>A component subjected to an environment so that </a:t>
            </a:r>
            <a:r>
              <a:rPr lang="en-US" altLang="en-US" i="1">
                <a:ea typeface="MS PGothic" charset="-128"/>
              </a:rPr>
              <a:t>N</a:t>
            </a:r>
            <a:r>
              <a:rPr lang="en-US" altLang="en-US" i="1" baseline="-25000">
                <a:ea typeface="MS PGothic" charset="-128"/>
              </a:rPr>
              <a:t>t</a:t>
            </a:r>
            <a:r>
              <a:rPr lang="en-US" altLang="en-US">
                <a:ea typeface="MS PGothic" charset="-128"/>
              </a:rPr>
              <a:t>, the number of peak stresses in the interval (0, </a:t>
            </a:r>
            <a:r>
              <a:rPr lang="en-US" altLang="en-US" i="1">
                <a:ea typeface="MS PGothic" charset="-128"/>
              </a:rPr>
              <a:t>t</a:t>
            </a:r>
            <a:r>
              <a:rPr lang="en-US" altLang="en-US">
                <a:ea typeface="MS PGothic" charset="-128"/>
              </a:rPr>
              <a:t>], is Poisson distributed with parameter </a:t>
            </a:r>
            <a:r>
              <a:rPr lang="en-US" altLang="en-US">
                <a:ea typeface="MS PGothic" charset="-128"/>
                <a:sym typeface="Symbol" charset="2"/>
              </a:rPr>
              <a:t> </a:t>
            </a:r>
            <a:r>
              <a:rPr lang="en-US" altLang="en-US" i="1">
                <a:ea typeface="MS PGothic" charset="-128"/>
                <a:sym typeface="Symbol" charset="2"/>
              </a:rPr>
              <a:t>t</a:t>
            </a:r>
            <a:r>
              <a:rPr lang="en-US" altLang="en-US">
                <a:ea typeface="MS PGothic" charset="-128"/>
                <a:sym typeface="Symbol" charset="2"/>
              </a:rPr>
              <a:t>.  </a:t>
            </a:r>
          </a:p>
          <a:p>
            <a:pPr algn="just"/>
            <a:r>
              <a:rPr lang="en-US" altLang="en-US">
                <a:ea typeface="MS PGothic" charset="-128"/>
                <a:sym typeface="Symbol" charset="2"/>
              </a:rPr>
              <a:t>The component can withstand (</a:t>
            </a:r>
            <a:r>
              <a:rPr lang="en-US" altLang="en-US" i="1">
                <a:ea typeface="MS PGothic" charset="-128"/>
                <a:sym typeface="Symbol" charset="2"/>
              </a:rPr>
              <a:t>r</a:t>
            </a:r>
            <a:r>
              <a:rPr lang="en-US" altLang="en-US">
                <a:ea typeface="MS PGothic" charset="-128"/>
                <a:sym typeface="Symbol" charset="2"/>
              </a:rPr>
              <a:t> -1) peak stresses and the </a:t>
            </a:r>
            <a:r>
              <a:rPr lang="en-US" altLang="en-US" i="1">
                <a:ea typeface="MS PGothic" charset="-128"/>
                <a:sym typeface="Symbol" charset="2"/>
              </a:rPr>
              <a:t>r</a:t>
            </a:r>
            <a:r>
              <a:rPr lang="en-US" altLang="en-US">
                <a:ea typeface="MS PGothic" charset="-128"/>
                <a:sym typeface="Symbol" charset="2"/>
              </a:rPr>
              <a:t>th occurrence of a peak stress causes a failure.</a:t>
            </a:r>
          </a:p>
          <a:p>
            <a:pPr algn="just"/>
            <a:r>
              <a:rPr lang="en-US" altLang="en-US">
                <a:ea typeface="MS PGothic" charset="-128"/>
                <a:sym typeface="Symbol" charset="2"/>
              </a:rPr>
              <a:t>The component lifetime </a:t>
            </a:r>
            <a:r>
              <a:rPr lang="en-US" altLang="en-US" i="1">
                <a:ea typeface="MS PGothic" charset="-128"/>
                <a:sym typeface="Symbol" charset="2"/>
              </a:rPr>
              <a:t>X</a:t>
            </a:r>
            <a:r>
              <a:rPr lang="en-US" altLang="en-US">
                <a:ea typeface="MS PGothic" charset="-128"/>
                <a:sym typeface="Symbol" charset="2"/>
              </a:rPr>
              <a:t> is related to </a:t>
            </a:r>
            <a:r>
              <a:rPr lang="en-US" altLang="en-US" i="1">
                <a:ea typeface="MS PGothic" charset="-128"/>
                <a:sym typeface="Symbol" charset="2"/>
              </a:rPr>
              <a:t>N</a:t>
            </a:r>
            <a:r>
              <a:rPr lang="en-US" altLang="en-US" i="1" baseline="-25000">
                <a:ea typeface="MS PGothic" charset="-128"/>
                <a:sym typeface="Symbol" charset="2"/>
              </a:rPr>
              <a:t>t</a:t>
            </a:r>
            <a:r>
              <a:rPr lang="en-US" altLang="en-US">
                <a:ea typeface="MS PGothic" charset="-128"/>
                <a:sym typeface="Symbol" charset="2"/>
              </a:rPr>
              <a:t> so these two events are equivalent:</a:t>
            </a:r>
          </a:p>
        </p:txBody>
      </p:sp>
      <p:graphicFrame>
        <p:nvGraphicFramePr>
          <p:cNvPr id="28676" name="Object 4"/>
          <p:cNvGraphicFramePr>
            <a:graphicFrameLocks noChangeAspect="1"/>
          </p:cNvGraphicFramePr>
          <p:nvPr/>
        </p:nvGraphicFramePr>
        <p:xfrm>
          <a:off x="3660775" y="4854575"/>
          <a:ext cx="1765300" cy="279400"/>
        </p:xfrm>
        <a:graphic>
          <a:graphicData uri="http://schemas.openxmlformats.org/presentationml/2006/ole">
            <mc:AlternateContent xmlns:mc="http://schemas.openxmlformats.org/markup-compatibility/2006">
              <mc:Choice xmlns:v="urn:schemas-microsoft-com:vml" Requires="v">
                <p:oleObj spid="_x0000_s25601" name="Equation" r:id="rId3" imgW="1765300" imgH="279400" progId="Equation.3">
                  <p:embed/>
                </p:oleObj>
              </mc:Choice>
              <mc:Fallback>
                <p:oleObj name="Equation" r:id="rId3" imgW="1765300" imgH="279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0775" y="4854575"/>
                        <a:ext cx="17653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1677446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ea typeface="MS PGothic" charset="-128"/>
              </a:rPr>
              <a:t>Erlang and Gamma Distribution (cont.)</a:t>
            </a:r>
          </a:p>
        </p:txBody>
      </p:sp>
      <p:sp>
        <p:nvSpPr>
          <p:cNvPr id="29699" name="Rectangle 3"/>
          <p:cNvSpPr>
            <a:spLocks noGrp="1" noChangeArrowheads="1"/>
          </p:cNvSpPr>
          <p:nvPr>
            <p:ph type="body" idx="1"/>
          </p:nvPr>
        </p:nvSpPr>
        <p:spPr/>
        <p:txBody>
          <a:bodyPr/>
          <a:lstStyle/>
          <a:p>
            <a:r>
              <a:rPr lang="en-US" altLang="en-US">
                <a:ea typeface="MS PGothic" charset="-128"/>
              </a:rPr>
              <a:t>Thus:</a:t>
            </a:r>
          </a:p>
          <a:p>
            <a:endParaRPr lang="en-US" altLang="en-US">
              <a:ea typeface="MS PGothic" charset="-128"/>
            </a:endParaRPr>
          </a:p>
          <a:p>
            <a:endParaRPr lang="en-US" altLang="en-US">
              <a:ea typeface="MS PGothic" charset="-128"/>
            </a:endParaRPr>
          </a:p>
          <a:p>
            <a:endParaRPr lang="en-US" altLang="en-US">
              <a:ea typeface="MS PGothic" charset="-128"/>
            </a:endParaRPr>
          </a:p>
          <a:p>
            <a:endParaRPr lang="en-US" altLang="en-US">
              <a:ea typeface="MS PGothic" charset="-128"/>
            </a:endParaRPr>
          </a:p>
          <a:p>
            <a:endParaRPr lang="en-US" altLang="en-US">
              <a:ea typeface="MS PGothic" charset="-128"/>
            </a:endParaRPr>
          </a:p>
          <a:p>
            <a:endParaRPr lang="en-US" altLang="en-US" i="1">
              <a:ea typeface="MS PGothic" charset="-128"/>
            </a:endParaRPr>
          </a:p>
          <a:p>
            <a:r>
              <a:rPr lang="en-US" altLang="en-US" i="1">
                <a:ea typeface="MS PGothic" charset="-128"/>
              </a:rPr>
              <a:t>F(t)</a:t>
            </a:r>
            <a:r>
              <a:rPr lang="en-US" altLang="en-US">
                <a:ea typeface="MS PGothic" charset="-128"/>
              </a:rPr>
              <a:t> = 1 - </a:t>
            </a:r>
            <a:r>
              <a:rPr lang="en-US" altLang="en-US" i="1">
                <a:ea typeface="MS PGothic" charset="-128"/>
              </a:rPr>
              <a:t>R(t)</a:t>
            </a:r>
            <a:r>
              <a:rPr lang="en-US" altLang="en-US">
                <a:ea typeface="MS PGothic" charset="-128"/>
              </a:rPr>
              <a:t> yields the previous formula:</a:t>
            </a:r>
          </a:p>
          <a:p>
            <a:endParaRPr lang="en-US" altLang="en-US">
              <a:ea typeface="MS PGothic" charset="-128"/>
            </a:endParaRPr>
          </a:p>
          <a:p>
            <a:endParaRPr lang="en-US" altLang="en-US">
              <a:ea typeface="MS PGothic" charset="-128"/>
            </a:endParaRPr>
          </a:p>
          <a:p>
            <a:r>
              <a:rPr lang="en-US" altLang="en-US">
                <a:ea typeface="MS PGothic" charset="-128"/>
              </a:rPr>
              <a:t>Conclusion is that the component lifetime has an </a:t>
            </a:r>
            <a:r>
              <a:rPr lang="en-US" altLang="en-US" i="1">
                <a:ea typeface="MS PGothic" charset="-128"/>
              </a:rPr>
              <a:t>r</a:t>
            </a:r>
            <a:r>
              <a:rPr lang="en-US" altLang="en-US">
                <a:ea typeface="MS PGothic" charset="-128"/>
              </a:rPr>
              <a:t>-stage Erlang distribution. </a:t>
            </a:r>
          </a:p>
        </p:txBody>
      </p:sp>
      <p:graphicFrame>
        <p:nvGraphicFramePr>
          <p:cNvPr id="29700" name="Object 4"/>
          <p:cNvGraphicFramePr>
            <a:graphicFrameLocks noChangeAspect="1"/>
          </p:cNvGraphicFramePr>
          <p:nvPr/>
        </p:nvGraphicFramePr>
        <p:xfrm>
          <a:off x="2886075" y="1665288"/>
          <a:ext cx="1955800" cy="2057400"/>
        </p:xfrm>
        <a:graphic>
          <a:graphicData uri="http://schemas.openxmlformats.org/presentationml/2006/ole">
            <mc:AlternateContent xmlns:mc="http://schemas.openxmlformats.org/markup-compatibility/2006">
              <mc:Choice xmlns:v="urn:schemas-microsoft-com:vml" Requires="v">
                <p:oleObj spid="_x0000_s26625" name="Equation" r:id="rId3" imgW="1955800" imgH="2057400" progId="Equation.3">
                  <p:embed/>
                </p:oleObj>
              </mc:Choice>
              <mc:Fallback>
                <p:oleObj name="Equation" r:id="rId3" imgW="1955800" imgH="2057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6075" y="1665288"/>
                        <a:ext cx="19558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9701" name="Object 5"/>
          <p:cNvGraphicFramePr>
            <a:graphicFrameLocks noChangeAspect="1"/>
          </p:cNvGraphicFramePr>
          <p:nvPr/>
        </p:nvGraphicFramePr>
        <p:xfrm>
          <a:off x="2535238" y="4549775"/>
          <a:ext cx="4902200" cy="609600"/>
        </p:xfrm>
        <a:graphic>
          <a:graphicData uri="http://schemas.openxmlformats.org/presentationml/2006/ole">
            <mc:AlternateContent xmlns:mc="http://schemas.openxmlformats.org/markup-compatibility/2006">
              <mc:Choice xmlns:v="urn:schemas-microsoft-com:vml" Requires="v">
                <p:oleObj spid="_x0000_s26626" name="Equation" r:id="rId5" imgW="4902200" imgH="609600" progId="Equation.3">
                  <p:embed/>
                </p:oleObj>
              </mc:Choice>
              <mc:Fallback>
                <p:oleObj name="Equation" r:id="rId5" imgW="4902200" imgH="609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5238" y="4549775"/>
                        <a:ext cx="49022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4312153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ea typeface="MS PGothic" charset="-128"/>
              </a:rPr>
              <a:t>Gamma Function and Density</a:t>
            </a:r>
          </a:p>
        </p:txBody>
      </p:sp>
      <p:sp>
        <p:nvSpPr>
          <p:cNvPr id="30723" name="Rectangle 3"/>
          <p:cNvSpPr>
            <a:spLocks noGrp="1" noChangeArrowheads="1"/>
          </p:cNvSpPr>
          <p:nvPr>
            <p:ph type="body" idx="1"/>
          </p:nvPr>
        </p:nvSpPr>
        <p:spPr/>
        <p:txBody>
          <a:bodyPr/>
          <a:lstStyle/>
          <a:p>
            <a:endParaRPr lang="en-US" altLang="en-US">
              <a:ea typeface="MS PGothic" charset="-128"/>
            </a:endParaRPr>
          </a:p>
          <a:p>
            <a:r>
              <a:rPr lang="en-US" altLang="en-US">
                <a:ea typeface="MS PGothic" charset="-128"/>
              </a:rPr>
              <a:t>If </a:t>
            </a:r>
            <a:r>
              <a:rPr lang="en-US" altLang="en-US" i="1">
                <a:ea typeface="MS PGothic" charset="-128"/>
              </a:rPr>
              <a:t>r</a:t>
            </a:r>
            <a:r>
              <a:rPr lang="en-US" altLang="en-US">
                <a:ea typeface="MS PGothic" charset="-128"/>
              </a:rPr>
              <a:t> (call it </a:t>
            </a:r>
            <a:r>
              <a:rPr lang="en-US" altLang="en-US">
                <a:ea typeface="MS PGothic" charset="-128"/>
                <a:sym typeface="Symbol" charset="2"/>
              </a:rPr>
              <a:t>) take nonintegral values, then we get the gamma density:</a:t>
            </a:r>
          </a:p>
          <a:p>
            <a:endParaRPr lang="en-US" altLang="en-US">
              <a:ea typeface="MS PGothic" charset="-128"/>
              <a:sym typeface="Symbol" charset="2"/>
            </a:endParaRPr>
          </a:p>
          <a:p>
            <a:endParaRPr lang="en-US" altLang="en-US">
              <a:ea typeface="MS PGothic" charset="-128"/>
              <a:sym typeface="Symbol" charset="2"/>
            </a:endParaRPr>
          </a:p>
          <a:p>
            <a:pPr>
              <a:buFontTx/>
              <a:buNone/>
            </a:pPr>
            <a:r>
              <a:rPr lang="en-US" altLang="en-US">
                <a:ea typeface="MS PGothic" charset="-128"/>
              </a:rPr>
              <a:t>		</a:t>
            </a:r>
          </a:p>
          <a:p>
            <a:pPr>
              <a:buFontTx/>
              <a:buNone/>
            </a:pPr>
            <a:r>
              <a:rPr lang="en-US" altLang="en-US">
                <a:ea typeface="MS PGothic" charset="-128"/>
              </a:rPr>
              <a:t>	where the </a:t>
            </a:r>
            <a:r>
              <a:rPr lang="en-US" altLang="en-US" b="1">
                <a:ea typeface="MS PGothic" charset="-128"/>
              </a:rPr>
              <a:t>gamma function</a:t>
            </a:r>
            <a:r>
              <a:rPr lang="en-US" altLang="en-US">
                <a:ea typeface="MS PGothic" charset="-128"/>
              </a:rPr>
              <a:t> is defined by the integral:</a:t>
            </a:r>
          </a:p>
        </p:txBody>
      </p:sp>
      <p:graphicFrame>
        <p:nvGraphicFramePr>
          <p:cNvPr id="30724" name="Object 4"/>
          <p:cNvGraphicFramePr>
            <a:graphicFrameLocks noChangeAspect="1"/>
          </p:cNvGraphicFramePr>
          <p:nvPr/>
        </p:nvGraphicFramePr>
        <p:xfrm>
          <a:off x="2844800" y="2593975"/>
          <a:ext cx="3314700" cy="622300"/>
        </p:xfrm>
        <a:graphic>
          <a:graphicData uri="http://schemas.openxmlformats.org/presentationml/2006/ole">
            <mc:AlternateContent xmlns:mc="http://schemas.openxmlformats.org/markup-compatibility/2006">
              <mc:Choice xmlns:v="urn:schemas-microsoft-com:vml" Requires="v">
                <p:oleObj spid="_x0000_s27649" name="Equation" r:id="rId3" imgW="3314700" imgH="622300" progId="Equation.3">
                  <p:embed/>
                </p:oleObj>
              </mc:Choice>
              <mc:Fallback>
                <p:oleObj name="Equation" r:id="rId3" imgW="3314700" imgH="622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800" y="2593975"/>
                        <a:ext cx="33147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0725" name="Object 5"/>
          <p:cNvGraphicFramePr>
            <a:graphicFrameLocks noChangeAspect="1"/>
          </p:cNvGraphicFramePr>
          <p:nvPr/>
        </p:nvGraphicFramePr>
        <p:xfrm>
          <a:off x="3252788" y="4441825"/>
          <a:ext cx="2755900" cy="596900"/>
        </p:xfrm>
        <a:graphic>
          <a:graphicData uri="http://schemas.openxmlformats.org/presentationml/2006/ole">
            <mc:AlternateContent xmlns:mc="http://schemas.openxmlformats.org/markup-compatibility/2006">
              <mc:Choice xmlns:v="urn:schemas-microsoft-com:vml" Requires="v">
                <p:oleObj spid="_x0000_s27650" name="Equation" r:id="rId5" imgW="2755900" imgH="596900" progId="Equation.3">
                  <p:embed/>
                </p:oleObj>
              </mc:Choice>
              <mc:Fallback>
                <p:oleObj name="Equation" r:id="rId5" imgW="2755900" imgH="596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2788" y="4441825"/>
                        <a:ext cx="2755900"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827217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ea typeface="MS PGothic" charset="-128"/>
              </a:rPr>
              <a:t>Gamma Function and Density (cont.)</a:t>
            </a:r>
          </a:p>
        </p:txBody>
      </p:sp>
      <p:sp>
        <p:nvSpPr>
          <p:cNvPr id="31747" name="Rectangle 3"/>
          <p:cNvSpPr>
            <a:spLocks noGrp="1" noChangeArrowheads="1"/>
          </p:cNvSpPr>
          <p:nvPr>
            <p:ph type="body" idx="1"/>
          </p:nvPr>
        </p:nvSpPr>
        <p:spPr/>
        <p:txBody>
          <a:bodyPr/>
          <a:lstStyle/>
          <a:p>
            <a:r>
              <a:rPr lang="en-US" altLang="en-US">
                <a:ea typeface="MS PGothic" charset="-128"/>
              </a:rPr>
              <a:t>The following properties of the gamma function will be useful in our workl.  Integration by parts shows that for </a:t>
            </a:r>
            <a:r>
              <a:rPr lang="en-US" altLang="en-US">
                <a:ea typeface="MS PGothic" charset="-128"/>
                <a:sym typeface="Symbol" charset="2"/>
              </a:rPr>
              <a:t> &gt; 1:</a:t>
            </a:r>
          </a:p>
          <a:p>
            <a:endParaRPr lang="en-US" altLang="en-US">
              <a:ea typeface="MS PGothic" charset="-128"/>
              <a:sym typeface="Symbol" charset="2"/>
            </a:endParaRPr>
          </a:p>
          <a:p>
            <a:endParaRPr lang="en-US" altLang="en-US">
              <a:ea typeface="MS PGothic" charset="-128"/>
              <a:sym typeface="Symbol" charset="2"/>
            </a:endParaRPr>
          </a:p>
          <a:p>
            <a:r>
              <a:rPr lang="en-US" altLang="en-US">
                <a:ea typeface="MS PGothic" charset="-128"/>
                <a:sym typeface="Symbol" charset="2"/>
              </a:rPr>
              <a:t>In particular, if  is a positive integer, denoted by </a:t>
            </a:r>
            <a:r>
              <a:rPr lang="en-US" altLang="en-US" i="1">
                <a:ea typeface="MS PGothic" charset="-128"/>
                <a:sym typeface="Symbol" charset="2"/>
              </a:rPr>
              <a:t>n</a:t>
            </a:r>
            <a:r>
              <a:rPr lang="en-US" altLang="en-US">
                <a:ea typeface="MS PGothic" charset="-128"/>
                <a:sym typeface="Symbol" charset="2"/>
              </a:rPr>
              <a:t>, then:</a:t>
            </a:r>
          </a:p>
          <a:p>
            <a:endParaRPr lang="en-US" altLang="en-US">
              <a:ea typeface="MS PGothic" charset="-128"/>
              <a:sym typeface="Symbol" charset="2"/>
            </a:endParaRPr>
          </a:p>
          <a:p>
            <a:endParaRPr lang="en-US" altLang="en-US">
              <a:ea typeface="MS PGothic" charset="-128"/>
              <a:sym typeface="Symbol" charset="2"/>
            </a:endParaRPr>
          </a:p>
          <a:p>
            <a:r>
              <a:rPr lang="en-US" altLang="en-US">
                <a:ea typeface="MS PGothic" charset="-128"/>
                <a:sym typeface="Symbol" charset="2"/>
              </a:rPr>
              <a:t>Other useful formulas related to the gamma function are:</a:t>
            </a:r>
          </a:p>
          <a:p>
            <a:endParaRPr lang="en-US" altLang="en-US">
              <a:ea typeface="MS PGothic" charset="-128"/>
              <a:sym typeface="Symbol" charset="2"/>
            </a:endParaRPr>
          </a:p>
          <a:p>
            <a:endParaRPr lang="en-US" altLang="en-US">
              <a:ea typeface="MS PGothic" charset="-128"/>
              <a:sym typeface="Symbol" charset="2"/>
            </a:endParaRPr>
          </a:p>
          <a:p>
            <a:pPr>
              <a:buFontTx/>
              <a:buNone/>
            </a:pPr>
            <a:r>
              <a:rPr lang="en-US" altLang="en-US">
                <a:ea typeface="MS PGothic" charset="-128"/>
                <a:sym typeface="Symbol" charset="2"/>
              </a:rPr>
              <a:t>		and</a:t>
            </a:r>
          </a:p>
        </p:txBody>
      </p:sp>
      <p:graphicFrame>
        <p:nvGraphicFramePr>
          <p:cNvPr id="31748" name="Object 4"/>
          <p:cNvGraphicFramePr>
            <a:graphicFrameLocks noChangeAspect="1"/>
          </p:cNvGraphicFramePr>
          <p:nvPr/>
        </p:nvGraphicFramePr>
        <p:xfrm>
          <a:off x="3167063" y="2397125"/>
          <a:ext cx="2159000" cy="254000"/>
        </p:xfrm>
        <a:graphic>
          <a:graphicData uri="http://schemas.openxmlformats.org/presentationml/2006/ole">
            <mc:AlternateContent xmlns:mc="http://schemas.openxmlformats.org/markup-compatibility/2006">
              <mc:Choice xmlns:v="urn:schemas-microsoft-com:vml" Requires="v">
                <p:oleObj spid="_x0000_s28673" name="Equation" r:id="rId3" imgW="2159000" imgH="254000" progId="Equation.3">
                  <p:embed/>
                </p:oleObj>
              </mc:Choice>
              <mc:Fallback>
                <p:oleObj name="Equation" r:id="rId3" imgW="21590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063" y="2397125"/>
                        <a:ext cx="21590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1749" name="Object 5"/>
          <p:cNvGraphicFramePr>
            <a:graphicFrameLocks noChangeAspect="1"/>
          </p:cNvGraphicFramePr>
          <p:nvPr/>
        </p:nvGraphicFramePr>
        <p:xfrm>
          <a:off x="3281363" y="3636963"/>
          <a:ext cx="1282700" cy="254000"/>
        </p:xfrm>
        <a:graphic>
          <a:graphicData uri="http://schemas.openxmlformats.org/presentationml/2006/ole">
            <mc:AlternateContent xmlns:mc="http://schemas.openxmlformats.org/markup-compatibility/2006">
              <mc:Choice xmlns:v="urn:schemas-microsoft-com:vml" Requires="v">
                <p:oleObj spid="_x0000_s28674" name="Equation" r:id="rId5" imgW="1282700" imgH="254000" progId="Equation.3">
                  <p:embed/>
                </p:oleObj>
              </mc:Choice>
              <mc:Fallback>
                <p:oleObj name="Equation" r:id="rId5" imgW="1282700" imgH="254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1363" y="3636963"/>
                        <a:ext cx="12827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1750" name="Object 6"/>
          <p:cNvGraphicFramePr>
            <a:graphicFrameLocks noChangeAspect="1"/>
          </p:cNvGraphicFramePr>
          <p:nvPr/>
        </p:nvGraphicFramePr>
        <p:xfrm>
          <a:off x="3251200" y="4670425"/>
          <a:ext cx="1866900" cy="1473200"/>
        </p:xfrm>
        <a:graphic>
          <a:graphicData uri="http://schemas.openxmlformats.org/presentationml/2006/ole">
            <mc:AlternateContent xmlns:mc="http://schemas.openxmlformats.org/markup-compatibility/2006">
              <mc:Choice xmlns:v="urn:schemas-microsoft-com:vml" Requires="v">
                <p:oleObj spid="_x0000_s28675" name="Equation" r:id="rId7" imgW="1866900" imgH="1473200" progId="Equation.3">
                  <p:embed/>
                </p:oleObj>
              </mc:Choice>
              <mc:Fallback>
                <p:oleObj name="Equation" r:id="rId7" imgW="1866900" imgH="1473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1200" y="4670425"/>
                        <a:ext cx="1866900"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0358495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ea typeface="MS PGothic" charset="-128"/>
              </a:rPr>
              <a:t>Gamma Function and Density (cont.)</a:t>
            </a:r>
          </a:p>
        </p:txBody>
      </p:sp>
      <p:sp>
        <p:nvSpPr>
          <p:cNvPr id="32771" name="Rectangle 3"/>
          <p:cNvSpPr>
            <a:spLocks noGrp="1" noChangeArrowheads="1"/>
          </p:cNvSpPr>
          <p:nvPr>
            <p:ph type="body" idx="1"/>
          </p:nvPr>
        </p:nvSpPr>
        <p:spPr/>
        <p:txBody>
          <a:bodyPr/>
          <a:lstStyle/>
          <a:p>
            <a:endParaRPr lang="en-US" altLang="en-US">
              <a:ea typeface="MS PGothic" charset="-128"/>
              <a:sym typeface="Symbol" charset="2"/>
            </a:endParaRPr>
          </a:p>
        </p:txBody>
      </p:sp>
      <p:graphicFrame>
        <p:nvGraphicFramePr>
          <p:cNvPr id="32772" name="Object 1"/>
          <p:cNvGraphicFramePr>
            <a:graphicFrameLocks noChangeAspect="1"/>
          </p:cNvGraphicFramePr>
          <p:nvPr/>
        </p:nvGraphicFramePr>
        <p:xfrm>
          <a:off x="2797175" y="1301750"/>
          <a:ext cx="3448050" cy="4943475"/>
        </p:xfrm>
        <a:graphic>
          <a:graphicData uri="http://schemas.openxmlformats.org/presentationml/2006/ole">
            <mc:AlternateContent xmlns:mc="http://schemas.openxmlformats.org/markup-compatibility/2006">
              <mc:Choice xmlns:v="urn:schemas-microsoft-com:vml" Requires="v">
                <p:oleObj spid="_x0000_s29697" name="Acrobat Document" r:id="rId3" imgW="3175000" imgH="4559300" progId="AcroExch.Document.11">
                  <p:embed/>
                </p:oleObj>
              </mc:Choice>
              <mc:Fallback>
                <p:oleObj name="Acrobat Document" r:id="rId3" imgW="3175000" imgH="455930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7175" y="1301750"/>
                        <a:ext cx="34480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203560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ea typeface="MS PGothic" charset="-128"/>
              </a:rPr>
              <a:t>Hyperexponential Distribution</a:t>
            </a:r>
          </a:p>
        </p:txBody>
      </p:sp>
      <p:sp>
        <p:nvSpPr>
          <p:cNvPr id="33795" name="Rectangle 3"/>
          <p:cNvSpPr>
            <a:spLocks noGrp="1" noChangeArrowheads="1"/>
          </p:cNvSpPr>
          <p:nvPr>
            <p:ph type="body" idx="1"/>
          </p:nvPr>
        </p:nvSpPr>
        <p:spPr/>
        <p:txBody>
          <a:bodyPr/>
          <a:lstStyle/>
          <a:p>
            <a:pPr algn="just">
              <a:spcBef>
                <a:spcPct val="30000"/>
              </a:spcBef>
              <a:spcAft>
                <a:spcPct val="30000"/>
              </a:spcAft>
            </a:pPr>
            <a:r>
              <a:rPr lang="en-US" altLang="en-US">
                <a:ea typeface="MS PGothic" charset="-128"/>
              </a:rPr>
              <a:t>A process with sequential phases gives rise to a hypoexponential or an Erlang distribution, depending upon whether or not the phases have identical distributions.</a:t>
            </a:r>
          </a:p>
          <a:p>
            <a:pPr algn="just">
              <a:spcBef>
                <a:spcPct val="30000"/>
              </a:spcBef>
              <a:spcAft>
                <a:spcPct val="30000"/>
              </a:spcAft>
            </a:pPr>
            <a:r>
              <a:rPr lang="en-US" altLang="en-US">
                <a:ea typeface="MS PGothic" charset="-128"/>
              </a:rPr>
              <a:t>If a process consists of alternate phases, i. e. during any single experiment the process experiences one and only one of the many alternate phases, </a:t>
            </a:r>
            <a:r>
              <a:rPr lang="en-US" altLang="en-US" b="1">
                <a:ea typeface="MS PGothic" charset="-128"/>
              </a:rPr>
              <a:t>and</a:t>
            </a:r>
            <a:endParaRPr lang="en-US" altLang="en-US">
              <a:ea typeface="MS PGothic" charset="-128"/>
            </a:endParaRPr>
          </a:p>
          <a:p>
            <a:pPr algn="just">
              <a:spcBef>
                <a:spcPct val="30000"/>
              </a:spcBef>
              <a:spcAft>
                <a:spcPct val="30000"/>
              </a:spcAft>
            </a:pPr>
            <a:r>
              <a:rPr lang="en-US" altLang="en-US">
                <a:ea typeface="MS PGothic" charset="-128"/>
              </a:rPr>
              <a:t>If these phases have independent exponential distributions, </a:t>
            </a:r>
            <a:r>
              <a:rPr lang="en-US" altLang="en-US" b="1">
                <a:ea typeface="MS PGothic" charset="-128"/>
              </a:rPr>
              <a:t>then</a:t>
            </a:r>
            <a:endParaRPr lang="en-US" altLang="en-US">
              <a:ea typeface="MS PGothic" charset="-128"/>
            </a:endParaRPr>
          </a:p>
          <a:p>
            <a:pPr algn="just">
              <a:spcBef>
                <a:spcPct val="30000"/>
              </a:spcBef>
              <a:spcAft>
                <a:spcPct val="30000"/>
              </a:spcAft>
            </a:pPr>
            <a:r>
              <a:rPr lang="en-US" altLang="en-US">
                <a:ea typeface="MS PGothic" charset="-128"/>
              </a:rPr>
              <a:t>The overall distribution is hyperexponential.</a:t>
            </a:r>
          </a:p>
        </p:txBody>
      </p:sp>
    </p:spTree>
    <p:extLst>
      <p:ext uri="{BB962C8B-B14F-4D97-AF65-F5344CB8AC3E}">
        <p14:creationId xmlns:p14="http://schemas.microsoft.com/office/powerpoint/2010/main" val="1122521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ea typeface="MS PGothic" charset="-128"/>
              </a:rPr>
              <a:t>Hyperexponential Distribution (cont.)</a:t>
            </a:r>
          </a:p>
        </p:txBody>
      </p:sp>
      <p:sp>
        <p:nvSpPr>
          <p:cNvPr id="34819" name="Rectangle 3"/>
          <p:cNvSpPr>
            <a:spLocks noGrp="1" noChangeArrowheads="1"/>
          </p:cNvSpPr>
          <p:nvPr>
            <p:ph type="body" idx="1"/>
          </p:nvPr>
        </p:nvSpPr>
        <p:spPr/>
        <p:txBody>
          <a:bodyPr/>
          <a:lstStyle/>
          <a:p>
            <a:r>
              <a:rPr lang="en-US" altLang="en-US">
                <a:ea typeface="MS PGothic" charset="-128"/>
              </a:rPr>
              <a:t>The density function of a </a:t>
            </a:r>
            <a:r>
              <a:rPr lang="en-US" altLang="en-US" i="1">
                <a:ea typeface="MS PGothic" charset="-128"/>
              </a:rPr>
              <a:t>k</a:t>
            </a:r>
            <a:r>
              <a:rPr lang="en-US" altLang="en-US">
                <a:ea typeface="MS PGothic" charset="-128"/>
              </a:rPr>
              <a:t>-phase hyperexponential random variable is:</a:t>
            </a:r>
          </a:p>
          <a:p>
            <a:endParaRPr lang="en-US" altLang="en-US">
              <a:ea typeface="MS PGothic" charset="-128"/>
            </a:endParaRPr>
          </a:p>
          <a:p>
            <a:endParaRPr lang="en-US" altLang="en-US">
              <a:ea typeface="MS PGothic" charset="-128"/>
            </a:endParaRPr>
          </a:p>
          <a:p>
            <a:r>
              <a:rPr lang="en-US" altLang="en-US">
                <a:ea typeface="MS PGothic" charset="-128"/>
              </a:rPr>
              <a:t>The distribution function is:</a:t>
            </a:r>
          </a:p>
          <a:p>
            <a:endParaRPr lang="en-US" altLang="en-US">
              <a:ea typeface="MS PGothic" charset="-128"/>
            </a:endParaRPr>
          </a:p>
          <a:p>
            <a:endParaRPr lang="en-US" altLang="en-US">
              <a:ea typeface="MS PGothic" charset="-128"/>
            </a:endParaRPr>
          </a:p>
          <a:p>
            <a:r>
              <a:rPr lang="en-US" altLang="en-US">
                <a:ea typeface="MS PGothic" charset="-128"/>
              </a:rPr>
              <a:t>The failure rate is:</a:t>
            </a:r>
          </a:p>
          <a:p>
            <a:endParaRPr lang="en-US" altLang="en-US">
              <a:ea typeface="MS PGothic" charset="-128"/>
            </a:endParaRPr>
          </a:p>
          <a:p>
            <a:endParaRPr lang="en-US" altLang="en-US">
              <a:ea typeface="MS PGothic" charset="-128"/>
            </a:endParaRPr>
          </a:p>
          <a:p>
            <a:pPr>
              <a:buFontTx/>
              <a:buNone/>
            </a:pPr>
            <a:r>
              <a:rPr lang="en-US" altLang="en-US">
                <a:ea typeface="MS PGothic" charset="-128"/>
              </a:rPr>
              <a:t>	</a:t>
            </a:r>
          </a:p>
          <a:p>
            <a:pPr>
              <a:buFontTx/>
              <a:buNone/>
            </a:pPr>
            <a:r>
              <a:rPr lang="en-US" altLang="en-US">
                <a:ea typeface="MS PGothic" charset="-128"/>
              </a:rPr>
              <a:t>	which is a decreasing failure rate from </a:t>
            </a:r>
            <a:r>
              <a:rPr lang="en-US" altLang="en-US">
                <a:ea typeface="MS PGothic" charset="-128"/>
                <a:sym typeface="Symbol" charset="2"/>
              </a:rPr>
              <a:t></a:t>
            </a:r>
            <a:r>
              <a:rPr lang="en-US" altLang="en-US" i="1" baseline="-25000">
                <a:ea typeface="MS PGothic" charset="-128"/>
                <a:sym typeface="Symbol" charset="2"/>
              </a:rPr>
              <a:t>i</a:t>
            </a:r>
            <a:r>
              <a:rPr lang="en-US" altLang="en-US">
                <a:ea typeface="MS PGothic" charset="-128"/>
                <a:sym typeface="Symbol" charset="2"/>
              </a:rPr>
              <a:t></a:t>
            </a:r>
            <a:r>
              <a:rPr lang="en-US" altLang="en-US" i="1" baseline="-25000">
                <a:ea typeface="MS PGothic" charset="-128"/>
                <a:sym typeface="Symbol" charset="2"/>
              </a:rPr>
              <a:t>i</a:t>
            </a:r>
            <a:r>
              <a:rPr lang="en-US" altLang="en-US">
                <a:ea typeface="MS PGothic" charset="-128"/>
                <a:sym typeface="Symbol" charset="2"/>
              </a:rPr>
              <a:t> down to min {</a:t>
            </a:r>
            <a:r>
              <a:rPr lang="en-US" altLang="en-US" i="1" baseline="-25000">
                <a:ea typeface="MS PGothic" charset="-128"/>
                <a:sym typeface="Symbol" charset="2"/>
              </a:rPr>
              <a:t>1</a:t>
            </a:r>
            <a:r>
              <a:rPr lang="en-US" altLang="en-US" i="1">
                <a:ea typeface="MS PGothic" charset="-128"/>
                <a:sym typeface="Symbol" charset="2"/>
              </a:rPr>
              <a:t>, </a:t>
            </a:r>
            <a:r>
              <a:rPr lang="en-US" altLang="en-US">
                <a:ea typeface="MS PGothic" charset="-128"/>
                <a:sym typeface="Symbol" charset="2"/>
              </a:rPr>
              <a:t></a:t>
            </a:r>
            <a:r>
              <a:rPr lang="en-US" altLang="en-US" i="1" baseline="-25000">
                <a:ea typeface="MS PGothic" charset="-128"/>
                <a:sym typeface="Symbol" charset="2"/>
              </a:rPr>
              <a:t>2</a:t>
            </a:r>
            <a:r>
              <a:rPr lang="en-US" altLang="en-US" i="1">
                <a:ea typeface="MS PGothic" charset="-128"/>
                <a:sym typeface="Symbol" charset="2"/>
              </a:rPr>
              <a:t>,…</a:t>
            </a:r>
            <a:r>
              <a:rPr lang="en-US" altLang="en-US">
                <a:ea typeface="MS PGothic" charset="-128"/>
                <a:sym typeface="Symbol" charset="2"/>
              </a:rPr>
              <a:t>}</a:t>
            </a:r>
          </a:p>
        </p:txBody>
      </p:sp>
      <p:graphicFrame>
        <p:nvGraphicFramePr>
          <p:cNvPr id="34820" name="Object 4"/>
          <p:cNvGraphicFramePr>
            <a:graphicFrameLocks noChangeAspect="1"/>
          </p:cNvGraphicFramePr>
          <p:nvPr/>
        </p:nvGraphicFramePr>
        <p:xfrm>
          <a:off x="2322513" y="2241550"/>
          <a:ext cx="5029200" cy="546100"/>
        </p:xfrm>
        <a:graphic>
          <a:graphicData uri="http://schemas.openxmlformats.org/presentationml/2006/ole">
            <mc:AlternateContent xmlns:mc="http://schemas.openxmlformats.org/markup-compatibility/2006">
              <mc:Choice xmlns:v="urn:schemas-microsoft-com:vml" Requires="v">
                <p:oleObj spid="_x0000_s30721" name="Equation" r:id="rId3" imgW="5029200" imgH="546100" progId="Equation.3">
                  <p:embed/>
                </p:oleObj>
              </mc:Choice>
              <mc:Fallback>
                <p:oleObj name="Equation" r:id="rId3" imgW="5029200" imgH="546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2513" y="2241550"/>
                        <a:ext cx="50292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4821" name="Object 5"/>
          <p:cNvGraphicFramePr>
            <a:graphicFrameLocks noChangeAspect="1"/>
          </p:cNvGraphicFramePr>
          <p:nvPr/>
        </p:nvGraphicFramePr>
        <p:xfrm>
          <a:off x="3244850" y="3436938"/>
          <a:ext cx="3022600" cy="469900"/>
        </p:xfrm>
        <a:graphic>
          <a:graphicData uri="http://schemas.openxmlformats.org/presentationml/2006/ole">
            <mc:AlternateContent xmlns:mc="http://schemas.openxmlformats.org/markup-compatibility/2006">
              <mc:Choice xmlns:v="urn:schemas-microsoft-com:vml" Requires="v">
                <p:oleObj spid="_x0000_s30722" name="Equation" r:id="rId5" imgW="3022600" imgH="469900" progId="Equation.3">
                  <p:embed/>
                </p:oleObj>
              </mc:Choice>
              <mc:Fallback>
                <p:oleObj name="Equation" r:id="rId5" imgW="3022600" imgH="469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4850" y="3436938"/>
                        <a:ext cx="30226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4822" name="Object 6"/>
          <p:cNvGraphicFramePr>
            <a:graphicFrameLocks noChangeAspect="1"/>
          </p:cNvGraphicFramePr>
          <p:nvPr/>
        </p:nvGraphicFramePr>
        <p:xfrm>
          <a:off x="3332163" y="4554538"/>
          <a:ext cx="2705100" cy="698500"/>
        </p:xfrm>
        <a:graphic>
          <a:graphicData uri="http://schemas.openxmlformats.org/presentationml/2006/ole">
            <mc:AlternateContent xmlns:mc="http://schemas.openxmlformats.org/markup-compatibility/2006">
              <mc:Choice xmlns:v="urn:schemas-microsoft-com:vml" Requires="v">
                <p:oleObj spid="_x0000_s30723" name="Equation" r:id="rId7" imgW="2705100" imgH="698500" progId="Equation.3">
                  <p:embed/>
                </p:oleObj>
              </mc:Choice>
              <mc:Fallback>
                <p:oleObj name="Equation" r:id="rId7" imgW="2705100" imgH="698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2163" y="4554538"/>
                        <a:ext cx="27051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1320329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ea typeface="MS PGothic" charset="-128"/>
              </a:rPr>
              <a:t>Hyperexponential Distribution (cont.)</a:t>
            </a:r>
          </a:p>
        </p:txBody>
      </p:sp>
      <p:sp>
        <p:nvSpPr>
          <p:cNvPr id="35843" name="Rectangle 3"/>
          <p:cNvSpPr>
            <a:spLocks noGrp="1" noChangeArrowheads="1"/>
          </p:cNvSpPr>
          <p:nvPr>
            <p:ph type="body" idx="1"/>
          </p:nvPr>
        </p:nvSpPr>
        <p:spPr/>
        <p:txBody>
          <a:bodyPr/>
          <a:lstStyle/>
          <a:p>
            <a:pPr algn="just">
              <a:spcBef>
                <a:spcPct val="30000"/>
              </a:spcBef>
              <a:spcAft>
                <a:spcPct val="20000"/>
              </a:spcAft>
            </a:pPr>
            <a:r>
              <a:rPr lang="en-US" altLang="en-US">
                <a:ea typeface="MS PGothic" charset="-128"/>
              </a:rPr>
              <a:t>The hyperexponential is a special case of mixture distributions that often arise in practice: </a:t>
            </a:r>
          </a:p>
          <a:p>
            <a:pPr algn="just">
              <a:spcBef>
                <a:spcPct val="30000"/>
              </a:spcBef>
              <a:spcAft>
                <a:spcPct val="20000"/>
              </a:spcAft>
            </a:pPr>
            <a:endParaRPr lang="en-US" altLang="en-US">
              <a:ea typeface="MS PGothic" charset="-128"/>
            </a:endParaRPr>
          </a:p>
          <a:p>
            <a:pPr algn="just">
              <a:spcBef>
                <a:spcPct val="30000"/>
              </a:spcBef>
              <a:spcAft>
                <a:spcPct val="20000"/>
              </a:spcAft>
            </a:pPr>
            <a:endParaRPr lang="en-US" altLang="en-US">
              <a:ea typeface="MS PGothic" charset="-128"/>
            </a:endParaRPr>
          </a:p>
          <a:p>
            <a:pPr algn="just">
              <a:spcBef>
                <a:spcPct val="30000"/>
              </a:spcBef>
              <a:spcAft>
                <a:spcPct val="20000"/>
              </a:spcAft>
            </a:pPr>
            <a:r>
              <a:rPr lang="en-US" altLang="en-US">
                <a:ea typeface="MS PGothic" charset="-128"/>
              </a:rPr>
              <a:t>The hyperexponential distribution exhibits more variability than the exponential, e.g. CPU service-time distribution in a computer system often expresses this.</a:t>
            </a:r>
          </a:p>
          <a:p>
            <a:pPr algn="just">
              <a:spcBef>
                <a:spcPct val="30000"/>
              </a:spcBef>
              <a:spcAft>
                <a:spcPct val="20000"/>
              </a:spcAft>
            </a:pPr>
            <a:r>
              <a:rPr lang="en-US" altLang="en-US">
                <a:ea typeface="MS PGothic" charset="-128"/>
              </a:rPr>
              <a:t>If a product is manufactured in several parallel assembly lines and the outputs are merged, then the failure density of the overall product is likely to be hyperexponential.</a:t>
            </a:r>
          </a:p>
          <a:p>
            <a:pPr>
              <a:spcBef>
                <a:spcPct val="30000"/>
              </a:spcBef>
              <a:spcAft>
                <a:spcPct val="20000"/>
              </a:spcAft>
            </a:pPr>
            <a:endParaRPr lang="en-US" altLang="en-US">
              <a:ea typeface="MS PGothic" charset="-128"/>
            </a:endParaRPr>
          </a:p>
        </p:txBody>
      </p:sp>
      <p:graphicFrame>
        <p:nvGraphicFramePr>
          <p:cNvPr id="35844" name="Object 4"/>
          <p:cNvGraphicFramePr>
            <a:graphicFrameLocks noChangeAspect="1"/>
          </p:cNvGraphicFramePr>
          <p:nvPr/>
        </p:nvGraphicFramePr>
        <p:xfrm>
          <a:off x="2776538" y="2436813"/>
          <a:ext cx="3822700" cy="406400"/>
        </p:xfrm>
        <a:graphic>
          <a:graphicData uri="http://schemas.openxmlformats.org/presentationml/2006/ole">
            <mc:AlternateContent xmlns:mc="http://schemas.openxmlformats.org/markup-compatibility/2006">
              <mc:Choice xmlns:v="urn:schemas-microsoft-com:vml" Requires="v">
                <p:oleObj spid="_x0000_s31745" name="Equation" r:id="rId3" imgW="3822700" imgH="406400" progId="Equation.3">
                  <p:embed/>
                </p:oleObj>
              </mc:Choice>
              <mc:Fallback>
                <p:oleObj name="Equation" r:id="rId3" imgW="3822700" imgH="40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538" y="2436813"/>
                        <a:ext cx="38227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5195400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ea typeface="MS PGothic" charset="-128"/>
              </a:rPr>
              <a:t>Hyperexponential Distribution (cont.)</a:t>
            </a:r>
          </a:p>
        </p:txBody>
      </p:sp>
      <p:sp>
        <p:nvSpPr>
          <p:cNvPr id="36867" name="Rectangle 3"/>
          <p:cNvSpPr>
            <a:spLocks noGrp="1" noChangeArrowheads="1"/>
          </p:cNvSpPr>
          <p:nvPr>
            <p:ph type="body" idx="1"/>
          </p:nvPr>
        </p:nvSpPr>
        <p:spPr/>
        <p:txBody>
          <a:bodyPr/>
          <a:lstStyle/>
          <a:p>
            <a:pPr>
              <a:spcBef>
                <a:spcPct val="30000"/>
              </a:spcBef>
              <a:spcAft>
                <a:spcPct val="20000"/>
              </a:spcAft>
            </a:pPr>
            <a:endParaRPr lang="en-US" altLang="en-US">
              <a:ea typeface="MS PGothic" charset="-128"/>
            </a:endParaRPr>
          </a:p>
        </p:txBody>
      </p:sp>
      <p:graphicFrame>
        <p:nvGraphicFramePr>
          <p:cNvPr id="36868" name="Object 2"/>
          <p:cNvGraphicFramePr>
            <a:graphicFrameLocks noChangeAspect="1"/>
          </p:cNvGraphicFramePr>
          <p:nvPr/>
        </p:nvGraphicFramePr>
        <p:xfrm>
          <a:off x="727075" y="1382713"/>
          <a:ext cx="7785100" cy="4760912"/>
        </p:xfrm>
        <a:graphic>
          <a:graphicData uri="http://schemas.openxmlformats.org/presentationml/2006/ole">
            <mc:AlternateContent xmlns:mc="http://schemas.openxmlformats.org/markup-compatibility/2006">
              <mc:Choice xmlns:v="urn:schemas-microsoft-com:vml" Requires="v">
                <p:oleObj spid="_x0000_s32769" name="Acrobat Document" r:id="rId3" imgW="4686300" imgH="2870200" progId="AcroExch.Document.11">
                  <p:embed/>
                </p:oleObj>
              </mc:Choice>
              <mc:Fallback>
                <p:oleObj name="Acrobat Document" r:id="rId3" imgW="4686300" imgH="287020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75" y="1382713"/>
                        <a:ext cx="77851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335524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ea typeface="MS PGothic" charset="-128"/>
              </a:rPr>
              <a:t>Example 3 </a:t>
            </a:r>
            <a:r>
              <a:rPr lang="en-US" altLang="en-US" sz="2400">
                <a:ea typeface="MS PGothic" charset="-128"/>
              </a:rPr>
              <a:t>(On-line Fault Detector) </a:t>
            </a:r>
          </a:p>
        </p:txBody>
      </p:sp>
      <p:sp>
        <p:nvSpPr>
          <p:cNvPr id="37891" name="Rectangle 3"/>
          <p:cNvSpPr>
            <a:spLocks noGrp="1" noChangeArrowheads="1"/>
          </p:cNvSpPr>
          <p:nvPr>
            <p:ph type="body" idx="1"/>
          </p:nvPr>
        </p:nvSpPr>
        <p:spPr/>
        <p:txBody>
          <a:bodyPr/>
          <a:lstStyle/>
          <a:p>
            <a:pPr>
              <a:lnSpc>
                <a:spcPct val="120000"/>
              </a:lnSpc>
            </a:pPr>
            <a:endParaRPr lang="en-US" altLang="en-US">
              <a:ea typeface="MS PGothic" charset="-128"/>
            </a:endParaRPr>
          </a:p>
          <a:p>
            <a:pPr algn="just">
              <a:lnSpc>
                <a:spcPct val="120000"/>
              </a:lnSpc>
            </a:pPr>
            <a:r>
              <a:rPr lang="en-US" altLang="en-US">
                <a:ea typeface="MS PGothic" charset="-128"/>
              </a:rPr>
              <a:t>Consider a model consisting of a functional unit (e.g., an adder) together with an on-line fault detector </a:t>
            </a:r>
          </a:p>
          <a:p>
            <a:pPr algn="just">
              <a:lnSpc>
                <a:spcPct val="120000"/>
              </a:lnSpc>
            </a:pPr>
            <a:r>
              <a:rPr lang="en-US" altLang="en-US">
                <a:ea typeface="MS PGothic" charset="-128"/>
              </a:rPr>
              <a:t>Let </a:t>
            </a:r>
            <a:r>
              <a:rPr lang="en-US" altLang="en-US" i="1">
                <a:ea typeface="MS PGothic" charset="-128"/>
              </a:rPr>
              <a:t>T</a:t>
            </a:r>
            <a:r>
              <a:rPr lang="en-US" altLang="en-US">
                <a:ea typeface="MS PGothic" charset="-128"/>
              </a:rPr>
              <a:t> and </a:t>
            </a:r>
            <a:r>
              <a:rPr lang="en-US" altLang="en-US" i="1">
                <a:ea typeface="MS PGothic" charset="-128"/>
              </a:rPr>
              <a:t>C</a:t>
            </a:r>
            <a:r>
              <a:rPr lang="en-US" altLang="en-US">
                <a:ea typeface="MS PGothic" charset="-128"/>
              </a:rPr>
              <a:t> denote the times to failure of the unit and the detector respectively</a:t>
            </a:r>
          </a:p>
          <a:p>
            <a:pPr algn="just">
              <a:lnSpc>
                <a:spcPct val="120000"/>
              </a:lnSpc>
            </a:pPr>
            <a:r>
              <a:rPr lang="en-US" altLang="en-US">
                <a:ea typeface="MS PGothic" charset="-128"/>
              </a:rPr>
              <a:t>After the unit fails, a finite time </a:t>
            </a:r>
            <a:r>
              <a:rPr lang="en-US" altLang="en-US" i="1">
                <a:ea typeface="MS PGothic" charset="-128"/>
              </a:rPr>
              <a:t>D</a:t>
            </a:r>
            <a:r>
              <a:rPr lang="en-US" altLang="en-US">
                <a:ea typeface="MS PGothic" charset="-128"/>
              </a:rPr>
              <a:t> (called the </a:t>
            </a:r>
            <a:r>
              <a:rPr lang="en-US" altLang="en-US" i="1">
                <a:ea typeface="MS PGothic" charset="-128"/>
              </a:rPr>
              <a:t>detection latency</a:t>
            </a:r>
            <a:r>
              <a:rPr lang="en-US" altLang="en-US">
                <a:ea typeface="MS PGothic" charset="-128"/>
              </a:rPr>
              <a:t>) is required to detect the failure.</a:t>
            </a:r>
          </a:p>
          <a:p>
            <a:pPr algn="just">
              <a:lnSpc>
                <a:spcPct val="120000"/>
              </a:lnSpc>
            </a:pPr>
            <a:r>
              <a:rPr lang="en-US" altLang="en-US">
                <a:ea typeface="MS PGothic" charset="-128"/>
              </a:rPr>
              <a:t>Failure of the detector, however, is detected instantaneously.</a:t>
            </a:r>
          </a:p>
        </p:txBody>
      </p:sp>
    </p:spTree>
    <p:extLst>
      <p:ext uri="{BB962C8B-B14F-4D97-AF65-F5344CB8AC3E}">
        <p14:creationId xmlns:p14="http://schemas.microsoft.com/office/powerpoint/2010/main" val="2067483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t>Normal or Gaussian Distribution (cont.)</a:t>
            </a:r>
          </a:p>
        </p:txBody>
      </p:sp>
      <p:sp>
        <p:nvSpPr>
          <p:cNvPr id="15363" name="Rectangle 3"/>
          <p:cNvSpPr>
            <a:spLocks noGrp="1" noChangeArrowheads="1"/>
          </p:cNvSpPr>
          <p:nvPr>
            <p:ph type="body" idx="1"/>
          </p:nvPr>
        </p:nvSpPr>
        <p:spPr/>
        <p:txBody>
          <a:bodyPr/>
          <a:lstStyle/>
          <a:p>
            <a:r>
              <a:rPr lang="en-US" altLang="en-US" smtClean="0"/>
              <a:t>Since the standard normal density is clearly symmetric, it follows that for </a:t>
            </a:r>
            <a:r>
              <a:rPr lang="en-US" altLang="en-US" i="1" smtClean="0"/>
              <a:t>z</a:t>
            </a:r>
            <a:r>
              <a:rPr lang="en-US" altLang="en-US" smtClean="0"/>
              <a:t> &gt; 0:</a:t>
            </a:r>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The tabulations of the normal distribution are made only for </a:t>
            </a:r>
            <a:r>
              <a:rPr lang="en-US" altLang="en-US" i="1" smtClean="0"/>
              <a:t>z </a:t>
            </a:r>
            <a:r>
              <a:rPr lang="en-US" altLang="en-US" smtClean="0"/>
              <a:t>≥ 0 To find </a:t>
            </a:r>
            <a:r>
              <a:rPr lang="en-US" altLang="en-US" i="1" smtClean="0"/>
              <a:t>P</a:t>
            </a:r>
            <a:r>
              <a:rPr lang="en-US" altLang="en-US" smtClean="0"/>
              <a:t>(</a:t>
            </a:r>
            <a:r>
              <a:rPr lang="en-US" altLang="en-US" i="1" smtClean="0"/>
              <a:t>a</a:t>
            </a:r>
            <a:r>
              <a:rPr lang="en-US" altLang="en-US" smtClean="0"/>
              <a:t> ≤ </a:t>
            </a:r>
            <a:r>
              <a:rPr lang="en-US" altLang="en-US" i="1" smtClean="0"/>
              <a:t>Z</a:t>
            </a:r>
            <a:r>
              <a:rPr lang="en-US" altLang="en-US" smtClean="0"/>
              <a:t> ≤ </a:t>
            </a:r>
            <a:r>
              <a:rPr lang="en-US" altLang="en-US" i="1" smtClean="0"/>
              <a:t>b)</a:t>
            </a:r>
            <a:r>
              <a:rPr lang="en-US" altLang="en-US" smtClean="0"/>
              <a:t>, use </a:t>
            </a:r>
            <a:r>
              <a:rPr lang="en-US" altLang="en-US" i="1" smtClean="0"/>
              <a:t>F(b) - F(a).</a:t>
            </a:r>
            <a:endParaRPr lang="en-US" altLang="en-US" smtClean="0"/>
          </a:p>
        </p:txBody>
      </p:sp>
      <p:graphicFrame>
        <p:nvGraphicFramePr>
          <p:cNvPr id="15364" name="Object 2"/>
          <p:cNvGraphicFramePr>
            <a:graphicFrameLocks noChangeAspect="1"/>
          </p:cNvGraphicFramePr>
          <p:nvPr/>
        </p:nvGraphicFramePr>
        <p:xfrm>
          <a:off x="2967038" y="2116138"/>
          <a:ext cx="3276600" cy="3262312"/>
        </p:xfrm>
        <a:graphic>
          <a:graphicData uri="http://schemas.openxmlformats.org/presentationml/2006/ole">
            <mc:AlternateContent xmlns:mc="http://schemas.openxmlformats.org/markup-compatibility/2006">
              <mc:Choice xmlns:v="urn:schemas-microsoft-com:vml" Requires="v">
                <p:oleObj spid="_x0000_s3073" name="Equation" r:id="rId3" imgW="3111500" imgH="3098800" progId="Equation.3">
                  <p:embed/>
                </p:oleObj>
              </mc:Choice>
              <mc:Fallback>
                <p:oleObj name="Equation" r:id="rId3" imgW="3111500" imgH="3098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038" y="2116138"/>
                        <a:ext cx="3276600" cy="3262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5">
            <p14:nvContentPartPr>
              <p14:cNvPr id="10" name="Ink 9"/>
              <p14:cNvContentPartPr/>
              <p14:nvPr/>
            </p14:nvContentPartPr>
            <p14:xfrm>
              <a:off x="2382348" y="2040313"/>
              <a:ext cx="1653840" cy="986400"/>
            </p14:xfrm>
          </p:contentPart>
        </mc:Choice>
        <mc:Fallback>
          <p:pic>
            <p:nvPicPr>
              <p:cNvPr id="10" name="Ink 9"/>
              <p:cNvPicPr/>
              <p:nvPr/>
            </p:nvPicPr>
            <p:blipFill>
              <a:blip r:embed="rId6"/>
              <a:stretch>
                <a:fillRect/>
              </a:stretch>
            </p:blipFill>
            <p:spPr>
              <a:xfrm>
                <a:off x="2366152" y="2024113"/>
                <a:ext cx="1685873" cy="1018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Ink 11"/>
              <p14:cNvContentPartPr/>
              <p14:nvPr/>
            </p14:nvContentPartPr>
            <p14:xfrm>
              <a:off x="3678348" y="4998433"/>
              <a:ext cx="1388880" cy="539640"/>
            </p14:xfrm>
          </p:contentPart>
        </mc:Choice>
        <mc:Fallback>
          <p:pic>
            <p:nvPicPr>
              <p:cNvPr id="12" name="Ink 11"/>
              <p:cNvPicPr/>
              <p:nvPr/>
            </p:nvPicPr>
            <p:blipFill>
              <a:blip r:embed="rId8"/>
              <a:stretch>
                <a:fillRect/>
              </a:stretch>
            </p:blipFill>
            <p:spPr>
              <a:xfrm>
                <a:off x="3662148" y="4982233"/>
                <a:ext cx="1421280" cy="572040"/>
              </a:xfrm>
              <a:prstGeom prst="rect">
                <a:avLst/>
              </a:prstGeom>
            </p:spPr>
          </p:pic>
        </mc:Fallback>
      </mc:AlternateContent>
    </p:spTree>
    <p:extLst>
      <p:ext uri="{BB962C8B-B14F-4D97-AF65-F5344CB8AC3E}">
        <p14:creationId xmlns:p14="http://schemas.microsoft.com/office/powerpoint/2010/main" val="16115598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altLang="en-US">
              <a:ea typeface="MS PGothic" charset="-128"/>
            </a:endParaRPr>
          </a:p>
        </p:txBody>
      </p:sp>
      <p:sp>
        <p:nvSpPr>
          <p:cNvPr id="38915" name="Content Placeholder 2"/>
          <p:cNvSpPr>
            <a:spLocks noGrp="1"/>
          </p:cNvSpPr>
          <p:nvPr>
            <p:ph idx="1"/>
          </p:nvPr>
        </p:nvSpPr>
        <p:spPr/>
        <p:txBody>
          <a:bodyPr/>
          <a:lstStyle/>
          <a:p>
            <a:endParaRPr lang="en-US" altLang="en-US">
              <a:ea typeface="MS PGothic" charset="-128"/>
            </a:endParaRPr>
          </a:p>
        </p:txBody>
      </p:sp>
      <p:pic>
        <p:nvPicPr>
          <p:cNvPr id="3891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263" y="44450"/>
            <a:ext cx="8651875"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4062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ea typeface="MS PGothic" charset="-128"/>
              </a:rPr>
              <a:t>Example 3 </a:t>
            </a:r>
            <a:r>
              <a:rPr lang="en-US" altLang="en-US" sz="2400">
                <a:ea typeface="MS PGothic" charset="-128"/>
              </a:rPr>
              <a:t>(On-line Fault Detector) cont.</a:t>
            </a:r>
          </a:p>
        </p:txBody>
      </p:sp>
      <p:sp>
        <p:nvSpPr>
          <p:cNvPr id="39939" name="Rectangle 3"/>
          <p:cNvSpPr>
            <a:spLocks noGrp="1" noChangeArrowheads="1"/>
          </p:cNvSpPr>
          <p:nvPr>
            <p:ph type="body" idx="1"/>
          </p:nvPr>
        </p:nvSpPr>
        <p:spPr/>
        <p:txBody>
          <a:bodyPr/>
          <a:lstStyle/>
          <a:p>
            <a:pPr algn="just">
              <a:lnSpc>
                <a:spcPct val="120000"/>
              </a:lnSpc>
            </a:pPr>
            <a:r>
              <a:rPr lang="en-US" altLang="en-US">
                <a:ea typeface="MS PGothic" charset="-128"/>
              </a:rPr>
              <a:t>Let </a:t>
            </a:r>
            <a:r>
              <a:rPr lang="en-US" altLang="en-US" i="1">
                <a:ea typeface="MS PGothic" charset="-128"/>
              </a:rPr>
              <a:t>X</a:t>
            </a:r>
            <a:r>
              <a:rPr lang="en-US" altLang="en-US">
                <a:ea typeface="MS PGothic" charset="-128"/>
              </a:rPr>
              <a:t> denote the time to failure indication and </a:t>
            </a:r>
            <a:r>
              <a:rPr lang="en-US" altLang="en-US" i="1">
                <a:ea typeface="MS PGothic" charset="-128"/>
              </a:rPr>
              <a:t>Y</a:t>
            </a:r>
            <a:r>
              <a:rPr lang="en-US" altLang="en-US">
                <a:ea typeface="MS PGothic" charset="-128"/>
              </a:rPr>
              <a:t> denote the time to failure occurrence (of either the detector or the unit).</a:t>
            </a:r>
          </a:p>
          <a:p>
            <a:pPr algn="just">
              <a:lnSpc>
                <a:spcPct val="120000"/>
              </a:lnSpc>
            </a:pPr>
            <a:r>
              <a:rPr lang="en-US" altLang="en-US">
                <a:ea typeface="MS PGothic" charset="-128"/>
              </a:rPr>
              <a:t>Then</a:t>
            </a:r>
          </a:p>
          <a:p>
            <a:pPr algn="just">
              <a:lnSpc>
                <a:spcPct val="120000"/>
              </a:lnSpc>
              <a:buFontTx/>
              <a:buNone/>
            </a:pPr>
            <a:r>
              <a:rPr lang="en-US" altLang="en-US" i="1">
                <a:ea typeface="MS PGothic" charset="-128"/>
              </a:rPr>
              <a:t>                X</a:t>
            </a:r>
            <a:r>
              <a:rPr lang="en-US" altLang="en-US">
                <a:ea typeface="MS PGothic" charset="-128"/>
              </a:rPr>
              <a:t> = min{</a:t>
            </a:r>
            <a:r>
              <a:rPr lang="en-US" altLang="en-US" i="1">
                <a:ea typeface="MS PGothic" charset="-128"/>
              </a:rPr>
              <a:t>T + D, C</a:t>
            </a:r>
            <a:r>
              <a:rPr lang="en-US" altLang="en-US">
                <a:ea typeface="MS PGothic" charset="-128"/>
              </a:rPr>
              <a:t>} 	and 	</a:t>
            </a:r>
            <a:r>
              <a:rPr lang="en-US" altLang="en-US" i="1">
                <a:ea typeface="MS PGothic" charset="-128"/>
              </a:rPr>
              <a:t>Y</a:t>
            </a:r>
            <a:r>
              <a:rPr lang="en-US" altLang="en-US">
                <a:ea typeface="MS PGothic" charset="-128"/>
              </a:rPr>
              <a:t> = min{</a:t>
            </a:r>
            <a:r>
              <a:rPr lang="en-US" altLang="en-US" i="1">
                <a:ea typeface="MS PGothic" charset="-128"/>
              </a:rPr>
              <a:t>T, C</a:t>
            </a:r>
            <a:r>
              <a:rPr lang="en-US" altLang="en-US">
                <a:ea typeface="MS PGothic" charset="-128"/>
              </a:rPr>
              <a:t>}.</a:t>
            </a:r>
            <a:endParaRPr lang="en-US" altLang="en-US" i="1">
              <a:ea typeface="MS PGothic" charset="-128"/>
            </a:endParaRPr>
          </a:p>
          <a:p>
            <a:pPr algn="just">
              <a:lnSpc>
                <a:spcPct val="120000"/>
              </a:lnSpc>
            </a:pPr>
            <a:r>
              <a:rPr lang="en-US" altLang="en-US">
                <a:ea typeface="MS PGothic" charset="-128"/>
              </a:rPr>
              <a:t>If the detector fails before the unit, then a false alarm is said to have occurred.</a:t>
            </a:r>
          </a:p>
          <a:p>
            <a:pPr algn="just">
              <a:lnSpc>
                <a:spcPct val="120000"/>
              </a:lnSpc>
            </a:pPr>
            <a:r>
              <a:rPr lang="en-US" altLang="en-US">
                <a:ea typeface="MS PGothic" charset="-128"/>
              </a:rPr>
              <a:t>If the unit fails before the detector, then the unit keeps producing erroneous output during the detection phase and thus propagates the effect of the failure.</a:t>
            </a:r>
          </a:p>
          <a:p>
            <a:pPr algn="just">
              <a:lnSpc>
                <a:spcPct val="120000"/>
              </a:lnSpc>
            </a:pPr>
            <a:r>
              <a:rPr lang="en-US" altLang="en-US">
                <a:ea typeface="MS PGothic" charset="-128"/>
              </a:rPr>
              <a:t>The purpose of the detector is to reduce the detection time </a:t>
            </a:r>
            <a:r>
              <a:rPr lang="en-US" altLang="en-US" i="1">
                <a:ea typeface="MS PGothic" charset="-128"/>
              </a:rPr>
              <a:t>D.</a:t>
            </a:r>
          </a:p>
          <a:p>
            <a:pPr>
              <a:lnSpc>
                <a:spcPct val="120000"/>
              </a:lnSpc>
            </a:pPr>
            <a:endParaRPr lang="en-US" altLang="en-US">
              <a:ea typeface="MS PGothic" charset="-128"/>
            </a:endParaRPr>
          </a:p>
        </p:txBody>
      </p:sp>
    </p:spTree>
    <p:extLst>
      <p:ext uri="{BB962C8B-B14F-4D97-AF65-F5344CB8AC3E}">
        <p14:creationId xmlns:p14="http://schemas.microsoft.com/office/powerpoint/2010/main" val="15433116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ea typeface="MS PGothic" charset="-128"/>
              </a:rPr>
              <a:t>Example 3 </a:t>
            </a:r>
            <a:r>
              <a:rPr lang="en-US" altLang="en-US" sz="2400">
                <a:ea typeface="MS PGothic" charset="-128"/>
              </a:rPr>
              <a:t>(On-line Fault Detector) cont.</a:t>
            </a:r>
          </a:p>
        </p:txBody>
      </p:sp>
      <p:sp>
        <p:nvSpPr>
          <p:cNvPr id="40963" name="Rectangle 3"/>
          <p:cNvSpPr>
            <a:spLocks noGrp="1" noChangeArrowheads="1"/>
          </p:cNvSpPr>
          <p:nvPr>
            <p:ph type="body" idx="1"/>
          </p:nvPr>
        </p:nvSpPr>
        <p:spPr>
          <a:xfrm>
            <a:off x="657225" y="1666875"/>
            <a:ext cx="7772400" cy="4202113"/>
          </a:xfrm>
        </p:spPr>
        <p:txBody>
          <a:bodyPr/>
          <a:lstStyle/>
          <a:p>
            <a:pPr>
              <a:lnSpc>
                <a:spcPct val="120000"/>
              </a:lnSpc>
            </a:pPr>
            <a:endParaRPr lang="en-US" altLang="en-US">
              <a:ea typeface="MS PGothic" charset="-128"/>
            </a:endParaRPr>
          </a:p>
          <a:p>
            <a:pPr>
              <a:lnSpc>
                <a:spcPct val="120000"/>
              </a:lnSpc>
            </a:pPr>
            <a:r>
              <a:rPr lang="en-US" altLang="en-US">
                <a:ea typeface="MS PGothic" charset="-128"/>
              </a:rPr>
              <a:t>We define:</a:t>
            </a:r>
          </a:p>
          <a:p>
            <a:pPr>
              <a:lnSpc>
                <a:spcPct val="120000"/>
              </a:lnSpc>
              <a:buFontTx/>
              <a:buNone/>
            </a:pPr>
            <a:r>
              <a:rPr lang="en-US" altLang="en-US" b="1" i="1">
                <a:ea typeface="MS PGothic" charset="-128"/>
              </a:rPr>
              <a:t>	Real reliability</a:t>
            </a:r>
            <a:r>
              <a:rPr lang="en-US" altLang="en-US">
                <a:ea typeface="MS PGothic" charset="-128"/>
              </a:rPr>
              <a:t> 		R</a:t>
            </a:r>
            <a:r>
              <a:rPr lang="en-US" altLang="en-US" baseline="-25000">
                <a:ea typeface="MS PGothic" charset="-128"/>
              </a:rPr>
              <a:t>r</a:t>
            </a:r>
            <a:r>
              <a:rPr lang="en-US" altLang="en-US">
                <a:ea typeface="MS PGothic" charset="-128"/>
              </a:rPr>
              <a:t>(t) = P(Y </a:t>
            </a:r>
            <a:r>
              <a:rPr lang="en-US" altLang="en-US">
                <a:ea typeface="MS PGothic" charset="-128"/>
                <a:sym typeface="Symbol" charset="2"/>
              </a:rPr>
              <a:t></a:t>
            </a:r>
            <a:r>
              <a:rPr lang="en-US" altLang="en-US">
                <a:ea typeface="MS PGothic" charset="-128"/>
              </a:rPr>
              <a:t> t) and </a:t>
            </a:r>
          </a:p>
          <a:p>
            <a:pPr>
              <a:lnSpc>
                <a:spcPct val="120000"/>
              </a:lnSpc>
              <a:buFontTx/>
              <a:buNone/>
            </a:pPr>
            <a:r>
              <a:rPr lang="en-US" altLang="en-US" b="1" i="1">
                <a:ea typeface="MS PGothic" charset="-128"/>
              </a:rPr>
              <a:t>	Apparent reliability</a:t>
            </a:r>
            <a:r>
              <a:rPr lang="en-US" altLang="en-US">
                <a:ea typeface="MS PGothic" charset="-128"/>
              </a:rPr>
              <a:t> 		R</a:t>
            </a:r>
            <a:r>
              <a:rPr lang="en-US" altLang="en-US" baseline="-25000">
                <a:ea typeface="MS PGothic" charset="-128"/>
              </a:rPr>
              <a:t>a</a:t>
            </a:r>
            <a:r>
              <a:rPr lang="en-US" altLang="en-US">
                <a:ea typeface="MS PGothic" charset="-128"/>
              </a:rPr>
              <a:t>(t) = P(X </a:t>
            </a:r>
            <a:r>
              <a:rPr lang="en-US" altLang="en-US">
                <a:ea typeface="MS PGothic" charset="-128"/>
                <a:sym typeface="Symbol" charset="2"/>
              </a:rPr>
              <a:t></a:t>
            </a:r>
            <a:r>
              <a:rPr lang="en-US" altLang="en-US">
                <a:ea typeface="MS PGothic" charset="-128"/>
              </a:rPr>
              <a:t> t).</a:t>
            </a:r>
          </a:p>
          <a:p>
            <a:pPr>
              <a:lnSpc>
                <a:spcPct val="120000"/>
              </a:lnSpc>
            </a:pPr>
            <a:r>
              <a:rPr lang="en-US" altLang="en-US">
                <a:ea typeface="MS PGothic" charset="-128"/>
              </a:rPr>
              <a:t>A powerful detector will tend to narrow the gap between </a:t>
            </a:r>
            <a:r>
              <a:rPr lang="en-US" altLang="en-US" i="1">
                <a:ea typeface="MS PGothic" charset="-128"/>
              </a:rPr>
              <a:t>R</a:t>
            </a:r>
            <a:r>
              <a:rPr lang="en-US" altLang="en-US" i="1" baseline="-25000">
                <a:ea typeface="MS PGothic" charset="-128"/>
              </a:rPr>
              <a:t>r</a:t>
            </a:r>
            <a:r>
              <a:rPr lang="en-US" altLang="en-US">
                <a:ea typeface="MS PGothic" charset="-128"/>
              </a:rPr>
              <a:t>(</a:t>
            </a:r>
            <a:r>
              <a:rPr lang="en-US" altLang="en-US" i="1">
                <a:ea typeface="MS PGothic" charset="-128"/>
              </a:rPr>
              <a:t>t</a:t>
            </a:r>
            <a:r>
              <a:rPr lang="en-US" altLang="en-US">
                <a:ea typeface="MS PGothic" charset="-128"/>
              </a:rPr>
              <a:t>) and </a:t>
            </a:r>
            <a:r>
              <a:rPr lang="en-US" altLang="en-US" i="1">
                <a:ea typeface="MS PGothic" charset="-128"/>
              </a:rPr>
              <a:t>R</a:t>
            </a:r>
            <a:r>
              <a:rPr lang="en-US" altLang="en-US" i="1" baseline="-25000">
                <a:ea typeface="MS PGothic" charset="-128"/>
              </a:rPr>
              <a:t>a</a:t>
            </a:r>
            <a:r>
              <a:rPr lang="en-US" altLang="en-US">
                <a:ea typeface="MS PGothic" charset="-128"/>
              </a:rPr>
              <a:t>(</a:t>
            </a:r>
            <a:r>
              <a:rPr lang="en-US" altLang="en-US" i="1">
                <a:ea typeface="MS PGothic" charset="-128"/>
              </a:rPr>
              <a:t>t</a:t>
            </a:r>
            <a:r>
              <a:rPr lang="en-US" altLang="en-US">
                <a:ea typeface="MS PGothic" charset="-128"/>
              </a:rPr>
              <a:t>). </a:t>
            </a:r>
            <a:r>
              <a:rPr lang="en-US" altLang="en-US" i="1">
                <a:ea typeface="MS PGothic" charset="-128"/>
              </a:rPr>
              <a:t> </a:t>
            </a:r>
          </a:p>
          <a:p>
            <a:pPr>
              <a:lnSpc>
                <a:spcPct val="120000"/>
              </a:lnSpc>
            </a:pPr>
            <a:r>
              <a:rPr lang="en-US" altLang="en-US">
                <a:ea typeface="MS PGothic" charset="-128"/>
              </a:rPr>
              <a:t>Assume that </a:t>
            </a:r>
            <a:r>
              <a:rPr lang="en-US" altLang="en-US" i="1">
                <a:ea typeface="MS PGothic" charset="-128"/>
              </a:rPr>
              <a:t>T, D, </a:t>
            </a:r>
            <a:r>
              <a:rPr lang="en-US" altLang="en-US">
                <a:ea typeface="MS PGothic" charset="-128"/>
              </a:rPr>
              <a:t>and </a:t>
            </a:r>
            <a:r>
              <a:rPr lang="en-US" altLang="en-US" i="1">
                <a:ea typeface="MS PGothic" charset="-128"/>
              </a:rPr>
              <a:t>C</a:t>
            </a:r>
            <a:r>
              <a:rPr lang="en-US" altLang="en-US">
                <a:ea typeface="MS PGothic" charset="-128"/>
              </a:rPr>
              <a:t> are mutually independent and exponentially distributed with parameters </a:t>
            </a:r>
            <a:r>
              <a:rPr lang="en-US" altLang="en-US" b="1">
                <a:ea typeface="MS PGothic" charset="-128"/>
                <a:sym typeface="Symbol" charset="2"/>
              </a:rPr>
              <a:t>, ,</a:t>
            </a:r>
            <a:r>
              <a:rPr lang="en-US" altLang="en-US">
                <a:ea typeface="MS PGothic" charset="-128"/>
                <a:sym typeface="Symbol" charset="2"/>
              </a:rPr>
              <a:t> and </a:t>
            </a:r>
            <a:r>
              <a:rPr lang="en-US" altLang="en-US" b="1">
                <a:ea typeface="MS PGothic" charset="-128"/>
                <a:sym typeface="Symbol" charset="2"/>
              </a:rPr>
              <a:t></a:t>
            </a:r>
            <a:r>
              <a:rPr lang="en-US" altLang="en-US">
                <a:ea typeface="MS PGothic" charset="-128"/>
                <a:sym typeface="Symbol" charset="2"/>
              </a:rPr>
              <a:t>.</a:t>
            </a:r>
          </a:p>
          <a:p>
            <a:pPr>
              <a:lnSpc>
                <a:spcPct val="120000"/>
              </a:lnSpc>
            </a:pPr>
            <a:endParaRPr lang="en-US" altLang="en-US" i="1">
              <a:ea typeface="MS PGothic" charset="-128"/>
            </a:endParaRPr>
          </a:p>
        </p:txBody>
      </p:sp>
    </p:spTree>
    <p:extLst>
      <p:ext uri="{BB962C8B-B14F-4D97-AF65-F5344CB8AC3E}">
        <p14:creationId xmlns:p14="http://schemas.microsoft.com/office/powerpoint/2010/main" val="11319341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ea typeface="MS PGothic" charset="-128"/>
              </a:rPr>
              <a:t>Example 3 </a:t>
            </a:r>
            <a:r>
              <a:rPr lang="en-US" altLang="en-US" sz="2400">
                <a:ea typeface="MS PGothic" charset="-128"/>
              </a:rPr>
              <a:t>(On-line Fault Detector) cont.</a:t>
            </a:r>
          </a:p>
        </p:txBody>
      </p:sp>
      <p:sp>
        <p:nvSpPr>
          <p:cNvPr id="41987" name="Rectangle 3"/>
          <p:cNvSpPr>
            <a:spLocks noGrp="1" noChangeArrowheads="1"/>
          </p:cNvSpPr>
          <p:nvPr>
            <p:ph type="body" idx="1"/>
          </p:nvPr>
        </p:nvSpPr>
        <p:spPr/>
        <p:txBody>
          <a:bodyPr/>
          <a:lstStyle/>
          <a:p>
            <a:pPr>
              <a:lnSpc>
                <a:spcPct val="120000"/>
              </a:lnSpc>
            </a:pPr>
            <a:r>
              <a:rPr lang="en-US" altLang="en-US">
                <a:ea typeface="MS PGothic" charset="-128"/>
                <a:sym typeface="Symbol" charset="2"/>
              </a:rPr>
              <a:t>Then </a:t>
            </a:r>
            <a:r>
              <a:rPr lang="en-US" altLang="en-US" i="1">
                <a:ea typeface="MS PGothic" charset="-128"/>
                <a:sym typeface="Symbol" charset="2"/>
              </a:rPr>
              <a:t>Y</a:t>
            </a:r>
            <a:r>
              <a:rPr lang="en-US" altLang="en-US">
                <a:ea typeface="MS PGothic" charset="-128"/>
                <a:sym typeface="Symbol" charset="2"/>
              </a:rPr>
              <a:t> is </a:t>
            </a:r>
            <a:r>
              <a:rPr lang="en-US" altLang="en-US" i="1">
                <a:ea typeface="MS PGothic" charset="-128"/>
                <a:sym typeface="Symbol" charset="2"/>
              </a:rPr>
              <a:t>exponentially</a:t>
            </a:r>
            <a:r>
              <a:rPr lang="en-US" altLang="en-US">
                <a:ea typeface="MS PGothic" charset="-128"/>
                <a:sym typeface="Symbol" charset="2"/>
              </a:rPr>
              <a:t> distributed with parameter  +  and:</a:t>
            </a:r>
          </a:p>
          <a:p>
            <a:pPr>
              <a:lnSpc>
                <a:spcPct val="120000"/>
              </a:lnSpc>
            </a:pPr>
            <a:endParaRPr lang="en-US" altLang="en-US" i="1">
              <a:ea typeface="MS PGothic" charset="-128"/>
              <a:sym typeface="Symbol" charset="2"/>
            </a:endParaRPr>
          </a:p>
          <a:p>
            <a:pPr>
              <a:lnSpc>
                <a:spcPct val="120000"/>
              </a:lnSpc>
            </a:pPr>
            <a:endParaRPr lang="en-US" altLang="en-US" i="1">
              <a:ea typeface="MS PGothic" charset="-128"/>
              <a:sym typeface="Symbol" charset="2"/>
            </a:endParaRPr>
          </a:p>
          <a:p>
            <a:pPr>
              <a:lnSpc>
                <a:spcPct val="120000"/>
              </a:lnSpc>
            </a:pPr>
            <a:r>
              <a:rPr lang="en-US" altLang="en-US" i="1">
                <a:ea typeface="MS PGothic" charset="-128"/>
                <a:sym typeface="Symbol" charset="2"/>
              </a:rPr>
              <a:t>T</a:t>
            </a:r>
            <a:r>
              <a:rPr lang="en-US" altLang="en-US">
                <a:ea typeface="MS PGothic" charset="-128"/>
                <a:sym typeface="Symbol" charset="2"/>
              </a:rPr>
              <a:t> + </a:t>
            </a:r>
            <a:r>
              <a:rPr lang="en-US" altLang="en-US" i="1">
                <a:ea typeface="MS PGothic" charset="-128"/>
                <a:sym typeface="Symbol" charset="2"/>
              </a:rPr>
              <a:t>D</a:t>
            </a:r>
            <a:r>
              <a:rPr lang="en-US" altLang="en-US">
                <a:ea typeface="MS PGothic" charset="-128"/>
                <a:sym typeface="Symbol" charset="2"/>
              </a:rPr>
              <a:t> is </a:t>
            </a:r>
            <a:r>
              <a:rPr lang="en-US" altLang="en-US" i="1">
                <a:ea typeface="MS PGothic" charset="-128"/>
                <a:sym typeface="Symbol" charset="2"/>
              </a:rPr>
              <a:t>hypoexponentially </a:t>
            </a:r>
            <a:r>
              <a:rPr lang="en-US" altLang="en-US">
                <a:ea typeface="MS PGothic" charset="-128"/>
                <a:sym typeface="Symbol" charset="2"/>
              </a:rPr>
              <a:t>distributed so that:</a:t>
            </a:r>
          </a:p>
        </p:txBody>
      </p:sp>
      <p:graphicFrame>
        <p:nvGraphicFramePr>
          <p:cNvPr id="41988" name="Object 4"/>
          <p:cNvGraphicFramePr>
            <a:graphicFrameLocks noChangeAspect="1"/>
          </p:cNvGraphicFramePr>
          <p:nvPr/>
        </p:nvGraphicFramePr>
        <p:xfrm>
          <a:off x="3344863" y="2271713"/>
          <a:ext cx="1858962" cy="393700"/>
        </p:xfrm>
        <a:graphic>
          <a:graphicData uri="http://schemas.openxmlformats.org/presentationml/2006/ole">
            <mc:AlternateContent xmlns:mc="http://schemas.openxmlformats.org/markup-compatibility/2006">
              <mc:Choice xmlns:v="urn:schemas-microsoft-com:vml" Requires="v">
                <p:oleObj spid="_x0000_s33793" name="Equation" r:id="rId3" imgW="1498600" imgH="317500" progId="Equation.3">
                  <p:embed/>
                </p:oleObj>
              </mc:Choice>
              <mc:Fallback>
                <p:oleObj name="Equation" r:id="rId3" imgW="1498600" imgH="317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863" y="2271713"/>
                        <a:ext cx="1858962"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989" name="Object 5"/>
          <p:cNvGraphicFramePr>
            <a:graphicFrameLocks noChangeAspect="1"/>
          </p:cNvGraphicFramePr>
          <p:nvPr/>
        </p:nvGraphicFramePr>
        <p:xfrm>
          <a:off x="2392363" y="3648075"/>
          <a:ext cx="3657600" cy="641350"/>
        </p:xfrm>
        <a:graphic>
          <a:graphicData uri="http://schemas.openxmlformats.org/presentationml/2006/ole">
            <mc:AlternateContent xmlns:mc="http://schemas.openxmlformats.org/markup-compatibility/2006">
              <mc:Choice xmlns:v="urn:schemas-microsoft-com:vml" Requires="v">
                <p:oleObj spid="_x0000_s33794" name="Equation" r:id="rId5" imgW="3543300" imgH="584200" progId="Equation.3">
                  <p:embed/>
                </p:oleObj>
              </mc:Choice>
              <mc:Fallback>
                <p:oleObj name="Equation" r:id="rId5" imgW="3543300" imgH="584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2363" y="3648075"/>
                        <a:ext cx="36576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0062903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ea typeface="MS PGothic" charset="-128"/>
              </a:rPr>
              <a:t>Example 3 </a:t>
            </a:r>
            <a:r>
              <a:rPr lang="en-US" altLang="en-US" sz="2400">
                <a:ea typeface="MS PGothic" charset="-128"/>
              </a:rPr>
              <a:t>(On-line Fault Detector) cont.</a:t>
            </a:r>
          </a:p>
        </p:txBody>
      </p:sp>
      <p:sp>
        <p:nvSpPr>
          <p:cNvPr id="43011" name="Rectangle 3"/>
          <p:cNvSpPr>
            <a:spLocks noGrp="1" noChangeArrowheads="1"/>
          </p:cNvSpPr>
          <p:nvPr>
            <p:ph type="body" idx="1"/>
          </p:nvPr>
        </p:nvSpPr>
        <p:spPr/>
        <p:txBody>
          <a:bodyPr/>
          <a:lstStyle/>
          <a:p>
            <a:r>
              <a:rPr lang="en-US" altLang="en-US">
                <a:ea typeface="MS PGothic" charset="-128"/>
              </a:rPr>
              <a:t>And, the apparent reliability is:</a:t>
            </a:r>
          </a:p>
        </p:txBody>
      </p:sp>
      <p:graphicFrame>
        <p:nvGraphicFramePr>
          <p:cNvPr id="43012" name="Object 4"/>
          <p:cNvGraphicFramePr>
            <a:graphicFrameLocks noChangeAspect="1"/>
          </p:cNvGraphicFramePr>
          <p:nvPr/>
        </p:nvGraphicFramePr>
        <p:xfrm>
          <a:off x="2087563" y="2309813"/>
          <a:ext cx="5399087" cy="2552700"/>
        </p:xfrm>
        <a:graphic>
          <a:graphicData uri="http://schemas.openxmlformats.org/presentationml/2006/ole">
            <mc:AlternateContent xmlns:mc="http://schemas.openxmlformats.org/markup-compatibility/2006">
              <mc:Choice xmlns:v="urn:schemas-microsoft-com:vml" Requires="v">
                <p:oleObj spid="_x0000_s34817" name="Equation" r:id="rId3" imgW="5397500" imgH="2552700" progId="Equation.3">
                  <p:embed/>
                </p:oleObj>
              </mc:Choice>
              <mc:Fallback>
                <p:oleObj name="Equation" r:id="rId3" imgW="5397500" imgH="2552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563" y="2309813"/>
                        <a:ext cx="5399087" cy="255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0816919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a:ea typeface="MS PGothic" charset="-128"/>
              </a:rPr>
              <a:t>Summary</a:t>
            </a:r>
          </a:p>
        </p:txBody>
      </p:sp>
      <p:sp>
        <p:nvSpPr>
          <p:cNvPr id="45059" name="Content Placeholder 2"/>
          <p:cNvSpPr>
            <a:spLocks noGrp="1"/>
          </p:cNvSpPr>
          <p:nvPr>
            <p:ph idx="1"/>
          </p:nvPr>
        </p:nvSpPr>
        <p:spPr>
          <a:xfrm>
            <a:off x="685800" y="1270000"/>
            <a:ext cx="7772400" cy="5113338"/>
          </a:xfrm>
        </p:spPr>
        <p:txBody>
          <a:bodyPr/>
          <a:lstStyle/>
          <a:p>
            <a:pPr marL="0" indent="0">
              <a:spcAft>
                <a:spcPts val="600"/>
              </a:spcAft>
              <a:buFontTx/>
              <a:buNone/>
            </a:pPr>
            <a:r>
              <a:rPr lang="en-US" altLang="en-US" dirty="0">
                <a:ea typeface="MS PGothic" charset="-128"/>
              </a:rPr>
              <a:t>Four special types of phase-type exponential distributions:</a:t>
            </a:r>
          </a:p>
          <a:p>
            <a:pPr marL="0" indent="0">
              <a:buFontTx/>
              <a:buAutoNum type="arabicParenR"/>
            </a:pPr>
            <a:r>
              <a:rPr lang="en-US" altLang="en-US" b="1" dirty="0">
                <a:ea typeface="MS PGothic" charset="-128"/>
              </a:rPr>
              <a:t> </a:t>
            </a:r>
            <a:r>
              <a:rPr lang="en-US" altLang="en-US" b="1" dirty="0" err="1">
                <a:ea typeface="MS PGothic" charset="-128"/>
              </a:rPr>
              <a:t>Hypoexponential</a:t>
            </a:r>
            <a:r>
              <a:rPr lang="en-US" altLang="en-US" b="1" dirty="0">
                <a:ea typeface="MS PGothic" charset="-128"/>
              </a:rPr>
              <a:t> Distribution:</a:t>
            </a:r>
          </a:p>
          <a:p>
            <a:pPr lvl="1"/>
            <a:r>
              <a:rPr lang="en-US" altLang="en-US" dirty="0">
                <a:ea typeface="MS PGothic" charset="-128"/>
              </a:rPr>
              <a:t>Exponential distributions at each phase have different </a:t>
            </a:r>
            <a:r>
              <a:rPr lang="en-US" altLang="en-US" dirty="0" err="1" smtClean="0">
                <a:ea typeface="MS PGothic" charset="-128"/>
              </a:rPr>
              <a:t>λ</a:t>
            </a:r>
            <a:endParaRPr lang="en-US" altLang="en-US" dirty="0">
              <a:ea typeface="MS PGothic" charset="-128"/>
            </a:endParaRPr>
          </a:p>
          <a:p>
            <a:pPr marL="0" indent="0">
              <a:buNone/>
            </a:pPr>
            <a:r>
              <a:rPr lang="en-US" altLang="en-US" dirty="0" smtClean="0">
                <a:ea typeface="MS PGothic" charset="-128"/>
              </a:rPr>
              <a:t>2)  Examples</a:t>
            </a:r>
            <a:endParaRPr lang="en-US" altLang="en-US" dirty="0">
              <a:ea typeface="MS PGothic" charset="-128"/>
            </a:endParaRPr>
          </a:p>
          <a:p>
            <a:pPr marL="0" indent="0">
              <a:buFontTx/>
              <a:buAutoNum type="arabicParenR"/>
            </a:pPr>
            <a:endParaRPr lang="en-US" altLang="en-US" dirty="0">
              <a:ea typeface="MS PGothic" charset="-128"/>
            </a:endParaRPr>
          </a:p>
          <a:p>
            <a:pPr marL="0" indent="0"/>
            <a:endParaRPr lang="en-US" altLang="en-US" dirty="0">
              <a:ea typeface="MS PGothic" charset="-128"/>
            </a:endParaRPr>
          </a:p>
        </p:txBody>
      </p:sp>
    </p:spTree>
    <p:extLst>
      <p:ext uri="{BB962C8B-B14F-4D97-AF65-F5344CB8AC3E}">
        <p14:creationId xmlns:p14="http://schemas.microsoft.com/office/powerpoint/2010/main" val="1925225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a:ea typeface="MS PGothic" charset="-128"/>
              </a:rPr>
              <a:t>Phase-type Exponential Distributions</a:t>
            </a:r>
          </a:p>
        </p:txBody>
      </p:sp>
      <p:sp>
        <p:nvSpPr>
          <p:cNvPr id="3" name="Content Placeholder 2"/>
          <p:cNvSpPr>
            <a:spLocks noGrp="1"/>
          </p:cNvSpPr>
          <p:nvPr>
            <p:ph idx="1"/>
          </p:nvPr>
        </p:nvSpPr>
        <p:spPr>
          <a:xfrm>
            <a:off x="685800" y="1287463"/>
            <a:ext cx="7772400" cy="5048250"/>
          </a:xfrm>
        </p:spPr>
        <p:txBody>
          <a:bodyPr/>
          <a:lstStyle/>
          <a:p>
            <a:pPr>
              <a:defRPr/>
            </a:pPr>
            <a:r>
              <a:rPr lang="en-US" dirty="0" smtClean="0">
                <a:ea typeface="ＭＳ Ｐゴシック" charset="0"/>
                <a:cs typeface="ＭＳ Ｐゴシック" charset="0"/>
              </a:rPr>
              <a:t>Exponential Distribution:</a:t>
            </a:r>
          </a:p>
          <a:p>
            <a:pPr lvl="1">
              <a:defRPr/>
            </a:pPr>
            <a:r>
              <a:rPr lang="en-US" dirty="0" smtClean="0">
                <a:ea typeface="ＭＳ Ｐゴシック" charset="0"/>
              </a:rPr>
              <a:t>Time to the event or Inter-arrivals =&gt; Poisson</a:t>
            </a:r>
          </a:p>
          <a:p>
            <a:pPr marL="342900" lvl="1" indent="-342900">
              <a:buFontTx/>
              <a:buChar char="•"/>
              <a:defRPr/>
            </a:pPr>
            <a:endParaRPr lang="en-US" dirty="0" smtClean="0">
              <a:ea typeface="ＭＳ Ｐゴシック" charset="0"/>
            </a:endParaRPr>
          </a:p>
          <a:p>
            <a:pPr marL="342900" lvl="1" indent="-342900">
              <a:buFontTx/>
              <a:buChar char="•"/>
              <a:defRPr/>
            </a:pPr>
            <a:r>
              <a:rPr lang="en-US" sz="2000" b="1" dirty="0" smtClean="0">
                <a:ea typeface="ＭＳ Ｐゴシック" charset="0"/>
              </a:rPr>
              <a:t>Phase-type Exponential Distributions:</a:t>
            </a:r>
          </a:p>
          <a:p>
            <a:pPr marL="342900" lvl="1" indent="-342900">
              <a:buFontTx/>
              <a:buChar char="•"/>
              <a:defRPr/>
            </a:pPr>
            <a:r>
              <a:rPr lang="en-US" sz="2000" dirty="0" smtClean="0">
                <a:ea typeface="ＭＳ Ｐゴシック" charset="0"/>
              </a:rPr>
              <a:t>We have a process that is divided into </a:t>
            </a:r>
            <a:r>
              <a:rPr lang="en-US" sz="2000" i="1" dirty="0" smtClean="0">
                <a:ea typeface="ＭＳ Ｐゴシック" charset="0"/>
              </a:rPr>
              <a:t>k </a:t>
            </a:r>
            <a:r>
              <a:rPr lang="en-US" sz="2000" dirty="0" smtClean="0">
                <a:ea typeface="ＭＳ Ｐゴシック" charset="0"/>
              </a:rPr>
              <a:t>sequential phases, in which time that the process spends in each phase is:</a:t>
            </a:r>
          </a:p>
          <a:p>
            <a:pPr marL="685800" lvl="2" indent="-342900">
              <a:defRPr/>
            </a:pPr>
            <a:r>
              <a:rPr lang="en-US" dirty="0" smtClean="0">
                <a:ea typeface="ＭＳ Ｐゴシック" charset="0"/>
              </a:rPr>
              <a:t>Independent</a:t>
            </a:r>
          </a:p>
          <a:p>
            <a:pPr marL="685800" lvl="2" indent="-342900">
              <a:defRPr/>
            </a:pPr>
            <a:r>
              <a:rPr lang="en-US" dirty="0" smtClean="0">
                <a:ea typeface="ＭＳ Ｐゴシック" charset="0"/>
              </a:rPr>
              <a:t>Exponentially distributed</a:t>
            </a:r>
          </a:p>
          <a:p>
            <a:pPr marL="685800" lvl="2" indent="-342900">
              <a:defRPr/>
            </a:pPr>
            <a:endParaRPr lang="en-US" sz="2000" dirty="0">
              <a:ea typeface="ＭＳ Ｐゴシック" charset="0"/>
            </a:endParaRPr>
          </a:p>
          <a:p>
            <a:pPr marL="342900" lvl="1" indent="-342900">
              <a:defRPr/>
            </a:pPr>
            <a:r>
              <a:rPr lang="en-US" sz="2000" dirty="0" smtClean="0">
                <a:ea typeface="ＭＳ Ｐゴシック" charset="0"/>
              </a:rPr>
              <a:t>The generalization of the phase-type exponential distributions is called </a:t>
            </a:r>
            <a:r>
              <a:rPr lang="en-US" sz="2000" b="1" dirty="0" err="1" smtClean="0">
                <a:ea typeface="ＭＳ Ｐゴシック" charset="0"/>
              </a:rPr>
              <a:t>Coxian</a:t>
            </a:r>
            <a:r>
              <a:rPr lang="en-US" sz="2000" b="1" dirty="0" smtClean="0">
                <a:ea typeface="ＭＳ Ｐゴシック" charset="0"/>
              </a:rPr>
              <a:t> Distribution</a:t>
            </a:r>
          </a:p>
          <a:p>
            <a:pPr marL="685800" lvl="2" indent="-342900">
              <a:defRPr/>
            </a:pPr>
            <a:r>
              <a:rPr lang="en-US" sz="2000" dirty="0" smtClean="0">
                <a:ea typeface="ＭＳ Ｐゴシック" charset="0"/>
              </a:rPr>
              <a:t>Any distribution can be expressed as the sum of phase-type exponential distributions</a:t>
            </a:r>
          </a:p>
        </p:txBody>
      </p:sp>
    </p:spTree>
    <p:extLst>
      <p:ext uri="{BB962C8B-B14F-4D97-AF65-F5344CB8AC3E}">
        <p14:creationId xmlns:p14="http://schemas.microsoft.com/office/powerpoint/2010/main" val="1980833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t>Normal or Gaussian Distribution (cont.)</a:t>
            </a:r>
          </a:p>
        </p:txBody>
      </p:sp>
      <p:sp>
        <p:nvSpPr>
          <p:cNvPr id="14339" name="Rectangle 3"/>
          <p:cNvSpPr>
            <a:spLocks noGrp="1" noChangeArrowheads="1"/>
          </p:cNvSpPr>
          <p:nvPr>
            <p:ph type="body" idx="1"/>
          </p:nvPr>
        </p:nvSpPr>
        <p:spPr/>
        <p:txBody>
          <a:bodyPr/>
          <a:lstStyle/>
          <a:p>
            <a:pPr>
              <a:spcBef>
                <a:spcPct val="30000"/>
              </a:spcBef>
              <a:spcAft>
                <a:spcPct val="30000"/>
              </a:spcAft>
            </a:pPr>
            <a:r>
              <a:rPr lang="en-US" altLang="en-US" dirty="0" smtClean="0"/>
              <a:t>The distribution function (CDF) </a:t>
            </a:r>
            <a:r>
              <a:rPr lang="en-US" altLang="en-US" i="1" dirty="0" smtClean="0"/>
              <a:t>F(x)</a:t>
            </a:r>
            <a:r>
              <a:rPr lang="en-US" altLang="en-US" dirty="0" smtClean="0"/>
              <a:t> has no closed form, so between every pair of limits </a:t>
            </a:r>
            <a:r>
              <a:rPr lang="en-US" altLang="en-US" i="1" dirty="0" smtClean="0"/>
              <a:t>a </a:t>
            </a:r>
            <a:r>
              <a:rPr lang="en-US" altLang="en-US" dirty="0" smtClean="0"/>
              <a:t>and </a:t>
            </a:r>
            <a:r>
              <a:rPr lang="en-US" altLang="en-US" i="1" dirty="0" smtClean="0"/>
              <a:t>b</a:t>
            </a:r>
            <a:r>
              <a:rPr lang="en-US" altLang="en-US" dirty="0" smtClean="0"/>
              <a:t>, probabilities relating to normal distributions are usually obtained numerically and recorded in special tables.</a:t>
            </a:r>
          </a:p>
          <a:p>
            <a:pPr>
              <a:spcBef>
                <a:spcPct val="30000"/>
              </a:spcBef>
              <a:spcAft>
                <a:spcPct val="30000"/>
              </a:spcAft>
            </a:pPr>
            <a:endParaRPr lang="en-US" altLang="en-US" dirty="0" smtClean="0"/>
          </a:p>
          <a:p>
            <a:pPr>
              <a:spcBef>
                <a:spcPct val="30000"/>
              </a:spcBef>
              <a:spcAft>
                <a:spcPct val="30000"/>
              </a:spcAft>
            </a:pPr>
            <a:r>
              <a:rPr lang="en-US" altLang="en-US" dirty="0" smtClean="0"/>
              <a:t>These tables apply  to the </a:t>
            </a:r>
            <a:r>
              <a:rPr lang="en-US" altLang="en-US" b="1" dirty="0" smtClean="0"/>
              <a:t>standard normal distribution</a:t>
            </a:r>
            <a:r>
              <a:rPr lang="en-US" altLang="en-US" dirty="0" smtClean="0"/>
              <a:t>          [</a:t>
            </a:r>
            <a:r>
              <a:rPr lang="en-US" altLang="en-US" i="1" dirty="0" smtClean="0"/>
              <a:t>Z</a:t>
            </a:r>
            <a:r>
              <a:rPr lang="en-US" altLang="en-US" dirty="0" smtClean="0"/>
              <a:t> </a:t>
            </a:r>
            <a:r>
              <a:rPr lang="en-US" altLang="en-US" baseline="30000" dirty="0" smtClean="0"/>
              <a:t>~ </a:t>
            </a:r>
            <a:r>
              <a:rPr lang="en-US" altLang="en-US" i="1" dirty="0" smtClean="0"/>
              <a:t>N</a:t>
            </a:r>
            <a:r>
              <a:rPr lang="en-US" altLang="en-US" dirty="0" smtClean="0"/>
              <a:t>(0,1)] --- a normal distribution with parameters </a:t>
            </a:r>
            <a:r>
              <a:rPr lang="en-US" altLang="en-US" dirty="0" smtClean="0">
                <a:sym typeface="Symbol" panose="05050102010706020507" pitchFamily="18" charset="2"/>
              </a:rPr>
              <a:t> = 0 ,  = 1  --- and their entries are the values of: </a:t>
            </a:r>
            <a:r>
              <a:rPr lang="en-US" altLang="en-US" dirty="0" smtClean="0"/>
              <a:t> </a:t>
            </a:r>
          </a:p>
          <a:p>
            <a:pPr>
              <a:spcBef>
                <a:spcPct val="30000"/>
              </a:spcBef>
              <a:spcAft>
                <a:spcPct val="30000"/>
              </a:spcAft>
            </a:pPr>
            <a:endParaRPr lang="en-US" altLang="en-US" dirty="0" smtClean="0"/>
          </a:p>
          <a:p>
            <a:pPr>
              <a:spcBef>
                <a:spcPct val="30000"/>
              </a:spcBef>
              <a:spcAft>
                <a:spcPct val="30000"/>
              </a:spcAft>
            </a:pPr>
            <a:endParaRPr lang="en-US" altLang="en-US" dirty="0" smtClean="0"/>
          </a:p>
          <a:p>
            <a:pPr>
              <a:spcBef>
                <a:spcPct val="30000"/>
              </a:spcBef>
              <a:spcAft>
                <a:spcPct val="30000"/>
              </a:spcAft>
            </a:pPr>
            <a:endParaRPr lang="en-US" altLang="en-US" dirty="0" smtClean="0"/>
          </a:p>
        </p:txBody>
      </p:sp>
      <p:graphicFrame>
        <p:nvGraphicFramePr>
          <p:cNvPr id="14340" name="Object 2"/>
          <p:cNvGraphicFramePr>
            <a:graphicFrameLocks noChangeAspect="1"/>
          </p:cNvGraphicFramePr>
          <p:nvPr/>
        </p:nvGraphicFramePr>
        <p:xfrm>
          <a:off x="3219450" y="4527550"/>
          <a:ext cx="2667000" cy="896938"/>
        </p:xfrm>
        <a:graphic>
          <a:graphicData uri="http://schemas.openxmlformats.org/presentationml/2006/ole">
            <mc:AlternateContent xmlns:mc="http://schemas.openxmlformats.org/markup-compatibility/2006">
              <mc:Choice xmlns:v="urn:schemas-microsoft-com:vml" Requires="v">
                <p:oleObj spid="_x0000_s4097" name="Equation" r:id="rId3" imgW="1397000" imgH="469900" progId="Equation.3">
                  <p:embed/>
                </p:oleObj>
              </mc:Choice>
              <mc:Fallback>
                <p:oleObj name="Equation" r:id="rId3" imgW="1397000" imgH="469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9450" y="4527550"/>
                        <a:ext cx="2667000" cy="896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5">
            <p14:nvContentPartPr>
              <p14:cNvPr id="5" name="Ink 4"/>
              <p14:cNvContentPartPr/>
              <p14:nvPr/>
            </p14:nvContentPartPr>
            <p14:xfrm>
              <a:off x="5642508" y="1497073"/>
              <a:ext cx="1791360" cy="479160"/>
            </p14:xfrm>
          </p:contentPart>
        </mc:Choice>
        <mc:Fallback>
          <p:pic>
            <p:nvPicPr>
              <p:cNvPr id="5" name="Ink 4"/>
              <p:cNvPicPr/>
              <p:nvPr/>
            </p:nvPicPr>
            <p:blipFill>
              <a:blip r:embed="rId6"/>
              <a:stretch>
                <a:fillRect/>
              </a:stretch>
            </p:blipFill>
            <p:spPr>
              <a:xfrm>
                <a:off x="5626308" y="1480873"/>
                <a:ext cx="1823760" cy="511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p14:cNvContentPartPr/>
              <p14:nvPr/>
            </p14:nvContentPartPr>
            <p14:xfrm>
              <a:off x="4523628" y="1529113"/>
              <a:ext cx="644400" cy="426960"/>
            </p14:xfrm>
          </p:contentPart>
        </mc:Choice>
        <mc:Fallback>
          <p:pic>
            <p:nvPicPr>
              <p:cNvPr id="7" name="Ink 6"/>
              <p:cNvPicPr/>
              <p:nvPr/>
            </p:nvPicPr>
            <p:blipFill>
              <a:blip r:embed="rId8"/>
              <a:stretch>
                <a:fillRect/>
              </a:stretch>
            </p:blipFill>
            <p:spPr>
              <a:xfrm>
                <a:off x="4507428" y="1512913"/>
                <a:ext cx="676440" cy="459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p14:cNvContentPartPr/>
              <p14:nvPr/>
            </p14:nvContentPartPr>
            <p14:xfrm>
              <a:off x="2937828" y="2165233"/>
              <a:ext cx="2266200" cy="64800"/>
            </p14:xfrm>
          </p:contentPart>
        </mc:Choice>
        <mc:Fallback>
          <p:pic>
            <p:nvPicPr>
              <p:cNvPr id="8" name="Ink 7"/>
              <p:cNvPicPr/>
              <p:nvPr/>
            </p:nvPicPr>
            <p:blipFill>
              <a:blip r:embed="rId10"/>
              <a:stretch>
                <a:fillRect/>
              </a:stretch>
            </p:blipFill>
            <p:spPr>
              <a:xfrm>
                <a:off x="2921628" y="2149033"/>
                <a:ext cx="22986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Ink 9"/>
              <p14:cNvContentPartPr/>
              <p14:nvPr/>
            </p14:nvContentPartPr>
            <p14:xfrm>
              <a:off x="2269668" y="2165233"/>
              <a:ext cx="914040" cy="28440"/>
            </p14:xfrm>
          </p:contentPart>
        </mc:Choice>
        <mc:Fallback>
          <p:pic>
            <p:nvPicPr>
              <p:cNvPr id="10" name="Ink 9"/>
              <p:cNvPicPr/>
              <p:nvPr/>
            </p:nvPicPr>
            <p:blipFill>
              <a:blip r:embed="rId12"/>
              <a:stretch>
                <a:fillRect/>
              </a:stretch>
            </p:blipFill>
            <p:spPr>
              <a:xfrm>
                <a:off x="2253468" y="2149033"/>
                <a:ext cx="9460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p14:cNvContentPartPr/>
              <p14:nvPr/>
            </p14:nvContentPartPr>
            <p14:xfrm>
              <a:off x="3972108" y="3271873"/>
              <a:ext cx="3868200" cy="523440"/>
            </p14:xfrm>
          </p:contentPart>
        </mc:Choice>
        <mc:Fallback>
          <p:pic>
            <p:nvPicPr>
              <p:cNvPr id="12" name="Ink 11"/>
              <p:cNvPicPr/>
              <p:nvPr/>
            </p:nvPicPr>
            <p:blipFill>
              <a:blip r:embed="rId14"/>
              <a:stretch>
                <a:fillRect/>
              </a:stretch>
            </p:blipFill>
            <p:spPr>
              <a:xfrm>
                <a:off x="3955908" y="3255673"/>
                <a:ext cx="3900240" cy="555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 name="Ink 19"/>
              <p14:cNvContentPartPr/>
              <p14:nvPr/>
            </p14:nvContentPartPr>
            <p14:xfrm>
              <a:off x="6197628" y="4712593"/>
              <a:ext cx="2028960" cy="664560"/>
            </p14:xfrm>
          </p:contentPart>
        </mc:Choice>
        <mc:Fallback>
          <p:pic>
            <p:nvPicPr>
              <p:cNvPr id="20" name="Ink 19"/>
              <p:cNvPicPr/>
              <p:nvPr/>
            </p:nvPicPr>
            <p:blipFill>
              <a:blip r:embed="rId16"/>
              <a:stretch>
                <a:fillRect/>
              </a:stretch>
            </p:blipFill>
            <p:spPr>
              <a:xfrm>
                <a:off x="6181788" y="4696393"/>
                <a:ext cx="2061000" cy="696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5" name="Ink 34"/>
              <p14:cNvContentPartPr/>
              <p14:nvPr/>
            </p14:nvContentPartPr>
            <p14:xfrm>
              <a:off x="6853908" y="4209673"/>
              <a:ext cx="863280" cy="1610280"/>
            </p14:xfrm>
          </p:contentPart>
        </mc:Choice>
        <mc:Fallback>
          <p:pic>
            <p:nvPicPr>
              <p:cNvPr id="35" name="Ink 34"/>
              <p:cNvPicPr/>
              <p:nvPr/>
            </p:nvPicPr>
            <p:blipFill>
              <a:blip r:embed="rId18"/>
              <a:stretch>
                <a:fillRect/>
              </a:stretch>
            </p:blipFill>
            <p:spPr>
              <a:xfrm>
                <a:off x="6837708" y="4193473"/>
                <a:ext cx="895680" cy="1642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0" name="Ink 39"/>
              <p14:cNvContentPartPr/>
              <p14:nvPr/>
            </p14:nvContentPartPr>
            <p14:xfrm>
              <a:off x="7143708" y="4056673"/>
              <a:ext cx="708840" cy="567720"/>
            </p14:xfrm>
          </p:contentPart>
        </mc:Choice>
        <mc:Fallback>
          <p:pic>
            <p:nvPicPr>
              <p:cNvPr id="40" name="Ink 39"/>
              <p:cNvPicPr/>
              <p:nvPr/>
            </p:nvPicPr>
            <p:blipFill>
              <a:blip r:embed="rId20"/>
              <a:stretch>
                <a:fillRect/>
              </a:stretch>
            </p:blipFill>
            <p:spPr>
              <a:xfrm>
                <a:off x="7127508" y="4040473"/>
                <a:ext cx="740880" cy="600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3" name="Ink 42"/>
              <p14:cNvContentPartPr/>
              <p14:nvPr/>
            </p14:nvContentPartPr>
            <p14:xfrm>
              <a:off x="6326868" y="5791153"/>
              <a:ext cx="1830960" cy="109080"/>
            </p14:xfrm>
          </p:contentPart>
        </mc:Choice>
        <mc:Fallback>
          <p:pic>
            <p:nvPicPr>
              <p:cNvPr id="43" name="Ink 42"/>
              <p:cNvPicPr/>
              <p:nvPr/>
            </p:nvPicPr>
            <p:blipFill>
              <a:blip r:embed="rId22"/>
              <a:stretch>
                <a:fillRect/>
              </a:stretch>
            </p:blipFill>
            <p:spPr>
              <a:xfrm>
                <a:off x="6311028" y="5775313"/>
                <a:ext cx="18633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4" name="Ink 43"/>
              <p14:cNvContentPartPr/>
              <p14:nvPr/>
            </p14:nvContentPartPr>
            <p14:xfrm>
              <a:off x="8093388" y="5662633"/>
              <a:ext cx="181080" cy="173520"/>
            </p14:xfrm>
          </p:contentPart>
        </mc:Choice>
        <mc:Fallback>
          <p:pic>
            <p:nvPicPr>
              <p:cNvPr id="44" name="Ink 43"/>
              <p:cNvPicPr/>
              <p:nvPr/>
            </p:nvPicPr>
            <p:blipFill>
              <a:blip r:embed="rId24"/>
              <a:stretch>
                <a:fillRect/>
              </a:stretch>
            </p:blipFill>
            <p:spPr>
              <a:xfrm>
                <a:off x="8077188" y="5646433"/>
                <a:ext cx="2134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4" name="Ink 53"/>
              <p14:cNvContentPartPr/>
              <p14:nvPr/>
            </p14:nvContentPartPr>
            <p14:xfrm>
              <a:off x="6274308" y="4752913"/>
              <a:ext cx="841320" cy="632160"/>
            </p14:xfrm>
          </p:contentPart>
        </mc:Choice>
        <mc:Fallback>
          <p:pic>
            <p:nvPicPr>
              <p:cNvPr id="54" name="Ink 53"/>
              <p:cNvPicPr/>
              <p:nvPr/>
            </p:nvPicPr>
            <p:blipFill>
              <a:blip r:embed="rId26"/>
              <a:stretch>
                <a:fillRect/>
              </a:stretch>
            </p:blipFill>
            <p:spPr>
              <a:xfrm>
                <a:off x="6258115" y="4736713"/>
                <a:ext cx="873346" cy="664560"/>
              </a:xfrm>
              <a:prstGeom prst="rect">
                <a:avLst/>
              </a:prstGeom>
            </p:spPr>
          </p:pic>
        </mc:Fallback>
      </mc:AlternateContent>
    </p:spTree>
    <p:extLst>
      <p:ext uri="{BB962C8B-B14F-4D97-AF65-F5344CB8AC3E}">
        <p14:creationId xmlns:p14="http://schemas.microsoft.com/office/powerpoint/2010/main" val="530737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t>Normal or Gaussian Distribution (cont.)</a:t>
            </a:r>
          </a:p>
        </p:txBody>
      </p:sp>
      <p:sp>
        <p:nvSpPr>
          <p:cNvPr id="17411" name="Rectangle 3"/>
          <p:cNvSpPr>
            <a:spLocks noGrp="1" noChangeArrowheads="1"/>
          </p:cNvSpPr>
          <p:nvPr>
            <p:ph type="body" idx="1"/>
          </p:nvPr>
        </p:nvSpPr>
        <p:spPr>
          <a:xfrm>
            <a:off x="685800" y="1538288"/>
            <a:ext cx="7772400" cy="4783137"/>
          </a:xfrm>
        </p:spPr>
        <p:txBody>
          <a:bodyPr/>
          <a:lstStyle/>
          <a:p>
            <a:r>
              <a:rPr lang="en-US" altLang="en-US" dirty="0" smtClean="0"/>
              <a:t>For </a:t>
            </a:r>
            <a:r>
              <a:rPr lang="en-US" altLang="en-US" b="1" dirty="0" smtClean="0"/>
              <a:t>a particular value, </a:t>
            </a:r>
            <a:r>
              <a:rPr lang="en-US" altLang="en-US" b="1" i="1" dirty="0" smtClean="0"/>
              <a:t>x</a:t>
            </a:r>
            <a:r>
              <a:rPr lang="en-US" altLang="en-US" b="1" dirty="0" smtClean="0"/>
              <a:t>, </a:t>
            </a:r>
            <a:r>
              <a:rPr lang="en-US" altLang="en-US" dirty="0" smtClean="0"/>
              <a:t>of a normal random variable </a:t>
            </a:r>
            <a:r>
              <a:rPr lang="en-US" altLang="en-US" i="1" dirty="0" smtClean="0"/>
              <a:t>X</a:t>
            </a:r>
            <a:r>
              <a:rPr lang="en-US" altLang="en-US" dirty="0" smtClean="0"/>
              <a:t>, the corresponding </a:t>
            </a:r>
            <a:r>
              <a:rPr lang="en-US" altLang="en-US" b="1" dirty="0" smtClean="0"/>
              <a:t>value of the standardized variable </a:t>
            </a:r>
            <a:r>
              <a:rPr lang="en-US" altLang="en-US" b="1" i="1" dirty="0" smtClean="0"/>
              <a:t>Z</a:t>
            </a:r>
            <a:r>
              <a:rPr lang="en-US" altLang="en-US" b="1" dirty="0" smtClean="0"/>
              <a:t> </a:t>
            </a:r>
            <a:r>
              <a:rPr lang="en-US" altLang="en-US" dirty="0" smtClean="0"/>
              <a:t>is:</a:t>
            </a:r>
          </a:p>
          <a:p>
            <a:endParaRPr lang="en-US" altLang="en-US" dirty="0" smtClean="0"/>
          </a:p>
          <a:p>
            <a:r>
              <a:rPr lang="en-US" altLang="en-US" dirty="0" smtClean="0"/>
              <a:t>The Cumulative distribution function of </a:t>
            </a:r>
            <a:r>
              <a:rPr lang="en-US" altLang="en-US" i="1" dirty="0" smtClean="0"/>
              <a:t>X</a:t>
            </a:r>
            <a:r>
              <a:rPr lang="en-US" altLang="en-US" dirty="0" smtClean="0"/>
              <a:t> can be found by using:</a:t>
            </a:r>
          </a:p>
          <a:p>
            <a:endParaRPr lang="en-US" altLang="en-US" dirty="0" smtClean="0"/>
          </a:p>
          <a:p>
            <a:endParaRPr lang="en-US" altLang="en-US" dirty="0" smtClean="0"/>
          </a:p>
          <a:p>
            <a:endParaRPr lang="en-US" altLang="en-US" dirty="0" smtClean="0"/>
          </a:p>
          <a:p>
            <a:endParaRPr lang="en-US" altLang="en-US" dirty="0" smtClean="0"/>
          </a:p>
          <a:p>
            <a:pPr>
              <a:buFontTx/>
              <a:buNone/>
            </a:pPr>
            <a:endParaRPr lang="en-US" altLang="en-US" dirty="0" smtClean="0"/>
          </a:p>
          <a:p>
            <a:pPr>
              <a:buFontTx/>
              <a:buNone/>
            </a:pPr>
            <a:r>
              <a:rPr lang="en-US" altLang="en-US" dirty="0" smtClean="0"/>
              <a:t>		alternatively: </a:t>
            </a:r>
          </a:p>
          <a:p>
            <a:pPr>
              <a:buFontTx/>
              <a:buNone/>
            </a:pPr>
            <a:endParaRPr lang="en-US" altLang="en-US" dirty="0" smtClean="0"/>
          </a:p>
          <a:p>
            <a:pPr>
              <a:spcBef>
                <a:spcPts val="1800"/>
              </a:spcBef>
            </a:pPr>
            <a:r>
              <a:rPr lang="en-US" altLang="en-US" sz="1800" dirty="0" smtClean="0"/>
              <a:t>Similarly, if </a:t>
            </a:r>
            <a:r>
              <a:rPr lang="en-US" altLang="en-US" sz="1800" i="1" dirty="0" smtClean="0"/>
              <a:t>X </a:t>
            </a:r>
            <a:r>
              <a:rPr lang="en-US" altLang="en-US" sz="1800" dirty="0" smtClean="0"/>
              <a:t>is normally distributed with parameters </a:t>
            </a:r>
            <a:r>
              <a:rPr lang="en-US" altLang="en-US" sz="1800" i="1" dirty="0" smtClean="0"/>
              <a:t>μ </a:t>
            </a:r>
            <a:r>
              <a:rPr lang="en-US" altLang="en-US" sz="1800" dirty="0" smtClean="0"/>
              <a:t>and</a:t>
            </a:r>
            <a:r>
              <a:rPr lang="en-US" altLang="en-US" sz="1800" i="1" dirty="0" smtClean="0"/>
              <a:t> σ2 </a:t>
            </a:r>
            <a:r>
              <a:rPr lang="en-US" altLang="en-US" sz="1800" dirty="0" smtClean="0"/>
              <a:t>then</a:t>
            </a:r>
            <a:r>
              <a:rPr lang="en-US" altLang="en-US" sz="1800" i="1" dirty="0" smtClean="0"/>
              <a:t> </a:t>
            </a:r>
            <a:br>
              <a:rPr lang="en-US" altLang="en-US" sz="1800" i="1" dirty="0" smtClean="0"/>
            </a:br>
            <a:r>
              <a:rPr lang="en-US" altLang="en-US" sz="1800" i="1" dirty="0" smtClean="0"/>
              <a:t>Z = αX + β </a:t>
            </a:r>
            <a:r>
              <a:rPr lang="en-US" altLang="en-US" sz="1800" dirty="0" smtClean="0"/>
              <a:t>is normally distributed with parameters </a:t>
            </a:r>
            <a:r>
              <a:rPr lang="en-US" altLang="en-US" sz="1800" i="1" dirty="0" smtClean="0"/>
              <a:t>αμ + β  </a:t>
            </a:r>
            <a:r>
              <a:rPr lang="en-US" altLang="en-US" sz="1800" dirty="0" smtClean="0"/>
              <a:t>and</a:t>
            </a:r>
            <a:r>
              <a:rPr lang="en-US" altLang="en-US" sz="1800" i="1" dirty="0" smtClean="0"/>
              <a:t> α</a:t>
            </a:r>
            <a:r>
              <a:rPr lang="en-US" altLang="en-US" sz="1800" i="1" baseline="30000" dirty="0" smtClean="0"/>
              <a:t>2</a:t>
            </a:r>
            <a:r>
              <a:rPr lang="en-US" altLang="en-US" sz="1800" i="1" dirty="0" smtClean="0"/>
              <a:t>σ</a:t>
            </a:r>
            <a:r>
              <a:rPr lang="en-US" altLang="en-US" sz="1800" i="1" baseline="30000" dirty="0" smtClean="0"/>
              <a:t>2</a:t>
            </a:r>
            <a:r>
              <a:rPr lang="en-US" altLang="en-US" sz="1800" i="1" dirty="0" smtClean="0"/>
              <a:t>.</a:t>
            </a:r>
            <a:endParaRPr lang="en-US" altLang="en-US" sz="1800" dirty="0" smtClean="0"/>
          </a:p>
        </p:txBody>
      </p:sp>
      <p:graphicFrame>
        <p:nvGraphicFramePr>
          <p:cNvPr id="17412" name="Object 2"/>
          <p:cNvGraphicFramePr>
            <a:graphicFrameLocks noChangeAspect="1"/>
          </p:cNvGraphicFramePr>
          <p:nvPr/>
        </p:nvGraphicFramePr>
        <p:xfrm>
          <a:off x="3613150" y="2228850"/>
          <a:ext cx="1704975" cy="358775"/>
        </p:xfrm>
        <a:graphic>
          <a:graphicData uri="http://schemas.openxmlformats.org/presentationml/2006/ole">
            <mc:AlternateContent xmlns:mc="http://schemas.openxmlformats.org/markup-compatibility/2006">
              <mc:Choice xmlns:v="urn:schemas-microsoft-com:vml" Requires="v">
                <p:oleObj spid="_x0000_s5121" name="Equation" r:id="rId3" imgW="965200" imgH="203200" progId="Equation.3">
                  <p:embed/>
                </p:oleObj>
              </mc:Choice>
              <mc:Fallback>
                <p:oleObj name="Equation" r:id="rId3" imgW="9652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3150" y="2228850"/>
                        <a:ext cx="1704975" cy="358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7413" name="Object 3"/>
          <p:cNvGraphicFramePr>
            <a:graphicFrameLocks noChangeAspect="1"/>
          </p:cNvGraphicFramePr>
          <p:nvPr/>
        </p:nvGraphicFramePr>
        <p:xfrm>
          <a:off x="3240088" y="2963863"/>
          <a:ext cx="2352675" cy="1806575"/>
        </p:xfrm>
        <a:graphic>
          <a:graphicData uri="http://schemas.openxmlformats.org/presentationml/2006/ole">
            <mc:AlternateContent xmlns:mc="http://schemas.openxmlformats.org/markup-compatibility/2006">
              <mc:Choice xmlns:v="urn:schemas-microsoft-com:vml" Requires="v">
                <p:oleObj spid="_x0000_s5122" name="Equation" r:id="rId5" imgW="1422400" imgH="1092200" progId="Equation.3">
                  <p:embed/>
                </p:oleObj>
              </mc:Choice>
              <mc:Fallback>
                <p:oleObj name="Equation" r:id="rId5" imgW="1422400" imgH="1092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0088" y="2963863"/>
                        <a:ext cx="2352675" cy="18065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7414" name="Object 5"/>
          <p:cNvGraphicFramePr>
            <a:graphicFrameLocks noChangeAspect="1"/>
          </p:cNvGraphicFramePr>
          <p:nvPr/>
        </p:nvGraphicFramePr>
        <p:xfrm>
          <a:off x="3378200" y="4892675"/>
          <a:ext cx="2125663" cy="708025"/>
        </p:xfrm>
        <a:graphic>
          <a:graphicData uri="http://schemas.openxmlformats.org/presentationml/2006/ole">
            <mc:AlternateContent xmlns:mc="http://schemas.openxmlformats.org/markup-compatibility/2006">
              <mc:Choice xmlns:v="urn:schemas-microsoft-com:vml" Requires="v">
                <p:oleObj spid="_x0000_s5123" name="Equation" r:id="rId7" imgW="1180588" imgH="393529" progId="Equation.3">
                  <p:embed/>
                </p:oleObj>
              </mc:Choice>
              <mc:Fallback>
                <p:oleObj name="Equation" r:id="rId7" imgW="1180588" imgH="3935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8200" y="4892675"/>
                        <a:ext cx="2125663" cy="708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9">
            <p14:nvContentPartPr>
              <p14:cNvPr id="3" name="Ink 2"/>
              <p14:cNvContentPartPr/>
              <p14:nvPr/>
            </p14:nvContentPartPr>
            <p14:xfrm>
              <a:off x="3469188" y="2197273"/>
              <a:ext cx="1964520" cy="443160"/>
            </p14:xfrm>
          </p:contentPart>
        </mc:Choice>
        <mc:Fallback>
          <p:pic>
            <p:nvPicPr>
              <p:cNvPr id="3" name="Ink 2"/>
              <p:cNvPicPr/>
              <p:nvPr/>
            </p:nvPicPr>
            <p:blipFill>
              <a:blip r:embed="rId10"/>
              <a:stretch>
                <a:fillRect/>
              </a:stretch>
            </p:blipFill>
            <p:spPr>
              <a:xfrm>
                <a:off x="3452988" y="2181073"/>
                <a:ext cx="1996560" cy="475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Ink 4"/>
              <p14:cNvContentPartPr/>
              <p14:nvPr/>
            </p14:nvContentPartPr>
            <p14:xfrm>
              <a:off x="6143628" y="2394553"/>
              <a:ext cx="1447200" cy="214200"/>
            </p14:xfrm>
          </p:contentPart>
        </mc:Choice>
        <mc:Fallback>
          <p:pic>
            <p:nvPicPr>
              <p:cNvPr id="5" name="Ink 4"/>
              <p:cNvPicPr/>
              <p:nvPr/>
            </p:nvPicPr>
            <p:blipFill>
              <a:blip r:embed="rId12"/>
              <a:stretch>
                <a:fillRect/>
              </a:stretch>
            </p:blipFill>
            <p:spPr>
              <a:xfrm>
                <a:off x="6127424" y="2378326"/>
                <a:ext cx="1479608" cy="246294"/>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 name="Ink 16"/>
              <p14:cNvContentPartPr/>
              <p14:nvPr/>
            </p14:nvContentPartPr>
            <p14:xfrm>
              <a:off x="6836268" y="2205193"/>
              <a:ext cx="329400" cy="28800"/>
            </p14:xfrm>
          </p:contentPart>
        </mc:Choice>
        <mc:Fallback>
          <p:pic>
            <p:nvPicPr>
              <p:cNvPr id="17" name="Ink 16"/>
              <p:cNvPicPr/>
              <p:nvPr/>
            </p:nvPicPr>
            <p:blipFill>
              <a:blip r:embed="rId14"/>
              <a:stretch>
                <a:fillRect/>
              </a:stretch>
            </p:blipFill>
            <p:spPr>
              <a:xfrm>
                <a:off x="6820050" y="2189152"/>
                <a:ext cx="361835" cy="6161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 name="Ink 17"/>
              <p14:cNvContentPartPr/>
              <p14:nvPr/>
            </p14:nvContentPartPr>
            <p14:xfrm>
              <a:off x="5972268" y="2266033"/>
              <a:ext cx="1879920" cy="406440"/>
            </p14:xfrm>
          </p:contentPart>
        </mc:Choice>
        <mc:Fallback>
          <p:pic>
            <p:nvPicPr>
              <p:cNvPr id="18" name="Ink 17"/>
              <p:cNvPicPr/>
              <p:nvPr/>
            </p:nvPicPr>
            <p:blipFill>
              <a:blip r:embed="rId16"/>
              <a:stretch>
                <a:fillRect/>
              </a:stretch>
            </p:blipFill>
            <p:spPr>
              <a:xfrm>
                <a:off x="5956428" y="2249833"/>
                <a:ext cx="1912320" cy="438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 name="Ink 19"/>
              <p14:cNvContentPartPr/>
              <p14:nvPr/>
            </p14:nvContentPartPr>
            <p14:xfrm>
              <a:off x="3352188" y="5006353"/>
              <a:ext cx="40680" cy="555480"/>
            </p14:xfrm>
          </p:contentPart>
        </mc:Choice>
        <mc:Fallback>
          <p:pic>
            <p:nvPicPr>
              <p:cNvPr id="20" name="Ink 19"/>
              <p:cNvPicPr/>
              <p:nvPr/>
            </p:nvPicPr>
            <p:blipFill>
              <a:blip r:embed="rId18"/>
              <a:stretch>
                <a:fillRect/>
              </a:stretch>
            </p:blipFill>
            <p:spPr>
              <a:xfrm>
                <a:off x="3336348" y="4990513"/>
                <a:ext cx="73080" cy="587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2" name="Ink 21"/>
              <p14:cNvContentPartPr/>
              <p14:nvPr/>
            </p14:nvContentPartPr>
            <p14:xfrm>
              <a:off x="3352908" y="4825273"/>
              <a:ext cx="2611800" cy="865800"/>
            </p14:xfrm>
          </p:contentPart>
        </mc:Choice>
        <mc:Fallback>
          <p:pic>
            <p:nvPicPr>
              <p:cNvPr id="22" name="Ink 21"/>
              <p:cNvPicPr/>
              <p:nvPr/>
            </p:nvPicPr>
            <p:blipFill>
              <a:blip r:embed="rId20"/>
              <a:stretch>
                <a:fillRect/>
              </a:stretch>
            </p:blipFill>
            <p:spPr>
              <a:xfrm>
                <a:off x="3336708" y="4809073"/>
                <a:ext cx="2644200" cy="897840"/>
              </a:xfrm>
              <a:prstGeom prst="rect">
                <a:avLst/>
              </a:prstGeom>
            </p:spPr>
          </p:pic>
        </mc:Fallback>
      </mc:AlternateContent>
    </p:spTree>
    <p:extLst>
      <p:ext uri="{BB962C8B-B14F-4D97-AF65-F5344CB8AC3E}">
        <p14:creationId xmlns:p14="http://schemas.microsoft.com/office/powerpoint/2010/main" val="1485941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Normal or Gaussian Distribution Example 1</a:t>
            </a:r>
          </a:p>
        </p:txBody>
      </p:sp>
      <p:sp>
        <p:nvSpPr>
          <p:cNvPr id="18435" name="Rectangle 3"/>
          <p:cNvSpPr>
            <a:spLocks noGrp="1" noChangeArrowheads="1"/>
          </p:cNvSpPr>
          <p:nvPr>
            <p:ph type="body" idx="1"/>
          </p:nvPr>
        </p:nvSpPr>
        <p:spPr/>
        <p:txBody>
          <a:bodyPr/>
          <a:lstStyle/>
          <a:p>
            <a:r>
              <a:rPr lang="en-US" altLang="en-US" smtClean="0"/>
              <a:t>An analog signal received at a detector (measured in microvolts) may be modeled as a Gaussian random variable N(200, 256) at a fixed point in time.  What is the probability that the signal will exceed 240 microvolts?  What is the probability that the signal is larger than 240 microvolts, given that it is larger than 210 microvolts?</a:t>
            </a:r>
          </a:p>
        </p:txBody>
      </p:sp>
      <p:graphicFrame>
        <p:nvGraphicFramePr>
          <p:cNvPr id="18436" name="Object 2"/>
          <p:cNvGraphicFramePr>
            <a:graphicFrameLocks noChangeAspect="1"/>
          </p:cNvGraphicFramePr>
          <p:nvPr/>
        </p:nvGraphicFramePr>
        <p:xfrm>
          <a:off x="2689225" y="3749675"/>
          <a:ext cx="3390900" cy="1701800"/>
        </p:xfrm>
        <a:graphic>
          <a:graphicData uri="http://schemas.openxmlformats.org/presentationml/2006/ole">
            <mc:AlternateContent xmlns:mc="http://schemas.openxmlformats.org/markup-compatibility/2006">
              <mc:Choice xmlns:v="urn:schemas-microsoft-com:vml" Requires="v">
                <p:oleObj spid="_x0000_s6145" name="Equation" r:id="rId3" imgW="3390900" imgH="1701800" progId="Equation.3">
                  <p:embed/>
                </p:oleObj>
              </mc:Choice>
              <mc:Fallback>
                <p:oleObj name="Equation" r:id="rId3" imgW="3390900" imgH="170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9225" y="3749675"/>
                        <a:ext cx="3390900" cy="1701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4479708" y="1468993"/>
              <a:ext cx="1154880" cy="451080"/>
            </p14:xfrm>
          </p:contentPart>
        </mc:Choice>
        <mc:Fallback>
          <p:pic>
            <p:nvPicPr>
              <p:cNvPr id="3" name="Ink 2"/>
              <p:cNvPicPr/>
              <p:nvPr/>
            </p:nvPicPr>
            <p:blipFill>
              <a:blip r:embed="rId6"/>
              <a:stretch>
                <a:fillRect/>
              </a:stretch>
            </p:blipFill>
            <p:spPr>
              <a:xfrm>
                <a:off x="4463508" y="1452793"/>
                <a:ext cx="1187280" cy="483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p14:cNvContentPartPr/>
              <p14:nvPr/>
            </p14:nvContentPartPr>
            <p14:xfrm>
              <a:off x="3638388" y="2152993"/>
              <a:ext cx="2945880" cy="56880"/>
            </p14:xfrm>
          </p:contentPart>
        </mc:Choice>
        <mc:Fallback>
          <p:pic>
            <p:nvPicPr>
              <p:cNvPr id="5" name="Ink 4"/>
              <p:cNvPicPr/>
              <p:nvPr/>
            </p:nvPicPr>
            <p:blipFill>
              <a:blip r:embed="rId8"/>
              <a:stretch>
                <a:fillRect/>
              </a:stretch>
            </p:blipFill>
            <p:spPr>
              <a:xfrm>
                <a:off x="3622548" y="2136793"/>
                <a:ext cx="2978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Ink 14"/>
              <p14:cNvContentPartPr/>
              <p14:nvPr/>
            </p14:nvContentPartPr>
            <p14:xfrm>
              <a:off x="2032428" y="2797033"/>
              <a:ext cx="1586160" cy="52560"/>
            </p14:xfrm>
          </p:contentPart>
        </mc:Choice>
        <mc:Fallback>
          <p:pic>
            <p:nvPicPr>
              <p:cNvPr id="15" name="Ink 14"/>
              <p:cNvPicPr/>
              <p:nvPr/>
            </p:nvPicPr>
            <p:blipFill>
              <a:blip r:embed="rId10"/>
              <a:stretch>
                <a:fillRect/>
              </a:stretch>
            </p:blipFill>
            <p:spPr>
              <a:xfrm>
                <a:off x="2016228" y="2780833"/>
                <a:ext cx="16182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 name="Ink 16"/>
              <p14:cNvContentPartPr/>
              <p14:nvPr/>
            </p14:nvContentPartPr>
            <p14:xfrm>
              <a:off x="2788788" y="4012393"/>
              <a:ext cx="1071000" cy="60840"/>
            </p14:xfrm>
          </p:contentPart>
        </mc:Choice>
        <mc:Fallback>
          <p:pic>
            <p:nvPicPr>
              <p:cNvPr id="17" name="Ink 16"/>
              <p:cNvPicPr/>
              <p:nvPr/>
            </p:nvPicPr>
            <p:blipFill>
              <a:blip r:embed="rId12"/>
              <a:stretch>
                <a:fillRect/>
              </a:stretch>
            </p:blipFill>
            <p:spPr>
              <a:xfrm>
                <a:off x="2772588" y="3996193"/>
                <a:ext cx="11030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1" name="Ink 20"/>
              <p14:cNvContentPartPr/>
              <p14:nvPr/>
            </p14:nvContentPartPr>
            <p14:xfrm>
              <a:off x="7827708" y="1468993"/>
              <a:ext cx="668160" cy="471600"/>
            </p14:xfrm>
          </p:contentPart>
        </mc:Choice>
        <mc:Fallback>
          <p:pic>
            <p:nvPicPr>
              <p:cNvPr id="21" name="Ink 20"/>
              <p:cNvPicPr/>
              <p:nvPr/>
            </p:nvPicPr>
            <p:blipFill>
              <a:blip r:embed="rId14"/>
              <a:stretch>
                <a:fillRect/>
              </a:stretch>
            </p:blipFill>
            <p:spPr>
              <a:xfrm>
                <a:off x="7811508" y="1452781"/>
                <a:ext cx="700200" cy="504025"/>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6" name="Ink 25"/>
              <p14:cNvContentPartPr/>
              <p14:nvPr/>
            </p14:nvContentPartPr>
            <p14:xfrm>
              <a:off x="4080828" y="3589753"/>
              <a:ext cx="2153520" cy="885960"/>
            </p14:xfrm>
          </p:contentPart>
        </mc:Choice>
        <mc:Fallback>
          <p:pic>
            <p:nvPicPr>
              <p:cNvPr id="26" name="Ink 25"/>
              <p:cNvPicPr/>
              <p:nvPr/>
            </p:nvPicPr>
            <p:blipFill>
              <a:blip r:embed="rId16"/>
              <a:stretch>
                <a:fillRect/>
              </a:stretch>
            </p:blipFill>
            <p:spPr>
              <a:xfrm>
                <a:off x="4064628" y="3573553"/>
                <a:ext cx="2185920" cy="918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8" name="Ink 27"/>
              <p14:cNvContentPartPr/>
              <p14:nvPr/>
            </p14:nvContentPartPr>
            <p14:xfrm>
              <a:off x="8580468" y="1030153"/>
              <a:ext cx="414720" cy="398880"/>
            </p14:xfrm>
          </p:contentPart>
        </mc:Choice>
        <mc:Fallback>
          <p:pic>
            <p:nvPicPr>
              <p:cNvPr id="28" name="Ink 27"/>
              <p:cNvPicPr/>
              <p:nvPr/>
            </p:nvPicPr>
            <p:blipFill>
              <a:blip r:embed="rId18"/>
              <a:stretch>
                <a:fillRect/>
              </a:stretch>
            </p:blipFill>
            <p:spPr>
              <a:xfrm>
                <a:off x="8564268" y="1013953"/>
                <a:ext cx="447120" cy="430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9" name="Ink 28"/>
              <p14:cNvContentPartPr/>
              <p14:nvPr/>
            </p14:nvContentPartPr>
            <p14:xfrm>
              <a:off x="7151628" y="1291873"/>
              <a:ext cx="990360" cy="612360"/>
            </p14:xfrm>
          </p:contentPart>
        </mc:Choice>
        <mc:Fallback>
          <p:pic>
            <p:nvPicPr>
              <p:cNvPr id="29" name="Ink 28"/>
              <p:cNvPicPr/>
              <p:nvPr/>
            </p:nvPicPr>
            <p:blipFill>
              <a:blip r:embed="rId20"/>
              <a:stretch>
                <a:fillRect/>
              </a:stretch>
            </p:blipFill>
            <p:spPr>
              <a:xfrm>
                <a:off x="7135428" y="1275663"/>
                <a:ext cx="1022760" cy="644779"/>
              </a:xfrm>
              <a:prstGeom prst="rect">
                <a:avLst/>
              </a:prstGeom>
            </p:spPr>
          </p:pic>
        </mc:Fallback>
      </mc:AlternateContent>
    </p:spTree>
    <p:extLst>
      <p:ext uri="{BB962C8B-B14F-4D97-AF65-F5344CB8AC3E}">
        <p14:creationId xmlns:p14="http://schemas.microsoft.com/office/powerpoint/2010/main" val="1441323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untitled 26">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26">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a:ln>
              <a:noFill/>
            </a:ln>
            <a:solidFill>
              <a:schemeClr val="tx1"/>
            </a:solidFill>
            <a:effectLst/>
            <a:latin typeface="Helvetica"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a:ln>
              <a:noFill/>
            </a:ln>
            <a:solidFill>
              <a:schemeClr val="tx1"/>
            </a:solidFill>
            <a:effectLst/>
            <a:latin typeface="Helvetica" charset="0"/>
            <a:ea typeface="ＭＳ Ｐゴシック" charset="0"/>
          </a:defRPr>
        </a:defPPr>
      </a:lstStyle>
    </a:lnDef>
  </a:objectDefaults>
  <a:extraClrSchemeLst>
    <a:extraClrScheme>
      <a:clrScheme name="untitled 2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 HD:Applications:Microsoft Office:Microsoft PowerPoint 4:</Template>
  <TotalTime>8382</TotalTime>
  <Pages>20</Pages>
  <Words>2561</Words>
  <Application>Microsoft Macintosh PowerPoint</Application>
  <PresentationFormat>On-screen Show (4:3)</PresentationFormat>
  <Paragraphs>431</Paragraphs>
  <Slides>66</Slides>
  <Notes>2</Notes>
  <HiddenSlides>6</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76" baseType="lpstr">
      <vt:lpstr>MS PGothic</vt:lpstr>
      <vt:lpstr>Times</vt:lpstr>
      <vt:lpstr>ＭＳ Ｐゴシック</vt:lpstr>
      <vt:lpstr>Times New Roman</vt:lpstr>
      <vt:lpstr>Symbol</vt:lpstr>
      <vt:lpstr>Arial</vt:lpstr>
      <vt:lpstr>Helvetica</vt:lpstr>
      <vt:lpstr>untitled 26</vt:lpstr>
      <vt:lpstr>Equation</vt:lpstr>
      <vt:lpstr>Acrobat Document</vt:lpstr>
      <vt:lpstr>Gaussian, Exponential and Hypo Exponential Distributions</vt:lpstr>
      <vt:lpstr>Today’s topics</vt:lpstr>
      <vt:lpstr>Normal or Gaussian Distribution</vt:lpstr>
      <vt:lpstr>Normal or Gaussian Distribution</vt:lpstr>
      <vt:lpstr>Normal or Gaussian Distribution (cont.)</vt:lpstr>
      <vt:lpstr>Normal or Gaussian Distribution (cont.)</vt:lpstr>
      <vt:lpstr>Normal or Gaussian Distribution (cont.)</vt:lpstr>
      <vt:lpstr>Normal or Gaussian Distribution (cont.)</vt:lpstr>
      <vt:lpstr>Normal or Gaussian Distribution Example 1</vt:lpstr>
      <vt:lpstr>Normal or Gaussian Distribution (cont.)</vt:lpstr>
      <vt:lpstr>Normal or Gaussian Distribution Example 1 (cont.)</vt:lpstr>
      <vt:lpstr>Normal or Gaussian Distribution Example 2</vt:lpstr>
      <vt:lpstr>Normal or Gaussian Distribution Example 2</vt:lpstr>
      <vt:lpstr>Normal or Gaussian Distribution Example 2 (cont.)</vt:lpstr>
      <vt:lpstr>Normal or Gaussian Distribution Example 2 (cont.)</vt:lpstr>
      <vt:lpstr>Normal or Gaussian Distribution Example 2 (cont.)</vt:lpstr>
      <vt:lpstr>Exponential Distribution</vt:lpstr>
      <vt:lpstr>The Exponential Distribution</vt:lpstr>
      <vt:lpstr>PowerPoint Presentation</vt:lpstr>
      <vt:lpstr>PowerPoint Presentation</vt:lpstr>
      <vt:lpstr>PowerPoint Presentation</vt:lpstr>
      <vt:lpstr>PowerPoint Presentation</vt:lpstr>
      <vt:lpstr>The Exponential Distribution Function</vt:lpstr>
      <vt:lpstr>The CDF of an Exponentially Distributed Random Variable</vt:lpstr>
      <vt:lpstr>Exponential pdf</vt:lpstr>
      <vt:lpstr>Specifying the pdf</vt:lpstr>
      <vt:lpstr>Memoryless Property of the Exponential Distribution</vt:lpstr>
      <vt:lpstr>Memoryless Property of the Exponential Distribution</vt:lpstr>
      <vt:lpstr>Memoryless Property (cont.)</vt:lpstr>
      <vt:lpstr>Memoryless Property (cont.)</vt:lpstr>
      <vt:lpstr>Memoryless Property (cont.)</vt:lpstr>
      <vt:lpstr>Memoryless Property (cont.)</vt:lpstr>
      <vt:lpstr>Memoryless Property (cont.)</vt:lpstr>
      <vt:lpstr>Example 1 (TMR system)</vt:lpstr>
      <vt:lpstr>Comparison of TMR and Simplex</vt:lpstr>
      <vt:lpstr>Example 1 (TMR system) cont.</vt:lpstr>
      <vt:lpstr>Example 1 (TMR system) cont.</vt:lpstr>
      <vt:lpstr>Example 2 (TMR/Simplex system) </vt:lpstr>
      <vt:lpstr>Example 2 (TMR/Simplex system) cont.</vt:lpstr>
      <vt:lpstr>Example 2 (TMR/Simplex system) cont.</vt:lpstr>
      <vt:lpstr>Hypoexponential Distribution</vt:lpstr>
      <vt:lpstr>Hypoexponential Distribution (cont.)</vt:lpstr>
      <vt:lpstr>The pdf of the Hypoexponential Distribution</vt:lpstr>
      <vt:lpstr>The CDF of the Hypoexponential Distribution</vt:lpstr>
      <vt:lpstr>Example 2 (TMR/Simplex system) cont.</vt:lpstr>
      <vt:lpstr>Example 2 (TMR/Simplex system) cont.</vt:lpstr>
      <vt:lpstr>Example 2 (TMR/Simplex system) cont.</vt:lpstr>
      <vt:lpstr>Comparison of Simplex, TMR, &amp; TMR/Simplex</vt:lpstr>
      <vt:lpstr>Erlang and Gamma Distribution</vt:lpstr>
      <vt:lpstr>Erlang and Gamma Distribution (cont.)</vt:lpstr>
      <vt:lpstr>Erlang and Gamma Distribution (cont.)</vt:lpstr>
      <vt:lpstr>Gamma Function and Density</vt:lpstr>
      <vt:lpstr>Gamma Function and Density (cont.)</vt:lpstr>
      <vt:lpstr>Gamma Function and Density (cont.)</vt:lpstr>
      <vt:lpstr>Hyperexponential Distribution</vt:lpstr>
      <vt:lpstr>Hyperexponential Distribution (cont.)</vt:lpstr>
      <vt:lpstr>Hyperexponential Distribution (cont.)</vt:lpstr>
      <vt:lpstr>Hyperexponential Distribution (cont.)</vt:lpstr>
      <vt:lpstr>Example 3 (On-line Fault Detector) </vt:lpstr>
      <vt:lpstr>PowerPoint Presentation</vt:lpstr>
      <vt:lpstr>Example 3 (On-line Fault Detector) cont.</vt:lpstr>
      <vt:lpstr>Example 3 (On-line Fault Detector) cont.</vt:lpstr>
      <vt:lpstr>Example 3 (On-line Fault Detector) cont.</vt:lpstr>
      <vt:lpstr>Example 3 (On-line Fault Detector) cont.</vt:lpstr>
      <vt:lpstr>Summary</vt:lpstr>
      <vt:lpstr>Phase-type Exponential Distributions</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Fault Tolerant Computing</dc:title>
  <dc:subject>lecture 1</dc:subject>
  <dc:creator>Center for Reliable and High-performance Computing</dc:creator>
  <cp:lastModifiedBy>Ravi's iPad</cp:lastModifiedBy>
  <cp:revision>368</cp:revision>
  <cp:lastPrinted>2017-03-06T15:09:35Z</cp:lastPrinted>
  <dcterms:created xsi:type="dcterms:W3CDTF">1997-10-16T10:43:32Z</dcterms:created>
  <dcterms:modified xsi:type="dcterms:W3CDTF">2017-03-06T18:23:36Z</dcterms:modified>
</cp:coreProperties>
</file>