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4:34:49.6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3721 11044 397 0,'14'-23'97'0,"-3"0"6"0,-2 2-56 16,2 2-9-16,-2 4-1 0,-1 2 0 0,-3 4-2 15,0 4-2-15,-2 1-2 16,-1 2-4-16,-1 1-5 0,-3 3-3 0,0 2-1 15,-3 4-2-15,-1 6-2 0,-2 5-1 0,-3 8-1 16,0 5-1-16,-1 9 0 0,-1 5-3 16,-1 3-2-16,1 1-3 0,-3 0-1 15,1 0 0-15,-1 0-1 0,-2-3 0 0,2-1-1 16,-2 0 1-16,1-2-1 0,0-1 1 16,1 0-1-16,-1-4 0 0,4-1 0 15,0-5 1 1,1-4-1-16,2-3 0 0,1-7 0 15,3-2 0-15,2-5 0 0,0-5 0 16,3-2 0-16,1-5 0 0,3-5 1 16,3-2-1-16,1-8 1 0,2-3 0 0,1-7-1 15,1-7 1-15,2-2-1 0,-2-6-1 16,0-3 0-16,1-3-1 0,1-3 0 16,2 1 0-16,1 1 0 0,-1-1 0 0,0-1 1 15,-1 2 0-15,-1 1 0 0,0 3 1 16,-2 4 0-16,1 3 0 0,-2 6 0 0,1 3 0 15,0 7 0-15,-1 3 0 0,-2 5 0 16,0 2 0-16,-3 4 1 0,-1 1 0 16,0 3 0-16,-2 2 0 0,2 4 2 15,-2 6 1 1,0 3 1-16,0 6 1 0,2 5 0 16,-1 7 0-16,0 4 1 0,2 4-1 15,-1 1 0-15,0 0-1 0,2 1-1 16,-1 2-1-16,1-2 0 0,-3 1-1 0,0-1-1 15,1 1-1-15,-1 0 0 0,0 2 1 16,-1-4-1-16,1-2 0 0,-1 0 0 16,1-3-1-16,-1-5-1 0,2-4-3 0,-1-6-3 15,0-4-9-15,1-4-8 0,1-9-13 0,-1-6-13 16,0-8-53-16,-1-6-49 0,-3-7-97 16,-3-10-201-16</inkml:trace>
  <inkml:trace contextRef="#ctx0" brushRef="#br0" timeOffset="284.8664">3543 11413 526 0,'11'-6'111'0,"4"-2"1"0,4 0-89 16,1 1-12-16,1-3 2 0,2 0 0 0,2 1 1 0,-2 1 0 15,1 0-10-15,-1 1-18 0,1 0-104 16,-5 2-104-16,-1 4-265 0</inkml:trace>
  <inkml:trace contextRef="#ctx0" brushRef="#br0" timeOffset="816.0284">4087 10720 489 0,'1'-22'108'0,"2"3"6"0,-1 5-79 16,0 4 0-16,1 3 1 0,0 4 0 0,-2 8 2 0,-2 7-1 15,-2 7-4-15,-2 9-8 0,-1 5-9 16,-1 4-5-16,-1 4-1 0,-1 1-3 15,2-4-6-15,1-1-12 0,3-3-16 16,3-3-9-16,1-3-112 0,7-6-115 16,0-5-283-16</inkml:trace>
  <inkml:trace contextRef="#ctx0" brushRef="#br0" timeOffset="1453.9408">4333 11278 495 0,'5'-9'121'16,"3"0"4"-16,2 0-48 0,3 1-42 15,3 1-13-15,3-3 1 0,3 1 1 16,-1-1-3-16,1 0-3 0,2 0-3 0,1 1-4 15,1-2-3-15,2 0-3 0,-1 0-1 16,-1 1-6-16,-1 1-14 0,-2 1-16 16,-3 4-11-16,-7 1-100 0,-4 3-111 0,-7 1-260 15</inkml:trace>
  <inkml:trace contextRef="#ctx0" brushRef="#br0" timeOffset="1654.1782">4232 11457 581 0,'19'-9'129'16,"6"-4"5"-16,1-1-77 0,5-3-31 0,3 1-1 15,2-2 1-15,-1 3 2 0,-2 1-2 16,-3 3-6-16,1 0-6 0,-3 2-4 16,-2 4-7-16,-3-1-11 0,-3 3-14 31,-5 3-18-31,-3 1 59 0,-4 1-174 0,-4 6-125 15,-2 2-313-15</inkml:trace>
  <inkml:trace contextRef="#ctx0" brushRef="#br0" timeOffset="2701.9181">5257 10944 469 0,'5'-19'108'15,"-2"1"6"-15,-1 5-74 0,0 2-3 16,1 1 1-16,-2 1 4 0,0 4 0 16,-2 0-3-16,-1 3-4 0,-3 3-7 15,0 6-6 1,-4 4-6-16,-2 4-3 0,-3 8-4 0,-2 7-2 16,0 6 0-16,-2 4-1 15,2 5-2-15,1 5 0 0,0-1-1 16,2 0-2-16,1-4 0 0,0-1 0 15,3-1-1-15,1-7 1 0,2-4-1 0,2-6 0 16,0-4-1-16,2-5 1 0,2-2 0 16,2-7-2-16,0-2 0 0,1-6 0 0,0-3 1 15,4-9-2-15,3-8 1 0,1-5-1 0,1-8-1 16,2-9 0-16,0-10-1 0,0-7-1 16,1-1 0-16,-1-3 1 0,2-3 0 15,0 3 1-15,0 8 2 0,0 9 0 16,-1 6 2-16,-2 10 0 0,-2 9 0 15,-1 6 2-15,-1 7-1 0,0 3 2 0,1 5 0 16,1 5 0-16,1 2 1 0,1 4 0 0,0 4 0 16,-1 2-1-16,-1 3 0 0,0 4 1 15,-2 2-1-15,0 5 1 0,-4 5-1 16,0 5 0-16,-2 3-1 0,-1 6 0 16,-1 0 0-16,-1-1 0 0,0-1-1 31,-1-4-1-31,1-2 1 0,-1-5 0 0,2-5-1 0,0-4-2 15,0-2-5-15,2-4-9 0,-1-3-10 16,0-5-10-16,-1-3-12 0,-2-4 20 16,-2-6-125-16,-6-5-105 0,-2-4-254 15</inkml:trace>
  <inkml:trace contextRef="#ctx0" brushRef="#br0" timeOffset="2886.869">5151 11282 498 0,'22'-17'111'15,"10"1"4"1,3-3-81-16,6-1-15 0,3 1-3 0,0 1 1 16,-2 4-6-16,-5 2-16 0,-9 5-110 15,-6 3-102-15,-12 2-267 0</inkml:trace>
  <inkml:trace contextRef="#ctx0" brushRef="#br0" timeOffset="4304.5131">5886 11192 529 0,'0'-6'113'16,"3"2"3"-16,-1-3-87 0,3 4-10 0,5 2 0 16,3 0 2-16,6-1 1 0,1 1 0 15,6-3-3-15,3 1-3 0,3-2-5 16,1-2-3-16,2-2-3 0,0 0-1 16,0 1-1-16,0-2-1 0,-2 2-2 0,-1 1-5 15,-5 1-9-15,-4 1-10 0,-5 0-12 0,-7 2-14 16,-8 1-88-16,-6 0-96 0,-6-1-223 15</inkml:trace>
  <inkml:trace contextRef="#ctx0" brushRef="#br0" timeOffset="4642.4465">6100 10929 382 0,'3'-4'91'0,"0"-1"8"0,0 2-59 16,0 1 1-16,-1-1 1 0,0 2 1 15,0 1 0-15,0 4-3 0,-1 1-3 16,-1 5-6-16,0 2-4 0,-1 2-3 15,-3 5 0 1,1 4-2-16,-1 2-1 0,-2 1-4 16,2 1-2-16,-2 2-3 0,2 3-3 0,-1 0-2 15,2-1-3-15,0-3-1 0,0-1-1 16,0-3-1-16,1-2 0 0,1-4-3 16,-1-3-10-16,-1-3-13 0,0-2-17 15,0-3-112-15,-1-1-120 0,1-2-295 16</inkml:trace>
  <inkml:trace contextRef="#ctx0" brushRef="#br0" timeOffset="5173.4769">6929 10981 483 0,'-1'-10'117'0,"-1"1"7"0,-3 1-73 16,0 4-7-16,-3-2 1 0,0 3-1 15,-6 2-3-15,-2 2-5 0,-5 4-5 16,-4 3-5-16,-4 1-6 0,-1 4-5 15,-4 6-2 1,0 3-2-16,2 1-2 0,3 4-2 0,3 3-1 16,6 2-2-16,3 2 0 0,7-1-2 15,6 0-1-15,4-1-1 0,6-4 1 16,6-2-1-16,7-8 1 0,6-4 0 16,6-4 1-16,4-5 1 0,7-4 0 15,3-3 0-15,1-5 0 0,1-2 1 16,-1-3-4-16,-5 0-11 0,-6-3-25 0,-9-2-130 0,-11 2-134 15,-12 1-342-15</inkml:trace>
  <inkml:trace contextRef="#ctx0" brushRef="#br0" timeOffset="9594.4429">8345 11000 494 0,'-17'7'105'0,"6"-4"1"16,7-5-82-16,8-3-3 0,9 0 0 15,6-2 4-15,7-1 4 0,8-2 3 16,7-1 0-16,8-1-3 0,4 1-7 15,4 0-5-15,2 2-6 0,0 1-3 16,-5 2-3-16,-5 0-4 0,-8 4-10 0,-8 1-14 0,-10 2-15 16,-8 1-102-16,-12 2-111 0,-6-1-270 15</inkml:trace>
  <inkml:trace contextRef="#ctx0" brushRef="#br0" timeOffset="9810.1429">8209 11296 539 0,'0'-4'119'0,"10"-4"1"0,8-2-71 15,11-3-28-15,8-5-5 0,10-2 5 16,6-1 3-16,5 0 0 0,2 1 0 16,0-2-3-1,3 3-5-15,-2 2-7 0,-1 2-4 0,-2-1-5 16,-2 3-8-16,-3 1-9 0,-5 3-15 15,-9 3-13-15,-7-1-99 0,-10 5-110 16,-7 0-254-16</inkml:trace>
  <inkml:trace contextRef="#ctx0" brushRef="#br0" timeOffset="10126.1748">8694 10736 577 0,'-11'-1'121'0,"2"-1"0"16,4 1-98-1,3 1-18-15,4 2-2 0,5-1 4 0,4 1 3 16,6 3 2-16,3 0 2 0,5 4 2 16,7 3 1-16,4 2-1 0,4 3-1 15,7 1-3-15,4 1-1 0,0 1-1 16,2-3-2-16,-3-2 0 0,-2 1-3 15,-5 0-1-15,-8-3-2 0,-7 2-1 16,-10-1 0-16,-9 1 1 0,-8 4 2 0,-10-1 2 0,-7 2 1 16,-8 0 1-16,-8 1 2 0,-5 2-1 15,-8 1-1-15,-3-2-2 0,-2-2-1 16,0 1-4-16,2-1-9 0,2-1-18 16,6-2 1-16,11-2-131 0,10 0-124 15,10-4-310-15</inkml:trace>
  <inkml:trace contextRef="#ctx0" brushRef="#br0" timeOffset="11011.2546">11279 10591 477 0,'0'-7'114'16,"-2"-1"6"-16,0 3-73 0,0 0-6 0,0 2-1 16,-2 2-5-16,0 3-4 0,-3 5-5 15,-1 6-6-15,-6 8-4 0,0 7-4 0,-2 8-3 16,-4 6-1-16,0 3 0 0,-2 1-2 15,3 3 0-15,1-3-2 0,3-2 0 16,2-4-2-16,6 1-1 0,5-4 0 16,5-1 0-1,6-3-3-15,3-4-4 0,6-6-6 16,1-6-4-16,4-7-9 0,5-7-11 16,2-9-11-16,4-7-98 0,0-7-102 0,2-4-246 15</inkml:trace>
  <inkml:trace contextRef="#ctx0" brushRef="#br0" timeOffset="11480.2292">11707 10608 570 0,'-4'-7'121'0,"7"2"1"0,-5 0-88 16,0 4-15-16,1 0 0 0,-1 1 0 15,-2 2 0-15,-2 5 0 0,0 3 0 16,-2 7-5-16,0 8-7 0,-2 4-3 0,-1 6 0 15,-1 5 0-15,0 0 0 0,1 3 0 16,-2 0 0-16,1-5-1 0,2 1 0 16,0-1 0-16,3-4-1 0,0-3-1 15,4-3 0-15,1-6 0 0,1-3-1 0,1-5 1 16,0-6 0-16,1-3 2 0,1-6 0 31,2-6 0-31,2-5 0 0,-1-9 0 0,3-4 0 16,2-11-1-16,2-7-1 0,2-7-1 15,0-11 0-15,2-8 0 0,2-2-1 16,4-4 0-16,2 4 0 0,-1 2 1 0,0 10-1 16,1 14 0-16,-3 13 1 0,-3 10-1 15,-4 10-1-15,-3 8 1 0,-1 8-1 16,-4 4 0-16,0 5 1 0,-2 5 1 0,-1 4 0 16,1 5 0-16,-3 4 2 0,0 4-1 15,0 2 0-15,-1 6-1 0,0 1 1 0,0 2 0 16,-2-3-1-16,0-1 1 0,-3-1 0 15,0-3-1-15,-1-3 0 0,2-4-2 16,-2-4-3-16,3-2-4 0,2-3-4 16,2-3-6-1,1-5-6-15,3-3-8 0,0-4-8 16,3-4 130-16,2-6-228 0,-1-5-116 16,-2-1-330-16</inkml:trace>
  <inkml:trace contextRef="#ctx0" brushRef="#br0" timeOffset="11664.8363">11586 10967 509 0,'20'-17'108'16,"3"-1"0"-16,4-2-88 0,3-1-14 15,2-4-1-15,-1 2-2 0,-1 4-5 16,-5 3-13-1,-4 3-93-15,-6 3-92 0,-2 6-234 0</inkml:trace>
  <inkml:trace contextRef="#ctx0" brushRef="#br0" timeOffset="11927.1853">12096 10271 492 0,'3'-20'114'0,"-1"3"6"0,-2 4-79 16,0 6-10-16,0 3-2 0,-3 9-3 15,-2 8-5-15,0 4-5 0,-3 9-7 16,-1 3-5-16,0 8-8 0,-1 3-7 15,1-2-12-15,2 4 114 0,3-4-220 16,1-2-119-16,-1-3-331 0</inkml:trace>
  <inkml:trace contextRef="#ctx0" brushRef="#br0" timeOffset="12512.797">12345 10548 491 0,'3'-11'117'0,"-2"1"7"15,-2 2-79-15,-1 6-10 0,2 2-4 16,-1 4-4-1,-1 6-8-15,1 3-4 0,0 5-7 0,2 4-5 16,0 2-1-16,2 2 1 0,3-1 0 16,3-3-1-16,2-3 1 0,1-5-1 15,3-5 1-15,1-7 0 0,2-6-1 16,-2-6 2-16,0-4-2 0,-2-4 1 16,-3-4-2-16,-2-3 1 0,-4-1-1 15,0-2 0-15,-4 2 0 0,-1 0-1 0,-3 3 0 0,1 2 2 16,1 7 0-16,-1 7-2 0,0 6 2 15,-1 8 0-15,-2 11 0 0,1 7 2 16,-1 9-2-16,0 9 0 0,-1 3 1 16,2 3-1-16,2 3 0 0,1-5 0 15,1-1-2-15,2-1 1 0,-1-6 0 16,0 0-1-16,0-2 1 0,-2-1-1 0,-1-1 0 16,-2 1 0-16,-2-2 0 0,-2-1 0 0,-3-4-1 15,-1-3 1-15,-1-3 0 0,0-7 1 16,-1-4 0-16,0-6 0 0,0-3 1 15,2-5 0-15,1-6 1 0,2-7-1 16,0-7 0-16,4-5 1 0,3-5-1 16,6-8 0-1,3-3 0-15,6-2 0 0,5 4-1 0,5 3 1 16,1 4-1-16,3 3-1 0,1 6-4 16,-1 9-10-16,-2 1-14 0,-3 7-11 15,-2 1-106-15,-4 4-111 0,-5 4-269 16</inkml:trace>
  <inkml:trace contextRef="#ctx0" brushRef="#br0" timeOffset="12766.5692">12672 10358 623 0,'9'-12'128'0,"3"-1"0"0,3 3-111 0,-1 2-10 16,4 4 2-16,-3 4 2 0,-2 8 2 16,-1 7 1-16,-1 9 0 0,0 9-2 15,-3 13-3-15,-3 9-1 0,-3 9-2 16,-3 7-3-16,-3-1 0 0,-3 1-2 16,-1-2 1-16,0-4-1 0,0-9-5 0,1-5-6 15,-1-6-8-15,0-5-13 0,2-4 5 0,-1-4-119 16,2-9-110-16,0-7-265 0</inkml:trace>
  <inkml:trace contextRef="#ctx0" brushRef="#br0" timeOffset="13197.84">12836 11373 549 0,'9'-10'123'0,"5"-1"2"15,4-5-78-15,0-2-26 0,5-4 1 16,2-4 1-16,0-3-1 0,-2-4-5 15,0-3-1-15,-4-1-4 0,-2 0-5 0,-3-2-4 16,-6 3-3-16,-5 3 0 0,-3 4 0 0,-3 7-1 16,-4 5-1-16,-1 9 0 0,-3 6 0 15,1 12 1-15,-3 5 2 0,0 6 2 16,-1 7 2-16,2 5 2 0,1 4 1 16,2 5 1-16,3-2 0 0,2 1-2 15,4-4 0-15,4-4-3 0,2-5 0 0,3-5-1 16,2-5 0-1,3-7-1-15,7-5 0 0,2-5 1 16,2-4-4-16,3-5-11 0,-1-7-14 16,-3-7-16-16,-3-7-109 0,-4-6-119 15,-2-7-284-15</inkml:trace>
  <inkml:trace contextRef="#ctx0" brushRef="#br0" timeOffset="13328.9205">13074 10723 645 0,'-12'-9'141'0,"3"-3"0"16,4 3-103-16,3 4-36 0,7 5-20 16,1 3-117-16,1 4-121 0,1 3-302 15</inkml:trace>
  <inkml:trace contextRef="#ctx0" brushRef="#br0" timeOffset="23839.5505">13796 10734 601 0,'1'-10'126'63,"4"-1"0"-63,3-1-101 0,4 2-14 0,5 0 0 0,6-2 0 0,3 0 1 0,3 0-1 15,2 2 1-15,0 3-6 0,-4 2-16 0,-3 3-20 0,-7 4 10 0,-9 4-117 0,-9 3-108 0,-10 0-265 0</inkml:trace>
  <inkml:trace contextRef="#ctx0" brushRef="#br0" timeOffset="23976.7603">13749 10904 594 0,'6'3'139'0,"7"0"5"16,5-1-69-16,4 2-47 0,5-2-1 16,4-1-1-16,2-2 0 0,2-1-8 15,2-2-22-15,0 0-119 0,-1-2-32 0,-3-2-116 16,-5-2-253-16</inkml:trace>
  <inkml:trace contextRef="#ctx0" brushRef="#br0" timeOffset="24976.8616">15526 10371 501 0,'-8'-3'118'0,"-3"0"2"16,-4-1-48-16,-2 3-50 0,-1 0-4 16,-2-1 3-16,-2 2 2 0,-1 0 0 15,-3 0-1-15,0 2-3 0,-1-1-4 16,-1 2-5-16,-3 0-4 0,-3-1-2 15,-1 1-2-15,0-1-1 0,3 2-1 0,4-2 0 16,3 1 0-16,7 1 0 0,6 0 0 0,4 1 0 16,4 1 0-16,0 0 0 0,3 2 0 15,1 0 1-15,1 1 1 0,2 0 0 16,0 1 2-16,1-1 0 0,0 1 2 16,-2-4 0-16,1 2 2 0,-1 2 0 15,-1 5 1 1,-2 3 0-16,-1 5-1 0,0 5-1 15,-2 8 0-15,-2 5-1 0,-1 3-2 0,1 0-1 16,-2 1-1-16,2 2 1 0,-1-1-2 16,1 1 1-16,1-2-1 0,1-3 0 15,0 1-1-15,3 1 1 0,1-2-1 16,0-2 1-16,1-3-1 0,-1-2 0 16,3-1 0-16,-2-4 0 0,0-4 1 0,1-3-1 0,2-2 0 15,2-4 1-15,3-4 0 0,2-3 3 16,3-5 1-16,6-4 1 0,4-3 2 15,3-6-1-15,5-2 1 0,2-1-2 16,1-1-1-16,0 1-2 0,-3 2-2 16,-4 2-8-16,-6 2-21 0,-4 3-19 15,-9 2-119-15,-4 5-130 0,-5 1-319 0</inkml:trace>
  <inkml:trace contextRef="#ctx0" brushRef="#br0" timeOffset="26378.6017">15576 10751 417 0,'4'-9'102'0,"0"-1"6"16,-2-1-60-16,0 0-8 0,-1 0-1 0,-3 2-3 15,-4 1-5-15,-2 4-5 0,-7 3-6 16,-4 3-4-16,-6 5-4 0,-7 3-1 16,-5 5 0-16,-3 5 2 0,0 4 1 0,1 1 0 15,5 2 0-15,5-1-2 0,5 0-3 16,7 2-2-16,5 0-3 0,6-5-1 0,3-1-2 16,3-3-1-16,4 2 1 0,1-4-1 15,3-4 1-15,2-5 0 0,3 0 1 16,2-6 0-16,2-4 1 0,2-4 0 15,5-6 1-15,2-4 0 0,1-5-1 0,1-1 0 16,1-2 0-16,-1-1-1 0,2-2 0 16,-3-3-1-16,0-5 1 0,-3 1-2 0,-2-1 1 15,-4 3-1-15,-3 5 2 0,-6 5 1 16,-4 10 0-16,-7 12 1 0,-5 11 2 16,-3 9 0-16,-3 5 2 0,-2 4-1 31,-2 6 1-31,2 2 1 0,0-2-1 0,1-2-1 15,5-4-1-15,0 1 0 0,2-4-2 0,4 0-1 16,2-3-2-16,3-4 1 0,2-5-1 16,5-3 0-16,3-4 0 0,4-6 0 15,3-8 1-15,3-2-2 0,2-3-7 16,0-3-19-16,0-6-23 0,1-4-114 16,-6 3-1-16,0 5-106 0,-4 2-196 0</inkml:trace>
  <inkml:trace contextRef="#ctx0" brushRef="#br0" timeOffset="27426.3576">15885 10926 474 0,'1'-3'120'0,"0"1"11"0,-1 1-69 0,0 0-7 16,1 1-2-16,-2 0-5 0,1 3-4 15,-1 4-7-15,-2 4-6 0,-2 2-7 16,0 5-3-16,-2 2-2 0,1 3-3 16,-1 1-4-16,2-3-4 0,-1 0-2 0,3 0-3 0,0-4-1 15,0-1-4-15,2-2-6 0,0-2-16 16,1-2-22-16,1-4-53 0,2-4-68 15,1-8-117-15,2 0-252 0</inkml:trace>
  <inkml:trace contextRef="#ctx0" brushRef="#br0" timeOffset="27563.8279">15919 10779 576 0,'3'-7'124'0,"-1"5"0"0,-1 0-88 16,1 1-40-16,-4 4-14 0,1-1-106 16,-3 4-102-16,-1 7-262 0</inkml:trace>
  <inkml:trace contextRef="#ctx0" brushRef="#br0" timeOffset="27996.1465">16199 10915 537 0,'-1'-6'124'16,"0"4"3"-16,-2 1-78 0,-2 5-15 15,1 7 0-15,-4 3 1 0,0 4-3 16,-2 5-2-16,-2 4-1 0,1 4-6 16,0-1-9-16,0 1-6 0,2 2-1 15,0 0-3 1,2-1-6-16,1-5-11 0,3 0-14 0,1-3-16 16,1-5-113-16,2-2-120 0,0-3-294 15</inkml:trace>
  <inkml:trace contextRef="#ctx0" brushRef="#br0" timeOffset="28480.7354">16461 10926 545 0,'-4'-3'127'0,"2"2"4"0,3 0-81 15,2 0-13-15,4 1 0 0,2-1-4 16,6-1-3-16,2 1-3 0,5-1-5 15,4 2-6-15,4-4-6 0,3 1-4 16,3 0-2-16,0-3-4 0,-1 0-9 16,-4-1-14-16,-5-3-20 0,-4 3-107 15,-8-3-4 1,-5 4-100-16,-8 0-188 0</inkml:trace>
  <inkml:trace contextRef="#ctx0" brushRef="#br0" timeOffset="28681.2391">16645 10714 595 0,'-1'2'127'0,"-1"4"6"0,2 4-94 0,0 2-11 15,1 5 2-15,-2 2 4 0,1 1 0 16,-2-1-1-16,1 4-6 0,-3 3-8 16,1 0-8-16,-2 0-5 0,0-2-2 15,0 1-1-15,-2 1-3 0,3-3-5 0,-1-3-11 16,1-3-15-16,3-3-15 0,1 0-115 15,0-5-123 1,-1-3-296-16</inkml:trace>
  <inkml:trace contextRef="#ctx0" brushRef="#br0" timeOffset="28965.998">17230 10680 570 0,'-7'-6'129'0,"-4"2"5"15,-6 3-88-15,-4 5-13 0,-3 3 2 16,-2 5 2-16,-4 6-5 0,1 3-2 16,-1 4-4-16,3 4-7 0,4 1-8 0,2 1-4 15,5 0-2-15,2 0-2 0,2-2-1 0,9-2-1 16,4-1 0-16,6-2 1 0,5-3-1 15,6-3 0-15,7-6 0 0,4-3 1 16,5-3-5-16,3-5-10 16,1-4-19-16,-1-5-31 0,0-4-98 0,-3-3-123 31,-9-4-288-31</inkml:trace>
  <inkml:trace contextRef="#ctx0" brushRef="#br0" timeOffset="29429.1933">17617 11084 602 0,'2'-4'136'0,"-2"3"0"16,0 4-64-16,-1 4-50 0,0 4-4 16,-3 3 1-16,-1 7-1 0,-2 2 0 0,-4 1 0 0,-2 2-5 15,-1 2-6-15,-1-2-6 0,0-1-11 16,-4-3-16-16,-3-3 73 0,-1-1-201 15,0-2-135-15,0-3-359 0</inkml:trace>
  <inkml:trace contextRef="#ctx0" brushRef="#br0" timeOffset="29813.4114">18452 11032 579 0,'1'-2'132'0,"-2"-4"-1"15,-1 3-63-15,0 2-56 0,2 1-6 16,-1-1-1-16,1 2-1 0,0-1-4 0,1 0-7 0,2 1-14 15,2-3-15-15,6-2-90 0,8 0-9 16,5-1-88-16,6-1-166 0</inkml:trace>
  <inkml:trace contextRef="#ctx0" brushRef="#br0" timeOffset="29966.2885">18914 10973 469 0,'-8'0'105'16,"4"1"6"-16,3-2-59 0,1 0-25 15,6 0 0-15,2-2 0 0,5 1 0 16,3 0-5-16,0-2-20 0,2-2-24 16,-1 1-103-16,-4 1-106 0,-2 3-260 15</inkml:trace>
  <inkml:trace contextRef="#ctx0" brushRef="#br0" timeOffset="30113.6316">19440 10916 645 0,'-1'1'133'16,"0"-1"1"-16,0 0-111 0,1 0-16 0,0 0 1 0,0-2-3 15,-2 1-9-15,1-2-12 0,0 1 76 16,1-1-199-16,0 1-123 0,4-3-332 16</inkml:trace>
  <inkml:trace contextRef="#ctx0" brushRef="#br0" timeOffset="30244.2912">19652 10939 665 0,'7'0'138'0,"-6"0"0"0,1 0-121 16,3 1-10-16,-1-2-9 0,-2-3-17 16,0 0-117-16,-4 0-118 0,-7 2-300 15</inkml:trace>
  <inkml:trace contextRef="#ctx0" brushRef="#br0" timeOffset="30729.4032">20248 10899 611 0,'-6'1'130'0,"-2"6"2"0,0 2-92 31,0 4-27-31,0 1 1 0,0 4 1 0,1 1 1 16,0 2-1-16,-1 1-1 0,0-1-3 15,0-1-4-15,-2-1-5 0,-1 1-11 16,-2-2-20-16,-4-5-117 0,-5-2-119 16,-5-5-306-16</inkml:trace>
  <inkml:trace contextRef="#ctx0" brushRef="#br0" timeOffset="31545.8013">21257 10395 553 0,'-2'-12'123'0,"-7"7"4"16,-2 0-89-16,-5 4-15 0,-4 4-1 0,-4 1 2 15,-4 4 0-15,-4 6-1 0,-1 4 0 16,-3 7-2-16,2 4-4 0,2 3-4 16,5 5-1-16,3 6-4 0,5-1-3 15,4-2-2-15,6 0-1 0,5-5-1 0,1-3-1 16,3-5 1-16,4-5-1 0,3-7 0 15,5-5 1 1,5-7-1-16,4-5 1 0,4-6 0 16,5-6 0-16,6-8 0 0,1-5 0 15,0-6 0-15,0-7 0 0,1-1-1 16,-7-4 1-16,-3-4-1 0,-5 3 1 0,-5 6-1 16,-6 5 0-16,-3 8 1 0,-4 7 0 15,-4 8 1-15,-5 14 2 0,-2 10 2 16,-5 8 2-16,-2 6 1 0,-3 9 1 0,-2 8 1 15,0 4 0-15,3 3-2 0,-1 0-2 16,4-2-2-16,5-2-1 0,3-6-2 16,3-2 0-16,4-5-1 0,2-4-1 0,3-5 0 15,3-5 1-15,3-5 0 0,3-4 0 16,6-8 0-16,4-8 0 0,3-5 0 16,3-2 0-16,1-4 0 0,1-3-1 0,-1-2 0 15,-1-1-1-15,-2 0-1 0,-6-2 0 16,-2-1 0-16,-5 4 0 0,-5 1-1 15,-3 4 2-15,-6 5 0 0,-2 8 0 0,-4 7 2 16,-1 5 1-16,-3 5 2 0,0 6 2 16,-2 3 1-16,-2 3 1 0,-2 2 1 31,1-3 0-31,1 0-2 0,-1 0-1 0,2-2-2 16,2-1-2-16,0-2-2 0,3-2 0 15,1-3-2-15,0-3-7 0,3-5-6 0,-1-1-10 16,2-4-17-16,0-4-20 0,2-5-69 15,-2-4-41-15,3-2-104 0,-1-3-214 16</inkml:trace>
  <inkml:trace contextRef="#ctx0" brushRef="#br0" timeOffset="31683.8607">21616 10579 634 0,'-2'2'131'0,"0"1"0"0,2 1-116 16,0 2-11-16,-1 0-2 0,1 0-13 15,-1 1-15 1,1-1-104-16,-1-1-109 0,0 1-272 0</inkml:trace>
  <inkml:trace contextRef="#ctx0" brushRef="#br0" timeOffset="32299.3767">21628 10926 492 0,'-14'-7'122'0,"1"2"8"0,3 0-68 16,5 2-19-16,4-1-3 0,4-1-2 0,4 1-5 16,5-1-6-16,4 1-6 0,4 1-4 15,3 1-4-15,2 2-2 0,-1 1-2 16,0 1-2-16,-1 2-2 0,-3 3-3 0,-2 3 0 15,-5 1-1-15,-2 2-1 0,-4 1 0 16,-4 0 1-16,-3 2-1 0,-3-1 1 16,-1 2-1-16,-1 1 1 0,-3-2 0 0,0 2 0 15,-1-2 1-15,0 0-1 0,-1-3 1 16,0-4-1-16,1-3 3 0,0-4 2 0,3-1 1 16,1-4 0-16,5-5 1 0,5-6-1 15,5-8 1-15,7-8-2 0,7-3-3 16,7-7-1-16,7-2-1 0,5-2 0 15,3 4 0 1,-3 5-1-16,-3 10 0 0,-5 3 0 16,-5 9-1-16,-8 8 0 0,-6 9 1 15,-6 8 0-15,-4 7 1 0,-4 4 1 0,-3 4 1 16,-3 5 3-16,-1 2-1 0,-1 0 1 16,0 0-1-16,0-1-1 0,3-3-1 15,2-3-1-15,1-6-2 0,2-4-1 16,0-5-4-16,4-7-6 0,0-4-14 0,2-6-20 15,0-7 74-15,-1-7-198 0,1-1-134 16,2-5-349-16</inkml:trace>
  <inkml:trace contextRef="#ctx0" brushRef="#br0" timeOffset="32531.3044">22404 10778 444 0,'4'-9'116'0,"1"6"7"15,3-4-20-15,4 1-67 0,2-2-3 16,4 0 2-16,3-1-1 0,5 1-7 0,0-2-6 16,1 0-6-16,1 0-6 0,-1 2-2 0,-2 0-9 15,-2 0-11-15,-5 1-12 0,-1 2-14 16,-3-1-89-16,-6 2-16 0,-4 0-95 15,-6 0-174-15</inkml:trace>
  <inkml:trace contextRef="#ctx0" brushRef="#br0" timeOffset="32715.0943">22615 10533 602 0,'0'-7'144'0,"0"5"7"16,2 5-87-16,0 6-16 0,0 3 1 15,0 4-6-15,0 6-4 0,-2 3-5 16,-2 3-7-16,0 1-6 0,-2 1-7 15,-1-1-5 1,1 0-4-16,-1-2 0 0,0-3-4 16,2-2-7-16,1-3-9 0,1-4-16 0,1-3-23 15,2-3-126-15,1-4-138 0,3-1-334 16</inkml:trace>
  <inkml:trace contextRef="#ctx0" brushRef="#br0" timeOffset="32999.4671">23191 10501 630 0,'-2'-10'140'16,"-6"2"6"-1,-3 3-106-15,-2 3-7 0,-2 2 1 0,-5 6 3 16,-5 3-5-16,-4 8-5 0,-3 3-5 15,2 5-8-15,0 7-6 0,1 3-2 16,3 2-2-16,6 3-1 0,5-5 0 16,7-1-1-16,4-1-1 0,8-7 0 15,5-4 1-15,10-6-1 0,6-6 0 16,7-2 1-16,5-6-5 0,5-3-10 0,1-2-29 16,-2-5-128-16,-5 0-137 0,-6-6-347 0</inkml:trace>
  <inkml:trace contextRef="#ctx0" brushRef="#br0" timeOffset="33567.8074">23052 10244 568 0,'2'-18'126'0,"3"3"4"0,2 4-90 16,4 6-14-16,2 3 2 0,5 3 2 16,1 2-2-16,5 1-3 0,4 2-2 15,4-1-6-15,4 0-3 0,5-2-3 16,3-2-2-16,3-2-1 0,0 0-2 0,2-3-2 15,-3-1 0-15,-5 0-1 0,-8-1-2 16,-5 0 1-16,-10 1 3 0,-7 0 2 0,-7 2 0 16,-5-1-1-16,-5 3 1 0,-5 3-1 15,-2 4 0-15,-4 4-4 0,-1 5-2 16,-2 3 0-16,1 3 0 0,1 4 0 16,-1 2 0-1,3 1 0-15,1 1 0 0,3-1 0 16,1 4 0-16,4 2 0 0,1 2 0 0,4 3 0 15,1 1 0-15,1 8 1 0,1 1-1 16,0-1 0-16,0-1 0 0,0-2 0 16,2 0 0-16,0-4 0 0,1 0 0 15,2-4 0-15,-1-1 1 0,2-1-1 16,-3 0 0-16,-1-3 0 0,-3-1 0 0,-3-4 0 0,-3-3 0 16,-3-2 0-16,-4-3 1 0,-4-4 0 15,-4-2 0-15,-4-3 0 0,-3-2 1 16,-6-2 0-16,-6-1-1 0,0-3 1 15,-1-1-1-15,2-1-4 0,0 0-8 16,7-2-17-16,4-2 104 0,10-8-242 16,7-7-148-16,6 0-403 0</inkml:trace>
  <inkml:trace contextRef="#ctx0" brushRef="#br0" timeOffset="34497.9301">24506 10184 597 0,'4'-10'123'16,"-6"1"3"-16,-3 2-105 0,-1-1-6 16,-3 1 4-16,-1 2 2 0,-1 1 3 31,-3 0 2-31,-3 2-2 0,0 2-5 0,-3 2-5 16,-3 3-3-16,-6 0-5 0,-5 3-2 0,-4-1-2 15,1 1-1-15,0 1 0 0,3 0-1 16,3 1 0-16,6-1 0 0,7 1 0 15,4 1 0-15,7 0-1 0,2 1 0 16,5 1 1-16,6 1-1 0,1-1 1 16,3-1 1-16,2 1 0 0,3 0 1 0,-2 1 1 15,0 0 1-15,-1 1 1 0,-2-1 1 0,-1 1 1 16,-3 5 1-16,-3 0 0 0,0 1 1 16,-3 6 0-16,-3 3-1 0,1 1-1 15,-1 4-2-15,1 3-1 0,-2 1-1 16,1 3-1-16,2-3 0 0,0 2-1 15,0-1 0 1,1 2 0-16,-2 2-1 0,-2 3 1 16,1 1-1-16,-2 6 0 0,-3 3 1 0,1 1 0 15,0 2 0-15,-2 2 0 0,1 4 0 16,1 0 0-16,0 3 1 0,1 0-1 16,0 1 1-16,2 0 1 0,1 0 0 15,1 0 1-15,1-1 0 0,2 0 0 16,0 0 0-16,2-1 1 0,-1-1-1 0,0-1 0 15,0-4 0-15,-1 1 0 0,0-4 0 0,0-2-2 16,-1-1 1-16,0-5-1 0,2-2-1 16,-2-2 0-16,0-7 0 0,1-6 0 15,-2-4-1-15,-1-6 1 0,0-5-1 16,0-4 0-16,0-4 1 0,-1-4-1 16,1 0 1-16,0-4-1 0,2-2 1 0,-1 0 1 15,2-1 1-15,0-1 0 0,2-2 1 0,3-3 0 16,6 0 1-16,5-3-2 0,6 0 0 15,6-2-1-15,7 0 0 0,5 3-1 16,3 0 0-16,0 4 0 0,3-1 0 16,-1 4 0-16,0 3 0 0,0 2 0 15,-1 0-1 1,-3 0-9-16,0 1-12 0,-7-1-25 0,-4-1-20 16,-5-1-114-16,-6-4-135 0,-5-5-308 15</inkml:trace>
  <inkml:trace contextRef="#ctx0" brushRef="#br0" timeOffset="35298.3548">24924 10298 581 0,'-1'-17'129'15,"-1"5"2"-15,1 6-100 0,0 6-12 16,2 5 3-16,0 4 4 0,1 5-1 16,1 4-4-16,2 2-2 0,0 1-1 15,5 1-4 1,3-3-2-16,3-3-5 0,5-2 0 0,2-5-1 16,3-3-1-16,0-5 0 0,-1-3 0 15,-1-5-1-15,2-4-1 0,0-3 0 16,-2-5-2-16,-2-2 0 0,0-4 0 15,-3-3-1-15,-3-1-1 0,-7 4 1 16,-2 2 0-16,-4 5-1 0,-3 2 1 0,-2 11-1 16,-4 9 0-16,-4 12 2 0,-3 5 0 0,-3 10 0 15,-1 4 1-15,-1 8 0 0,-1 4 1 16,3 3-1-16,4 3 0 0,2 2-1 16,4 1 0-16,0-2 0 0,3-1-1 15,1-5 1-15,-2-5-1 0,-1-6 0 16,-4-7 0-16,-3-4 1 0,-5-4-1 0,-5-6 1 31,-4-1 0-31,0-7 0 0,-1-1 0 0,0-4 0 16,2-7 1-16,4-6-1 0,6-2 1 15,7-6-1-15,6-6 1 0,7-6-1 16,9-4-1-16,9 0 1 0,9-1-1 16,6 1 1-16,3 5-2 0,0 6-3 15,2 8-3-15,-5 6-6 0,-5 7-8 16,-10 5-8-16,-5 5-10 0,-6 2-12 0,-6 2-1 0,-2 1-102 15,-4 2-102-15,0 2-244 0</inkml:trace>
  <inkml:trace contextRef="#ctx0" brushRef="#br0" timeOffset="35483.8095">25386 10631 601 0,'-1'-1'130'0,"2"3"5"0,-3 5-87 16,-1 5-23-16,-2 3 0 0,0 6 1 0,-1 4 0 16,0 1-2-16,-1 3-6 0,2-2-6 15,2-1-10-15,0-3-16 0,2-1-20 16,1-4-120-16,1 1-124 0,5-3-314 0</inkml:trace>
  <inkml:trace contextRef="#ctx0" brushRef="#br0" timeOffset="35845.9829">24970 11256 605 0,'0'-8'126'0,"-4"1"1"16,0 2-108-16,2 2-15 0,0 0-3 16,-1 2-12-16,0 1-13 0,0 2 100 0,-1 3-202 15,-1 3-115-15,3 6-315 16</inkml:trace>
  <inkml:trace contextRef="#ctx0" brushRef="#br0" timeOffset="35998.9945">24927 11534 478 0,'-2'3'98'0,"-1"-1"-1"15,1 1-92-15,2 1-4 0,2-2 0 16,1 1-1-16,1 0-1 0,2 2-3 0,1 0-4 16,-2 0-5-16,0 1-11 0,0 1-73 15,-3-1-76-15,-2 2-187 0</inkml:trace>
  <inkml:trace contextRef="#ctx0" brushRef="#br0" timeOffset="36168.3429">24949 11780 579 0,'7'0'161'0,"-2"-1"7"0,-4 0-6 16,0 0-109-16,-1-2-16 0,-1 0-4 0,-2 0-5 16,-1-1-16-16,-2-3-16 0,-1-1-22 15,-2-1-29-15,0-1 43 0,1-3-169 16,4-1-134-16,2 2-325 0</inkml:trace>
  <inkml:trace contextRef="#ctx0" brushRef="#br0" timeOffset="36830.6089">24674 12141 579 0,'1'-3'131'16,"-1"3"5"-16,0 3-90 0,0 3-14 0,1 3-4 0,1 2-2 16,-1 1-3-16,1 1-3 0,0-1-5 15,3 1-5-15,3-3-4 0,2-3-2 16,3-3-1-16,5-4 0 0,4-3-1 15,2-7 0-15,2-4 0 0,0-6-1 16,-1-1-1-16,-3-2-1 0,-3 0 0 16,-7 1-1-16,-4 5 0 0,-5 4-1 0,-3 4-1 0,-3 5 2 15,-3 8 0-15,0 6 0 0,-2 8 1 16,0 7 0-16,1 6 1 0,0 5 1 16,2 4 0-16,0 2 0 0,3 2 0 15,1-2 0-15,2 1-1 0,1-1 1 16,4 2-1-16,0 1 0 0,2 1 0 15,0-1 0 1,-2 2 1-16,-3 0-1 0,-1-5 0 0,-8-3 0 16,-3-1 0-16,-5-6 0 0,-5-4 1 15,-2-7 0-15,-5-7 0 0,-1-5 0 16,-3-9 1-16,3-8-1 0,0-6 1 16,6-6-1-16,3-5 0 0,8-8 0 15,7-7 0-15,9-3 0 0,6-2-1 16,6-5 0-16,6 3-1 0,6 6-1 0,1 5-3 0,1 8-5 15,-1 10-12-15,-3 5-10 0,-5 9-12 16,-4 3 25-16,-6 2-131 0,-1 5-111 16,-5 2-262-16</inkml:trace>
  <inkml:trace contextRef="#ctx0" brushRef="#br0" timeOffset="37268.1907">25068 12692 562 0,'-6'-11'125'0,"-1"-1"4"0,4-2-96 0,2 1-10 16,1-2 0-16,4-1 1 0,3-1-4 15,3 2-7-15,2 1-3 0,1 3-4 0,4 3-3 16,0 4-2-16,-1 4-1 0,2 5 1 15,-3 6 0-15,2 4 1 0,-3 3 0 16,-3 5 0-16,-2 0 1 0,0 2 0 16,-5-2 1-16,0 1-1 0,-2-4 1 0,-2-3 0 15,-1-1 1-15,0-3-1 0,-3-3 0 16,0-3 0-16,-4-1-1 0,2-4 1 16,-1-1-1-16,0-3 1 0,2-2 0 0,4-5 0 15,4-5 0-15,7-6-1 0,5-9-1 16,7-6 0-16,5-2 0 0,5-3-2 15,5 1 0 1,2 3 1-16,-1 6-1 0,-3 11 1 16,-3 9 0-16,-5 11 0 0,-7 11 3 0,-7 10 4 15,-6 11 2-15,-7 6-1 0,-4 3 1 16,-1 4 0-16,-4-2 0 0,0-4-3 16,1-4-13-16,-1-6-29 0,0-7-126 15,3-4-132-15,1-11-337 0</inkml:trace>
  <inkml:trace contextRef="#ctx0" brushRef="#br0" timeOffset="38199.7423">25638 10048 484 0,'0'-2'114'16,"2"0"9"-16,4-2-74 0,4 1-9 15,3 0 0-15,7-2-1 0,4 0-1 16,5-2-5-16,6-1-5 0,6-3-6 16,4-1-3-16,5 1-3 0,2 0-3 15,-1 2-1-15,2 2-3 0,-4 3-3 16,-3 4 0-16,-5 3-3 0,-8 1-2 0,-8 0 0 0,-4 0-1 15,-8 0 0-15,-3 0-1 0,-7 0 0 16,-3 1-1-16,-3 0 1 0,-2 0 1 16,0 1-1-16,-3 3 1 0,-1-1 1 15,-1 3-1-15,1 2 0 0,0 3 1 16,0 3-1-16,1-2 0 0,3 5 0 16,0 3-1-1,3 4 1-15,1 2-1 0,2 0 1 0,1 4 0 16,3 4 0-16,0 4 0 0,2 0 0 15,-4 7 0-15,0 4 0 0,-3 6 0 16,-2 4 0-16,-1 3 0 0,-2 2 0 16,-3 2 0-16,-1 0 0 0,-1 0 0 15,4-1 0-15,0 1-1 0,3-1 1 16,3 2 0-16,3-2 0 0,5 2-1 0,4 0 1 0,3 0 0 16,1 1-1-16,-1 0 1 0,0-1 0 15,-2 2 0-15,-1-4 0 0,-3-1 0 16,-2-2 0-16,-3-3 0 0,-3-2 0 15,0-5 0-15,0-2 0 0,-2-4 1 16,0-6-1-16,0-6 0 0,1-2 0 16,0-2 0-16,2-2 1 0,-1-2-1 0,3-2 0 15,-1 0 1-15,-2 0-1 0,-1-4 1 0,-2-3 0 16,-1-1 0-16,-4-3 0 0,-4-4 1 16,-2 0 0-16,-3-5 0 0,-4 1 2 15,-3-1 1-15,-3-1 1 0,-5-1 1 16,-4 2 0-16,-5 0 1 0,-3 1-1 15,-3 0-1 1,-4-1 0-16,-1 0-3 0,-1-1-11 16,1-3-149-16,5 0-9 0,2-7-118 0,8-7-260 15</inkml:trace>
  <inkml:trace contextRef="#ctx0" brushRef="#br0" timeOffset="41404.4475">13686 13048 671 0,'-23'1'140'0,"4"-1"1"0,17-2-120 16,7 0-12-16,8-1-2 0,10-3 2 15,10-4 1-15,8-5 0 0,10 1 0 47,11-1 0-47,7-2-2 0,1-1-3 0,-2-1-1 0,-5 7-10 0,-11 2-15 0,-11 2-14 0,-16 3-10 16,-15 8-9-16,-16 7-98 0,-12 2-106 15,-15 4-226-15</inkml:trace>
  <inkml:trace contextRef="#ctx0" brushRef="#br0" timeOffset="41551.6285">13750 13224 543 0,'-8'11'129'0,"7"-7"2"0,5-1-52 0,6-2-46 16,9-2-15-16,5-2 0 0,10-1 0 15,6-4-1-15,9-2-1 0,7-3-3 16,5-2-4-16,1 2-18 0,-1 0-21 15,-8 1-117-15,-3 0-119 0,-13 1-306 16</inkml:trace>
  <inkml:trace contextRef="#ctx0" brushRef="#br0" timeOffset="44691.3105">15664 12701 437 0,'7'-8'104'0,"0"0"4"0,-4 0-65 15,-1 1-4-15,2-2 2 0,-4 1-1 16,-1 2-3-16,-2-1-5 0,-1 2 0 16,-2 1-9-16,-2 2-7 0,-5 2-6 15,-3 3-2-15,-3 2-2 0,-4 2-2 0,-4 4-2 0,-3 3 0 16,-3-2-1-16,-2 3 1 0,1 0-1 15,1 2 0-15,2-3-1 0,5 0 1 16,6-2-1-16,6 1 0 0,6-3 0 16,5-1-1-16,4-2 1 0,4-3 0 15,3 0 0-15,1 0 1 0,1-1-1 16,-1-1 0-16,-1 0 1 0,-1 3 0 0,-2-2 1 0,-1 2 0 16,-3 3 1-16,-1 1 1 0,-2 4 0 15,-3 2 1-15,1 3 0 0,-2 3-1 16,1 3 1-16,-1 1-2 0,2 4 0 15,0-1 0-15,1 3-1 0,1 4-1 16,2 1 0-16,1-1-1 0,2 2 1 16,0 0-1-1,-1 1 0-15,0-3 0 0,0-1 1 16,-1-3-1-16,2 2 0 0,-1-1 0 0,0-3 0 16,1-3 0-16,2-4 0 0,1-2 0 15,3-6 0-15,0-3 1 0,2-6-1 16,5-5 1-16,4-4 0 0,3-5 0 15,2-2 0-15,2-3-4 0,2-4-8 16,-3 2-15-16,-3 3-14 0,-4 0-109 0,-8 4-118 16,-8 3-283-16</inkml:trace>
  <inkml:trace contextRef="#ctx0" brushRef="#br0" timeOffset="45507.4727">15808 13020 406 0,'-1'-14'97'0,"-1"1"6"15,-2 1-46-15,-3 4-23 0,0 3-3 16,-1 2 3-16,-4 3 2 0,-2 2-2 15,-1 4-3-15,-2 4-1 0,-2 3-3 16,-4 4-3-16,-1 2-2 0,2 4-2 16,-1 4-2-1,1 1-3-15,5-1-4 0,2 2-4 0,8-2-2 16,3 1-2-16,8-4-2 0,4-3 1 16,8-4-1-16,6-4 0 0,4-4 0 15,5-6 0-15,3-6 0 0,1-3 1 16,-1-7-1-16,-2-2 0 0,-2-3 0 15,-5-4 0-15,-4-3 0 0,-5 0 0 16,-6-2-1-16,-2-3 1 0,-6 0-1 0,-4-1 0 0,-2 1 0 16,-3 4-1-16,-1 5 1 0,1 6-2 15,-2 4 1-15,-1 7 0 0,0 9 0 16,0 8 1-16,0 6 0 0,2 8 0 16,0 7 0-16,4 7 1 0,1 0 0 15,6 1-1-15,2-1 1 0,3-3-1 0,1-4 1 31,-1-7-1-31,2-7 0 0,1-3 0 0,1-3 0 16,-1-7 0-16,1-1 0 0,-1-4 1 16,1-3-1-16,0-1 0 0,0-5 1 15,-1-3-1-15,0-3 1 0,0-3-1 16,0-3-1-16,0-3 1 0,0-1-1 16,-1-2 0-16,0 1 0 0,-1 1 0 15,-3 3 1-15,0 4 0 0,-3 4 0 0,-1 4 0 0,-1 6 0 16,0 6 0-16,-1 4 0 0,1 3 1 15,-1 3 0-15,1 4 0 0,1 0 1 16,-1 2 1-16,-1 0 0 0,2 2 0 16,-1-2-1-16,0-1 0 0,0 1 0 15,1-1-1-15,-1 0 0 0,2-3 0 16,-2-4-3-16,0-2-10 0,0-2-13 0,0-4-13 0,2-2 5 16,-1-8-121-16,2-2-118 0,-1-2-273 15</inkml:trace>
  <inkml:trace contextRef="#ctx0" brushRef="#br0" timeOffset="45654.1491">16168 12984 537 0,'-6'-4'114'0,"3"3"1"16,1-2-86-16,-1 3-23 0,6 3-3 15,0-2-3-15,-1 1-10 0,4 1-104 16,-2 2-98-16,1 0-256 0</inkml:trace>
  <inkml:trace contextRef="#ctx0" brushRef="#br0" timeOffset="46007.5254">16302 13242 487 0,'-3'-10'115'0,"0"3"5"0,-1 5-74 16,1 3-11-16,2 7-1 0,-3 3 2 16,0 4-3-16,0 6-4 0,-1 3-5 0,1 3-4 15,0 2-4-15,-1-3-6 0,2 4-3 16,1-1 0-16,1-1-9 0,0-1-12 0,-1-3-17 16,1 1-115-16,-1-4-118 0,4-6-298 15</inkml:trace>
  <inkml:trace contextRef="#ctx0" brushRef="#br0" timeOffset="46323.1523">16668 13487 500 0,'2'7'111'16,"2"2"7"-16,-1 2-79 0,1 1-9 0,-1 0 5 15,0 0 5-15,-3-3 2 16,-2 1-2-16,-2 0-4 15,1 1-5-15,-6-1-7 0,-3 0-5 16,-2 0-5-16,-5 0-5 0,1 0-10 16,-2 0-17-16,-1-2-20 0,6-2-118 15,1-2-126-15,5-3-311 0</inkml:trace>
  <inkml:trace contextRef="#ctx0" brushRef="#br0" timeOffset="46538.5762">17056 13489 612 0,'3'-5'136'0,"0"-2"1"0,-2 2-77 15,1 1-51-15,2 1-6 0,1 0-10 16,-1-1-20-16,1 2-62 0,1-2-48 0,-2 2-100 15,1 0-223-15</inkml:trace>
  <inkml:trace contextRef="#ctx0" brushRef="#br0" timeOffset="46692.5614">17527 13451 586 0,'-8'-6'141'0,"4"0"-1"15,1 1-34-15,2 1-98 0,5 0-2 16,2-3-7-16,3 2-15 0,3-2-13 0,2 0-112 16,1 3-115-16,0 3-288 0</inkml:trace>
  <inkml:trace contextRef="#ctx0" brushRef="#br0" timeOffset="46854.8473">17906 13380 675 0,'2'-4'145'0,"5"4"4"0,-2-2-107 0,3 1-21 16,2-1-2-16,0-1 0 0,1-2 0 15,3 1-2-15,-3-2-10 0,1 2-19 16,0 0-22-16,-1 0-17 0,-1 2-110 16,-2 1-121-16,-4 3-291 0</inkml:trace>
  <inkml:trace contextRef="#ctx0" brushRef="#br0" timeOffset="46976.8472">18107 13393 498 0,'1'3'119'16,"-2"5"2"-16,0-6-38 0,2 1-65 16,1 0-8-16,2 2 2 0,1-4-7 15,-1 1-7-15,3-2-119 0,-4 1-108 16,-5 0-285-16</inkml:trace>
  <inkml:trace contextRef="#ctx0" brushRef="#br0" timeOffset="47339.9154">18615 13288 616 0,'10'-5'129'0,"-6"8"1"15,1 4-96-15,2 5-10 0,1 5 3 16,-2 4 5-16,-1 4 3 0,-5-1 4 15,-5 1-1-15,-2 1-8 0,-6-2-10 16,-6 1-6-16,-5-4-3 0,-2-2-9 16,-3-3-7-16,-4-1-22 0,0-8 15 0,2-4-158 15,4-6-138-15,4-4-351 0</inkml:trace>
  <inkml:trace contextRef="#ctx0" brushRef="#br0" timeOffset="48078.5243">19176 12841 578 0,'-6'-9'126'0,"-2"4"3"15,-4 3-90-15,-6 4-15 0,-1 5 0 16,-4 3 2-16,-6 6-1 0,-5 4-1 15,1 4-2-15,2 5-5 0,5 1-6 16,1 1-4-16,5 0-3 0,7-2-1 0,6 1-1 16,4-4-1-16,6-5 0 0,2-4-1 15,6-3 1-15,5-7 0 0,5-6 0 0,3-6 0 16,1-7 0-16,2-5 0 0,4-3 0 16,0-5 0-16,-5-3 0 0,-3 1 0 15,-3-3-1-15,-1-1 0 0,-5 1 0 16,-4 0 0-1,-5 5 0-15,-1 4-1 0,-2 4 1 16,-1 7-1-16,-1 9 0 0,-2 9 0 0,-2 10 1 16,0 5-1-16,-3 9 1 0,0 4 1 15,-2 5 0-15,-1 7 0 0,2-2 1 16,2-3-2-16,1 0 1 0,4-5 0 16,4-2-1-16,3-7 0 0,1-7 1 15,1-7-1-15,2-5 0 0,0-7 0 0,-1-7 0 0,0-6 0 16,-1-6 1-16,1-5-1 0,1-6 0 15,1-6 0-15,1-3-3 0,2-2 0 16,2 3 1-16,-2 1-2 0,-1 6 1 16,-1 7 0-16,-1 9 1 0,-3 9 0 15,-2 7 3-15,-3 7-1 0,-1 10 2 16,0 7 1-16,-1 5 2 16,-3 3 1-16,-1 3 3 0,-2 1-1 15,1-1 0-15,-1-4-1 0,1-3-1 16,0-3-1-16,1-6-2 0,2-2 0 15,1-6-5-15,1-4-4 0,-2-3-16 16,0-8-19-16,1-6-7 0,1-5-113 16,1-4-120-16,6-3-279 0</inkml:trace>
  <inkml:trace contextRef="#ctx0" brushRef="#br0" timeOffset="48210.0709">19415 12981 556 0,'-6'-6'124'0,"5"2"1"15,0 2-70-15,2 2-47 0,3 0-3 0,2 0-5 16,-1 0-15-16,1 2 79 0,-2-1-189 0,2 6-114 16,-2 1-319-16</inkml:trace>
  <inkml:trace contextRef="#ctx0" brushRef="#br0" timeOffset="48678.8338">19461 13267 565 0,'-8'-9'127'16,"1"0"6"-16,5-1-94 0,3 3-8 16,3-1 2-16,3-1-1 0,2 0-3 15,2 1-6-15,2 1-4 0,1 3-8 0,4 3-4 0,-1 1-3 16,1 3-1-16,-2 4-2 0,2 2 1 15,-1 5-2-15,0 1 1 0,-2 1-1 16,-3 2 0-16,-2 2 1 0,-3-2-1 16,-3 1 0-16,-3-1 0 0,-2 0 1 15,-2-1-1-15,-3-2 1 0,0-4-1 16,-3-1 1-16,-2-3 0 16,-1-2 1-16,-1-6 3 0,0-3 3 15,0-3 1-15,1-2 0 0,4-3 0 16,5-6 1-16,7-4-3 0,9-4-2 15,8-6-2-15,8-4-2 0,7-3-1 16,4 0 0-16,4 2-1 0,-1 5 1 16,-5 6 0-16,-4 12-1 0,-6 9 0 15,-5 10 1-15,-5 8-1 0,-7 8 1 0,-5 6 0 0,-2 4 0 16,-6 2 0-16,-4 1 1 0,0-2-1 16,-3-2 1-16,-2-3 0 0,-1-1 0 15,0-6 0-15,3-2 0 0,0-4 1 16,3-4-2-16,1-8-13 0,5-5-25 15,5-8-30-15,1-5-95 0,4-2-121 16,2-8-287-16</inkml:trace>
  <inkml:trace contextRef="#ctx0" brushRef="#br0" timeOffset="49178.5563">19909 12719 529 0,'0'-19'128'15,"-1"5"4"-15,0 2-70 0,1 3-23 0,1 2-7 16,1 1-2-16,6 1-4 16,2 1-5-16,7 0-4 0,6 1-4 0,6-2-5 15,8 2-1-15,4 1-2 0,3 1-1 0,1-3-1 16,-2 3 0-16,-4 1-2 0,-5 1 0 15,-6 1-1-15,-9-1 1 0,-7-1-1 16,-4 3 1-16,-5 1 0 0,-5 2 0 16,-2 4 2-16,-4 2 0 0,-2 2 1 0,-1 4 0 15,-1 1 1-15,-1 1-1 16,2 0 0-16,0-2-1 16,2 2-1-16,4-1 0 0,2 0-1 15,0 2 0-15,3 1-1 0,3 0 0 16,0 2 1-16,1 3-1 0,-1 4 1 15,2 0-1-15,0 3 0 0,1 1 1 0,-1 5-1 16,2 0 1-16,-3-3 0 0,1 1-1 16,-1-1 1-16,-2-1-1 0,-2-2 1 15,-1-5-1-15,-3 0 0 0,0 0 1 0,-2 0-1 16,-1-2 1-16,-3-4-1 0,-2-3 1 16,-2 1 0-16,-2-4 0 0,-3-4 1 15,-3-3 1-15,-3-3 0 0,-1-2 0 16,-1-2 1-16,0-2-2 0,1-2-9 15,2-4-23-15,2-4-132 0,5-5-133 0,4-2-341 16</inkml:trace>
  <inkml:trace contextRef="#ctx0" brushRef="#br0" timeOffset="49941.8565">20926 12522 595 0,'-1'-16'129'15,"-6"3"1"-15,-6 6-96 0,-3 2-12 16,-3 3 0-16,-3 1 2 0,-6 1 1 0,-1 1-1 15,-2 2-1-15,-2 3-4 0,-1 0-7 16,0 3-3-16,0 1-2 0,2 0-4 16,3 1 0-16,1 0-2 0,5-1 0 15,5-2 0-15,5 3 0 0,5 1-1 0,5 5 1 16,3 1-1-16,3 3 0 0,3 2 0 0,2 4 0 16,2 1 1-16,1-2-1 0,-1-2 1 15,-1-1-1-15,-2 0 1 0,-2 0-1 16,-3 1 2-16,-4 0-1 0,-4 4 2 15,0 2-1-15,-3 1 2 0,0 4 0 16,-1 5 1-16,2 2 0 0,-1 1-1 0,1 2 1 16,0 2-1-16,3 3 0 0,-2-1-1 0,3 1 0 15,1 3 0-15,2 4 0 0,0 1-1 16,-1 1 0-16,-1 1 0 0,0 1 0 16,-3-3 0-16,1-1-1 0,-3-4 1 15,-1-1-1-15,1-1 0 0,0-2-1 31,0-2 1-31,-1-2-1 0,-1-4 0 0,-1 0 1 16,0-4-1-16,-1-1 0 0,-1-4 0 0,-1-5 1 16,2-3-1-16,1-2 1 0,3-4-1 15,2-4-1-15,4-4 1 0,4-5-1 16,4 2 0-16,5-3 0 0,3-5 0 16,4-1 0-16,5-2 1 0,5-2 0 15,1 1 1-15,3-1-1 0,1 2 0 0,0-2 1 16,1 3-1-16,0-1 1 0,-1-1-4 0,1-1-5 15,-1-3-9-15,-1-3-19 0,1-3 11 16,0-5-141-16,-1 2-129 0,-5-2-315 16</inkml:trace>
  <inkml:trace contextRef="#ctx0" brushRef="#br0" timeOffset="50641.6396">20786 12760 504 0,'7'-22'104'0,"4"-2"3"15,2-2-83-15,1 4-3 0,-2 3 3 31,0 4 2-31,-2 10 4 0,-3 9 6 0,-4 12 0 0,-2 7-5 16,-1 7-7-16,-2 4-4 0,0 2-1 16,1 1-3-16,1-3-6 0,1-4-3 15,3-3-3-15,3-9 0 0,0-2-1 16,2-7-1-16,2-4 1 0,0-9-1 16,1-5 0-16,0-7 0 0,0 0 0 15,-1-6-1-15,-1-3 0 0,-1-4 0 0,-4 2-1 16,-2-2 1-16,1 4-1 0,-3 3 1 0,-1 6 0 15,1 5 0-15,-2 11 0 0,-1 12 2 16,-1 8 2-16,-1 6 0 0,1 7 0 16,-3 5 1-16,2 3-1 0,1 1 0 15,0 0-2-15,1 0-1 0,1-1 0 16,1 1-1 0,0-5-1-16,-2-2 1 0,-3-3 0 15,-4-5-1-15,-4-1 1 0,-5-6 0 0,-3-2-1 16,-6-3 1-16,-3-4 0 0,2-3 0 15,0-4-1-15,3-3 1 0,4-6-1 16,8-6 0-16,9-5 0 0,9-6-1 16,10-5 1-16,9 0-1 0,6-3 1 15,7 3-1-15,4 3 1 0,0 3-3 0,-2 6-1 16,-3 3-6-16,-6 4-12 0,-5 4-11 0,-6 1-15 16,-6 2 11-16,-5 0-120 0,-5 1-114 15,-4 0-262-15</inkml:trace>
  <inkml:trace contextRef="#ctx0" brushRef="#br0" timeOffset="50826.355">21238 13041 509 0,'0'1'110'0,"0"2"6"16,0 2-70-16,0 1-18 0,0 3 3 15,1 3 2-15,-1 5 0 0,-1 2-1 31,0 4-6-31,-3 5-10 0,1 1-7 0,-3 3-14 0,1 0-16 16,-1-1-60-16,-1-2-61 0,-2-1-105 16,-1-3-246-16</inkml:trace>
  <inkml:trace contextRef="#ctx0" brushRef="#br0" timeOffset="51226.7548">20911 13529 505 0,'0'-7'115'0,"2"3"2"16,-2-1-66-16,1 2-34 0,1 2-9 0,0 0 1 0,-1 1-5 16,0 3-10-16,-1 0-13 0,-1 3-99 15,0 1-99-15,-1 0-249 0</inkml:trace>
  <inkml:trace contextRef="#ctx0" brushRef="#br0" timeOffset="51375.0899">20913 13762 597 0,'-3'-6'124'0,"2"4"-1"0,0-1-98 15,2-1-25-15,2-1-2 0,1 0-12 16,-1 0-14-16,1 2 125 0,1 3-221 16,-4 1-114-16,1 6-322 0</inkml:trace>
  <inkml:trace contextRef="#ctx0" brushRef="#br0" timeOffset="51484.7342">20943 13832 524 0,'-3'-1'119'0,"-1"-1"1"0,1-2-82 16,2 2-23-16,1 0-4 0,0-1-13 15,0 1-100 1,-1-1-17-16,1 7-87 0,-1-1-192 16</inkml:trace>
  <inkml:trace contextRef="#ctx0" brushRef="#br0" timeOffset="52097.0597">20598 14002 480 0,'0'-10'120'0,"-3"1"5"0,-1 3-27 15,5 3-69-15,3 5-4 0,1 2 1 16,2 3 1-16,3 1-2 0,-1 3-4 15,5 0-4-15,-1-1-4 0,2-1-5 0,1-4-2 16,2 0-2-16,0-5-1 0,0-3-1 16,0-3 0-16,-1-6 0 0,-1-2-1 0,-3-4 1 15,-2-1-1-15,-2-2-1 0,0-4 1 16,-2 0-1-16,-2 2 1 0,1 2-1 16,-3 4 0-16,0 3-1 0,-2 4 1 15,1 8-1-15,-2 7 1 0,-2 9 0 0,0 6 1 16,2 7-1-16,-1 6 2 0,1 6-1 15,0 2 1-15,2 2-1 0,2-1-1 0,-1 0 1 16,0-3-1-16,1-3 0 0,-2-3 1 16,-2-5-2-16,-1-4 1 0,-5-2 0 15,-2-4 0-15,-5 0 0 0,-2-1 0 32,-3-3 1-32,-5 1-1 0,-2-4 1 0,0 0 0 15,0-1-1-15,1-3 1 0,2-2 0 0,4-3-1 16,5-2 1-16,7 3-1 0,2-7 1 15,9-3-1-15,7-8 1 0,7-2-1 16,9-5 0-16,4-2 0 0,3-4 1 16,0 3-1-16,-1 3-6 0,-7 5-11 15,-5 4-16-15,-7 5-2 0,-6 5-116 0,-6 7-116 16,-2 5-278-16</inkml:trace>
  <inkml:trace contextRef="#ctx0" brushRef="#br0" timeOffset="52544.408">20931 14317 554 0,'-1'-5'117'0,"4"-1"1"0,0-1-93 0,3-4-16 15,1-3-1-15,3-2 0 0,2-2 0 16,3-2-1-1,-1 0 0-15,2-1-1 0,3 4-2 0,0 4 1 16,-2 5 2-16,0 6 3 0,-4 8 2 16,-1 5 4-16,-4 7 2 0,-1 4-1 15,-1 3-2-15,-4-1-1 0,-1 1-1 0,-1-1-2 16,-1 0-3-16,-1-1-2 0,-2-3 0 16,1-2 0-16,-1-3-1 0,0-3-2 15,0-5 0-15,0-3-1 0,-1-4-1 0,1-5 1 16,2-5-2-16,2-5 1 0,2-4-1 15,5-4 0-15,5-7-1 0,8-4 0 16,3-5-1-16,6-3 1 0,2 2 0 0,2 1 0 16,-1 6 0-16,-2 7 0 0,-6 7 0 15,-3 13 1-15,-4 10 1 0,-5 9 1 32,-2 9 0-32,-4 6 0 0,-4 3 1 0,-4 3 1 15,-3 3-1-15,-3-3 0 0,0-4 1 16,-2-5-3-16,0-4-15 0,1-5 10 0,2-8-149 15,4-3-127-15,7-7-336 0</inkml:trace>
  <inkml:trace contextRef="#ctx0" brushRef="#br0" timeOffset="53260.5201">21331 12443 570 0,'-12'-1'119'0,"4"0"1"0,5 1-98 16,3-2-10-16,7-2 2 0,8-3 3 16,5-1 1-16,9 0 2 0,6 1 1 15,7-1-2-15,5 1-5 0,2 4-3 0,-1 3-3 0,-2 2-1 16,-4 2-2-16,-8 0-1 15,-7 0-1-15,-8 2 0 0,-7 0-1 0,-6 1 0 16,-4-1-1-16,-5 1 1 0,-2 0-1 16,-3-1 1-16,2 4 0 0,-2 0-1 15,1 2 0-15,1 1 0 0,1 6 0 16,2-1-1 0,2 5 1-16,1 4-1 0,1 2 1 15,2 3-1-15,3 2 0 0,0 4 0 16,1 2 1-16,0 2-1 0,0 2 0 0,-1 3 1 15,-3 1-1-15,-1 1 1 16,-1 4 0-16,-2 2 0 0,0 0 0 0,-3 1 1 0,-2 1 1 16,0-1-1-1,-2 1 0-15,-1 0 1 0,2 1-1 0,0 2 0 0,4 0-1 0,1-1 0 16,4 5 0 0,1-6-1-16,4 3 1 0,2-3-1 15,1-1 0-15,1-1 0 0,1-2-1 16,2-5 0-16,-2-1 0 0,-1-6 0 15,-3-4 0-15,-1-7 1 0,-3-5-1 16,-3-2 1-16,-3-4 0 0,-2-1 0 16,-5-4 0-16,-2-4 0 0,-2 1 1 0,-2-3-1 15,-5-2 1-15,-2-3 0 0,-2-2 0 16,-1-1 0-16,-2 2-1 0,-1-3 2 16,-4 0-4-16,-1-2-12 0,-1-1-12 15,-1 0-11-15,1-3-113 0,5 1-118 16,6-2-287-16</inkml:trace>
  <inkml:trace contextRef="#ctx0" brushRef="#br0" timeOffset="53997.0893">22516 13629 591 0,'-4'-7'134'0,"0"0"2"0,3 4-90 16,1 2-15-16,5 1-5 0,3 2 0 15,7-1-1-15,2 0-3 0,8-1-2 16,6 1-4-16,6-3-6 0,7 0-3 16,1-3-3-16,3 1-2 0,3-2-8 15,-5-1-13-15,-5-3-14 0,-7 0-15 16,-7-1 128 0,-11-1-237-16,-9-2-130 0,-11 0-339 0</inkml:trace>
  <inkml:trace contextRef="#ctx0" brushRef="#br0" timeOffset="54181.0658">22822 13328 593 0,'-5'7'132'0,"0"6"10"0,-3 4-92 0,1 6-15 16,-1 8 0-16,0 5 2 0,-1 5 1 16,3 3-8-16,-1-2-7 0,3 2-9 15,0-2-5-15,0-5-3 0,1-3-1 16,0-3-4-16,0-7-13 0,1-3-26 15,-2-6-127-15,-3 0-133 0,-4-4-339 16</inkml:trace>
  <inkml:trace contextRef="#ctx0" brushRef="#br0" timeOffset="54928.2799">23770 13566 489 0,'-4'-10'113'0,"0"0"6"0,-3 1-74 16,2 2-8-16,-3-1 0 0,0 1 2 15,-3 3 0-15,-3 3-3 0,-5 3-4 16,-4 3-5-16,-3 4-5 0,-5 5-2 15,-5 4 0-15,-3 7-1 0,-3 6-1 0,1 3-1 0,2 3-1 16,3 2-3-16,7-1-2 0,8 0-2 16,8-3-2-16,9-5-2 0,10-5-1 15,8-2 0-15,10-2 2 0,8-5 0 16,8-7 1-16,6-7 0 0,5 0 0 16,1-4-1-16,0-3-1 0,-5-4-1 15,-9 0-2-15,-8-1 0 0,-9-1-4 0,-9-1-7 0,-9-2-7 16,-7 1-17-16,-6 1-22 0,-2 2 12 15,-2 1-136-15,-3 8-128 0,0 7-299 16</inkml:trace>
  <inkml:trace contextRef="#ctx0" brushRef="#br0" timeOffset="56113.6583">24793 13387 436 0,'13'-13'106'0,"-7"1"8"16,-5 4-67-16,-2 4-5 0,-3 1-1 15,-2 2 0-15,-2 1-3 0,-3 3-5 16,-2 2-4-16,-5 5-3 0,-2 3-4 15,-4 4-1-15,-2 3-2 0,-5 3-1 0,-2 1-2 16,-4 2-3-16,-2 0-3 0,-3 3-1 0,0 1-3 16,1 0 0-16,2-2-3 0,8-1 0 15,8-4-1-15,8-5-1 0,10-3-1 16,10-9 0-16,11-5 0 0,8-3-1 16,7-6 1-16,4-1 1 0,3-3-1 15,2-3 1-15,-2 3-1 0,-4 6 1 0,-6 2-1 16,-8 8 0-16,-7 3 0 0,-8 6 1 0,-7 6-1 31,-8 3 1-31,-5 1-1 0,-7 3 1 16,-3 1 0-16,-1 0 0 0,-1 1-1 15,0 1 1-15,3 3-1 0,0 1 0 16,3 1 0-16,1 4 0 0,-1 0 1 16,2 4-1-16,0-3 0 0,2-1 0 0,2-2 0 15,6-3 0-15,5-6 0 0,9-5 0 0,8-6 0 16,9-7 0-16,9-6 1 0,9-7 1 15,8-6 1-15,9-5-1 0,7-6 1 16,3-4 0-16,5-3-1 0,-4 2 0 16,-6 3-1-16,-9 2 0 0,-12 6-7 15,-12 5-12-15,-13 8-24 0,-11 7-120 0,-8 7-128 16,-3 5-323-16</inkml:trace>
  <inkml:trace contextRef="#ctx0" brushRef="#br0" timeOffset="56714.1019">25149 13583 637 0,'-7'-17'136'16,"-2"4"5"-16,2 6-107 0,1 7-18 16,1 4-4-16,1 5 1 0,1 4 1 15,3 4-4-15,2 1-4 0,2 3-1 0,3-2-1 0,4-5-1 16,4-3-1-16,4-4 0 0,3-7 0 15,0-6 1-15,2-5 0 0,-2-5 0 16,-2-5 0-16,-2-2 0 0,-5-6-1 16,-2 1 1-16,-4 2-1 0,-4 2-1 31,-3 2 0-31,-3 4 1 0,-4 5-1 0,-1 6 1 16,-3 6 0-16,-1 8 0 0,-3 9 0 15,1 10 1-15,2 11 0 0,1 7 0 0,5 7 0 16,2 7-1-16,4 2 1 0,5 0-2 15,2 0 0-15,3-5 0 0,0-3 0 16,-1-1-1-16,-2-5 0 0,-2-5 1 16,-4-2-1-16,-5-8 0 0,-6-3 0 15,-5-5 0-15,-4-7 1 0,-3-4-1 0,-3-3 0 16,-2-6 0-16,1-3 0 0,1-3 0 16,2-7 0-16,2-4-1 0,4-6 0 0,3-4 0 15,7-2 0-15,8-4 0 0,5 2 1 16,10 1-1-16,6 2 1 0,8 4 0 15,8 3 1-15,2 2-4 0,2 3-5 16,-1 3-13 0,-1 3-19-16,-4 0 95 0,-7 3-211 0,-3 1-131 15,-3 3-343-15</inkml:trace>
  <inkml:trace contextRef="#ctx0" brushRef="#br0" timeOffset="56998.6286">25628 13973 557 0,'4'-2'122'0,"-1"7"6"0,1 3-89 16,2 5-13-16,-1 6 1 0,1 7 2 16,-2 5 2-16,-1 3-4 0,1 3-4 15,-2 4-4-15,0 0-6 0,-1 2-2 0,-1-2-3 16,0-5-1-16,0 0-1 0,-2-3-3 0,-2-6 0 15,-2-4-1-15,0-6 1 0,-3-4 2 16,-1-6 1-16,-2-3-1 0,-3-6 1 16,-1-7-1-16,-1-3 0 0,-1-7-3 15,1-4-8-15,0-5-17 0,4-6-9 32,2-7-128-32,7-6-128 0,4-7-321 0</inkml:trace>
  <inkml:trace contextRef="#ctx0" brushRef="#br0" timeOffset="57129.73">25672 13777 719 0,'-5'-10'149'0,"-1"2"0"16,3 1-127-16,5 3-24 0,5-1-14 16,2 3-22-16,0 1-110 0,1 5-120 15,-3 4-299-15</inkml:trace>
  <inkml:trace contextRef="#ctx0" brushRef="#br0" timeOffset="57683.1719">24464 14665 608 0,'-1'-10'142'0,"-1"4"4"16,-2 5-92-16,0 6-26 0,1 3-5 15,-1 8 1-15,3 4-3 0,-1 8-8 16,2 4-5-16,2 4-1 0,4 5-3 16,3 1-1-16,3 1-1 0,0-2 0 15,1 0 0-15,-2-1-1 0,-1-3 0 0,-4-4 2 0,-4-6 5 16,-6-3 2-16,-6-4 3 0,-4-5 1 16,-5-4 0-16,-4-4 1 0,-3-5-3 15,-3-3-4-15,-1-8-3 0,-1-6-2 16,0-8-8-16,2-10-11 0,4-7-20 15,3-7-18-15,7-7-116 0,11 0-132 16,12 3-309 0</inkml:trace>
  <inkml:trace contextRef="#ctx0" brushRef="#br0" timeOffset="57830.106">24392 14519 671 0,'8'-20'137'0,"4"3"-11"0,4 9-182 16,1 6-82-16,2 3-106 0,-6 9-252 16</inkml:trace>
  <inkml:trace contextRef="#ctx0" brushRef="#br0" timeOffset="60546.1323">26412 13721 622 0,'4'-2'135'0,"3"-4"5"0,5 3-114 16,4-2-5-16,8-1-1 0,7-1-2 15,6-2-3-15,6-2-5 0,4 0-5 16,0 0-1-16,0 1-10 0,-3-1-22 16,-6 5 141-16,-9 0-258 46,-11 4-136-46,-11 5-388 16</inkml:trace>
  <inkml:trace contextRef="#ctx0" brushRef="#br0" timeOffset="60646.4186">26463 13887 526 0,'14'-8'120'0,"8"2"6"0,2-8-74 0,4 2-21 16,5 0-4-16,1-1-1 0,4-1 1 16,0 1-6-16,2 1-3 0,0 0-11 15,0 2-22-15,-4 2-18 0,-7 2-107 16,-4 3-115-16,-7 6-283 0</inkml:trace>
  <inkml:trace contextRef="#ctx0" brushRef="#br0" timeOffset="60999.4585">27732 13280 523 0,'-11'0'119'0,"-6"6"8"15,-1 2-80 1,-3 5-12-16,0 3-3 0,-3 6 1 0,-3 4 1 15,0 6-7-15,2 4-7 0,1 3-8 16,4 6-4-16,5 3-3 0,5-1-2 16,7-2 0-16,4-3-1 0,3-4 0 15,5-4-1-15,5-6 1 0,4-8-2 16,3-3-8-16,3-6-13 0,2-3-18 16,6-7-36-16,1-5-73 0,-3-1-107 0,3-4-234 0</inkml:trace>
  <inkml:trace contextRef="#ctx0" brushRef="#br0" timeOffset="61445.8657">28142 13361 579 0,'1'-9'130'16,"-5"6"10"-16,4 0-99 0,-1 2-16 15,0 5 1-15,-1 1 1 0,-2 6 6 16,-3 6-9-16,-2 4-6 0,-2 6-1 15,-2 5 0-15,-1 4-2 0,1 6-2 16,-2-2-5 0,5 1-1-16,0-3-4 0,2-3 0 0,3-5-2 15,2-6 0-15,2-7-1 0,-1-6 1 16,2-3 1-16,0-5 3 0,1-4-1 16,2-3 1-16,1-8 0 0,2-5 0 15,4-8-1-15,1-8-1 0,4-5-2 16,4-8-1-16,2-6 0 0,2-4 0 15,1-1-1-15,1 5 0 0,0 3 0 0,-2 6 0 0,-6 7 1 16,-1 10-1-16,-6 9 0 0,-2 8-1 16,-4 8 0-16,-1 4-1 0,2 6 1 15,1 6-1-15,2 5 1 0,1 3 0 16,-1 6 1-16,1 2 1 0,1 1 0 16,-1 2 0-16,-2 0 1 0,-1 0-1 15,0 0 0-15,-1-2 0 0,-3-2 1 0,-1 1-1 0,-3-5 1 31,1-1-1-31,-3-2-3 0,-1-5-15 16,0-4-19-16,-2-4-15 0,1-4-111 16,-1-3-125-16,1-8-294 0</inkml:trace>
  <inkml:trace contextRef="#ctx0" brushRef="#br0" timeOffset="61583.425">28081 13533 481 0,'11'0'112'0,"2"-2"4"16,5-3-88-16,7-1-7 0,6-4 2 16,3-2-4-16,3-1-19 0,1-3-112 15,3-2-102-15,0 2-260 0</inkml:trace>
  <inkml:trace contextRef="#ctx0" brushRef="#br0" timeOffset="62031.0006">28579 13254 634 0,'0'-10'135'0,"-1"4"5"15,2 7-105-15,3 4-13 0,4 2 0 16,-1 4-1-16,2 1 2 0,1 4-4 16,3 0-5-16,-2 0-6 0,-2-3-3 15,0-2-2-15,0-3 0 0,2-2 0 16,0-4 0-16,3-3-1 0,1-6-4 15,0-2-4-15,2-6-6 0,-1-2-4 0,-2-5-4 0,-2-8-2 16,-1 2 1-16,-4-1 2 0,-2 4 6 16,-1 4 8-16,-4 5 3 0,1 7 2 15,-3 13 5-15,-3 12 5 0,1 6 3 16,-1 8 0-16,-1 7-1 0,0 6 2 16,0 3 1-16,1 3-2 0,3-2-4 15,0 1-3-15,0-3-2 16,2 0 0-16,-1-5-1 0,2-1-1 15,-2-9 0-15,-3-3-1 0,-2-6 1 16,-4-5-1-16,-3-4 1 0,-4-3 0 16,-4-4-1-16,-4 2 1 0,-1-4-1 15,-2 0 0-15,-1 1 0 0,4-3-1 16,2 0 0-16,5-1 1 0,6-1-1 16,9-3 0-16,11-4 0 0,9-6-2 0,8-3-4 0,8-6-9 15,5-7-12-15,4-1-13 0,-1-2 63 16,-3 0-179-16,-4 2-123 0,-6 5-313 15</inkml:trace>
  <inkml:trace contextRef="#ctx0" brushRef="#br0" timeOffset="62283.8559">28962 12968 508 0,'10'-18'119'0,"0"10"8"0,0 16-42 16,-3 10-50 0,3 10-11-16,0 10 1 0,1 9 1 0,-2 4 0 15,-3 4-5-15,-2-3-7 0,-3 4-4 16,-3-3-4-16,-3-4-1 0,-5-2-1 16,-1-2-1-16,-2 0 0 0,-3-2-1 0,-4-5-2 15,0-3-4-15,-2-4-12 0,2-5-12 16,0-6-10-16,2-8-112 0,4-3-115 15,5-9-277-15</inkml:trace>
  <inkml:trace contextRef="#ctx0" brushRef="#br0" timeOffset="62662.4383">29135 13958 532 0,'13'-1'117'0,"2"-3"5"0,1-2-96 0,6-3-7 16,1-4-1-16,0-2 0 0,0-4 1 16,-2-3-8-16,0-1-5 0,-3-2-2 0,-1-4-1 15,-5-4-1-15,-3-5 0 0,0 1-1 16,-1 1 0-16,-3 1 0 0,0 5 0 15,-4 5 1-15,1 8 2 0,0 7 1 16,0 5 0-16,0 5 2 0,0 5 6 16,-1 2 3-16,1 7 2 0,1 3 0 0,0 8 3 15,-3 4 1-15,2 3-1 0,-1 0-4 0,0 2-4 16,1-2-3-16,-1-3-2 0,2-6-3 16,2-5-1-16,-1-3 0 0,3-3-4 15,0-6-11-15,3-5-21 0,1-4-61 16,0-6-67-16,0-2-117 0,0-7-266 0</inkml:trace>
  <inkml:trace contextRef="#ctx0" brushRef="#br0" timeOffset="62847.45">29570 13297 599 0,'-4'-5'128'0,"0"3"4"0,3 2-98 15,2 0-23-15,4 2-3 0,1 1 0 16,3 3-6-16,1-1-18 0,2 2-116 15,1 0-112-15,-1 3-286 0</inkml:trace>
  <inkml:trace contextRef="#ctx0" brushRef="#br0" timeOffset="62985.5484">29845 13358 601 0,'26'-6'125'0,"4"0"2"16,5-3-109-16,6 0-10 0,2-1-1 0,3 0 1 15,-5-1 1-15,-3 0-5 0,2-2-13 16,-4-1-7-16,-2-2-114 0,-7-2-108 16,-7 1-276-16</inkml:trace>
  <inkml:trace contextRef="#ctx0" brushRef="#br0" timeOffset="63180.6404">30150 13141 576 0,'-9'-5'132'0,"3"4"10"0,3 3-90 15,0 5-14-15,1 4 0 0,-1 4 2 0,2 5 0 16,-1 3-8-16,1 2-10 0,0 3-6 0,-2-1-5 16,-1 3-2-16,-1-1-4 0,-2 0-1 15,-3 1-4-15,2 0-10 0,-1-4-28 16,-1-3-127-16,3-4-136 0,6-5-342 15</inkml:trace>
  <inkml:trace contextRef="#ctx0" brushRef="#br0" timeOffset="63501.9153">30760 13128 536 0,'1'-11'134'0,"-4"1"12"0,-3 2-78 16,-2 3-14-16,0 2-6 0,-4 5 3 16,-3 1-6-16,-1 3-9 0,-2 5-10 15,0 5-5 1,-3 1-4-16,-2 5-1 0,2 1-3 15,1 2-2-15,3 2-3 0,3 0-2 0,3-2-2 16,6 0-2-16,8 1 0 0,5-3 0 16,9-3 1-16,7-2 0 0,4-4 2 15,7-3-1-15,5-3 1 0,5-5-1 16,-3-4 1-16,1-4-9 0,-4-6-8 16,-2-3-50-16,-5-1-120 0,-14 0-146 0,-13-3-359 0</inkml:trace>
  <inkml:trace contextRef="#ctx0" brushRef="#br0" timeOffset="72228.8426">4627 15311 523 0,'0'-12'114'0,"-1"8"3"0,-2 4-83 15,0 4-9-15,-3 4-5 0,0 5 0 16,-2 3 0-16,-1 5 0 0,-1 5-1 0,-1 4-5 0,1 5-2 15,0 4-2-15,-1 2-1 0,0 3 1 16,-1 1 0-16,-3-3-1 0,1 1 0 16,-1-2-2-16,-2-6-1 0,0-2-1 15,2-5-1-15,0-4-1 0,3-4 0 16,2-4-1-16,5-5 0 0,1-4 1 31,5-6 1-31,2-5-1 0,6-7-1 0,4-5 1 0,4-3 0 16,5-7-1-16,5-7-1 0,0-8 0 15,1-11 0-15,0-4 1 0,0-5-1 16,-1-8 0-16,-2-2 0 0,-4 0-1 16,-1 5 0-16,-2 10 0 0,-4 10 0 15,-3 10-1-15,-4 13-3 0,-2 12 2 16,0 12 1-16,-3 11 2 0,0 8 1 0,1 6 0 0,1 7 1 16,-1 4 2-16,1 5 0 0,1 1-2 15,-1 0-1-15,3 5-1 0,-1 1 0 16,1 0-1-16,0 1 1 0,0-1-1 15,-2-2 1-15,1-1 0 0,-3-5 0 16,0-2 0-16,1-2-1 0,-3-4-2 16,1-5-7-1,-1-2-9-15,0-6-14 0,1-4-14 0,-2-6 76 16,-1-8-184-16,-1-6-118 0,-3-5-302 16</inkml:trace>
  <inkml:trace contextRef="#ctx0" brushRef="#br0" timeOffset="72397.1954">4560 15775 463 0,'-4'-2'108'0,"9"0"7"0,2-4-52 16,8-4-33-16,2-3-8 0,6-5-1 16,3-3 1-16,2 1-2 0,1 0-9 15,1 0-14-15,-3 2 64 0,0 2-187 16,-7 4-116-16,-3 0-323 0</inkml:trace>
  <inkml:trace contextRef="#ctx0" brushRef="#br0" timeOffset="73030.4041">5067 15334 671 0,'-12'-9'140'15,"4"5"2"-15,3 3-116 0,1 3-20 16,4 2 0-16,2 5 0 0,1 2 0 0,1 1-1 31,2 1-2-31,1 1 0 0,3 1 0 0,1-3 0 16,2-6-1-16,1-1 0 0,3-5 2 16,0-4 0-16,1-7 1 0,0-3 0 15,1-4 0-15,-1-3 0 0,-4-3 1 16,-2 0-2-16,-2-3 0 0,-5 1-1 15,-3 1 1-15,-3 3 2 0,-1 4 2 0,-1 3-1 16,0 5 0-16,-2 9-1 0,3 10 1 0,0 6-1 16,2 7-3-16,1 5-2 0,1 7 0 15,1 4 0-15,4 3 1 0,1 3-1 16,2 3-1-16,2 3 0 0,0 2 1 16,0 1-1-16,-1-1 0 0,-4 0 1 15,-2 0 0-15,-6 0-1 0,-4-4 1 0,-4-1 0 16,-4-2 0-16,-1-2 0 0,-3-3 1 0,-2-5 0 15,-1-5 0-15,-1-6 1 0,2-6 0 16,1-6 1-16,2-9 0 0,4-11-1 16,3-10-1-16,6-10-1 0,6-8-1 15,7-10-1-15,6-5-1 0,7-3 0 16,6 2 0-16,2 6 0 0,2 6 0 0,-2 9-1 31,-5 10 0-31,-5 9-2 0,-5 8-7 0,-7 8-10 16,-5 5-26-16,-7 3-116 0,-2 5-127 15,-4 0-312-15</inkml:trace>
  <inkml:trace contextRef="#ctx0" brushRef="#br0" timeOffset="74915.5086">4380 15143 535 0,'-13'0'118'0,"-6"8"6"0,-4 5-88 0,-5 9-5 0,-5 8-2 16,-2 8 3-16,-4 12 2 0,-3 14-1 15,0 8-3-15,0 8-6 0,4 7-5 16,6 4-5-16,7 3-4 0,11-2-3 16,12-8-2-16,13-4-4 0,9-10-8 15,14-9-11-15,9-13-15 0,11-13-7 16,5-13-115-1,6-8-119-15,10-11-281 0</inkml:trace>
  <inkml:trace contextRef="#ctx0" brushRef="#br0" timeOffset="75278.1989">5311 15046 693 0,'-9'6'141'0,"3"4"0"0,6 9-121 16,6 5-20-16,7 6 1 0,6 5 2 15,4 4 2-15,6 6 1 0,3 1 1 16,3 2-1-16,5 2-2 0,0 1-1 16,2 1-1-1,-4 0-1-15,-5-3 1 0,-5 3-1 0,-9-3 2 16,-7 0 1-16,-9 2 2 0,-11-3 1 16,-10 1 0-16,-7 2 1 0,-8-1-8 15,-6-2-22-15,-5-2-76 0,-1-5-56 16,0-2-114-16,3-8-261 0</inkml:trace>
  <inkml:trace contextRef="#ctx0" brushRef="#br0" timeOffset="75731.21">5742 16276 536 0,'-8'-1'115'0,"1"2"3"0,0-1-87 16,2 0-14-16,3-3-1 0,2-5 0 15,4-3 0-15,4-6 1 0,4-6-4 16,6-8-3-16,3-8-2 0,2-4-1 16,2-2 1-16,-3 0-3 0,-3 3 1 15,-2 5 3-15,-7 6 4 0,-4 8 2 0,-4 7 0 16,-2 8 1-16,-3 6-1 0,-1 7-1 0,-2 4-3 16,1 9-3-16,-2 5-2 0,3 7-1 15,-1 6 2-15,3 2 2 0,1 1 1 16,3 2-1-16,1-4-1 0,2-3 0 15,1-4-3-15,0-5-1 0,2-5-2 16,2-6 0-16,-1-3-1 0,5-6-2 0,0-4-6 31,2-5-11-31,2-7-19 0,-1-5-7 0,-2-9-118 16,-3-8-123-16,-6-6-292 0</inkml:trace>
  <inkml:trace contextRef="#ctx0" brushRef="#br0" timeOffset="75862.3308">5914 15628 699 0,'1'-2'137'16,"-2"-2"-1"-16,4 3-132 0,3 1-31 15,4 0 101-15,3-1-213 0,1-1-124 16,1 0-358-16</inkml:trace>
  <inkml:trace contextRef="#ctx0" brushRef="#br0" timeOffset="76162.2675">6573 15527 655 0,'-4'-1'141'15,"2"0"3"-15,0-2-104 0,5 1-25 16,2 0-2-16,6-1-1 0,2-3-1 0,6-1-1 16,2-2-3-16,4 0-8 0,3-2-12 15,1 2-14-15,0 3-16 0,-1 3-5 16,-6 3-103-16,-5 4-108 0,-6 5-247 0</inkml:trace>
  <inkml:trace contextRef="#ctx0" brushRef="#br0" timeOffset="76278.1825">6628 15789 674 0,'6'-4'140'0,"8"-3"1"0,3-2-119 15,6-3-19-15,6-1 1 0,-2-3 0 0,3 2-10 16,-3-2-19-16,0 4-116 0,-3 1-117 15,-5 3-300-15</inkml:trace>
  <inkml:trace contextRef="#ctx0" brushRef="#br0" timeOffset="77233.1881">7761 15350 568 0,'-23'-3'137'15,"5"3"6"-15,3-2-71 0,7-1-38 16,4-3-12-16,7-4-2 0,2-3 0 0,6-2-9 0,5-5-6 16,3 2-2-16,7-2-2 0,0 2 0 15,1 5 0-15,1 3-1 0,-4 8 1 16,-2 8 2-16,-5 4 1 0,-5 8 1 15,-4 4 0-15,-4 6 1 0,-3 2 1 16,-3 1-1-16,-2 0 0 0,-3 0-2 31,-1 0 1-31,-1-3-1 0,-2-3 1 0,-2 2-1 0,-2-6 0 16,-1-2 0-16,-3-3-1 0,0-4 0 16,-2-2 0-16,2-4-1 0,2-4 0 15,1-2-1-15,4-6-1 0,6-5-2 16,4-6 0-16,7-5-1 0,7-5 0 15,7-4 0-15,6-4-1 0,6 2 2 16,4 2 0-16,5 4 1 0,0 4-1 0,-1 6 1 0,0 5 0 16,-2 4 0-16,-2 3 1 0,-5 0-1 15,-1 3 1-15,-5 0 0 0,-2 0 0 16,-6 1 0-16,-1 0 0 0,-5-1 0 16,-2 2 0-16,-2 0 1 0,-3-1 0 15,-2-1 2-15,-1 0-1 0,-1-1 1 16,-1-3 0-1,-2-1 0-15,0-2 0 0,-1-1-2 0,-3-3 0 16,2 3 0-16,0 1 4 0,-2 1 2 16,3 3 3-16,-2 4-1 0,1 4 0 15,0 8 2-15,-3 2-1 0,1 5-2 16,-3 2-2-16,0 5-1 0,0 3 0 16,-1 1 0-16,1-1-1 0,0 2-1 15,1-2 0-15,3 2-2 0,1-6 0 0,1-3-2 0,1-2 0 16,5-4 0-16,2-5-1 0,5-6 1 15,3-5 0-15,3-6 1 0,5-5 0 16,4-6 0-16,1-5 0 0,1-5-1 16,-1-4-1-16,0 0-2 0,-2-1-1 15,-4 0 0-15,-4 3 0 0,-3 3 1 16,-3 3 0-16,-3 6 2 0,-2 4 1 0,-3 4 1 0,3 7 0 16,-4 3 0-16,-1 7 1 0,0 6 2 15,0 4 0-15,0 4 1 0,1 6 0 16,-3 1 1-16,3 2 0 0,1 2 0 15,3-2-2-15,-1-1 0 0,1-2-1 16,0-6 0-16,3-1-4 0,-2-4-3 31,2-4-13-31,-1-5-23 0,3-6 81 0,1-6-215 0,-1-6-145 16,1-6-380-16</inkml:trace>
  <inkml:trace contextRef="#ctx0" brushRef="#br0" timeOffset="77400.4261">8566 15149 735 0,'-2'6'149'0,"4"6"3"0,3 5-129 0,7 4-15 16,1 3 2-16,3 0 3 0,-1 1 1 15,3 0 0-15,0 1-2 0,2-5-5 16,-2-2-3-16,0-3-1 0,2-1-1 16,-4-3-8-16,0-6-16 0,-3-1-12 15,-3-5-130-15,-3-2-132 0,-1-5-328 16</inkml:trace>
  <inkml:trace contextRef="#ctx0" brushRef="#br0" timeOffset="77549.1674">8772 15079 691 0,'-8'2'150'0,"0"2"6"0,1 7-89 0,3 6-44 16,2 5-2-16,-2 4 3 0,-4 5 3 15,-3 0 0-15,-3 6-5 0,-2-1-7 0,-3 1-5 16,-2 0-3-16,-1-1-6 0,1-1-34 15,-3 0-144-15,0-7-148 0,-2-3-381 16</inkml:trace>
  <inkml:trace contextRef="#ctx0" brushRef="#br0" timeOffset="77934.5716">8072 15972 456 0,'13'-23'130'0,"-3"3"11"0,-1 2-16 15,-3 6-58-15,-2 5-9 0,0 3-3 16,-4 4-7-16,-1 8-11 0,-2 8-8 16,1 9-9-16,0 4-11 0,-2 8-3 15,-1 6 0-15,1 2 1 0,1 0-2 16,-1-3-2-1,0-5-4-15,1-3-6 0,0-5-14 0,5-3-22 16,-1-6-16-16,2-5-113 0,4-7-129 16,7-5-297-16</inkml:trace>
  <inkml:trace contextRef="#ctx0" brushRef="#br0" timeOffset="78203.8461">8328 15901 656 0,'-3'2'135'16,"-5"2"4"-16,2 5-109 0,-2 2-17 15,0 1 3-15,-2 3 2 0,0 0 4 16,-3 1 0 0,0 0-3-16,-1 2-4 0,-4 0-5 0,0 2-2 15,-2 1-1-15,-2-1-1 0,1-1-2 0,3-3-1 16,4-5-1-16,4-2-3 16,6-5 0-16,7-4-1 0,5-5 0 15,10 0 2-15,5 0 0 0,5 2 1 16,4 3 3-16,2 6 0 0,0 5 2 15,-2 6 0-15,-4 2-1 0,-4 4-1 0,-5 1 1 16,-4-2-3-16,-2-1-6 0,-4-1-14 16,0-2 117-16,-1-4-264 0,-6-3-154 15,0-4-430-15</inkml:trace>
  <inkml:trace contextRef="#ctx0" brushRef="#br0" timeOffset="78636.1302">9718 15116 592 0,'-7'-19'131'0,"-3"12"5"0,-3 9-96 0,-2 10-13 15,-3 7-1-15,-4 5 2 0,-6 9 5 16,-3 8-4-16,-4 6-4 0,-2 7-4 16,4 4-4-16,3 2-5 0,7 4-3 15,6-2-2-15,8-5-3 0,6-3-7 16,9-6-11 0,7-8-15-16,8-8-17 0,8-10 13 15,9-12-130-15,10-7-122 0,4-6-279 0</inkml:trace>
  <inkml:trace contextRef="#ctx0" brushRef="#br0" timeOffset="79020.2228">10038 15115 657 0,'-9'1'138'0,"0"8"0"0,1 7-103 0,4 8-29 16,0 5-1-16,1 6 3 0,-3 5 3 15,0 0 2-15,-3 3 1 0,-1-1 1 16,-1 4-3-16,0-1-2 0,0-1-1 15,0-5-2-15,3-2-1 0,-1-8-1 16,1-6 0-16,3-9 1 0,1-6 0 0,2-9 0 0,3-11-1 16,3-10 0-16,3-11 0 0,4-7-1 15,5-13-3-15,4-8-2 0,8-7 1 32,0-6-1-32,1 3-1 0,0 3 0 0,-2 6 0 0,-3 9 0 0,-6 9 0 15,-3 12 1-15,-3 11-3 0,-4 12 0 31,0 10 0-31,0 9 2 0,-1 10 0 0,2 9 1 16,1 10 1-16,0 7 3 0,-2 5 2 0,-3 4 0 16,-2-1 0-16,-2 2 0 0,-4-3-1 15,-1-3 0-15,-1-1 0 0,0-6-1 16,1-4 0-16,0-4-1 0,1-8 0 16,2-6-4-16,0-6-4 0,1-7-8 15,-1-8-25-15,0-9-72 0,-2-8-54 0,2-6-115 0,1-5-250 16</inkml:trace>
  <inkml:trace contextRef="#ctx0" brushRef="#br0" timeOffset="79201.2976">9979 15416 666 0,'12'-6'136'0,"3"-3"0"0,7-2-119 15,6-3-17-15,3-2-1 0,3 1-2 0,0 0-11 16,-3 1-12-16,-5 5-110 0,-2 4-111 15,-2 6-281-15</inkml:trace>
  <inkml:trace contextRef="#ctx0" brushRef="#br0" timeOffset="80303.5691">10557 15149 524 0,'-3'-23'118'0,"1"2"7"0,1 2-84 0,2 3-8 16,1 3-1-16,-1 4-1 0,3 5-1 16,-1 7-3-16,0 9-2 0,2 6-4 15,0 6-4-15,0 4-2 0,4 4 0 16,0 2 0-16,0-1-3 0,2-5-5 16,0-4-2-16,0-5-2 0,1-5 1 15,0-4-1-15,0-7 1 0,0-4 1 0,0-5-1 0,0-5 1 16,0-6 0-16,-1-5-1 0,-2-4 0 15,-4-5-1-15,-2-3-1 0,-1 0 0 16,-5 3-1-16,0 3 0 0,-1 6-1 16,-1 6 0-16,2 6-1 0,1 9-1 15,1 9 1-15,1 9 0 0,0 8 0 16,1 8 1 0,1 6 0-16,0 6 2 0,3 4 0 15,0 0-1-15,3 0 1 0,-1 2-1 0,2-1 0 16,-1 2-1-16,-3-2 1 0,-1-2 0 15,-5 1 0-15,-5-6 0 0,-4-3 1 16,-4-4 0-16,-6-5 0 0,-2-4 0 16,-3-6 0-16,-2-4 0 0,-1-5 1 15,1-4-1-15,1-6 0 0,2-7-1 0,3-7 0 0,4-5 0 16,9-6-1-16,6-3-1 0,10-6 0 16,9-5 0-16,7-1-1 0,6 0 1 15,5 1 1-15,4 2-2 0,-3 2-2 16,-1 6-8-16,-4 5-7 0,-5 5-15 15,-4 5-18-15,-6 4-114 0,-5-1-125 16,-3 3-295-16</inkml:trace>
  <inkml:trace contextRef="#ctx0" brushRef="#br0" timeOffset="80550.575">10977 14897 622 0,'11'-17'129'16,"3"2"3"-16,5 2-104 0,3 3-14 15,3 7 4-15,1 9 5 0,-1 10 6 16,0 12 3-16,-5 13-1 0,-1 11-4 16,-4 11-4-16,-5 6-3 0,-5 4-2 0,-8 3-3 15,-5-1-3-15,-9-2-1 0,-6-5-1 0,-4-5 0 16,-4-6-6-16,-1-5-8 0,-1-7-20 15,2-9-138-15,-1-9-11 0,3-6-122 16,3-10-255-16</inkml:trace>
  <inkml:trace contextRef="#ctx0" brushRef="#br0" timeOffset="81466.0835">11426 15455 656 0,'-10'-14'138'0,"-3"4"0"0,-1 5-110 16,3 5-16-16,1 4 0 0,2 5 1 16,4 5 2-16,1 7 3 0,3 6 2 0,3 4-1 15,5 4-2-15,1 1-3 0,1 2 0 31,0-1-1-31,-2-5-3 0,-1-3-2 0,-5-2-2 16,-4-2 0-16,-6-1-3 0,-4-2-8 16,-3-1-16-16,-3-3-23 0,0-2 143 15,1-5-265-15,5-7-148 0,3-6-395 16</inkml:trace>
  <inkml:trace contextRef="#ctx0" brushRef="#br0" timeOffset="81804.2742">11725 15560 534 0,'2'-8'134'0,"-4"1"5"0,-4 3-46 15,-4 4-57-15,-3 3-11 0,-4 6 1 16,-2 2 1-16,-4 5-8 0,-2 4-5 15,-2 1-4-15,1 2-2 0,-2-1-4 16,2-1-1-16,2-3-1 0,2-1-1 0,3-4 0 16,6-2-1-16,5-3-1 0,3-4 0 15,4-3 0-15,5-2 1 0,5-3-1 0,4-2 1 16,4 1 0-16,2-1 3 0,7 3 1 16,1 3 2-16,-1 5 0 0,1 5 1 15,-3 3 0-15,-1 5-1 0,-4 2 1 0,-3 0-3 16,-2-1-8-16,-1-3-15 0,-2-1-19 15,0-2-123-15,1-4-128 0,-3-5-322 16</inkml:trace>
  <inkml:trace contextRef="#ctx0" brushRef="#br0" timeOffset="82905.0479">12589 15410 690 0,'-2'-4'143'15,"4"3"1"-15,5-1-115 0,5 0-19 0,7-3-1 16,6-2 0-16,6-5 2 0,5 1 0 16,2-1-2-16,2 2-3 0,-2 1-11 15,-4 1-11-15,-7 6-19 0,-6 7-12 16,-10 2-106-16,-9 5-117 0,-7 5-275 15</inkml:trace>
  <inkml:trace contextRef="#ctx0" brushRef="#br0" timeOffset="83052.2466">12664 15670 614 0,'9'-13'144'16,"7"-7"2"-16,6 1-40 0,6-2-93 15,4-1-9-15,5 2 1 0,-1 4 1 0,-2 4 3 0,-4 5-8 16,-3 3-18-16,-5 5-17 0,-5 1-116 15,-6 0-121-15,-8 3-305 0</inkml:trace>
  <inkml:trace contextRef="#ctx0" brushRef="#br0" timeOffset="83520.8285">13040 15124 571 0,'-24'-8'130'0,"0"0"8"0,0 6-91 15,3 3-11-15,5 0 2 0,4 3 2 31,5 1-3-31,5 3-7 0,4 2-6 0,6-1-5 16,8 1-2-16,7 2 0 0,9 0 2 16,7-1 0-16,6-1-2 0,4-3-2 0,2-2-3 15,-2-1-3-15,-3-3-4 0,-7 0-3 16,-5-1 0-16,-4-2-2 0,-6-1-1 16,-4 0-6-16,-6 0-8 0,-3 1-4 15,-4-2-28-15,-7 3 45 0,-7 5-176 0,-4 4-137 16,-4 5-345-16</inkml:trace>
  <inkml:trace contextRef="#ctx0" brushRef="#br0" timeOffset="84220.3684">13397 15260 386 0,'3'1'98'0,"2"-1"6"16,0-1-58-16,1-2-3 0,-1 0 0 16,1 0-3-16,-1-1-2 0,-2 2-2 15,0 0-2-15,-2 1-4 0,-1 3-4 16,-4 4 0 0,-1 2-1-16,-3 7-1 0,-3 0-1 0,-4 7-1 15,-4 2 0-15,-3 3 1 0,-2 3-1 16,-3 1-2-16,-3-1-2 0,-3 4-3 15,-2-1-4-15,-1-1-2 0,-2 0-3 16,1-4-1-16,2-3-3 0,4-4-3 16,6-3-6-16,5-5-19 0,9-1-25 15,8-4-120-15,5-1-135 0,5 2-329 0</inkml:trace>
  <inkml:trace contextRef="#ctx0" brushRef="#br0" timeOffset="84783.18">12504 15369 452 0,'7'-11'129'0,"-4"3"5"0,-3 2 0 15,0 5-90-15,-1 4-11 0,-1 5 0 16,0 0 1-16,-4 6-8 0,1 3-3 15,-4 5-1-15,-2 1-4 0,0 1-3 16,-2 2-2-16,-1 5-1 0,-2 2-1 16,1-5 0-16,-2 3-2 0,0 0-1 15,-2 2 0-15,0-3 0 0,0 0-1 0,1-4-2 16,3 2-1-16,3-2-1 0,7-4-2 0,6-4-1 16,6-2 0-16,10-4-1 0,8-2 1 15,9-6-2-15,9-2-4 0,8-1-8 16,3 0-23-16,1-1-134 0,-1 4-138 15,-4-2-348-15</inkml:trace>
  <inkml:trace contextRef="#ctx0" brushRef="#br0" timeOffset="86082.8513">14803 14937 563 0,'-5'-11'131'0,"-1"3"3"15,-1 6-86-15,0-1-16 0,-1 7-6 16,-3 4-4-16,-2 9-4 0,-2 7-2 16,-2 11-5-16,-3 10-2 0,-2 11-3 0,-2 8 0 15,0 2 0-15,1 8-1 0,3 2-2 0,3-2 0 16,4-4-2-16,6-3 0 0,5-9-1 15,5-4 1-15,5-7 0 0,5-11-3 16,6-8-6-16,2-8-11 0,6-10-17 16,3-10 32-16,7-9-145 0,3-9-119 0,2-7-289 15</inkml:trace>
  <inkml:trace contextRef="#ctx0" brushRef="#br0" timeOffset="86505.5006">15119 15132 552 0,'-15'16'116'0,"-1"0"2"0,2 4-88 16,2 4-9-16,2 3 0 0,-1 5 4 15,2 0 2-15,-4 6 2 0,1 4 1 0,0 3-5 16,-1 3-6-16,0 1-5 0,1-3-3 16,-1-1-2-16,2-7-2 0,0-9-1 15,1-7-1-15,4-8 2 0,1-7 1 0,1-3 0 16,4-7 1-16,2-5-2 0,5-8 1 15,3-9-2-15,6-12-3 0,5-9-1 16,5-12-1 0,7-5 0-16,4-9-1 0,0-7 1 15,1 1-1-15,-3-1 0 0,-1 5-1 0,-5 4 1 16,-6 11-1-16,-5 10 1 0,-5 16-1 16,-4 10 0-16,-3 11-1 0,-3 10-1 15,0 11 1-15,-2 7 0 0,1 9 0 16,2 11 0-16,1 10 1 0,-1 13 1 15,-1 6 1-15,0 4 0 0,-1 2 0 0,0 0 0 16,-1-5 0-16,0-3 0 0,0-7 0 0,1-7 0 16,2-8 0-16,-1-6-1 0,-1-9 1 15,-1-6-2-15,0-7-10 0,-1-6-6 16,-1-5-25-16,0-8-8 0,-3-8-110 16,-1-8-120-16,0-7-277 0</inkml:trace>
  <inkml:trace contextRef="#ctx0" brushRef="#br0" timeOffset="86652.6685">14946 15480 413 0,'18'-13'106'0,"9"-2"2"0,6-8-7 16,6-2-87 0,4-3-6-16,0-3-2 0,-2 4 1 0,-4 4-4 15,-6 0-10-15,-7 7-6 0,-4 4-97 16,-6 6-91-16,-3 7-234 0</inkml:trace>
  <inkml:trace contextRef="#ctx0" brushRef="#br0" timeOffset="86903.0372">15535 14768 516 0,'8'-17'116'15,"-2"5"8"-15,-4 1-73 0,0 5-15 16,-1 3-7-16,-3 11 0 0,-2 6 0 16,-6 9-4-16,-2 8-8 0,-2 6-7 15,1 6-5-15,1 2-12 0,5 1-21 16,1 0-113-16,5-4-116 0,1-4-297 15</inkml:trace>
  <inkml:trace contextRef="#ctx0" brushRef="#br0" timeOffset="87569.3323">15743 15003 689 0,'-9'-11'148'0,"2"5"0"0,1 10-109 0,0 7-21 0,2 5-6 16,2 7-1-16,0 4-3 0,5 2 2 16,3 2 0-16,4-4-3 0,7-4-3 15,3-4-3-15,7-10 1 0,1-6 0 16,2-7 0-16,-1-10-1 0,1-7 0 15,-4-8 0-15,-3-5 0 0,-5-6-1 16,-5-1 0 0,-6-4 0-16,-2 6 0 0,-4 5 1 0,-2 6 0 15,-1 8 0-15,-1 6-2 0,1 9 0 16,-1 15 0-16,1 6 1 0,1 9-1 16,1 8 0-16,3 10-1 0,4 6 3 15,1 4-1-15,4-2 1 0,3 1-1 16,0-1 0-16,-1 0 0 0,-4-7 0 15,-4 2 0-15,-5 0 0 0,-6 2 0 0,-7 0 0 0,-5-2 1 16,-6-1 0-16,-7-1 0 0,-5-5 1 16,-3-4-1-16,-3-5 1 0,2-7 0 15,-1-7 0-15,4-6 0 0,4-3 0 16,5-10 1-16,7-5-1 0,8-12 0 16,8-11 0-16,7-8 0 0,9-7 1 15,10-6-1-15,9 0 0 0,6 1-1 0,2 5 1 0,2 9 1 16,-2 11-3-16,-4 5-9 0,-5 9-18 15,-6 7-19-15,-5 5 17 0,-8 4-136 16,-7 2-125-16,-3 2-297 0</inkml:trace>
  <inkml:trace contextRef="#ctx0" brushRef="#br0" timeOffset="87822.8391">16278 14682 594 0,'13'-4'126'0,"3"4"4"0,3 6-100 0,4 5-12 16,2 7 5-16,0 5 5 0,-1 5 0 16,-2 7-1-16,-3 9-2 0,-2 7-3 15,-5 6-6-15,-4 3-3 0,-6 2-3 16,-4 1-1-16,-8 1-2 0,-4-4-1 15,-5-2 1-15,-5-6-2 0,-4-3-14 16,-2 1-8 0,-3-3-143-16,-3-4-135 0,-9-7-348 0</inkml:trace>
  <inkml:trace contextRef="#ctx0" brushRef="#br0" timeOffset="88555.0423">16583 15807 503 0,'2'1'111'0,"0"0"4"16,-1-1-68-16,1 2-20 0,2-4-4 16,1 1 0-16,4-2 2 0,2-2 0 0,4-3-5 15,4-4-5-15,2-3-6 0,1-6-3 16,1-7-4-16,-3-6 1 0,0-4-2 15,-3-4 0-15,-3-3-1 0,-3 2 0 0,-4-2-1 16,-1 5 0-16,-6 9 0 0,-1 5 3 16,-6 9 2-16,-3 12 0 0,-2 7 1 15,-4 12 2-15,-1 11 2 0,1 8 1 0,2 10-1 16,2 6 1-16,4 2 1 0,5 4 1 16,5-2-2-16,5-3-2 0,2-3-1 15,3-8-2-15,3-8-2 0,0-5 0 0,1-8-2 16,2-6-10-16,0-7-13 0,-2-11-9 15,0-6-122-15,0-4-123 0,-3-5-306 16</inkml:trace>
  <inkml:trace contextRef="#ctx0" brushRef="#br0" timeOffset="88705.7963">16959 15161 725 0,'0'-9'143'15,"-4"7"-5"-15,3 0-134 0,2 1-22 16,3 2-16-16,1 0 52 0,3-1-162 16,0 4-118-16,2 1-308 0</inkml:trace>
  <inkml:trace contextRef="#ctx0" brushRef="#br0" timeOffset="89271.218">17836 15383 642 0,'-9'-5'137'0,"7"0"0"16,2-1-104-16,6 0-9 0,7 0-10 15,5-2 0-15,8 0 0 0,3 0 1 0,5-1 0 0,6 0-4 16,4 0-3-16,-1 3-10 0,0-1-14 16,-7 1-18-16,-1 0 1 0,-8 2-119 15,-8 5-119-15,-11 0-285 0</inkml:trace>
  <inkml:trace contextRef="#ctx0" brushRef="#br0" timeOffset="89455.4296">17879 15593 741 0,'12'-4'152'0,"6"-10"1"0,3 2-130 15,7-3-22-15,7-4-2 0,6-4 4 16,0 3 1-16,0 1 1 0,0 1-17 15,-2 5-22-15,-5 3-120 0,-2 5-126 0,-7 2-321 0</inkml:trace>
  <inkml:trace contextRef="#ctx0" brushRef="#br0" timeOffset="91026.782">18864 15343 467 0,'-5'-9'118'16,"2"-2"8"-16,0-1-68 0,2 0-7 16,-1 1-4-16,4-3-4 0,0 1-7 15,1-2-7-15,3 1-8 0,1-1-7 16,1-1-5-16,3 1-4 0,4 2-1 15,3 4-2-15,3 3 0 0,-1 2-2 16,1 5 0 0,1 6 0-16,-2 5 0 0,-3 4-1 0,-1 2 1 15,-4 4 0-15,-4 2 1 0,-1 3-1 16,-4 2 2-16,-5-3 0 0,-3 2 1 16,-3 0 0-16,-2 1 0 0,-2-1 1 15,0-3 0-15,0 2 0 0,-2 0-1 16,-2-2 0-16,0-5-1 0,0-3 0 15,-1-4-1-15,3-4 2 0,3-8-1 0,2-7-1 0,5-7 1 16,2-7-1-16,7-7 0 0,5-6 0 16,4-6-2-16,4-2 0 0,4 1 0 15,5 3 1-15,6 3-1 0,-1 7 0 16,-3 5 0-16,-1 8 0 0,-3 6 1 16,0 5-2-16,-3 5 1 0,-2 4 1 0,-2 4-1 15,1 2 0 1,-3 2 1-16,-3 4-1 0,-4 1 1 15,-6-3 1-15,-6 2-1 0,-3-2 0 16,-8 2 1-16,-1 0 0 0,-1-1 1 16,-3-1-1-16,2 2 1 0,0-3-1 15,2-2 1-15,3-4 0 0,2-5 0 0,4-5 0 16,4-9 0-16,4-5-1 0,4-8 1 16,5-7-1-16,11-5-1 0,14-4 0 0,5-3 0 15,9 6-1-15,1 1 1 0,4 2 0 16,2 6 0-16,-4 4-1 0,-13 3 1 15,-4 5-1-15,-5 2 0 0,-5 4 0 16,-4 2 0-16,-6 4-1 0,-6 2 0 0,-2 1 1 16,-5 0 1-16,-1-2 0 0,-4-1 0 15,1-1 1-15,-2 0 1 0,-1-2 0 0,-1 1 4 16,0 0 1-16,-1 1 1 0,-1 2 2 16,-5 4 0-16,-5 6 1 0,-4 6 1 15,-2 7-2-15,-1 5-2 0,-2 4-1 0,-3 5-1 16,3 0-1-16,4 2-1 0,5-1-1 15,1-3-2-15,4 0-1 0,4-4 0 32,6-2 0-32,5-3 0 0,4-6-1 0,5-6 1 15,3-4 0-15,4-7 0 0,4-7 1 16,5-8 1-16,2-2-1 0,0-8 0 0,2-5-1 16,-2-2-1-16,-2-4-2 0,-5 0-1 15,-5-4 0-15,-4 0 0 0,-8 4 0 16,-1 5 1-16,-4 5 2 0,0 7 2 15,-2 5 0-15,1 12-1 0,-3 9 2 0,5 7 1 16,-5 7 1-16,2 4 1 0,-3 5 0 0,1 7 1 16,0 2 1-16,1-4 0 0,1 0 0 15,0-1-2-15,1-1-1 0,1-2-1 16,1-4 0-16,-2-3 0 0,4-1-5 16,-2-5-10-16,-1-6-25 0,0-4-11 15,0-8-129 1,0-8-137-16,1-9-333 0</inkml:trace>
  <inkml:trace contextRef="#ctx0" brushRef="#br0" timeOffset="91210.9559">19891 15101 648 0,'8'-1'148'16,"-2"7"2"-16,5 7-58 0,4 10-69 16,4 5-8-16,5 5 2 0,3 2 3 0,-1 1 1 15,1-2-1-15,1-1-4 0,-2-4-8 0,-4 0-3 16,-2-4-3-16,-5-3 1 0,-2-6-10 15,-3-3-24-15,-4-4 154 0,-4-10-292 16,-3-8-159-16,-6-4-448 0</inkml:trace>
  <inkml:trace contextRef="#ctx0" brushRef="#br0" timeOffset="91342.2941">20281 15078 722 0,'-4'5'149'0,"1"4"10"0,-1 7-117 16,-5 5-13-16,-3 4 2 0,-8 3 3 15,-7 1 2-15,-7 2 0 0,-7 3-10 32,-5-2-10-32,1-1-8 0,0 3-3 0,5 0-9 0,5-1-12 15,7-2-30-15,6-5-139 0,9-2-149 16,4-5-374-16</inkml:trace>
  <inkml:trace contextRef="#ctx0" brushRef="#br0" timeOffset="91789.5505">19348 15854 639 0,'-2'-15'147'0,"3"4"4"0,-5 2-83 16,4 7-37-16,3 4-12 0,1 7-1 15,-3 5 1-15,1 8 1 16,1 9-3-16,2 9 0 0,-3 10 0 16,-3 6-3-16,-3-2-3 0,-2 2-3 15,0 0-3-15,-2-4 0 0,-1-6-2 16,-2-6-5-16,4-5-14 0,3-3-31 15,0-7-126-15,4-8-138 0,5-8-349 16</inkml:trace>
  <inkml:trace contextRef="#ctx0" brushRef="#br0" timeOffset="92074.8029">19653 15914 651 0,'-2'2'134'16,"-3"3"7"-16,-2 3-108 0,1 1-9 0,-3 2 2 15,-4 0 5-15,-5 2 4 0,1 1 2 0,-10-1-5 16,-1 0-8-16,-12 1-7 0,-1 5-2 16,-3-1-4-16,4-2-3 0,1-2-3 15,10 2-3-15,7-5-2 0,16 0-2 16,20-6 1-16,13-1-1 0,9 0 1 16,6 0 0-16,6 4 1 0,4 0 1 0,0 5 2 31,-7 2 0-31,-4 6 0 0,-6 0 0 0,-2-1 0 15,-5 4 0-15,-5-2-1 0,-7 1 0 16,-3-5-3-16,-5-4-12 0,-2-1-33 16,-2-4-131-16,1-5-144 0,0-4-363 15</inkml:trace>
  <inkml:trace contextRef="#ctx0" brushRef="#br0" timeOffset="92529.2671">21068 15215 530 0,'0'-21'130'0,"-2"4"8"0,-4 6-34 15,0 5-62-15,-2 4-13 0,-2 4-3 0,-2 7 1 16,-6 7 1-16,-5 7-3 0,-2 11-3 16,-3 7-4-16,-2 10-3 0,1 8 0 15,-1 8-2-15,6 2-2 0,4 2-2 16,5-4-3-16,5-1-3 0,6-10 0 16,6-11-4-16,5-7-7 0,8-7-12 0,3-10-19 31,5-7-2-31,5-12-129 0,4-3-132 0,-1-6-311 15</inkml:trace>
  <inkml:trace contextRef="#ctx0" brushRef="#br0" timeOffset="92913.1431">21308 15296 586 0,'-6'-3'134'0,"0"10"2"0,-2 5-58 0,1 5-50 15,2 6-8-15,2 7 2 0,-3 5 1 16,1 6 2-16,-2 4 1 0,-1-3-3 15,-1 4-5-15,-2-1-4 0,-5-5-3 16,3-5-2-16,0-7 0 0,2-7-2 16,0-6-3-16,5-4 0 0,0-5 0 0,3-5-1 15,2-6 0 1,4-8 0-16,0-6 0 0,7-11 0 16,3-10-2-16,7-11 0 0,1-5-1 0,4-7-1 15,2-5-1-15,2-2 0 0,-3 2-1 16,-2 7 0-16,-4 7 0 0,-1 8 1 15,-5 12-1-15,-4 10 1 0,-2 12 0 16,0 14 0-16,2 11 0 0,0 11 0 16,0 7 1-16,2 7 0 0,-1 8 2 0,0 6 0 15,-3 1 2-15,0 4-1 0,-2 0 0 16,-4 0 1-16,-1-3-1 0,-1-5 0 16,-1-5-1-16,0-7 1 0,-3-9-2 0,2-7 1 15,0-7-3-15,0-4-8 0,-1-6-26 16,-2-5 108-16,0-8-242 0,-3-4-148 15,-2-9-405-15</inkml:trace>
  <inkml:trace contextRef="#ctx0" brushRef="#br0" timeOffset="93076.0078">21245 15483 620 0,'-8'-3'134'0,"8"-5"0"31,7-2-95-31,10 0-30 0,7-4-3 0,9-2-11 15,6-4-18-15,5 1-84 0,0 2-26 16,-4 1-97-16,-3 2-214 0</inkml:trace>
  <inkml:trace contextRef="#ctx0" brushRef="#br0" timeOffset="93244.5977">21815 14878 644 0,'-3'-14'134'0,"2"11"3"16,-2 6-100-16,2 10-16 0,-3 10-4 16,-3 9-2-16,0 7 0 0,-2 8 3 15,-2 3-1 1,1 2-9-16,-1-1-21 0,2-3-18 16,1-5-121-16,-2-6-124 0,-3-9-315 15</inkml:trace>
  <inkml:trace contextRef="#ctx0" brushRef="#br0" timeOffset="93729.1078">21924 15242 704 0,'-9'-8'145'0,"3"5"2"0,4 3-114 15,6 3-19-15,7 3 0 0,2 0 0 16,4 4 2-16,0-1 1 0,2 1-1 15,1-1-6-15,-3-1-4 0,-2-2-3 0,-3-1-1 16,0-1 0-16,-3-3 0 0,1-3 1 16,0-3-1-16,2-4-2 0,1-2-3 0,2-2-3 15,0-4-2-15,1-5-2 0,0-1-1 16,-2-1 1-16,0 4 1 0,-5 2 3 16,-4 3 4-16,-1 7 1 0,-3 8 0 31,-2 9 2-31,-3 7 1 0,-1 4 0 0,1 8 1 15,-1 7 0-15,1 5 1 0,1 1 2 16,-1 5-2-16,2 5 0 0,-1 7-1 16,-3 3 0-16,-1-1 0 0,-1-1-1 0,-4 6 0 15,-3-4-1-15,-4-4 1 0,-2-3-2 16,-1-6 1-16,-2-5 0 0,-4-4-2 16,-4-8 1-16,0-7-1 0,-2-9 0 0,0-10 1 15,0-10-1-15,4-6 0 0,4-8 1 0,6-11 1 16,4-4-1-16,9-5 0 15,7-4 0-15,8 0-1 0,5 0 1 0,8 3 0 16,7 3 0-16,6-2 0 0,2 11 0 16,1 4 1-16,0 4-4 0,1 4-12 15,-2 5-15 1,-2 4-14-16,-6 6-117 0,-4-2-125 16,-7 2-301-16</inkml:trace>
  <inkml:trace contextRef="#ctx0" brushRef="#br0" timeOffset="93975.9311">22331 15158 581 0,'19'-19'137'16,"2"7"1"-16,6 10-38 0,2 9-83 15,5 9-6-15,1 6 1 0,-2 5 0 16,-2 9 2-16,-4 3 0 0,-5 8 0 15,-3 3-2-15,-6 8-3 0,-6 6 0 0,-7 2-1 16,-9 0 1-16,-7 3-2 0,-7-4-1 16,-7-4 1-16,-8-6-8 0,-5-5-20 0,-7-1-39 15,-4-6-99-15,-7-6-126 0,3-7-306 16</inkml:trace>
  <inkml:trace contextRef="#ctx0" brushRef="#br0" timeOffset="95160.1505">22789 15805 470 0,'1'-5'110'0,"-1"0"8"0,0 1-73 16,1 2-5-16,0-2 1 0,1 2 3 0,-1-1 1 15,-1 1 0-15,-1 1-4 0,1-1-5 0,0 1-4 16,0 1-4-16,-1 0-4 0,1 0-6 16,0 0-5-16,0 1-5 0,-1-1-3 15,1 0-2-15,0 0 0 0,1 0 0 16,-1 0 0-16,0 0 2 0,0 0 0 15,-1-1 2-15,1 1 0 0,1 0 2 0,-1 0 0 16,-1 0 0-16,2 0-1 0,-1 0-1 0,0 0-1 16,-1 0-2-16,1 1-2 0,-1-1 0 15,1 0-1-15,1 0-1 0,-1 0 1 16,0 0-1-16,0 0 0 0,0 0 1 16,0 0-1-16,0 0 0 0,0 0 1 15,0 0-1 1,0 0 1-16,0 0-1 0,0 2 0 0,0 0-1 15,-2 2 1-15,1 7 0 0,-2 4 0 16,-1 3 1-16,-1 4 0 0,0 6 0 16,0 5 1-16,1 4-1 0,0 4 1 15,1 0-1-15,2 2-1 0,0 0 1 16,0-3-1-16,1-2 0 0,1-5 0 16,-1-5 0-16,0-5 1 0,-1-2-4 0,1-3-5 0,-1-4-14 15,-2-5-11-15,-2-4-28 0,-4-7-121 16,-3-3-137-16,-5-3-323 0</inkml:trace>
  <inkml:trace contextRef="#ctx0" brushRef="#br0" timeOffset="95491.5621">23016 15952 479 0,'1'-3'123'0,"0"1"8"16,-1 1-20-16,-1 1-67 0,1 3-10 0,-2-1 1 0,-1 0 2 15,0 2 3-15,-4 2-5 0,-1 1-2 16,-3 1-4-16,-2 2-5 0,-3 2-4 16,0 1-3-16,-3 3-5 0,2 1-4 15,0 1-2-15,1 0-3 0,3-1-1 16,3-2-2-16,2-2-1 0,5-1 0 15,4-3-1-15,7-2 0 0,5-1 0 0,5 1 1 0,5-1 0 16,3 3 0-16,1 1 2 0,1 2 0 16,-1 1 0-16,-3 0 0 0,-1 0 4 15,-5 1-3-15,0-1-19 0,-4-3-144 16,-5 3-13-16,-2-1-124 0,-4-2-275 16</inkml:trace>
  <inkml:trace contextRef="#ctx0" brushRef="#br1" timeOffset="103498.7038">5627 16919 438 0,'-15'3'90'16,"2"1"3"-16,4 0-75 0,2 4-6 16,1-3-1-16,5 1 4 0,3-1 4 15,5 0 8-15,4-2 4 0,5-1 1 16,6-3 3-16,6-1 4 0,3-4-1 0,8-2-1 31,2-3-6-31,5-3-4 0,1 4-6 0,1 1-6 16,-5 0-5-16,-4 2-2 0,-6 3-3 15,-8 2-3-15,-8 1-11 0,-6 1-12 16,-6 0-13-16,-6 1-8 0,-7 2-109 16,-6 0-115-16,-8 2-265 0</inkml:trace>
  <inkml:trace contextRef="#ctx0" brushRef="#br1" timeOffset="103836.7373">5846 16760 646 0,'6'-5'132'16,"-5"3"-1"-16,-1 2-107 0,-1 0-24 0,1 1 0 15,-3 0-1-15,-3 3 4 0,-1 2 1 16,-3 3 1-16,-2 0 1 0,0 3 1 0,-1 3 1 16,0 1 1-16,0 1 2 0,3-1 1 15,1 3 1-15,1-2-1 0,3 2-1 16,1 3-1-16,2 1 0 0,3 3-2 15,3 5-1-15,-1 0-2 0,2 4-1 16,0 2-1-16,0-1-1 0,-2-1 1 0,0-5-8 16,-3 1-19-1,-1-3-18-15,-2-3-112 0,2-4-124 16,0-4-304-16</inkml:trace>
  <inkml:trace contextRef="#ctx0" brushRef="#br1" timeOffset="104352.5685">6445 16807 520 0,'0'-17'114'0,"-1"2"7"16,-1 1-78-16,-1 5-9 0,1 0-1 16,2 2 2-16,-2 3 2 0,2 2-2 15,-1 3-5-15,-1 2-7 0,-3 5-4 16,-1 5-3-16,-3 4-2 0,-3 5 0 0,-3 6 1 16,-2 3 0-16,-1 3-2 0,0 3-1 15,1 0-1-15,1 0-2 0,4 0-1 16,2-1-2-16,5-4 0 0,4 0-2 0,4-6 0 15,7-2 0-15,6-5 0 0,8-6 0 16,9-4 0-16,9-5 0 0,7-5 0 16,7-4 1-1,3-5-5-15,1 0-8 0,-4 0-29 16,-3 0-137-16,-15 7-144 0,-11 4-365 16</inkml:trace>
  <inkml:trace contextRef="#ctx0" brushRef="#br1" timeOffset="105585.1132">11637 15250 453 0,'-11'-14'107'0,"5"6"4"16,5 0-71-16,3 5-1 0,5 2-3 16,3 0-2-16,4-1-2 0,7 1 0 15,3 0-4-15,6-1-3 0,4 2-7 16,4-2-5-16,1-1-5 0,2-2-2 0,1-1-2 0,1-1-1 15,-1-2 0-15,-3-2-7 0,-4 0-11 16,-5-1-12-16,-8-1-11 0,-10 1-104 16,-9-1-110-16,-12 1-262 0</inkml:trace>
  <inkml:trace contextRef="#ctx0" brushRef="#br1" timeOffset="105838.3365">11898 14998 515 0,'3'-6'115'0,"-3"1"8"16,-2 4-81-16,2 1-16 0,-1 1-4 0,-1 4 2 16,0 5 1-16,-2 5-4 0,0 5-6 15,1 3-5-15,-1 7 1 0,1 3-1 16,2-3-2-16,0 1-2 0,2-3-1 15,0-1-2-15,1-2-1 0,-2-4 0 0,1-3-2 16,-1 0-4-16,-1-2-7 0,-1 0-9 31,0-4-10-31,0-1-8 0,-2-5-104 0,0-1-103 16,0-3-250-16</inkml:trace>
  <inkml:trace contextRef="#ctx0" brushRef="#br1" timeOffset="106238.7138">12475 14863 537 0,'-19'-3'122'0,"-4"-2"6"0,1 5-84 0,0 5-9 15,1 1 1-15,1 2 0 0,-1 4-4 16,0 4-5-16,4 6-4 0,3 6-6 31,1 2-4-31,3 6-1 0,3 6-1 0,3 1 0 16,4-2 0-16,4-1-2 0,1-3-2 15,5-5-2-15,4-6-1 0,5-4-1 16,5-3 0-16,4-6 0 0,7-4 0 0,6-6 0 16,5-3-5-16,2-8-11 0,1-4-10 15,-3-6-13-15,-2-4-12 0,-5-6-116 16,-9-3-121-16,-8-5-279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37:35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19122 11153 505 0,'21'-54'109'0,"-5"4"1"16,-6 21-88-16,-3 10 2 0,-4 14-1 0,0 1 5 15,-1 2 3-15,-1 1 4 0,-1 1 0 16,0-1-2-16,0 3-9 0,1 2-6 16,-1 4-4-16,-1 8-3 0,0 8-1 0,-2 9 0 15,0 10 2-15,-2 10 2 0,-2 12 1 16,-4 9 1-16,-4 11-1 0,-3 8-2 16,1 5 1-16,-2 11-1 0,-2 11 0 0,-1 3-1 15,-2 2-1-15,1 2-1 0,1 3 0 16,1 2-3-16,2-3 0 0,1-2-2 15,5 0-1-15,3 2 0 0,5-2-2 0,3-6-1 16,0-1 0-16,6-4-1 0,-2-6 0 16,3-6 0-16,5-3 0 0,2-1 1 15,-1-5-2-15,-1-4-1 0,-2-7-2 0,-4-2-4 16,-6-4-1-16,-2-5-4 0,-6-9-9 16,-5-2-23-16,-1-7-3 0,-5-3-125 31,2-5-128-31,2-10-315 0</inkml:trace>
  <inkml:trace contextRef="#ctx0" brushRef="#br0" timeOffset="1030.9633">19010 13916 372 0,'6'-1'96'16,"-3"-1"7"-16,0 0-46 0,-1-1-7 15,-1 0-4-15,-1 0-4 0,-1 1-5 0,-2-2-3 16,0 0-5-16,1 1-8 0,0 2-4 16,1-1-5-16,-2 1-1 0,3 1-2 15,-1 0-1 1,1 1-2-16,0 0-1 0,0 0-1 16,0 1 0-16,1 0 3 0,-1 2 1 15,0-1 4-15,2-1 4 0,-2 1 4 16,0 2 4-16,0-1 1 0,-2 2 2 15,1 1 0-15,-3 3-1 0,-3 3-3 0,-1 0-3 16,-1 4-2-16,-3-1-4 16,0 4-3-16,-1 0-3 0,3 1-3 0,1-1-1 0,5 3-2 15,0 3 0-15,5-2-2 0,2 2 1 16,1 0 0-16,0 3-1 0,1 0 1 16,-1 6 1-16,-3 0 0 0,-1 4 1 15,-2 2 0-15,-1 3 0 0,-2 3 1 0,0 2 0 16,-1-1-1-16,2 2 0 0,0-1-1 15,-1 2 0-15,2-2-1 0,1-1 0 0,2 1-1 16,0-1 0-16,0 0 0 0,1 0 0 16,1-1 0-16,1 1 0 0,2-3 0 0,-1-2 0 15,2-1 0-15,0-6 0 0,1-2 0 16,-2-5 0-16,1 0 1 0,-2-4-1 16,-1-1 0-16,1-5 0 0,-2-3 0 31,-1-2 1-31,-2-3-1 0,0-3-3 0,-4-1-7 15,-1-4-9-15,-2-2-23 0,0-1-22 16,1-4-123-16,1-2-138 0,-1-5-325 16</inkml:trace>
  <inkml:trace contextRef="#ctx0" brushRef="#br0" timeOffset="1916.295">18041 15141 452 0,'-20'-5'107'0,"3"0"10"15,2 1-75-15,6 0 1 0,1-4 4 16,0 1 7-16,4 2-6 0,1 0-8 0,1 3-7 0,5 1-9 15,1 2-6-15,5 1-3 0,2 3-3 16,8-2 1-16,11 0 0 0,11 0 2 16,12-3 1-16,15-1 1 0,25-2-2 15,12-1-2-15,14-2-2 16,12-1-3-16,8-4-1 0,29 1-1 0,17-1-2 16,2 0-1-16,23-2 0 0,12 2-1 0,16-1-1 15,18 3 1-15,-4-2 0 0,4 6-1 0,13-3 1 16,1 5-1-16,11-1 0 0,5 6 1 15,3-5 0-15,5 6 0 0,1-3 0 16,5 2 1-16,0-2-1 0,-3 0 0 16,-4-2 0-16,-3-1-1 0,-5-1 0 15,-6-3-1 1,-13 0 0-16,-10-3 1 0,-8-1-1 0,-11 0 0 16,-12-5 0-16,-10 4 0 0,-7-4 0 15,-9 3 0-15,-8 3 0 0,-8-2 0 16,-11 2 0-16,-7 8 0 0,-10-3 0 15,-12 2 0-15,-9 2 0 0,-14 2 0 16,-7 2 0-16,-11-1 0 0,-12-3 0 16,-10 2 0-16,-11 1 0 0,-11-2 0 0,-10-1-1 15,-13 0 1-15,-11-1 0 0,-10-2 1 0,-10 1-1 16,-7-4 1-16,-7 3 0 0,-6 0 0 16,0 0 0-16,0 1-1 0,0 2 0 15,2 2 0-15,3 0 1 0,3 1-1 16,2 2-6-16,0 0-6 0,3-2-8 15,0 2-8 1,-1-3-14-16,1-1-16 0,-2-1-10 0,-1-4-102 16,0-3-113-16,-3-1-263 0</inkml:trace>
  <inkml:trace contextRef="#ctx0" brushRef="#br0" timeOffset="2200.7216">28270 14599 494 0,'-2'-15'116'0,"0"0"9"0,1 5-71 16,1 3-9-16,0 2-1 0,0 2 2 0,0 1-2 0,0 2-7 15,0 0-8-15,4 2-8 0,1 4-5 16,3 0-2-16,3 4-1 0,3 2 0 16,5 3 2-16,2 3 0 0,6 2-2 15,0-3-1-15,3 2-1 0,2-1-2 16,-3 1-2-16,-3-2 0 0,-4-2-1 16,-4 0-1-16,-6 2 1 0,-8-2 3 0,-10 0 4 0,-7 4 2 15,-8 0 2-15,-7 0 2 0,-7 1 3 16,-10 1-1-16,-6 2-2 0,-1 0-4 15,-1-2-3-15,-1-2-2 0,-2 1-2 16,4 0-3-16,8-2 0 0,6-2-3 16,10-1-7-16,9 0-30 0,12-1 29 15,13-5-195 1,13-2-166-16,8 1-428 0</inkml:trace>
  <inkml:trace contextRef="#ctx0" brushRef="#br0" timeOffset="3001.5089">19076 10954 417 0,'-18'-6'102'0,"-3"-1"8"0,2 4-60 0,3-1-2 15,1 3 3-15,4 2-1 0,3 3-4 16,2 1-4-16,7 1-3 0,7-2-3 16,3-1-3-16,6-3-4 0,10-3 2 15,5-5 1-15,1-4 0 0,1-5-3 16,0-5-3-16,3-4-3 0,-1-3-4 15,-10-2-2-15,-3-1-2 16,-4-5-2-16,-3 2-2 0,-5 4-2 16,-4 4-1-16,-5 4-1 0,-2 8-2 15,-1 4-1-15,-1 10-2 0,-1 12 1 16,0 11 0-16,-1 10-1 0,-2 10 0 16,1 6 0-16,0 8 1 0,4 2-1 15,7 2 1-15,8-7-1 0,3-3 5 16,6-4 6-16,3-2 7 0,2-1-125 0,-2-3-90 0,-8-9-157 15,-8-1-394-15</inkml:trace>
  <inkml:trace contextRef="#ctx0" brushRef="#br0" timeOffset="10072.1329">18286 10364 715 0,'-18'22'163'0,"1"7"0"0,0 14-104 16,-2 11-33-16,3 8-16 0,3 8-4 0,3 2-2 15,3 1-2-15,3-1 0 0,4-6 0 16,1-8-2-16,3-7-4 0,1-6-10 16,0-5-18-1,1-11-18-15,-2-5-8 0,0-7-108 0,2-6-117 0,-6-8-262 0</inkml:trace>
  <inkml:trace contextRef="#ctx0" brushRef="#br0" timeOffset="10325.7369">18144 10987 608 0,'-3'-9'131'0,"4"0"0"16,2 1-95-16,6-1-17 0,5 0 4 16,5-2 0-16,3 0-1 0,2-1 0 15,3 1 0-15,1 1-5 0,0 3-7 16,4 1-4-16,-3 5-4 0,-2 2-1 0,-6 4 0 16,-3 2 0-16,-4 3 0 0,-2 4 0 0,-8 3 0 15,-3-1 1-15,-4 4 0 0,-6 0 1 16,-5 0-1-16,0 2 1 0,-6-2 0 15,-3 0 0-15,-3-2-1 0,-3 0-1 16,2-3 1-16,0-2-1 0,0-2 1 16,0-4 3-1,4-4-9-15,4-4-17 0,3-4-15 16,6-4-122-16,4-4-127 0,5-3-320 0</inkml:trace>
  <inkml:trace contextRef="#ctx0" brushRef="#br0" timeOffset="19688.5191">29144 14940 630 0,'-2'-24'134'0,"1"1"11"16,-6 2-99-16,5 11-20 0,2 12-6 15,-2 6 0-15,-2 8 3 0,0 8-2 16,-3 10-8-16,-2 13-5 0,-7 9 1 0,-2 6 1 15,-3 4 1-15,-2 7-2 0,-2 1-2 16,-2 2-1-16,1-4-2 0,3-4-2 16,2-6 0-16,5-7-1 0,3-11 0 0,3-10-1 15,3-11-1-15,3-10 4 0,4-9 0 16,2-9 0-16,3-8 1 0,2-9-1 0,2-10 1 16,3-7 1-16,4-8-4 0,5-5-1 15,3-4 0-15,5 4 0 0,1 5 0 16,3 8-1-16,0 9 0 0,-2 8 0 15,-3 10 0 1,-1 12 0-16,-4 6 0 0,-3 7 0 16,-2 5 1-16,-1 3 0 0,1 6 0 15,-2 0 1-15,-2 2-1 0,-4-2 1 0,-2 0 0 16,-5-1 2-16,-6-2 3 0,-7-2 3 16,-7-1 3-16,-5-2 3 0,-6 0 3 15,-10-2 1-15,-5-4 1 0,-4 0-2 16,-2-3-2-16,0-2-3 0,-2-4-2 0,4-3-2 15,8-2-2-15,7-4-1 0,6-2-1 0,10-4-1 16,11-4-8-16,13-2-11 0,11-1-8 16,13 0-29-16,12-1-25 0,10 3-119 15,4 1-141-15,1 7-319 0</inkml:trace>
  <inkml:trace contextRef="#ctx0" brushRef="#br0" timeOffset="20057.5467">29435 15715 507 0,'-5'9'106'16,"3"3"7"-16,-2 0-82 0,2 0-15 15,0-2 1 1,1-2 3-16,-1-2 5 0,2-1 4 16,-1-3 7-16,2-3 4 0,1-3 1 15,3-2 1-15,3-3 0 0,3-6-1 0,2-5-4 16,4-5-11-16,1-5-6 0,5-4-3 15,-2-3-3-15,1 0-3 0,-1 1-3 16,-2 2-1-16,-1 3-3 0,-3 6-1 16,-3 5-1-16,-2 4 0 0,-2 4-1 0,-3 3-1 15,0 3 1-15,-3 2 1 0,-1 3-1 16,-3 3 2-16,-4 6 3 0,-2 6 3 0,-6 4 3 16,-3 6 2-16,-4 5 0 0,-2 7 1 15,0 4 0-15,1 0-3 0,5 0-3 16,4-2-2-16,4-4-3 0,4-4-1 15,4-6-1 1,5-7 0-16,1-4-6 0,5-6-9 16,4-6-12-16,3-6-32 0,1-5-26 0,1-8 61 15,-2-9-178-15,-1-10-134 0,-2-7-317 16</inkml:trace>
  <inkml:trace contextRef="#ctx0" brushRef="#br0" timeOffset="20157.3792">29749 15194 616 0,'16'-21'148'0,"-2"7"6"0,-2 9-86 0,0 9-23 0,-1 5-16 15,-1 7-7-15,-3 5 13 16,-2 2-28-16,-3 2-161 0,-7 3-142 16,-2 0-378-16</inkml:trace>
  <inkml:trace contextRef="#ctx0" brushRef="#br0" timeOffset="21058.073">17842 10705 330 0,'-11'-4'97'0,"1"-4"8"0,5-1-7 0,1-5-50 0,6 0 5 0,4-2 4 16,3-4-1-16,8-2-7 0,3 0-3 15,3 2-4-15,3 3-7 0,0 3-5 16,2 2-4-16,-1 6-5 0,-1 9-3 16,4 9-2-16,-1 6-2 0,1 6-1 0,1 8-3 0,-2 4-1 15,-1 3-1-15,-5 1 0 0,-6-4-1 16,-4-1 0-16,-6-2 2 0,-7-6 3 16,-4 1 1-16,-9-1 2 0,-7-3-1 15,-9 0 1-15,-7 2-2 0,-1 0-3 16,-7-1-3-16,-5-3-2 0,-1-1-2 15,2-3-1 1,2 0 0-16,5-6 1 0,0-4-4 0,10-3-4 16,12-5-7-16,9-6-35 0,13-12-23 15,13-10-120-15,20-5-144 0,12-6-333 16</inkml:trace>
  <inkml:trace contextRef="#ctx0" brushRef="#br0" timeOffset="21327.1905">18699 10474 752 0,'-13'-2'162'0,"-2"3"6"0,-5 5-140 16,-5 4 5-16,-5 7 7 0,-1 6-3 15,-9 6-1-15,1 6-4 0,3 5-6 16,3 5-8-16,1 2-5 0,4-2-3 16,2 3-4-16,8 0-2 0,1-5-2 0,3-2-1 0,3-4 0 15,7-4 0-15,5-4-1 0,4-6 0 16,5-5 1-16,4-3-1 0,4-5 0 15,6-5 0-15,2-5 1 0,2-5 0 16,2-3-1-16,3-5-4 0,0-3-7 16,2-3-12-16,-5-3-13 0,-2-3-26 15,-3 0-12 1,-4-1-122-16,-7 4-134 0,-6 2-307 0</inkml:trace>
  <inkml:trace contextRef="#ctx0" brushRef="#br0" timeOffset="33269.3488">18446 11358 473 0,'2'-2'112'0,"1"3"8"0,-2 0-72 0,0-1-6 15,0-1 4-15,0-1-1 0,1 0-5 16,0-3-4-16,3-2-6 0,-1-3-9 16,6-2-7-16,4-5-6 0,5-4-2 15,6-7-3-15,2-2-1 0,2-4-2 16,-1-5 1-1,-2 0-1-15,-7 0 1 0,-3 4-1 0,-6 6 0 16,-4 5 1-16,-2 5 1 0,-1 7-1 16,-2 8-1-16,-1 4 1 0,-1 5 3 15,-2 6 4-15,0 4 2 0,0 6 2 16,-4 3 2-16,1 5 3 0,-2 3-1 16,-2 2-2-16,1-1-3 0,1 0-3 15,1-4-2-15,3-3-2 0,3-3-1 0,4-6-2 0,5-5-6 16,1-6-19-16,6-5-25 0,-1-5-119 15,2-6-134-15,1-6-331 0</inkml:trace>
  <inkml:trace contextRef="#ctx0" brushRef="#br0" timeOffset="33384.9213">18832 10702 745 0,'5'-4'157'16,"2"4"2"-16,-1 3-112 0,3 7-41 15,1 1-166-15,-3 6-135 0,-7-1-364 16</inkml:trace>
  <inkml:trace contextRef="#ctx0" brushRef="#br0" timeOffset="37141.312">18973 15044 407 0,'-11'-1'96'0,"0"-1"5"0,3 1-62 15,2 0-2-15,2 2-1 0,1-1-2 16,1 0 0-16,2 0-3 0,0 0-3 16,1 0-2-16,2 0-4 0,-1 0-1 15,1 0-1-15,0 0-1 0,3 1 1 16,0 2-2 0,2-1-2-16,1 0-1 0,2 1-2 15,2 2-2-15,-1 0-1 0,2 0-1 0,0-1-1 16,3 3-1-16,-1-2-1 0,3 1-1 15,-3-1 0-15,2-2 0 0,-1 1-1 16,-1-2 1-16,-1-2-1 0,2-1 0 16,3-2 0-16,11-1-1 0,6 0 0 15,7-3 0-15,3 2-1 0,4-3 0 0,0 1 0 16,-1 0 0-16,-5 1-1 0,-3 1 1 0,-5 3-1 16,-1 0 1-16,-2 2 0 0,-4 3 0 15,-3 1 1-15,-3 0 0 0,-2 3 0 16,0-2 0-16,0 2 0 0,2-1-1 15,3 0 1-15,5-1 0 0,7-3 0 16,5-1 0-16,4-1 0 0,3-2-1 0,2-2 1 0,-2-1-1 16,-4-1 0-16,-4 1-1 0,-7-1 0 15,-6 4 0-15,-4-1 1 0,-5 1-1 16,-5 3 0-16,-2 1 0 0,-3 0 0 16,-3 0 0-16,-1 1 0 0,-2-1 0 15,-1-1 1-15,-1-2 1 0,0-1 0 31,2-2 0-31,-2 0 2 0,1-2 0 0,0 1 1 0,0-1 0 16,-1 0 2-16,1 2 0 0,-2 0 2 16,-1 1 0-16,0 1 0 0,-1 1 0 15,0 0-1-15,0 1 1 0,0-2-1 16,0 2-1-16,0-1-1 0,0 1-1 16,1-2-1-16,1-1-1 0,0-1-2 15,4-4 0-15,0-3-2 0,3-2 1 0,0-3 0 0,1-2 1 16,-3-4 1-16,-1-2 2 0,-2-3 1 15,-4 1 1-15,-1-3-1 0,-2-4 0 16,0-3 0-16,-2-3-2 0,1-2-2 16,-2-2 0-16,2-3-2 0,1-1 1 15,1-1-1-15,2 2 0 0,2 1-1 16,3 1 1 0,3-3 0-16,2 0 0 0,2-2-1 0,2 2 1 15,-1-1 0-15,1 2 0 0,1 2-1 16,-2 0 1-16,0 4 0 0,-1 2 0 15,-1 0 0-15,-1 2 0 0,-1-2 0 16,-1-4 0-16,-2 2 0 0,-4 1 0 16,-1 3 1-16,-1 0-1 0,-1 3 1 15,-1 7-1-15,0 5 0 0,1 7 0 0,-1 3 0 0,1 2 0 16,1 4 0-16,-1 4 0 0,1 1-1 16,0-2 1-16,0 2-1 0,0 0-1 15,0 2 1-15,0-1-1 0,0 0 1 16,2 0-1-16,0 2 1 0,-1 1 0 15,0 3 0-15,1 1 1 0,-1 0 0 16,1 2-1-16,-1 1 1 0,2 0 0 0,-1 0 0 16,0 0 0-16,2 0 0 0,2 1 0 0,1-1 0 15,3 0-1-15,3-1 1 0,4-2-1 16,4-3 0-16,5-1 1 0,6-1-1 16,3-4 1-16,4-3 0 0,4 0 0 15,1-2 0-15,2 0 0 0,-2 0 1 31,-1-1-1-31,-1-1 0 0,1 1 0 0,0 0 0 0,-1 0 0 16,0 2 0-16,2-1 0 0,0 1 0 16,0 1 0-16,1 0 0 0,1 2 0 15,0 0-1-15,1-3 1 0,-1 0-2 16,1-2 1-16,-3 0-1 0,-1-2 0 16,-3-1-1-16,-5 0 1 0,-4 2 0 15,-3 1 0-15,-4 1 0 0,-3 2 1 0,-3 2 1 0,1 0-1 16,1-1 1-16,2 1 0 0,1 0-1 15,1 0 1-15,0-1 0 0,1 0 0 16,0 1 0-16,0 0 0 0,-1-1 0 16,1-1 0-16,-3 2 0 0,-2 1-1 15,-1-1 1-15,-2 1 0 0,-2 1-1 16,-4 1 1 0,-1 1 0-16,-2-1 0 0,-1 0-1 15,-2 0 1-15,0-1 1 0,-1 0-1 0,-1 0 0 16,1-1 0-16,-2 0 1 0,1-1 0 15,0 0 0-15,1-1 0 0,0-1-1 16,-1 0 1-16,1-2 0 0,-1 1 0 16,1-1-1-16,-1 1 1 0,-1 1 1 15,-1-2 0-15,0 1 1 0,0-1 1 0,-1 1 0 16,0-1 1-16,-1-2 0 0,0 1 0 0,0-2 0 16,0-1-2-16,1-1 0 0,0-2-1 15,0-3 0-15,2-5-1 0,0-7 0 16,0-4-1-16,1-6 1 0,1-4-1 15,-2-5 0-15,0-4 0 0,-2-1 0 16,0 0 1-16,-1-2-1 0,0-6 0 0,0-1 0 16,4-2 0-1,2 2 0-15,2 1 0 0,3 1 1 0,3 7-2 16,3 8 1-16,-1 7 0 0,1 5 0 16,1 5 0-16,0 4 0 0,0 2-1 15,-2 2 1-15,-2 2 1 0,-2 2-1 16,-1 1 0-16,-3 2 0 15,-3 1 0-15,-2 5 1 0,-1 0 0 0,0 2-1 16,-1 1 1-16,0 0 0 0,-1 2 0 0,1 0 0 16,0 0 0-16,-1 0-1 0,1 1 0 15,-1 0 0-15,1 1 0 0,0-1-1 16,-1 0 1-16,2 0-1 0,-1 0-1 16,1 1 0-16,-1-1 0 0,1 2-1 15,1 2 1-15,1-1 0 0,0 1 0 0,0 1 1 0,3 0 1 16,0 1-1-16,4-2 1 0,3 1 0 15,3-2 0-15,2-1 0 0,3-1 0 16,3-1 0-16,2 0 0 0,2-1 0 16,-2 0 0-16,3 1 0 0,-1-1 1 15,3 1-1-15,3-2 0 0,4-2 0 16,4 2-1 0,6-4 1-16,8-2 0 0,7-1 0 0,11-1 0 15,8 0 0-15,6 2 0 0,6-3 0 16,7 0 0-16,3 1-1 0,0 1 1 15,-1 0-1-15,-4 2 0 0,-1-3 0 16,-6 2 0-16,-6 3 0 0,-6 1 0 16,-5 3 0-16,-7 1 0 0,-4 2 0 15,-3 3 1-15,-5-4 0 0,-3 2-1 0,-3 1 1 0,-2-3 0 16,-6 0 0-16,-3 0 0 0,-5 0 0 16,-6 1 0-16,-5 0 0 0,-5-2 1 15,-7-1 0-15,-3 0 0 0,-2 0 1 16,-3-2 0-16,-1 2 0 0,-2-2 1 15,0 1-1-15,2 2 0 0,-2-1-1 16,-2 1 1-16,2 0-1 0,-1 0 0 0,1-1 0 0,-1 2 0 16,1-2 0-16,0 0 0 0,0 0-1 15,-1-1 1-15,1 1-1 0,0-1 1 16,0-1-1-16,1 0 1 0,0-3-1 16,2 0 1-16,0-3 0 0,0-2-1 15,4 0 2-15,0-3-1 0,2-4 2 16,1-2-1-1,-1-2 2-15,1-5-1 0,-1-1 1 0,-1-5 0 16,-1-6 0-16,-2-4 0 0,0-1 0 16,0-4 0-16,-1-1-1 0,2-2 0 15,2 0-1-15,-1 4-1 0,2 3 0 16,1 1 0-16,1 1-1 0,-1 2 0 16,1 0 0-16,-3 4 0 0,2 1 0 15,1 1 0-15,-1 1 0 0,-1 5 0 0,0 3 0 0,-2 3 0 16,-1 4 1-16,-2 3-1 0,-1 2 0 15,-1 4 0-15,-2 2 0 0,0 2 0 16,0 3 0-16,-2 0 0 0,2 0 0 16,-1 2 0-16,1-1 0 0,0 1 0 15,0 0 0-15,0-1 0 0,0 1 0 0,0 0 0 32,0-1 0-32,0 1 0 0,1-1 0 0,-1 0 0 15,2 0 0-15,-1 0 0 0,0 0-1 16,0-1 1-16,0-1 0 0,1 0 0 15,-1 0 0-15,1-3 0 0,1 1 0 16,0-1 0-16,0 0-1 0,3-1 0 16,2 2 0-16,4 0 0 0,4 2 0 15,5 0 0-15,4 1 0 0,8-1 0 0,6 2 0 0,5-1 1 16,10 0-1-16,6-2 1 0,9 1 0 16,8 1 0-16,6 0 0 0,9-1 0 15,6-1 0-15,8 2 0 0,1 1 0 16,2-2 0-16,5-2 0 0,0 1 0 15,-3 1 0-15,0 3 0 0,-5-4 0 0,-2 1 0 16,-3 0 0-16,-6 1 0 0,-8 0 0 0,-6-1 0 31,-12 0 0-31,-8 1 0 0,-12 0 0 16,-11-2 0-16,-12 1 1 0,-7-1 0 16,-11-3 0-16,-7-1 0 0,-7 0-1 15,-6-1-5-15,-6-1-4 0,-5 1-9 16,-1 3-7-16,-3 1-6 0,-5 5-9 0,1 4-16 15,1 4-28-15,-1 7 1 0,2 1-109 0,0-2-126 16,3 2-290-16</inkml:trace>
  <inkml:trace contextRef="#ctx0" brushRef="#br0" timeOffset="38526.4778">26625 10923 580 0,'-6'-3'120'0,"-1"0"2"0,2 2-97 0,1 0-6 15,3 1 2-15,-1-1 4 0,1-1 6 32,-1 0 4-32,0 2 2 0,1-2-3 0,1 2-6 15,0 0-6-15,0 0-5 0,1 1-5 0,0 1-1 16,-1 1-2-16,2 1-2 0,0 3 2 15,1 2 0-15,1 2 2 0,-1 1 0 16,0 3 0-16,1 0 0 0,-3 1-1 16,1 0-1-16,-1-1-1 0,-1-1 0 15,-1 2 0-15,-1-2-1 0,-2 1-1 0,0 1 0 16,-1 0-1-16,-3 4-1 0,-2 1 0 16,1 2 0-16,-2 2-2 0,-1 0 1 15,-2 2-2-15,0 2 0 0,1-1 0 0,-1 3 0 16,1 2-1-16,1 0 0 0,5 2 1 15,0 2-1-15,3 2 0 0,0 4 0 16,3 0 1 0,0 1-1-16,0 2 0 0,-2 0 1 15,-1 0-1-15,0 0 1 0,-1 2-1 16,-4 0 1-16,0 4-1 0,0 2 1 0,2 6 0 16,-3-2 0-16,2 4 0 0,0-3 1 15,4 4 0-15,1-2 1 0,4 1 0 16,2 2 1-16,4 0 0 0,0-2 1 15,2 4 0-15,-1-5-1 0,1 2 1 0,-3-4 1 16,-1 1-1-16,-3 1 0 0,-2 3 1 16,-5-2 0-16,-2 3 1 0,-3-3-1 15,-1 4 1-15,-3-2 0 0,-1 0-1 0,3 2 0 16,2-1-1-16,3-3-1 0,1 3 0 16,4-6-1-16,4 0 0 0,1-3-1 15,3-4-1-15,0 1 0 0,1 0 0 0,0-5 0 16,-2-1 0-16,0-2-1 0,-4 0 1 0,-3-1 0 15,-3-6 0-15,-2 1 0 0,-2 1 0 16,-2-2 1-16,0 1 1 0,1-2-1 16,0-1 0-16,1 1 1 0,3-3-1 15,0-2 0-15,2-3 0 0,2-3 0 16,1-5-1 0,0-3 1-16,2-3-1 0,0-4 0 15,0-2 0-15,0-2 0 0,-1-2 0 16,1 0 0-16,-1-2 0 0,0 0 0 0,-1-1 0 15,0 1 0-15,0-1-1 0,0 1 1 16,-2-1 0-16,2 2 0 0,0-1-1 16,0 0 1-16,0 0-1 0,0 4 0 15,0 0 1-15,0 1-1 0,0 2 0 0,1-1 0 16,0 1 0-16,-1 1 0 0,2-2 0 16,-1-1 0-16,1-1 0 0,-1-2 1 0,1 2-1 15,-1-3 0-15,0-2 2 0,0-2 1 16,-2-1-3-16,-2-3-8 0,-1-3-8 15,-2-2-16-15,3-7-34 0,0-3-148 16,3-2-166 0,9-9-397-16</inkml:trace>
  <inkml:trace contextRef="#ctx0" brushRef="#br0" timeOffset="39105.1897">26188 15115 534 0,'7'-32'117'0,"-1"5"8"16,0 5-82-16,-1 8-4 0,1 5-9 15,-1 3-1-15,0 6 1 0,-3 5 0 16,-1 7-2-16,0 5-5 0,-2 7-7 15,-2 6 1-15,-3 4 2 0,-3 4 2 16,0 2-3 0,-3-1-4-16,-2 1-4 0,0-3-2 15,2-1-2-15,-1 0-1 0,2-3-2 16,0-1 0-16,2-5 1 0,3-3-3 16,2-3-10-16,4-7-19 0,3-5-14 0,2-6-125 15,2-7-134-15,1-5-325 0</inkml:trace>
  <inkml:trace contextRef="#ctx0" brushRef="#br0" timeOffset="39405.7504">26154 15405 592 0,'6'-6'126'0,"3"-2"7"16,5-1-96-16,7-1-13 0,2-1-14 15,1 0 13-15,1 2 3 0,-2-1-5 0,-1 3-4 0,-6 2-5 16,-4 2-3-16,-3 5 1 0,-5 2 2 15,0 7 1-15,-4 2 0 0,-2 2-2 16,-2 4 0-16,-1 5 0 0,-2 1-1 16,-1 2-2-16,-1-2-1 0,-3 1-1 15,-3 3-1-15,-1-2 1 0,-4-3 3 32,-2-3 1-32,-3-1 3 0,-1-6 2 0,-3-3 1 0,1-6 0 15,-2-4 0-15,1-4-2 0,1-5-4 16,3-1-2-16,2-6-1 0,6-2-1 15,5-3-7-15,7 0-6 0,10 0-21 16,7 0-10-16,7 0-147 0,6 4-149 16,2 4-366-16</inkml:trace>
  <inkml:trace contextRef="#ctx0" brushRef="#br0" timeOffset="40090.8295">26346 15864 519 0,'-4'0'122'16,"-1"0"8"-16,2-1-85 0,2-1-15 15,1-2-2-15,4-1 0 0,2-1-4 0,1-3-10 16,4-1-7-16,4-2-4 0,0 0 0 16,1-2 0-16,1-2 1 0,-1 0-1 15,-2-2-1-15,-2 2 0 0,-2 1 2 0,-3 0 2 16,-3 3 1-16,-3 2 2 0,0 3 1 16,-1 2 2-16,-1 3 0 0,0 2-3 15,1 3 0-15,-2 4 0 0,0 3 0 0,-1 2 0 16,-3 3 1-16,1 2 1 0,-2 1 1 15,1 0 0-15,0-2-3 0,1-1-1 16,0-1-3 0,3-2-1-16,1-2-2 0,2-3 1 15,0-1 0-15,2-2-2 0,2-3-8 16,1-3-17-16,3-2-21 0,0-3-119 16,0-4-132-16,-1 1-320 0</inkml:trace>
  <inkml:trace contextRef="#ctx0" brushRef="#br0" timeOffset="40226.3786">26548 15446 652 0,'-2'-8'151'0,"1"0"8"15,0 6-104-15,1 1-27 0,1 1-4 16,2-1 2-16,-1 1-4 0,1 1 120 16,-1 0-300-16,0 1-160 0,0 3-465 15</inkml:trace>
  <inkml:trace contextRef="#ctx0" brushRef="#br0" timeOffset="44882.6191">19191 11246 372 0,'1'-10'88'15,"0"3"5"-15,-1 2-37 16,0 0-26-16,1 0-2 0,-1-4 1 16,0 2 1-16,2 2 1 0,-1-1-2 15,-1 2-4-15,0 0-4 0,0 1-4 16,0 2-2-16,0 0-2 0,0 1-3 15,0-1-3-15,2 1-3 0,0 1-1 16,2 1-1-16,2-2 0 0,3 0 0 16,5 0 1-16,8 0 0 0,8-1 1 0,7-2 0 0,6-1 2 15,7 0-1-15,8 0 0 0,2 0 1 16,4 0-1-16,0-1 0 0,4-1-1 16,6 0 0-16,4-2-2 0,5 3 1 15,4-1-1-15,3-3-1 0,4 2 0 16,6 0 0-16,0 1 0 0,3-1 0 15,2-2-1-15,1-3 1 0,5 4-1 0,-2-1 1 0,2 1-1 16,1-2 0-16,-1 3 0 0,0 2 0 16,3 0 1-16,0-1-1 0,0 0 0 15,-2 2 0-15,-1 2 0 0,-1-3 0 16,1-3 1-16,-7 4-1 0,-4 3 0 16,2-3 0-16,-4-3 0 0,-3-1 0 15,-3 2 0 1,-5 3 0-16,-4-1 0 0,-3-1 0 0,-6 0 0 15,-3 3 0-15,-6 0 0 0,-2 0 0 16,-4 2 0-16,-3 0 0 0,-5 0 0 16,1 5 0-16,-4 1 0 0,0 2 0 15,1 0 0-15,3-3 0 0,0 1 0 16,5-3 0-16,3-1 0 0,1 0 0 16,1 1 0-16,2-1 0 0,-1 0-1 0,3-2 0 0,-3 1 1 15,-1-4-1-15,1 1 1 0,-3-2 0 16,-2 2-1-16,-1 2 1 0,-2 1 0 15,0 0 0-15,0 3 0 0,0-2-1 16,-1 1 1-16,2 0 0 0,-2 3 0 16,-1 0 0-16,-4 2 0 0,-3 2 0 15,-3 1-1-15,-3 2 1 16,-4 0 0-16,-5-1 0 0,0-1 0 16,-1 0 0-16,-3-2 0 0,0-1 0 15,-1-4 0-15,1-2 0 0,-1 0 0 16,2-1 0-16,0 0 0 0,-1 2 1 15,1-3-1-15,-2 2 0 0,-1-1 0 16,-1 2 1-16,-4-3-1 0,-3 1 0 0,-5 0 0 16,-2 1 0-16,-3-1 0 0,-2 0 0 0,-4-1 1 15,1 0 0-15,-1 0 0 0,0 1 2 16,-1-1-1-16,0-1 1 0,-1 0-1 16,0 0 0-16,-1-2 1 0,-2 1-1 15,-1-2-7-15,-2 0-9 0,1 0-12 0,-1 2-8 16,0-2-108-16,-1-2-110 0,0 1-268 15</inkml:trace>
  <inkml:trace contextRef="#ctx0" brushRef="#br0" timeOffset="45546.2414">19673 11329 417 0,'20'-19'102'0,"-1"2"7"16,-8 3-68-16,-1 2-4 0,-2 7-2 0,-1 5-1 15,-6 5-3-15,-3 7-4 0,-8 7-1 16,-4 14-4-16,-7 6-1 0,-7 13 0 16,-2 11-2-16,-3 10-4 0,-7 6-3 31,-5 6-2-31,-3 7 0 0,-1 12 0 0,-1 5 0 15,-1-1-1-15,-1 10 0 0,-4 9-1 0,3 3-2 16,-5 3 1-16,-3 4-3 0,-5 0-8 16,-5 1-23-16,-6-6-14 0,5-7-109 15,4-9-120-15,19-14-290 0</inkml:trace>
  <inkml:trace contextRef="#ctx0" brushRef="#br0" timeOffset="45861.2062">21358 11146 533 0,'-6'-30'107'0,"-3"14"-2"16,-1 13-102-16,-1 10-6 0,-3 13 0 0,-9 11 3 15,-9 9 4-15,-11 14 5 0,-13 13 4 16,-9 18 5-16,-12 15 2 0,-13 10 1 16,-4 16 0-16,-7 14-3 0,-2 9-2 0,-1 16-4 15,-9 0-2-15,0 7-3 0,9 5-1 16,4-4-2-16,2-3 1 0,1-8-3 16,8-14-3-16,11-11-10 0,7-17-10 0,6-16-11 15,13-17-11-15,12-18-91 0,16-18-97 16,19-18-224-16</inkml:trace>
  <inkml:trace contextRef="#ctx0" brushRef="#br0" timeOffset="46098.6478">20885 11832 559 0,'-45'9'114'0,"-8"12"0"0,1 8-104 15,-1 10-8-15,2 12-2 0,-4 10 1 16,0 13 0-16,-1 16 1 0,-3 19 3 0,-3 16 0 16,-5 15 2-16,-1 14-1 0,-1 11 1 15,2 9 1-15,0 8-1 0,-1-9-4 16,1 1-6-16,1-11-10 0,-1-13-11 16,2-13 60-16,1-20-158 0,8-18-105 0,12-17-271 15</inkml:trace>
  <inkml:trace contextRef="#ctx0" brushRef="#br0" timeOffset="46361.4423">21368 11891 590 0,'-6'-18'121'0,"0"11"-4"0,-5 12-108 16,-3 13-6-16,-11 20 2 0,-12 22 1 16,-11 23 0-16,-14 25 2 0,-12 24 3 0,-9 17 0 15,-9 17-3-15,4 4-3 0,1-1-1 0,7-4 0 16,11-11-2-16,10-17-6 0,14-19-12 16,17-21-10-16,16-24-12 0,18-22 106 15,15-24-200-15,19-25-106 0,19-30-286 16</inkml:trace>
  <inkml:trace contextRef="#ctx0" brushRef="#br0" timeOffset="46561.5514">22345 11297 668 0,'-35'13'138'0,"-8"19"-1"31,-6 7-123-31,-4 15-11 0,-5 15-1 0,-6 14-1 15,-11 15 1-15,-9 16-1 0,-6 11 0 16,-3 9 1-16,0 8-1 0,3 3 0 0,5-1 0 16,6-6-4-16,12-11-11 0,11-13-13 15,17-17-9-15,14-20-103 0,18-29-108 16,24-22-259-16</inkml:trace>
  <inkml:trace contextRef="#ctx0" brushRef="#br0" timeOffset="46761.5078">22689 11210 599 0,'-47'54'124'0,"-4"9"1"0,-8 12-109 0,-6 12-11 16,-8 3-1-16,-3 3-1 0,-5 1 0 15,1 3-1-15,3-3 0 0,9-7-4 16,14-13-9-16,20-12-10 0,25-18 1 15,23-21-106-15,29-30-102 0,30-23-247 16</inkml:trace>
  <inkml:trace contextRef="#ctx0" brushRef="#br0" timeOffset="46983.0741">24020 11001 669 0,'-5'16'139'0,"-11"1"-1"16,0 4-116-16,-4 11-19 0,-6 8-2 15,-10 7 0-15,-11 8 2 0,-14 12-1 0,-9 12 0 16,-6 11 1-16,-7 5-1 0,2 1-1 0,4 4 1 16,9-5-1-16,12-9 0 0,16-11-5 15,20-15-7-15,17-16-6 0,23-15-9 16,24-20-13-16,22-16-15 0,20-18-16 16,22-18 54-16,10-13-115 0,13-17-82 15,5-9-196 1</inkml:trace>
  <inkml:trace contextRef="#ctx0" brushRef="#br0" timeOffset="47129.9573">24637 11286 540 0,'-11'-2'123'0,"-8"6"1"0,-7 8-85 15,-9 6-14-15,-4 8-2 0,-10 5-2 16,-9 4-3-16,-3 6-1 0,-1 2-3 16,2 4-2-16,5 0-4 0,5-4-2 0,10-1-1 15,10-6-3-15,14-7-6 0,7-7-10 0,15-12 96 16,16-16-222-16,12-16-128 0,21-13-365 15</inkml:trace>
  <inkml:trace contextRef="#ctx0" brushRef="#br0" timeOffset="47298.3486">24909 11083 741 0,'-22'18'150'0,"-2"5"0"0,-6 12-141 16,-4 7-8-16,-4 1-1 0,-6 7 1 15,-9 2 1-15,-3 3-1 0,0 0 0 16,4-1 1-16,8-2 0 0,10 0-4 16,13-9-8-16,16-4-20 0,14-12 108 0,13-10-230 0,13-11-135 15,10-14-370-15</inkml:trace>
  <inkml:trace contextRef="#ctx0" brushRef="#br0" timeOffset="47445.6753">25098 11374 688 0,'-46'30'143'0,"-10"12"1"0,-6 8-122 0,-6 11-17 16,-2 4 0-16,-4 2 4 0,0 2-2 16,-1 1-20-16,2 2 51 15,-3-5-183-15,4-1-130 0,1 0-353 0</inkml:trace>
  <inkml:trace contextRef="#ctx0" brushRef="#br0" timeOffset="47814.5868">19746 13354 670 0,'-36'27'139'0,"-2"10"1"0,0 9-122 0,3 14-10 15,-4 6-3-15,-10 7 2 0,-5 6 0 16,0 3 1-16,-1 7 1 0,2 0 0 15,2-2-1-15,5 1-3 0,16-8-1 0,13-5-1 0,7-10-8 16,9-15-7 0,6-15-11-16,11-16-12 0,26-18-12 0,16-17-79 15,11-18-23-15,16-14-86 0,7-17-173 0</inkml:trace>
  <inkml:trace contextRef="#ctx0" brushRef="#br0" timeOffset="49182.1534">19923 14001 445 0,'-10'37'118'0,"-8"17"3"16,-8 10-28-16,-2 6-53 0,-3 6-13 0,-5 4-7 15,-2 0-2-15,-4-1-3 0,0-2-2 0,0-3-2 16,-2-1-4-16,9-8-1 0,12-11-2 16,12-15 0-16,17-18-8 0,24-17-12 15,18-23-11-15,16-26-9 0,15-25-11 16,12-21-7-16,13-19-4 0,0-14 7 16,-11-8 12-16,-9 0 15 0,-12 13 16 15,-13 13 18 1,-23 16 15-16,-19 18 9 0,-11 20 6 0,-10 17 2 15,-7 14-3-15,-3 12-4 0,-2 10-3 16,-4 12-2-16,-5 8-6 0,-4 10-5 16,-5 7-2-16,-3 8-1 0,-1 5-3 15,-2 3-3-15,3-2-4 0,8-3-2 16,7-9-2-16,12-6-2 0,14-14 2 16,15-16-2-16,16-18-2 0,12-18-8 0,10-17-7 0,9-14-4 15,4-15-2-15,3-13-2 0,-4-6 1 16,-7-6 3-16,-6-1 6 0,-6-1 7 15,-9 6 8-15,-9 13 7 0,-12 17 6 16,-7 14 6-16,-6 19 1 0,-11 16 0 16,-8 21 1-16,-5 17-2 0,-5 9-4 15,-3 8-4 1,-3 7-5-16,2 3 1 0,4 1 0 0,7-2-1 16,8-7-1-16,12-6 0 0,11-8-1 15,12-8 0-15,14-10-1 0,10-13 0 16,11-11-2-16,8-10-3 0,11-10-4 15,4-10-8-15,-1-6-5 0,-2-3-2 16,-7 3 0-16,-11 5 1 0,-13 7 3 16,-13 10 2-16,-15 13 9 0,-9 14 10 0,-10 10 7 0,-6 12 4 15,-4 11 1-15,-3 8 3 0,-1 5 6 16,-5 5 1-16,0 0-2 0,0-1-2 16,3-5-2-16,2-6-2 0,6-6-3 15,5-9-3-15,9-8-2 0,11-10-4 16,10-9-2-16,9-8 0 0,13-12-2 15,7-10 2-15,8-9-3 0,6-7-3 0,2-1-1 0,-5 5-2 16,-4 3 1-16,-12 9-1 0,-9 14-1 16,-11 11 0-16,-13 11 3 0,-12 13 1 15,-9 9 2-15,-10 7 0 0,-4 6 0 16,-5 4 1-16,-4 2 3 0,-2 0 1 16,3-6 1-16,3-4-1 0,3-6-1 15,3-7 1 1,5-10 1-16,9-13-2 0,11-13-1 0,8-9-2 15,8-10 1-15,11-12 0 0,8-7-1 16,6-9-1-16,1-6 0 0,-2-2-1 16,-1-3 1-16,-5-1 0 0,-7 3 0 15,-8 1-1-15,-9 5 0 0,-9 3 0 16,-11 1 0-16,-13 5 0 0,-11 0 0 16,-12 4-1-16,-11 0 2 0,-11 2 1 0,-10 9 0 0,-14 11 3 15,-9 9 3-15,-16 8 3 0,-11 9 2 16,-10 15 1-16,-2 13 0 0,-4 7-1 15,5 10-2-15,12 4-3 0,21 2-2 16,20 1-4-16,24-3-2 0,25-8-1 16,28-7 0-16,23-11 1 0,18-9-1 15,15-11-2 1,9-9-2-16,5-12-3 0,2-7-1 0,-7-8-1 16,-11-3 0-16,-14-3-1 0,-17-1 2 15,-23-5 3-15,-23 4 3 0,-23 0 1 16,-22 8 2-16,-23 8 2 0,-19 8 2 15,-17 11 1-15,-17 12 1 0,-14 11 1 16,-4 11 3-16,-13 8 1 0,1 3 0 16,4 10-1-16,0-1 0 0,11 1 0 0,14 2-1 0,6-6 1 15,24-6-2-15,22-3-1 0,18-10-2 16,25-3 0-16,19-6 0 0,26-14-2 16,21-9-1-16,16-5 0 0,12-6-2 0,16-6 1 15,9-7 0-15,7-5 1 0,1 2-1 16,16-2 0-16,8 0 0 0,5-1 0 15,5-1 1-15,8 3-1 0,4 7-1 0,-2 3-1 16,-18 4-1-16,-18 7 0 0,-18 7-1 16,-23 6 1-16,-27 4-1 0,-27 5 1 15,-28 4 1-15,-23 5 1 0,-20 9 0 16,-16 3 1-16,-20 10 0 0,-11 6 1 0,-2 5 1 16,7 8 1-16,7 7 0 0,17-3 0 31,15 0 1-31,25-5-1 0,22-1-1 0,20-4-2 15,22-10 0-15,19-9 0 0,25-4 1 16,24-6-2-16,19-13-2 0,19-9-6 16,21-6-8-16,13-7-12 0,12-3-12 15,4-5-10-15,-5-5-2 0,-7 4 3 16,-9 4 5-16,-24 5 8 0,-25 11 11 16,-28 9 18-16,-36 13 18 0,-36 12 9 0,-29 18 7 0,-32 9 4 15,-25 9 5-15,-19 7 4 0,-14 6-4 16,-7 2-5-16,4-1-4 0,7-5-5 15,20-9-4-15,27-3-6 0,33-10-2 16,43-10 8-16,46-9 7 0,49-13 98 16,47-11-293-16,39-5-168 0,35-5-498 15</inkml:trace>
  <inkml:trace contextRef="#ctx0" brushRef="#br0" timeOffset="57569.6203">26707 15508 452 0,'-10'-4'104'0,"1"-3"2"15,4 3-66-15,8 3-12 0,5 1-2 16,4 0 1-16,6-1-1 0,3 0-2 0,4-2-1 15,3 0-4-15,3-3-4 0,2-2-4 16,0-1-2-16,0-1-1 0,-3 1 1 0,-2 1-8 16,-6 2-16-16,-8 4 40 0,-12 3-157 15,-5 3-116-15,-8 5-310 0</inkml:trace>
  <inkml:trace contextRef="#ctx0" brushRef="#br0" timeOffset="57723.3097">26721 15747 507 0,'17'-11'119'0,"4"-1"8"16,6-4-73-16,8-5-14 0,7-6-5 15,4-1-1-15,-2 1-1 0,-4 1-7 16,-3 6-6-16,-6 4-7 0,-7 9-19 0,-8 7-16 16,-11 6-122-16,-5 4-119 0,-6 2-310 0</inkml:trace>
  <inkml:trace contextRef="#ctx0" brushRef="#br0" timeOffset="58322.7027">27227 15322 487 0,'3'-13'121'0,"1"2"9"16,1 5-72-16,0 3-15 0,1 2-4 16,0 3 0-16,1 4-4 0,1 4-6 15,-1 5-7-15,1 2-2 0,-2 3 0 16,1 3 0-16,-1 3 1 0,-1 3-1 16,-1-2-3-1,0 3-2-15,0 3-1 0,-1 0-3 16,2 1-1-16,-1-3-2 0,-1 0-1 0,2-3-2 15,0-2-1-15,1-6-1 16,-2-2 0-16,2-3-1 0,-1-4 0 0,-1-3-1 16,1-3 0-16,-1 0 1 0,0-5 0 15,0-3 2-15,1-3 2 0,1-4 1 16,0-4 1-16,1-5 0 0,0-8 1 0,-1-7-2 16,0-4-1-16,1-5-2 0,1-6-1 0,3-3-1 15,3 0-1-15,4-1 0 0,0 3-1 16,1 1 0-16,0 6 0 0,-3 3 0 15,-2 6 1-15,-4 6-1 0,-3 5 0 16,-3 7 0-16,2 6-1 0,-3 6 1 16,0 7 0-1,-2 7-2-15,-1 9-5 0,-1 5-17 0,-2 6-26 16,-3 3 136-16,-1 6-268 16,-2 1-158-16,0 1-418 0</inkml:trace>
  <inkml:trace contextRef="#ctx0" brushRef="#br0" timeOffset="58591.416">27655 15624 455 0,'0'-5'112'0,"0"2"9"0,-1 3-47 15,1 4-26-15,0 2-9 0,-1 5-1 16,-2 3 5-16,-1 1 0 0,-1 4-3 0,-1 0-6 0,0 3-4 15,-1 0-3-15,1-1-3 0,0 2-7 16,0 0-3-16,2 0-5 0,0-2-3 16,2 1-2-16,0-2-1 0,0-1-1 15,2-1 0-15,2-4 2 0,-2-2-3 16,0-1-11-16,0-5-21 0,-2-1 0 16,0-5-138-1,0-5-137-15,0-2-337 0</inkml:trace>
  <inkml:trace contextRef="#ctx0" brushRef="#br0" timeOffset="58891.3748">27727 15404 505 0,'7'1'118'0,"-2"6"8"0,2 3-78 15,2 1-14-15,-2 1 4 0,-1-1 3 16,-2 0 2-16,-3-3-6 0,1 0-4 15,-6-1-4-15,-1-3-3 0,-4 0-3 16,-1 1-3-16,-1-2-3 0,0 0-6 16,0-1-2-16,0-2-4 15,3-2 0-15,0-1-1 0,3-2 0 16,3-5 0-16,3-2-1 0,4-2 0 16,2-1-1-16,6 2-1 0,0 1 0 15,0 1-1-15,1 3 0 0,-1 6 0 16,-2 3 0-16,-4 7 2 0,-4 4 15 15,-2 5-15-15,-6 5-172 0,-6 4-149 16,-4 5-403-16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39:19.2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7651 4163 331 0,'-13'24'81'0,"2"-1"11"0,1-4-48 0,1-2 1 0,3-4 7 0,0-2 4 0,1-2 0 0,3-1-3 0,-2-4-5 0,3-1-3 0,1 0-1 0,0-4-1 16,4-4-2-16,2-1-2 0,2-5-2 0,5-4-5 16,3-5-4-16,4-10-4 0,5-4-5 15,3-3-3-15,3-5-3 0,4-5-2 16,3-9-2-16,-1-1-3 0,-2-1-1 15,-4 2-2-15,-5 0-1 0,-6 3 0 16,-9 7-2-16,-7 11 1 0,-4 8 0 16,-4 8 1-1,-3 10-1-15,-4 10 1 0,-2 11 0 0,-2 11 0 16,-4 6 0-16,-1 8 1 0,-1 7 0 16,2 5-1-16,1 0 1 0,2 0-1 15,2-1 0-15,5-5 0 0,2-2-1 16,5-5 0-16,2-5-1 0,6-7 0 15,2-4 0-15,5-6 1 0,3-4 1 0,0-7-8 16,3-5-10-16,-2-8-24 0,1-5-26 0,-3-5 42 16,-3-5-164-16,-2-4-140 0,-1-7-316 15</inkml:trace>
  <inkml:trace contextRef="#ctx0" brushRef="#br0" timeOffset="131.5397">8057 3345 540 0,'4'-10'135'0,"-3"2"4"0,0 2-25 16,2 2-89-16,2 1-11 0,0 1-1 16,-1 2 1-16,1 1 6 0,-2 1-28 15,-1 4-133-15,3 2-126 0,-5 5-331 16</inkml:trace>
  <inkml:trace contextRef="#ctx0" brushRef="#br0" timeOffset="1486.1578">10189 3559 422 0,'0'-17'118'16,"4"3"9"-16,-3-1-9 0,0 4-61 15,1 0 0-15,-2 2 0 0,-1 2-1 16,0 4-6-1,-2 2-8-15,-3 3-9 0,-2 7-10 0,-1 6-9 16,-2 6-4-16,-3 5-5 0,1 6-2 16,-1 6-1-16,2 3 0 0,3-2-1 15,4 1 1-15,1-4-2 0,4-1 1 16,5-6-1-16,3-5 1 0,1-5-1 16,5-5 0-16,2-6 1 0,3-7-1 15,3-8 1-15,1-7 0 0,1-5-1 0,0-6 1 0,-2-1 1 16,-4-5-1-16,-4-1 0 0,-1-3 0 15,-6-1 0-15,-4-1 0 0,0 0 0 16,-2 1 0-16,0 4 2 0,-1 6 3 16,0 5-1-16,0 9 1 0,-1 9-1 15,-3 10 1-15,1 9 0 0,-3 8-3 16,-1 6-2 0,0 9 0-16,1 2 0 0,3 2 0 0,2 0-1 15,4-3 1-15,6-4 0 0,3-3 0 16,6-7-1-16,5-5 1 0,2-6-1 15,5-7 2-15,2-5 1 0,3-9 3 16,-1-5 2-16,-4-6 0 0,-1-3 1 16,-6-3 1-16,-4-6-2 0,-5-2-1 15,-6-2-3-15,-3-5-1 0,-3-2-2 0,-1-2 0 0,-3 2 0 16,-1 4-1-16,-3 5 0 0,2 7 0 16,-3 10 0-16,2 6-1 0,-3 9 1 15,2 7 0-15,-1 6 0 0,2 5-1 16,-2 6 3-16,3 2 0 0,1 3-7 15,5-2-11-15,3 4-14 0,5-1-30 16,4-3 162-16,5-5-293 0,3-2-164 0,3-2-425 0</inkml:trace>
  <inkml:trace contextRef="#ctx0" brushRef="#br0" timeOffset="1670.2164">10873 3769 737 0,'-7'-3'155'0,"2"6"6"0,2 3-94 0,2 5-95 16,-1 3 73-16,1 6-8 0,1 2-3 16,-1 2-4-16,0 2-5 0,-1 2-8 15,0-2-6-15,0 0-4 0,-1-2-3 16,2-2 2-16,0-3-2 0,1-1-4 16,1-3-32-16,3-4 89 0,-2-8-244 15,2-2-164-15,-1-5-448 0</inkml:trace>
  <inkml:trace contextRef="#ctx0" brushRef="#br0" timeOffset="1817.7786">10944 3553 641 0,'6'-10'147'0,"-2"6"4"0,3 0-103 16,0 2-18-16,0 2 0 16,-1 2-4-16,-1 2-9 0,-2 0 2 15,0 0-8-15,0 4-35 0,-2-3-134 16,-4 5-135-16,0 0-352 0</inkml:trace>
  <inkml:trace contextRef="#ctx0" brushRef="#br0" timeOffset="1970.5051">11473 3543 697 0,'-5'-4'164'0,"-1"1"1"0,1 3-62 16,4 0-91-16,1 1 2 0,1 3-23 15,0-1 109-15,-1 1-264 0,-2 6-155 0,-2 2-444 16</inkml:trace>
  <inkml:trace contextRef="#ctx0" brushRef="#br0" timeOffset="2117.8277">11449 3904 699 0,'1'-4'169'0,"0"0"6"16,2-2-100-1,2 0-28-15,1-3-2 0,0 0-12 0,1 1-4 16,-2 2-16-16,0 3-14 0,-2 3-28 16,-4 4 61-16,-3 1-218 0,-3 3-157 15,-4 2-415-15</inkml:trace>
  <inkml:trace contextRef="#ctx0" brushRef="#br0" timeOffset="2686.1023">13180 3433 638 0,'-2'-22'152'0,"-2"5"5"16,-5 2-105-16,-2 4-14 0,-2 2 3 15,-5 6-4-15,-2 3-12 0,-3 4-7 0,-1 4-4 16,1 3-5-16,0 3-3 0,2 2-4 0,3 2-1 16,0-2 0-16,6 2-1 0,1-1 0 15,4 0 1-15,3-3-1 0,4-1 0 16,5-1-1-16,2-3 1 0,2-4-1 16,2 0 1-16,3-4 0 0,4-1 1 0,3-2 4 15,0 1 3-15,2 2 2 0,-2 2 1 31,1 2 4-31,-2 6 2 0,-3 0 0 0,-7 4-3 16,-2-1-1-16,-3 1 0 0,-5 1-1 16,-5-1 0-16,-6 0-1 0,-6 2-1 15,-9-1 0-15,-3-1-1 0,-8 0-2 16,-5-2-2-16,-5-1-2 0,0-1-1 0,4-4 1 16,6-1-4-16,5-3-7 0,9-4-27 15,13-4-21-15,13-10-144 0,17-8-157 0,13-6-384 16</inkml:trace>
  <inkml:trace contextRef="#ctx0" brushRef="#br0" timeOffset="2848.5068">13369 3407 644 0,'9'7'158'15,"-1"-1"6"-15,-2 6-54 0,-1 1-69 16,0 5 2 0,0 3 8-16,-4-2-4 0,-3 2-3 15,-6 1-5-15,-3 2-8 0,-2 0-10 16,-2 1-6-16,2-1-4 0,0-2-4 15,4-3-14-15,4-2-24 0,5-4-10 16,6-4-162-16,2-8-164 0,1-2-410 0</inkml:trace>
  <inkml:trace contextRef="#ctx0" brushRef="#br0" timeOffset="2986.5026">13498 3242 657 0,'-9'-17'169'0,"1"4"1"0,1 4-28 15,6 5-122-15,3 5-6 0,0 2 8 0,3 4-13 16,2 1-33-16,2 2 18 0,2 1-164 0,-2 2-144 16,3 1-375-16</inkml:trace>
  <inkml:trace contextRef="#ctx0" brushRef="#br0" timeOffset="3334.8081">13744 3457 634 0,'-18'-4'159'0,"12"-2"1"0,8-2-50 15,9 0-84-15,12 1-5 0,11 0-1 16,6-1-9-16,4 3-2 0,0-1 0 16,2 6 1-16,2 1-3 0,-9 4-2 0,-6 0-2 15,-9 4 0-15,-5 1-1 0,-7 4 2 0,-8 0 0 16,-8 4 2-16,-6 1 1 0,-4-1 3 15,-7 5 1-15,-3 2 1 0,-7 3 2 16,-5 0-1-16,-4 2 1 0,0 0 0 0,2 2-2 16,2-2-2-16,6-3-2 0,7-1-2 15,10-4-1-15,8-3-3 0,11-4-1 16,9-7 0 0,11-5 0-16,9-6-1 0,7-6 1 15,7-4 2-15,6-5 1 0,-1-1-9 16,-3-2-11-16,-6-2-36 0,-6 2-22 15,-10 2-119-15,-7 1-146 0,-7 4-334 0</inkml:trace>
  <inkml:trace contextRef="#ctx0" brushRef="#br0" timeOffset="3487.704">13843 3581 625 0,'32'-14'138'0,"5"1"1"16,9 3-109-16,4 3-10 0,1 3 2 15,-5 2 5-15,-6 1-29 0,-4 1-128 16,-4 3-10-16,-8 5-107 0,-7 2-235 0</inkml:trace>
  <inkml:trace contextRef="#ctx0" brushRef="#br0" timeOffset="3803.5287">14225 3690 705 0,'8'-2'158'0,"7"-2"3"0,7 0-107 16,7-5-30-16,5-1 1 0,3-2 1 16,-1-3-9-16,-1 0-4 0,-1-2-2 15,-3 1-6-15,-4 1-5 0,-5 0-4 16,-4-2-4-16,-4-1-1 0,-3-2 0 16,-5 3-1-16,-5-1 1 0,-3 1 0 15,-4 2 5-15,-3 7 6 0,-3 3 4 0,-4 8 2 16,-4 4 8-16,-3 6 5 0,-9 8 7 15,-3 3 5-15,0 7 2 0,1 2 0 0,3 3 0 16,6 2-5-16,5 0-7 0,11-5-5 16,11 0-6-16,5-4-4 0,6-5-4 15,9-3-2-15,8-7-1 0,6-4 2 16,6-7-4 0,3-5-9-16,1-6-4 0,4-4-43 15,-4-11-151-15,3-6-166 0,2-6-419 0</inkml:trace>
  <inkml:trace contextRef="#ctx0" brushRef="#br0" timeOffset="4203.4207">16292 3213 492 0,'-5'-24'129'0,"-2"4"9"16,-2 4-46-16,-1 5-33 0,2 2-2 0,-1 6 1 16,2 3-7-16,-1 6-8 0,-3 10-5 15,-2 6-7-15,-4 7-8 0,-1 10-5 16,-2 7-4-16,-1 4-2 0,0 5-1 16,4 1-4-16,2-2-2 0,4 0 0 15,4-5-4-15,7-5-8 0,9-6-14 0,6-10-31 16,8-8 131-16,6-10-263 0,8-9-159 0,1-9-413 15</inkml:trace>
  <inkml:trace contextRef="#ctx0" brushRef="#br0" timeOffset="4572.1598">16566 3292 649 0,'-3'-5'142'0,"-2"11"7"0,0 11-102 15,-1 8-8-15,-2 7 0 0,-4 6-5 0,-5 7 3 16,-2 3-1-16,-1 1-6 0,0 1-7 15,1-4-9-15,3-1-6 0,5-4-3 16,4-3-3-16,6-6-2 0,4-7 1 16,3-6-1-16,3-6-3 0,2-8-2 15,2-11-1-15,1-8-2 0,1-7 0 0,-3-9 0 16,-3-10 0-16,-2-7 3 0,-1-4 2 0,-1-3 2 16,-2-4 0-16,3-5 2 0,1 4 0 15,0 5 2-15,3 6 1 0,3 7 1 16,4 5 1-16,0 11 0 0,5 10-1 15,0 6 1-15,4 5-2 0,1 6-1 16,-1 6 0-16,-1 4-1 0,-3 3-1 0,-3 0 1 0,-5 2 0 16,-4 1 0-16,-6 3 0 0,-6-1 1 15,-7 1 1-15,-5 3 0 0,-5 1-1 16,-6-1 1-16,-6 0-1 0,-1-1-1 16,0-2 2-16,0-1 1 0,3-5-3 15,6-1-34-15,8-2-28 0,7-3-123 16,11-3-145-1,7-5-360-15</inkml:trace>
  <inkml:trace contextRef="#ctx0" brushRef="#br0" timeOffset="5272.2108">16938 3438 514 0,'-9'-7'137'0,"-1"6"7"15,-1 0-57-15,5 3-30 0,-1 5 3 0,-1 2-4 0,0 3-9 16,0 3-8-16,2 1-5 0,4 1-6 15,6-1-6-15,2 1-7 0,11-3-5 16,4-2-1-16,6-4-3 0,1-4-1 16,1-2 0-16,-1-3-1 0,2-6-1 15,-3-1 1-15,-2-4-2 0,-3-4 1 16,0-2-1 0,-3-3-1-16,-3-3 0 0,-4-5-1 0,-4-1 1 15,-4-1-1-15,-2 2 1 0,-3 4-1 16,0 3 1-16,-1 7 0 0,0 7-1 15,-2 11 1-15,-3 4 0 0,1 10 0 16,0 7 0-16,-2 4 0 0,2 5 0 16,-1 2 1-16,5 1 0 0,1-1-1 15,3-3 0-15,3-6 0 0,4-4 0 0,3-4 0 0,3-6 1 16,2-8 0-16,3-8 1 0,2-8 0 16,-1-5 0-16,2-4 0 0,2-8-1 15,1-7 0-15,6-7-1 0,-2-5 0 16,0-9 0-16,2-9-1 0,-2-5 0 15,-4-1 0-15,-3 2 0 0,-11 6 0 16,-2 9 0-16,-5 14 1 0,-2 12-1 0,-5 18 0 0,-3 13 0 16,-3 18 0-16,-3 10 1 0,-1 12 2 15,-10 13 0-15,-2 7 2 0,2 3 2 16,0 5 0-16,0 1-1 0,-1-1 1 16,2-8-2-16,9-6-1 0,1-6-2 15,3-7-1-15,-1-10 0 0,5-9-1 31,1-9 1-31,4-7 0 0,-1-10-1 0,4-9 1 0,1-8-1 16,5-5 1-16,1-6 0 0,3-8-1 16,9-4 0-16,4-4 0 0,2 2 0 15,1 1 0-15,-3 5-1 0,3 5 1 16,0 9 1-16,-6 11-1 0,3 8 0 16,-5 8 1-16,0 5 0 0,-3 6 0 15,0 4 0-15,-4 4 0 0,-3 1 0 0,-4 2 0 0,-5 0 0 16,-3 0 0-16,-4 1 1 0,-7-4-1 15,-6-3 1-15,-4-2 0 0,-7-3-1 16,-7 0 1-16,-11-3-1 0,-5-1 0 16,1-2 2-16,4-3-1 0,6-3-7 15,4-3-22-15,12-8-47 0,18-6-129 16,16-9-158 0,15-10-390-16</inkml:trace>
  <inkml:trace contextRef="#ctx0" brushRef="#br0" timeOffset="5471.8993">18065 2954 595 0,'-1'-26'153'15,"-2"6"9"-15,-1 2-68 0,1 4-32 0,-1 7 1 0,-2 12-5 16,-1 8-11-16,-3 10-9 0,-5 6-8 16,-3 10-13-16,-2 8-8 0,-3 4-2 15,1 0-2-15,0 1-2 0,3 2-2 16,4 0 2-16,5-7 0 0,3-5-8 15,3-5-8-15,3-6-32 0,2-7 145 16,2-7-292-16,7-6-173 0,0-4-465 0</inkml:trace>
  <inkml:trace contextRef="#ctx0" brushRef="#br0" timeOffset="5634.8281">18068 3276 653 0,'4'-10'153'0,"-3"8"4"0,0 6-94 15,1 6-18-15,-1 6 1 0,-2 4-8 0,1 6-5 31,0 2-1-31,-3-1-2 0,-2 2-8 0,-2-3-7 16,-2-2-7-16,2-3 1 0,-1-4-2 16,0-3-3-16,2-3-39 0,4-5-137 15,4-3-14-15,3-4-132 0,1-4-286 16</inkml:trace>
  <inkml:trace contextRef="#ctx0" brushRef="#br0" timeOffset="5769.3917">18209 3172 731 0,'3'-16'167'15,"0"4"6"-15,-2 2-109 0,0 4-29 16,3 5 0-16,-2 1-10 0,2 1-2 16,-2 2-5-16,3 0-12 0,-1 2-45 15,0 1-142-15,1 1-152 0,-1 2-391 0</inkml:trace>
  <inkml:trace contextRef="#ctx0" brushRef="#br0" timeOffset="5973.2825">18428 3223 791 0,'-16'-15'186'0,"1"3"6"0,1 5-133 0,8 9-13 15,0 6 9-15,0 3-18 0,-3 3-12 0,-2 7-5 16,0 5-4-16,1 4-6 0,0 2-4 16,2-1-3-16,1 1-2 0,6 0-1 15,4-5 0-15,3-5 0 0,4-4 0 16,2-7-6-16,4-5-5 0,11-4-9 0,5-4-8 15,3-4-19-15,4-5-27 0,2-8-132 16,1-7-146 0,-3-4-351-16</inkml:trace>
  <inkml:trace contextRef="#ctx0" brushRef="#br0" timeOffset="6189.3251">18710 2874 800 0,'0'-11'174'15,"11"1"3"-15,13 5-135 0,8 8-11 0,15 5 6 16,6 7-4-16,-1 4 1 0,5 9-1 16,-5 3-1-16,-6 10-6 0,-6 6-4 0,-14 3-6 15,-10 3-2-15,-5 4-2 0,-15-1-2 16,-14 0-1-16,-4-5 0 0,-9-1-2 16,-15-7-1-16,-9 1-1 0,-9-3 7 15,3-3 5-15,0-2-1 0,-8-4-235 0,0-7-193 16,8-2-531-16</inkml:trace>
  <inkml:trace contextRef="#ctx0" brushRef="#br0" timeOffset="8205.3854">10238 5238 493 0,'0'-19'121'0,"1"2"6"16,2 2-72-16,-1 3-4 0,1 1-4 15,1 1-1-15,-2 4-3 0,0 0-5 16,1 5-5 0,0 5-5-16,0 5-5 0,2 7-4 15,2 7-4-15,2 7-3 0,-2 8 0 0,1 3 1 16,-1 2 1-16,-1 0-3 0,-1-1-3 16,-2 0-2-16,0-7 0 0,0-3-2 15,1-4-1-15,0-2-1 16,2-6-1-16,0-2 0 0,3-6-1 0,1-5 1 15,2-6 4-15,0-7 5 0,1-5 3 0,1-8 1 16,0-8 1-16,1-7 1 0,-1-5-1 0,0-9-5 16,0-7-3-16,0-5-3 0,-2-1-2 15,-3-1 0-15,2 4 0 0,-2 7-1 16,-3 11 1-16,-2 9-1 0,-1 10 0 16,1 9-1-16,-3 9 1 0,-3 4-1 15,0 7 4-15,0 6-3 0,2 5-7 0,-1 4-14 0,2 7-45 16,1 2-128-16,2 2-154 0,1 0-381 15</inkml:trace>
  <inkml:trace contextRef="#ctx0" brushRef="#br0" timeOffset="8420.7301">10726 5450 553 0,'2'2'132'16,"-1"6"8"-16,-2 0-60 0,1 3-37 15,-1 4 1-15,-1 4 6 0,0 3-1 16,-3-1-6-16,2 1-8 0,-1 2-11 16,-1 2-7-16,1-3-7 0,1-2-4 15,-1-4-2-15,2-1 1 0,2 0-2 0,1-6-6 16,0-4-26-16,3-4-27 0,1-5-106 0,2-7-14 16,2-5-120-16,0-8-220 0</inkml:trace>
  <inkml:trace contextRef="#ctx0" brushRef="#br0" timeOffset="8537.2015">10750 5228 629 0,'-4'-7'142'0,"2"3"0"15,1 3-105-15,3 0-14 0,1 2 0 16,1 0-10-16,4-1 1 0,3 3-4 16,2-1-24-16,3 3-131 0,-1-2-126 15,-1 2-332-15</inkml:trace>
  <inkml:trace contextRef="#ctx0" brushRef="#br0" timeOffset="8705.2925">11231 5137 746 0,'-2'-13'163'0,"1"5"1"0,0 4-125 16,1 0-27-16,3 6-1 0,-1 3 5 15,0 4 1-15,1 5-31 0,-2 6-76 0,-1 2-74 0,-1 4-129 16,-4 3-314-16</inkml:trace>
  <inkml:trace contextRef="#ctx0" brushRef="#br0" timeOffset="8836.8321">11135 5527 694 0,'-8'-3'164'0,"7"0"6"0,0-1-104 0,4 0-18 15,3-1 4-15,1 0-14 0,2 2-6 16,1-2-5-16,0 1-10 0,1 0-49 15,-1 1-154-15,1 1-156 0,-6 3-406 16</inkml:trace>
  <inkml:trace contextRef="#ctx0" brushRef="#br0" timeOffset="9405.5424">12963 4850 738 0,'5'-29'165'0,"-5"13"0"0,2 5-127 16,0 10-18-16,2 11 3 0,2 7 4 15,-2 11-6-15,3 8-4 0,-2 4 1 16,0 6 0-16,0 4-3 0,-1-1-6 16,1-2-4-16,-1-4-2 0,1-5-1 15,0-5-1-15,0-7 0 0,-2-7-1 16,1-7 0 0,1-5 1-16,-1-9 3 0,4-4 2 0,0-9 2 15,2-6 1-15,2-10 0 0,0-8 2 16,1-6 0-16,2-7-3 0,-4-9-3 15,-1-4-1-15,-1 1-1 0,0 4-1 16,1 8-1-16,-2 8 0 0,-3 10-1 16,2 14 1-16,-2 14 0 0,0 10-5 15,0 8-7-15,2 9-21 0,-1 6-33 0,2 6-131 0,2 7-152 16,0 2-367-16</inkml:trace>
  <inkml:trace contextRef="#ctx0" brushRef="#br0" timeOffset="10352.6354">13512 5017 650 0,'-9'-13'155'15,"-2"5"3"-15,0 0-99 0,0 2-17 16,-2 5 4-16,-1 5-1 0,-5 2-12 16,-3 5-7-16,-3 7-3 0,2 2-8 15,1 6-7-15,4 3-3 0,2 1-3 0,7-3-1 16,5 1-1-16,6-6 0 0,6-3 1 15,5-6-1-15,6-5 0 0,5-7 0 0,3-3 0 16,5-4 0-16,2-7 1 16,-2-4-1-16,0-5 0 0,-4-7 1 0,-4 1-1 15,-6-3 1-15,-4 1 0 0,-6 3-1 16,-5 3 1-16,-4 6 2 0,-4 6 1 16,-1 5 0-16,-3 8 0 0,-4 6 1 0,1 4 0 15,0 7-1-15,0 5-1 0,1 2-1 0,2 2-1 16,6-2 0-16,3-1 0 0,8-3 0 15,5-6 0-15,6-8 1 0,7-6 0 16,4-7 1-16,5-9 1 0,4-9-1 0,1-5 1 16,1-6 0-16,-1-2-1 0,-1-8-1 15,-4-6-1-15,-5-4 0 0,-4-3 0 32,-7-7-1-32,-5 3 1 0,-1 0-1 0,-8 9 0 15,-3 9 0-15,-2 11 1 0,0 12-1 16,-2 15 0-16,-3 10 0 0,-8 11 1 15,0 14 0-15,-3 9-1 0,-1 12 2 0,0 10-1 16,-3 6 1-16,2 4-1 0,2 1 1 16,5-2 0-16,5-2-1 0,4-8 0 15,4-11 0-15,7-10-1 0,3-7 0 0,3-9 0 16,2-10 1-16,2-9-1 0,-1-6 0 16,-2-9 0-16,-2-7 1 0,0-7-1 15,0-6 0-15,-2-4 1 0,-1-2-1 16,-3-4 0-16,1 6 0 0,0 5 0 15,-1 7 1-15,-2 7-2 0,1 8 1 0,-1 9 0 16,0 9 0 0,-1 6 0-16,2 6 1 0,1 3-1 15,-1 4 1-15,3 2 0 0,0-2 0 16,1 0-1-16,3-5 1 0,1-4 0 16,1-4 0-16,2-9 0 0,1-6 0 15,2-6 0-15,-3-8 1 0,1-5-1 16,-4-3 1-16,1-2-1 0,-5-3 0 0,-1 2 0 15,-4 2 0-15,-1 5-1 0,-2 5 1 0,-2 1 0 16,0 6 0-16,-2 7-1 0,-2 8 1 16,0 4 1-16,0 4 0 0,2 3 0 15,1 5 0-15,2-1 1 0,6 0 0 16,3-5 0-16,5-1-1 0,5-2 1 16,4-5-1-16,3-7 0 0,0-4 0 15,4-6 1-15,4-4-1 0,-2-6-1 0,1-4 1 0,-1-6-1 16,0-3 0-16,-2-3 0 0,-7-6-1 15,-5-1 1-15,-6-1-1 0,-7 4 1 16,-6 3-1-16,-6 5 1 0,-4 7 0 16,-5 9-1-16,-4 10 1 0,-5 8-1 15,-5 9 2-15,0 5 3 0,-1 9 2 0,3 3 4 32,3 4 1-32,5 1 2 0,10-1 0 0,9 2 0 15,9-3-3-15,8-5-3 0,9-2-2 16,5-5-2-16,10-5-1 0,5-5-1 15,7-7 2-15,4-5-8 0,5-5-10 16,4-6-10-16,3-8 95 0,2-5-292 16,-2-1-194-16,-9-14-525 0</inkml:trace>
  <inkml:trace contextRef="#ctx0" brushRef="#br0" timeOffset="10752.7386">16554 4524 760 0,'-8'8'155'0,"-6"5"5"16,1 4-132-16,-2 8-1 0,-5 3 6 16,-4 6 3-16,-3 7 3 0,-3 5 3 15,1 3-6-15,0 6-10 0,4 0-10 0,5 2-6 16,8 0-4-16,6-1-3 0,6-8-2 15,7-4 1-15,11-10-1 0,8-6-3 16,9-9-13-16,6-8-29 0,5-10 139 16,2-5-292-16,2-9-175 0,2-8-474 0</inkml:trace>
  <inkml:trace contextRef="#ctx0" brushRef="#br0" timeOffset="11137.1405">16991 4595 688 0,'-1'8'158'0,"-3"11"7"16,-2 3-83-16,-3 5-45 0,-2 6 4 16,-1 4 6-16,-2 4-3 0,-4-1-3 15,-1 0-7-15,-1-1-7 0,6-1-11 0,2-2-7 16,1-3-4-16,2-3-3 0,3-2-1 16,4-6 0-16,1-5-2 0,2-3 1 15,-1-7-1-15,2-9 0 0,0-10 0 16,1-7-1-16,2-6-1 0,-2-8 1 0,1-9 1 15,1-8-1-15,-3-3 1 0,6-4 0 16,2-5 1 0,5 1 0-16,3 1 0 0,9 8 0 15,1 6 0-15,4 9 0 0,0 7 1 16,3 13-1-16,-1 3 1 0,2 10 0 16,-4 6-1-16,1 7 1 0,-4 4 0 15,-3 6-1-15,-7 4 0 0,-8 2 1 0,-8 0-1 16,-7 1 1-16,-8 4 0 0,-9-2 0 15,-9 1 0-15,-2-3 0 0,-6 2 0 0,-3-2 0 16,-6-2 0-16,-2-3 3 0,6-1-3 0,6-4-3 16,8-2-33-16,10-3-4 0,13-6-161 15,19-5-161-15,16-7-403 0</inkml:trace>
  <inkml:trace contextRef="#ctx0" brushRef="#br0" timeOffset="11622.8773">17285 5004 481 0,'-13'4'126'16,"2"0"11"-16,2-2-43 0,1-1-24 16,5 0 8-16,1-3 0 0,3-2-10 15,2-4-6-15,7-3-9 0,3-4-14 16,3-6-16 0,3-4-8-16,8-6-5 0,0-1-2 0,7 0-3 15,-2-2-1-15,-1-1-2 0,-1 2-1 16,-1 2 0-16,-9 5 0 0,-3 4-1 15,-8 4 0-15,-3 5 0 0,-2 7 1 16,-6 3-1-16,-2 9 0 0,0 5 0 16,-2 4 1-16,2 5-1 0,1 5 0 15,3 4 1-15,2 1-1 0,5 0 1 0,3-3-1 0,3-2 0 16,1-3 1-16,2-4-1 0,-1-5 1 16,2-3 0-16,-2-5 0 0,0-1 0 15,1-6-1-15,-3-2 1 0,-1-4 0 16,-2-3 1-16,-3-5-1 0,-2-3-1 15,-1-5 1-15,0-3 0 0,-1-5 0 0,-1-2-1 32,1 1 0-32,2 4 0 0,-1 2 0 0,2 7 0 15,-3 4 1-15,0 11-1 0,0 8 2 16,0 10 3-16,-2 7 5 0,-1 5 2 16,-1 6 2-16,-1 5 2 0,0 2 1 15,0 1-1-15,0-3-4 0,0-3-4 16,0-3-3-16,0-2-1 0,2-7 1 0,2-4-11 15,-1-5-7-15,1-7-17 0,2-7-39 0,2-9-25 16,-2-5-120-16,-1-11-157 0,2-10-332 16</inkml:trace>
  <inkml:trace contextRef="#ctx0" brushRef="#br0" timeOffset="11722.698">17778 4446 537 0,'-2'-11'124'0,"2"8"-1"15,0 2-65-15,1 6-41 0,1-1-1 0,0 4-6 16,2 1-2-16,0 0 2 0,0 1 4 15,2-1-14-15,-1-1-129 0,6-1-114 16,1-1-302-16</inkml:trace>
  <inkml:trace contextRef="#ctx0" brushRef="#br0" timeOffset="12022.5407">18046 4523 763 0,'-12'3'171'0,"0"5"6"0,2 6-115 15,4 5-24-15,4 10 8 0,1 4-13 16,3 6-5-16,4 4-1 0,4 2-5 0,2-5-9 16,0-1-7-16,-1-8-4 0,0-2-1 15,-1-7-1-15,-2-6 1 0,-2-6-3 0,3-5-3 16,2-6-2-16,2-5 0 0,1-7-1 16,0-8 1-16,0-4 0 0,-1-8 2 15,-2-2 3-15,-3-5 2 0,-1 0 4 16,0 4 3-16,-2 4 2 0,1 3 3 15,-2 7 0-15,-1 4 1 0,1 7-1 0,-3 4-2 32,-1 3-4-32,2 4-3 0,1 3-7 0,1 3-11 15,0 1-9-15,3 3-31 0,2 2-24 16,5-1-126-16,1-1-147 0,2-1-342 16</inkml:trace>
  <inkml:trace contextRef="#ctx0" brushRef="#br0" timeOffset="12523.3336">18532 4670 740 0,'-20'-9'183'0,"-9"2"-1"0,2 6-93 16,3 5-48-16,4 5 7 0,2 2-11 15,0 4-16-15,-1 4-5 0,10 2 0 16,1 0-6-16,4 1-6 0,0 0-2 16,4-1-2-16,4-3 1 0,2-4-1 15,9-4 0-15,5-3 0 0,4-6 1 0,5-5 0 0,3-6-1 16,0-3 1-16,3-6 0 0,-6-1 0 15,-4-4-1-15,-3-2 1 0,-7 2 0 16,-4 2 0-16,-4 3 0 0,-4 3 0 16,-3 5 2-16,-2 5-1 0,-3 7 1 15,-5 7 0-15,-2 5 0 0,-4 3 1 32,1 6-1-32,1 2 0 0,1 2 0 0,4-1 0 0,6-2-1 15,5-3 0-15,8-3-1 0,5-4 2 16,5-5 0-16,2-8 0 0,2-6 0 15,2-5 1-15,2-5-1 0,7-7 0 16,-1-6 0-16,-1-7-2 0,-1-6 0 0,0-2-1 16,-3-5-1-16,3-4 0 0,-10-5-1 15,-13-3 0-15,-6 4 0 0,-1 8 0 0,-7 5 0 16,-2 8 1-16,-7 8 1 0,-1 14-1 16,5 17 1-16,-2 11 1 0,1 13-1 15,1 7 1-15,-3 10 1 0,-1 6 0 16,-4 5 1-16,2 2-1 0,1 1 1 15,4-4-1-15,3-3 0 0,6-6-1 0,5-3 0 32,7-9 0-32,4-6 1 0,1-8-1 0,2-8-4 15,-1-9-12-15,-3-9-32 0,-1-8 118 16,-3-9-281-16,-3-7-182 0,-4-4-484 16</inkml:trace>
  <inkml:trace contextRef="#ctx0" brushRef="#br0" timeOffset="12639.2507">18744 4491 711 0,'1'-4'154'0,"16"0"1"16,5-1-112-16,11 0-23 0,13 1 3 16,3-2-9-16,6 2 8 0,-4 3 6 15,-5 0-40-15,-2 2-150 0,-10 3-145 16,-17 0-382-16</inkml:trace>
  <inkml:trace contextRef="#ctx0" brushRef="#br0" timeOffset="12955.5927">19199 4703 740 0,'3'-4'179'0,"2"-3"1"15,0 1-56-15,7-2-96 0,9 0 3 16,12-1-3-16,3-4-6 0,9-2-1 16,0-3-1-16,1 1-6 0,-4-3-6 0,-6-2-4 15,-15-2-3-15,-4 1-3 0,-13 0-1 0,-6 1-1 16,-6 1-1-16,-9 5 1 15,-7 4-1-15,-10 9 1 0,-7 6 1 16,-1 10 3-16,-3 7 0 0,4 3 3 0,5 7 3 16,5 4 6-16,10 3 4 0,7-1 1 15,7-2 2-15,4-1-1 0,4-1-1 0,6-4-2 16,6-5-6-16,12-6-4 0,10-6-1 16,9-3-2-16,7-6 3 0,3-4-5 15,7-7-6-15,-3-3-6 0,-6-9-41 0,-7-5-45 16,-4-11-119-16,-7-6-164 0,-10-7-370 15</inkml:trace>
  <inkml:trace contextRef="#ctx0" brushRef="#br0" timeOffset="13155.8851">19674 4039 749 0,'0'-1'163'16,"7"7"0"-16,13 3-110 0,10 8-28 15,3 5 9-15,12 6 1 0,5 5 3 16,5 4 2-16,2 8 4 0,0 2-6 15,-3 7-7-15,-3 2-8 0,-11 1-5 0,-15 4-4 16,-15 1-4-16,-16-3-3 0,-16 0-3 16,-14-3-2-16,-15-4 1 0,-7-2 6 0,-8-5 2 15,-4-10 12-15,-2-6-169 0,3-7-67 16,8-10-169-16,12-10-414 0</inkml:trace>
  <inkml:trace contextRef="#ctx0" brushRef="#br0" timeOffset="13725.1206">21081 4580 635 0,'-6'-3'150'16,"8"-1"9"-16,5-1-98 0,14 1-5 15,11-2 11-15,11-1-5 0,9-2-3 16,16 0-7-16,11 0-9 0,9-1-12 15,4-3-11-15,5 1-7 0,4 1-6 32,-5-1-1-32,-12-1-6 0,-11-1-8 0,-12 0-11 0,-13-2-13 15,-16-1-9-15,-16-3-13 0,-14-2-16 16,-8 0-6-16,-7-1 5 0,-11 1 9 16,-8 4 12-16,-7 1 11 0,-1 4 16 15,3 1 20-15,2 5 13 0,3 2 10 16,8 1 7-16,9 2 8 0,9 1-1 15,4 2 0-15,4 0 1 0,10 0 1 0,9 1-1 0,9 2-4 16,7 0-4-16,5 1 2 0,6 2-2 16,3 4-4-16,-3 3-7 0,-4 3-4 15,-6 6-3-15,-4 5-2 0,-7 3-3 16,-8 2-2-16,-9 1 1 0,-9 0 3 16,-9 0 3-16,-8-3 1 0,-9-2 2 15,-5-3-1 1,-3-4 0-16,1-3 0 0,5-1 1 0,4-5-7 15,5-4 9-15,9-4-66 0,8-7-149 16,8-4-169-16,7-8-437 0</inkml:trace>
  <inkml:trace contextRef="#ctx0" brushRef="#br0" timeOffset="14477.3266">23437 3938 761 0,'8'-9'159'0,"1"3"0"16,3 13-126-16,1 8-18 0,0 12 7 15,-3 11 4-15,-3 11 4 0,-6 8 4 16,-2 8 2-16,-4 2-3 16,-4 2-7-16,-4-3-7 0,-2-4-4 0,-4-4-5 15,-1-7-3-15,-2-7-2 0,0-7-1 16,5-6-1-16,5-6-1 0,2-7-1 16,5-7 0-16,3-9-1 0,6-9 1 15,5-6 0-15,5-10-1 0,10-6 1 16,8-3-1-16,8-9 0 0,4-3 1 15,3-1-1-15,2-1 0 0,-2 7 0 0,-6 4 0 0,-7 4 0 16,-7 8 0-16,-4 9 0 0,-6 10 1 16,-5 9-1-16,-2 8 1 0,-6 5-1 15,-2 4 2-15,-6 3-1 0,-3 1 1 16,-9 0 2-16,-3-2 0 0,-7-4 0 16,-2 0-1-16,-3-3 1 0,-4 0-1 15,-5-2-1 1,-2 1 0-16,1-2-1 0,5-2-1 0,3-1 0 15,5-2 0-15,8-3-1 0,14-6 0 16,10-4 0-16,12-4 0 0,10-1 0 16,8-2 0-16,5-1 0 0,5 1 1 15,2 3 0-15,0 4 1 0,-3 1-1 16,-4 2 1-16,-4 1 0 0,-1 0-1 16,-3 0 1-16,-5 0 0 0,-2-1 0 0,-2 0-1 0,-2-1 1 15,-3-2 0-15,0-1 0 0,-1-3-1 16,-2-3 0-16,3-2 0 0,-2-6-2 15,-2-3 0-15,-2-4 0 0,0-3 0 16,-2-1 0-16,-1 3-1 0,-6 0 2 0,-1 7 2 16,-3 6 1-16,-7 10 0 0,-3 12 1 15,-3 8 4 1,-3 9 3-16,-2 6 2 0,0 6-1 16,-1 2 1-16,6-2-1 0,3-2-1 15,4-2-4-15,3-3-2 0,5-3-1 0,6-5-1 16,3-4-8-16,4-5-8 0,2-8-34 15,6-10-22-15,0-9-148 0,2-3-167 16,-1-7-397-16</inkml:trace>
  <inkml:trace contextRef="#ctx0" brushRef="#br0" timeOffset="14580.6291">24146 4159 661 0,'-4'-19'160'0,"2"7"0"16,2 4-71-16,1 5-66 0,3 7-6 15,2 4-5-15,3 3 2 0,3 2-2 16,5 5-36-16,2-1-137 0,2 2-138 15,6-3-365-15</inkml:trace>
  <inkml:trace contextRef="#ctx0" brushRef="#br0" timeOffset="14958.9519">24694 4380 774 0,'-13'-9'190'0,"-5"-2"2"0,-6 5-72 31,-4 5-78-31,-6 4 5 0,-4 7 6 0,-2 3-11 15,-3 5-8-15,-1 4-3 0,5 2-9 0,4 3-12 16,8 2-7-16,2-1-2 16,8-1-1-16,7-2-1 0,8-3 1 0,7-2-1 15,8-5 0-15,8-7 1 0,8-6-1 0,6-11 0 16,4-5 1 0,6-6 0-16,4-5 0 0,1-5 0 0,1-8 1 0,0-9-1 15,-4-2 0-15,-3-7 0 0,-3-13 0 16,-2-4 0-16,-8-2 0 0,-8-1-1 0,-6 6 1 15,-6 6-1-15,-5 11 1 0,-7 16-1 16,-4 7 1-16,-2 15-1 0,-2 18 1 16,-4 16-1-16,-1 12 1 0,-4 8 0 15,-2 14 0 1,-3 11 0-16,-4 7 0 0,4 3 0 16,3-1 0-16,3-2 0 0,5-2 1 0,5-13 2 15,9-9-8-15,5-7-6 0,7-12-9 16,7-9-43-16,9-11 45 0,7-9-204 15,11-5-177-15,9-8-419 0</inkml:trace>
  <inkml:trace contextRef="#ctx0" brushRef="#br0" timeOffset="15359.1429">26298 3783 878 0,'-4'-21'184'0,"2"5"-1"16,-1 10-153-16,3 8-14 15,2 7 7-15,-1 9 3 0,1 7 0 0,-2 8-1 0,0 6 2 16,-4 6-2-16,-5 5-9 0,-5 7-6 16,-7 1-4-16,-1 0-1 15,-1 1-2-15,-1-1 0 0,2-5-2 0,5-6 0 16,4-10-1-16,5-8 0 0,1-7 0 16,4-9-1-16,1-6-3 0,4-8-1 15,4-6-1 1,2-6 0-16,3-7 0 0,7-6 0 0,6-5 1 15,6-4 3-15,4-2 1 0,4 0 0 16,2-1 0-16,3 6 1 0,-1 5 0 0,-3 8 0 16,-3 7 0-16,-3 9 1 0,-5 9-1 15,-5 10 1-15,-6 4-1 0,-4 5 1 16,-7 3-1-16,-8 2 1 0,-5-1 0 16,-8-2 0-16,-6-2 0 0,-5-2 0 0,-4-1 1 15,-4-3-1-15,-3-4 0 0,-4-4 0 16,0-4 0-16,-1-2 0 0,3-3 3 0,3-3-5 15,8-1-3-15,6-2-8 0,11-4-42 16,14-3 83-16,13-6-237 0,13-4-177 16,12-2-443-16</inkml:trace>
  <inkml:trace contextRef="#ctx0" brushRef="#br0" timeOffset="15527.6774">26821 4282 654 0,'7'3'158'0,"-5"0"9"0,-3 3-69 15,-1 6-45-15,-5 6 0 0,-3 3 5 16,-3 2-3-16,-2 3-5 0,-3 0-8 16,2 0-10-16,1-6-12 0,3-2-7 0,3-4-3 0,4-3-6 15,3-3-8-15,4-3 0 0,4-4-48 16,4-3-158-16,3-3-170 0,2-6-437 16</inkml:trace>
  <inkml:trace contextRef="#ctx0" brushRef="#br0" timeOffset="15643.1793">27018 3946 732 0,'14'-11'186'0,"0"3"0"0,0 7-14 16,0 7-155-16,3 6-11 0,-4 4 35 15,-4 2 68-15,-8 3-294 0,-10 1-182 16,-11-4-530-16</inkml:trace>
  <inkml:trace contextRef="#ctx0" brushRef="#br0" timeOffset="17444.7473">5977 7581 668 0,'2'-46'143'0,"0"11"1"0,-3 6-114 0,1 14-9 15,5 6-3-15,-1 6 1 0,3 5 1 16,-1 5-2-16,3 5 0 0,3 5-3 0,2 4-6 15,4 7-1-15,1 2-1 0,1 3 0 16,1 1-1-16,1 1-1 0,-1 2-2 16,-1 3 0-16,-1-2 0 0,-2 2-1 15,-4-2 0 1,-3 0-1-16,-4-2 0 0,-1 0 0 16,-3-4 0-16,0 0 2 0,1-3-1 15,2-4-5-15,2-1-19 0,4-7-21 0,4-3 2 16,2-8-127-16,3-8-131 0,-2-7-303 15</inkml:trace>
  <inkml:trace contextRef="#ctx0" brushRef="#br0" timeOffset="17697.5337">6490 7386 580 0,'5'-13'130'0,"-3"5"1"15,-4 3-65-15,-1 3-50 0,0 3-1 0,-4 4 7 16,-3 4 3-16,-3 4 5 0,-3 3 3 16,-3 4 1-16,-5 4-1 0,-1 5-2 15,-4 3-2-15,-2 4-3 0,-3 6-1 16,-4 10-4-16,-4 6-5 0,-8 3-3 0,-4 6-4 16,-6 3-2-16,-1 1-2 0,1-3-9 31,4-6 1-31,9-10-49 0,12-6-133 0,15-12-150 15,12-11-383-15</inkml:trace>
  <inkml:trace contextRef="#ctx0" brushRef="#br0" timeOffset="17960.3484">7035 7605 636 0,'-1'-15'153'16,"-1"1"3"-16,0 3-94 0,2 3-21 15,0 2-3-15,1 2 1 0,-2 3-10 0,1 3-8 16,-3 6-7-16,-1 4-27 0,-1 6-37 15,-1 5-72-15,0 5-49 0,-3 1-119 16,0 5-253-16</inkml:trace>
  <inkml:trace contextRef="#ctx0" brushRef="#br0" timeOffset="18081.9696">6931 7993 742 0,'-3'-2'158'0,"-1"-2"1"15,6 0-125-15,5-1-27 0,8-3 2 16,2 1 14-16,5 1-31 0,3-1-151 15,5 0-138-15,-3-2-371 0</inkml:trace>
  <inkml:trace contextRef="#ctx0" brushRef="#br0" timeOffset="20231.2849">9921 7103 337 0,'42'-37'93'16,"-4"-1"4"-16,-14 3-9 0,-3 6-49 15,-9 6 5-15,-4 7 6 0,-7 3 2 16,-8 4-5-16,-6 4-1 0,-5 5-6 0,-3 4-8 16,-4 5-8-16,-2 3-5 0,-3 4-3 0,-1 5-3 15,-3 4-2-15,2 0-2 0,1 4-1 16,2 0-3-16,2 0 0 0,5-3-3 16,7-1 0-16,6-3-1 0,5-1-1 15,6-2 0-15,5-5 0 0,6-2-1 16,8 0 1-16,3-2 0 0,5-1 0 0,4-4 0 15,1 2 1 1,1 0-1-16,-1 1 0 0,-5 2 0 16,-4-1 4-16,-6 2 4 0,-6 3 5 15,-7-1 5-15,-6 0 5 0,-6 1 5 16,-5 2 2-16,-6-2-2 0,-4 2-3 0,-4 0-5 16,-2-1-5-16,-7 1-5 0,0 2-3 15,-3-2-4-15,-1 1 0 0,1-4 0 16,2-2-2-16,5 0-11 0,7-7-7 0,8-4-36 15,12-7-76-15,14-9-60 0,12 1-133 16,10-6-277-16</inkml:trace>
  <inkml:trace contextRef="#ctx0" brushRef="#br0" timeOffset="20931.2185">10375 7175 758 0,'-20'-5'165'15,"-3"3"-1"-15,-1 6-123 0,1 5-18 16,-1 5 3-16,-2 8 6 0,-2 6-5 0,-3 5-3 15,-3 4 1-15,-1 2-5 0,1-2-9 16,2 3-5-16,5-5-4 0,7-7-1 16,9-1 0-16,11-5-1 0,12-7-1 31,10-3 1-31,8-8 0 0,6-8 0 0,6-8 0 0,5-7 1 16,1-4-1-16,-1-5 1 0,-2-4-1 15,-6-4 1-15,-5-2-1 0,-6 1 1 16,-10-2 0-16,-8 3-1 0,-7 2 1 15,-6 3 0-15,-3 5 0 0,-5 8-1 16,-2 9 1-16,-4 6 0 0,-1 6-1 16,-3 6 1-16,-2 8-1 0,-1 7 0 0,1 2 1 15,2 4-1-15,3-2 0 0,6 1 0 16,7-4 0-16,5-5-1 0,9-7 1 16,8-9 0-16,7-5 0 0,8-7 0 15,5-8 0-15,5-6 0 0,2-4 0 0,-3-3 1 16,-1-1-1-16,-5-2 0 0,-3-1 1 15,-6 5-1 1,-4-1 0-16,-5 3 1 0,-1 1-1 16,-5 4 0-16,-3 4 1 0,-2 5-1 15,-2 6 0-15,-2 6-1 0,1 5 1 16,0 6 0-16,1 2 0 0,2 4 0 0,1 2 0 16,4 0 0-16,1-1 0 0,3-2 1 15,2-4-1-15,2-2 0 0,-1-2 0 16,3-4 1-16,1-2-1 0,-1 0 1 0,-1-2 0 15,0-1 2-15,-1-1 0 0,2-2 1 16,-1-3 1-16,2-2 1 0,-1-2-1 16,2-1 0-16,2-2-1 0,-1-8-1 15,-1-2 0-15,2-4-1 0,-3-5-1 0,-4-7 0 16,-2-8-1-16,-5-4 1 0,-4-4-1 16,-2-2 0-16,-6-2 0 0,-5 5 0 0,0 6 1 15,-2 11-1-15,-1 10 2 0,-1 10-1 16,-3 16 2-16,-2 15 0 0,-3 14 3 15,-3 15 3-15,0 14 2 0,-1 8 1 0,2 9 0 16,5 2 1-16,6 1-2 0,7-5-3 16,7-6-2-16,6-10-3 0,4-7-1 31,3-8-2-31,1-9 2 0,-1-8-1 0,0-9-4 16,-3-9-13-16,-2-9-35 0,-4-8 6 15,-2-5-168-15,-2-10-169 0,-2-3-403 16</inkml:trace>
  <inkml:trace contextRef="#ctx0" brushRef="#br0" timeOffset="21062.7697">10967 6865 669 0,'-10'-6'174'0,"10"-1"3"15,11 0-23-15,14-3-120 0,14-2-6 0,9-3 1 16,8-3-9-16,5 1-3 0,2 0-1 16,-7 2 5-16,-6 4-6 0,-8 1-45 15,-13 3-160-15,-10 1-162 0,-14-1-430 16</inkml:trace>
  <inkml:trace contextRef="#ctx0" brushRef="#br0" timeOffset="21882.0624">13502 6374 679 0,'-7'-30'146'16,"-4"5"3"-16,-6 18-121 0,4 4-8 16,2 14 2-16,-1 9 4 0,-1 10-3 15,-1 9-2-15,-1 9-3 0,4 6-3 0,3 4-4 16,2 1-3-16,4 0-3 0,2-1-3 31,2-3 0-31,4-6 2 0,0-4-5 0,1-10-11 16,-1-6-17-16,0-9-15 0,-2-5-11 15,-1-7-3-15,-1-5-2 0,-5-6 4 16,-1-2 10-16,-3-5 20 0,-1-3 19 16,-2-1 16-16,-3-5 9 0,-2-1 8 15,2-3 8-15,2-3 6 0,3 0 5 0,4 0-1 16,9-2-2-16,6 3-4 0,9 0-5 0,9 4-5 15,7 3-4-15,7 6-6 0,5 4-2 16,2 4-4-16,1 4-3 0,-2 5-3 16,-5 2-2-16,-7 6-2 0,-9 2 0 15,-10 4 0-15,-8 3 1 0,-10 2 1 0,-11 4 3 16,-8-1 0-16,-5 1 2 0,-7-2 0 16,-6-4 1-16,-3 0-2 0,-2-5-1 0,-2-1-2 31,0-3-1-31,0-3-1 0,4-2-2 15,5-1 1-15,6-4 0 0,7-3 0 16,7-4-5-16,14-6-8 0,11-4-18 16,12-8-32-16,9-7-128 0,9-6-147 15,11-2-355-15</inkml:trace>
  <inkml:trace contextRef="#ctx0" brushRef="#br0" timeOffset="22033.2788">14000 6667 662 0,'2'3'150'15,"0"4"6"-15,-2 7-94 0,0 6-21 0,-1 6 5 16,-1 4 6-16,-3 3-7 0,-1 1-2 16,-1-1-7-16,2-3-11 0,0-2-10 0,2-5-6 15,1-3-4-15,1-4 3 0,2-2-5 16,1-5-1-16,1-5-52 0,4-5-143 16,-1-2-160-16,2-4-411 0</inkml:trace>
  <inkml:trace contextRef="#ctx0" brushRef="#br0" timeOffset="22186.2416">14130 6373 760 0,'2'-14'165'0,"-2"7"1"16,1 4-124-16,1 6-28 0,3 2 1 0,0 6-2 16,0 2-4-16,0 4 10 0,1 1 18 15,-2 1-44-15,-2 1-163 0,-3 3-154 16,-6-2-415-16</inkml:trace>
  <inkml:trace contextRef="#ctx0" brushRef="#br0" timeOffset="22982.3032">13000 7407 510 0,'-7'-3'147'0,"-1"0"3"16,2 1-28-16,6 2-72 0,9 0-2 0,13 1 5 16,11 0-5-16,12-2-12 0,14-1 0 15,16-1 1-15,15-2-6 0,9-1-7 16,8-6-5-16,6-2-6 0,7-2-3 0,-2-1-3 16,-4-3-3-16,-7 0-1 0,-9 2-1 15,-14 3-1-15,-18 1-1 0,-17 4 1 16,-18 1-3-16,-15 4-3 0,-16 0-6 0,-15 0-27 0,-10 4 137 15,-5-1-292-15,0 2-173 0,-1 4-470 32</inkml:trace>
  <inkml:trace contextRef="#ctx0" brushRef="#br0" timeOffset="24033.991">13478 7737 596 0,'-9'-21'149'0,"1"3"7"0,0 5-90 0,0 3-12 16,3 4 4-16,0 2-8 0,0 7-15 15,-1 6-8-15,0 7-5 0,0 8-7 16,1 7-6-16,-2 4-4 0,0 4 0 16,-1 2 0-16,1-1-1 0,2-3-1 0,2-4 0 15,0-4-2-15,6-3 0 0,1-4 0 16,5-5-1-16,4-5 1 0,3-6 0 0,4-7 0 16,2-5 1-16,3-9-1 0,3-7 1 15,0-2 0-15,-2-4 1 0,-3-5-1 16,-2-5 1-16,-4-1 0 0,-8 0 0 15,-2 0 2 1,-6 3 0-16,-2 2 1 0,-1 8 1 16,-1 6 0-16,-2 8 0 0,1 8-1 15,-1 8-1-15,0 8-1 0,-2 9-1 0,2 6-2 16,-1 6 0-16,3 7-1 0,2 0 1 16,1 2-1-16,5-2 0 0,3-6 1 15,4-3-1-15,2-7 0 0,5-5 0 16,3-6 0-16,4-9 1 0,2-9 0 0,2-5 0 15,1-6 0-15,0-3 1 0,-3-5 1 16,-3-3 0-16,-4-2 1 0,-3 0 1 0,-7-4 0 16,-5-2 0-16,-4-2 0 0,-4 1-1 15,-3 2 0-15,-4 2-2 0,0 5 1 16,0 7 0-16,2 6-1 0,-2 8 0 16,1 6 0-1,2 9-1-15,0 7 0 0,4 5 0 16,2 7-1-16,2 3 0 0,4 1 0 0,5 1-1 15,6-2 1-15,4-5 0 0,3-4 0 16,6-3 0-16,2-7-2 0,2-6-5 16,-4-3-9-16,-1-5-8 0,-3-2-3 15,-5-5-2-15,-6-1 1 0,-4-2 1 16,-4 0 5-16,-3 2 9 0,-3 2 8 0,0 0 8 16,-1 4 0-16,0 4 1 0,-1 5 1 0,1 5 3 15,0 4 5-15,1 3 2 0,0 2-2 16,0 8 1-16,-1 0 2 0,2 0-1 15,-1 2-3-15,-1 2-2 0,0 2-1 16,0-2-3-16,-3-3 0 0,2-2-2 16,-1 0 0-16,0-4-1 0,1-4-1 0,0-5 3 0,-1-4-2 15,0-4-8-15,1-6-34 0,0-4-34 16,2-8-123-16,2-2-154 0,2-10-368 16</inkml:trace>
  <inkml:trace contextRef="#ctx0" brushRef="#br0" timeOffset="24185.7653">14277 7723 671 0,'-1'-15'163'0,"-2"5"7"16,1 5-105-16,1 4-13 0,-1 4-1 15,1 4-19-15,-1 2-10 0,1 6-6 16,1 1 8-16,2 3 53 0,2-1-74 16,4-5-182-16,2-5-168 0,-2-5-473 15</inkml:trace>
  <inkml:trace contextRef="#ctx0" brushRef="#br0" timeOffset="37181.1466">16344 6885 499 0,'7'-19'122'15,"-5"3"3"-15,-1 1-71 0,-2 3-12 0,-3 0-1 16,0 1 0-16,-3 1-4 0,-1 1-4 16,-4 4-3-16,-4 2-2 0,-4 4-6 15,-6 5-3-15,-7 4-3 0,-6 5 0 16,-4 5 0-16,-4 5 3 0,-4 4 0 15,-1 3-1-15,5 0-2 0,9 2-4 0,6-2-1 0,8-1-3 16,10-3-4-16,7-3-3 0,14-3-1 16,4-6 0-16,7-5 1 0,9-5-1 15,3-7 1-15,7-6 1 0,7-8 1 16,2-8 1-16,5-4 0 0,-1-7 0 16,-2-4 0-16,-1-7 0 0,-2-8 0 15,-3-4-2 1,-4-3 0-16,-5-6-1 0,-6-3 0 0,-1-4-1 15,-7-2 0-15,-5 5 0 0,-10 8 0 16,-6 6 0-16,-6 14 0 0,-6 11 0 16,-5 18 0-16,-5 22 0 0,-1 15 0 15,0 12 0-15,1 15 0 0,-2 8 1 16,5 11 0-16,3 6-1 0,4-2 1 16,5 1 0-16,3-6 0 0,6-7-1 0,5-7 0 0,5-11 0 15,3-10 0-15,2-11 0 0,6-10 0 16,3-7 0-16,5-6 0 0,2-5 0 15,6-7 1-15,1-6-1 0,5-5 1 16,-1-6 0-16,0-7-1 0,-3-7 1 16,-1-2-1-16,-5-4 1 0,-3-1-1 15,-6 3 1-15,-7 7-1 0,-5 7 1 0,-8 9-1 0,-6 7 1 16,-7 13 0-16,-7 7 0 0,-6 7-1 16,-6 10 2-16,-1 5 2 0,-4 7 2 15,0 3 2-15,2 4 0 0,4 2 1 16,7 0 0-16,7-3-1 0,7-2-3 15,8-4-1-15,7-5-3 0,7-6 0 16,7-6-1 0,4-4 1-16,7-7-1 0,4-5 2 0,-1-4-2 15,1-5-6-15,1-4-9 0,-4-5-12 16,0-2-22-16,-2-2-28 0,-1-4-114 16,-2-4-4-16,-4-1-110 0,1 1-199 15</inkml:trace>
  <inkml:trace contextRef="#ctx0" brushRef="#br0" timeOffset="37381.0136">17269 6554 526 0,'-6'-7'132'0,"3"-1"6"0,-3-1-57 15,1 2-26-15,-1 0 1 0,-2 3 2 16,-3 2-8-16,-5 7-4 0,-5 4-3 16,-3 5-8-16,-2 7-9 0,-1 5-6 15,2 4-3 1,2 6-2-16,6 0-3 0,7 2-2 0,7 0-5 15,5-4-1-15,8-2-3 0,3-2 0 16,7-5 1-16,3-6 0 0,3-4-6 16,4-5-6-16,3-4-33 0,-1-6-1 15,1-6-146-15,0-1-152 0,-2-7-360 16</inkml:trace>
  <inkml:trace contextRef="#ctx0" brushRef="#br0" timeOffset="38701.3331">17388 6923 572 0,'7'-6'137'0,"-3"-2"9"15,-1 1-89-15,0-2-4 0,3 0 1 16,-1-2-7-16,6 0-7 0,3-4-6 15,5-1-9-15,5-4-9 0,2-2-5 16,3 1-3 0,6 0 0-16,-2 2-1 0,0 3 0 0,-2 6-1 15,-4 6-1-15,0 6-1 0,-4 5 0 16,-4 4-1-16,-5 4 0 0,-4 4-1 16,-2 0 1-16,-2 2 1 0,-2-1-1 15,-2 0 1-15,0-4 0 0,-1-4 0 16,1-1 0-16,2-4 0 0,3-5 2 15,6-5 1-15,6-6 0 0,6-3 0 0,5-8-1 0,3-4 1 16,1-5-2-16,-5-2-2 0,1-4-1 16,-4 0-1-16,-2-5 0 0,-4 4-1 15,-5 1 1-15,-2 5-1 0,-2 4 1 16,-7 7 3-16,-5 4 1 0,-7 9 1 16,-6 4 0-16,-4 7 0 0,1 5 3 15,-5 6 1 1,-1 7 0-16,-5 7 1 0,1 1 1 0,3 5-1 15,2 0 0-15,4 1-1 0,8-4-4 16,7-3-2-16,11-3-2 0,8-4-1 16,7-7 0-16,4-5-1 0,1-6 1 15,6-7-1-15,3-4-4 0,-2-6-6 16,1-4-10-16,1-3-11 0,2-3-30 16,-2-4-27-16,3-3-15 0,-2 1-4 0,-1-2 3 0,1 3 8 15,-6 1 12-15,-5 6 37 0,-5 2 39 16,-11 5 27-16,-6 3 24 0,-8 3 14 15,-6 2 9-15,-3 3 10 0,-8 0 1 16,-3 6-6-16,-1 3-6 0,-2 0-10 16,1 5-6-16,-1 1-7 0,0 3-6 15,6 2-7-15,4 0-7 0,1-1-7 0,6 1-5 0,3 1-4 16,5-2-3-16,5-2-2 0,3-1-1 16,4-5 1-16,2-1-1 0,3-3 1 15,0-5-1-15,3-4 1 0,3-3-1 16,0-3 1-16,-2-3-1 0,3-3 1 15,0-2-1-15,0-3 1 0,-1-3-1 0,-6-3 0 32,-1 0 0-32,-1 0 0 0,-3 0 1 0,-2 4-1 15,-2 4 0-15,-3 4 0 0,-2 7 0 16,-3 4-1-16,-3 8 1 0,-2 4 0 16,-1 4 0-16,-1 5 0 0,0 5 0 15,1 3 0-15,2 3 1 0,5-1-1 16,5-1 0-16,4-1 1 0,7-4-1 15,3-5 0-15,3-2 0 0,2-6 1 0,2-3-1 0,-2-4 1 16,0-4 0-16,2-5-1 0,-1-4 1 16,2-6-1-16,-2-4 1 0,-1-5-1 15,-2-3-1-15,-6-1 0 0,-4-2 0 16,-7 2 0-16,-4 2-1 0,-2 2 0 16,-5 5 0-16,-1 5 1 0,-4 3 0 15,-3 3 0 1,1 4 0-16,-1 4 0 0,0 3 0 0,1 4 0 15,3-1 0-15,4 4 0 0,6 0-1 16,8-1 1-16,7 1 0 0,8-2 0 16,16 0 0-16,3-2 0 0,9-1 1 15,3 1 0-15,-2 2 0 0,-3 0 0 16,-4 2 0-16,-13-1 1 0,-6 3-1 0,-7 2 0 16,-9-1 0-16,-4 0 0 0,-4 5 2 0,-4 2 1 15,-2 0 1-15,-4 3 2 0,-1 2 2 16,-5 3 1-16,-2-1 1 0,-4-4-1 0,1-3-1 15,0 0-1-15,2-4-3 0,4-3-1 16,6-5-1-16,9-4-2 0,9-3 1 16,6-4-1-16,3-4 0 0,2-5 1 15,4-4 0 1,4-10 0-16,4 0 0 0,2-4-1 16,1-3 0-16,-1-4 1 0,4 0-1 15,-5 0 0-15,-7 8 0 0,-7 2 0 0,-9 8 0 16,-4 5 0-16,-3 10-1 0,-12 10 1 15,-3 10 0-15,-3 7 0 0,-6 7 0 16,-5 5 1-16,-5 5 0 0,-1 3 0 16,5-2 1-16,0 0-1 0,4-1 1 0,5-5-1 15,7-3-1-15,4-5 1 0,4-3-1 0,2-6 2 16,1-5-6-16,0-4-7 0,2-6-12 16,-1-5-14-16,1-5-45 0,2-6-27 15,4-10-109-15,5-7-142 0,5-5-314 16</inkml:trace>
  <inkml:trace contextRef="#ctx0" brushRef="#br0" timeOffset="38821.6284">19448 6098 782 0,'-3'-5'161'0,"4"2"1"15,3 3-143-15,2 3-15 0,7 3-1 16,2-1 3-16,-1 5 11 0,0 1-30 16,-1 3 41-16,-3 2-190 0,-4-1-144 31,-6 1-395-31</inkml:trace>
  <inkml:trace contextRef="#ctx0" brushRef="#br0" timeOffset="39506.3223">19775 6598 701 0,'-12'-5'155'0,"-3"-2"-2"0,3 3-86 0,0 0-54 15,2-1 3-15,0 0 1 0,1-1 0 16,0 1-1-16,4-4 1 0,4-2-1 15,5 0-9-15,4-2-6 0,5 1 0 16,5-2-1-16,5 0 0 0,0 5-1 16,1 0 1-16,-1 3 1 0,-1 3 1 15,-3 4 2 1,-1 5 1-16,-5 2 2 0,-2 3 0 0,-1 2 2 16,-4 5 0-16,0 0 1 0,-3-2-1 15,-2 0 0-15,1-1 0 0,2-3 0 16,-1-1-1-16,2-6 0 0,5-3-1 15,6-3-1-15,3-4-1 0,2-7-2 16,4-3 1-16,2-4-2 0,1-4 0 16,0-5-1-16,-2-5-1 0,-4-3 0 0,-4-2 1 15,-2-1-1-15,-4 2 0 0,-4 6 0 0,-4 4 0 16,-5 8 0-16,-4 7-1 0,-5 8 1 16,-6 8 0-16,-5 3 1 0,-7 6 0 15,-3 4 2-15,-2 5 1 0,1-1 1 16,6 0 0-16,6-1 0 0,7 2-1 15,11-7 0-15,8-4-1 0,8-5 1 0,10-3 0 0,5-6 0 16,10-4 1-16,1-7 0 0,4-7-1 16,0-4 0-16,-6-1-2 0,-4-3-1 15,-5 2-1-15,-8 1 1 0,-6 5 0 16,-5 5-1-16,-4 7 0 0,-2 6-1 16,-4 10 1-16,-4 10 0 0,0 13 1 31,-4 7-1-31,0 9 0 0,-5 11 1 0,-1 2 1 15,1 8-1-15,0-1 0 0,1 2-1 0,2-1 1 16,3-3 0-16,5-4 0 0,2-4-1 16,2-5 1-16,4-8-1 0,-2-9 1 15,0-8-2-15,-3-6 1 0,-2-6 1 16,-4-7-1-16,-5-9 1 0,-5-9 1 16,-5-4-1-16,-4-6 1 0,0-5 0 0,2-8-1 15,4-7 1-15,6-1 1 0,7-2 1 0,8 1 2 16,8 1-1-16,6 3 0 0,4 5 0 15,1 8-1-15,3 7 0 0,0 5-3 16,0 4-6-16,-2 4-4 0,-4 2-17 16,-5 3 3-16,-3-1-185 0,-7 0-172 15,-1-5-429 1</inkml:trace>
  <inkml:trace contextRef="#ctx0" brushRef="#br0" timeOffset="40969.9455">21520 6195 665 0,'-22'-17'156'0,"-3"0"2"0,-1 8-106 0,-3 6-15 15,-1 6 0-15,0 7 0 0,1 8-9 16,-1 8-5-16,-2 7 0 0,3 4-3 16,4 4-7-16,6 1-4 0,5-1-4 15,5-2 0-15,8-3-2 0,8-8-2 16,8-4 1-16,5-5-1 0,9-7 1 16,6-9 0-16,1-6 0 0,5-7 1 0,-1-4 1 0,2-6 0 15,-3-4-1-15,-3-5 0 16,-5-1 0-16,-4-6-1 0,-6-5 0 0,-6-3 0 15,-8-1-1-15,-6 1 0 0,-4 3 0 16,-9 5 1-16,-5 8 1 0,-9 9-1 16,-4 7 1-16,-3 9 0 0,-3 10 0 15,-2 9-1 1,5 6 0-16,3 5-1 0,10 1-1 0,8 1 1 16,9 2-1-16,7-4 0 0,11-8 0 15,13-3 1-15,11-9 1 0,7-6 1 16,6-8 0-16,2-8 0 0,0-2 1 15,0-5-1-15,-7-1 0 0,-10-4-1 16,-5 1 0-16,-6 1-1 0,-6 2 0 16,-5 2 0-16,-5 4 0 0,-3 4 0 0,-2 6-1 0,-1 5 1 15,-2 7-1-15,0 8 1 0,1 5-1 16,0 5 1-16,2 2-1 0,0 5 1 16,3 1 0-16,3-1 0 0,4-2-1 15,2-4 1-15,6-1-1 0,3-5 1 16,3-2-1-16,1-8 1 0,0-2-1 15,-1-5 1-15,2-3 1 0,-3-1-5 0,-3-4-8 0,-3-4-9 16,-3-1-3-16,-1-3-1 0,-6-2 0 16,-2 0-2-16,-5-2 5 0,0 0 8 15,-3 4 11-15,-2 2 8 0,0 2 4 16,-1 3 6-16,-2 3 4 0,0 3 2 16,-2 3 2-16,-5 3 2 0,-6 4 2 15,-5 3-1 1,-4 4-1-16,-5 5-2 0,-3 2-1 0,-5 1-1 15,1 0-4-15,3 0-6 0,7-1-5 16,2-3-3-16,8-3-2 0,6-3-2 16,13-3-1-16,11-4 0 0,10-2 0 15,6-7 0-15,6-4 0 0,8-4 1 16,3-8 0-16,2-4 0 0,-1-8 0 0,1-1 0 16,3-8 0-16,3-5 0 0,-3-6 0 0,-2-2 0 15,-3-4 1-15,-5-5-1 16,-8-5 0-16,-10 6 1 0,-9 5-1 0,-8 6 0 15,-6 7 1-15,-4 10-1 0,-2 12 1 16,-4 11 0-16,-5 10 0 0,-6 8 1 16,-6 9 0-16,-3 11 1 0,-2 8 0 15,-3 8 0 1,-2 4 0-16,3 1 0 0,4 4-1 0,6-3 0 16,5 1-1-16,4-7 0 0,5-2-1 15,9-5 0-15,4-4 0 0,7-5 0 16,7-4 0-16,4-10 0 0,6-4 0 15,8-6 0-15,7-4 0 0,4-6-1 16,2-3-1-16,2-3-2 0,0-4-3 0,-6-5-1 16,-3-6 0-16,-8-2-2 0,-1-6 1 0,-6 0 1 15,-6-2 3-15,-5 3 2 0,-4 6 1 16,-5 4 1-16,-3 6 0 0,-7 8 1 16,-2 6 0-16,-4 6 1 0,-3 5 0 15,-4 4 1-15,-2 6 2 0,-5 4 1 0,-1 7 1 16,0 1 0-16,3 3 1 0,5 1-1 15,4-2 0-15,7-2-2 0,6-4-2 0,8-4 0 16,7-6-1-16,6-6 0 0,4-6-1 16,7-3 1-16,3-4 0 0,6-5-1 15,1-3 0-15,3-5 0 0,-1-4-1 16,-3-5-1-16,-5-5 0 0,-2-1 0 0,-8 3 0 16,-4 1 0-16,-7 5 1 0,-4 6 0 31,-2 6 0-31,-4 7 0 0,-2 7 1 0,-7 7-1 15,1 6 2-15,0 4-1 0,-1 5 1 16,2 4 1-16,2 4 0 0,2-3 0 16,6-4 1-16,3-4-1 0,4-2 0 15,3-7 0-15,3-7 1 0,3-2 0 0,3-5 0 16,3-4 0-16,-1-2-1 0,4-5 0 16,1-5 0-16,0-2-1 0,-1 2 0 0,-3-1-1 15,-5 0 1-15,-5 2 1 0,-7 3 4 16,-8 6-1-16,-9 4-6 0,-8 5-114 15,-6 0-108-15,-3 2-177 0,-4 3-434 16</inkml:trace>
  <inkml:trace contextRef="#ctx0" brushRef="#br0" timeOffset="41870.6302">10028 9434 637 0,'8'-9'147'0,"-1"-1"7"0,-17 3-99 0,-3 3-21 0,-4 3 1 0,-6 4 6 0,-8 3-5 0,-8 2-8 16,-7 7-6-16,-4 4-5 0,-7 1-5 16,-7 3-4-16,-3 4-2 0,-2-2-3 0,4-1-1 0,1-5-1 15,5-4 0-15,10-4-1 0,12-7 1 16,12-11-1-16,13-8 1 0,13-11-1 16,18-8 0-16,13-8 0 0,17-7 1 15,12-7-1-15,9-2 1 0,9 0 0 16,1 5 0-16,-2 3 1 0,-7 6 0 15,-12 7 1 1,-10 7 0-16,-10 6 1 0,-12 3 1 0,-9 4-1 16,-8 3 1-16,-7-2-1 0,-6 2-1 15,-4-1 0-15,-3 0-1 0,-3 2-1 16,-4 1-1-16,-3 3 1 0,0 3 0 16,-1 3 1-16,0 6 1 0,-2 8-1 15,0 12 2-15,2 11 0 0,3 13 2 16,3 15 0-16,1 10 1 0,2 6 1 0,7 5-1 0,4 0-1 15,4-4 0-15,5-8-1 0,5-5 5 16,5-8-1-16,1-7-3 0,4-6 71 16,-2-5-271-16,-2-9-180 0,-5-11-514 15</inkml:trace>
  <inkml:trace contextRef="#ctx0" brushRef="#br0" timeOffset="42924.5629">11419 9217 618 0,'-19'-17'146'0,"-3"4"2"16,-1 6-99-16,0 6-13 0,0 9 3 15,-1 6-1-15,0 10-8 0,-3 7-1 16,3 6-2-16,2 6-2 0,4 4-6 0,3-2-4 0,2 1-5 15,7-4-3-15,4-4-4 0,5-4-1 16,6-4-1-16,4-9 0 0,6-4-1 16,4-9 1-16,4-7 0 0,1-8 0 15,3-6 0-15,0-8 1 0,-3-4-1 16,-1-7 1-16,-3-3-1 0,-6-2 0 16,-2-3 0-16,-5-3 0 0,-5-3 0 0,-4 0 0 0,-2 4 0 15,-2 6-1-15,-2 5 2 0,-2 6 2 16,0 11 0-16,-3 15 0 0,0 15 0 15,-2 12 1-15,0 8 1 0,-1 6-2 16,1 10 0-16,2 3-1 0,4-2 1 16,4-3-1-16,6-6 0 0,5-5-1 15,6-6 0 1,2-10-1-16,6-7 1 0,4-9 0 0,2-10 2 16,2-7 0-16,1-10 0 0,1-4 1 15,0-10 0-15,-1-5-1 0,-3-5-2 16,-3-9 0-16,-3-10-1 0,-3-6 0 0,-4-9 0 15,0 1-1-15,-4-1 0 0,-3-1 0 16,-2 6 0-16,-2 13 0 0,-2 13 0 16,-4 13 0-16,-1 12 0 0,-4 16-1 0,-4 18 1 15,-5 17 1-15,-3 10 0 0,-4 9 2 16,0 15 2-16,-4 10 2 0,2 6 1 16,1 2 0-16,4 1 0 0,7-3-1 15,4-2-1-15,7-10-1 0,7-12-3 16,5-13-1-16,8-10 0 0,5-14 0 15,3-10-1-15,5-12 1 16,3-10 0-16,3-11-1 0,-1-8 0 16,0-7-1-16,1-7 0 0,-2-11-2 15,-2-9-1-15,-2-7-2 0,-2-6 0 16,-1-3 0-16,-6-8 1 0,-2 2 0 16,-4 7 1-16,-5 14 2 0,-5 14 1 15,-4 12 1-15,-3 13 2 0,-2 18-1 0,-3 16 1 16,-5 17 2-16,-5 9 2 0,-1 12 3 0,-1 10 2 15,-4 10 2-15,-1 9 1 0,4 5-1 16,2-2-1-16,6 1-2 16,4-5-3-16,5-6-3 0,5-5-3 15,5-9 0-15,3-14 0 0,3-8-2 16,2-9-5-16,-2-5-13 0,1-7-10 0,1-8-49 16,1-9 1-16,1-2-135 0,0-3-151 0,-2-3-335 0</inkml:trace>
  <inkml:trace contextRef="#ctx0" brushRef="#br0" timeOffset="43488.7941">12482 9218 738 0,'0'-1'155'0,"-4"-3"2"0,2 1-105 0,1 2-20 16,-2-1 4-16,-1 1 2 0,-5 4 1 15,-5 6 1-15,-6 5-2 0,-6 7-12 16,-4 5-13-16,-1 7-6 0,-1 2-2 15,2 3 0-15,6-3-1 0,8-1 0 0,7-5-2 16,9-3 0-16,7-5-2 0,5-4 0 16,5-6 0-16,7-6 0 0,6-5 0 0,4-7 1 15,3-6-1-15,2-4 0 0,2-9 1 16,-2-1-1-16,-2-4 1 0,-8-3 0 16,-6-2 0-16,-7-4 0 0,-8-2 0 15,-4 0 0-15,-8 3-1 0,-2 4 1 16,-5 6-1-16,-2 6 0 0,-2 12 0 0,-4 7 0 31,-2 7 0-31,-1 6 0 0,1 6 0 0,1 4 0 16,3 4-1-16,6 1 1 0,7 0-1 15,7-1 0-15,10-2-1 0,8-4 0 16,9-8 1-16,8-6-1 0,7-7 1 16,4-7 0-16,5-6-2 0,3-5-2 15,-2-3-1-15,-2-2-3 0,-3 2 0 0,-6 1-1 16,-4 2 0-16,-12 4 3 0,-5 3 1 0,-6 4 2 15,-6 4 3-15,-5 2 1 0,-4 3 0 16,-4 8 4-16,-4 3 2 0,-8 4 3 0,-3 3 2 16,-6 5 3-16,-5 5 5 0,-3 5 1 15,-5-1 0-15,1 2-2 0,2 1-2 16,3 0-3-16,4-1-2 0,6-4-5 16,8-3-2-16,9-3-3 0,6-1 0 0,9-3-1 31,7-5 0-31,6-4 1 0,4-4-1 15,5-3 1-15,3-2 1 0,1-4-6 16,-1-2-4-16,-3-4-5 0,-4 1-35 0,-1-2 119 16,-2-2-285-16,-1-1-184 0,-4-4-485 15</inkml:trace>
  <inkml:trace contextRef="#ctx0" brushRef="#br0" timeOffset="44174.6248">13502 9260 455 0,'1'-18'120'16,"-3"1"7"-16,-2 3-26 0,-2-1-49 15,0 1 1 1,-5 2 5-16,-2 4-2 0,-3 3-5 16,0 3-3-16,-4 3-6 0,-2 5-10 0,-1 6-6 15,0 4-5-15,1 5-2 0,0 3-5 16,0 3-3-16,4 2-4 0,4 0-2 16,3-3-3-16,5-3-1 0,5-4 0 15,4-5-1-15,8-2 0 0,4-8 0 16,5-4 0-16,6-3 1 0,3-4-1 0,4-3 1 15,0-2-1-15,0-3 1 0,-3-1-1 16,-4-3 1-16,-3-2-1 0,-6-3 1 0,-5 0-1 16,-2 1 1-16,-5 0 0 0,-3 3 0 15,-2 4 0-15,-4 4 0 0,0 6 0 16,-3 10 0-16,-3 5 0 0,0 10 1 16,0 4 0-1,0 4 1-15,1 3 0 0,1 0 0 16,6-4 0-16,7-4 0 0,4-5 1 0,7-3 0 15,7-9 1-15,5-3 1 0,6-7 0 16,1-6 0-16,4-5-1 0,-3-5 1 16,-3-6-2-16,-5-5-1 0,-4-3-2 15,-4-2 0-15,-4-4-1 0,-2-7 0 16,-5-1-2-16,-1-3-1 0,-2-4 0 0,-3-5-1 0,-3-1 1 16,-3 3 0-16,-2 5 0 0,0 6 2 15,1 10 1-15,-1 9-1 0,1 15 1 16,-1 13 0-16,1 14 1 0,-1 16 2 15,1 11 1-15,-1 8 3 0,-4 9 2 16,-1 4 1-16,1 7 2 0,0-1-2 16,2-2 0-16,-1-6-2 0,4-2-2 0,3-4-3 0,3-9 0 15,1-6 2-15,1-9-6 0,1-8-7 16,1-4-8-16,0-10-51 0,-1-6-140 16,-1-2-166-16,-2-8-408 0</inkml:trace>
  <inkml:trace contextRef="#ctx0" brushRef="#br0" timeOffset="44312.692">13644 9106 785 0,'9'-1'171'0,"9"-2"1"0,5-3-103 16,4 0-65-16,9-3-3 0,4 0 1 16,2-1 7-16,0-1 4 0,-2-1-15 15,-3 3 58-15,-3 0-229 0,-10 2-158 16,-9 1-445-16</inkml:trace>
  <inkml:trace contextRef="#ctx0" brushRef="#br0" timeOffset="44628.9307">14204 9337 685 0,'-2'7'172'0,"0"-6"1"0,4-2-7 16,4 0-135-1,2-5-7-15,3-3 0 0,3-3 1 16,1-5 0-16,2-4-1 0,4-3-6 15,-1-4-11-15,2 0-6 0,-4 1 0 16,0-2-2-16,-4 1 1 0,-4 1-1 16,-7 2-1-16,-4 1 1 0,-4 4-1 15,-7 4 0-15,-5 6 0 0,-1 8 2 0,-5 3 0 16,-4 8 0-16,1 8 2 0,-2 6 1 0,0 6 5 16,1 2 6-16,2 6 5 0,3 2 1 15,8 2 2-15,5-5 1 0,9-3 0 16,6-3-5-16,12-3-5 0,6-7-4 15,4-5-3-15,5-5-1 0,5-5 0 16,0-2-9-16,4-4 10 0,-4-4-44 0,-2-3-184 16,-5 1-185-16,-7-5-483 0</inkml:trace>
  <inkml:trace contextRef="#ctx0" brushRef="#br0" timeOffset="45544.2058">16307 8536 463 0,'-2'-41'120'16,"-3"1"8"-16,-3 8-27 0,2 8-49 15,-1 7-1-15,3 4 2 0,0 6-3 16,1 9-7-16,0 10-3 0,1 11-7 0,1 9-9 16,0 14-5-16,1 11-3 15,-1 12 3-15,-3 5 2 0,1 2-4 0,-1-1-2 16,-1 0-3-16,1-5-3 0,2-7-4 0,1-6-1 15,4-7-2-15,3-8-2 0,4-6 0 16,5-10 0-16,0-7-1 0,2-9 1 0,3-11-1 16,-1-8 0-16,-4-8 1 0,-5-6-2 15,-5-4 0-15,-5-7-3 0,-6-3-2 16,-11-3-4-16,-7 0-2 0,-9-2-2 16,-7 1 1-1,-4 0 1-15,-4 5 1 0,-4 3 3 16,1 8 4-16,3 3 2 0,2 6 4 15,10 6 4-15,5 4 3 0,7 2 2 16,7 2 0-16,12-2 0 0,11 1 1 16,16-5-3-16,12-3-2 0,12-4-4 0,10-1 0 15,9-5 2-15,1-1-2 0,1-1-18 16,-3 3-37-16,-5 4-110 0,-10 4-17 0,-9 3-123 16,-7 9-244-16</inkml:trace>
  <inkml:trace contextRef="#ctx0" brushRef="#br0" timeOffset="46444.5771">16386 9047 594 0,'-14'1'133'0,"6"1"2"16,0 0-76-16,5-2-29 0,4-2 1 0,6-3 3 16,3-6-3-16,5-2-1 0,4-4-1 15,4-3-8-15,6-3-10 0,3 0-1 16,-1 0-2-16,2 6 0 0,0 1-2 31,-1 4-2-31,-2 3 0 0,-1 4-2 0,-2 4 0 16,-3 3-1-16,-2 4 0 0,-2 1 0 0,-3 1 0 15,-2 2 1-15,-4-1-1 0,-2-1 0 16,-2-1 0-16,0-1 1 16,-1-4 1-16,3-3 2 0,1-5 3 0,2-4 1 15,0-4 0-15,1-3 1 0,-1-4 0 16,-1-7 2-16,-5-1-1 0,-3-2 0 0,-4 1 2 15,-2 4 3-15,-3 3 3 0,-3 5 0 16,0 8-1-16,-5 9-3 0,0 13-2 16,-3 7-4-16,-4 9-2 0,-1 6-3 15,-1 6-3-15,0 2 1 0,2 2-1 16,2-4 0-16,6-3-1 0,7-7 1 0,5-5-1 16,5-5 0-1,7-6 0-15,7-7 0 0,2-8 0 16,3-10 0-16,4-2 1 0,0-7 0 15,0-3 0-15,1-6 0 0,-2-3 0 0,-2-2-1 16,-1-4 1-16,-4-1-1 0,-2-1 1 16,-2 2-1-16,-2 5 0 0,-3 7 0 15,-1 5 0-15,2 9-1 0,3 8 0 16,3 7 1-16,1 4-1 0,1 4 1 0,3 4 0 16,1 1-1-16,-2 5 1 0,0 0 1 15,-6-1-1-15,-1-2 0 0,-3 0 0 0,-2-2 1 16,-4-4 0-16,-5 0 2 0,-4-2 2 15,-4 1 0-15,-5-2 2 0,-5 1-1 16,-4-3 1-16,-2 2-1 0,0-2-1 16,1-3-2-16,3-2 2 0,6-2 0 0,4-4 1 15,7-6-1-15,8-7 0 0,8-9 0 0,9-4 0 16,7-8-4-16,7-3 0 0,8-4-1 16,3 1 0-16,6 5 1 0,0 6-1 15,-4 9 0-15,-3 9 0 0,-4 10 0 16,-6 7 0-16,-5 8 1 0,-9 9-1 31,-8 5 0-31,-2 2 1 0,-5 4-1 0,-5-1 1 16,-6 4 0-16,-2-1 0 0,-5-4 0 15,-1 1 1-15,-2-5-1 0,0-4 0 0,0-5 0 16,2-5 1-16,1-4 0 0,4-3 0 16,2-7 0-16,4-7 0 0,3-8-1 15,5-9 0-15,5-5 0 0,5-9-1 16,5-4-1-16,6-7 1 0,2 2 0 0,3 6 0 0,0 5 0 15,-2 7 0-15,-2 10 1 0,2 10 0 16,-4 11 0-16,-2 7 1 0,-4 9 2 16,-2 4 3-16,-5 6 1 0,-2 4 2 15,-6 1 0-15,-4 3-1 0,-1 0 0 16,-3 0-2-16,1-2 2 0,0 0-8 16,1-4-1-1,0-2 2-15,2-5-59 0,3-6-173 16,4-11-191-16,4-5-487 0</inkml:trace>
  <inkml:trace contextRef="#ctx0" brushRef="#br0" timeOffset="46860.4522">19770 7886 555 0,'-1'-26'146'0,"-1"9"10"0,1 4-83 16,0 5-14-16,1 10-3 0,1 10-1 15,-2 8-7-15,-2 12-6 0,-5 9-6 16,0 13-2-16,-3 10 3 0,-5 4 0 16,0 2-9-16,-3 2-6 0,-2-1-6 15,3-4-3-15,-1-3-3 0,2-5-3 16,2-7 0-16,4-4-7 0,6-5-12 0,3-9-26 0,6-8-30 15,7-10-137-15,3-12-160 0,6-7-384 16</inkml:trace>
  <inkml:trace contextRef="#ctx0" brushRef="#br0" timeOffset="47508.2189">19800 8499 724 0,'-5'7'155'0,"0"2"0"0,2-2-106 0,5 0-32 16,5-3 7-16,3-2 3 0,5-5 3 15,5-5 1-15,5-3 1 0,9-1-4 16,4-4-11-16,3-6-8 0,-1-2-4 16,0-3-2-16,-4 0-2 0,-6-6 1 15,-10-3-1-15,-9-1 0 0,-6 3 1 16,-7 2-1-16,-8 5 0 0,-7 7 1 0,-6 9 0 0,-6 8 1 16,-3 7 1-16,-5 13 0 0,0 10 1 15,2 7 1-15,0 9 2 0,4 3 3 16,2 5 0-16,6-2 1 0,8-3-1 15,6-4 0-15,6-6-2 0,10-7-1 16,9-6-2-16,10-11-3 0,10-7 0 16,9-7 0-16,4-8-1 15,4-8 0-15,1-7 0 0,4-6-1 16,-4-4 0-16,-8-9 0 0,-5-5-1 16,-3-11 1-16,1-9-2 0,-1-4 0 15,-3-4-2-15,-1-5-1 0,0-1 0 16,-1 4 0-16,-7 7 0 0,-6 13 0 15,-8 9 2-15,-3 11 2 0,-6 14-1 16,-2 17 1-16,-1 13 1 0,-1 15 1 0,0 15 2 0,0 11 1 16,-2 9 3-16,-2 11 3 0,-3 8 3 15,-4 8 1-15,0 1 0 0,-1-4-2 16,-1-1 0-16,1-2-3 0,3-9-4 16,3-9-2-16,6-7-2 0,5-11-1 15,2-9-1-15,3-8-1 0,3-6 0 0,1-8 0 16,4-8 0-16,0-9-1 0,-2-6-2 0,-1-8-2 15,-3-5-2-15,-6-9-4 0,-3-2-3 16,-6-6-3-16,-5-4 1 0,-8-3 0 16,-6 4 3-16,-9 3 3 0,-2 3 3 15,0 8 4-15,0 8 2 0,-1 10 2 16,5 7 2-16,4 5 1 0,10 2 3 0,3 2-1 31,7 1 0-31,5 0 0 0,7-4-1 0,11-3 0 16,12-6-3-16,10-3 0 0,9-2 0 15,8-7 1-15,5-2-5 0,2 1-2 16,-1-2-7-16,-6 2-52 0,-10-2-76 16,-4-5-67-16,-8 0-144 0,-8 0-307 15</inkml:trace>
  <inkml:trace contextRef="#ctx0" brushRef="#br0" timeOffset="47692.7284">21188 7585 763 0,'-7'-11'170'0,"-2"5"-4"0,3 11-121 0,3 11-10 16,-1 9 8-16,-1 12-2 0,0 9-7 16,-1 11 0-1,-2 9 4-15,-3 7-9 0,-1 1-12 16,2 1-7-16,-1-1-3 0,0-5-3 16,0-4-1-16,2-8 1 0,3-10-4 15,2-6-8-15,2-10-8 0,2-9-34 16,-1-7 66-16,1-6-222 0,-2-6-171 0,-3-5-425 15</inkml:trace>
  <inkml:trace contextRef="#ctx0" brushRef="#br0" timeOffset="47830.748">20889 8156 702 0,'20'-24'177'0,"10"-1"0"0,7-1-13 16,9-1-147-16,6-1-15 0,8 1 5 15,-2 3 4-15,-6 0 0 0,-5 0 104 16,-6-2-293-16,-8-4-172 0,-7 2-505 0</inkml:trace>
  <inkml:trace contextRef="#ctx0" brushRef="#br0" timeOffset="48546.9414">22917 7493 731 0,'2'-11'149'0,"-1"4"-3"16,-1 8-130-16,-1 9-1 0,0 8 9 0,-1 12 5 15,-2 13 3-15,-2 9 4 0,-3 12 6 16,-1 4-1-16,-2 4-10 0,0 2-9 16,-3-1-4-1,1-6-3-15,0-5-4 0,3-5-4 16,5-3-2-16,3-8 0 0,5-9-7 16,3-9-6-16,2-5-12 0,0-8-9 15,-1-8-20-15,-1-7-16 0,-2-7-15 16,-3-10-4-16,-3-7 5 0,-2-7 11 0,0-4 13 15,-3-6 24-15,-1-5 26 0,2-4 24 16,0 2 19-16,4 7 8 0,3 2 7 0,5 4 0 16,5 8-3-16,5 4-6 0,4 8-8 0,8 1-8 15,5 0-5-15,8 3-5 0,3 0-3 16,5 1-3-16,3 0-3 0,6 1-3 16,-2-1-2-16,0 0-2 0,-8-1-1 15,-6 0-1-15,-7 1 0 0,-9 1 1 16,-9 3 1-16,-10 1-1 0,-9 3 1 0,-8 6-1 15,-6 4 1-15,-5 5 1 0,-6 3 3 16,-3 5 1-16,-5 3 3 0,1 3 1 0,1 0 2 16,3 1 1-16,0 1 0 0,6 1-2 15,6 1-3-15,7-1-2 0,8-1-1 16,6-3-2-16,10-4 0 0,13-7-2 31,8-5 0-31,7-6-1 0,3-10 1 0,3-4-1 16,3-8 0-16,-3-8 0 0,-6-1 0 15,-6-3 0-15,-3 1 0 0,-8-4 0 0,-10-2-1 16,-7 1 1-16,-11 0-1 0,-7-1 1 16,-5 0-1-16,-7 4 0 0,-3 8-1 15,-3 8 1-15,-2 9 0 0,-2 10 0 16,1 9 1-16,-1 7 1 0,5 3-7 0,7 1-1 16,7 2-52-16,8-4-142 0,10-1-162 0,8-8-411 15</inkml:trace>
  <inkml:trace contextRef="#ctx0" brushRef="#br0" timeOffset="49178.6051">24443 8093 690 0,'10'-16'148'16,"7"-5"5"-16,5 1-116 0,7 0-12 0,3-2 3 15,5-2 5-15,3 0 0 0,0-4-3 0,-2-1-4 16,-2-6-5-16,-1-4-6 0,-2-4-4 16,-3-2-2-16,-6-1-1 0,-4 4 0 15,-5 8 2-15,-4 8 1 0,-2 5 0 16,-3 12-1-16,-2 11-1 0,-2 15 0 31,1 10-1-31,1 8-3 0,4 9-1 0,4 7 0 16,3 1 1-16,5-2-1 0,3-5 0 0,4-4-2 15,0-6 0-15,-2-5-1 0,-1-7 0 16,0-7 0-16,-2-6 0 0,-1-4 0 16,-2-9 0-16,-1-9 1 0,1-4 0 15,-3-5-1-15,-3-4 0 0,-3-6 1 16,-1-6-1-16,-5-3 0 0,-1 0 0 0,-2-5-1 16,-1-1 1-16,0 3-1 0,-1 6 3 0,0 8 4 15,-1 10-1-15,2 7 0 0,2 11 1 16,-2 10 0-16,0 10 1 0,1 5-3 15,1 8-3-15,2 5 0 0,1 3 1 16,-1 1 0-16,3-5 0 0,-1-2-1 16,3-3 0-1,-1-7-1-15,-1-6 0 0,1-5 1 16,-2-4-3-16,1-6-6 0,0-3-14 0,-1-6-16 16,2-4-32-16,0-7-26 0,-3-8 151 15,2-10-263-15,-3-7-149 0,0-7-368 16</inkml:trace>
  <inkml:trace contextRef="#ctx0" brushRef="#br0" timeOffset="49384.6965">25438 7422 618 0,'-2'-22'162'0,"-2"8"4"0,0 4-83 16,1 6-28-16,2 5-16 0,1 3-8 0,0 6-13 15,1 3-7-15,2 4 1 0,5 0-12 16,5 4-31-16,4-1-139 0,7 1-141 16,4-3-372-16</inkml:trace>
  <inkml:trace contextRef="#ctx0" brushRef="#br0" timeOffset="50179.6299">25918 7540 705 0,'-14'-8'172'0,"-1"0"6"15,-3 8-52 1,-3 4-93-16,-2 5 2 0,-4 3 2 16,-2 6 3-16,0 3-9 15,1 2-6-15,5 1-4 0,3 0-11 0,8 0-6 0,6 0-4 16,6-4 0-16,3-3-1 0,7-3 0 15,5-4 1-15,8-5-1 0,2-6 1 16,5-6 0-16,3-5 0 0,1-6 1 16,0-2 0-16,-2-6-1 0,0-2 1 15,-1-3-1-15,1 1 1 0,-4 1-1 16,-4 4 0-16,-3 5 1 0,-3 7-1 0,-7 11 0 0,-5 12 1 16,-4 11 0-16,-4 8 1 0,-2 8-1 15,-3 8 1-15,-2 6 0 0,-3-1 0 16,-3 2 0-16,-4-8-1 0,2 3 0 15,-4-5-1-15,-1-2 1 0,-3-2-1 16,-2-3 0-16,0-5-1 0,-1-5-1 16,-1-9 0-1,3-6 0-15,4-10 0 0,8-13-1 0,8-10 0 16,12-9 2-16,11-3 0 0,12-8-1 16,9-5 1-16,14-4 0 0,7-1 1 15,4-1 0-15,6 3 1 0,0-2 0 16,2 0 0-16,-5 4-1 0,-3 6 1 15,-6 1 1-15,-4 3-1 0,-7-1 2 16,-6 0-1-16,-8 1 0 0,-8 0 1 0,-9 0-1 0,-5-1 0 16,-7 2 0-16,-5 3 0 0,-5 6-2 15,1 7 2-15,-1 5-2 0,1 6 1 16,-6 12 0-16,-1 11 0 0,-4 7 0 16,-1 9 0-16,-1 8 0 0,-3 9 1 15,-1 6 0-15,1 2-1 0,1 0 1 16,2 4-1-16,-3 2 1 0,-1-2-1 0,-1-5 0 0,0-1 0 15,4-6-1-15,1-9 1 0,5-7-1 16,5-9-2-16,6-10 1 0,8-12 0 16,9-9-1-16,9-8 1 0,10-8 0 15,8-5 1-15,6-4 0 0,4 0 1 16,0 5-1-16,-5 5 0 0,-7 8 0 31,-5 8 1-31,-4 9-1 0,-6 7 0 0,-4 6 1 0,-3 2 0 16,0 5 0-16,-2-1 0 0,-1 2 1 15,-1-1 1-15,-2-4 0 0,4-3 0 16,0-3 0-16,5-9 0 0,2-8 0 16,4-7 0-16,3-12-1 0,5-5 0 15,4-9-1-15,1-7 0 0,-3-10 0 16,-2-6-1-16,-4-6 1 0,-3-2-1 0,-4-3 0 0,-2 3 1 16,-6 7-1-16,-2 12 0 0,-1 11 5 15,-2 11 1-15,-3 15 0 0,-6 14 0 16,-6 13 1-16,-4 11 2 0,-5 13-1 15,-1 12-1-15,-1 11 1 0,-3 9 2 16,-2 5 1-16,1 0-1 0,-3 1-2 16,2-4 0-1,2-5-2-15,3-6-3 0,4-9 0 0,5-9-5 16,3-7-6-16,9-11-1 0,4-10-21 16,1-14-25-16,-3-13-175 0,0-6-185 15,-1-12-448-15</inkml:trace>
  <inkml:trace contextRef="#ctx0" brushRef="#br0" timeOffset="50332.4249">27130 7176 823 0,'10'-9'199'16,"6"-1"4"-16,8 0-49 0,7 4-126 15,11 0-10-15,7 1 0 0,4 0 4 16,10 4 16-16,2 2 51 0,1 1-295 16,-3 2-204-16,-2 0-566 0</inkml:trace>
  <inkml:trace contextRef="#ctx0" brushRef="#br0" timeOffset="216588.1627">5070 11158 551 0,'3'-43'130'0,"-4"9"0"0,0 5-55 0,3 11-48 15,-2 5-7-15,0 2 4 0,-2 4 2 16,-4 8-1-16,-6 13 3 0,-7 11 4 31,-3 11-8-31,-2 12-8 0,-4 12-4 0,1 12 0 0,1 10 1 0,3 7-1 0,6 1-1 16,6 0-2-16,4-2-2 0,7-5 0 15,4-6-2 1,7-11-1-16,4-12 0 0,6-9-2 16,3-10 1-16,5-8-2 0,3-11 1 15,0-8-1-15,1-9 0 0,-1-8 0 16,-1-10 1-16,-3-9-1 0,0-7 1 0,-4-8-1 16,-1-7 1-16,-4-12-1 0,-1-11-1 15,-4-8 1-15,0-7-1 0,1-4 0 16,-4-5 0-16,1 4 0 0,0 11 0 0,-1 16 0 15,-1 15-1-15,-2 16 1 0,-2 14-1 16,-2 19 1-16,-2 15 2 0,-1 13 2 16,-1 9 2-16,0 7 3 0,-1 13 1 0,-1 6 3 15,-1 10 0-15,0 4-1 0,2 0-3 16,3-1-1-16,4-3-2 0,4-5-2 16,5-7-2-16,4-11-2 0,4-10 1 0,2-10-1 15,3-9 0-15,0-8 1 0,3-10-1 16,3-9 1-16,-1-6 0 0,1-8 0 15,1-8 1-15,0-8-1 0,-2-10 0 0,-2-8 0 16,-3-15 0-16,-3-11 0 0,-1-17-1 16,-4-12 0-16,-7-6 0 0,-4-2-1 31,-6-1-1-31,-3 11 0 0,-5 11 1 0,-8 23 0 16,0 18 0-16,-1 20 0 0,-1 19 1 15,-3 25 0-15,1 17 0 0,2 14 6 16,2 10-7-16,5 12 4 0,5 9-52 0,9 9-140 15,6 6-156-15,7-1-404 0</inkml:trace>
  <inkml:trace contextRef="#ctx0" brushRef="#br0" timeOffset="217157.6718">6355 11568 621 0,'-3'-17'154'0,"-1"2"5"0,0 5-73 15,2 6-36-15,0 7-19 0,-2 6 2 16,0 6 0-16,0 8-6 0,-2 8-3 16,1 7-5-16,-1 4-2 0,1 3-4 0,-1 1-3 15,3 0 0-15,0-4-10 0,2-2-23 0,2-4-15 16,3-5-145-16,4-6-150 0,4-8-377 16</inkml:trace>
  <inkml:trace contextRef="#ctx0" brushRef="#br0" timeOffset="217357.8506">7149 11203 767 0,'12'-21'159'0,"8"-1"1"0,6 5-136 0,7 0-21 0,4 1-1 15,3 1 5-15,-4 7 0 0,-1 3-20 16,-4 5-23-16,-5 2-123 0,-6 4-133 16,-13 4-337-16</inkml:trace>
  <inkml:trace contextRef="#ctx0" brushRef="#br0" timeOffset="217526.6669">7154 11515 788 0,'7'-5'173'0,"9"-5"5"16,9-1-112-16,9-1-48 0,7-3-8 16,11-1 1-16,3-2 9 0,5 2-8 15,0 0-29-15,2 1-8 0,-3 5-156 16,-6 5-151-16,-9 3-389 0</inkml:trace>
  <inkml:trace contextRef="#ctx0" brushRef="#br0" timeOffset="217873.5677">8851 10842 746 0,'2'-9'156'16,"-2"12"4"-16,0 8-119 0,-3 8-15 15,-2 11-1-15,-3 6 0 0,-2 10 3 16,-5 7 3-16,-1 5-4 0,-1 2-8 0,2 1-7 0,0 0-5 15,2-2 1-15,3-4-3 0,4-7-9 16,4-5-10-16,4-6-39 0,4-8-134 16,8-10-152-16,5-7-380 0</inkml:trace>
  <inkml:trace contextRef="#ctx0" brushRef="#br0" timeOffset="218211.2742">9310 10923 635 0,'-1'-4'154'0,"-6"6"9"16,-3 5-29-16,-4 4-91 0,-3 3-6 15,-3 6 4-15,-3 4 5 0,-4 5-1 16,0 5-7-16,1 5-6 0,2 3-11 0,3 3-6 0,4 1-5 16,5 0-2-16,6 1-3 0,6-2-2 15,5-8-1-15,8-5-2 0,7-5 1 16,6-4-1-16,5-7 1 0,6-9-1 15,5-6 1-15,2-2-1 0,1-6 1 16,-2-5-1-16,-1-5 0 0,-4-6 1 16,-6-3 0-16,-6-5 0 0,-6-9 0 0,-8-10-1 0,-7-5-1 15,-10-5 0-15,-8-5-1 0,-7 5 0 16,-4 3 0-16,-5 13 1 0,-5 14 0 16,-1 14 2-16,0 18-1 0,3 16 7 15,3 11 2-15,4 11 24 0,7 10 35 16,4 9-273-16,7 5-191 0,-1-3-551 15</inkml:trace>
  <inkml:trace contextRef="#ctx0" brushRef="#br0" timeOffset="223010.3463">10209 12201 593 0,'1'-36'136'0,"0"-2"2"15,0 12-87-15,3 6-8 0,-2 6-5 16,1 2 0-16,-1 3-1 0,1 4-3 16,1 4-3-16,1 2-7 0,3 7-8 15,3 5-3-15,1 6-4 0,1 9 0 16,3 4 0-16,-2 3 1 0,-2 3 0 0,0-2-2 0,-3-1-2 15,-1-2-1-15,-1-7-2 0,-2-3-1 16,1-4-1-16,-3-5 0 0,1-3 0 16,-2-3-1-16,0-5 1 0,0-1 4 15,-1-4 2-15,1-6 0 0,3-3 2 16,-1-5-1-16,2-5 1 0,2-8-1 16,2-10-3-1,1-6-3-15,1-3 0 0,0-3-1 0,0 1-1 16,-1 4 1-16,-2 8-1 0,-1 11 0 15,-3 7 0-15,0 7 0 0,-2 10 0 16,0 3 1-16,0 3 2 0,0 4-5 16,-1 7-6-16,1 4-48 0,-2 3-134 15,-2 2-154-15,-4 2-391 0</inkml:trace>
  <inkml:trace contextRef="#ctx0" brushRef="#br0" timeOffset="223947.6021">10450 11859 494 0,'4'-15'113'0,"-2"2"6"0,-6-1-72 15,0 3-5-15,-4 3-3 0,-1 0 1 16,0 3 1-16,-2 2-2 0,0 4-2 15,0 5-7-15,1 4-6 0,0 6-4 16,2 4-3-16,1 6 0 0,1 4-2 16,2 5 0-1,-1 3-2-15,3 3 0 0,0 3-2 0,1 0-2 16,1-1-2-16,0 0-1 0,-1-5-1 16,0-3-2-16,-1-3-1 0,-2-6 0 15,1-3-1-15,-2-5-1 0,0-3 1 16,1-4 0-16,-1-3-1 0,3-3 0 15,0-2 3-15,3-7 3 0,2-5 0 16,3-5 2-16,2-3-1 0,1-8 2 0,3-8 0 0,3-6-2 16,0-1-1-16,0-1 1 0,2 5 0 15,-2 2 0-15,0 6 1 0,0 7-1 16,0 9-1-16,0 6-2 0,1 7-1 16,1 5-1-16,2 3-1 0,1 4-1 15,-1 3 1-15,0 4-1 0,-2 1 0 0,-1 0 1 16,-5 0-1-16,-4 0 0 0,-3 0 1 0,-5 0 0 15,-6-1 0-15,-6-4 2 0,-5 0-1 16,-6 0 1-16,-3-3 0 0,-4 0 0 16,-3-3 0-16,0 0-1 0,1-4 0 15,3 0-1-15,2-4 0 0,3-2 0 16,4-3 0-16,6-5 1 0,4-3 0 0,6-2-9 31,6-3-9-31,7-1-20 0,6 3-31 0,4 1-129 16,4 7-150-16,1 7-356 0</inkml:trace>
  <inkml:trace contextRef="#ctx0" brushRef="#br0" timeOffset="224332.3896">10701 12477 608 0,'-3'0'131'0,"2"0"12"0,-1 2-97 31,4-1-8-31,1-2 3 0,1-2 2 0,3-2 1 16,2 0-4-16,2-6-9 0,1-3-11 16,2-3-7-16,2 0-3 0,1-4-2 0,-1-1-1 15,-1-2-1-15,0 0-3 0,-1-4-1 16,-2-1-1-16,-2 0-1 0,-5 0 0 15,-1 0 1-15,-4 5-1 0,-3 3 1 16,-1 8 0-16,-4 7 1 0,1 2 0 0,-3 11 1 16,1 6 1-16,-1 7 1 0,0 5 1 15,1 4 0-15,-1 2 2 0,2 3-1 16,1-1 1-16,4-4-2 0,1-3 0 0,1-3-2 16,3-2-1-16,2-6-1 0,3-3-1 15,3-3 4-15,1-4-4 0,1-5-8 16,1-5-37-16,1-5 149 0,0-5-292 0,-1-3-171 15,-4-2-468-15</inkml:trace>
  <inkml:trace contextRef="#ctx0" brushRef="#br0" timeOffset="224511.8189">10979 11856 664 0,'2'-2'145'31,"-4"2"4"-31,1 0-94 0,0 4-34 0,1 1-7 16,-1 4 15-16,0 1 0 0,-2 3-174 15,-2 4-142-15,0 0-387 0</inkml:trace>
  <inkml:trace contextRef="#ctx0" brushRef="#br0" timeOffset="225448.7933">10133 13480 575 0,'-5'-20'133'0,"-4"1"10"0,-2 5-87 0,0 3-12 16,-2 4 2-16,-1 4 1 0,0 4-4 15,-2 4-7-15,3 10-7 0,1 6-8 16,0 4-5-16,3 8-3 0,3 3-1 16,0 2-2-16,4 3-1 0,2-3-1 15,3-3-3-15,3-2-1 0,0-6-1 0,4-4-1 16,2-5-1-16,3-5 0 0,-1-5 0 15,2-6 0-15,1-7 0 0,0-3 0 16,0-10 0-16,-4-5 0 0,0-8 0 0,-1-6 0 16,-2-2-1-16,-2-4 1 0,-1 1-1 15,0 4 0-15,0 5 0 0,-1 8 0 16,-1 7 0-16,0 8 0 0,-1 8 0 0,-2 11 1 16,-1 8 0-16,1 5 1 0,-1 6 0 15,-1 8 2-15,1 4-1 0,1 1 1 16,0-1 0-16,1-2-1 0,2-4-1 15,2-2 0-15,2-8-1 0,1-6-1 0,2-5 1 16,2-9-1-16,4-6 1 0,1-8-1 16,0-7 0-1,2-8 1-15,0-8-1 0,-1-7 1 16,-4-3-1-16,-3-6 0 0,-3 1 1 0,-6-1-1 16,-2 4 0-16,-5 9 0 0,-2 9 0 15,-2 6 1-15,-1 9-1 0,0 5 0 16,-2 12 0-16,1 6 0 0,-1 5 0 15,2 6 0-15,-1 4 1 0,2 5 0 16,2 3-1-16,3 0 1 0,2 0 0 0,2-3-1 16,4-3 1-16,5-4-1 0,4-6 1 15,4-6-1-15,4-7 0 0,6-8 0 0,0-6 0 16,2-5 0-16,-1-5 0 0,-3-4 0 16,-4-1 0-16,-5 0 0 0,-5 3 0 15,-7 3 1-15,-2 1-1 0,-6 5 0 16,-1 2 1-1,0 4-1-15,-2 4 1 0,0 4-1 16,1 2 0-16,-2 6 2 0,2 5 3 0,-1 6 2 16,1 6 3-16,1 2 0 0,1 3 1 15,2 2 0-15,1 0-2 0,2 0-2 16,0-5-3-16,2-3-2 0,1-2-1 16,0-2 2-16,-2-5-2 0,0-4-7 15,0-5-8-15,-2-7-12 0,0-4-31 0,-1-8-12 16,-1-8-131-16,2-5-145 0,3-11-331 0</inkml:trace>
  <inkml:trace contextRef="#ctx0" brushRef="#br0" timeOffset="225633.4566">10691 13278 737 0,'-6'2'158'0,"1"7"10"0,2 1-112 16,0 3-33-16,0-1 0 0,2 0 4 0,0 1 16 15,1-1-23-15,0-1-188 0,6 0-162 16,-4-3-427-16</inkml:trace>
  <inkml:trace contextRef="#ctx0" brushRef="#br0" timeOffset="229484.8199">12062 13314 593 0,'-8'-12'143'0,"1"0"3"16,1 2-72-16,2-2-31 0,7 1-12 15,4-2 1-15,4-1-1 0,2-3-5 16,4 0-3-16,4 0-6 0,2 1-5 15,1 4-5-15,0 2-1 0,0 6-3 16,-1 7 0-16,-2 4-1 0,-5 6 1 0,-3 6 0 0,-5 1 2 16,-7 4 1-16,-6 2 1 0,-6-1 1 15,-6 3 0-15,-4 0-1 0,-3-1 0 16,-3-1-1-16,-4-1-2 0,-3 2-1 0,-2-1-2 16,-2-2 0-16,-2-2 0 0,0-3 0 15,0 0-1-15,4-6 0 0,7-4 1 31,5-4-1-31,6-4 0 0,6-5 0 0,5-2 0 16,11-7-1-16,6-2 1 0,4-1 0 16,7-1 0-16,4 3-1 0,2 1 1 0,3 4 1 15,-2 7-1-15,-1 9 0 0,-3 5 0 16,-5 6 2-16,-1 5-1 0,-3 6 2 16,0 4 0-16,-6-2 1 0,0 0 1 15,0-3-1-15,1-2 0 0,3-7-1 0,4-4 0 16,4-11 1-16,8-6 3 0,5-10-5 15,2-8-24-15,3-7-20 0,-5-7-143 16,-5-5-152-16,-13 1-385 0</inkml:trace>
  <inkml:trace contextRef="#ctx0" brushRef="#br0" timeOffset="232271.6853">12252 12067 397 0,'-17'-1'96'0,"-2"1"6"0,3-2-56 16,0 1-5-16,4-1 3 0,2-1 2 15,3 2-1-15,3-1-2 0,3-3-1 0,4-2-6 16,1-1-4-16,4-1-7 0,0-4-4 15,5-1-4-15,3-3-2 0,2-2-2 0,2 4-3 16,2-2-2-16,-1 4-1 0,0 1-2 16,-4 4 1-16,-1 5 0 0,-4 4 1 15,-4 5 2-15,-4 4 1 0,-3 3 0 32,-3 2 1-32,-4 2 0 0,-3 1-2 0,-1 2 0 15,-3-2-2-15,-2 1 0 0,-4 0-2 0,-1-1-1 16,-3 2 0-16,-6-1-1 0,-3 0-1 15,-3 2-1-15,-3 0 0 0,0-1-1 16,0-2 0-16,2-1 1 0,3-4-1 16,6-3 0-16,6-3 0 0,6-2-2 15,7-5-2-15,6-5 0 0,8-2-1 0,7-3 0 16,3-2 0-16,6 0 1 0,1 2 1 16,3 5 3-16,-1 5 0 0,-2 5 0 0,-2 5 0 15,-2 3 1-15,-2 5 1 0,-2-2-1 16,-1 0 0-16,-1 0 1 0,0-2 0 15,1-2-1-15,2-2 0 0,1-5 0 16,2-1 0 0,2-3 4-16,-1-3-6 0,2-4-16 15,-2 2-25-15,0-1 0 0,-5 0-129 16,-2 2-133-16,-1 1-319 0</inkml:trace>
  <inkml:trace contextRef="#ctx0" brushRef="#br0" timeOffset="232587.2055">12608 11910 526 0,'1'-8'127'16,"-5"4"2"-16,-4 6-48 0,-3 3-42 0,-2 3-3 15,-3 2 5-15,-4 2 1 0,-1 2-2 16,0 2-1-16,2 4-7 0,2 0-9 16,3 1-7-16,3 4-4 0,1 3-3 15,4 3-2-15,3 1-2 0,3-2-1 0,4 1 0 16,3-4-1-16,4-5 0 0,5-3-2 0,2-7 1 15,4-3-1-15,2-5 0 0,3-4 0 16,1-3 0-16,2-5-1 0,-2-5 1 16,-3-5 0-16,-2-5 0 0,-4-4 0 15,-4-2 0-15,-5-5 0 0,-3-4 0 16,-5 1 0 0,-2-1-1-16,-6-1 1 0,0 5-1 0,-6 5 1 15,-1 5-1-15,-4 7 0 0,-4 6 0 16,-2 10 0-16,-1 10 2 0,-2 5 4 15,3 4 9-15,1 4-28 0,2 4-163 16,4 0-153-16,3-1-411 0</inkml:trace>
  <inkml:trace contextRef="#ctx0" brushRef="#br0" timeOffset="235273.89">13723 13273 452 0,'2'-13'115'0,"0"1"8"0,-1 3-61 0,0 3-5 16,1 1 0-16,-1 2-2 0,-1 1-5 15,0 2-5-15,0 5-5 0,-2 7-3 16,0 7-6-16,-3 4-5 0,0 8-6 15,-2 3 0-15,2 4-1 0,-2 3-2 16,2-2-6 0,1-2-4-16,1-1-2 0,2-3-2 15,2 1 4-15,2-6-4 0,0-5-8 0,0-5-42 16,1-6-132-16,3-8-148 0,3-12-377 16</inkml:trace>
  <inkml:trace contextRef="#ctx0" brushRef="#br0" timeOffset="235674.0597">14154 13152 552 0,'1'-4'133'0,"-2"0"7"15,-2 3-50 1,-1 4-49-16,-3 5-5 0,-4 3 2 0,-2 3 3 15,-3 5-5-15,-1 4-5 0,-1 3-5 16,0 3-8-16,0 2-5 0,3 3-2 16,2-2-3-16,1 3-1 0,2-1-2 15,3-3-2-15,5-1 0 0,3-4-2 16,3-5 0-16,5-1 0 0,3-7-1 16,4-4 0-16,1-6 1 0,5-7-1 0,1-4 0 15,1-4 1-15,0-6 0 0,0-5-1 16,0-3 1-16,-1-3-1 0,-1-4 1 0,-3-2-1 15,-3-2-1-15,-2-3 0 0,-5 1 0 16,-4-2 1-16,-6 3-1 0,-5 3 0 16,-5 5 0-16,-3 6 2 0,-6 7 1 15,-2 7 1-15,-3 7 1 0,-2 7 1 0,-1 6-1 16,2 2 1-16,2 3 7 0,4 1 4 0,7-1-40 16,6-1-157-16,7-4-154 0,6-5-411 15</inkml:trace>
  <inkml:trace contextRef="#ctx0" brushRef="#br0" timeOffset="238877.1976">13777 11908 449 0,'3'-22'111'16,"0"3"3"-16,2 4-34 0,-3 2-39 0,2 6-8 0,-1-1 4 15,-1 1 2-15,0 4-2 0,0 4-1 16,0 8-2-16,0 6-7 0,-2 9-2 16,-1 10-7-16,-3 7-2 0,0 6-1 15,-4 6 0-15,0 0-4 0,-2 0-4 16,-2-4-2-16,2-4-1 0,-1-4 1 15,3-6-2-15,4-8-6 0,2-5-22 0,5-7-21 0,5-6-71 16,4-8-49-16,6-2-117 0,3-6-239 16</inkml:trace>
  <inkml:trace contextRef="#ctx0" brushRef="#br0" timeOffset="239261.3681">14183 11919 541 0,'-4'-10'122'15,"1"4"4"-15,-3 0-76 0,1 3-24 16,-2 1-1-16,-2 2 4 0,-4 0 0 0,-1 4-2 16,-2 2-3-16,-2 4-3 0,1 1-7 0,-1 1-6 15,2 2-3-15,0 3-2 0,4 2-1 16,3-1-2-16,1-2 0 0,4-1 0 15,4 2 0-15,3-4 0 0,3-1 0 16,4-3 0-16,3-2 0 0,4 0 0 16,3-2 0-16,-1 1 1 0,2-1 1 15,1 2 1-15,0 1 1 16,0 0 3-16,-1 4 2 0,-3 0 1 16,-1 2 0-16,-2 0 2 0,-3 0-1 15,-3-2 0-15,-4 0-2 0,-3-3 1 16,-2 1 1-16,-4-1 1 0,-5-1-2 15,-3 1-1-15,-5 0 0 0,-5 1-2 16,-3-1-1-16,-3-3 0 0,-1-2-7 16,0-1-7-16,1-6-22 0,4-2-23 0,2-5-121 0,6-4-137 15,5-6-333-15</inkml:trace>
  <inkml:trace contextRef="#ctx0" brushRef="#br0" timeOffset="239729.2531">14017 11972 668 0,'3'-9'147'0,"1"-1"4"0,6 1-101 0,7-1-21 16,7-3-1-16,9-2 0 0,5-4 0 16,5 0-4-16,5-2-4 0,3 2-7 15,0 0-6-15,2 0-4 0,-3 3-2 16,-4 2 1-16,-3 5-2 0,-8 1-5 16,-5 1-4-16,-9 3-2 0,-5 2-2 15,-6 2 1 1,-7 0-1-16,-5 1 0 0,-5 1 6 0,-4 2 4 15,-3 2 3-15,-2 0 5 0,-5 1 3 16,-1 2 4-16,0 1 2 0,-1 2 4 16,-1 0 1-16,1 4 2 0,0 3-1 15,1 2-2-15,2 2-2 0,0 2-2 16,5 3-3-16,3 3-2 0,3 1-2 16,4 2-3-16,5 0-1 0,4 0-2 0,4 0 0 0,4-3 0 15,4-2-1-15,4-4 0 0,3-4 0 16,2-6 0-16,2-6 1 0,1-5-1 15,0-7 0-15,2-7 1 0,-3-5 0 16,1-7 0-16,-4-4 0 0,-1-4 0 16,-2-6 0-16,-5-1-1 0,-3-6 1 0,-3 0-1 15,-4-1 0 1,-6-1 1-16,-5 1-1 0,-3 1 0 16,-3 2 0-16,-5 10 0 0,1 5 0 15,-3 10 0-15,-1 9 0 0,-1 8 1 16,-1 10-1-16,0 7 7 0,2 4 3 0,0 2 4 15,1 1-167-15,3 1-36 0,2 0-146 16,4-4-344-16</inkml:trace>
  <inkml:trace contextRef="#ctx0" brushRef="#br0" timeOffset="247671.0574">12277 11905 343 0,'5'-1'74'0,"-3"0"0"16,-1 0-54-16,-1 1-13 0,1 0 16 0,-1-1-96 0,-1-2-68 16,1 3-186-16</inkml:trace>
  <inkml:trace contextRef="#ctx0" brushRef="#br0" timeOffset="248338.8085">12318 11886 464 0,'4'-3'113'0,"0"-1"6"16,-2 0-67-16,1 2-7 0,-2 1 1 0,0 0-2 0,-2 3-4 16,-1 0-3-16,0 3-1 0,-1 2-5 15,-3 3-3-15,-1 5-1 0,-3 0 1 16,-1 1 0-16,-4 6-2 0,-1 2-1 16,-3 2-1-16,-2-2-2 0,0 3-1 15,-4 2-1-15,4 0-2 0,-4 0-2 16,2-4-1-16,0 1-3 0,1-2-2 0,1-1-2 0,0-2-1 15,-1-1-2-15,0-2-1 0,-1 2 0 16,0-1-1-16,-1-2-1 0,1-1 0 16,2-1 0-16,2-3-2 0,4-1 1 15,5-5-1-15,3-1 0 0,2-1 0 16,5-2 0-16,3-2 0 0,3-1 0 16,3 0 0-1,2 0 1-15,4-1 0 0,4 0 0 0,-1-2 0 16,2 2 1-16,1 1-1 0,-2-2 0 15,2 1 0-15,0-2 0 0,2 1 0 16,1-1-1-16,1-2 1 0,2-1 0 16,0-3-1-16,-2-1 0 0,-2 0 1 15,-2 1-1-15,-3 0 0 0,-5 2 0 16,-3 3 0-16,-4 2 0 0,-1 2 1 0,-4 1-1 0,-1 1 0 16,-1 2 1-16,-2 2-1 0,0 2 1 15,1 0 1-15,-2 2-1 0,-1 0 2 16,1 2 1-16,-1 0 0 0,1 0 1 15,1 1 1-15,-1 0 0 0,2-2 1 16,0 1 0-16,1 2 0 0,0 1 0 16,0 4 1-1,-1 1-1-15,-1 2 0 0,2 7-1 0,-1 0-1 16,0 1 0-16,1-1-2 0,-2-4-1 16,3 2 0-16,-2-3-1 0,1-5-1 15,1-1 1-15,-1-5 1 0,0-2-4 16,0-4-8-16,-2-4-15 0,-2-3-17 15,-1-5-40-15,0-4 24 0,0-9-159 16,-1-7-150-16,2-6-340 0</inkml:trace>
  <inkml:trace contextRef="#ctx0" brushRef="#br0" timeOffset="249001.847">12257 11966 525 0,'-4'-3'118'0,"2"0"9"0,0 2-79 16,1 0-7-1,0 1 4-15,-1 0 2 0,-1 2-1 0,-1 1-1 16,0 5-3-16,-3 3-5 0,-2 5-6 15,-1 3-3-15,-2 4 1 0,-1 4 0 16,-3 6-2-16,0 1-3 0,-1-1-4 16,-1-2-2-16,-1-1-2 0,0 0-2 15,0-4-2-15,1-1-3 0,-1-1-1 16,2-2-2-16,0 1-2 0,1-2-2 0,2-2 0 0,-1-2 0 16,2-1-1-16,2-3 0 0,1-3-1 15,2-2 0-15,2 0 0 0,2-1 0 16,0-3 0-16,5 0 0 0,2-3 0 15,3 1-1-15,3-5 2 0,4 0-1 16,4-2 0-16,2-3 1 0,5 2 0 16,3 0 0-16,0-2 0 15,2-1 0-15,0-2 0 0,-1-2-1 16,-1 1 1-16,-1-2-1 0,-4-2 1 16,-1 0-1-16,-2 3 1 0,-5 3-1 15,-2 3 1-15,-4 1-1 0,-3 2 1 16,-2 2 0-16,0 2 0 0,-5 2 1 15,-1 3 0-15,-1 3 1 0,-2 3 3 16,-1 4 1-16,-2 4 1 0,-1-2 2 0,0 2 0 0,0 2-1 16,0 1 0-16,2 1-2 0,-1 0-1 15,2 0-2-15,1 5-1 0,-1 1-1 16,3 0 0-16,-1 0-1 0,2-1 0 16,-1 2-1-16,2-4 1 0,-2-3-1 15,2-1 0-15,1-4 1 0,-1-3-1 16,2-3 0-16,0-3 0 0,0-4 0 0,0-2 1 0,1-3-1 15,1-4-3-15,0-4-9 0,0-4-10 16,3-4-12-16,-1-5-32 0,1-5-28 16,-1-4-123-16,3 0-147 0,-1-3-336 15</inkml:trace>
  <inkml:trace contextRef="#ctx0" brushRef="#br0" timeOffset="249639.1891">12235 12008 496 0,'-1'-8'113'0,"2"4"4"0,-1 2-60 16,0 3-23-16,0 0 1 15,1 2 2-15,-1 3 4 0,-1 0 1 16,0 3 0-16,-2 1-2 0,-1 1-6 16,-3 1-5-16,0 1-1 0,-3 1-1 15,-2 3-4-15,-3 2-2 0,-4 4-3 16,-2 2-3-16,-3 0-2 0,-1 2-2 15,-2 1-2-15,0-1-1 0,0 0-2 16,0-1-1-16,2-1-1 0,1 0-2 0,3-2 0 0,2-2-1 16,2-3-1-16,3-2 0 0,3-2 1 15,3-4-1-15,3-3 0 0,2 0-1 16,1-3 1-16,2 0 0 0,4-2 0 16,0-1 0-16,4-1 0 0,1-1 0 15,3-2 1-15,2-2-1 0,2 1 1 16,2-1 0-16,0-1 0 0,2 1 0 0,1 1 0 0,1 1 0 15,2 1 1-15,0-1-1 0,0-1 1 16,-2 2 1-16,-1 0 0 0,-2-1 0 16,-5 2 0-16,-4 1 1 0,-3-1 0 15,-2 3 0-15,-3 3 0 0,-2 0 1 16,-2 4 1-16,-3 3 1 0,-1 2 0 16,-2 5 2-1,-1 1 0-15,-1 2 0 0,1 2 0 0,-2 1-1 16,2-1 0-16,-2 0-2 0,2 0 0 15,-1 3-1-15,4-4-1 0,-1-3-1 16,3-1-1-16,0-1-1 0,6-4 1 16,0-1 5-16,1-3 3 0,2-3 5 0,1 0 38 15,-1-4-261-15,-1-3-190 0,0-2-537 16</inkml:trace>
  <inkml:trace contextRef="#ctx0" brushRef="#br0" timeOffset="256410.2399">15692 11859 471 0,'4'-7'120'15,"4"-1"6"-15,1 1-60 0,1-3-17 16,-1 4-5-16,3-2-3 0,0 0-4 16,3 0-4-16,1-3-3 0,5-1-4 15,2-4-5-15,5 0-6 0,1-3-3 0,3-2-3 0,-1 1-2 16,-1 0-3-16,-4 1 0 0,-6 3-3 15,-3 0 1-15,-6 3-1 0,-7 3 0 16,-3 2 0-16,-4 2 0 0,-3 1-1 16,-1 3 1-16,-3 4 0 0,-2 3-1 15,-2 5 1-15,-3 6 0 0,1 6-1 16,-1 5 1 0,3 1 0-16,3 3-1 0,2 1 1 0,4-1 0 15,4 1-1-15,2-3 0 0,2-3 1 16,3 2-1-16,0-2 0 0,1-4 0 15,-1-4 1-15,1-1-1 0,-3-1 0 16,-1-2 0-16,-3-1 1 0,-4-1-1 0,-2-1 0 16,-3-1 1-16,-4-1 0 15,-3 0-1-15,-2-2 1 0,-1 1-1 0,-2-1 1 0,-1-1 0 16,1 1-1-16,-2-1 0 0,3 1 1 16,2-3-1-16,3 0 0 0,4-1 0 15,4 0 0-15,5-1 0 0,7 1 1 16,4-3 0-16,7-3 0 0,2-1 1 15,7-1 1-15,4-4 0 0,4 0 0 16,1-1 0-16,-1 0-1 0,-3 0-1 0,-1 3 0 0,-6 1 2 16,-6 3-2-16,-4 1-13 0,-6 3-22 15,-2 2 77-15,-5 3-209 0,-5-1-143 16,1 6-377-16</inkml:trace>
  <inkml:trace contextRef="#ctx0" brushRef="#br0" timeOffset="257096.1264">15498 13274 600 0,'-3'-7'129'0,"-1"2"3"15,2 3-97-15,6 1-8 0,2-1 4 16,5 1 3-16,6-2-1 0,2-4-2 16,8-2-2-16,2-4-9 0,5-3-7 0,1-6-5 15,3-4-3-15,-2-2-1 0,1 1-2 0,-5-3-1 16,-2 2 1-16,-4 1-1 0,-7 4 0 16,-6 1-1-16,-4 3 1 0,-5 1 0 15,-6 6-1-15,-4 3 1 0,-3 5-1 16,-2 6 0-16,-1 5 1 0,-1 5-1 15,0 7 1-15,1 4 0 0,2 5 0 0,3 0 1 16,3 3 0 0,3 2 1-16,2-1-1 0,2-2 1 15,3 0-1-15,0-1 0 0,2-2-1 16,0-3 0-16,-2 0-1 0,0-2 1 0,-2 2-1 16,-3 0 0-16,-1-2 1 0,-3 1-1 15,-4 1 0-15,0 0 1 0,-3 0-1 16,-1-2 0-16,0-2 1 0,-1-1-1 15,-1-2 0-15,-1-3 0 0,1-3 1 0,0-2-1 16,0-2 1-16,-1-3-1 0,0-2 1 16,3 0 3-16,1 1 2 0,2-2 0 0,4 0-1 15,3 1 1-15,4 0 0 0,6 0 0 16,3-2-3-16,6-3-1 0,6-2 0 16,7-6 1-16,4-1-1 0,5-5 1 15,5-4-1-15,2-1 0 0,1 0 1 0,-2 5 1 0,-6 1-6 16,-5-1-18-16,-7 1-26 0,-8-1-130 15,-8 5-141-15,-9 3-357 0</inkml:trace>
  <inkml:trace contextRef="#ctx0" brushRef="#br0" timeOffset="260149.7817">17275 12898 493 0,'-13'-6'117'16,"2"3"7"-16,0 1-75 0,2 3-6 16,3 1-4-16,2 1 0 0,4 2-2 0,4-3-2 15,5-1-3-15,3-2-3 0,4-4-6 0,6 0-3 16,4-5-4-16,5-2-2 0,1-1-3 16,0-1-4-16,0-2-1 0,-2 1-3 15,-5-3 0-15,-4 2-1 0,-5-2-1 16,-4 1 0-16,-5 0 1 0,-5 4 0 0,-5 3 1 15,-2 3-1-15,-4 8 2 0,-5 5 0 32,-2 9 2-32,-3 2-1 0,-1 5 1 0,0 6-1 15,1 0 1-15,4 4-1 0,3 0 0 16,5 0-1-16,5 2-1 0,6-1-1 16,4-2 0-16,2 1 0 0,3-2-1 15,0 2 0-15,3-4-1 0,-2-1 1 0,-2-1-1 16,-2-1 0-16,-1-3 0 0,-4-1 0 15,-2-2 0-15,-3-3 1 0,-3 1-1 0,-1-3 0 16,-5-1 0-16,-2 0 1 0,-2-3-1 16,-5-1 0-16,-1-3 1 0,-6 3-1 15,-1-1 1-15,-3 1-1 0,-3-3 0 16,-1 2 1-16,3-2-1 0,4-1 0 0,4-3 1 16,6-1-1-16,7-1 0 0,8-1 0 15,10-3 0-15,7-3 1 0,9-1 2 0,8-2 0 16,8-1 1-16,5-3 0 0,2-1 0 15,3 0 0-15,3 1-1 0,0 1-1 0,-3-1-1 16,0 0 4-16,-8 0-4 0,-4 2-7 16,-11-1-12-16,-11 4-26 0,-12-1 85 15,-11 2-220-15,-9 3-154 0,-10-1-384 32</inkml:trace>
  <inkml:trace contextRef="#ctx0" brushRef="#br0" timeOffset="260612.9893">17100 11386 517 0,'-11'-7'117'0,"1"4"6"0,3-3-76 15,1 3-3-15,0 0-1 0,1 1 3 16,-2 1-2-16,1 3-3 0,-3 4-3 16,-4 11-7-16,-2 7-9 0,-5 10-7 15,-3 9-4-15,-1 9-1 0,0 5 0 0,1 2-2 16,6-5-1-16,5-4-3 0,7-6-1 15,8-9-2-15,7-10 1 0,5-7-1 0,7-7 0 16,4-7 1-16,3-7-1 0,4-8 1 16,2-7 0-16,1-8-1 0,-2-9 0 15,-2-10 0-15,-4-7 0 0,-3-8 0 0,-5-4-1 16,-6-1 1-16,-6 3-1 0,-6 8 0 16,-5 9 0-16,-4 12 0 0,-6 11 0 15,-7 14-1-15,-4 11 1 0,-3 8 0 0,-3 7 0 16,3 8 0-16,0 3 2 0,4 4-1 15,7 3-5-15,6 0-14 0,10 1-23 0,11-3-15 16,8-6-115-16,7-6-133 0,10-7-303 16</inkml:trace>
  <inkml:trace contextRef="#ctx0" brushRef="#br0" timeOffset="260881.9722">17476 11605 608 0,'-5'1'143'16,"1"-2"6"-16,-1 1-98 0,3 0-16 16,1 0 0-16,2 0 4 0,3-1-5 15,2 0-28-15,3-3 15 0,3-1-178 0,1-2-139 16,6-3-372-16</inkml:trace>
  <inkml:trace contextRef="#ctx0" brushRef="#br0" timeOffset="261097.4855">18166 11373 606 0,'-12'-8'146'0,"0"2"5"0,-6 1-84 0,1 2-28 16,-2 0-1-16,1 2 3 0,2 0-10 16,2 3-8-16,2 2-5 0,2-1-6 15,1 4-7-15,4 1-3 0,0 2-1 16,3 5-1-16,2 1 0 0,1 1 0 15,2 2 0-15,5 2 0 0,3 1 1 0,1 1-1 0,3-1 0 0,3 0 1 16,3 1-1-16,1 1 0 16,-1 1 1-16,0 0-1 0,-2-1 0 0,-2-1 0 15,-4-2 0-15,-3-3 1 0,-3-3-1 16,-1-4 0-16,-5-3 0 0,-3-3 2 16,-5-1 0-16,-4 0 2 0,-8-3-1 15,-5 0 0-15,-5-2 1 0,-1 0 0 0,-3-3 3 16,0 0-2-16,1-4-25 0,5 0-21 15,4-7-132-15,8-5-140 0,4-6-358 16</inkml:trace>
  <inkml:trace contextRef="#ctx0" brushRef="#br0" timeOffset="261250.2744">18042 11387 660 0,'10'-16'162'0,"2"6"8"15,4-1-65-15,6 3-52 0,6-2-7 16,7 0 2-16,7-2-3 15,1-2-8-15,6 1-7 0,2-1-8 0,3-2-10 16,-2 1 1-16,-3 0-9 0,-6 0 19 16,-2 3-210-16,-16-3-13 0,-15 6-148 15,-18 5-347-15</inkml:trace>
  <inkml:trace contextRef="#ctx0" brushRef="#br0" timeOffset="261929.3958">19648 12496 692 0,'-4'-15'153'0,"1"3"0"16,-4 1-92-16,7-3-50 31,6 5-5-31,4 7-3 0,2-1-13 0,1-1-13 0,3 1-17 0,1 0-24 0,4-4-89 16,6 4-117-16,3 0-249 0</inkml:trace>
  <inkml:trace contextRef="#ctx0" brushRef="#br0" timeOffset="262066.7647">20201 12349 604 0,'13'-6'124'16,"3"2"1"-16,2-2-112 0,5 2-6 15,1-4-5-15,1 1-14 0,1-1-5 0,1-1-107 0,4 3-104 0,4 2-266 16</inkml:trace>
  <inkml:trace contextRef="#ctx0" brushRef="#br0" timeOffset="262166.6461">20734 12285 606 0,'5'0'147'0,"-4"0"4"0,0 1-74 0,-1-2-32 15,0 1-10-15,4 2-7 0,-1 1-4 32,3 1 30-32,7 0 79 0,7 5-291 0,8 0-168 15,4-1-490-15</inkml:trace>
  <inkml:trace contextRef="#ctx0" brushRef="#br0" timeOffset="266433.8792">11772 14872 537 0,'-19'-3'126'0,"1"1"7"0,6 3-82 16,4-2-14-16,5-3-10 0,5-4 0 15,6-1 1-15,4 0-8 0,2-5-4 16,6 0-4-16,3 3-2 0,0 0 0 16,1 3-1-16,-2 2-1 0,-2 4-1 0,-3 4 0 0,-4 6 0 15,-3 2 1-15,-4 4 0 0,-4 6 1 16,-4 0 1-16,-5 4 0 0,-3 4 0 15,-3-3-2-15,-1 1-1 16,-5 1-1-16,0-1-1 0,-3 2 0 0,-4 1-1 16,-1 1 0-16,-5 0 0 0,-3 0-1 15,-2-3-1 1,-1-2 0-16,-1-4-1 0,6-7-1 0,5-5 1 16,7-7-1-16,8-5 0 0,12-7 0 15,11-6 0-15,10-6 0 0,5-1 0 16,3 0-1-16,4 2 1 0,1 7 1 15,-4 7-1-15,-2 9 0 0,-5 9 0 16,-3 8 1-16,-3 5-1 0,-4 3 1 16,-2 3 0-16,-2-1 0 0,-1-1 0 0,-3-1 0 0,1-2-1 15,0-4 0-15,3-4 1 0,1-4 1 16,2-1 2-16,4-6-8 0,3-8-27 16,5-6-24-16,5-8 19 0,1-3-133 15,7-5-131-15,0-9-297 0</inkml:trace>
  <inkml:trace contextRef="#ctx0" brushRef="#br0" timeOffset="266752.8691">12223 14918 537 0,'-10'11'129'15,"1"3"13"-15,-1 1-72 0,-2 3-17 16,0 0 1-16,0 2 4 0,-2 1 1 16,1 0-9-16,1 1-11 0,1 1-9 15,1 0-11 1,3 0-4-16,4 0-5 0,3-1-3 15,5-4-3-15,4 1-2 0,5-5-1 0,4-4 0 16,4-2 0-16,5-6 0 0,3-5 0 16,3-4 0-16,0-2-1 0,0-4 1 15,1-3 0-15,-4-4-1 0,-5-3 1 16,-4-1 0-16,-8-3 0 0,-6-2 0 16,-9-1 0-16,-7 0 0 0,-7 0-1 0,-4 5 1 0,-4 4 0 15,-4 5-1-15,-1 1 0 0,-2 9 0 16,1 6 0-16,0 7 0 0,1 7 0 15,2 1 3-15,5 2 8 0,3 8 9 16,6-2 88-16,4-4-293 0,7-4-179 16,8 0-523-16</inkml:trace>
  <inkml:trace contextRef="#ctx0" brushRef="#br0" timeOffset="267757.5013">9412 14702 573 0,'3'-32'124'0,"-1"6"5"0,-2 6-89 0,3 12-15 16,2 4-2-16,0 5 2 0,3 6 5 16,1 6 1-16,2 5-1 0,1 4-5 31,0 6-2-31,0 1 0 0,-2 1-1 0,-1 1-3 15,-2-3-3-15,-2-3-3 0,-1-3-1 16,-1-3-1-16,-1-4-1 0,2-2-1 0,-2-5 0 16,-1-3-1-16,0 0 0 0,1-2 0 15,-2-2-1-15,1-1 1 0,0 0 1 16,-1-1 1-16,0 0 1 16,-1-1 0-16,0-1 0 0,0 0 0 15,-1 0-1-15,-1 1-3 0,0-2-2 16,0 2-2-16,1 1-1 0,0-1-1 0,1 1-1 15,-1 2 0-15,2-2 1 0,0 2-1 16,0-1-6-16,0 1-9 0,2 0-10 16,-1-2-28-16,2-3-23 0,1-2 99 15,3-5-216-15,-1-3-139 0,0 0-344 16</inkml:trace>
  <inkml:trace contextRef="#ctx0" brushRef="#br0" timeOffset="268256.0377">9500 14534 495 0,'4'-15'121'0,"-2"1"8"0,-1 1-67 16,0 4-5-16,2 0-4 0,-1 2-1 0,-2 2-3 0,2 1-5 15,-2 1-5-15,0 3-10 0,0 1-8 16,0 2-4-16,1 2-3 0,1 3-1 16,0 4 0-16,0 4 1 0,3 7 1 15,-1 6 0-15,1 4-1 0,1 4 0 16,-1 2-1-16,2 3-2 0,-2-1-2 15,1-1-3 1,-2-2-1-16,1-3-1 0,-1 1-2 16,-1-5 0-16,0-1 0 0,-2-4-1 15,0-3-1-15,-2-2 1 0,0-5 0 0,-1-4-1 16,0-3 1-16,0-2 0 0,0-5 1 16,-1-4-1-16,0-4 1 0,0-4 0 15,2-6-1-15,1-4 0 0,2-4 0 16,3-1 0-16,1-3-1 0,4-1 0 0,2 4 1 15,2 2-1-15,3 4 0 0,1 4 0 0,2 1 0 16,0 6 0-16,0 6 0 0,-1 1 0 16,1 3 0-16,-4 2 0 0,0 4 0 15,-5 1 0-15,-3 1 0 0,-2 2 0 16,-6 0 0-16,-4 0 0 0,-4 2 0 16,-4 0 1-16,-6 3 1 0,-4 0 0 0,-5 1 1 15,-4-3 0-15,-4 0 1 0,0-3-1 0,-2-2 1 16,3-6-2-16,3-7 0 0,7-4 2 15,7-8-1-15,9-2-10 0,11-6-7 16,14-2-34-16,10-3-28 0,11 0-121 16,10 3-152-16,6 6-344 0</inkml:trace>
  <inkml:trace contextRef="#ctx0" brushRef="#br0" timeOffset="268505.1133">10059 14759 557 0,'-5'-8'143'0,"-2"3"11"16,0 1-78-16,2 2-20 0,2 2-3 16,-2 5-4-16,2 2-7 0,1 6-11 0,0 3-10 0,-1 5-6 15,1 4-3-15,1-2-1 0,0 1-3 16,0-1-2-16,1 0-2 0,1-1 3 16,0-4 0-16,1-2-18 0,0-1 126 15,2-4-292-15,-2-4-169 0,0-7-487 16</inkml:trace>
  <inkml:trace contextRef="#ctx0" brushRef="#br0" timeOffset="268604.8835">10070 14584 567 0,'-3'-4'136'0,"-1"3"9"15,1 0-89-15,0 1-13 0,0 1 0 16,-1 0 0-16,2 0-11 0,0 2-9 0,2 0 0 15,2 1-10-15,0 0-23 0,3-1-149 0,2-3-135 16,3 0-367-16</inkml:trace>
  <inkml:trace contextRef="#ctx0" brushRef="#br0" timeOffset="269121.7444">9213 15745 490 0,'-6'-6'134'0,"5"2"12"0,4-3 4 15,6-1-89-15,7-4-11 0,7-6 1 16,11-6 2-16,10-8-2 0,10-4-11 16,8-6-7-16,8-6-8 0,7-1-7 15,6-3-6-15,5 0-3 0,2 0-2 16,-3 0-3-16,-2 1-2 0,-10 9-1 0,-10 4 0 0,-15 9 0 15,-15 6-1-15,-14 10 1 0,-12 9 4 16,-13 10-6-16,-6 7-6 0,-8 7-50 16,-4 3-134-16,-3 7-156 0,-7 2-395 15</inkml:trace>
  <inkml:trace contextRef="#ctx0" brushRef="#br0" timeOffset="269891.0056">9406 16006 525 0,'0'-32'134'15,"-3"4"12"-15,-3 8-53 0,-1 4-38 16,-1 5-10-16,1 6 3 0,0 4-2 15,1 6-10-15,1 6-10 0,1 6-4 16,2 4-5-16,2 7-2 0,1 6-2 0,3 1-1 16,0 1-1-16,2-2-2 0,-1-3-4 0,3-4-2 15,-1-4-1-15,3-6-1 0,0-7 0 16,2-4 0-16,0-7 0 0,2-8 0 16,1-5 0-16,-1-10 0 0,-1-6 0 15,-2-5 1-15,-3-5-2 0,-3-2 1 16,-4 0-1-16,-1 3 1 0,-3 5-1 0,0 7 0 31,-1 5 1-31,1 8-1 0,2 10 0 0,0 7 0 16,1 8 0-16,1 9 1 0,1 5 0 15,0 6 0-15,2 3 1 0,-1 1 0 16,4 1 0-16,-1-3 0 0,4-3-1 16,1-6 1-16,2-6-1 0,1-4-1 15,4-8 1-15,-1-9 0 0,3-10 0 0,1-10 0 16,0-6 0-16,0-7 0 0,-2-5 0 0,-1-4 0 15,-3 2-1-15,-3 0 1 0,-3 5-1 16,-3 4 0-16,-1 6 0 0,-4 7 1 16,-1 6-1-16,-1 10-1 0,-2 6 1 15,-3 9 0-15,0 7 0 0,-1 6 0 16,-2 3 1-16,2 5-1 0,-1 0 1 0,1-1 0 16,4-1 0-16,2-6 0 0,2-5-1 0,3-3 1 15,5-9 0-15,4-7-1 0,6-6 1 16,2-9 0-16,4-4 0 0,0-5 1 15,1-2-1-15,-1-2 0 0,-5 2-1 16,-2 2 1-16,-4 2-1 0,-5 3 1 0,-3 5-1 16,-1 4 1-16,-2 3-1 0,-2 3 0 31,-2 5 0-31,1 3 0 0,-1 6 0 0,-1 3 1 16,0 5 1-16,-2 4 3 0,2 2 1 15,0 2 3-15,0 2 0 0,1 0 1 16,2 1 0-16,0-2-2 0,2-1-1 15,2-1-4-15,-1-4 0 0,0-4-2 0,2-2 0 16,-1-5 1-16,0-4-4 0,-1-7-7 16,-1-3-6-16,-2-5-40 0,-1-3-23 0,-2-3-121 15,-1-3-150-15,-1-3-338 0</inkml:trace>
  <inkml:trace contextRef="#ctx0" brushRef="#br0" timeOffset="270091.3239">10035 15680 582 0,'6'-15'148'15,"-2"5"10"1,-5 2-76-16,0 4-27 0,-2 2-9 16,-1 3-2-16,0 4-6 0,-2 1-15 15,2 1-6-15,-1 2-3 0,3 1-20 16,1-1 128-16,1-3-292 0,-1 2-166 0,-1-1-481 16</inkml:trace>
  <inkml:trace contextRef="#ctx0" brushRef="#br0" timeOffset="270306.6695">10703 15009 671 0,'-13'-1'151'16,"3"-2"6"-16,5 1-108 0,1-1-20 31,5-3-1-31,1-1 2 0,1-1-6 0,1-1-3 16,3 2-4-16,0 2-23 0,1 5-36 15,0 5-89-15,-4 4-36 0,2 7-119 16,-3 5-259-16</inkml:trace>
  <inkml:trace contextRef="#ctx0" brushRef="#br0" timeOffset="270438.708">10705 15286 705 0,'1'-14'159'0,"4"-1"6"0,0 0-87 0,3 2-60 16,3 0-6-16,0 3 3 0,-2 4 13 16,-3 5-23-16,0 3-170 0,-3 9-147 15,-3 3-396-15</inkml:trace>
  <inkml:trace contextRef="#ctx0" brushRef="#br0" timeOffset="272060.1079">13822 14772 486 0,'4'-27'122'0,"-1"5"8"0,-2 2-54 15,-5 8-19-15,0 3-12 0,-1 5-4 16,-1 3-3-16,2 5-4 0,-2 5-5 15,1 6-6 1,-1 6-5-16,2 4-3 0,1 7 0 16,-1 2 0-16,2 2 0 0,2 1-1 0,0 1-2 15,0-2-3-15,1 0-2 0,0-1-2 16,0 0-2-16,2-2 0 0,-2-4 4 16,0-1-4-16,2-5-25 0,1-5-29 15,1-6-122-15,0-7-140 0,5-8-350 16</inkml:trace>
  <inkml:trace contextRef="#ctx0" brushRef="#br0" timeOffset="272391.9117">14081 14814 490 0,'5'0'105'16,"-4"4"6"-16,-1-1-71 0,0 2-9 16,0 1 1-16,-1 2 3 0,-2 2 4 0,-2 1 3 0,0 2-2 15,-1-2-5-15,0 1-9 0,-1 0-4 16,0-2-3-16,0 1-4 0,2 1-3 15,0-2-4-15,2 2-3 0,2-1-1 16,2-1-2-16,1-2-1 0,4-1 0 16,1-1 0-16,5 1 0 0,3-2 0 0,2 3 1 31,4 0 0-31,1 1 0 0,2-1 3 0,0 2 0 16,0 2 2-16,-1 0 1 0,-1 0 1 15,-2 0 0-15,-3 0 0 0,-2 1-1 16,-5-3 0-16,-1 0-2 0,-4 0 1 15,-6 0 3-15,-6 0-1 0,-5 3 1 16,-8 1-2-16,-7 2 1 0,-9-2-2 0,-6 1-1 16,-4-2 2-16,0-2-8 0,1-2-16 0,5-6-36 15,6-4-129-15,7-4-146 0,10-4-369 16</inkml:trace>
  <inkml:trace contextRef="#ctx0" brushRef="#br0" timeOffset="272559.7553">14124 14917 602 0,'4'-7'140'0,"-4"0"9"0,-1-2-87 16,2-1-14-16,2-2-2 0,4-4 0 15,5-1-3-15,4-5-10 0,6-7-8 16,6-5-9-16,8-4-10 0,5-4-2 0,5 0 1 16,2 0-3-16,2 5-16 0,-2 5-36 15,-2 12-125-15,-6 9-140 0,-7 9-358 16</inkml:trace>
  <inkml:trace contextRef="#ctx0" brushRef="#br0" timeOffset="273176.3323">15357 14747 602 0,'2'-6'135'0,"2"4"9"0,1-1-84 15,1-2-21-15,4 1-3 0,3-2 3 16,3-3 2-16,1-2-6 0,4-3-8 0,3-4-9 15,2-1-8-15,1-4-5 0,-1 1-2 16,-3 1-1-16,-3 0-1 0,-6 4 0 16,-4 2 0-16,-7 4 0 0,-3 3 0 0,-5 3 0 15,-4 4 1-15,-2 2 1 0,-2 3 0 16,-1 6 1-16,-1 3 0 0,1 6 0 16,2 5 1-16,1 2 0 0,3 5-1 15,3 1 1-15,3 1-2 0,3-2 1 0,3 0-2 16,2 0 0-16,1 0-1 0,3-4 0 31,0 0-1-31,0 3 0 0,-1-3 1 0,-3 2-1 16,-1-5 0-16,-4 0 1 0,-4 1-1 15,-5-2 1-15,-5-1-1 0,-3-2 1 16,-4-1-1-16,-2 0 1 0,-4-6 0 16,1-2-1-16,1-1 0 0,1-5 1 0,5-1-1 15,2-3 0-15,5-1 0 0,4 0 1 16,3-1-1-16,10-4 0 0,4-1 0 0,5 0 1 15,8-2 1-15,7-5 3 0,7-1 1 16,4-1 1-16,3-2 0 0,2 2 1 16,2-2 0-16,-2 0-2 0,-1 3-2 15,-3 1-2-15,-3 1 2 0,-4 3 0 16,-4 2-3-16,-3 2-23 0,-5 1 98 0,-6-1-265 16,-5 2-170-16,-6 3-474 0</inkml:trace>
  <inkml:trace contextRef="#ctx0" brushRef="#br0" timeOffset="273723.1329">17020 14713 443 0,'3'-24'113'0,"-4"2"9"16,-3 3-19-16,-3 6-57 0,-3 4-2 15,0 3 4-15,-3 6 5 0,-1 2-3 16,-1 8-5-16,-4 4-6 0,0 7-6 16,1 5-6-16,-1 5-4 0,2 2-4 0,2 4-2 15,3-2-4-15,6-2-4 0,5-1-2 16,6-5-3-16,8-5-2 0,9-5 0 0,9-7 0 15,11-6-1-15,6-8 1 0,5-7-1 16,3-9 1-16,-2-6-1 0,-6-4 0 16,-7-3 0-16,-14-2 0 0,-13-1-1 15,-10-5 1-15,-14 4 0 0,-9 1-1 0,-9 1 1 16,-6 5-1-16,-5 6 0 0,0 9 0 16,-3 10-1-16,3 10 1 0,0 7 0 0,6 7-1 15,5 7 2-15,7 3 3 0,10 2-3 31,9 1-9-31,13-2-28 0,15-2-25 0,14-6-111 0,12-6-11 0,13-4-121 32,3-8-213-32</inkml:trace>
  <inkml:trace contextRef="#ctx0" brushRef="#br0" timeOffset="273907.6333">17571 14625 531 0,'-1'-3'132'0,"-2"1"7"16,-1 1-28-16,2 3-71 0,2 2-11 0,1 2-1 15,1 0-1-15,5 1-3 0,6-1 1 16,7-1-8-16,7-4-38 0,9-6-84 16,7-7-50-16,12-5-119 0,3-3-274 0</inkml:trace>
  <inkml:trace contextRef="#ctx0" brushRef="#br0" timeOffset="274177.0383">18057 14498 582 0,'-17'2'141'0,"-5"2"8"16,-1 2-83-16,2 2-16 0,-2 1 5 31,1 0 1-31,-2 2-6 0,1 1-9 0,4-1-8 16,5 1-9-16,3 1-10 0,7 0-7 15,6-1-3-15,8 1-3 0,4-2 0 0,6 3-1 16,5 0 0-16,1 1 1 0,3-3 0 16,0 0-1-16,-2 1 1 0,1-1-1 15,-2 0 1-15,0 0-1 0,0-1 1 16,-1 2-1-16,-2-1 0 0,-2 1 1 0,-3 3-1 15,-4-2 0-15,-4 0 1 0,-5-1 0 16,-4-1 3-16,-5 1 3 0,-9-1 2 16,-9 2 0-16,-10 0-1 0,-6 0 1 15,-9-2-1-15,-7 1 0 0,-3-1-2 0,2-2 0 16,6-3-39-16,8-7 8 0,10-7-167 16,13-4-158-1,15-4-406-15</inkml:trace>
  <inkml:trace contextRef="#ctx0" brushRef="#br0" timeOffset="274323.9654">17966 14517 733 0,'-4'-8'167'0,"2"-3"10"0,6 2-118 16,6-1-15-16,10 1 3 0,12-3 0 0,8-8-4 16,12-5-11-16,9-4-9 0,11 2-10 0,14-1-5 15,0 1 3-15,-7 2-5 0,-8 7-34 16,-10 6-172-16,-12 10-168 0,-20 5-446 15</inkml:trace>
  <inkml:trace contextRef="#ctx0" brushRef="#br0" timeOffset="277826.9983">11471 15877 521 0,'-1'-31'131'0,"1"7"6"0,-2 5-42 15,-1 13-43-15,1 3-12 0,2 3-5 16,2 2-2-16,-1 6-2 0,3 5-3 0,0 4-5 31,4 7-4-31,1 5-3 0,2 6 1 0,2 1 0 16,1 4 0-16,2-4-4 0,-1 1-4 15,1-6-2-15,1-5 0 0,0-5-2 16,2-6-1-16,2-7 2 0,1-10 3 16,4-12 2-16,5-12 1 0,3-6 1 15,6-11 0-15,7-11 1 0,8-5-3 0,5-6-2 16,2-3-2-16,1-3-2 0,1 1-2 0,-3 3 0 16,-6 8-2-16,-8 11 0 0,-9 9 3 15,-4 14 2-15,-5 12 1 0,-7 9-40 16,-6 7-163-16,-4 7-167 0,-5 3-437 15</inkml:trace>
  <inkml:trace contextRef="#ctx0" brushRef="#br0" timeOffset="285790.6303">12013 13040 499 0,'-28'-23'104'0,"-6"3"0"0,-10 3-82 15,5 6-5-15,4 9 5 0,3 3 4 16,1 2 5-16,5 5 4 0,3 4 4 0,2 4-4 16,2 6-4-16,1 11-5 0,-2 7-3 15,-2 11-4-15,-4 9-3 0,-4 8-1 16,-1 10-2-16,0 8-1 0,-1 1-2 15,3 1-2-15,4-1-2 0,8-2-1 0,10-6-1 16,12-3-1-16,9-10 0 0,16-8-1 0,11-8 0 16,13-10 1-16,9-13 0 0,11-10 2 15,8-13 0-15,8-15-1 0,1-9 1 16,2-12 0-16,0-6-2 0,-2-8 1 16,-5-6-2-16,-5-7 0 0,-9-1 0 15,-11-10 0-15,-9-2 0 0,-12-5-1 0,-10-7 1 16,-12-6-1-16,-14-5 0 0,-13-3-1 0,-11 6 0 15,-13 4 0-15,-10 13 0 0,-8 12 0 16,-13 17 0-16,-6 22-1 0,-7 16 1 16,-9 17 1-16,-5 13-1 0,-2 12 1 15,-1 13 0-15,2 6 7 0,4 3 10 32,9 3-31-32,15-1-157 0,13 0-146 0,16-11-397 15</inkml:trace>
  <inkml:trace contextRef="#ctx0" brushRef="#br0" timeOffset="289010.6601">13738 15534 736 0,'-9'-10'155'0,"-2"4"0"0,3 1-128 0,12 12-17 0,4 5-1 0,9 4 3 0,7 4 3 0,4 8 2 0,7 4 2 0,6 2 2 0,6 1-2 0,5 2-5 15,-1 0-2-15,-1-3-4 0,0-3-2 16,-4-1-2-16,-3-1-1 0,-6-4-1 15,-5-4 0-15,-5-4-1 0,-5-2 0 0,-5-4 0 16,-5-7-2-16,-6-4-7 0,-5-3-21 16,-4-6-22-16,-5-5-17 0,-2-4-111 0,-2-8-130 15,1-1-295-15</inkml:trace>
  <inkml:trace contextRef="#ctx0" brushRef="#br0" timeOffset="289195.4834">14255 15434 623 0,'-11'-4'147'0,"0"7"7"0,-2 5-85 16,-1 10-23-16,-2 7-6 0,-1 8 2 16,-5 6 1-16,-2 5-3 0,-4 3-6 15,0 5-4-15,-3-1-7 0,0 2-7 0,2 1-5 16,3-3-4-16,1 1 8 0,6-4 8 16,4-4-55-16,6-6-157 0,3-6-164 15,6-9-436 1</inkml:trace>
  <inkml:trace contextRef="#ctx0" brushRef="#br0" timeOffset="293884.4825">15812 12818 476 0,'-19'-11'108'0,"-2"4"5"31,-7 0-76-15,-3 7-3-16,-4 3 0 0,-5 2 1 0,-4 5 2 0,-4 4 1 0,-3 9-1 15,-1 9-4-15,3 9-5 0,3 11-4 16,3 9-2-16,5 11-4 0,6 5-5 16,8 3-3-16,9 3-2 0,7 2-2 0,8-2-1 15,9-5-1-15,7-8 0 0,10-6-1 16,8-8 1-16,7-8-1 0,10-13 0 0,9-11 0 15,11-6-1-15,6-13 1 0,7-7 1 16,3-11-1-16,0-7 1 0,-1-5 1 16,-7-9 1-16,-12-11-1 0,-8-3 1 0,-12-9-1 15,-10-7 0-15,-12-7-1 0,-12-10-1 16,-12-10-2-16,-7-1 0 0,-10-3 0 16,-9 3-1-16,-9 8 0 0,-6 11 0 0,-8 15 0 15,-8 17 0-15,-7 18 1 0,-10 17 0 16,-7 12 1-16,-7 10 0 0,-4 10 0 0,3 6-1 15,5 6 1-15,12 3 1 0,17 2 0 16,17 3 0-16,23 0-18 0,21-3-33 16,20-2-125-16,19-5-140 0,27-8-356 31</inkml:trace>
  <inkml:trace contextRef="#ctx0" brushRef="#br0" timeOffset="294362.6567">17809 12716 458 0,'-17'-40'110'0,"-4"5"8"0,-7 6-75 15,-6 7 2 1,-5 10 5-16,-7 8 4 0,-6 7-1 16,-6 9-4-16,-3 11-4 0,-5 9-6 15,-2 8-8-15,1 8-6 0,0 5-4 16,3 9-4-16,3 5-5 0,7 3-3 0,7 1-2 16,8 2-1-16,11 0-2 0,9-4-1 15,11-4-1-15,12-5 0 0,11-6 0 16,10-6-1-16,11-7 0 0,10-7 0 0,8-4 1 15,9-10 0-15,3-7-1 0,6-8 1 16,3-7 0-16,4-8-1 0,2-5 1 16,2-7-1-16,3-8 0 0,-2-2-1 15,-6-9 1-15,-8-4-1 0,-9-3 1 0,-8-12-1 16,-12-8 1-16,-16-5-1 0,-15-5 0 16,-9-2 0-16,-11-5 0 0,-18-1-1 0,-16 7 1 15,-16 10-1-15,-14 11 0 0,-11 12 0 16,-11 8 0-16,-7 17 1 0,1 14 0 15,7 12 0-15,7 11 6 0,14 7 8 0,14 7-20 16,18 9-55-16,17 5-114 0,19-4-142 16,27-1-364-16</inkml:trace>
  <inkml:trace contextRef="#ctx0" brushRef="#br0" timeOffset="322373.7123">23940 10014 570 0,'-2'-40'124'0,"-6"11"0"15,-3 26-105-15,-4 23-2 0,-4 19-1 16,0 16-12-16,-2 8 1 0,-2 13 2 0,0 4 3 16,1 9 1-16,3 2 0 0,7 4 2 15,6-5-1-15,5 0-1 0,5-4-1 16,7-5-2-16,7-13-2 16,1-12-1-16,3-11-1 0,-1-10 0 0,0-12 1 0,0-12 2 0,-2-12 3 15,2-12-1-15,3-16 1 16,3-12-1-16,4-15-1 0,4-19-2 0,4-16-2 15,2-13-2-15,4-7-2 0,-3-2 0 16,-5 5-2-16,-6 15 6 0,-6 20 2 16,-6 20 0-16,-8 21 0 0,-10 24 0 0,-8 26 1 15,-7 16 3-15,-6 10-6 0,-6 13-2 16,-5 13 1-16,0 10 0 0,1 5 0 0,2 1 0 16,5-3-1-16,9-2 0 0,8-4 0 15,8-8 0-15,5-9 0 0,9-6 0 16,8-8 1-16,5-6 0 0,4-7 0 15,3-10 0 1,4-6 1-16,0-13-1 0,5-10 1 16,0-11-1-16,2-14 0 0,3-12 0 0,3-11 0 15,3-14-2-15,-1-12 0 0,-2-12 0 16,-1-9-1-16,-6-6 0 0,-6-9 1 16,-9 1-1-16,-5 4-2 0,-7 14 6 15,-7 15 3-15,-8 16 1 0,-4 17 0 16,-3 20-1-16,-1 14 1 0,-4 12 1 0,0 9-6 15,-1 8-3-15,0 7 2 0,-1 8-2 0,2 7-5 16,0 6-13-16,2 6-27 0,3 5 49 16,1-1-179-16,5-2-142 0,4-8-354 15</inkml:trace>
  <inkml:trace contextRef="#ctx0" brushRef="#br0" timeOffset="322873.7359">25220 11159 659 0,'10'19'126'0,"-3"-1"0"0,5 6-128 0,-2 5-5 0,-1-2-3 0,-5 1 2 16,-5-7 8-16,-6-2 7 0,-9-4 7 15,-3-1 6-15,-4-6 2 0,0-2 1 16,0-5 0-16,1-5-2 0,1-6-5 15,1-8-8-15,3-9-5 0,2-14-2 0,4-8 0 32,8-12-2-32,9-7 2 0,6-7 0 0,6 0 4 0,10 3 5 0,2 10 6 15,2 10 3-15,0 16-1 0,-4 9 1 16,1 14-2-16,-3 9-2 0,-1 12-5 16,2 6-5-16,-1 6-2 0,-2 5 0 15,0 6 1-15,-1 3 0 0,0 5 0 16,-4 6 0-16,-5 3 0 0,-3 5 1 15,-7 5 0 1,-8 3 0-16,-8 4 1 0,-10 2-1 0,-9-4 2 16,-9 3 0-16,-13-4 1 0,1-4 1 15,-3-6 1-15,1-5 1 0,4-7 1 16,5-7 0-16,10-10-1 0,12-7-1 16,9-6-2-16,10-4-2 0,14-7-2 15,11-5-1-15,12-8-2 0,12-6 0 16,8-4-1-16,13-8 1 0,10-5 0 0,6 1-1 0,7 2-1 15,-1 1-2-15,0 3-5 0,-3 4-5 16,-2 7-23-16,-12 6-25 0,-12 1-132 16,-11 4-147-16,-13 4-357 0</inkml:trace>
  <inkml:trace contextRef="#ctx0" brushRef="#br0" timeOffset="323089.9454">26575 10231 775 0,'-11'-38'186'16,"9"-2"-5"-16,8 0-11 0,13 12-179 0,13 14-4 0,8 2 0 16,6 2-3-16,0 3 9 0,-3 3 5 15,-2 8 2-15,-1 4 6 0,2 2-9 16,2 3-3-16,0 0-37 0,1 2-9 15,-5 0-127-15,-6-2-139 0,-6 0-339 16</inkml:trace>
  <inkml:trace contextRef="#ctx0" brushRef="#br0" timeOffset="323259.4543">26464 10542 987 0,'13'-15'201'0,"21"-9"-5"0,21 8-189 15,20 1-16 1,20-2-15-16,15-3-16 0,5 0-16 0,-5 3-14 16,-8 1-9-16,-11 2-115 0,-13 6-129 15,-20 5-273-15</inkml:trace>
  <inkml:trace contextRef="#ctx0" brushRef="#br0" timeOffset="323944.4448">28283 9848 723 0,'-1'-23'155'15,"0"5"-1"-15,0 6-130 0,2 12-6 16,0 11-16-16,-2 9 1 0,-2 9-1 16,-2 12 0-16,-8 13 2 0,0 13 1 15,-3 10 1-15,-3 9-1 0,-3 9-1 16,1 2-1-16,4-1 1 0,8-5-2 0,1-9-8 31,7-12-17-31,5-11-19 0,8-14 22 0,4-14-139 16,3-12-126-16,4-13-296 0</inkml:trace>
  <inkml:trace contextRef="#ctx0" brushRef="#br0" timeOffset="324291.5002">28788 9929 901 0,'-21'-12'187'15,"1"0"-2"-15,3 4-167 0,4 10-3 16,2 7-17-16,2 4 0 0,-1 7 0 0,-3 9 1 15,-3 5 1-15,-2 11 1 0,-1 8 0 16,2 6 0-16,3 3 1 0,4 1-1 16,11-5 0-16,9-1 0 0,6-5 0 0,6-7 0 15,8-7-1-15,8-8 1 0,5-5-1 16,3-9 1-16,1-12 0 0,0-11-1 16,4-13 0-16,0-12-2 0,-2-7-1 0,-3-12-2 15,-5-15-2-15,-4-9-1 0,-6-9 0 16,-6-1 1-16,-8 2-1 0,-7 4 6 31,-7 8 5-31,-4 16 3 0,-10 16 2 0,-7 16-1 16,-16 12 1-16,-7 10 1 0,-11 9-4 15,-11 8-3-15,-8 3 3 0,1 2 1 16,1 4 0-16,10 4-45 0,5 0-148 16,15-1-158-16,14-3-411 0</inkml:trace>
  <inkml:trace contextRef="#ctx0" brushRef="#br0" timeOffset="326467.5744">14310 14748 482 0,'1'-9'109'0,"0"-2"1"16,6 4-66-16,7 0-25 0,2 1-15 16,6-1-3-16,5-2 0 0,4-1 0 15,6-3 0-15,5 0 0 0,6-2 0 16,7-5 0-16,8-1 1 0,11-1 1 0,9-2 0 31,8 1 1-31,8-1 0 0,7 0 0 0,8 1-1 16,8-1 1-16,6-4 1 0,5 3 1 15,10-2 0-15,6-4 2 0,6 0 0 16,8-3 1-16,7-3-1 0,11 0 0 16,6-4-1-16,7-5 0 0,11 0 0 0,6-5 0 15,14-3 1-15,15-1-1 0,3-4-1 16,9-5 0-16,10-1-1 0,9-3-2 0,4 1-1 16,2 4-1-16,-4-3 0 0,4 6 0 15,0-2-1-15,-5 1 0 0,-5-1 1 16,1 0 1-16,-7-7 4 0,3 3 1 15,-8-4 1-15,1-1 1 0,-1-1 1 16,-2-2 0-16,-3-4-1 0,3 4-1 0,-4 0-1 16,-1 1-1-1,-3 2-1-15,-6 4 0 0,-7 7-1 16,-6 3-1-16,-13 3-1 0,-13 2-1 16,-14 5-1-16,-15 8 1 0,-17 3-1 15,-18 1 0-15,-20 6 1 0,-17-1-1 16,-20 7 1-16,-15 0-1 0,-16-1 1 15,-12 3 0-15,-11 2 0 0,-8 2 0 0,-5 2 0 16,-5-1 0-16,-2 3-1 0,-1 2-2 0,-3 2-3 16,0 0-2-16,-1 0-2 0,-2-1-4 15,-2-1-1-15,-7 0 0 0,-5-2 1 16,-8-2 2-16,-5-2 2 0,-2 2 5 16,-4 0 3-16,-1 1 6 0,3 2 2 15,3 3 3-15,9 3 2 0,3 1 1 0,7 3-1 16,7 0-3-16,8 2-1 0,11 0-3 0,8-1-2 15,10 0-1-15,9 1-2 0,9 1 1 16,9 1 1-16,6 0-1 0,5 4 2 16,1 2 0-16,-3 4 0 0,0 2 2 15,-10 4 0-15,-8 9 0 0,-14 5 0 16,-14 5 2-16,-16 5 3 0,-16 1 3 0,-17 2 3 31,-9-2 2-31,-9-2 4 0,-1-5-1 0,-1-3-1 0,3-3-5 16,7 0-1-16,11-3-2 0,7-1-2 15,9-2-29-15,11 4-156 0,13-5-148 16,8-1-395-16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44:39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24498 9971 497 0,'14'-43'107'0,"0"2"6"15,-3 10-85 1,-4 14 6-16,-5 9 2 0,-2 4-1 16,-5 7-2-16,-9 10 3 0,-5 11-1 0,-6 16-7 15,-6 12-7-15,-5 20-1 0,-6 12 0 16,-3 9-1-16,4 10-5 0,1 4-3 62,7-3-4-62,7-5-1 0,7-12-2 0,11-7-1 0,9-10-1 0,11-13 0 0,7-10 0 0,7-10 0 0,4-11 0 0,6-10 0 0,4-13 1 0,4-16-1 0,1-11 1 0,1-16 0 16,4-17-1-16,0-16 0 0,-3-14-1 16,0-8-1-16,-3-9-2 0,-5-5 0 15,-4 0 0-15,-6 9-1 0,-6 13 1 16,-5 14 2-16,-5 15 3 0,-5 19 1 15,-4 15-1 1,-4 15 0-16,-5 16 1 0,-4 9 1 0,-2 12 0 16,-2 7-2-16,0 13 1 0,-3 5 0 15,2 3 1-15,4 0 0 0,4 2-3 16,3-5 0-16,6-3-1 0,1-7 0 16,6-5 0-16,3-5 0 0,1-5 0 15,2-9 0-15,0-4 1 0,-2-5 1 16,-1-8 1-16,1-9-2 0,-3-11-23 0,-3-6-19 15,-1-4-130-15,-3-4-137 0,-5-3-348 0</inkml:trace>
  <inkml:trace contextRef="#ctx0" brushRef="#br0" timeOffset="165417.3955">21805 5091 558 0,'-35'-46'111'0,"-12"-3"-2"16,-19-3-109-16,-6 15-2 0,-16 0-2 16,-13-1 0-16,-16-3 0 0,-12-1 2 0,-10-3 3 15,-12 2 0-15,-6 4 0 0,-8-3 2 16,-10 1 0 0,2 0 2-16,-10-4 2 0,-6 1 1 0,-2 3 0 0,-18-5 2 0,-9 4 0 15,-7-1-1-15,-8 2 0 0,-15 12-2 16,-10 2-1-16,-11 7-1 0,-2 4 0 31,-9 4-2-31,-5 11 1 0,-9 4-1 0,5 1 1 16,-1 14 1-16,5-3-1 0,0 9 0 15,6 4 1-15,3 2-1 0,6 10 0 16,1 0 0-16,6 5-1 0,1 3 0 16,4 6 0-16,2 7 1 0,2 7 2 15,2 4 0-15,4 9 0 0,2 3 1 0,9 14 1 16,9 2-1-16,11 6 0 0,17 4 0 0,13 7-1 15,19 1-1-15,19 4 0 0,14-2-1 16,20 3-1-16,21 6-1 0,15-3-1 16,19 0-1-16,13-3 0 0,18 5 0 15,18-1 0-15,13-4 1 0,15-2-1 0,13-4 1 16,21-2 0-16,17-2 1 0,14-7 1 16,15-1-1-16,19-1 1 0,18-2 0 0,17-5 0 31,17-4 0-31,15-4-1 0,22-6-1 15,18-10 1-15,22-9-1 0,15-10 0 16,21-6 0-16,18-10-1 0,20-12 1 16,15-9-1-16,14-6 1 0,14-11-1 15,14-10 1-15,9-8-1 0,4-7 1 0,5-4-1 16,2-5 1-16,3-11-1 0,-4 0 1 0,-6-1-1 16,-1-7 0-16,3-6 0 0,-9-3 2 0,-6-7 2 15,-4-2 2-15,-5-6 1 0,-12-10 1 0,-6-5 2 16,-23-8 2-16,-8-3 1 0,-20-4 1 15,-21-8 0-15,-25-5 2 0,-18-4 0 16,-24-3 0-16,-26 1-2 0,-31-7-1 16,-24 6-4-16,-30 1-2 0,-27 2-3 15,-29 2-1-15,-33 2-2 0,-23 4 0 16,-33 1-2-16,-31-2 1 0,-28 3-1 0,-33 0 1 16,-31 1-1-16,-34 2 0 0,-35 1 0 15,-29 9 1-15,-35 7-1 0,-33 4 1 16,-29 6 0-16,-36 8 0 0,-29 12 0 15,-20 11 0 1,-19 6 0-16,-15 6 1 0,-16 20 0 16,-8 14-5-16,-5 12-8 0,-1 14-33 0,-13 20-129 15,-12 15-141-15,-8 9-354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4:38:23.7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7011 4636 438 0,'12'-16'109'0,"-2"0"6"0,-7 4-61 16,0 0-8-16,-3 4-2 0,-1 0-1 0,-4 1-2 0,0 3-4 16,-3 2-6-16,-2 2-4 0,-3 2-6 15,-3 3-4-15,-3 3-4 0,-2 3-3 16,-1 2-2-16,-3 6-1 0,-1 1-2 15,-1 0-2-15,-1 2-1 0,2 2 0 16,2 2-2-16,3-2 1 0,4-1-1 16,6 0-1-1,6-1 0-15,6-2 0 0,7-2-1 0,4-4 1 16,4-1 0-16,6-2 1 0,4-3 0 16,3 0 1-16,0-3 1 0,2 1 0 15,2 1 2-15,0 0-1 0,-1 1 1 16,-4 1 0-16,-2 2-1 0,-3 1 0 15,-5 0-1-15,-6 0 0 0,-4 1 0 16,-6-1-1-16,-4-1 0 0,-4 2 0 0,-3 0 1 0,-3 0-1 16,-3-1 1-16,-5 1-1 0,-4 1 0 15,-3 0 0-15,-3-1 0 0,-4 0 0 16,-2-1 0-16,-2-1 0 0,2 0-1 16,4-2-4-16,1-2-7 0,5-2-13 15,5-3-15-15,9-2 16 0,7-7-137 0,8-3-120 16,7-2-293-1</inkml:trace>
  <inkml:trace contextRef="#ctx0" brushRef="#br0" timeOffset="778.7033">7222 4951 561 0,'4'-5'126'0,"0"7"5"15,-1 2-79-15,-1 1-21 0,0 4-1 16,-1 3 3-16,-2 1 2 0,-1 0-5 16,-2 0-2-16,2 2-6 0,1-2-8 15,2 0-4-15,3-2-4 0,2-2-1 0,3 0-2 16,2-2 0-16,3-4 0 0,3-1 0 0,1-7 1 16,2-1-1-16,-1-4 0 0,-1-2-1 15,0-4 0-15,-3-2 1 0,-2-4-1 16,-2-1-1-16,-1-2 1 0,-2-3-1 15,-3 3 0-15,-1 2-1 0,1 4 2 0,-3 5 0 16,-1 6-1-16,0 7 0 0,0 7 2 31,2 4 0-31,-1 5 2 0,0 4-1 0,0 4 0 16,-1 1 2-16,1 0-1 0,-1 0 0 16,2 2-2-16,-1-3 0 0,2-1-2 15,2-2 0-15,1-3 0 0,2-1 1 16,2-3-1-16,1-6 1 0,2-4 0 15,3-6 1-15,1-10-2 0,2-3 0 0,-1-5-2 16,1-5-2-16,-4-6-1 0,-2-6-2 0,-4-4-1 16,-3 3-1-16,-2-1 1 0,-3 4 1 15,-2 7 2-15,1 4 0 0,-1 13 0 16,1 11 1-16,1 10 2 0,-1 10 1 16,1 6 1-16,-2 7 1 0,1 7 2 15,-1 4 1-15,0 2-1 0,-1 2 0 0,1 1 0 16,0-2-1-1,1-1-2-15,1 1 0 0,-1-1 0 16,1-3 0-16,1-5-1 0,-2-7 1 16,-1-1-1-16,0-6 0 0,-1-8 2 15,-2-6 1-15,1-5 1 0,-1-5 1 16,-1-5 0-16,-1-8 1 0,0-9 0 16,0-7-1-16,3-6-1 0,3-9-1 0,5-9-1 15,1-4 0-15,7-2-1 0,4 0 0 0,4-2-1 16,3 3 0-16,4 5 0 0,-3 8 0 15,1 7-1-15,-1 6 1 0,-2 9-1 16,-3 9 0-16,-5 5 0 0,-2 5-1 0,-3 7 0 16,0 3 0-16,-3 6 1 0,-3 4-1 15,-3 4 1-15,-3 4 0 0,-4 3 1 16,-4 4 0-16,-3-1 1 0,-4 2-1 0,-6 0 1 16,-2-3 0-16,-3-1 0 0,1-4 0 15,-1-3 0-15,1-2-2 0,5-3-6 16,4-3-8-16,4-4-21 0,4-3-11 15,3-6-129-15,3-2-134 0,7-5-324 0</inkml:trace>
  <inkml:trace contextRef="#ctx0" brushRef="#br0" timeOffset="1232.171">8167 4783 674 0,'-5'0'148'0,"1"-3"3"0,0 5-113 16,3 2-12-16,0 5 3 0,-1 5 1 0,-2 5-4 16,2 4-4-16,-1 8-4 0,-2 2-6 15,0 3-4-15,-1 3-4 0,0 2-1 0,-1 4-1 16,1-3-1-16,0 0 0 0,0 1-1 16,1-2 0-16,2-1 1 0,1-3-1 15,0-6 0-15,-1-3 0 0,2-3 0 16,0-4 0-1,0-6 0-15,0-5 2 0,0-3 1 16,0-6 0-16,-2-4 1 0,-1-7-1 16,1-6 0-16,0-8 0 0,-1-7-1 0,2-7-2 15,1-5 0-15,4-10-1 0,4-4-1 16,4-3 0-16,1-2-1 0,2 0 0 16,4 0 1-16,0 6-1 0,2 7 1 15,0 9 0-15,0 7 0 0,3 10 0 0,-2 10 0 16,0 9 0-16,0 5 1 0,-2 7-1 15,-3 4 0-15,-3 6 2 0,-3 4-1 0,-3 2 2 16,-5 1 0-16,-3 0 1 0,-7 2 1 16,-5-3-1-16,-5-1 1 0,0-2 0 15,-4-4 0-15,1 0-3 0,1-4-6 16,4-2-12-16,5-4-22 0,4-3 119 0,4-4-251 16,6-4-150-16,6-1-400 0</inkml:trace>
  <inkml:trace contextRef="#ctx0" brushRef="#br0" timeOffset="1917.2476">8587 4804 667 0,'-8'0'144'0,"1"-1"5"0,-2 2-110 16,0 2-11-16,-3 3 3 0,-3 3 1 0,-1 4 2 16,-1 2-6-16,0 3-5 0,1 1-8 15,2 3-8-15,5 0-4 0,2-1-2 16,5-2-1-16,3 0 0 0,3-5-1 15,6-2 0-15,4-2 0 0,4-4 1 16,3-5-1-16,2-2 1 0,1-6 0 0,1-2 1 16,-1-3 0-16,-1-5 0 0,-1-5 0 15,-4-5 0-15,-3-5 1 0,-4-3-1 16,-3-3 0-16,-3 2 1 0,-4 1-1 0,-2 3 1 16,-3 6 0-16,-3 6 1 0,-1 8-1 15,-1 7 0-15,-3 4 0 0,-3 5 0 16,1 6-2-1,0 3 0-15,1 4 0 0,1 0 0 16,1 2-1-16,3-1 0 0,5 1-2 0,4-1-2 16,3-3 0-16,4-2-2 0,5-4 0 15,5-5 0-15,1-4 0 0,4-4 2 16,5-6 1-16,1-4 0 0,6-3 1 16,5-2 1-16,-1-1 1 0,2 0-1 15,-2 3 1-15,-2 0 1 0,-5 6 1 0,-7 4 0 16,-7 1 2-16,-4 4 0 0,-6 3 1 0,-5 0 1 15,-2 1 1-15,-4 2 0 0,-3-1 0 16,0 1-1-16,-4 2 0 0,-2-1-1 16,-2 2 0-16,-1-1-1 0,1 1 0 15,2 1-1-15,0-1-1 0,1 0 0 16,3 3 0-16,3-2-1 0,1 0 1 0,0 0-2 0,3-1 1 16,2 1-1-16,3 0 1 0,0-2-1 15,4 1 1-15,3 1 0 0,2 0 0 16,5 1 0-16,4 0 0 0,3 2 1 15,3 0-1-15,0 0 1 0,2 1 0 16,-3 0 0-16,-3-1-1 0,-4 0 1 16,-6-1 1-1,-3-3 0-15,-5 2 3 0,-6-2 3 0,-6-1 2 16,-2 1 2-16,-7-1 2 0,-4 0 0 16,-9-2 0-16,-5-1-2 0,-2 1-3 15,0-2-2-15,0-1-1 0,3-1-3 16,5-1-6-16,8 0-9 0,10-2-9 15,7-4-32-15,7-3 118 0,8-3-258 16,10-2-161-16,9-5-419 0</inkml:trace>
  <inkml:trace contextRef="#ctx0" brushRef="#br0" timeOffset="2248.9743">9245 4929 527 0,'-4'-1'132'16,"4"0"11"-1,3-2-76-15,7 0-9 0,2-3-1 0,3-1-8 16,6-2-7-16,3 0-8 0,3-3-9 16,1-4-9-16,0-1-6 0,2 0-4 15,0-3-2-15,-5 1-1 0,-3-2 0 16,-5-1-1-16,-4 0-1 0,-7-1 1 16,-6 1-1-16,-7 1 1 0,-5-1 0 15,-3 4 2-15,-5 3 1 0,-2 7 4 0,-1 7 3 0,-2 6 3 16,-4 6 2-16,-1 6 2 0,0 5-1 15,3 5-1-15,1 2-3 0,5 4-3 16,5 0-3-16,9-1-3 0,10 0-2 16,7-4 0-16,9-2 0 0,7-5-1 15,4-4 1-15,8-6-1 0,2-4 1 0,3-2-1 16,1-4 1-16,-4-6-3 0,-2-1-10 0,-4-3-2 16,-6-3-39-16,-7-6-144 0,-5-8-157 15,-5-2-392-15</inkml:trace>
  <inkml:trace contextRef="#ctx0" brushRef="#br0" timeOffset="3003.1496">11305 4254 597 0,'-14'-12'142'16,"16"2"3"-16,4 2-56 0,12 4-61 15,5 1-1-15,5-1 3 0,5 2 0 16,2 0-1-16,1 0-3 16,3-1-4-16,-2-2-6 0,-2-1-5 15,-2-1-4-15,-5-1-1 0,-4 0-3 16,-6-2 1-16,-4 0-1 0,-5 0 0 15,-4 1 1-15,-5-2-1 0,-2 2 0 16,-3 3 0-16,-4 3 0 0,-1 3-1 16,-3 4 0-16,-1 7 0 0,-1 10 0 0,-1 6 0 15,1 8 0-15,1 10 0 0,1 4 0 0,3 6 0 16,3 4-1-16,1-3 1 0,4 3-1 16,3-3 0-16,1-2 0 0,3-4 0 15,0 0-1-15,0-5 1 0,-1-3 0 16,-3-4-1-16,-2-6 1 0,-4-3 0 0,-4-4 0 15,-4-4 0-15,-5-4 2 0,-3-2 3 16,-1-3 2-16,-4-4 2 0,-3-1 1 0,-3-3 1 16,-2-2 0-16,1-5 0 0,-1-1-3 15,1-4-3-15,2-3-2 0,4-3-3 0,4-6-7 16,3-5-11-16,4-3-10 16,4-4-16-16,6-2-27 0,5 0-2 0,6 0-122 15,6 3-125-15,6 3-292 0</inkml:trace>
  <inkml:trace contextRef="#ctx0" brushRef="#br0" timeOffset="3134.827">11221 4608 519 0,'-11'4'136'16,"5"1"6"-16,4-3-34 0,9-2-62 16,11-4-3-16,9-1-1 0,8-3-12 15,7-2-4-15,5-1-6 0,4-2-23 0,0 0 127 16,-4 2-284-16,0 1-154 0,-14-2-445 15</inkml:trace>
  <inkml:trace contextRef="#ctx0" brushRef="#br0" timeOffset="3634.5434">12727 4264 616 0,'-9'-11'147'0,"-2"0"8"0,-1 4-99 31,-1 2-11-31,-3 4 2 0,-2 4-3 0,-4 7-9 16,-1 7-8-16,-4 10-7 0,1 7-6 16,2 5-5-16,2 6-3 0,5 4-3 15,4 3 0-15,3-1-2 0,6 1 0 16,4-4 0-16,5-2-5 0,4-2-5 16,5-7-7-16,5-4-9 0,4-10-15 0,5-6-12 15,3-8-14-15,0-9-33 0,1-6-68 0,1-8-100 16,-2-5-218-16</inkml:trace>
  <inkml:trace contextRef="#ctx0" brushRef="#br0" timeOffset="4235.0719">12833 4487 540 0,'-14'-4'127'0,"5"2"5"0,1-3-83 15,6 2-14-15,5-2-2 0,5-1-4 16,4 1-6-16,4-3-5 0,4 0-5 16,5-1-4-16,1 2-3 0,0-1-3 15,-1 5-1-15,-2 1 0 0,-2 3-1 0,-4 5 3 0,-3 5 1 16,-5 5 2-16,-3 2 2 0,-5 1 3 15,-4 1 1-15,-6 1 3 16,-4-1 0-16,-4-1 0 0,-2-2-3 0,-6 1-1 16,-2-3-2-16,-1 1-3 0,-2-3-2 15,4-3-1-15,2-2-3 0,4-2-3 16,7-6-25 0,6-3-19-16,13-7-121 0,8-6-134 0,9-4-328 15</inkml:trace>
  <inkml:trace contextRef="#ctx0" brushRef="#br0" timeOffset="4419.7295">13240 4311 600 0,'-6'11'134'15,"-3"1"5"-15,-1 2-64 0,-1 3-45 0,-2 1 5 0,-1 3 4 16,-4-1 3-16,0 2 3 0,-3 0-5 16,2 2-10-16,4 0-10 0,3 1-7 15,7-2-4-15,7-1-5 0,6-1-2 16,9-3-2-16,2-1-2 0,7-4-5 15,2-5-6-15,2-4-10 0,0-3-23 16,2-3 134-16,-2-7-268 0,0 0-151 0,-1-3-412 0</inkml:trace>
  <inkml:trace contextRef="#ctx0" brushRef="#br0" timeOffset="4582.9036">13550 4512 674 0,'-3'8'147'16,"1"2"6"-1,0-2-106-15,1 4-20 0,2 1 1 0,-2-2 1 16,1 4-4-16,-3-1-3 0,0 0-5 16,-3 2-8-16,-2 0-4 0,-3 0-5 15,-2 1-5-15,-5-1-6 0,1 0-20 16,-4 0-20-16,0-3-119 0,4-4-130 16,1-2-315-16</inkml:trace>
  <inkml:trace contextRef="#ctx0" brushRef="#br0" timeOffset="5067.6726">14051 4362 747 0,'-2'-5'157'16,"-3"3"1"-16,4 1-121 0,1 2-21 0,1 3 1 15,-2 3 1-15,0 1 0 0,0 2 0 16,0 2 1-16,1 1-7 0,1 0-6 15,2-1-2-15,3-3-1 0,2 0-1 16,3-3 0-16,3-2 0 0,3-3 0 16,2-2 0-16,1-3-1 0,0-4 1 15,-1-3-1-15,-4-4-2 0,-1-6 1 0,-5-2-2 0,-1-3 0 16,-2 0-1-16,-3 2 1 0,-1 3 0 16,0 6 0-16,-1 5-1 0,-1 7 1 15,-1 7 0-15,-1 11 0 0,0 4 0 16,0 9 0-16,1 4 1 0,-2 5 1 15,2 5 0-15,0 3 0 0,1 0 1 0,0 0-1 16,0 1 1-16,0 0-1 0,1 1 0 0,-1-1 1 16,1-2-1-16,-3-1 0 0,-1-5 1 15,-4-3-1-15,-2-5 0 0,-6-6 1 16,-3-6 0-16,-5-8 0 0,-3-5 1 16,0-6 0-16,3-7 1 0,3-5-1 15,4-7 0-15,6-7 0 0,8-6-1 0,6-5-1 31,8-4-1-31,6 0-2 0,5 1-5 0,3 3-4 16,3 9-4-16,0 5-7 0,1 7-6 16,-5 8-9-16,-3 3-9 0,-5 6-8 15,-1 1-110-15,-5 4-116 0,0-1-278 16</inkml:trace>
  <inkml:trace contextRef="#ctx0" brushRef="#br0" timeOffset="5306.1037">14363 4120 747 0,'23'-4'152'0,"8"6"0"0,3 4-140 0,4 7-11 32,2 6 5-32,-3 6 3 0,-5 2 4 0,-5 7 0 15,-4 3 2-15,-5 5 0 0,-9-1-2 16,-6 2-3-16,-9 3-3 0,-7 1-2 15,-8 0-1-15,-7 0 0 0,-2 1 0 0,-3-2 0 16,0-2-4-16,1-2-20 0,1-5-36 16,2-4-114-16,6-2-134 0,2-11-332 15</inkml:trace>
  <inkml:trace contextRef="#ctx0" brushRef="#br0" timeOffset="6205.7702">16063 4184 595 0,'-6'-14'135'0,"-4"4"3"15,0 7-100-15,1 10-8 0,0 6 3 0,-1 7 0 16,-1 11-6-16,-1 9-3 0,1 5-3 16,-1 5-5-16,-3 0-5 0,2 2-4 15,2 0-2-15,3-4-2 0,1-4-4 0,0-6-4 16,3-4-6-16,3-5-11 0,2-7-11 16,-1-8-8-16,1-8-12 0,-1-8-11 0,-1-8-12 15,2-7-1-15,0-8 10 0,3-9 11 16,0-5 11-16,3-6 22 0,1-5 21 15,3-9 23-15,1 0 15 0,4 1 10 16,-3 5 6-16,1 6 2 0,0 6-2 0,2 14-4 16,0 16-2-16,-1 12-2 0,1 12-3 15,2 8-4-15,1 10-4 0,-2 8-5 0,1 5-3 16,-3 2-5-16,-2-1-5 0,-2 1-5 16,-3-3-2-16,-1-5-2 0,-3-3-2 15,0-3-1-15,0-5 0 0,-2-3-2 31,1-7-5-31,0-3-7 0,2-11-14 0,0-7-12 16,2-10-11-16,2-12-11 0,1-3-6 16,-2-7 2-16,1-7 7 0,-1-7 13 0,-4-6 14 15,-1 0 14-15,0-2 15 0,0-4 12 16,1 2 11-16,0 9 9 0,0 10 9 16,1 11 7-16,-1 5 1 0,0 12-3 15,-2 11-3-15,0 10-3 0,1 6-6 0,0 8-7 16,0 6-6-16,2 7-2 0,-1 10-1 15,-3 6-2-15,0-1-5 0,-2 3-2 0,-1-1-2 16,-1-1-1-16,-1-3-2 0,1-5-2 16,1-4-7-16,1-3-6 0,2-7-12 15,1-5-24-15,1-7 92 0,2-6-221 16,5-10-143 0,2-8-371-16</inkml:trace>
  <inkml:trace contextRef="#ctx0" brushRef="#br0" timeOffset="6405.8378">16724 4110 696 0,'-4'0'151'0,"-4"4"2"15,0 3-94-15,2 4-41 0,-1 8 0 0,-2 4 3 16,-1 7 0-16,-4 6 0 0,1 2 0 0,-1 4-5 16,0 1-7-16,-1-1-3 0,1-1-2 15,1-2-2-15,3-3-1 0,3-4-3 16,2-6-7-16,5-2-8 0,5-7-24 15,3-4-78-15,5-8-55 0,4-5-123 16,2-5-261-16</inkml:trace>
  <inkml:trace contextRef="#ctx0" brushRef="#br0" timeOffset="6553.1419">16685 4168 685 0,'-8'-13'148'0,"10"-1"0"0,8 0-119 15,10-5-13-15,6 1 0 0,11-1-4 0,11 0-4 16,6 0 0-16,1 0-6 0,-4 4-17 16,-1 6-17-16,-6 2-14 0,-10 5-108 0,-17 3-118 15,-11 9-281-15</inkml:trace>
  <inkml:trace contextRef="#ctx0" brushRef="#br0" timeOffset="6753.2567">16635 4649 641 0,'31'3'153'0,"5"-5"5"0,10-3-107 15,9-5-5-15,3-4 2 0,0-1-9 16,0-3-13 0,-4 2-6-16,-4-3-7 0,-8 4-15 0,-11 0-14 15,-8-1-26-15,-8 0 147 0,-9-3-277 16,-11 2-154-16,-7 1-416 0</inkml:trace>
  <inkml:trace contextRef="#ctx0" brushRef="#br0" timeOffset="6884.8399">16787 4412 680 0,'19'-18'147'16,"13"0"0"-16,9-2-111 0,6 0-28 15,4 1 3-15,2 4-6 0,-2 3-11 16,-9 4-141-16,-9 2-126 0,-14 4-335 15</inkml:trace>
  <inkml:trace contextRef="#ctx0" brushRef="#br0" timeOffset="7508.1516">19429 4096 665 0,'-14'-8'151'0,"-1"2"5"15,-1 2-111-15,-4 2-12 0,1 4 3 16,0 2-4-16,-2 4-6 0,0 0-7 0,-1 5-5 16,3 2-5-16,-5 3-5 0,-1 2-2 15,0 0-1-15,3 0-1 0,4 0-2 0,5 0-2 16,8-1 0-16,10-5-2 0,7-1 1 16,4-2-1-16,4 0 1 0,0-1 1 15,-1-1 2-15,0 0 1 0,-1 1 1 16,3 2 1-16,1 3 2 0,2 1 0 0,-1 2 0 15,-2 0 1-15,-3 1 1 0,-6-1-1 16,-8-1 0 0,-6-2 0-16,-9-1 0 0,-3 0-1 15,-5-2 1-15,-3-1 0 0,-1-2 0 16,0-2 0-16,-8-4-1 0,-7-2 0 16,0-3 0-16,-8-2-1 0,-6-4-1 15,2-2 1-15,2-2-3 0,9-1-4 16,15-3-13-16,14-6-30 0,26-1-126 0,13-6-141 15,10 1-346-15</inkml:trace>
  <inkml:trace contextRef="#ctx0" brushRef="#br0" timeOffset="7655.9009">19554 4414 678 0,'-1'-7'155'15,"-3"3"5"-15,2 0-111 0,3 1-17 0,2 2 3 16,-2 0-9-16,0 1-7 0,2 1-8 0,2 0-25 15,2-1-29-15,2-2-125 0,1-3-134 16,2-4-336-16</inkml:trace>
  <inkml:trace contextRef="#ctx0" brushRef="#br0" timeOffset="7908.8723">19901 3922 771 0,'-11'-9'159'16,"0"5"1"-16,3 5-140 0,3 4-5 16,1 7 3-16,-2 6 0 0,0 5 1 15,-1 9 1-15,0 6 1 0,1 9-5 0,0 2-4 16,3 3-5-16,2 3-1 0,1-3-2 16,3-6-2-16,2-4 0 0,1-9 0 15,7-6-2-15,6-8-4 0,2-6-8 16,7-8-6-16,3-3-21 0,3-7-26 0,0-4-117 15,-3-6-135-15,-10-7-318 0</inkml:trace>
  <inkml:trace contextRef="#ctx0" brushRef="#br0" timeOffset="8024.7774">19738 4246 502 0,'-17'2'123'0,"9"-3"3"16,5-3-52-16,11-4-49 0,10-5-2 15,6-2 3-15,1-6-14 0,10-2-16 0,4-1-122 0,1 3-115 16,-3 7-299-16</inkml:trace>
  <inkml:trace contextRef="#ctx0" brushRef="#br0" timeOffset="8172.1042">20236 4282 637 0,'5'-5'152'0,"-3"1"0"16,2-1-33-16,2 3-113 0,-1 1-18 16,1 2-119-16,-6 1-21 0,-6 1-110 15,-7 1-247-15</inkml:trace>
  <inkml:trace contextRef="#ctx0" brushRef="#br0" timeOffset="11392.7396">22119 3769 461 0,'15'-28'100'0,"-8"3"4"0,2 1-76 16,-2 4 0-16,0 4 0 0,0 2 4 16,-4 1 1-16,-1 6-2 0,-6 1-3 0,-3 6-5 0,-3 7-7 15,-9 3-7-15,-10 6-4 0,-9 3-4 16,-6 3 1-16,-2 4-1 0,-3 1 1 16,1 0-1-16,0-1 0 0,8-2 0 15,9-3 0-15,5-1 0 0,5-4-1 16,6-3 1-16,5-2-1 0,7-4 0 15,4-2 1-15,7 1 0 0,1-3 1 0,6-2 2 0,3 2 1 16,3-2 2-16,2 3 0 0,0 1 1 16,-4 3 0-16,-1 2 0 0,-2 3-1 15,-4 1 1-15,-6 3-1 0,-2 1 1 16,-3 3 0-16,-1 0-1 0,-4-3 0 16,1 3 0-16,-3-1-2 0,-2 2 0 15,-2-2-1 1,-2-2 0-16,-5 2 0 0,-4 1-1 0,-6 2 0 15,-3 2-1-15,-2 0 0 0,-4 3 0 16,-1-1-1-16,4-1 0 0,-2-2 0 16,7-3-1-16,7-6 0 0,8-4-1 15,9-4 1-15,8-4-1 0,9-6 1 16,10-1 0-16,3-4 0 0,4 0 0 16,0 1 1-16,2 0 0 0,-6 3-1 0,-4 3 0 0,-2 3 0 15,-4 3 0-15,-4 5 1 0,-3 2 0 16,-5 2 1-16,-2 3-1 0,-3 0 1 15,-2 6 1-15,-2 0-1 0,-4 0-1 16,-2 3 1-16,-1 3-1 0,0 3 0 0,0 0-1 16,1-4 1-16,3 1-1 0,4-2 0 15,6-2 1 1,6-6-1-16,2-6 0 0,8-6 1 16,3-6 1-16,4-5-1 0,0-4 2 15,-3-7-2-15,-1-1-9 0,-2-3-16 16,-4 0 113-16,-5-4-248 0,2 0-145 0,-2-3-402 15</inkml:trace>
  <inkml:trace contextRef="#ctx0" brushRef="#br0" timeOffset="12362.1377">22759 4035 538 0,'0'-10'146'0,"-3"4"4"0,0 1-26 16,1 5-74-16,0-1-11 0,1 1-5 15,-2 0-6 1,2 0-9-16,0 1-4 0,0 0-4 0,1 1-7 16,-1-1-12-16,1 3-19 0,2 2-19 15,-2-1-119-15,0 3-131 0,0 1-320 16</inkml:trace>
  <inkml:trace contextRef="#ctx0" brushRef="#br0" timeOffset="17199.7144">22384 4701 480 0,'4'0'100'16,"0"-2"2"-16,3-2-84 0,-2-2-7 15,6-2 1-15,4-3 2 0,3-3 1 16,3-4 1-16,2 0-2 0,2-3-2 15,0 0 0 1,-2-2-1-16,-2-1-1 0,-4 1-1 0,-3-2-2 16,-2-1 1-16,-3-5-2 0,-2 0 0 15,-1 1 0-15,-3 2 1 0,-1 5 4 16,-1 5 3-16,-1 5 1 0,-1 11 0 16,-3 8 2-16,0 9 0 0,-2 6-1 15,-2 4-2-15,-1 5-2 0,-4 3 1 16,1 1-1-16,1-3-2 0,2 0-2 0,1-4-1 0,4-1-2 15,5-3-2-15,3-5-1 0,5-2-1 16,2-4 1-16,3-5 0 0,4-5 0 16,2-3-5-16,0-3-14 0,2-4-19 15,-1-3-117-15,2-3-125 0,-1 0-309 0</inkml:trace>
  <inkml:trace contextRef="#ctx0" brushRef="#br0" timeOffset="17899.5357">23379 3563 449 0,'3'-29'118'16,"-2"11"4"-16,-4 1-35 0,2 6-44 16,-1 2-4-16,3 3-2 0,-1 3-5 15,1 5-3-15,-3 8 1 0,-1 11 0 0,-5 15-3 16,-2 13-7-16,-5 17-4 0,-5 12 2 0,-6 16-1 16,-6 10-6-16,3 4-4 0,-2 2-2 15,-2-4-2-15,0-6 0 0,-2-4 0 16,6-11-2-16,4-11-2 0,2-13-19 15,6-9-22-15,7-11-122 0,12-12-132 16,10-15-328-16</inkml:trace>
  <inkml:trace contextRef="#ctx0" brushRef="#br0" timeOffset="18368.2144">23831 4033 543 0,'-3'-10'111'16,"5"1"1"-16,3 1-101 0,3 1-2 16,4-2 0-1,5 1 2-15,10-1 1 0,-1 3 1 0,9 1 0 16,-1 4-1-16,1 6-4 0,-3 2-1 15,-7 4-1-15,-12 4 1 0,-6 3 2 16,-18 4 2-16,-8 1 2 0,-8 2 2 16,-3-1 1-16,-2 2-1 0,2-1 0 15,-1-3-2-15,5-2-3 0,-1-4-1 16,4-1-3-16,-1-3-1 0,-2-3 0 0,1-3-7 0,4-4-11 16,3-3-20-16,10-4-44 0,9-10-70 15,11-9-108-15,10-7-244 0</inkml:trace>
  <inkml:trace contextRef="#ctx0" brushRef="#br0" timeOffset="18737.3224">24288 3884 573 0,'-15'6'127'16,"0"1"5"-16,0 4-92 0,-1 2-4 15,2 4 4-15,-2 2 4 0,-2 2-2 0,1 5-6 16,1 3-5-16,5 1-11 0,6 2-8 15,4 0-6-15,4-4-2 16,7 0-3-16,4-6 0 0,6-4-1 0,2-4 1 0,1-5-1 16,1-5-1-16,1-4-1 0,0-3 0 15,0-3-1-15,-3-7-1 0,-2-3-1 16,-4-3-2-16,-1-2 0 0,-2-4 0 16,-3-2 0-16,-4 2 0 0,-1 3 2 15,-3 2 1-15,-2 6 2 0,-3 3 0 16,-2 8 2-16,-4 7 1 0,1 8 0 0,-3 5 1 0,0 5 2 15,-1 6 2-15,1 4-1 0,0 2 1 16,3-3 0-16,2-2-1 0,1-3 0 16,4-1-2-16,2-6-2 0,1-1 1 15,3-3-1-15,0-2 1 0,0-3-3 16,0-3-7-16,-1-5-20 0,1-5-9 16,-2-5-124-1,1-6-129-15,0-3-316 0</inkml:trace>
  <inkml:trace contextRef="#ctx0" brushRef="#br0" timeOffset="18868.8604">24434 3923 639 0,'1'-5'131'16,"4"2"1"-16,2 3-117 0,3 1-10 0,2-1-9 16,0 3-9-16,-1-1-118 0,-1 4-111 15,-2 0-290-15</inkml:trace>
  <inkml:trace contextRef="#ctx0" brushRef="#br0" timeOffset="19353.9203">24928 3891 594 0,'-11'-6'139'0,"5"1"1"0,1 4-95 16,3 2-7-16,3 3-3 0,3 0 0 16,2 4-4-16,4 2-2 0,4 3-1 15,7 0-4-15,4 3-5 0,6 0-5 16,3 0-3-16,3-3-6 0,3-2-1 16,-1-1-2-1,-2-1-1-15,-3-4 0 0,-4 1 0 16,-6-1 0-16,-6 3-1 0,-9 1 0 0,-8 2 1 15,-8 0 1-15,-9 1-1 16,-8 2 1-16,-4 0 0 0,-3 0 1 16,-5-1-1-16,-3 1 0 0,-4-1 0 0,0 0 0 15,3-3-1-15,0 1-1 0,0-3-4 16,5-1-3-16,7-3-22 0,13-2-20 0,9-5-125 0,11-4-137 16,10-3-332-16</inkml:trace>
  <inkml:trace contextRef="#ctx0" brushRef="#br0" timeOffset="19721.9037">25854 3869 697 0,'-13'-5'152'15,"-2"1"4"-15,-3 6-119 0,-4 3-9 16,-3 3 2-16,-2 3 0 0,-4 3-4 15,-1 4-5-15,0 1-3 0,4 2-6 16,3 1-5-16,4 1-3 0,4 3-3 0,8 2-1 0,4-1 1 16,8 0-1-16,7-1 1 0,7-2-1 15,6-3 0-15,5-5 1 0,5-5-1 16,2-4-1-16,1-6-1 16,2-6 0-16,-2-2-2 0,1-10-1 0,-2-4-2 15,-3-6-1-15,-2-2-2 0,-1-2 1 16,-5-4 0-16,-5-4 1 0,-7 1 2 0,-9-1 1 0,-4 1 2 15,-8 3 3-15,-5 3 2 0,-4 8 1 16,-5 7 0-16,-2 8 1 0,0 9-1 16,-2 7 1-16,-2 5-1 0,2 4 3 15,5 5-33-15,4 3-101 0,7 1-38 16,9-3-122-16,10-2-274 0</inkml:trace>
  <inkml:trace contextRef="#ctx0" brushRef="#br0" timeOffset="20520.9508">26231 3319 619 0,'-4'-15'126'15,"5"1"-1"-15,7 4-119 0,8 7-2 16,7-2 3-16,3 1 1 0,5 0 4 16,1 1 3-16,0 1 1 0,6 1 0 15,-1 1-1-15,0 1-5 0,-1 4-2 16,-4 0-3-16,-3 2-2 0,-9 2-2 0,-7 4-1 0,-7 3 1 15,-12 5 2-15,-12 2 4 0,-11 3 3 16,-7 3 5-16,-9 2 4 0,-5 0 3 16,-5-1 1-16,3-2 0 0,4 1-3 15,9 0-4-15,6-1-4 0,9 0-4 16,10 2-3-16,11-2-2 0,8-1-2 16,10 1 0-1,8-2 0-15,9-1 0 0,8-3 0 0,3-4 0 16,6-2-1-16,-2-2 0 0,-4-3-2 15,-5-3 0-15,-12-2-1 0,-14-2 1 16,-12 1 1-16,-15 2-1 0,-8 1 2 16,-9 0 2-16,-6 4 0 0,-4-1 1 15,3 3 0-15,1-2 0 0,7-1 0 16,4 0-1-16,9 1 0 0,9 3-1 0,8 2 0 0,7 3 0 16,7 2-1-16,8 4 0 0,7 3 1 15,2-3-1-15,4-3 1 0,5 2-1 16,-1 1 0-16,0-2 0 0,-5-1 0 15,-8-3 0-15,-5 3 1 0,-8-1-1 16,-14 0 1-16,-9-1-1 0,-8 0 1 16,-3-1 0-1,-2-1 0-15,-2 0 1 0,-1 0 0 0,2-3 1 16,0 2 0-16,2-3-1 0,3-1 1 16,-1-3-1-16,-1 0 0 0,2-3 0 15,3-2-1-15,0-6-2 0,3-2-6 16,-1-7-11-16,4-3-31 0,2-2-127 15,6-3-140-15,4-5-346 0</inkml:trace>
  <inkml:trace contextRef="#ctx0" brushRef="#br0" timeOffset="21825.3818">29124 3747 526 0,'9'-16'115'0,"-1"0"3"0,-3 1-88 16,-3-3-4-16,0 2 5 0,-4 1 6 0,-1 3 3 16,-5 4-2-16,-4 1-2 0,-6 4-3 15,-4 7-6-15,-3 5-6 0,-5 4-5 0,-4 6-3 16,0 1-1-16,-1 5-3 0,2-2-1 16,1-3-2-16,3 3-3 0,2-1-1 15,7-2-1-15,3-1 0 0,4-3-1 16,5 0-1-1,6 0 1-15,4-3 0 0,6-2-1 16,5-1 1-16,5-1 0 0,4-1 1 16,4 0 0-16,4 0 2 0,0-1 1 0,0 3 1 15,0-1 0-15,0 1 2 0,-1 1 0 16,-3 1 0-16,-2 5 1 0,-2 3 0 16,-2 1-1-16,-4 2 0 0,-5 1-1 15,-4 1 1-15,-5-1 2 0,-7-4 2 0,-3-2 2 16,-9-5 2-16,-5-2 1 0,-4-2 0 15,-5-3 1-15,-4-1-3 0,-4-1-2 0,-3-2-4 16,-1-2-1-16,0-1-3 0,1-4-1 16,4 0-4-16,5-3-7 0,6-2 13 15,10-2 91-15,10-1-293 0,12 1-182 16,9-5-512-16</inkml:trace>
  <inkml:trace contextRef="#ctx0" brushRef="#br0" timeOffset="24574.5852">21857 5481 499 0,'4'-17'110'16,"-3"3"4"-16,0 3-84 0,-1 1-1 0,0 5 1 15,0 1 3-15,-2 1-2 0,-1 3-2 16,-5 4-2-16,-3 2-5 0,-5 2-6 16,-8 2-5-16,-6 1-2 0,-5 1-1 15,-2 0 0-15,-4 0-1 0,-3-1 0 16,0-1 0-1,4 3-2-15,3 0 0 0,4 0-1 16,1-1 0-16,7-1-1 0,7-1-1 16,6-3 0-16,5-3-2 0,4-3 1 0,7-1-2 15,3-2 1-15,4-1 0 0,6-1-1 16,5 2 1-16,2 0 1 0,2 2 0 16,-1 6 2-16,-1 5 0 0,-2 7 3 15,-4 3 2-15,-6 4 2 0,-3 3 0 0,-4 3 0 16,-3 2 0-16,-1-2-1 0,-2-2-1 15,-2 1-3-15,-3-2-1 0,-2 1 0 16,-2-4-1-16,-7-2-1 0,-3 1 0 0,-4 1 0 16,-2 2-1-16,-2 0 1 0,-3 3-1 15,-3-1 0-15,1 3-1 0,2-3 1 16,1-3-1-16,2-3-1 0,5-7 1 0,5-5-2 16,7-4-1-16,9-5-2 0,6-7 1 15,9-3 0-15,7-3 0 0,6-2 0 16,4-2 2-16,1 3 1 0,0 1 1 0,-1 6 1 15,-4 2 1-15,-6 5 1 0,-5 6 0 16,-5 7 1-16,-3 2 0 0,-4 6 1 31,-6 2-1-31,-3 4-1 0,-4 2 0 0,-1-1-1 16,-1 1-1-16,-1-3 0 0,2 0 0 16,0 1-1-16,3-1 1 0,3-3-1 0,3 0 0 15,3-1 1-15,2-2 1 0,3-2 0 16,4-7 1-16,6-4 1 0,7-7 0 15,6-4 0-15,1-7-1 0,3-3 1 16,0-3-2-16,-2-2-5 0,-6 0-8 0,-5 0-18 0,-6 1-22 16,-3-1-67-16,0 0-53 15,-1 0-116-15,-2-3-238 0</inkml:trace>
  <inkml:trace contextRef="#ctx0" brushRef="#br0" timeOffset="24990.3697">22115 5968 576 0,'-2'-1'127'0,"2"-1"4"16,0 0-93-16,1 2-10 0,1 2 0 0,0 2-1 0,1 4 0 16,-1 6-1-16,-1 6-2 15,1 4-6-15,0 7-5 0,-2 2-3 0,1 3-1 16,0 3-3-16,2-4 0 0,-1 0 0 15,-1-3-1-15,0-4 1 0,-1-5 1 32,-1-3 0-32,-1-1 1 0,-4-6 0 15,0-3 1-15,-3-3-1 0,-2-3 0 0,-2-2-2 0,-3-4-1 16,-2-5-2-16,-5-2-4 0,-3-7-7 16,-2-5-8-16,3-4-19 15,1-3-4-15,3-6-131 0,9-3-129 16,9-2-313-16</inkml:trace>
  <inkml:trace contextRef="#ctx0" brushRef="#br0" timeOffset="25127.4781">22207 5796 654 0,'-5'-12'139'0,"-1"0"3"16,4 6-116-16,2 0-11 0,2 1 1 15,1 3-4-15,1 3-14 0,0 3-13 16,-1 5-127-1,0 1-125-15,1 0-311 0</inkml:trace>
  <inkml:trace contextRef="#ctx0" brushRef="#br0" timeOffset="25527.055">23074 5434 536 0,'-4'-8'131'0,"0"5"2"0,2-2-54 15,0 4-40-15,1 2-6 0,2 2 2 16,0 2 0-16,0 7 1 0,-3 8 3 31,-6 11-2-31,-3 9-6 0,-2 13-4 0,-4 9-1 0,-6 8-5 16,-3 1-3-16,0 5-3 16,3 1-1-16,-1-3-4 0,1-1-2 0,1-4-2 15,5-7-2-15,3-2-2 0,1-8-7 16,3-8-8-16,4-8-19 0,3-9 11 15,6-10-167-15,2-7-151 0,1-8-378 16</inkml:trace>
  <inkml:trace contextRef="#ctx0" brushRef="#br0" timeOffset="26443.5617">23814 5458 680 0,'-15'-29'147'0,"-2"7"2"16,1 6-97-16,4 7-49 0,4 7-2 15,3 8 2-15,0 7 3 0,4 6 1 16,1 9 1-16,5 4 2 0,2 2 0 16,7 1 0-16,3-4-4 0,6-3-1 15,2-4-1-15,2-8-1 0,-2-6 0 16,0-9 0-1,-1-6 1-15,-2-9 0 0,-6-8-1 0,-1-5 1 16,-4-3-2-16,-5-4 0 0,-4-1 0 16,-5 0-1-16,-6 0 0 0,-1 4-1 15,-2 3 1-15,1 7 1 0,2 3-1 16,0 10-1-16,3 13 0 0,3 11 1 16,0 12 0-16,1 10 1 0,-1 9-2 15,1 11 1-15,1 3 1 0,1 6-1 0,0 0 1 0,0-1-1 16,0-5-1-16,-1-2 1 0,0-5 0 15,-2-1 0-15,-3-4-1 0,-3-3 1 16,0-3 0-16,-5-1 0 0,-2-1 0 16,-5-4 0-16,-3-6 1 0,0-8-1 15,1-6 0-15,1-5 0 0,3-8-1 16,5-11 1-16,5-9-2 16,7-7 1-16,4-7-1 0,6-6 0 15,4-6 0-15,5-2 0 0,3 1 0 16,4 5 1-16,2 6-1 0,0 6 1 15,-1 6-1-15,3 4 1 0,-1 7 0 16,-1 4-2-16,3 2-4 0,-2-1-5 16,2 1-9-16,-2 3-14 0,-1 0-15 15,-3 0-12-15,-2 1-75 0,-7-2-23 0,-1-1-91 0,-2-2-176 16</inkml:trace>
  <inkml:trace contextRef="#ctx0" brushRef="#br0" timeOffset="26675.0763">24194 5861 528 0,'1'-7'128'16,"-1"1"1"-16,-1 5-77 0,1 5-9 15,0 6-3-15,-1 4-6 0,-1 6-3 0,0 3-5 16,-1 8 0-16,-2 2-4 0,1 3-6 0,1 3-5 16,-2 1-3-16,2-1-2 0,2 3-1 15,2-4-1-15,0-1-2 0,0-4 0 16,0-4-1-16,-1-3 0 0,1-4 1 16,-3-5 1-16,-1-5 2 0,-3-2 2 0,-4-4 1 15,-2-3 0-15,-1-4 0 0,-1-2 1 31,-8-5-3-31,0-3-1 0,-1-5-1 16,1-7-5-16,3-4-5 0,2-5-16 0,7-5-24 16,10-8-123-16,9-4-134 0,6-1-330 15</inkml:trace>
  <inkml:trace contextRef="#ctx0" brushRef="#br0" timeOffset="26828.0067">24328 5630 640 0,'-15'-5'133'0,"4"1"-1"0,1 1-115 16,3 2-14-16,4 1-6 0,5 1-15 0,4 0 49 15,2 0-164-15,7 1-114 0,0 1-308 16</inkml:trace>
  <inkml:trace contextRef="#ctx0" brushRef="#br0" timeOffset="27344.5061">24818 5588 663 0,'-19'-5'152'0,"4"0"0"16,4 3-110-16,3 3-11 0,5 1-4 0,6 4 2 16,3 1-6-16,3 2-4 0,7 2-1 15,5 1-2-15,3 3-5 0,4 1-2 16,5-1-3-16,5 2-1 0,1-1-3 16,0 3 0-16,-3 0-1 0,-3-3-1 15,-5 0 1-15,-9 3 0 0,-10-3 0 0,-9 0 1 0,-9-3-1 16,-10-1 1-16,-10 0 0 0,-6-2 0 15,-2-1 0-15,-3 1-1 0,-1-3 0 16,-2 2 0-16,3-2-1 0,1-2 1 16,4 0-1-16,2 0-6 0,6-3-3 15,6 0-15-15,7 0-25 0,9 0-127 16,10-1-137 0,8-4-336-16</inkml:trace>
  <inkml:trace contextRef="#ctx0" brushRef="#br0" timeOffset="27730.0145">25462 5549 632 0,'-9'-6'144'0,"1"6"2"0,-1 3-71 15,1 5-51-15,-1 4-5 0,-2 3 3 16,-3 4 1-16,-1 5 0 0,-3 3 0 15,1 2-4-15,0 1-6 0,3 4-6 16,3-1-3-16,2-2-2 0,7 0-1 0,4-1-1 0,5-5 1 16,4-2-1-16,5-7 1 0,5-1-1 15,4-4 1-15,5-7 0 0,2-4 0 16,3-3 0-16,-1-3 0 0,-1-3-1 16,-2-4 1-16,-2-3-1 0,-9-4 0 15,-2-3 0-15,-7-5 0 0,-4-4 0 16,-4-1 0-1,-5-4 0-15,-4-2 0 0,-3 3 0 0,-4 0 0 16,-5 4 0-16,-5 6 0 0,-5 5 1 16,1 8 1-16,-2 8-1 0,2 6 0 15,0 7 0-15,1 4 0 0,3 3 1 16,5 1-5-16,5 1-5 0,4 2-29 16,4 0-31-16,8-4-103 0,8-3-129 0,7-4-307 15</inkml:trace>
  <inkml:trace contextRef="#ctx0" brushRef="#br0" timeOffset="28361.4255">26169 5169 605 0,'-10'-22'139'0,"4"0"4"16,4 2-102-16,3 4-10 0,5 0-3 0,2 8-1 15,4 0-8-15,7 5-6 0,4 4-4 0,3 3-4 16,4 4-4-16,-1 5 0 0,0 3-1 16,-3 6 0-16,-6 1 0 0,-6 2 0 15,-8 2 0-15,-5 0 1 0,-8 1 2 16,-5 0 2-16,-8-1 1 0,-4-1 2 0,-5-2 1 15,0-1 1-15,-1 0-1 0,1-2 0 16,3-2-1-16,3-2-2 0,4-1-2 0,6 1 0 16,4-1-2-16,4 0 0 0,4 2 0 15,4-3-1-15,4 2 0 0,5-1 0 16,4-3 0-16,3-1 0 0,0-3-1 31,0-2-1-31,-1-3 0 0,-2-1-1 0,-3 0 0 0,-4 1-1 0,-5-3 0 16,-4 3 1-1,-5 3 1-15,-2 3 0 0,-5 2 1 0,-2 1 0 16,-1 1 0-16,-2 4 1 0,3 0-1 16,2 0 1-16,1-2 0 0,4 2-1 15,3-1 1-15,1 1-1 0,3 1 1 16,1-3-1-16,2 2 1 0,0-2-1 16,3 0 1-16,1 1 0 0,3-3-1 15,1-2 1-15,0-2 0 0,1-1 0 0,-1 2 0 0,0 1-1 16,-2-1 1-16,-4 1 0 0,-1 1 1 15,-6 3 2-15,-4 0 2 0,-4-2 4 16,-3-2 2-16,-3 1 2 0,-1 1 1 16,0 1-1-16,-3-3-1 0,-2-1-3 15,-5-2-3-15,-5 0-1 0,-1-1-6 16,0-4-7 0,1 0-2-16,4-3-29 0,5-2-144 0,12-6-147 15,8-4-372-15</inkml:trace>
  <inkml:trace contextRef="#ctx0" brushRef="#br0" timeOffset="35351.6754">27223 3991 586 0,'-8'-7'125'0,"3"2"1"0,8 1-100 15,3 0-10-15,7 1 0 0,7 2 2 16,6-1 0-16,7-2 1 0,8 0 0 16,7-1-2-16,9 0-4 0,0 0-4 0,-2-1-3 15,-6 2-2-15,-8 2-1 0,-7 1-9 16,-12 1-4-16,-12 2-10 0,-11 2-15 16,-9 3 16-16,-6 1-127 0,-12 6-113 0,-8-1-267 15</inkml:trace>
  <inkml:trace contextRef="#ctx0" brushRef="#br0" timeOffset="35514.4696">27221 4253 521 0,'6'-5'135'0,"7"-2"7"0,6-4 0 0,7 1-106 0,7-2-13 16,5-1 2-16,7-4 2 0,0 2-2 16,0 2-6-16,-1 2-4 0,-3 3-6 15,-5 2-19-15,-4 5-25 0,-8 3-125 16,-4 1-130-16,-10 2-334 0</inkml:trace>
  <inkml:trace contextRef="#ctx0" brushRef="#br0" timeOffset="36098">27108 5526 604 0,'0'-3'131'16,"5"3"7"-16,5-2-92 0,3 1-13 15,8 0-4-15,1 0 1 0,5 0 3 32,6-3-2-32,3-2-5 0,2 0-8 0,1-2-6 15,0 0-5-15,-2 2-5 0,-6-1-6 16,-9 3-16-16,-8 3-14 0,-9 3-18 16,-8 3-100-16,-5 3-12 0,-6 7-101 0,-3 2-184 15</inkml:trace>
  <inkml:trace contextRef="#ctx0" brushRef="#br0" timeOffset="36251.3817">27173 5749 636 0,'6'-5'138'0,"2"-3"6"15,7 0-101-15,8-4-18 0,4-1-1 16,4 0 2-16,3 0 1 0,2 0-5 16,0 1-4-16,-1-2-7 0,-1 6-12 15,-2 0-22 1,-1 5 75-16,-2 0-212 0,-3 2-141 15,-1 1-380-15</inkml:trace>
  <inkml:trace contextRef="#ctx0" brushRef="#br0" timeOffset="36751.2186">28151 5231 602 0,'-9'-9'133'0,"2"4"3"0,10 0-94 0,7 0-11 16,5-2-4-16,10 1 3 0,6-3-2 15,8-1 0-15,7-2-2 0,4-5-6 16,11-2-5-16,6 0-5 0,-1 1-4 15,-3 1-3-15,-2 0-1 0,-9 3-1 32,-10 4-2-32,-14 4-2 0,-9 2-4 0,-11-1-4 0,-10 2-6 15,-12 2-5-15,-4 1-4 0,-6 3-1 16,-7 4 0-16,-4 4 4 0,-1 3 3 16,0 5 7-16,4 2 4 0,2 3 6 15,5 1 6-15,4 0 4 0,7-2 4 16,2-1 4-16,4-1 6 0,2 2 5 15,1 0 5-15,-1 3 1 0,-1 2 1 0,-2 3-1 0,-2 4-2 16,-4 5-3-16,-3 0-3 0,-4 2-4 16,-4 3-4-16,0 1-3 0,1-3-4 15,3-2-3-15,6-4-1 0,6-1-2 16,4-7-4-16,8-5-6 0,4-4-2 16,4-5-24-16,0-4-63 0,-2-6-90 15,0-9-137 1,0-2-317-16</inkml:trace>
  <inkml:trace contextRef="#ctx0" brushRef="#br0" timeOffset="53588.2267">7809 8603 547 0,'-6'-24'117'0,"0"2"2"15,2 1-93-15,6 6-3 0,0 3 4 16,1 1 3-16,0 2 3 0,-2 3 1 15,2 2 0-15,-3 2-2 0,1 1-5 0,-1 1-5 16,0 1-6-16,1 2-2 0,-1 5 0 16,2 3 0-16,1 5 0 0,2 6-1 15,0 7 0-15,4 6 3 0,0 5 1 16,1 3-3-16,0 2-1 0,1 0-1 0,0 1-2 16,-1-3 0-16,-2-2-1 0,-1-1-2 15,-1 0-1-15,0 0-1 0,-2-1-1 0,-2 4 1 0,0 0-2 16,-1-2 0-16,2 0-1 0,-2-4-1 15,0-3 1-15,1-4-1 0,1-6-1 16,-1-6 1-16,2-3-1 0,-2-6 1 16,0-2-1-16,0-4 3 0,2-6 0 15,0-6 1-15,3-6 0 0,4-7 0 16,2-10 1 0,1-9-1-16,5-9-2 0,1-8-1 0,3-5 0 15,3-7-1-15,-3-6 1 0,1-3-1 16,-1 0-1-16,0 4 1 0,-4 3 0 15,0 9-1-15,-4 9 0 0,-2 14 0 16,-2 11 0-16,-3 10-2 0,-2 6-2 16,-3 11-3-16,-3 4-3 0,-1 8-6 15,-1 6-7-15,-2 2-14 0,0 7-21 0,1 6-13 0,-2 2-111 16,3 0-129-16,2 0-294 0</inkml:trace>
  <inkml:trace contextRef="#ctx0" brushRef="#br0" timeOffset="53856.6676">7870 8998 685 0,'-2'-10'142'16,"4"0"2"-16,5 1-123 0,6 1-11 15,6 1-1-15,5 0 0 0,4 1 2 16,3-1-1-16,-1 0 1 0,2 3-14 16,-3 1-25-16,-4 2-122 0,-4 2-125 15,-5 3-321-15</inkml:trace>
  <inkml:trace contextRef="#ctx0" brushRef="#br0" timeOffset="54916.3939">8569 9106 383 0,'-12'14'101'0,"-3"0"7"0,-3 3-49 15,0-1-9-15,0 1 0 0,2-1-1 16,-1-2-1 0,5 0-4-16,3-6-3 0,4-1-6 0,3-3-6 15,1-2-6-15,3-3-6 0,4-5-3 16,6-4-5-16,6-5-2 0,5-5-1 16,4-6 0-16,5-6-1 0,1-5 0 15,0-1-3-15,-5 1 1 0,-2-1-1 0,-7-1 0 0,-3 1 1 0,-9 0 0 31,-3 2 0-31,-6 1 0 0,-2 2 0 0,-3 5 3 0,0 6 0 16,-2 8 0-16,1 9 0 0,1 7 0 16,-1 11 0-16,0 8-1 0,0 8 0 15,-3 8-1-15,1 3 1 0,1 6 1 16,1 1 0-16,2-1 0 0,4-1-1 16,3-3-1-16,3-3-1 15,4-4-2-15,2-4 0 0,2-3 0 0,0-7-1 0,2-4 0 0,0-5 0 16,0-7-2-16,0-3-7 0,-2-5-7 15,-3-6-26 1,0-5-2-16,-2-7-127 0,-2-4-132 16,1-5-311-16</inkml:trace>
  <inkml:trace contextRef="#ctx0" brushRef="#br0" timeOffset="55088.1227">8753 8534 625 0,'2'-11'133'0,"-3"3"2"15,-1 6-106-15,-2 4-25 0,-3 3-13 0,-2 1-121 0,5 3-114 16,-3 1-299-16</inkml:trace>
  <inkml:trace contextRef="#ctx0" brushRef="#br0" timeOffset="55488.2833">9146 8774 615 0,'-5'-4'140'16,"1"-1"6"-16,0 2-98 0,2 0-10 16,1-1-5-16,0 0-2 0,0 1-7 15,1-1-4-15,-1 3-5 0,2 0-6 16,-1 1-12 0,0 5-8-16,-1 4-16 0,0 6-21 0,-3 4-56 15,-1 4-57-15,3 6-109 0,-2 3-225 16</inkml:trace>
  <inkml:trace contextRef="#ctx0" brushRef="#br0" timeOffset="55628.4556">9027 9114 658 0,'-8'-5'142'0,"4"-2"1"16,0-1-111-16,4-1-23 0,2 1 4 16,1 1-4-16,0 1-22 0,1 3-129 15,-5 3-123 1,-3 1-321-16</inkml:trace>
  <inkml:trace contextRef="#ctx0" brushRef="#br0" timeOffset="57807.2325">10946 8473 422 0,'6'-42'107'0,"4"4"7"0,2-2-58 15,2 7-7-15,0 2-4 0,0 3-3 16,-3 6-2-16,-1 6 3 0,-4 4 1 0,-4 4-4 16,-1 8-5-16,-4 7-5 0,-4 7-3 0,-2 9-5 15,-3 6-7-15,-3 8-6 16,-4 7-1-16,-2 5 0 0,-3 5-1 0,3 1-1 15,0-2-2-15,1 0-1 0,3-4-1 16,2-2 0-16,5-4-1 0,3-7-1 16,1-5 1-16,3-7-1 0,2-7 1 15,0-4-1-15,1-6 2 0,0-4 2 0,1-8 0 0,1-6 1 16,0-7 0-16,-1-7-1 0,2-7 1 16,-2-7-1-16,0-8-3 0,1-5 0 15,1-2-1-15,3-6 1 0,1-2-1 16,5-3 0-16,5 2 0 0,0 4-1 15,4 5 0-15,2 6 0 0,0 7 0 0,0 13-1 32,0 7 0-32,-1 11 0 0,1 8 0 0,-2 8 0 15,-1 9 2-15,-2 3 0 0,0 11 0 16,-2 6 2-16,-3 5 0 0,-3 5 0 16,-3 7 0-16,-4 2 0 0,-2 6 0 15,-2 1 0-15,-1-2-1 0,0 1 0 16,0-3 0-16,3-6-1 0,1-4 1 0,2-8 0 15,3-6-2-15,-1-8-3 0,3-7-8 0,-1-7-10 16,-1-6-22-16,1-5 8 0,-2-7-139 16,-1-4-132-16,-2-8-316 0</inkml:trace>
  <inkml:trace contextRef="#ctx0" brushRef="#br0" timeOffset="57976.7574">10882 8683 477 0,'14'-13'109'0,"8"-8"1"0,4-2-59 0,10 1-34 15,3 0 0-15,-1 3 2 16,-2-1-1-16,-3 3-3 0,-6 5-1 0,-4 5-3 16,-6 1-9-16,-6 4-13 0,-4 2-112 0,0 2-104 15,-1 4-272-15</inkml:trace>
  <inkml:trace contextRef="#ctx0" brushRef="#br0" timeOffset="58460.5664">11368 8268 699 0,'-10'-9'149'0,"0"6"-2"0,6 3-128 15,5 4-5-15,4 6-2 0,3 1 4 16,3 4-6-16,3 2 1 0,1 0 2 0,1-1-1 15,3-4-4-15,-2-4-2 0,2 1-2 32,0-5 0-32,-1-4-1 0,0-5 1 0,3-1 0 15,-2-8 0-15,1-2 0 0,-3-3-1 16,-1-4 0-16,-3-1-1 0,-2 0 0 16,-5 0 0-16,-2 3-1 0,-4 4 1 15,0 4-1-15,0 4 0 0,-1 6-2 0,0 5 0 16,-3 6 0-16,2 9 0 0,0 7 0 15,0 7 0-15,0 8 1 0,-2 5 2 0,1 6 0 16,3 1-1-16,0 5 1 0,1-3 0 16,2 2 0-16,1-1-1 0,1-2 0 15,1-6 0-15,-2-1 0 0,-2-7 0 0,-2-3 1 16,-2-6-1-16,-5 0 0 0,-4-5 1 16,-4-2-1-16,-4-4 0 0,-1-1 0 15,-4-5 0 1,-2-3 0-16,2-8-1 0,2-7 0 15,5-4 0-15,6-7-1 0,6-6 1 16,7-8-1-16,9-5 0 0,6-4 0 16,6 1 0-16,3 0 0 0,1 5 1 0,1 4 0 15,-3 8-5-15,-2 9-5 0,-5 9-12 16,-4 6-21-16,-4 8 46 0,-3 2-170 16,-4 4-134-16,-2 4-329 0</inkml:trace>
  <inkml:trace contextRef="#ctx0" brushRef="#br0" timeOffset="58838.972">10752 8037 563 0,'-3'-20'136'0,"0"5"6"16,-3 4-73-16,3 4-22 0,1 4-6 0,-1 8 0 15,-3 6-6-15,-3 11-7 0,0 9-4 16,-5 12-9-16,-1 10-6 0,-5 12-2 15,0 11 0-15,-2 9 0 0,-1 5-2 0,4 8-1 16,5 0 0-16,7 0-2 0,8-2-1 16,9-10-3-16,12-7-5 0,10-10-9 15,5-12-16-15,8-10-17 0,9-15 75 0,5-12-195 16,8-14-132-16,7-12-336 0</inkml:trace>
  <inkml:trace contextRef="#ctx0" brushRef="#br0" timeOffset="59107.8166">12054 8028 606 0,'11'-18'130'0,"-2"10"1"0,4 10-101 0,3 7-6 16,1 13 5-16,-2 7 2 0,-3 12 1 15,0 9-1-15,-3 6-1 0,-5 4-6 16,-2 6-8-16,-4-5-6 0,-3 5-2 16,-2-2-3-16,-4-3-1 0,-4-3-2 15,-2-2 0-15,-1-5 1 0,-5 2-2 0,-5-8-4 16,-4 0-5-16,-7-5-14 0,-2-2-17 0,-3-2 141 16,1-6-267-16,5-4-143 0,9-5-398 15</inkml:trace>
  <inkml:trace contextRef="#ctx0" brushRef="#br0" timeOffset="59523.8505">12259 9187 550 0,'-5'-1'122'0,"3"-2"7"0,5-5-88 0,5-2-2 16,2-3 5-16,3-7-5 15,4-1 1-15,2-2-3 16,7-4-5-16,-2-1-11 0,0-2-7 0,0-3-4 16,-2 0-3-16,-3-1-2 0,0 0-1 15,-6 4 0-15,-2 1-1 16,-2 4 0-16,-4 5 2 0,-3 5 1 15,-4 5 1-15,-2 6 0 0,-3 4-1 0,-2 6-1 16,-1 6 0-16,-3 5 0 0,-1 6 0 16,-1 5 1-16,-1 4 2 0,0 1 3 15,1 0 1-15,2 0-1 0,2-2 0 16,4 0-1-16,4-1-3 0,4-5-3 16,4-1-1-16,3-4-2 0,5-3-1 0,1-6 0 15,1-4-5-15,0-6-8 0,4-3-7 0,0-6-10 16,-2-6-21-16,-1-5-18 0,3-2-114 15,0-6-124-15,4-4-294 0</inkml:trace>
  <inkml:trace contextRef="#ctx0" brushRef="#br0" timeOffset="59639.4369">12525 8497 619 0,'-12'2'142'0,"2"4"1"0,7-2-58 15,9 1-77-15,6 1-6 0,4 0 8 16,0 1-16-16,1-4-136 0,0 1-124 15,0-1-329-15</inkml:trace>
  <inkml:trace contextRef="#ctx0" brushRef="#br0" timeOffset="60894.268">13875 8189 430 0,'15'-16'116'0,"-1"2"6"16,-6 6-29-16,-2 2-42 0,0 2 7 0,-3 2 2 15,-2 1-2-15,-3 2-8 0,-3 4-4 16,-3 3-5-16,-3 4-12 0,-5 5-11 16,-5 5-6-16,-1 6-1 0,-7 2-2 15,-2 4 0-15,-6 0-2 0,-4-1-1 0,-2-3-1 16,-3-3-1-16,1 0-2 0,1-1-1 15,4-6 0-15,7-1-1 0,9-2-1 0,9-2 0 16,10-2-2-16,10-5 1 0,10-3 1 16,10-2-1-16,10-3 1 0,9-2 1 15,7-3 1-15,5-5 1 0,6-4-1 0,1 1 0 16,0-2 0-16,-3 3 0 0,-4 2-1 16,-8 2-5-16,-9 4-7 0,-10 4-8 31,-12 5-17-31,-11 2-24 0,-10 1-116 0,-13 2-131 15,-4 3-307-15</inkml:trace>
  <inkml:trace contextRef="#ctx0" brushRef="#br0" timeOffset="61063.1233">13459 8887 710 0,'25'-10'153'16,"9"-1"3"-16,8-3-118 0,10-4-21 0,1-1 1 15,3-1 2-15,-3 3-2 0,-8 3-5 16,-7 3-2-16,-5 4-7 0,-8 2-9 16,-5 4-20-16,-4 1-3 0,-5-1-138 15,-2-5-134 1,-3 2-334-16</inkml:trace>
  <inkml:trace contextRef="#ctx0" brushRef="#br0" timeOffset="61594.9508">14503 8225 620 0,'-6'-4'133'0,"3"-2"4"15,8 1-105-15,7-2-6 0,8 0 3 16,7-3-5-16,6-2-2 0,8-5 2 16,2 1-3-16,7-5-6 0,1 0-6 31,3-1-3-31,-4 1-2 0,-4 3-2 0,-5 4-1 15,-7 2-1-15,-9 5 1 0,-10 3-3 0,-8 0-10 16,-8 4-14-16,-8 4-11 0,-4 0-9 16,-6 1-5-16,-4 2-1 0,-2 3 1 15,-1 0 11-15,0 0 16 0,0-2 16 16,2 1 15-16,2 0 13 0,3 1 11 16,0 1 8-16,1 1 6 0,2 2 2 0,0 2-2 15,0 5-6-15,3 6-4 0,0 0-8 16,1 4-7-16,2 3-4 0,1 2-3 0,1 2-3 15,-1 1-1-15,0 1-3 0,1-4-1 16,0 2-1-16,-1-1-1 0,1-3 0 16,2-4-3-16,0-2-4 0,2-5-5 15,3-1-17 1,0-7-21-16,3-4-3 0,0-5-120 16,1-5-123-16,0-4-289 0</inkml:trace>
  <inkml:trace contextRef="#ctx0" brushRef="#br0" timeOffset="61795.132">14835 8109 667 0,'2'-16'154'0,"0"6"4"0,-2 12-97 15,2 8-18-15,1 5 2 0,2 6-9 16,0 9-7-16,1 3 1 0,-4 8-2 16,-3 0-8-16,-3 2-6 0,-1 1-6 15,-2-1-1-15,0-3-3 0,-1 0-1 16,1-3-1-16,4-3-3 0,2-2-8 15,1-3-7-15,0-1-22 0,0-4-23 0,-1-4-127 0,3-8-142 16,2-5-336-16</inkml:trace>
  <inkml:trace contextRef="#ctx0" brushRef="#br0" timeOffset="62026.5087">15119 8648 679 0,'6'0'166'16,"-5"2"5"-16,-1 2-50 0,-1 1-76 16,0 3-7-16,-2 3 2 0,0 3 0 0,0 4-5 0,-1 5-4 15,1 3-10-15,0 2-9 0,3 1-4 16,1 0-4-16,1 0-9 0,4-4 9 15,-1 0 32-15,4-2-238 0,4-4-177 16,-1-6-486-16</inkml:trace>
  <inkml:trace contextRef="#ctx0" brushRef="#br0" timeOffset="65463.1428">7697 10401 471 0,'2'-22'128'0,"-1"0"6"16,2 8-10-16,-2 2-76 0,1 2-7 0,0 3 0 15,-1 3-3-15,1 3-7 0,-1 5-4 16,2 6-3-16,0 5-6 0,0 6-6 16,2 8-1-16,0 5-1 0,2 6 1 15,0 5-1-15,3 2-4 0,1 4-1 0,0 0-1 16,1-2-1-16,1 0 0 0,0-6 0 31,1-2-1-31,-2-6-1 0,-3-4 1 0,0-5-1 16,-1-5 1-16,-3-6-1 0,-1-3 1 15,-2-3 0-15,-1-4 4 0,0-5 2 16,-1-4 0-16,1-5 1 0,-1-6-1 16,2-7 0-16,0-5-1 0,3-11-3 0,1-6-2 15,2-7-1-15,1-7-1 0,1-3 1 16,2-4-1-16,5-1 0 0,2 7 0 0,1 4-1 15,0 10 1-15,1 9-1 0,0 9 1 16,-4 9-1-16,-4 7-1 0,-3 6 0 16,-3 5-1-16,-1 4-3 0,-4 5-6 15,-2 3-10-15,-3 5-22 0,-4 1-23 0,-2 3-113 16,-4 2-133-16,-4 0-311 0</inkml:trace>
  <inkml:trace contextRef="#ctx0" brushRef="#br0" timeOffset="65645.4627">7732 10745 666 0,'17'-22'136'16,"1"1"0"-16,5-1-124 0,1 1-11 15,3 2 0-15,-4 3 0 0,-5 5 3 16,-2 4-4-16,-3 3-15 0,-5 4 66 15,1 2-187-15,-3-1-123 0,-2-1-339 0</inkml:trace>
  <inkml:trace contextRef="#ctx0" brushRef="#br0" timeOffset="66029.977">8157 10905 668 0,'-2'1'139'0,"3"-1"6"16,1-1-114-16,4-1-8 0,-2-3 2 0,4-1 3 16,-1-4 0-16,2-3-3 0,1-5-5 15,0-5-9-15,2-2-6 0,-2-5-2 16,1-4-2-16,0-2 0 0,-1-1-1 0,1 1 0 15,-2 3-1-15,0 4 0 0,-1 8 0 16,-2 5 0-16,-1 6-1 0,-3 9 2 16,-1 7 2-16,-2 5 2 0,0 5 2 0,-2 8 2 15,-2 7 3-15,1 5 1 0,-3 4 0 16,-3 1-1-16,1 1-1 0,0-2-2 16,1-4-2-16,2-3-1 0,0-3-2 0,5-7-1 15,4-4-1-15,4-6-4 0,2-6-5 16,2-3-6-16,3-9-18 0,1-5-26 15,2-5-120-15,0-6-137 0,-2-1-325 0</inkml:trace>
  <inkml:trace contextRef="#ctx0" brushRef="#br0" timeOffset="66167.5126">8423 10325 639 0,'-6'-2'136'16,"-1"3"1"-16,3-2-106 0,5 1-23 15,2 1-4-15,3 0 1 0,-1 1 0 16,2 3-12-16,-1 0-17 0,3 3-113 16,0 2-114-16,-1 1-295 0</inkml:trace>
  <inkml:trace contextRef="#ctx0" brushRef="#br0" timeOffset="66446.4269">8804 10406 550 0,'-3'-20'137'0,"2"4"8"0,0 2-64 0,0 2-26 16,0 3-2-16,-5 5 0 0,-3 7-6 16,-5 7-7-16,-3 6-6 0,-5 8-9 15,-2 7-9-15,-2 10-6 0,-1 6-2 16,3 3-1-16,3 4-2 0,4 1-2 0,4-4 0 15,5 1-2-15,6-8 0 0,6-2-1 0,6-6-1 16,5-6-1-16,4-9-2 0,5-8-7 16,3-9-4-16,2-5-20 0,1-4-20 15,-2-7 100-15,0-4-225 0,-3-1-142 16,-7-1-372-16</inkml:trace>
  <inkml:trace contextRef="#ctx0" brushRef="#br0" timeOffset="66599.706">8693 10717 625 0,'-9'10'131'0,"6"-7"1"16,3-5-103-16,8-3-26 0,2-4-2 31,7-4 3-31,3-3-6 0,3-4-9 0,4 0-6 16,0-2-115-16,3-1-109 0,-2 1-281 0</inkml:trace>
  <inkml:trace contextRef="#ctx0" brushRef="#br0" timeOffset="66999.3617">9410 10278 692 0,'-5'-14'156'0,"-1"6"6"16,1 3-111-16,-2 3-14 0,0 4 1 15,-4 3 1-15,-5 3-6 0,-3 4-7 16,-4 4-6-16,-4 3-8 0,2 3-5 15,-1 0-5 1,2 0 0-16,2 2-2 0,4-1 0 0,4-3-1 16,4-1 0-16,5-2-1 0,2-1-2 15,4-2 0-15,4-2-1 0,3-2 0 16,4 0 0-16,4-1 1 0,3-2 0 16,3-2 2-16,3 0 1 0,0 1 0 15,3-1 1-15,-2 4 0 0,-2 0 1 0,0 3-1 16,-3 2 1-16,-2 1 1 0,-3 1-1 0,-5 1 1 15,-2 0 1-15,-5 0 1 0,-4-1 1 16,-5-1 1-16,-4 0 1 0,-6 0 0 16,-5 0 1-16,-5-1 0 0,-5 0-2 15,-4 2-1-15,-2-2 0 0,-1-3-2 16,2-2 0-16,0-4-1 0,5-3-2 16,5-5-6-16,5-4-7 0,6-7-12 0,8-3-33 0,10-7-113 15,9-5-19-15,10-3-119 0,7 1-236 16</inkml:trace>
  <inkml:trace contextRef="#ctx0" brushRef="#br0" timeOffset="67183.8978">9763 10376 647 0,'0'-7'149'16,"1"5"4"-16,-2-1-90 0,0 0-34 15,1 2-3-15,-1 2-3 0,0 3-5 16,-1 0-9-16,-2 4-17 0,2 2-26 16,1 3-18-16,0 3-110 0,0 4-123 0,2 1-291 0</inkml:trace>
  <inkml:trace contextRef="#ctx0" brushRef="#br0" timeOffset="67314.507">9716 10828 674 0,'-4'-3'158'16,"4"-2"2"-16,0-3-97 0,2-4-31 0,3-3-2 16,1-1-7-16,-1-2-6 0,0 2-5 15,0 3-34-15,-2 2-143 0,2 1-143 16,-4 6-366-16</inkml:trace>
  <inkml:trace contextRef="#ctx0" brushRef="#br0" timeOffset="68014.7028">11406 10067 578 0,'-16'-29'131'0,"-1"3"5"16,-1 3-99-16,0 9-5 0,4 8 2 0,-1 10 1 15,0 8-6-15,-2 12-4 0,1 9-1 16,-1 11-4-16,-1 9-4 0,-3 5-4 16,-2 6 0-16,-2 0-2 0,-4 5-2 15,0 3-2-15,-1-5-1 0,4-2-1 16,4-5-2-16,6-7 0 0,8-5-1 16,8-11-4-16,7-9-5 0,10-9-5 0,5-6-8 0,5-10-12 15,5-6-17-15,4-11-8 0,3-6-104 16,3-11-111-16,1-6-265 0</inkml:trace>
  <inkml:trace contextRef="#ctx0" brushRef="#br0" timeOffset="68399.9498">11597 10103 635 0,'-8'-8'144'0,"2"4"1"0,-2 6-105 15,2 6-12-15,0 8 4 0,-3 9-3 16,-2 9-7-16,-1 8-2 0,-2 6 1 15,-3 5-2-15,-1 4-5 0,-1 1-5 16,1-3-3-16,0-3-2 0,3-3-1 16,1-5 0-16,3-8-2 0,2-5 0 0,4-10 0 0,2-7 0 15,1-5 1-15,2-8 0 0,2-9 0 16,2-10 0-16,3-9 0 0,4-10 0 16,2-10-2-16,5-11-1 0,3-7-2 15,4-8 0-15,0 0 0 0,-1-4 0 16,1 6-1-16,-2 1 2 0,-3 7 0 15,-2 12 1 1,-4 13 1-16,-2 11-1 0,-2 9 0 0,-1 7 0 16,0 13 1-16,0 9 0 0,1 4 2 15,0 10 0-15,1 7 1 0,2 7 2 16,0 11-1-16,0 5 1 0,-2 1-1 16,-3 2 0-16,-4 0 0 0,-1-2-1 15,-6-1 0-15,-2-6-1 0,-1-4 0 16,0-6 0-16,0-3 0 0,2-9-2 0,1-5-5 0,-1-8-11 15,2-6-30-15,-2-9-127 0,2-6-140 16,1-8-346-16</inkml:trace>
  <inkml:trace contextRef="#ctx0" brushRef="#br0" timeOffset="68563.4656">11451 10441 655 0,'0'1'144'15,"8"-2"1"-15,7-5-77 0,12-3-67 16,4-2-1-16,8-5 4 0,2-4-8 16,1-2-13-16,-3-3-9 0,-3-4-119 15,-4-2-118-15,-3-2-299 0</inkml:trace>
  <inkml:trace contextRef="#ctx0" brushRef="#br0" timeOffset="69046.5296">11988 9952 726 0,'-5'-7'151'0,"-1"6"-2"16,4 9-126-16,6 5-6 0,3 7 3 0,2 6 1 15,1 5 0-15,1 2 1 0,0 4 2 16,1-2-5-16,1-1-8 0,1-7-4 16,0-4-3-16,0-4-1 0,3-6 0 0,-2-5 0 15,3-8-1-15,-2-9 1 16,3-7-2-16,-2-6-2 0,1-4-2 0,-3-7-2 31,1-4-2-31,-4 1-2 0,-3 0 1 0,-1 2 0 16,-3 5 3-16,-3 5 1 0,0 8 1 15,-3 6-1-15,-1 9 2 0,-3 12 0 16,1 11 0-16,1 6 1 0,-2 9 1 16,3 9 1-16,0 7 3 0,2 0-1 15,0 0 0-15,0-3 1 0,0-1-1 0,-1-4-1 16,-3-5 0-16,0-1-1 0,-3-2 0 0,0-2 1 15,-2 0-1-15,-3-2 0 0,-1 1 1 16,-4-3 0-16,-2-4-1 0,-3-2 1 16,-3-3 0-16,-2-4 0 0,1-4 1 15,2-5-1-15,2-7 0 0,4-6-1 0,9-8 0 16,6-9-1-16,8-9-1 0,9-11 0 16,7-3-1-16,7-8-1 0,6-1 0 0,2 6 1 15,2 7-1-15,-3 7 0 0,-5 10 1 31,-6 8-1-31,-4 9 1 0,-4 6-2 16,-4 3-2-16,-4 5-13 0,-2 1-24 0,-3 0-127 0,2-2-134 0,-2 2-339 0</inkml:trace>
  <inkml:trace contextRef="#ctx0" brushRef="#br0" timeOffset="69299.8698">12499 9854 655 0,'0'-3'150'16,"5"4"-1"-16,5 8-57 0,5 4-87 0,7 9-1 15,-1 4 3-15,1 5 4 0,-2 5 1 16,-4 3 0-16,1 5 2 0,-5 4-2 16,-4 1-3-16,-4 0-2 0,-8 1-1 15,-3 0-1-15,-8-1 0 0,-4-4 0 16,-5-4-1-16,-3-1 0 0,1-4 0 0,1-3-3 31,2-5-4-31,2-5-17 0,2-2-13 0,3-9-135 16,3-8-135-16,3-4-343 0</inkml:trace>
  <inkml:trace contextRef="#ctx0" brushRef="#br0" timeOffset="69668.0326">12747 10677 599 0,'-2'4'136'0,"4"-5"10"0,3-2-83 16,4-4-28-16,3-2 1 0,4-4-2 16,4 0-4-1,2-3-3-15,3-3-10 0,-2-3-6 16,0 2-5-16,-2-5-3 0,-5 1 0 15,-2-4-2-15,-4-2 1 0,-1 0-2 16,-2-3 0-16,-1-2-1 0,0 3 0 0,-2 6-1 16,0 4 1-16,-1 5 1 15,-2 7 1-15,-1 11 3 0,-4 10 4 0,-1 9 4 16,-3 5 4-16,-3 7 4 0,-1 4 2 0,-2 6 1 16,0 1-2-16,1-2-4 0,3 0-5 15,2-5-3-15,3-2-4 0,3-7-3 16,6-3-1-16,0-6-2 0,3-7-5 15,1-6-10-15,2-7 2 0,3-7-36 0,1-7-72 16,-1-9-66-16,-1-7-131 0,-1-10-282 16</inkml:trace>
  <inkml:trace contextRef="#ctx0" brushRef="#br0" timeOffset="69783.98">13049 10031 710 0,'-9'1'160'0,"6"-6"-14"16,7 3-94-16,9 2-84 0,5 2-49 15,2 2-77 1,2-1-113-16,-3 2-255 0</inkml:trace>
  <inkml:trace contextRef="#ctx0" brushRef="#br0" timeOffset="70184.713">13882 10157 676 0,'-7'-7'147'0,"7"-3"2"16,6 1-112-16,8 1-15 0,8-1 3 0,5-2-5 15,6-1-2-15,4 1 0 16,2 1-1-16,3 0-3 0,-1 1-4 0,-2 2-3 15,-4 3-3-15,-8 1-5 0,-6 3-10 16,-8 0-16-16,-7 6-17 0,-11 2-122 16,-3 4-132-16,-11 4-319 0</inkml:trace>
  <inkml:trace contextRef="#ctx0" brushRef="#br0" timeOffset="70331.9277">13874 10369 635 0,'0'1'154'0,"7"-3"3"16,9-1-38-16,5-3-92 0,8 0-6 15,8-4 2 1,5-2 0-16,2-1-3 0,1-2-3 16,-1 2-4-16,-2 2-10 0,-4 1-11 0,-5 3-29 15,-6 1-137-15,-5 0-142 0,-7-1-361 16</inkml:trace>
  <inkml:trace contextRef="#ctx0" brushRef="#br0" timeOffset="70616.2172">14683 9871 624 0,'-17'-5'153'0,"3"2"1"0,7 2-101 15,5-1-13-15,6 1 2 0,7-2-8 16,8 0-13-16,6-1-3 0,8-4 1 16,6-1-2-16,8-1-3 0,6-2-4 15,4-2-5-15,2-2-1 0,1-1-2 16,-1 0-1-16,-3-3-1 0,-7-1-4 0,-8 1-5 16,-10 4-5-16,-11 1-14 0,-11 4-17 0,-11 2-19 15,-10 8 139-15,-10 3-244 0,-6 5-130 16,-5 1-355-16</inkml:trace>
  <inkml:trace contextRef="#ctx0" brushRef="#br0" timeOffset="70815.8713">14989 9759 505 0,'-12'5'132'0,"1"-1"10"0,3-3-66 15,2 2-13-15,0-1-3 0,1 3-6 0,-1 3-9 16,0 4-5-16,-2 4-7 0,-1 5-7 16,-3 3-4-16,0 5-4 0,-1 3-3 15,0 3-4-15,1 1-4 0,2 3-1 16,0-2-2-16,4 0-2 0,2-2-1 15,1-2-1 1,0-5-4-16,1-3-7 0,1-5-6 0,1-3-14 16,3-5-22-16,-1-6-15 0,3-4-111 15,3-6-126-15,1-7-289 0</inkml:trace>
  <inkml:trace contextRef="#ctx0" brushRef="#br0" timeOffset="71016.2199">15055 9793 613 0,'13'-23'148'0,"-5"9"4"0,0 5-81 16,1 8-26 0,0 7 3-16,-2 7 2 0,-1 7-5 0,-4 5-3 15,-1 3-2-15,-2 7-4 0,-5 1-8 16,-2 1-6-16,-2 3-6 0,-3-2-4 16,0 1-3-16,1 2-3 15,2-3-2-15,1 1-1 0,2-2-5 16,3-5-6-16,3-2-9 0,0-4-8 15,2-7-20-15,0-4-29 0,0-5-125 0,2-1-143 16,-2-2-336-16</inkml:trace>
  <inkml:trace contextRef="#ctx0" brushRef="#br0" timeOffset="71247.7259">15332 10169 630 0,'4'-1'148'0,"-2"-1"6"16,-1 4-76-16,-1 2-34 0,0 6 4 0,-2 5 5 15,-3 4-3-15,-2 6-4 0,-1 2-3 0,0 3-10 16,0-2-12-16,0-1-7 0,3-2-5 16,3 0-3-16,2-4-7 0,2-3-7 15,2-1-20-15,2-5-169 0,1-2-164 16,0-5-421-16</inkml:trace>
  <inkml:trace contextRef="#ctx0" brushRef="#br0" timeOffset="79111.4831">18938 8303 445 0,'26'-23'106'0,"-1"0"4"0,-6 1-64 0,-6 4-4 16,-3 3 0-16,-2 3 3 16,-6 4 0-16,-1 4-2 0,-2 3-3 0,-2 4-8 15,-7 6-7-15,-8 3-6 0,-6 4-7 16,-2 5-5-16,-10 5-2 0,-8 2-2 15,-2 4 1-15,4-4-1 0,4 0-1 0,-1-4 0 16,-4-1-1-16,2 0-1 0,3 0 1 0,2-4 0 16,-4 1-1-16,4 0 1 0,8-3-2 15,7 1 0-15,12-4-1 0,8-4 0 16,7-3 1-16,14-6 0 0,10-2 0 16,7-4 1-16,3-4 1 0,-3-3 0 0,2-1 0 15,3-1 0-15,-4 3-1 0,-4 2 0 31,-6 4 0-31,-3 5-2 0,-5 3 1 0,-5 5 0 16,-7 6 0-16,-12 7 0 0,-7 1 2 0,-4 4 0 16,-5 5 0-16,-2 4 1 0,-3 3 0 15,-2-1 0-15,-6 2 0 0,-6 1 0 16,-4 0 0-16,-8 1 0 0,-7 2-1 16,-3 1 2-16,1 0 3 0,5-2 3 15,9-2 0-15,10-3 0 0,13-6 1 0,12-8-1 0,13-7-1 16,11-9-3-16,12-8-2 0,13-7 0 15,2-5-1-15,13-6 1 0,7-2 0 16,1 1-1-16,-1 0 0 0,-4 3-1 16,0 4 0-16,1 5 0 0,-12 1 0 15,-9 4 0-15,-5 1-5 0,-7 3-8 16,-4 1-18 0,-10 1-12-16,-7-1-127 0,-4-2-132 0,-2-1-321 15</inkml:trace>
  <inkml:trace contextRef="#ctx0" brushRef="#br0" timeOffset="79696.481">19257 8442 533 0,'-2'-15'136'0,"-3"8"2"16,1 3-59-16,2 2-41 0,1 4-7 15,-2 3 0-15,2 4-6 0,0 5-4 16,1 3-1 0,0 1-1-16,0 0-3 0,1-1-6 15,3 0-4-15,-1-3-3 0,2-4 0 16,3-4 0-16,5-1 0 0,8-4 1 15,6-7-1-15,2-6 1 0,8-2 0 0,0-4-1 16,1-3 0-16,-5-2 0 16,-7-4-1-16,-6 4 1 0,-6 4 0 0,-8 0-1 15,-3 2 1-15,-6 2-1 0,0 3-1 16,-3 6 0-16,-2 1-1 0,-4 6 0 16,0 6 0-16,-1 7-1 0,-1 5 1 15,1 5 1-15,1 8-1 0,1 3 0 0,6 5 1 0,2 3 0 16,0 2-1-16,4 1 1 0,2 1-1 15,0-1 0-15,0-1 1 0,0-1-1 16,0-5 0-16,-3 1 1 0,-4-4-1 16,-4-1 1-16,-7-2 0 0,-5-1 1 15,-6-4-1-15,-3-1 2 0,-2-2-1 16,-1-7 1 0,4-4 0-16,5-6 0 0,4-6 0 0,7-5-2 15,5-9 0-15,3-9-1 0,4-4-2 16,4-8 0-16,3-2 0 0,6-2-1 15,7-1 0-15,6 3-2 0,5 6-3 16,2 6-7-16,-1 6-9 0,-2 6-12 16,-4 8-9-16,0 5-10 0,-6 5-56 15,-4 2-49-15,0 4-95 0,0 0-204 0</inkml:trace>
  <inkml:trace contextRef="#ctx0" brushRef="#br0" timeOffset="79959.2739">19695 8795 650 0,'5'2'136'0,"-2"7"2"16,0 4-99-16,1 7-18 0,0 2 3 15,-2 4 4-15,-2 5 3 0,-1-1-1 16,-2 1-2-16,-3 3-8 0,2-1-6 16,-2 2-5-16,1-1 0 0,0-1-2 15,0 2-1-15,0-2 0 0,1-4-1 16,-1-2-1-1,-1-2 0-15,-2-6 0 0,0-3-1 0,-1-5 2 16,-1-4 0-16,-3-5-3 0,1-2-5 16,-1-5-5-16,1-5-7 0,0-4-16 15,1-8-26-15,2-8-120 0,6-8-132 16,-1-5-319-16</inkml:trace>
  <inkml:trace contextRef="#ctx0" brushRef="#br0" timeOffset="80128.6305">19773 8666 628 0,'-8'0'134'0,"4"-3"5"0,2 2-107 15,1 0-9-15,2 0 1 0,0-1-4 32,0-1-3-32,1-2 1 0,0 0-17 0,0-2-21 15,2 1-15-15,-1-2-114 0,2-1-120 16,1 2-294-16</inkml:trace>
  <inkml:trace contextRef="#ctx0" brushRef="#br0" timeOffset="80860.3406">18563 9444 546 0,'3'-7'136'0,"-3"0"5"16,-1 2-74-16,-1 1-16 0,2 3-7 15,0 2-6-15,2 5-4 0,-1 5-4 0,1 4-5 16,1 4-5-16,-1 6-6 0,2 5 0 16,-2 0 0-16,0 4-4 0,1 1-2 15,1 1-3-15,-2 2 0 0,0-5-1 0,0-2 0 16,-2 1-1-16,-5-3 2 15,-5-4 2-15,-6-2 0 0,-3-2 1 0,-2-1 1 16,-10 0-1 0,1 0 1-16,-2-1-3 0,-1-4-1 15,2-3-1-15,1 0-1 0,2-4 0 16,5-7-3-16,3-7-8 0,6-9-5 0,7-5-24 16,5-8-24-16,9-11-124 0,7-9-140 15,4-4-333-15</inkml:trace>
  <inkml:trace contextRef="#ctx0" brushRef="#br0" timeOffset="81029.4416">18474 9383 702 0,'-1'-9'146'0,"-3"4"1"15,6 1-127-15,2 0-13 0,0 2 1 0,4 0-16 0,1 0-21 16,1 1-118-16,1 1-120 0,-4 4-312 15</inkml:trace>
  <inkml:trace contextRef="#ctx0" brushRef="#br0" timeOffset="81360.8512">20328 8593 634 0,'1'-6'152'0,"-1"-3"1"16,3-1-69 0,3 1-56-16,2-2-8 0,6-2-4 0,4-1-5 15,8 1-3-15,3 0 0 0,3 2-2 16,1 3-2-16,-1 4-3 0,-4 6-5 16,-5 4-6-16,-9 4-16 0,-8 5-17 15,-6 1-118-15,-9 4-126 0,-5 0-307 16</inkml:trace>
  <inkml:trace contextRef="#ctx0" brushRef="#br0" timeOffset="81545.3184">20236 8778 701 0,'17'-7'148'16,"2"-2"2"-16,3-3-114 0,8 0-23 16,3-1 3-16,3 1 3 0,2 0-3 15,0 1 0-15,-1 0 0 0,0 3-10 0,-3 0-12 0,-2 2-32 16,-7-2-124-16,-5 0-134 0,-6-2-339 15</inkml:trace>
  <inkml:trace contextRef="#ctx0" brushRef="#br0" timeOffset="81761.0122">21097 8254 737 0,'-4'-10'155'0,"1"9"3"16,1 8-121-16,3 11-8 0,-1 8 4 16,-1 8-4-16,-2 7 2 0,-2 6 3 15,-3 5-3-15,-1 4-9 0,0 1-7 0,0-1-4 16,-1-2-2-16,1-5-3 0,-2-4-2 0,2-7 0 16,2-6-4-16,-1-6-8 0,2-6-12 15,0-5-93-15,2-4-79 0,3-3-146 16,4-7-336-16</inkml:trace>
  <inkml:trace contextRef="#ctx0" brushRef="#br0" timeOffset="82298.8278">22388 8863 704 0,'6'-11'156'16,"-2"-1"0"-16,-3 4-95 0,0 4-44 15,1 5-5-15,-1 5 4 0,-2 8 4 16,-4 4 2-16,-4 6 1 0,-3 7 0 15,-2 2-5-15,-6 3-4 0,0 0-5 0,-1-3-7 32,3-3-17-32,2-4-87 0,3-9-77 0,6-6-137 15,5-10-325-15</inkml:trace>
  <inkml:trace contextRef="#ctx0" brushRef="#br0" timeOffset="83061.9655">23917 8075 679 0,'2'-30'151'0,"2"3"1"0,-3 6-112 16,2 5-12-16,1 5-7 0,3 3-1 0,1 9-1 16,2 10 1-16,2 10 0 0,1 10-1 15,1 10-4-15,2 12 0 0,1 7 1 16,-3 6-2-16,0 0-4 0,0-3-2 15,-4 0-3-15,0-6 0 0,-1-8-2 0,0-6 0 16,-3-6-2-16,0-9 1 0,-2-5-1 16,0-8-1-16,-1-5 5 0,-1-9 2 0,0-9 1 15,2-11 0-15,0-8 0 0,0-10 0 16,4-13-1-16,4-12-3 0,4-13-3 16,3-5-1-16,2-8 0 0,4-1 0 15,4 4 0-15,0 2-1 0,-3 11 0 0,0 12 0 16,-2 12 0-16,-3 15 0 0,-6 11-1 15,-1 9 0-15,-2 8-4 0,-1 10-5 0,-1 6-8 16,-1 5-15-16,-2 6-31 0,-1 3-122 16,-2 4-141-16,-2 0-336 0</inkml:trace>
  <inkml:trace contextRef="#ctx0" brushRef="#br0" timeOffset="83246.466">24204 8239 570 0,'20'-13'123'16,"3"-3"1"-16,0 0-89 0,1 0-43 0,0-3-3 15,-2 1-111-15,-4 0-102 0,-4-1-263 16</inkml:trace>
  <inkml:trace contextRef="#ctx0" brushRef="#br0" timeOffset="83546.7112">24687 8142 686 0,'-3'6'140'15,"-1"4"2"-15,2 7-119 0,3 6-13 0,1 5 4 16,1 5 3-16,1 3 3 0,0 2 1 16,-1 2-1-16,-1 1-4 0,2-2-5 15,-2 2-2-15,-1-4-2 0,-1-1-1 0,-1-2 0 16,-1-3-1-16,-1-4 1 0,0-2 1 16,0-4 0-16,-3-3 0 0,0-4 2 15,-3-3-1 1,0-3 1-16,-3-1-2 0,-3-5 0 15,-4-4-1-15,-4-5-3 0,-5-3-7 16,-3-7-9-16,1-5-22 0,2-6 61 16,4-7-203-16,6-4-146 0,5-1-380 0</inkml:trace>
  <inkml:trace contextRef="#ctx0" brushRef="#br0" timeOffset="83747.5521">24661 8020 726 0,'-5'-25'151'0,"-2"5"3"0,4 7-130 16,3 4-15-16,1 6-3 0,0 3 1 16,0 5-5-16,0 6-20 0,4 3 92 15,-2 3-230-15,-1 2-141 0,2 2-385 0</inkml:trace>
  <inkml:trace contextRef="#ctx0" brushRef="#br0" timeOffset="83916.0973">25218 8169 737 0,'3'-15'153'0,"-1"2"1"16,2 0-133-16,3 2-15 0,-1 1-1 15,-1 2 1-15,-2 5-9 0,-2 7-14 0,-3 6-15 16,-1 4-16-16,-3 4-107 0,-1 5-120 16,-1 4-277-16</inkml:trace>
  <inkml:trace contextRef="#ctx0" brushRef="#br0" timeOffset="84047.161">25169 8449 635 0,'-6'1'138'0,"3"0"4"0,0-2-97 15,3 1-20-15,1-1-1 0,3 0-1 16,-1-2 1-16,1 2-6 0,3-1-20 16,2-1-20-16,-1 1-134 0,-3 1-127 15,-2 1-328-15</inkml:trace>
  <inkml:trace contextRef="#ctx0" brushRef="#br0" timeOffset="85347.9646">26667 7742 615 0,'1'-31'134'16,"-2"6"6"-16,0 8-102 0,1 8-10 15,0 8-3-15,-1 8 5 16,-1 10 3-16,-1 8-4 0,1 8-3 15,1 4-7-15,0 4-1 0,0 0-6 16,3-1-6-16,0-5-3 0,4-4 0 16,3-4-1-16,1-5 0 0,4-4 1 15,4-3 0-15,2-10 1 0,2-5 0 16,1-13 0-16,3-7 0 0,-1-5 0 16,1-9-1-16,-7-6-1 0,-2-7-1 0,-4-3 0 0,-2 4-1 15,-7-1 0-15,-2 3 0 0,-3 8 0 16,1 10 0-16,-1 10-3 0,-1 16 1 15,-1 15 1-15,-2 14 0 0,0 14 2 16,-1 10 0-16,-1 10 1 0,-1 14 2 16,1 0 0-16,3 2 0 0,0-3-2 15,3-4-1-15,0 0 0 0,2-8 0 0,-2-10 0 0,-2-6 0 16,-1-6 0-16,-4-9 0 0,-4-6 1 16,-5-6 1-16,-5-7 0 0,-3-3 0 15,-4-6 1-15,1-3-1 0,-4-6 0 16,-1-6 0-16,1-5-1 0,5-5 0 15,3-4 0-15,6-3-1 0,5-5 0 16,10-1-1 0,12-1 0-16,9 1 0 0,6-1-1 0,7 3-5 15,4 2-4-15,3 6-11 0,1 6-14 16,-2 2-16-16,-3 7-12 0,-1 3-115 16,-3 3-121-16,-3 2-283 0</inkml:trace>
  <inkml:trace contextRef="#ctx0" brushRef="#br0" timeOffset="85616.6156">27195 8182 682 0,'-4'-1'155'0,"3"6"0"0,1 6-56 16,1 7-87-16,0 5-2 0,1 5 3 0,-1 3 4 15,-1 3 2 1,-1 0 1-16,-1 0 0 0,0-1-7 15,-2 2-2-15,1-2-1 0,-1-1 0 16,-2-1 0-16,1-2 1 0,-3-4-1 16,-2-1 1-16,-3-2-1 0,-3-3-2 15,-5-5 0-15,-5-2-2 0,-1-2 0 16,0-5-2-16,-1-5-2 0,1-6-4 0,4-4-9 16,2-6-6-16,5-6-17 0,6-10-31 0,4-8-127 15,11-3-143-15,3-8-341 0</inkml:trace>
  <inkml:trace contextRef="#ctx0" brushRef="#br0" timeOffset="85810.2639">27308 7974 672 0,'-1'-7'155'0,"1"0"7"0,-2-2-93 16,-1 4-39-16,3 0-5 0,-1 3 3 15,0 0-6-15,0 0-20 0,0 1-30 0,0 3-77 16,1 2-64-16,-1 5-123 0,1 1-279 15</inkml:trace>
  <inkml:trace contextRef="#ctx0" brushRef="#br0" timeOffset="86164.3811">28003 7738 683 0,'-4'-13'157'0,"-4"-1"10"16,5 6-112-16,1 2-11 0,1 3-1 16,1 2-1-16,2 2-9 0,1 3-8 15,7 3-8-15,2 2-6 0,8 3-3 16,5 2 0-16,7 2 1 0,2 1 0 0,5-1-1 15,4-1 0-15,3 0-3 0,2-4-2 16,3-4-1-16,1-1-1 0,3-2 0 16,-5-1 0-16,-8 1-1 0,-8-3-1 15,-10 0 0-15,-11 2 0 0,-14 4 0 0,-17 1 0 16,-8 1 0-16,-7 3 1 0,-6-1 0 16,-7 3 1-16,-9 0 0 0,0-1 0 0,4 2 0 15,-6 1 0-15,-1 0 0 0,1 4 0 16,3-3-4-16,7 2-6 0,7-3-9 15,5-3-14-15,12-3-29 0,9-3-15 16,11-6-116-16,10-3-132 0,10-4-302 0</inkml:trace>
  <inkml:trace contextRef="#ctx0" brushRef="#br0" timeOffset="86386.5627">28043 8271 647 0,'0'-5'156'0,"4"-5"1"0,9-4-44 15,10-1-91-15,5 0-11 0,5 1-1 0,5-2 1 16,3 2-1-16,-1 1-2 0,-4 2-2 16,-1 1-5-16,3 1-8 0,-4 1-17 15,-2 1-21-15,1 1-120 0,0 0-130 16,0 1-321-16</inkml:trace>
  <inkml:trace contextRef="#ctx0" brushRef="#br0" timeOffset="86749.4409">29262 7699 762 0,'-5'-6'155'0,"-1"0"-1"0,2 4-131 15,1 3-10-15,-3 4 3 0,-3 4 3 16,-4 8 3-16,-10 5 2 0,-9 6 4 0,-5 7-5 16,-1 3-6-16,-3 4-3 0,1 4-3 15,4 1-2-15,7 0-2 0,11 0-3 16,5-5-1-16,8 0-1 0,8-5-1 16,6-6 0-16,5-7 0 0,11-5 1 0,7-7-1 15,10-6 1-15,3-6-1 0,2-6 1 0,1-9 0 16,0-3-1-16,-6-6 0 0,-5-8-2 15,-11-11 0-15,-3-4-2 0,-4-1-1 16,-7-7 0-16,-5-4 0 0,-5-1 1 16,-5 3 0-16,-5 8 1 0,-4 6 1 15,-6 4 2-15,-5 10 0 0,-3 10 2 0,-1 8 1 16,-8 9 1-16,-8 5-1 0,-1 6 1 0,1 3 0 16,5 6-2-16,6 1 4 0,4 4-34 15,12-3-162-15,19-2-160 0,6-8-419 16</inkml:trace>
  <inkml:trace contextRef="#ctx0" brushRef="#br0" timeOffset="95215.2922">7939 12741 611 0,'1'-19'128'15,"-1"2"-1"-15,0 6-106 0,1 5-8 16,2 4-3-16,-1 5 3 0,1 5 4 16,1 9 6-16,2 3 1 0,2 9-3 15,1 7-1-15,2 6-2 0,1 5-3 0,2 2-5 16,-1 4-3-16,1 1-1 0,0 1-2 0,0-1 0 15,1-1 0-15,-2-3-2 0,1-2 0 16,0-5 0-16,-1-8-2 0,1-2 1 16,-2-6-1-16,-2-5 1 0,-1-7-1 15,-2-4-1-15,-2-2 6 0,0-6 7 16,-2-6 1-16,-1-7 0 0,0-7 1 0,0-6 0 16,0-8 0-16,0-6-5 0,-2-10-6 0,0-9-2 15,1-8-1-15,2-6 0 0,3-4 0 16,1-2-1-16,4-2 1 0,1 3-1 15,4 9 1-15,0 9-1 0,-1 11 1 16,-3 11-1-16,-1 9 0 0,-2 11-2 0,1 12-3 16,-2 7-4-16,-2 11-11 0,-2 3-20 31,-1 9-16-31,-4 2-114 0,-1 6-124 0,-4 1-297 16</inkml:trace>
  <inkml:trace contextRef="#ctx0" brushRef="#br0" timeOffset="95391.0575">8076 13193 601 0,'21'-27'124'0,"-1"1"0"15,2-1-106-15,-1 3-15 0,0 2-1 16,-3 3-5-16,-3 3-12 0,-4 5-11 15,-2 4-99 1,-4 3-100-16,2 4-253 0</inkml:trace>
  <inkml:trace contextRef="#ctx0" brushRef="#br0" timeOffset="95738.3308">8569 13044 608 0,'0'-2'124'0,"1"1"2"0,-1 4-101 16,3 5-13-16,0 6 3 0,-1 8 4 16,2 8 3-16,1 5 2 0,0 8 2 0,-1 5-4 15,1 2-6-15,-1-2-5 0,0-1-2 16,-3-1-1-16,0-3 1 0,-2-3-1 15,-2-5-1-15,1-4 3 0,-2 0 1 0,-2-6 3 16,-1-3 1-16,-4-3-1 0,-2-5 0 16,-3-4 0-16,-1-5-2 0,-3-3-3 31,0-7-3-31,-2-6-1 0,0-5-3 0,1-8-7 16,-1-6-12-16,1-5-19 0,2-7-19 15,4-4-119-15,5-1-133 0,3 2-316 16</inkml:trace>
  <inkml:trace contextRef="#ctx0" brushRef="#br0" timeOffset="95886.0058">8549 12963 639 0,'-5'-14'135'16,"3"1"2"-16,0-1-102 0,3 2-31 15,4-3-13-15,4 0-16 0,3-2-111 16,5-1-111-16,6 5-286 0</inkml:trace>
  <inkml:trace contextRef="#ctx0" brushRef="#br0" timeOffset="96070.3208">9056 13081 774 0,'-15'-2'160'16,"5"-1"-1"-16,5-1-139 0,3-1-17 16,3 1 1-16,-1-1-10 0,1 0-16 0,0 3-24 15,0 2-11-15,0 4-103 0,-3 7-119 16,-3 8-271-16</inkml:trace>
  <inkml:trace contextRef="#ctx0" brushRef="#br0" timeOffset="96222.8565">9057 13443 735 0,'-1'-9'157'0,"-1"1"1"16,2-2-110-16,2 0-44 0,-1 1 2 15,1 3-1 1,-1-1-24-16,-1 7-19 0,-2 3-120 16,-2 5-129-16,-1 2-324 0</inkml:trace>
  <inkml:trace contextRef="#ctx0" brushRef="#br0" timeOffset="96822.4403">10717 12514 539 0,'-4'-9'127'0,"2"2"2"0,0 1-51 15,1 3-35 1,-1 2-8-16,0 1 2 0,-2 0 0 0,-6 8 0 16,-4 9-1-16,-7 12-8 0,-8 13-9 15,-4 11-4-15,-6 16-3 0,-4 10-1 16,3 8 0-16,4 6 0 0,5-2-3 15,9-5-2-15,10-3-2 0,10-11-2 16,11-7-1-16,7-12-2 0,7-13-6 16,9-8-9-16,3-8-22 0,4-8-8 0,1-6-129 0,4-10-136 15,-3-6-321-15</inkml:trace>
  <inkml:trace contextRef="#ctx0" brushRef="#br0" timeOffset="97222.7134">10860 12951 514 0,'-21'-1'115'0,"2"1"3"0,4-1-62 15,5-1-39-15,6 0-2 0,6-5 1 16,3-2 0-16,5-1 0 0,5 0-2 16,2-4-4-16,6 1-3 0,2 1-2 0,2 5 2 0,-3 3 0 15,-1 3 2-15,-4 7 1 0,-2 5 2 16,-5 6 1-16,-4 1 1 0,-4 5-2 15,-4 2 0-15,-3 0-1 0,-5 0-2 16,-3-3-2-16,-2-1-1 0,-2 1-1 16,-5-2 0-16,-1-3-2 0,-1-3 0 15,-1-2-7 1,0-2-12-16,1-5-20 0,4-8-116 0,7-9-122 16,7-6-308-16</inkml:trace>
  <inkml:trace contextRef="#ctx0" brushRef="#br0" timeOffset="97421.8386">11156 12691 600 0,'-15'23'125'0,"2"-3"6"15,-2 7-91-15,0 1-12 16,-2 4 4-16,-2 1 4 0,1 1 4 0,-1 2 1 16,3 1-4-16,3-1-10 0,6 1-10 15,5-5-6-15,7-4-3 0,7-2-4 16,6-9-2-16,6-4-4 0,1-9-5 15,4-6-11 1,0-7-13-16,2-6-18 0,-3-5-9 16,-1-4-110-16,-4-6-120 0,-2 1-270 15</inkml:trace>
  <inkml:trace contextRef="#ctx0" brushRef="#br0" timeOffset="97753.5152">11228 12548 650 0,'-8'-8'134'0,"7"-3"-1"16,7-1-111-16,5-1-23 0,8-5-2 16,8-4-2-16,4 0 3 0,6 0 0 15,0 2 1-15,-1 4 0 0,-2 3-5 16,-6 5-9-16,-7 4-2 0,-8 4-3 16,-6 3-6-16,-7 2-8 0,-4 3-11 0,-4 1 0 15,-2 1 6-15,-1-1 3 0,-1 0 2 16,0-1 14-16,-1 0 19 0,2-3 21 0,-1-1 18 15,0-1 12-15,1-2 8 0,0 0 8 16,2 0-4-16,0 2-8 0,3 3-10 16,-1 5-9-16,3 5-7 0,0 7-7 15,1 7-5 1,0 5-3-16,0 6 0 0,0 3-2 0,0 0-3 16,1 2-3-16,-1-5-1 0,-1-2-1 15,2-2-3-15,0-6-13 0,1-4-21 16,1-2 61-16,1-6-189 0,3-4-136 15,2-7-357-15</inkml:trace>
  <inkml:trace contextRef="#ctx0" brushRef="#br0" timeOffset="97937.3424">11592 12635 646 0,'-11'24'137'15,"-1"4"6"-15,0 7-110 0,0 3-8 16,-1-1 3-16,3 1 0 0,-1-3 1 15,1-1-4 1,3 0-7-16,3-3-7 0,3-4-5 16,2-2-4-16,1-5-16 0,1-2-23 15,0-7 7-15,3-8-132 0,-2-6-126 16,0-7-312-16</inkml:trace>
  <inkml:trace contextRef="#ctx0" brushRef="#br0" timeOffset="98737.9292">11581 12592 612 0,'-8'-2'134'0,"3"0"5"0,2 2-94 16,3-2-15-16,0 2 0 0,1 0-2 15,1 0-2-15,1 0-1 0,1-1-6 16,1 2-8-16,0-1-6 0,3 2-2 16,-1 0 0-16,2 1-1 0,-1 2 0 0,-1 4 0 0,1 1 0 15,-1 1-1-15,-4 1 0 0,-1 1 1 16,-2-1-1-16,-1-1 0 0,-2-2 1 15,-2-2 0-15,1-2 0 0,-1-1 2 16,0-2 0-16,0-2 1 0,0 0 0 16,2-5 0-16,0 3 0 0,-1-2 0 15,2-1-1 1,0 0-1-16,1 1-1 0,0 0-1 16,-1 1 0-16,1 1 0 0,0 0-1 0,-3 2 0 15,2 2 0-15,-1-2 0 0,-2 2 0 16,1 0-1-16,0 1 1 0,-1-1-1 15,1 1-1-15,1-1-2 0,0 0-3 16,1-2-2-16,1 0-1 0,1-1-1 16,0-1 1-16,-1 0 1 0,1-2 2 0,0-1 3 0,0 0 3 15,0-1 3-15,1-1 1 0,0 0 2 16,1-1 1-16,1-1 2 0,1-1 0 16,0 0 0-16,4 1 0 0,1-2-2 15,2-1-1-15,2-2-1 0,3 1-1 16,4 0-1-16,2-1 0 0,2 0-1 15,1 3 0-15,-1 1 0 16,2 3-1-16,-2 6 1 0,-4 8 0 16,-1 6 0-16,-6 6 1 0,-3 6-1 15,-2 3 1-15,-5 6-1 0,-3-1 0 16,-3-2 0-16,-3-3 0 0,-1 1 0 16,-3-6 0-16,-2-1-1 0,-3-5 1 15,-1 1 0-15,-4-3 0 0,-2-3 0 16,-2-1 1-16,-2-3-1 0,-1-3 0 0,-1-3 0 0,2-3 0 15,2-2-1-15,3-3 1 0,6 1-1 16,3-2 0-16,5 1-1 0,4 0 0 16,3 3 0-16,3 2-1 0,4 1 1 15,4 2-1-15,2 1 1 0,2 3 0 16,4 0 0-16,1 2 1 0,3 0 0 16,2 0 0-16,-1 0 0 0,0 2 0 0,-2 0 0 0,-4 2 0 15,-1 0 0-15,-5 1 0 0,-5 4 0 16,-3 1 0-16,-5 2 1 0,-7 0 0 15,-2 2 0-15,-5 2 1 0,-4 0 0 16,-3 1 2-16,-2-2 0 0,-1 1 0 16,-1-3 2-16,0-2-1 0,2-5 0 15,0-4 0 1,2-6-1-16,3-5-1 0,1-6-1 0,3-7-5 16,3-7-7-16,2-5-14 0,1-8-27 15,4-4-75-15,1-5-51 0,1-1-121 16,3 1-248-16</inkml:trace>
  <inkml:trace contextRef="#ctx0" brushRef="#br0" timeOffset="99022.5473">11974 12436 735 0,'-4'-8'154'0,"-2"4"0"16,6 4-123-16,7 5-21 0,4 1 2 0,5 6 1 15,5 8 0 1,3 6-1-16,1 8 2 0,1 6-3 16,1 5-3-16,-4 5-2 0,-5 2-2 15,-4-3 0-15,-6 1 0 0,-3-5 0 16,-8 1 0-16,-3-3-1 0,-4-3-1 16,-3-1 1-16,-7-1-1 0,-2-4-1 15,-4 0 1-15,-3-7-1 0,-1 0-2 0,-4-4-5 16,-2-2-7-16,2-8-14 0,1-5-24 0,4-5-121 15,7-10-136-15,8-9-321 0</inkml:trace>
  <inkml:trace contextRef="#ctx0" brushRef="#br0" timeOffset="99353.9215">12421 12975 685 0,'4'-13'149'16,"-3"4"3"-16,2 5-115 0,-1 5-12 31,-1 7 2-31,-2 5 5 0,-3 7 0 0,0 7-4 16,-1 7-2-16,-1 5-4 0,0 5-6 15,-1-1-4-15,2 0-3 0,-1-2-2 16,3 0-2-16,-1-6-1 0,1-2-1 15,0-4-1-15,0-3-1 0,-2-3 0 16,-2-3 1-16,-2-4 1 0,-2-3 0 0,-4-3 0 16,-4-3 0-16,-2-1 0 0,-3-4 0 0,-1-2-1 15,-2-4 1-15,0-4-4 0,3-4-6 16,3-3-8-16,5-8-25 0,5-5 79 16,8-8-226-16,9-3-155 0,11-10-405 15</inkml:trace>
  <inkml:trace contextRef="#ctx0" brushRef="#br0" timeOffset="99523.3114">12549 12747 751 0,'-6'-7'162'0,"-3"2"0"16,2 1-123-16,3 1-33 0,3-1 2 0,1 0-6 15,0-1-13-15,2-1-26 0,0 0-125 16,-2-1-131-16,-2 5-334 0</inkml:trace>
  <inkml:trace contextRef="#ctx0" brushRef="#br0" timeOffset="100170.6711">13812 12417 569 0,'6'-8'138'0,"-4"0"7"16,-1 5-82-16,0 0-9 0,0 2-1 15,-2 2-4-15,-2 6-8 0,-5 2-7 16,-4 5-6-16,-5 7-7 0,-5 7-8 0,-7 4-1 15,-6 7-1-15,-3 0-1 0,-3 3 0 16,2-2-2-16,0 0-3 0,4-6-1 16,6-5-2-16,5-5 0 0,7-5-2 0,7-4-2 15,8-4 1-15,7-3-1 0,9-5 1 16,10-4 0-16,8-2 1 0,9-4 0 16,8-1 1-16,2-2 1 0,6-2-1 0,-1 2 0 15,-1 3 0-15,-6 1-1 0,-5 1 1 0,-7 3-4 16,-6 1-9-16,-9 3-13 0,-7-1-15 15,-8 3-21-15,-7 1 18 0,-8 2-139 16,-7 4-126-16,-7 2-290 0</inkml:trace>
  <inkml:trace contextRef="#ctx0" brushRef="#br0" timeOffset="100339.7808">13324 13157 658 0,'11'3'141'0,"10"-9"5"15,12-5-104-15,10-4-20 0,9-3 6 16,8-3 2-16,3-3 1 0,3 0-5 16,-1 1-4-16,-4 3-7 0,-7 4-7 0,-7 1-5 0,-10 4-12 15,-8 4-14-15,-7 2-25 0,-6 0-119 16,-4 0-133-16,-5 0-325 0</inkml:trace>
  <inkml:trace contextRef="#ctx0" brushRef="#br0" timeOffset="100754.8338">14518 12387 659 0,'-15'-5'145'0,"6"2"0"0,5 1-103 15,10 0-15-15,7-2 3 0,7-1-1 0,6-1-6 16,8-3 1-16,5-3 0 0,5-1-6 16,3-2-8-16,2 1-5 0,-2-1-2 15,-5 0-2-15,-6 1 0 0,-7 2-2 16,-6 2 0-16,-9 1-4 0,-6 0-4 16,-9 1-6-16,-7 5-7 0,-5 0-4 0,-6 2-1 15,-3 4 1-15,1 3 3 0,-2 5 4 16,1 2 5-16,1 5 8 0,0 2 7 0,2 2 5 15,0 3 5-15,-3 3 5 0,-2 0 5 16,0 1 4-16,-2 6 2 0,3 1 0 16,0 3-2-16,3-1-4 0,1 1-4 31,4 2-5-31,0-1-3 0,5-5-3 0,3-5-3 16,2-2-1-16,2-5-4 0,2-6-12 15,2-3-18-15,1-3-22 0,3-4 37 0,0-6-158 16,3-2-132-16,2-4-313 0</inkml:trace>
  <inkml:trace contextRef="#ctx0" brushRef="#br0" timeOffset="100938.9219">14833 12330 592 0,'1'-10'138'16,"-1"9"4"-16,-4 7-59 0,0 7-41 16,-2 8-4-16,0 4 1 0,-2 9-1 15,-2 5 4-15,0 7-2 0,-1 1-8 16,1 1-11-16,0 0-6 0,2-2-5 15,-1-4-3 1,1-6-6-16,2-4-7 0,1-4-16 0,2-4-30 16,1-5-132-16,3-2-144 0,4-5-360 15</inkml:trace>
  <inkml:trace contextRef="#ctx0" brushRef="#br0" timeOffset="101356.3203">15127 12880 626 0,'-10'3'138'0,"0"0"4"16,-3-1-100-16,0-3-13 0,-1 0 1 15,-3-4 0-15,1-1 1 0,-1-3-7 16,2-1-6-16,2-1-8 0,3-4-6 16,3-5-3-16,4-2-1 0,4-4-1 0,5-3 0 0,5-3 0 15,3 1-1-15,4 2 1 0,5 5 0 16,4 4 1-16,-1 6 0 0,1 9 1 31,-1 5 2-31,-3 5 0 0,-3 9 1 0,-1 5 1 0,-5 5 2 0,-4 5 0 16,-5 3 2-16,-7 2 1 0,-3 1 1 15,-6-2 1 1,-5 2-1-16,-5-5 0 0,-4 1-1 0,-5-1-1 16,-3 1-3-16,-1-3-1 0,-4 2-1 15,2-5-2-15,1 2 1 0,4-4 1 16,7-5-1-16,7-4 1 0,9 0-1 15,9-6 2-15,12-3 6 0,10-5 2 16,11-6 1-16,10-3 1 0,6-1 0 16,6-5 1-16,5-1-3 0,1 1-4 0,-3 1-4 0,-5 6-2 15,-10 0-1-15,-7 1-7 0,-9 4-5 16,-9 0 0-16,-11 3-18 0,-8-2-58 16,-8 2-112-16,-7-2-150 0,-3 4-353 15</inkml:trace>
  <inkml:trace contextRef="#ctx0" brushRef="#br0" timeOffset="102092.3799">7870 14861 562 0,'2'-31'117'0,"6"0"7"15,0 4-90-15,-4 12 0 0,-1 5 6 16,-2 4 4-16,1 2 2 0,-2 4-3 0,0 2-8 16,2 6-8-16,2 6-9 0,1 7-4 15,1 6-3-15,2 12 0 0,2 3 2 16,2 10 0-16,3 1-1 0,3 3-3 15,0-2-2 1,2-2-2-16,1-6-1 0,-2-6-1 16,-2-6-1-16,-4-7 0 0,-2-7 0 0,-3-5-2 15,-3-6 4-15,-2-5 6 0,-2-8 1 16,-2-9-1-16,0-6 1 0,-1-9-1 16,-1-11 1-16,0-12-4 0,3-7-6 15,2-8-1-15,3-5 1 0,4-3-1 16,3-2 0-16,2 6 0 0,2 5 0 0,0 11 0 15,-2 10-1-15,-2 11 1 0,-3 10-2 0,-1 10 1 16,-2 6-1-16,-2 8 1 0,-2 5-4 16,-1 4-5-16,-1 3-13 0,0 4-17 15,-3 3-25-15,-2 4 70 0,-1-1-190 16,-1 7-136-16,0-3-336 0</inkml:trace>
  <inkml:trace contextRef="#ctx0" brushRef="#br0" timeOffset="102257.186">8002 15046 595 0,'5'-2'127'16,"-3"-5"-1"-16,0 1-88 0,3-2-32 0,0-1-3 16,5-4-1-16,0-1 2 0,1-1 1 0,1 0-5 15,2 1-9-15,2 0-17 0,1-3-17 16,2 4-87-16,2 1-100 0,-2 3-238 15</inkml:trace>
  <inkml:trace contextRef="#ctx0" brushRef="#br0" timeOffset="102557.3848">8397 14918 639 0,'2'0'131'0,"2"5"1"0,0 4-106 15,3 4-16 1,0 5 2-16,2 1 6 0,-1 7 3 16,0 4 3-16,1 2 0 0,0 1-3 0,1 2-3 15,-3 0-3-15,-2 0-1 0,-2 0-2 16,-3-1-1-16,-3-1-2 16,-3-2-1-16,-2-4 0 0,-3 1-1 15,-1-1 1-15,-2-5 0 0,0-3 0 0,0-3 1 16,-1-3-2-16,-1-3 0 0,1-7-1 0,-1-5-2 15,-1-6-1-15,0-6-4 0,-1-6-6 16,0-8-11-16,1-7-17 0,3-8-17 16,1-5-123-16,4-10-134 0,4 1-314 0</inkml:trace>
  <inkml:trace contextRef="#ctx0" brushRef="#br0" timeOffset="102773.0893">8455 14740 677 0,'0'-11'142'16,"-2"7"2"-16,0 0-115 0,1 0-21 15,0 2-2-15,1 1-17 0,2 3-15 16,1 3-12-16,4 1-106 0,1 4-113 0,2 2-273 16</inkml:trace>
  <inkml:trace contextRef="#ctx0" brushRef="#br0" timeOffset="102957.6046">8856 14693 668 0,'-9'-6'146'0,"1"4"2"16,1 7-113-16,2 7-10 0,-2 5 2 16,0 5 5-16,-1 8-4 0,-2 5-3 15,1 9 0-15,0 2-6 0,3 1-5 16,-1 0-3-16,5 1-4 0,3-1-1 15,3-3-3 1,3-6 0-16,2-5-2 0,2-5 0 0,3-5-4 16,2-9-6-16,3-5-11 0,1-8-21 15,4-3 58-15,1-7-192 0,0-5-142 16,0-7-359-16</inkml:trace>
  <inkml:trace contextRef="#ctx0" brushRef="#br0" timeOffset="103141.2968">8855 15083 639 0,'-11'6'141'0,"3"-5"0"0,3 1-100 16,6-3-30-16,6-2-2 0,5-5 3 15,4-2-8-15,5-5-22 0,5-5-13 16,7-3-111-16,1-2-116 0,0 2-291 16</inkml:trace>
  <inkml:trace contextRef="#ctx0" brushRef="#br0" timeOffset="104158.4582">9341 14680 655 0,'-17'-15'143'0,"-1"6"7"15,3-2-109-15,4 4-9 0,5 4-11 16,3 1-2-16,8-3 3 0,2 1-6 15,8-4-5 1,5-1-4-16,10-3-3 0,6-4-3 0,8-2 0 16,1 0 0-16,1-2-1 0,0 2-3 15,-7 1-5-15,-8 4-6 0,-7 3 0 16,-12 3-7-16,-5 1-8 0,-11 4-8 16,-6 4-5-16,-5 6 3 0,-3-1 4 15,-2 5 1-15,-3 1 7 0,1-1 8 0,2-1 11 16,4 0 11-16,2-3 7 0,2 1 7 0,2-1 5 15,2 2 6-15,3 1 5 0,-1 1 3 16,2 4 1-16,-1 2-1 0,1 2-2 16,0 3-4-16,-1 4-2 0,0 1-3 15,-3 4-4-15,-1 2-2 0,-1 2-3 16,-1 3-3-16,-1 1-3 0,-1-1-2 16,2 1-3-1,1 1-2-15,3-3-1 0,1-2 0 0,1-7-5 16,3-1-7-16,2-6-12 0,2-4-21 15,2-8-18-15,3-5-115 0,3-9-131 16,1-9-303-16</inkml:trace>
  <inkml:trace contextRef="#ctx0" brushRef="#br0" timeOffset="104373.8509">9879 14644 666 0,'-6'0'147'0,"0"-3"6"0,2 1-107 16,1-1-17-16,2-3 1 0,-1-3 0 16,1-2 0-16,1-3-8 0,0-1-5 0,0-1-8 15,1 2-4-15,-1 3-4 0,3 3-12 16,-3 7-16-16,-3 9-20 0,1 8 111 16,-1 7-234-16,0 11-142 0,-1 9-370 15</inkml:trace>
  <inkml:trace contextRef="#ctx0" brushRef="#br0" timeOffset="104543.1719">9855 14968 770 0,'-10'-13'162'16,"3"-1"2"-16,1-2-129 0,4 1-21 16,5 1 0-16,1 2-1 0,-1 2 1 0,0 1-5 15,2 3-6-15,1 3-13 0,0 7-27 16,-1 1-136-16,-1 5-139 0,-1 2-354 0</inkml:trace>
  <inkml:trace contextRef="#ctx0" brushRef="#br0" timeOffset="105112.2309">10954 14418 565 0,'-1'-23'129'15,"-1"5"9"-15,-3 3-85 0,2 2-8 16,-1 3-5-16,-3 6 1 0,-3 5-1 0,-2 7-6 15,-5 5-9-15,-4 11-7 0,-2 9-6 16,-1 13-3-16,-3 9 0 0,2 8 1 0,0 5-2 16,4 2 0-16,6 1-2 0,3-2-1 15,6-7-2-15,7-6-1 0,8-8-1 16,7-6-2-16,7-5-6 0,3-7-10 16,7-8-15-1,5-8-21-15,5-12-119 0,3-10-131 16,5-9-313-16</inkml:trace>
  <inkml:trace contextRef="#ctx0" brushRef="#br0" timeOffset="105412.8511">11079 14790 579 0,'-17'-5'130'0,"4"-3"3"0,3 0-77 0,6-3-35 15,6-5-7-15,5-1 1 0,5-5 0 16,4-2-2-16,3 1-1 0,2 2-2 16,-1 5-3-1,-2 4-3-15,-1 6 1 0,-2 9 1 0,-2 9 2 16,-3 6 1-16,-1 5 0 0,-2 5 1 16,-2 4 0-16,-5 0 1 0,-2-2-2 15,-6 0-1-15,-2-1-1 0,-3-6 1 16,-2-2-1-16,-4-4-1 0,-3 1-1 15,-1-2 0-15,-4-3-7 0,-1-4-14 16,2-4-25-16,3-6-120 0,3-5-132 0,7-7-326 16</inkml:trace>
  <inkml:trace contextRef="#ctx0" brushRef="#br0" timeOffset="105644.6816">11425 14424 652 0,'-3'6'135'0,"-4"5"3"0,1 3-106 15,-3 4-13-15,0 7 5 0,-3 1 4 0,0 5 3 16,-3 1 2-16,0 1-1 0,0 1-8 16,1 0-7-16,2-4-4 0,1 0-5 15,3-5-1 1,4-2-4-16,5-5-2 0,1-4-2 16,6-3 1-16,3-5-1 0,4-1 1 15,4-5-2-15,4-4-7 0,3-1-10 0,6-6-24 16,1-2-66-16,4-6-61 0,1-3-122 15,1-8-259-15</inkml:trace>
  <inkml:trace contextRef="#ctx0" brushRef="#br0" timeOffset="105828.6864">11411 14322 660 0,'-6'-4'134'0,"3"-1"1"16,10-3-118-16,7-3-17 0,9-2-1 15,9-5 0-15,5-7 1 0,6-2-2 16,3-4-4-16,2 2-3 0,-2-1-8 16,-4 4-11-1,-9 3-13-15,-7 7-13 0,-10 5-78 0,-8 5-91 16,-8 6-209-16</inkml:trace>
  <inkml:trace contextRef="#ctx0" brushRef="#br0" timeOffset="105976.2819">11732 14099 465 0,'-7'5'128'0,"2"-2"6"0,2-2-46 15,-1 0-35-15,3 1-10 0,1 4-2 16,0 3-6-16,0 4-7 0,0 4-2 0,0 7-3 0,-2 5-2 16,-1 6-2-16,-3 1-3 0,-2 4-3 15,-1 1-4-15,-2 1-3 0,-2-1-1 16,2 1-2-16,0-2-9 0,3-3-21 16,2-2-17-16,3-7-121 0,6-3-131 15,7-5-322-15</inkml:trace>
  <inkml:trace contextRef="#ctx0" brushRef="#br0" timeOffset="106197.5396">12022 14373 692 0,'-3'16'149'31,"-6"7"5"-31,0 5-110 0,1 7-19 0,1 1 2 16,-1 3 3-16,0 0-2 0,0 2-4 15,0-4-5-15,4-2-8 0,-2-4-5 16,3-4-4-16,0-4-1 0,1-4-5 16,-1-4-12-16,2-5-15 0,0-5-20 15,3-5 76-15,1-6-199 0,0-3-136 16,0-5-341-16</inkml:trace>
  <inkml:trace contextRef="#ctx0" brushRef="#br0" timeOffset="106860.3525">11960 14412 589 0,'-10'2'129'0,"0"-2"6"16,2 1-96-1,4-1-8-15,2 0 4 0,1 1 1 0,0-1 2 16,-1 0-6-16,2 0-5 0,0-1-8 16,2 2-7-16,-2-1-3 0,0 0-2 15,0 0-2-15,0 0-1 0,1 0-1 16,-1 1-1-16,1-1-1 0,0 0 0 15,0 1 0-15,0-1 0 0,0 0 1 16,0 0 1-16,-1 0 0 0,1-1 2 0,-1 1 0 0,1-1 0 16,-1 1 0-16,2 0-1 0,-1-1 0 15,0 0-1-15,1-3 0 0,1-1-1 16,2-3 0-16,2-2 0 0,2-2 1 16,2-3-1-16,3-1 0 0,3-2 1 15,1 1-2-15,3-1 1 0,2 3-1 16,0-1 0-16,1 4 0 0,-1 1 0 0,-1 6-1 0,-1 2 1 15,-1 3 0-15,-3 4 0 0,1 4 0 16,-2 4 1-16,-1 4-1 0,-1 3 0 16,-3-2 0-16,-4 3 1 0,0-1-1 15,-5-1 0-15,-4-2 1 0,-5-2 0 0,-3-1 0 16,-3 0 0-16,-5 2 1 0,-4 0 0 31,-6-1-1-31,-1 1 0 0,-4 1-1 0,-1-1 0 16,-2-2 0-16,2-2 0 0,3-1-1 15,5-2 1-15,6-2-1 0,6-1-1 16,7-1-1-16,6-2 1 0,9-1-1 16,5-1 0-16,9-1 0 0,5 1 1 15,5-1 0-15,4 0 2 0,1 2-1 0,2 0 0 16,-2 4 0-16,-6 1 1 0,-4 4-1 0,-5 4 0 16,-4 2 1-16,-5 2 0 0,-7 3 0 15,-4 2 1-15,-3 1 1 0,-3 0 1 16,-5 1 1-16,-2-1 2 0,-2 1-1 15,-2 1 2-15,-3-4 0 0,0-1-1 0,-3-4 0 16,-2 0-1-16,1-2-1 0,-3-4-1 16,0-3 0-1,-2-4-1-15,1-3-1 0,0-4-4 16,-1-5-5-16,2-7-7 0,2-4-15 16,3-6-28-16,6-5 72 0,7-11-206 15,4-9-146-15,6-2-372 0</inkml:trace>
  <inkml:trace contextRef="#ctx0" brushRef="#br0" timeOffset="107113.4137">12363 14108 680 0,'-2'-3'149'16,"3"-2"1"-16,1 3-87 0,9 6-49 15,5 1-4-15,7 4 1 0,8 2 4 16,5 6 1-16,6 2 1 0,2 4 1 0,-2 4-3 15,0 5-3-15,-6 2-1 0,-7 2 0 16,-7 1 1-16,-9 2 0 0,-7 1 1 16,-6 2 1-16,-6 1-1 0,-7-1-1 0,-7 2-1 15,-5-1-2-15,-9-4-1 0,-7 0-3 16,-2-5-2-16,-3-3-7 0,0-2-5 31,1-6-39-31,6-3-138 0,7-5-152 0,7-5-381 16</inkml:trace>
  <inkml:trace contextRef="#ctx0" brushRef="#br0" timeOffset="107561.0144">13012 14645 652 0,'3'-15'151'16,"-2"7"5"-16,-1 4-97 0,1 4-25 0,1 6-3 16,0 6 3-16,2 8 0 0,-1 4-6 15,0 7-3-15,2 5-2 0,-1 2-5 16,-1 4-3-16,-1-1-4 0,1 1-2 0,-3-1-3 16,0-1-2-16,-4-3-1 0,0 1-1 15,-4-4 0-15,-3-5 0 0,-2-4 0 16,-4-4 2-16,-3-3-1 0,-3-7 1 0,-1-8-1 15,-4-5 1-15,1-8-1 0,-2-7-4 0,2-6-6 16,1-6-7-16,5-11-14 16,5-1-32-16,8-10-50 0,8-3-79 0,8 0-128 15,7-5-279-15</inkml:trace>
  <inkml:trace contextRef="#ctx0" brushRef="#br0" timeOffset="107698.6373">13026 14398 632 0,'1'-6'145'0,"-3"0"0"16,-1 2-54-16,6 1-84 0,1 3-4 15,4 2-17-15,1 1-18 0,4 0-41 16,1-3-72-16,1 4-108 0,6-3-253 0</inkml:trace>
  <inkml:trace contextRef="#ctx0" brushRef="#br0" timeOffset="108014.9329">13759 14453 641 0,'2'-3'141'16,"6"-1"4"-16,1-1-77 15,2 0-50-15,6-4-5 0,1-2 2 0,5 0 2 16,1-2-2-16,4-1-2 0,0 0-3 16,2 1-9-16,-5 3-13 0,-2 4-15 15,-4 3-13-15,-8 5-10 0,-7 7-107 16,-11 4-2-16,-5 4-88 0,-7 6-158 0</inkml:trace>
  <inkml:trace contextRef="#ctx0" brushRef="#br0" timeOffset="108146.1862">13767 14691 697 0,'7'-6'149'16,"7"-1"3"-16,7-2-123 0,6-4-15 31,6-5-2-31,7-2 4 0,2-1 0 0,4 0-9 0,-1 2-18 16,1 0-28-16,-2 1-117 0,-1 3-128 15,-4 0-318-15</inkml:trace>
  <inkml:trace contextRef="#ctx0" brushRef="#br0" timeOffset="108599.0537">14823 14264 635 0,'8'-15'149'0,"2"1"5"0,3 3-98 16,3 0-18-16,7-3-4 0,5 0 0 15,4-2-6-15,4 0-9 0,4-2-4 16,4-1-5-16,2-2-4 0,-2 2-3 0,-5 3-6 16,-6 3-7-16,-8 2-4 15,-7 3-2-15,-7 3-8 0,-9 1-13 0,-7 4-15 0,-6 1-2 16,-5 4 6-16,-3 0 3 0,-4 3 2 16,-3 1 8-16,1 1 17 0,1 1 22 15,1 0 17-15,1-1 10 0,3 3 9 16,0 1 6-16,1 3 5 0,2 3 0 0,2 4-3 0,1 4-7 15,1 3-8-15,2 4-7 0,1 3-5 16,2-1-4-16,1 2-5 0,-1 1-3 16,2-1-3-16,-1-1-2 0,2 0-1 15,1-4-3-15,0-4-6 0,1-3-11 32,2-7-16-32,0-5-27 0,1-8-118 15,3-6-137-15,0-10-322 0</inkml:trace>
  <inkml:trace contextRef="#ctx0" brushRef="#br0" timeOffset="108778.419">15118 14092 589 0,'7'-20'139'0,"-5"12"5"0,-2 13-41 16,2 10-65-16,0 9-5 0,2 7 1 0,-1 8 4 0,0 7 3 16,-2 4-3-16,0-2-8 0,-1 1-11 15,0-3-5-15,-1-1-4 0,-1-3-2 16,1-5-4-16,1-1-11 0,1-4-37 15,0-6-139-15,2-5-149 0,3-7-384 16</inkml:trace>
  <inkml:trace contextRef="#ctx0" brushRef="#br0" timeOffset="109215.4284">15481 14609 577 0,'-7'9'130'0,"-1"-3"9"0,1 0-86 16,-1-1-12-16,-1-3 2 0,-1-4 1 0,-4-2-1 16,-2-4-6-16,-3-3-10 0,-2-4-10 15,1-4-8-15,0-3-5 0,3-1 0 16,5-4-1-16,6 0-1 0,7-1-1 16,8-2-1-16,5 1-1 0,7 1 0 15,5 5 0-15,4 6 0 0,2 2 0 16,1 7 0-1,1 8 0-15,-2 5 0 0,-3 10 1 0,-4 5 2 16,-4 5 0-16,-6 7 3 0,-7 6 1 0,-6 3 2 16,-7 4 2-16,-7-1 1 0,-4 0 0 15,-6 1 0-15,-4-4-1 0,-3 0-2 16,-3-6-1-16,-2 0-1 0,0-3-1 16,-1-4-1-16,3-1 0 0,2-4 3 15,6-5 0-15,5-4 0 0,10-7-1 0,11-6 1 16,10-6 0-16,11-7 0 0,6-6-2 15,7-2-2-15,7 0 1 0,4-2 0 16,1 2-1-16,-2 1-2 0,-1 3 0 0,-4 3-1 16,-4 0-4-16,-5 4-7 0,-5 1-3 15,-5 3-17-15,-3 0-26 0,-4 2-135 16,-2 4-148-16,-3 2-356 0</inkml:trace>
  <inkml:trace contextRef="#ctx0" brushRef="#br0" timeOffset="109900.1482">18818 12598 609 0,'0'-10'131'15,"2"-1"9"-15,1-1-99 0,-2-1-1 16,0 1 4-16,-4-1 6 0,-6 2 2 16,-5 4-4-16,-2 3-8 0,-6 7-13 15,-6 5-9-15,-12 5-7 0,-5 8-3 0,-7 4-3 0,1 3-2 16,0 0 0-16,4 0-2 0,9-3 0 15,15-1-3-15,10-3 0 0,13-4-1 16,12-2 0-16,5-2 0 0,13-6-1 16,8 0 0-16,7-2 0 0,1-2 1 15,-2 1 0-15,-8 0 0 0,-4 3 0 0,-12 4 1 16,-14 5 1-16,-10 9 1 0,-11 2 2 0,-12 7 2 16,-6 4 1-16,-4 6 2 0,-7 0 0 15,1 0 1-15,1-2-1 0,4 2 0 16,3-2-2-16,3-2-1 0,1-1-2 15,8-3 0-15,1-4-1 0,7-5 0 0,5-4-1 16,9-5 0-16,10-6 0 0,11-8 1 31,11-6 1-31,7-6 1 0,12-4 1 0,10-3-1 16,4-2 1-16,-1-1 0 0,3-1-1 16,-6 2-2-16,-2 3 1 0,-14 5-2 15,-12-1-2-15,-7 2-5 0,-5 5-7 16,-8 3-16-16,-5 1-24 0,-1 1 35 15,0-1-170-15,4 5-141 0,0-2-346 0</inkml:trace>
  <inkml:trace contextRef="#ctx0" brushRef="#br0" timeOffset="110183.5179">19012 12917 605 0,'-14'-3'134'16,"5"1"0"-16,2-4-92 0,6 0-31 16,5-2-4-16,7-3 2 0,3-1-1 15,7-3-1-15,6-1-1 0,-1 3 3 16,0 1 1-16,-1 3 1 0,-2 6 1 0,-3 3 0 16,-7 7 2-16,-4 3 3 0,-4 2 0 15,0 7-1-15,-3 4 0 0,-3 1 0 0,-1 3-1 16,-3 0-2-16,-1 1-2 0,-3-1-2 15,-4-4-1-15,-5-2-1 0,-2 0-1 0,-4-3-1 16,1-5-6-16,0-3-15 0,2-3-28 0,3-8-126 16,9-8-136-16,7-8-344 0</inkml:trace>
  <inkml:trace contextRef="#ctx0" brushRef="#br0" timeOffset="110579.553">19458 12547 721 0,'-3'-3'150'0,"1"2"0"0,0 5-117 0,0 6-19 16,-2 5 5-16,-2 6 2 0,-7 6 5 31,-6 6 3-31,-7 6 3 0,-4 3-3 0,-2 1-7 16,1 3-4-16,1-4-4 0,7 0-2 16,5-3-4-16,10-4-2 0,6-6-3 0,6-3-1 15,8-8-1-15,15-4 0 16,8-7 0-16,10-7 0 0,8-4 0 15,6-8 0-15,4-5-1 0,-4 0 1 0,-10-3-2 16,-7-3 0-16,-8-2-1 0,-9-2-1 0,-9 4-1 16,-7 3 1-16,-6-3-1 0,-4 4 1 15,-2 4 0-15,-3 5 1 0,0 5 0 0,-2 4 0 16,-2 8 1-16,0 5 1 0,-2 8 1 16,0 2 1-16,0 7 2 0,1 5 1 15,1 3 0-15,5 1 0 0,2 0 0 16,3-3-1-1,2 0-1-15,3-5 0 0,3-5-2 16,0-3 0-16,-1-5 0 0,1-4-1 16,0-5-5-16,-3-4-6 0,0-4-13 0,-1-5-19 15,0-6-24-15,0-7-122 0,-3-5-141 16,-1-5-326-16</inkml:trace>
  <inkml:trace contextRef="#ctx0" brushRef="#br0" timeOffset="110748.2877">19793 12595 731 0,'-4'-7'154'16,"4"-1"1"-16,0 5-115 0,1 0-35 16,2 3-2-16,-1 0-1 0,-1 3 3 15,0 1-1-15,1 3-7 0,0 1-21 16,3 1 56-16,0 1-189 0,5-2-136 0,-1-2-361 16</inkml:trace>
  <inkml:trace contextRef="#ctx0" brushRef="#br0" timeOffset="111001.0064">20271 12712 742 0,'-2'-14'155'0,"8"2"0"0,6-1-122 16,5-2-25-16,7-2-2 0,8-1 1 15,6-1 1-15,2 0 0 0,3 0 1 16,-1 0-2-16,-1 5-9 0,-6 4-15 0,-9 4-18 16,-9 8-13-16,-11 4-10 0,-8 8-105 0,-11 7-118 15,-6 4-253-15</inkml:trace>
  <inkml:trace contextRef="#ctx0" brushRef="#br0" timeOffset="111101.0314">20288 12948 625 0,'-1'-3'141'0,"12"-7"0"16,4-7-71-16,8 0-62 0,7-5-5 16,5 0 0-16,2-2 1 0,1 3-5 15,1 2-12-15,-1 4-14 0,-1 3-11 16,-3 3-105-16,-1 1-110 0,-2 1-267 16</inkml:trace>
  <inkml:trace contextRef="#ctx0" brushRef="#br0" timeOffset="111332.523">21052 12367 767 0,'-1'-22'172'0,"-1"10"6"15,2 4-127-15,1 7-20 0,0 7 5 16,-1 8 2-16,0 7-4 0,-1 12-4 0,1 9-2 0,-2 9-4 16,0 8-4-16,-2 3-4 0,0-2-6 15,-1 0-3-15,-1-4-2 0,0-5-2 16,-1-4-4-16,2-7-10 15,-1-6-5-15,2-6-34 0,-2-7-157 0,1-10-167 16,-3-6-417-16</inkml:trace>
  <inkml:trace contextRef="#ctx0" brushRef="#br0" timeOffset="112199.8929">18386 14279 489 0,'-3'2'122'0,"2"-1"5"0,1-2-8 16,1-2-79-16,2-4-9 0,6-3 1 15,3-2 2-15,1-5 3 0,1-6-4 16,0-6-9-1,1-2-7-15,1-3-6 0,-6-5-2 0,-1-1-2 16,-4-4-1-16,0 2-3 0,-3 3-2 16,-1 3 0-16,-2 4-1 0,-1 7 1 15,0 5 0-15,2 9-1 0,3 9 0 16,2 10 2-16,3 9 2 0,1 8 1 16,-2 10 2-16,2 8 0 0,0 7 3 15,-2 5 1-15,-1-1 0 0,-2-3-2 0,1-2-2 0,1-8 0 16,2-5-3-16,0-7 0 0,1-7-3 15,1-8 1-15,1-4-2 0,0-9-5 16,1-6-12-16,-1-10-15 0,-1-6-22 16,-2-9-8-16,-2-9-116 0,-2-7-125 15,-8-3-282-15</inkml:trace>
  <inkml:trace contextRef="#ctx0" brushRef="#br0" timeOffset="112302.2169">18550 13641 693 0,'1'-7'156'0,"-3"-1"2"15,0 3-98-15,3 2-41 0,4 2-7 16,1 0 0-16,3 1 1 0,1 4-10 0,3 1-30 31,0 4-133-31,-4 4-135 0,-8 4-349 0</inkml:trace>
  <inkml:trace contextRef="#ctx0" brushRef="#br0" timeOffset="112764.7533">22181 13236 761 0,'10'-4'170'0,"-6"-1"1"15,-4 3-88-15,-2 4-71 0,-1 4-8 16,-2 5 0-16,-4 3 1 0,-2 6 1 0,-3 1 1 16,-5 6 1-16,-2 0-2 0,-2 2-1 15,0-4-2-15,1 0-5 0,1-3-22 16,1-2-42-16,6-6-112 0,4-5-139 15,4-5-341-15</inkml:trace>
  <inkml:trace contextRef="#ctx0" brushRef="#br0" timeOffset="113403.0337">23715 12470 720 0,'5'-14'154'16,"-10"2"1"-16,5 4-116 0,3 5-21 16,0 2-6-16,3 3-1 0,-1 8 5 15,3 12 5-15,-1 8 1 0,3 10-2 0,1 9-1 16,2 5-4-16,-1 4 1 0,0 2-4 0,2-5-4 16,0-4-3-16,2-5-2 0,0-7 0 0,0-5-1 15,1-6-1-15,-2-7 0 0,-2-4 0 16,-2-9 1-16,-2-6 3 15,-3-10 1-15,0-9 0 0,-2-7 0 0,2-6 1 16,-1-9 1-16,1-6-2 0,-2-7-3 31,-2-7 0-31,3-4-1 0,0-1-1 0,3-2 0 16,0 1 0-16,4 4-1 0,4 8 0 16,0 11 0-16,1 8 0 0,-3 8-1 0,0 11 0 15,-2 6 0-15,-1 7-2 0,-4 6-7 16,-3 6-10-16,-2 6-16 0,-5 3-30 15,-2 5-48-15,-6 5-75 0,-5 1-124 16,-1 1-264-16</inkml:trace>
  <inkml:trace contextRef="#ctx0" brushRef="#br0" timeOffset="113603.6543">23758 12868 610 0,'7'-2'141'0,"3"-3"0"0,4-3-31 16,5-3-109-16,3-2-7 0,2-4 0 0,0-3-4 16,1-2-12-16,0-1 2 0,-2 0-122 15,-1-1-113-15,-2 0-287 0</inkml:trace>
  <inkml:trace contextRef="#ctx0" brushRef="#br0" timeOffset="113919.3285">24199 13013 635 0,'-7'0'141'0,"3"-5"5"16,4-4-102 0,4-2-16-16,7-6 0 0,3-5 3 0,6-3-7 15,3-3-4-15,2-2-4 0,4-5-6 16,-3-5-5-16,0 0-2 0,-3-3-1 15,-2-2-1-15,-4 3 0 0,-4 3 1 16,-3 5-1-16,-4 8 1 0,-1 7 1 16,-3 6 0-16,-1 5 0 0,-2 7 0 15,1 9 0-15,0 4 1 0,-1 6 0 0,0 7 0 0,1 5 2 16,-1 7 2-16,-1 3 1 0,0 1 1 16,0 0 1-16,-1-1-2 0,2-6 0 15,1-4-3-15,0-2-2 0,1-7-1 16,3-5-1-16,2-4-1 0,2-7-4 15,2-5-6-15,2-5-12 0,1-7-20 16,3-3-21-16,-1-5-116 0,2-6-133 0,-4-7-309 0</inkml:trace>
  <inkml:trace contextRef="#ctx0" brushRef="#br0" timeOffset="114050.4135">24627 12310 591 0,'-5'-9'149'0,"0"2"4"0,0 3-28 16,1 1-95-1,3 3-15-15,1 0-1 0,-1 3 1 0,1 0-2 16,2 1-8-16,1 3-14 0,0 0-27 16,4 3-123-16,1 2-129 0,-1 2-330 15</inkml:trace>
  <inkml:trace contextRef="#ctx0" brushRef="#br0" timeOffset="114449.9301">25429 12336 545 0,'0'-2'130'0,"-1"1"14"15,1-1-80-15,0 0-9 0,0 0 1 16,0-3 1-16,0 1-2 0,-1 0-11 15,0-2-13-15,0 2-13 0,0 1-7 16,-1-2-4-16,0 3-9 0,0 3-12 0,-1 2-13 16,1 5-16-16,1 4-20 0,1 6-55 0,1 2-56 15,4 8-107-15,2 2-214 0</inkml:trace>
  <inkml:trace contextRef="#ctx0" brushRef="#br0" timeOffset="114634.4658">25407 12781 551 0,'3'-8'126'16,"4"-2"9"-16,1-1-77 0,0-1-27 15,1-1-3-15,-1 0 0 0,-3 2 3 16,0 2-13-16,-3 3-24 0,-1 5 80 16,-2 5-220-16,-2 3-132 0,-1 7-372 15</inkml:trace>
  <inkml:trace contextRef="#ctx0" brushRef="#br0" timeOffset="115034.3619">26156 12394 630 0,'-8'-15'130'0,"-1"2"3"0,7 1-112 15,4 2-5-15,7-1 2 0,6 0 3 16,7 0 2-16,8 2 1 0,6 0-2 0,6 1-5 16,3 4-5-16,-1 4-2 0,-4 4-2 0,-8 4-1 15,-6 5-2-15,-11 6 0 0,-10 3 0 16,-7 3 2-16,-8 1 0 0,-6-1 2 16,-6 3 1-16,-4-2 1 0,-4-2 0 15,-3-3-1-15,-3-3-2 0,-2 0-2 16,2-3-1-1,0-4-2-15,-1-2-5 0,4-2-12 0,5-5-14 16,7-4 14-16,8-5-157 0,11-6-138 16,8-7-347-16</inkml:trace>
  <inkml:trace contextRef="#ctx0" brushRef="#br0" timeOffset="115433.7274">26642 12169 573 0,'-2'10'139'16,"-5"1"1"-16,-1 1-23 0,0 5-89 15,1 2-6-15,-1 2 3 0,2 1 3 16,-1 1 5-16,0 0 2 0,-2 3-4 16,0 0-6-16,-2 4-6 0,0 2-5 15,2-1-3-15,3 1-4 0,5 0-2 0,4-3-3 16,6-1-1-16,6-5-1 0,5-4 1 0,5-5-1 31,1-6 1-31,3-6-1 0,2-6 1 16,1-5 0-16,-2-5 1 0,-1-3-1 15,-1-5 0-15,-4-2 1 0,-2-2-1 16,-7-1-1-16,-3-1 1 0,-4 0 0 16,-4 1-1-16,-3 4 0 0,-3 3 1 15,-1 6-1-15,1 3 1 0,-2 5 0 0,1 4-1 0,0 8 0 16,-2 6 1-16,1 4 1 0,-1 6 1 16,-1 9 0-16,1 4 2 0,1 5 1 15,2 1 0-15,1 1 0 0,3-2-1 16,2-1-1-16,0-4-1 0,1-7 0 15,1-4-2-15,-2-5 0 0,1-5-4 16,-1-4-9-16,-3-5-2 0,0-2-27 0,0-7 61 0,-3-3-208 16,3-5-156-16,0-10-394 0</inkml:trace>
  <inkml:trace contextRef="#ctx0" brushRef="#br0" timeOffset="115580.4904">26943 12277 756 0,'0'-9'155'0,"0"3"1"0,0 4-136 16,2 1-19-16,-1 1 2 0,2 2-5 16,-1 2-15-16,0 3-15 0,0 1-124 15,2 5-126-15,5 0-320 0</inkml:trace>
  <inkml:trace contextRef="#ctx0" brushRef="#br0" timeOffset="115898.1904">27466 12122 771 0,'-2'-2'159'0,"5"0"2"16,2 3-130-16,7 2-16 0,6 0 3 0,6 2 2 0,7 0 3 16,8 1 1-16,8-1-1 0,5 1-5 15,1 0-7-15,3 1-3 0,0-1-3 16,-3 2-1-16,-7-2-2 0,-9 1-1 31,-8 0-1-31,-8-2 1 0,-9 1-1 0,-12 1 2 0,-10 2-1 0,-7 1 1 16,-8 3 0-1,-7 0 0-15,-5 2 0 0,-6 0 0 0,0-1-1 16,-1 0 0-16,4-2-1 0,-1 1 1 16,5-1 0-16,2-1-4 0,4 4-5 15,1-2-6-15,4 0-15 0,3 0-28 16,3-1-130-16,9 0-146 0,6 0-348 15</inkml:trace>
  <inkml:trace contextRef="#ctx0" brushRef="#br0" timeOffset="116080.743">27478 12675 603 0,'-3'2'138'0,"6"-3"13"16,2-2-85-1,6-4-29-15,4-2 0 0,6-5 2 0,6-2 1 16,2-3-11-16,7-3-12 0,3-1-8 16,2-1-4-16,2 1-6 0,4-1-6 15,1 0-11-15,2 1-14 0,-1 3-17 16,-3 5-119-16,-1 3-128 0,-5 4-304 16</inkml:trace>
  <inkml:trace contextRef="#ctx0" brushRef="#br0" timeOffset="116465.7073">28555 12125 628 0,'3'-28'156'0,"-1"4"4"16,-1 4-9-16,0 8-116 0,1 4-10 0,2 3 0 16,-3 5 1-16,-8 4 1 0,-4 5-3 15,-4 6-7-15,-4 8-9 0,-4 8-4 16,-4 6-2-16,-3 4 1 0,1 2 0 15,-1 2 0-15,4 3 0 0,3-5-1 16,5 0 0-16,8-2-1 0,8-3 0 0,9-4-1 31,8-5 0-31,8-6 0 0,8-7 1 0,4-9-1 16,7-7 1-16,2-6-1 0,0-8 1 16,0-7 0-16,-4-5-1 0,-6-6 0 15,-6-4 0-15,-8-4 0 0,-7-5-1 16,-7-5 1-16,-4-4 0 0,-7 1-1 0,-5-2 1 15,-4 3 0-15,-5 3 0 0,0 7 2 16,-4 8 0-16,-3 11 0 0,1 8 2 0,-1 11-1 16,-2 7 1-16,-1 8 0 0,1 9-1 15,1 6 3-15,8 3 9 0,3 5-18 16,7 3-187-16,11-2-167 0,4-4-446 16</inkml:trace>
  <inkml:trace contextRef="#ctx0" brushRef="#br0" timeOffset="293273.2672">18497 15158 431 0,'-1'-18'102'16,"-4"3"9"-1,2 2-65-15,0 1-1 0,0 1 0 0,2 1 3 16,0 0 0-16,0 2-2 0,0 3-6 16,1 0-8-16,0 3-6 0,0 1-6 15,1 1-4-15,1 0-4 0,4 4-2 16,3 3-3-16,3 6 1 0,3 4 0 15,5 3 0-15,3 7 1 0,2 3 0 16,-1 4-1-16,-1 4 1 0,-3 1-1 0,-3 0 0 0,-1 4-2 16,-3 4 0-16,-1 4-1 0,-1 1-1 15,-1 1-1-15,1-2 0 0,-2-1-1 16,1-5 0-16,-2-7-1 0,1-4 0 16,-2-7 0-16,2-5-1 0,-1-4 1 15,1-4-1-15,-3-5 1 0,2-3 0 0,-3-7 2 16,1-6 1-1,-2-8 1-15,2-4 1 0,-1-8-1 16,2-9 0-16,-1-13 0 0,1-10-2 16,2-5-1-16,-3-6-1 0,3-3-1 15,1-1 0-15,0 4 0 0,2 10 0 16,-1 8 0-16,-2 9 0 0,4 6 0 16,-4 10-1-16,0 6 1 0,0 8-1 15,-3 2 1-15,1 4-3 0,1 5-4 0,-3 2-9 0,2 2-13 16,-2 3-19-16,2 1-17 0,-1 3-78 15,-1 0-31-15,-3 3-102 0,-2 2-197 16</inkml:trace>
  <inkml:trace contextRef="#ctx0" brushRef="#br0" timeOffset="293458.8265">18659 15514 507 0,'23'-7'107'0,"-5"-2"0"0,0 1-88 0,-1-2-13 16,2 0-6-16,-1-2-4 0,-1-2-103 16,1 3-90-16,0 0-241 0</inkml:trace>
  <inkml:trace contextRef="#ctx0" brushRef="#br0" timeOffset="293989.3506">19019 15824 604 0,'-3'1'129'16,"1"0"3"-16,1-1-92 0,2 0-15 15,2-2-1-15,4 0 0 0,1-4 1 0,4-2 0 16,4-3-2-16,2-2-5 0,2-3-7 16,-1-5-3-16,-1-5-2 0,0-7 0 15,-5-5-1-15,0-4-2 0,-2-4 0 16,-3 2-2-16,-2 1 0 0,0 7-1 0,-2 9 1 16,-2 5 0-16,-2 9 0 0,-1 7 1 15,-3 5 1-15,1 2 1 0,-2 7 1 16,0 2 0-16,0 6 0 0,1 4 0 15,2 2 0-15,0 4-1 0,1 7 0 16,1 1-2-16,1 3 0 0,1-1 0 0,1-1-1 31,0-2 1-31,0-4-2 0,1-5 1 0,3-6-1 16,0-4 1-16,1-6-3 0,2-3-4 16,1-6-15-16,3-5-23 0,-1-8 103 15,-3-11-226-15,2-9-143 0,0-9-368 16</inkml:trace>
  <inkml:trace contextRef="#ctx0" brushRef="#br0" timeOffset="294174.3027">19328 15113 581 0,'-10'-9'139'15,"6"3"1"-15,3 1-40 0,7 4-83 0,4 1-14 16,6 3-1-16,1 0 4 0,0 2-5 16,-2 1-15-16,-1 3-16 0,-2 2-111 15,-4 4-115-15,-4 3-292 0</inkml:trace>
  <inkml:trace contextRef="#ctx0" brushRef="#br0" timeOffset="294542.8827">19931 15211 461 0,'3'-16'120'0,"-1"8"12"0,-3 1-31 15,-1 3-42-15,0 4-6 0,-3 4-2 16,1 2 1-16,-3 2-5 0,-1 1-9 15,-3 4-6-15,0 1-6 0,-3 3-6 16,0 2-1-16,-1 3-2 0,0 2 0 31,-1 2-3-31,4 5-2 0,1 1-3 0,1 0-1 16,3 0-1-16,2-1-3 0,6 2-1 16,4-3 0-16,2-5-2 0,8-1 0 15,3-4 0-15,4-3 0 0,5-6 0 16,1-4 0-16,7-4-1 0,0-4-6 0,1-6-8 15,-1-4-13-15,-1-7-22 0,-3-3-23 16,-8-4-116-16,-9-4-135 0,-13 0-309 0</inkml:trace>
  <inkml:trace contextRef="#ctx0" brushRef="#br0" timeOffset="294758.8608">19752 15528 508 0,'-26'6'132'0,"9"-2"1"15,11-6-16-15,8-3-75 0,11-2-14 16,9-6-2-1,10-3-1-15,3-4-1 0,6-2-2 16,6-1-6-16,1 0-7 0,1 1-7 16,-2 4 0-16,-6 3 1 0,-4 5-9 15,-8 1-15-15,-6 6-19 0,-10 4-7 0,-11 1-109 16,-9 4-117-16,-8 3-273 0</inkml:trace>
  <inkml:trace contextRef="#ctx0" brushRef="#br0" timeOffset="295006.3151">19953 15117 523 0,'-6'-27'127'15,"4"6"12"-15,1 4-78 0,2 5-9 16,1 6-6-16,0 5-2 0,3 7-1 16,-1 11-5-16,0 6-7 0,1 7-5 15,-1 9-2-15,1 3 2 0,-3 9 1 0,-2 1-2 0,-1 0-4 16,0 2-5-16,-2 2-3 0,0-1-4 16,0 2-3-16,0-4-2 0,-1-4-1 15,0-2-8-15,-1-9-12 0,1-8-32 16,0-7-138-16,0-5-148 0,0-7-376 15</inkml:trace>
  <inkml:trace contextRef="#ctx0" brushRef="#br0" timeOffset="296229.7542">20847 15119 280 0,'13'-15'74'0,"0"-3"7"16,0 1-35-16,-2-2-2 0,0 3 1 15,-2 0 2-15,-4 3 1 0,-2 3 0 16,0 3-4-16,-5 1-2 0,0 2-4 16,-2 2-2-16,-4 1-4 0,-1 1-4 15,-4 1-2-15,-3 1-3 0,-5 3-2 0,-3 3-2 0,-3 0-2 16,-4 2-2-16,-1 2-3 0,-2 0-1 16,1 3-3-16,2 1-1 0,1 4-2 15,1 2-1-15,6 0-1 0,6 1-2 16,4 0 1-16,6-1-2 0,7-2 1 15,6-4-1-15,7 2 0 0,5-3 0 0,8-1 0 16,5 0 0-16,5 1 0 0,2-3 0 0,3-2 1 16,0-3-1-1,-2-1 0-15,-5-1 1 0,-3 0-1 0,-5-1 1 16,-6 1-1-16,-5 4 1 0,-5 0-1 16,-4 4 1-16,-5 2 0 0,-3 3 0 0,-4 1 2 15,-4 0 2-15,-3 3 1 0,-2 1 3 16,-4 0 1-1,-3-2 1-15,-2 0 1 0,-5 0-1 0,-5-4 0 16,-6 0-2-16,-2-4-1 0,-3-3-3 16,1-4-1-16,-1-6-1 0,3-4 0 15,6-7-2-15,5-2-6 0,8-7-7 16,8-4-24-16,6-2-22 0,9-2-117 16,9 2-135-16,5 5-320 0</inkml:trace>
  <inkml:trace contextRef="#ctx0" brushRef="#br0" timeOffset="297345.9917">23889 14920 561 0,'-10'-4'118'0,"3"-1"1"0,7 2-90 16,9-2-12-16,4 0-2 0,7-5 0 15,5 1 1-15,4 1 1 0,1 0 1 16,2 1-3-16,1 3-2 0,0 6-1 16,-4 5 0-16,-1 4 0 0,-2 2 0 15,-2 5-1-15,-4 5-2 0,-5 5-1 0,-4 0 2 0,-5 3 3 16,-6 0 2-16,-7 2 3 0,-3-3 3 15,-6 0 1-15,-4-2 1 0,-3-3-3 16,0-3-1-16,-1-2-3 0,-2-2-4 16,-1-4-3-16,1-1-2 0,2-1-3 15,1-2-1-15,2-2-2 0,5-3-4 16,4-3-12 0,5-6-26-16,11-8-24 0,7-8-112 0,7-8-136 15,5-11-315-15</inkml:trace>
  <inkml:trace contextRef="#ctx0" brushRef="#br0" timeOffset="297761.7667">24460 14815 542 0,'-2'-2'133'0,"1"2"12"0,-2 0-77 16,0 1-20-16,-2 2-5 0,0 1 0 16,-3 3-2-16,-3 4-10 0,-1 3-8 15,-2 1-4-15,-2 6-3 0,-3 4 0 16,-1 6 0-16,2 3-1 0,1 2-2 15,3 3-4-15,3 1-1 0,5 0-2 16,5-4-1-16,6-2-2 0,5-4 0 0,3-6-1 0,5-5 0 16,3-5-1-1,2-4 0-15,2-3 1 0,2-6-1 0,-1-6 0 16,0 0 0-16,-1-4 0 0,0-3 0 16,-2-2 0-16,-4-6 0 0,0-3-1 15,-5-3 1-15,-2-4-1 0,-4 2-1 16,-3 3 1-16,-2 3 0 15,-2 5 0-15,-2 7-1 0,-2 10 1 0,2 10 1 16,0 7 3-16,0 5 2 0,0 3 2 16,0 4 2-16,2 4 2 0,1-1 0 15,1-1 0-15,2-2-2 0,0 0-3 16,1-4-2-16,1-1-2 0,0-4-1 16,0-4 0-16,-2-3-2 0,1-4-7 0,-2-3-6 15,-2-5-10-15,0-5-34 0,1-3-15 0,-3-9-122 16,0-2-141-16,-2-5-318 0</inkml:trace>
  <inkml:trace contextRef="#ctx0" brushRef="#br0" timeOffset="297892.807">24711 14946 607 0,'-3'-12'139'32,"-2"2"10"-32,1 5-91 0,4 0-22 0,4 1-7 15,0 0 0-15,3 0 2 0,0 0-7 16,1 1-16-16,1 1-29 0,1 2 75 15,-3 1-213-15,1 1-140 0,3 4-386 16</inkml:trace>
  <inkml:trace contextRef="#ctx0" brushRef="#br0" timeOffset="298130.7458">25246 14922 611 0,'-3'0'142'0,"1"-1"13"0,3 1-95 16,4-1-16-16,4 0 1 0,4-1 1 15,4-2 0-15,3-1-13 0,3-4-11 16,5-2-10-16,0 0-5 0,4 0-3 16,0 1-1-16,-3 4-3 0,0 0-5 15,-3 5-12-15,-4 4-19 0,-6 5-24 0,-7 3-86 31,-7 2-31-31,-5 4-110 0,-6 5-215 0</inkml:trace>
  <inkml:trace contextRef="#ctx0" brushRef="#br0" timeOffset="298309.1671">25202 15211 509 0,'0'0'124'0,"8"-2"12"0,9-2-18 0,10-2-78 15,7-4-6-15,6-3 1 0,8-3 3 0,3-1 1 16,-1-1-11-16,3 0-9 0,-1 4-7 15,-1 2-3-15,-4 3-2 0,-5 5-9 16,-4-1-31-16,-4 4-131 0,-5 0-136 16,-2-1-349-16</inkml:trace>
  <inkml:trace contextRef="#ctx0" brushRef="#br0" timeOffset="298693.9181">26297 14679 655 0,'-6'-6'152'15,"0"5"9"-15,-3 3-108 0,-1 5-17 0,-2 3-1 0,-1 3 3 16,-3 4-3-16,2 1-10 0,-1 4-6 16,0 4-4-16,-1 4-2 0,4-1-1 15,1 5 0-15,2 3-1 0,2 1-2 16,2 5-1-16,3-1-2 0,3 0 1 15,3-3-1-15,2-1-1 0,4-5 0 16,2-4-2-16,5-6 1 16,3-5-1-16,7-5 0 0,3-5 0 15,4-6-1-15,3-6 0 0,3-5 0 16,-2-7 0-16,-2-6-1 0,-2-9 0 16,-5-8-4-16,-5-5-4 0,-7-6-4 15,-3-5-2-15,-7 0 0 0,-6 2-1 0,-5 6 1 16,-6 6 2-16,-3 5 5 0,-6 10 5 15,-1 8 3-15,-6 7 1 0,-1 5 1 0,1 6 0 16,-1 2 0-16,1 3 1 0,1 2 3 16,0 3 1-16,2-2 102 0,0 1-294 15,-1 0-174-15,5 0-505 0</inkml:trace>
  <inkml:trace contextRef="#ctx0" brushRef="#br0" timeOffset="300027.7009">19386 10079 614 0,'-12'-23'130'0,"8"2"0"15,2 2-104-15,4 9-13 0,3 3 1 0,2 1 0 0,2 3 1 16,-1 2 2-16,2 6 2 0,-1 5 2 15,0 7-2-15,1 6-2 0,-1 7-1 16,7 10-1-16,0 4-1 0,0 2-2 16,0 2-4-16,-1-2-1 0,1 2-2 15,-1-5-1-15,-4-3 0 0,1 0-1 16,2-1 0 0,2-2-1-16,1 0 0 0,2-5-1 0,0-1 1 15,-1-5-1-15,-2-5-1 0,-2-5 1 16,-2-7 0-16,-3-4 4 0,-2-7 2 15,-1-9 2-15,-3-8 0 0,0-7 0 16,-2-7 1-16,0-10-1 0,-2-6-3 16,1-4-4-16,1-8 0 0,-1-7-1 15,4-2 0-15,2 1 0 0,4 3-1 0,3 3 0 0,1 8 0 16,3 13 0-16,-1 14-1 0,0 10 1 16,-3 6-1-16,-3 9 0 0,-3 7-1 15,-1 5-5-15,-2 4-3 0,-2 4-14 16,-1 3-20-16,-3 8 25 0,-2 0-155 15,-1 2-132-15,-3 4-326 0</inkml:trace>
  <inkml:trace contextRef="#ctx0" brushRef="#br0" timeOffset="300248.9968">19473 10384 518 0,'-9'-6'114'0,"9"-1"1"15,10-4-68-15,5 1-32 0,4 0-1 16,6-4 1-16,6-1 1 0,3 1 0 16,2-3 0-16,-6 2-1 0,-1 2-19 15,-1 2-8-15,-6 0-117 0,-2 1-109 0,-7 6-280 0</inkml:trace>
  <inkml:trace contextRef="#ctx0" brushRef="#br0" timeOffset="300696.3402">19907 10638 709 0,'5'2'151'16,"3"-2"0"-16,0-2-108 0,5-3-39 16,4-1-2-16,4-2 0 0,2-6 0 15,0-3 0-15,0-4 0 0,-1-1-1 16,1-3 0-16,-2-2 0 0,-3-4 0 15,0 3 0-15,-1-4-1 0,0-2 1 16,-3-3-1 0,-1 3 1-16,-3 2-1 0,-3 4 1 0,-3 3 2 15,-1 7 3-15,-2 6 0 0,-1 6 1 16,-2 5 0-16,0 3 0 0,0 7 0 16,0 3-1-16,-3 6-3 0,2 4 0 15,-2 2 0-15,3 4 0 0,0 1 0 16,0 0 0-16,2 0-2 0,0-1 1 15,2-3-2-15,0 0 0 0,2-5 0 0,1-1 0 0,1-5 0 16,1-4 0-16,2-6 0 0,0-1-5 16,3-6-13-16,0-5-23 0,0-9-109 15,0-4-13-15,1-3-111 0,-7-6-221 16</inkml:trace>
  <inkml:trace contextRef="#ctx0" brushRef="#br0" timeOffset="300896.9535">20332 9864 820 0,'-4'-5'173'16,"-1"-4"-8"-16,-1 4-147 0,2 4-34 15,3 0-9-15,2 2-12 0,-2 3-10 0,0 1-13 16,-1 5-2-16,-3 3-96 0,2 8-104 16,3 4-247-16</inkml:trace>
  <inkml:trace contextRef="#ctx0" brushRef="#br0" timeOffset="301197.3784">20868 9911 688 0,'2'-12'145'0,"-4"6"0"16,1-1-119-16,-2 4-18 0,1 3 0 15,-4 1 2-15,-2 4 0 0,-6 4 2 32,-1 7 2-32,-4 4 1 0,-1 5-3 0,-3 9-3 15,1 4-2-15,-1 6-2 0,0 6-1 16,2-1-2-16,2 3 0 0,5-1 0 16,3-6-1-16,5 0-1 0,6-8 1 15,6-6-1-15,6-6 0 0,5-5 1 16,5-6-1-16,3-3-5 0,4-8-11 0,4-5-16 15,1-7 17-15,-2-5-145 0,1-1-131 0,-6-5-317 16</inkml:trace>
  <inkml:trace contextRef="#ctx0" brushRef="#br0" timeOffset="301366.2653">20615 10323 852 0,'-13'-5'173'15,"9"-4"-8"-15,15-2-158 0,8-3-20 16,11-3-1-16,8-3 0 0,7-3 1 16,4-1 1-16,0 1 11 0,0 4 1 0,-2 3-12 15,-3 3-17-15,-5 3-16 0,-6 3-14 16,-7 3-103-16,-11 1-119 0,-10-1-261 16</inkml:trace>
  <inkml:trace contextRef="#ctx0" brushRef="#br0" timeOffset="301634.5475">20845 9904 595 0,'-4'-13'129'0,"-1"1"-1"16,2-1-65-16,1 0-68 0,2 0 4 16,1 1 12-16,0 2 10 0,-1 2 7 15,-1 2 2-15,0 4 0 0,0 4 2 16,1 3-8-16,1 4-6 0,0 2-4 15,0 4-4-15,-1 5 3 0,0 4 2 16,-2 5 1 0,1 1 2-16,-2 6-3 0,-2 2-1 0,2 2-2 15,-2 4-2-15,-1-1-2 0,3 2-3 16,-3-3-1-16,0-2-2 0,1-3 0 16,0-3-1-16,1-5 0 0,-1-5-2 15,1-4-6-15,1-2-9 0,0-5-24 16,0-4-10-16,-2-2-130 0,-4-4-140 15,-4-4-329-15</inkml:trace>
  <inkml:trace contextRef="#ctx0" brushRef="#br0" timeOffset="302265.9265">21257 10062 625 0,'-13'-8'144'16,"8"-4"0"-16,7-1-62 0,8 0-69 15,7-2-11-15,10 0 2 0,7-2 1 16,6 1 1-16,7 0 1 0,1 1 1 15,4 4 0-15,0 2-1 0,1 2-1 16,-1-2-1 0,-5 1-1-16,-6 1-3 0,-6 0-8 0,-7 0-7 15,-12 2-16-15,-8 0-15 0,-11 1-12 16,-12 3-7-16,-9 0 0 0,-9 0 6 16,-3 1 10-16,-3 1 18 0,-1 0 19 15,4-1 14-15,5 0 11 0,7 1 4 16,9 0 4-16,3 0 1 0,4 1-1 15,5 0 5-15,2 1 6 0,0 1 4 0,1 4 3 0,-1 3 1 16,1 2 2-16,1 6 0 0,-1 3-5 16,-1 4-5-16,1 5-6 0,-1 3-3 15,0 2-3-15,-1 8-2 0,1 2-3 16,1 1-3-16,0 0-2 0,0-1-3 16,1-1-3-16,2-3-2 0,0-3 0 15,0-6-4 1,2-3-8-16,-2-3-20 0,0-4-7 15,-3-5-140-15,-2-8-140 0,-1-4-347 16</inkml:trace>
  <inkml:trace contextRef="#ctx0" brushRef="#br0" timeOffset="308144.0783">22672 10163 614 0,'-14'-16'125'0,"2"3"-13"0,4 2-116 16,7 7-2-16,5 4-9 0,1 0 0 15,4 0-4-15,0 1-1 0,1 1 7 16,-1 1-8-16,-1 2-91 0,-2 3-89 15,-4 3-224 1</inkml:trace>
  <inkml:trace contextRef="#ctx0" brushRef="#br0" timeOffset="308291.3423">22690 10545 690 0,'-7'-13'145'0,"-5"-3"-5"0,8-2-134 0,5 4-15 15,5-1-17-15,1 2-11 0,4 2-15 16,-1 1-16-16,-3 4-71 0,-4 9-84 16,-5 4-204-16</inkml:trace>
  <inkml:trace contextRef="#ctx0" brushRef="#br0" timeOffset="309372.3022">24770 9797 613 0,'-8'-23'134'0,"1"1"-1"0,2 8-109 0,-2 3-6 0,4 10-17 0,5 3-4 0,4 4-1 0,0 1-1 0,3 3 2 0,3 2 3 0,3 0 1 0,3 1 1 0,2 1 1 0,3-2 0 0,0-5 0 16,1-1-1-16,2-5 1 0,-1-2 0 15,1-4 0-15,-1-2 0 0,-1-5 1 16,1-6-1-16,-2-5 1 0,-3-2-1 0,-4-2 0 16,-3-4 0-16,-3-2-1 15,-4 2 2-15,-5 5 3 0,-2 4 3 0,-3 6 2 16,1 3-2-1,-1 7 0-15,-4 11 0 0,-2 8-3 16,-2 12-3-16,-2 11-4 0,1 11-1 16,-3 10 1-16,2 8 0 0,2 7 1 15,5 3-1-15,3 4 1 0,4 0 0 16,0-3-1-16,1-5 1 0,1-6-1 0,2-9 1 16,-4-7-1-16,-1-12 0 0,-4-8 1 15,-4-7 0-15,-2-7 2 0,-1-4 0 0,-4-8 1 16,-5-7 1-16,-1-9-1 0,-3-7 0 15,0-7 0-15,-1-9-1 0,2-4 1 16,4-8 1-16,4 0 0 0,4 5 1 16,8 2-1-16,3 4 0 0,5 6-2 0,3 8-2 15,3 7-1-15,3 4-2 0,4 2 1 16,4 2-1-16,4 4-5 0,2 1-7 0,5 4-14 16,5 2-15-16,1 3-2 0,-1 0-111 15,-1 3-115-15,-2-1-260 0</inkml:trace>
  <inkml:trace contextRef="#ctx0" brushRef="#br0" timeOffset="310625.9436">20206 10363 310 0,'11'-3'83'0,"-2"2"5"0,-4 0-41 15,-3 0-5-15,-4 0-1 0,2 0-4 16,1 1-4-16,-2-2-3 0,2 2-4 16,-1-1-2-16,2-1-4 0,1 0 0 15,1 1-1-15,-1-2 1 0,2 1 0 0,0 0 0 16,-2-1 2-16,1 2 0 0,-1-1 3 15,-2 1 2-15,0 0 2 0,-2 0-2 16,0 0 0-16,-2-2-3 0,0 1-1 0,0 0-5 16,0 0-4-16,0 2-3 0,0-2-3 15,-1 1 0-15,0 0-1 0,2-1-2 16,0 1 0-16,1 1-2 0,-1-1 0 0,2 1-2 16,0 0 0-16,-1-2-2 0,1 3 0 15,0 2-1-15,0 0 0 0,-1 2 1 0,-2 3 0 16,-1 2 1-16,0 4 1 0,-2 2 1 15,0 5 1-15,-1 3 0 0,-1 1 0 16,1 5 1-16,0 3-1 0,2 2 1 31,-1 3-1-31,2 2 0 0,1 0 0 0,1 2 0 16,4-4 0-16,0 1-1 0,0-3 0 16,-1-3-1-16,1-4 0 0,-2-1 0 0,-1-3 0 15,-1-4 0-15,-4-4 0 0,3-3 0 16,-2-1 1-16,0-3 1 0,0-3 2 15,-4-3 2-15,-2 1 1 0,-2-3 1 16,-6-1 0-16,-5-2 0 0,-3-5-1 0,-3 1-1 16,1-3-2-16,-2 1-1 0,3-7-1 15,1 0 0-15,6-2 0 0,6-1-2 0,4-2 0 16,7-3-3-16,4-5-3 0,4-1-7 16,6-4-7-16,1 0-15 0,5 3-20 15,0 4-19-15,-1 4-113 0,-1 7-130 16,-2 6-301-1</inkml:trace>
  <inkml:trace contextRef="#ctx0" brushRef="#br0" timeOffset="312388.6321">25351 10211 556 0,'2'-7'125'0,"-5"1"3"0,2 4-88 0,-1 3-10 16,1 5-6-16,-1 3 0 0,-1 6 2 15,-1 4 0-15,1 6 0 0,-3 4-3 0,2 5-4 16,-2 4-4-16,3 1-3 0,0 1-5 15,2 2-2-15,1-2-1 0,1 0-1 16,1-3-1-16,0-3 0 0,-1-2 1 16,-2-6 1-16,-2-4 3 0,-4-1 3 0,-3-4 2 15,-4-2 1-15,-3-3 3 0,-4-2 0 16,0-4 1-16,0 0-2 0,-1-5-3 0,2-4-2 16,0-3-1-16,0-5-3 0,4-7-6 15,-3-5-8-15,4-6-19 0,3-6-29 16,11-6-105-16,8-6-18 0,7-1-118 15,11 1-222-15</inkml:trace>
  <inkml:trace contextRef="#ctx0" brushRef="#br0" timeOffset="312541.6306">25421 10033 628 0,'-4'-19'131'0,"4"1"-7"0,4 2-115 16,4 2-26-16,6 2 19 0,4 0-135 0,5 3-107 16,1 1-264-16</inkml:trace>
  <inkml:trace contextRef="#ctx0" brushRef="#br0" timeOffset="312804.5835">25986 9904 640 0,'5'-9'132'0,"5"-1"1"16,4 0-111-16,7 0-17 0,5 0-4 15,4-2 0-15,3 0 1 0,1 1-2 16,1 1-7-16,-4 5-11 0,-1 2-14 16,-4 2-11-16,-3 2-92 0,-8 5-100 15,-8 7-231-15</inkml:trace>
  <inkml:trace contextRef="#ctx0" brushRef="#br0" timeOffset="312989.2841">25961 10159 640 0,'14'-10'133'0,"8"-3"3"0,5 1-109 16,4-5-17-16,7 0-3 0,7-1 2 31,0 3 2-31,0 0-5 0,-4 0-21 0,-1 3-66 16,-1 5-60-16,-3 2-105 0,-9 2-250 16</inkml:trace>
  <inkml:trace contextRef="#ctx0" brushRef="#br0" timeOffset="313358.3318">26913 9636 677 0,'-5'-10'145'0,"-1"4"-2"0,1 5-111 15,0 7-19-15,-2 6-4 0,-3 7 1 16,-4 7 0-1,-4 7 1-15,-1 3 2 0,-3 6 0 16,0 3-3-16,0 1-3 0,2 3-3 0,3-1 0 16,2-1-1-16,6 2 0 0,4-1-1 15,6-4 1-15,7-5 0 16,5-7 2-16,7-6 0 0,4-4 2 0,4-9 1 16,6-8 0-16,0-8 0 0,0-4-1 15,0-10 0-15,-2-6-2 0,-4-5-1 0,-3-5 0 16,-8-7 0-16,-4-6-1 0,-3-2 0 15,-7 0-1-15,-4-2 0 0,-7-2-1 0,-7 2 0 16,0 3 0-16,-3 7 0 0,-1 7 1 16,-1 8 0-16,0 8 0 0,3 9 0 15,-1 9 0-15,1 9-1 0,-3 7 1 16,0 3 1-16,-1 4-10 0,3 3-32 0,-1 1-134 16,4 3-143-16,9-5-366 0</inkml:trace>
  <inkml:trace contextRef="#ctx0" brushRef="#br0" timeOffset="483109.6984">4630 17032 413 0,'-11'-7'85'0,"0"0"-1"15,5 1-83-15,3 3 2 0,2 2-4 0,1 1-2 0,-1 0 0 0,0 0-2 16,1 0-4-16,2 0-9 0,-1 1-64 16,1 0-66-16,4-1-169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4:46:39.1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2995 4416 479 0,'-8'-2'115'0,"-1"1"1"16,2 5-28-16,2 7-75 0,-1 7 0 16,1 7 2-16,-3 8 3 0,-2 11 2 15,-2 8 1-15,0 9 0 0,-1 4-3 16,2 3-7-16,-1 0-3 0,1 1-3 15,1-4-2-15,1-5-1 0,3-8-1 16,0-4 1 0,2-9 0-16,3-3 0 0,2-9 0 0,1-7 2 15,0-3 2-15,0-6 6 0,1-6 5 16,-3-5 0-16,-2-8 2 0,1-5-1 16,0-5-1-16,0-10-2 0,-2-9-6 15,2-7-6-15,1-7-2 0,2-7 0 16,1-8 0-16,2-5-1 0,0-3 0 15,2 1 0-15,0 2 0 0,0 5 0 0,0 7 0 0,-1 12 1 16,2 8-1-16,1 11-1 0,1 9 1 16,5 7 0-16,2 6-1 0,3 2 1 15,4 5-1-15,5 3 1 0,1 1 0 16,0 3 0-16,-2 1 0 0,-3 3 0 16,-4 1 0-16,-5 3 0 0,-8 2 1 15,-6 4-1-15,-8 2 1 0,-5 4 0 0,-8 3 0 0,-6 1 0 16,-3 1 0-16,-7 1 0 0,-1-3 0 15,-1-2 1-15,1-4-1 0,4-2 1 16,4-7-1-16,6-2 1 0,8-7-2 16,5-2-9-16,8-6-19 0,10-6-18 15,9-4-59-15,8-4-57 0,10-3-111 16,5-3-233 0</inkml:trace>
  <inkml:trace contextRef="#ctx0" brushRef="#br0" timeOffset="478.495">3318 4531 551 0,'2'-3'123'0,"0"-1"6"0,0 8-85 0,-1 3-6 16,0 8 3-16,-3 7 3 0,-6 7-1 15,-3 10-1-15,-2 7-4 0,-3 5-8 16,-3 5-8-16,-2 2-3 0,1-1-4 15,4-1-4-15,4-1-2 0,1-4-3 16,3-4-2 0,4-3-2-16,5-6-1 0,3-2-1 0,2-5 0 15,0-6 0-15,3-5 0 0,1-5-1 16,0-4 1-16,-1-6-1 0,-2-7 1 16,-1-8 1-16,-1-7 0 0,-1-6-1 15,-2-6 1-15,0-11 1 0,-1-6-2 16,0-6 1-16,-1-6-1 0,-1-8-1 15,1-5 0-15,0-3 0 0,3 3 0 0,2 1-1 16,4 6 1-16,3 7-1 0,2 11 1 0,4 10 0 16,4 9 1-16,4 9-1 0,2 8 0 15,1 7 1-15,0 9-1 0,2 4 1 16,-3 5-1-16,-1 8 1 0,-7 3 0 16,-4 8 0-16,-6 3 0 0,-6 4 0 15,-6 4 0-15,-5 3 0 0,-4 1 1 0,-4 2-1 16,-4-4 0-16,-2-2 0 0,0-4 0 15,-1-3 1-15,3-7 1 0,4-4-4 0,4-8-8 16,4-3-12-16,5-9-17 0,5-3-20 16,6-11-10-16,2-5-104 0,5-2-116 15,6-4-253-15</inkml:trace>
  <inkml:trace contextRef="#ctx0" brushRef="#br0" timeOffset="1477.7488">3786 4563 478 0,'-2'-9'113'0,"1"3"7"15,-1 0-65-15,2 1-8 0,0 1-4 16,0 2 0-16,0 3-3 0,-3 7-3 15,0 7-2-15,-2 9-6 0,-2 10-7 16,-1 9-5 0,-1 10-1-16,-2 5 0 0,-4 4-3 15,3 0-2-15,1 0-3 0,0-2-3 0,0-6-2 16,3-7-1-16,0-7-1 0,5-7-1 16,-1-5 0-16,2-10 0 0,2-7 0 15,1-7 0-15,2-7 0 0,0-5 0 16,0-11 0-16,1-7 0 0,1-9 1 15,3-8-1-15,-1-10 1 0,0-7-1 0,-2-9 0 16,3-3-1-16,2-2 1 0,0 3-1 0,0 5 1 16,0 11 0-16,4 10-1 0,2 14 0 15,-1 11 1-15,2 16-1 0,-1 9 1 16,1 12-1-16,-1 8 1 0,-1 11 0 16,-1 8 1-16,-2 5 0 0,-2 5 0 15,-3 1 0-15,-2-1 0 0,-3-1 0 0,-2-6 0 0,-1-3 0 16,0-6 0-16,-2-3-1 0,1-5 1 15,1-7-1-15,0-4 1 0,2-5-2 16,1-4-7-16,0-7-15 0,0-9-16 16,0-4-17-16,-2-7-109 0,-1-6-126 15,-3-1-287-15</inkml:trace>
  <inkml:trace contextRef="#ctx0" brushRef="#br0" timeOffset="1615.08">3737 4988 532 0,'-12'5'121'0,"5"-1"5"0,6-4-82 16,9-6-13-16,8-3-4 0,6-4-3 0,7-4-4 16,2-6-3-16,8-2-4 15,-1-4-15-15,1-2-24 0,-1-1-111 0,-2 0-113 0,0-1-290 16</inkml:trace>
  <inkml:trace contextRef="#ctx0" brushRef="#br0" timeOffset="2078.8082">4308 4475 711 0,'-8'5'154'0,"0"7"7"0,3 6-122 15,6 9-7-15,2 5 3 0,0 10 2 16,2 7-2-16,-2 6-4 0,1 2-7 16,0 3-8-16,-2-3-7 0,-3-3-4 15,-2-4-2-15,-2-5-1 0,-1-4-1 0,-1-7-1 16,0-7-3-16,2-5-5 0,1-7-7 15,-2-6-10-15,2-10-15 0,-3-10-13 0,1-6-7 16,-1-9-4-16,0-5 0 0,2-10 1 16,-3-11 8-16,2-7 17 0,-1-2 11 15,2-1 11-15,-1-4 10 0,2 6 12 16,-1 8 12-16,3 9 8 0,2 12 8 0,0 6 6 16,2 7 0-16,1 7 0 0,3 4-4 15,2 0-4-15,5 2-6 0,7 1-6 0,4 1-5 16,5 3-4-16,6 1-3 0,2 3-2 15,1 4-2-15,1 2-1 0,-5 4-1 16,-2 5 1-16,-4 4 1 0,-7 3 4 0,-3 3 1 16,-6 5 4-16,-5 4 4 0,-4 0 2 15,-5 0 3-15,-7 0 1 0,-3-3 0 32,-7-2-1-32,-5-4-2 0,-4-1-2 0,-7-5-3 15,-5-2-3-15,-1-3-3 0,-3-3-3 16,1-4-2-16,2-2-2 0,5-2-9 15,6-5-21-15,4-3-91 0,12 0-77 0,3-5-147 16,7-2-338-16</inkml:trace>
  <inkml:trace contextRef="#ctx0" brushRef="#br0" timeOffset="3649.162">5804 6352 476 0,'-2'-21'111'0,"-1"2"4"15,-6 11-43-15,0 1-48 0,2 7-5 0,-1 3 3 16,-3 4 4-16,-1 5 3 0,-1 3-1 0,-2 6-1 15,1 3-3-15,-1 4-1 0,2 4-4 16,-1 2-5-16,1 0-2 0,3 3-2 16,2-2-2-16,2-4-2 0,4-1-3 15,2-4-1-15,4-5 0 0,3-2 0 16,4-8-1 0,1-6 1-16,3-4 0 0,3-5 1 0,3-6 0 15,-2-3 0-15,0-5 0 16,-3 0 0-16,0-3 0 0,-5 0 1 0,-6-3-1 15,-3 2 0-15,-3-2 0 0,-3-1 0 16,-3 0-1-16,-1-1-1 0,-6 2 0 16,0 2 0-16,0 4 0 0,-1 2 0 15,1 5 0-15,3 6 0 0,2 3 1 0,2 7 1 0,5 3-6 16,1 2-24-16,5 4-67 0,7 1-67 16,6 1-120-16,3-5-280 0</inkml:trace>
  <inkml:trace contextRef="#ctx0" brushRef="#br0" timeOffset="4501.6602">7790 6426 365 0,'6'-3'103'0,"-2"-2"9"15,-2-2-21-15,-1 0-36 0,-2 2-5 16,0-1 0-16,-1 3-1 0,-2 0-6 15,-3 3-7-15,-3 2-5 0,-1 6-7 0,-2 3-4 0,0 3-5 16,-2 1-4-16,1 6-2 0,2 2-2 16,4 0-3-16,2 0 0 0,3-2-3 15,2-2 0-15,3-3-1 0,1-2 1 16,3-5-1-16,0-2 0 0,3-5 0 16,3-4 1-16,3-5 0 0,2-5 0 15,-1-3-1-15,1-2 2 0,-1-1-1 0,-3-1 0 0,-4 0-1 16,-3 3 2-16,-5 3-1 0,-4 1 0 15,-1 2 0-15,-4 0 0 0,-1 4 0 16,-6 2 0-16,0 4-1 0,0 2 1 16,-1 0 2-16,2 2-5 0,3 0-18 15,3 2-11-15,5-3-126 0,8 2-128 16,2-6-321 0</inkml:trace>
  <inkml:trace contextRef="#ctx0" brushRef="#br0" timeOffset="4948.1121">9703 6495 594 0,'-2'-1'125'16,"1"0"1"-16,2 0-102 0,2 0-14 15,0 1-2-15,3 0-1 0,-1 0 1 0,1 2-1 0,-1-1-7 16,1 3-15-16,1-1-16 0,2 0-99 15,2 0-106-15,3 3-261 0</inkml:trace>
  <inkml:trace contextRef="#ctx0" brushRef="#br0" timeOffset="5079.6283">10200 6500 624 0,'-3'1'129'0,"1"-1"1"16,1-1-109-16,2 0-17 0,2 0-3 15,2-1-8-15,2-1-11 0,2 0-8 16,5-2-104-16,5 1-104 0,4 2-260 16</inkml:trace>
  <inkml:trace contextRef="#ctx0" brushRef="#br0" timeOffset="5232.5394">10866 6431 641 0,'-3'-4'136'0,"1"2"0"0,1 1-107 15,2-1-18-15,4-1 0 0,3-2-1 16,2-3-8 0,2-1-21-16,4-2-35 0,6-6-87 0,4-1-109 15,9-3-262-15</inkml:trace>
  <inkml:trace contextRef="#ctx0" brushRef="#br0" timeOffset="5348.7601">11928 6259 655 0,'-2'-4'152'0,"0"-3"3"16,2-2-64-16,5 0-97 0,4-1-22 16,4 1-19-16,2-2-105 0,3-4-117 15,3 2-282-15</inkml:trace>
  <inkml:trace contextRef="#ctx0" brushRef="#br0" timeOffset="5517.165">12684 6214 701 0,'-1'2'158'0,"1"-3"3"0,2 1-88 16,2 1-60-16,3 1-4 0,-2-3 2 15,1 0-5-15,-1-1-15 0,0 0-24 16,1-1-129 0,3-2-133-16,-1-4-338 0</inkml:trace>
  <inkml:trace contextRef="#ctx0" brushRef="#br0" timeOffset="6233.7997">20919 5771 483 0,'0'-17'126'0,"-1"8"4"15,0 1-55-15,-2 5-21 0,2 0-6 16,0 2-6-16,1-1-6 0,-1 4-5 0,-3 2-4 0,-3 6-4 15,0 4-8-15,-1 7-6 0,-1 3-5 16,0 3-2-16,1 2 0 0,2-2 0 16,4-3-1-1,2-2-1-15,2-5 1 0,2-5-1 0,4-2 0 0,7-4 1 16,4-3-1-16,4-4 1 0,2-3 0 16,0-3-1-16,1-4 1 0,-2-4 0 0,-9-4 0 15,-3-2 0-15,-4-5 0 16,-6-1 0-16,-3-2-1 0,-5 4 1 0,-1 2 0 15,-6 4 1-15,-3 5 0 0,-5 10 0 32,-2 6 0-32,0 7 1 0,2 5 1 0,0 4-12 15,9 4-27-15,4 1-128 0,12 3-132 16,8-7-341-16</inkml:trace>
  <inkml:trace contextRef="#ctx0" brushRef="#br0" timeOffset="6849.9611">12297 8486 549 0,'-6'-10'132'0,"-5"-1"5"0,-3 7-85 16,-3 0-14-16,-2 6-3 0,-3 2 0 0,-2 7-7 15,-1 1-6-15,0 1-4 16,1 5-4-16,3 2-5 0,6 3-2 0,4 0-1 15,5-2-2-15,7 1-1 0,5-1-2 16,4-1-1 0,3-5 0-16,0-4 0 0,3-3 0 15,1-5 0-15,0-4 0 0,2-5 0 0,-2-4 1 16,2-3 0-16,-2-5 0 0,-3-3 0 16,-2 0 0-16,-6-2 1 0,-2-1-1 15,-7 2 1-15,-3 1 0 0,-4 5 0 16,-4 4 0-16,-3 3-1 0,-2 5 1 15,-1 6-1-15,1 3 3 0,3 3-6 0,4 1-22 0,4 3-16 16,8-5-119-16,12-1-127 0,8-5-317 16</inkml:trace>
  <inkml:trace contextRef="#ctx0" brushRef="#br0" timeOffset="7303.5835">17234 8452 434 0,'-4'-6'95'0,"1"0"9"0,1-1-72 15,0 1 7-15,0-1 6 0,-2 2 8 0,1-1 3 0,-3 1 1 16,0 3-8-16,-1 0-9 0,-1 5-9 16,1 1-8-16,0 3-7 0,0 0-6 15,2 3-5-15,3 2-3 0,1 1 0 16,3 0-1-16,4 0-1 0,2-3 1 15,3-1-1-15,4-4 0 0,1-6 0 0,3-5 1 32,3-2 0-32,-2-5 0 0,0-1 0 0,-2-4 0 15,-4 1 1-15,-4 0-1 0,-6-1 1 16,-5-1-1-16,-5 2 2 0,-4 0 0 16,-6 4 2-16,-1 3 0 0,-3 4 0 15,-3 4-1-15,-1 4 1 0,1 4-1 16,2 3-6-16,6 4-17 0,5 1-23 0,9 3-10 15,13-3-111-15,12-1-124 0,13-4-288 0</inkml:trace>
  <inkml:trace contextRef="#ctx0" brushRef="#br0" timeOffset="7734.7591">22027 7892 643 0,'-20'-10'149'15,"-1"0"5"-15,5 4-105 0,6-1-19 16,2 6-2-16,1 3 0 0,1 5-8 15,-1 4-7-15,1 2-4 0,-1 2-3 0,0 4-2 16,2 2 1-16,2-1 0 0,0-1-1 16,5 1-1-16,2-3-2 0,4 0 0 15,4-3-1-15,2-4 0 0,6-3 0 0,2-8 0 16,3-4 0-16,-2-6 0 0,-2-4 1 16,-3-4 0-16,0-2 1 0,-6-2-1 15,-6-1 0-15,0-2 1 0,-4-1-1 16,-1 0 0-16,-1 2 0 0,-2 2-1 0,-1 3 0 15,-2 4 1-15,-2 7-1 0,-3 8 1 32,-2 9-3-32,-1 5-20 0,-2 4-21 0,0 3-124 15,2 8-132-15,2-2-333 0</inkml:trace>
  <inkml:trace contextRef="#ctx0" brushRef="#br0" timeOffset="8520.2333">8588 8696 285 0,'-4'-11'86'15,"0"1"9"-15,3 3-43 0,1-1 5 16,3 2 5-16,-1-1-3 0,1 3-10 15,0-1-8-15,0 1-6 0,0 3-3 0,1 1-4 16,-2 1-1-16,2 3-3 0,1 2-2 16,0 0-3-16,1 3-1 0,-1 0-2 15,0-2-3-15,-1 2-1 0,-1-2 0 0,-2-3 2 16,-1 1 2-16,-1-2 0 16,-3-1-1-16,-3 0-1 0,-3-2 0 0,-2 0-4 15,-4-1-3 1,-3-3-3-16,0-2-3 0,-1-3 0 15,1-3 0-15,2-1 0 0,1-5 0 16,5-3-1-16,4 1 0 0,3 0 0 0,7 3 0 16,3 2 0-16,3 2 0 0,4 7 0 15,4 4 0-15,1 4 0 0,3 2 1 16,1 3-3-16,0 4-6 0,-1 3-20 16,-4 2 149-16,-2 3-287 0,0-1-153 0,-8 2-439 15</inkml:trace>
  <inkml:trace contextRef="#ctx0" brushRef="#br0" timeOffset="9020.7492">8651 10812 578 0,'-6'-5'130'0,"3"4"1"16,0-1-84-16,2 2-27 0,2 2-7 0,1 3 2 15,1 0 0-15,-1 5 1 0,0 2 0 16,-1 3 1-16,0 0-2 0,-2 2-3 16,0 1-1-16,-1-1-2 0,-3 1-1 15,0-1-1 1,-3-5-1-16,1 1 0 0,-3-2-1 15,0-3 0-15,-2-3-2 0,1-1 0 16,1-4-1-16,1 1 0 0,2-3-1 0,2-4 0 16,2-5 0-16,5-4 0 0,2-4-1 15,3 1 0-15,2-2 1 0,2 0 0 16,1 3-7-16,1 6-13 16,-2 4-16-16,-2 6-7 0,-2 4-114 0,1 6-122 0,0 4-284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4:46:54.7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2061 16663 650 0,'-5'-13'127'62,"-3"-3"-7"-62,4 9-131 0,4 5-1 0,2 3 0 0,1 0-1 0,-1 1-1 0,2 0 3 0,1 4 2 0,1-1-4 0,2 2-9 16,1 1-90-16,-1 1-6 0,2 2-78 0,-1 1-158 0</inkml:trace>
  <inkml:trace contextRef="#ctx0" brushRef="#br0" timeOffset="417402.6636">3569 2627 446 0,'2'-23'103'0,"1"-3"5"0,1 5-73 16,0-1 3-16,0 5 2 0,-2 3 5 16,0 3 1-16,-3 3-5 0,0 4-5 15,-4 10-6-15,-1 8-3 0,-4 9-4 16,-3 9-4-16,-2 12-3 0,-6 9 1 15,0 13 2-15,0 4-1 0,0 2-4 16,2 4-2 0,-1 2-2-16,2-5-3 0,2-4-2 15,1-4-3-15,-1-5 1 0,3-6-1 0,3-9 0 16,4-11 0-16,1-8-1 0,3-6 0 16,1-8 1-16,2-9 4 0,1-7-1 15,4-9 2-15,2-13-1 0,3-9 1 16,3-9 0-16,0-15-1 0,3-10-4 15,2-10-1-15,2-8 0 0,-3-3-1 0,3-5 0 0,2 2 0 16,1 6 0-16,-1 8 0 0,-2 12-1 16,-4 17 1-16,-3 10-1 0,-2 17-2 15,-4 8 0-15,0 11 0 0,0 8 1 16,1 6 1-16,4 7 0 0,1 8 1 16,4 4 2-16,-2 7 1 0,1 9 1 15,-3 6 0-15,-1 7-1 0,-3 4 1 0,-6 4 0 0,-2 2-1 16,-4 3 0-16,-2 0 0 0,-2-6-2 15,1-4 1-15,0-6-1 0,3-5 0 16,2-6 0-16,4-9 0 0,2-8-4 16,2-4-4-16,3-9-8 0,1-4-10 15,1-8-17-15,2-8-20 0,-1-8-115 16,-1-8-128 0,-5-6-302-16</inkml:trace>
  <inkml:trace contextRef="#ctx0" brushRef="#br0" timeOffset="417565.7397">3483 2962 575 0,'2'-8'140'0,"7"-7"-1"0,8-2-25 16,8-2-101-16,7-2-15 0,5-1 2 16,4 2 1-16,0 3 1 0,0 7 2 15,-4 6-9-15,-3 6-13 0,-5 5-14 16,-8 6-109-16,-11 1-112 0,-6 4-284 15</inkml:trace>
  <inkml:trace contextRef="#ctx0" brushRef="#br0" timeOffset="417750.0887">4210 2837 722 0,'-1'-6'165'0,"-2"-2"1"16,-2-2-69-16,4 2-88 0,3-2-15 16,-2 0-22-16,-1 2-21 0,0 4-116 15,1 4-131-15,1 3-319 0</inkml:trace>
  <inkml:trace contextRef="#ctx0" brushRef="#br0" timeOffset="417886.1592">4143 3280 753 0,'-1'-7'157'0,"3"1"4"16,1-3-130-16,2-2-42 0,2-1-24 0,-2-2-122 15,1 0-128-15,-3 6-329 0</inkml:trace>
  <inkml:trace contextRef="#ctx0" brushRef="#br0" timeOffset="418535.4886">5364 2812 592 0,'9'-30'135'0,"-3"0"6"16,-3 5-66-16,-3 3-41 0,-2 3-4 16,-5 5 1-16,-6 3 3 0,-4 6-2 15,-8 6-6-15,-4 3-7 0,-3 8-7 0,1 3-3 16,-3 5-3-16,4 3-1 0,5 1-1 0,5 1-1 15,6 1-1-15,6-3 0 0,5-1-2 16,5-2 0-16,4 0-1 0,2-2 1 16,4-2-1-16,2-2 1 0,2-1-1 15,3-2 1-15,0 0 0 0,3-1 1 32,1 1-1-32,1 0 1 0,0 1 0 0,-1 1 0 15,-3-1 1-15,-2 0 0 0,-5 0 3 16,-4 2 1-16,-6-2 2 0,-5 0 3 0,-4 0 1 15,-7 2 0-15,-4-1-1 0,-8 1 0 16,-3 0-2-16,-5-1-3 0,-4 1-2 16,-4-1-1-16,2-2-1 0,2-2-1 15,3-5 0-15,4-2-3 0,6-3-7 0,8-5-8 16,8-5-25-16,12-4 66 0,9-4-210 0,12-2-152 16,5 1-391-16</inkml:trace>
  <inkml:trace contextRef="#ctx0" brushRef="#br0" timeOffset="419050.713">5655 3196 577 0,'-3'-6'152'0,"-1"-3"4"16,4-5-32-16,4-2-88 0,2-4-9 15,3-4 2-15,4-3-8 0,3-4-8 16,-1 0-4-16,0 0-3 0,-2-1-3 15,-3 1-3-15,-3 1-1 0,-6 4-1 0,-3 5 1 0,-6 6-1 16,-3 4 0-16,0 10 2 0,-2 6 1 16,-2 8 3-16,-3 6 3 0,-2 6 4 15,-3 5 3-15,-3 3 5 0,-7 1 3 16,-2 2 1-16,-1-1 1 0,2-1-3 16,3-1-3-16,7-1-4 0,8-4-4 15,9-2-4-15,9-4-3 0,9-3-1 0,10-6-1 16,6-4 0-16,7-6 1 0,7-6 0 0,5-7 0 15,6-9 0-15,6-7-1 0,1-5 1 16,4-3-1-16,1-2-1 0,-3-1 1 16,-4-1-1-16,-9-3-1 0,-7-2-1 15,-10-5-3-15,-7-7 0 0,-7-8-1 32,-6-4 0-32,-5-5 0 0,-5-2 0 0,-2 4 2 0,-3 9 3 15,-2 9 4-15,-3 15 0 0,-2 11 1 16,0 18 0-16,0 20 1 0,-2 16 1 15,-1 10 1-15,-3 13 0 0,0 15 0 16,-3 9 1-16,4 5 0 0,2 1 0 16,5-4-3-16,4 2 0 0,6-7-3 15,5-9-1-15,6-7 0 0,4-8 0 0,4-8-1 16,1-9-4-16,0-9-9 0,1-7-10 0,0-10-23 16,-4-9 138-16,-1-13-293 0,-6-4-171 15,-6-9-463-15</inkml:trace>
  <inkml:trace contextRef="#ctx0" brushRef="#br0" timeOffset="419166.516">5908 2799 786 0,'12'-1'170'16,"9"-2"0"-16,9-3-102 0,8 0-68 16,8-2-2-16,8-5 5 0,3-4-15 15,-3 0-158-15,-3-4-145 0,-5-1-383 16</inkml:trace>
  <inkml:trace contextRef="#ctx0" brushRef="#br0" timeOffset="419887.518">7660 2791 558 0,'-11'-9'143'0,"-4"3"5"16,-5 6-37-16,-5 6-69 0,-5 7-6 15,-3 4 3-15,-3 6-1 0,-1 5-5 16,1 2-5-16,4 4-4 0,6 1-9 16,7-1-5-16,5 1-4 0,6-3-3 15,6-2-2-15,5-3-1 0,6-6 1 0,5-4-1 16,5-7 2-16,6-8-1 0,5-7 2 0,3-9 0 16,1-7 0-16,4-5 1 0,-3-6 0 15,-5-5-1-15,-2-8 0 0,-6-7 0 16,-4-1-1-16,-1-8 0 0,-5-3-1 15,-1 0 0-15,-2 3 0 0,2 7-1 16,-2 9 0 0,1 8-1-16,-1 12 0 0,1 8-2 0,2 10 1 15,3 8-1-15,1 6 0 0,2 9 1 16,0 4 1-16,-1 9 1 0,-4 5 3 16,-3 8 1-16,-4 1 1 0,-7 6 2 15,-6 3 0-15,-2 4 1 0,-2-1 0 16,-2 1 0-16,0-3-1 0,2 0 0 15,5-5-1-15,4-2-1 0,6-6-1 0,6-8 0 0,7-2-1 16,6-8 0-16,6-6-1 0,2-5 0 16,2-6 0-16,-2-4-2 0,-5-3 0 15,-4-8-3-15,-8-4-3 0,-9-6-3 16,-14-8-5-16,-10-2-7 0,-7-4-3 16,-10-2-2-16,-9-2 1 0,-7 2 2 15,1 0 4-15,3 4 6 16,5 5 13-16,6 4 10 0,8 3 4 15,15 5 1-15,13 2 1 0,11 1 4 16,14-1 0-16,14-2-5 0,11-2-5 16,11-5-2-16,7 0 1 0,1 0 1 15,-3-3-6-15,-7 2-10 0,-12-1-38 16,-12 3-145-16,-14 9-153 0,-17 1-396 16</inkml:trace>
  <inkml:trace contextRef="#ctx0" brushRef="#br0" timeOffset="420651.6432">9525 2912 645 0,'-3'-8'149'0,"2"-2"6"0,3-1-101 16,3-1-19-16,3-2-2 0,2-1-3 16,3-2-3-16,4 2-6 0,-1 1-4 31,4 3-5-31,0 4-4 0,-1 6-1 16,1 6-1-16,-1 5-1 0,-4 9-1 0,-1 6-1 0,-2 4 1 15,-4 4 0-15,-4 1 1 0,-1 0-1 16,-3-4 1-16,-1-2 0 0,-2-1 1 15,0-3 0-15,0-4 0 0,0-4 0 16,-1-4 2-16,0-2 1 0,1-3 3 16,-2-6 1-16,1-6-1 0,1-4 1 15,3-6-2-15,2-4-1 0,0-7-4 0,3-8-2 0,6-8-2 16,5-5-1-16,4-2 0 0,5 1 0 16,0 2-1-16,3 7 1 0,0 7-1 15,-3 13 1-15,-1 14 0 0,-3 8 0 16,-4 10 0-16,0 8 1 0,-3 8 0 15,0 5 1-15,-3 3 0 0,-2 0 0 16,-4 0 0 0,-1 0 0-16,-2-4-1 0,-1-2 0 0,0-1 1 15,0-5-2-15,-1-2-7 0,1-6-9 16,1-2-46-16,-3-8-139 0,-5-2-159 16,3-6-397-16</inkml:trace>
  <inkml:trace contextRef="#ctx0" brushRef="#br0" timeOffset="420985.8166">9120 2664 617 0,'12'-25'141'16,"0"8"6"-16,-3 1-94 0,-1 4-15 0,-4 6-3 15,-1 3 1-15,-3 9-6 0,-3 3-7 16,-1 3-5-16,-1 3-8 0,0 0-6 15,-1 3-4-15,1 1-7 0,0-4-10 0,3-1-18 16,2-2-15-16,5-3-115 0,3-4-127 16,4-3-294-16</inkml:trace>
  <inkml:trace contextRef="#ctx0" brushRef="#br0" timeOffset="421090.6211">9346 2496 581 0,'2'-7'116'0,"-1"5"-116"0,0 2-202 0,-1 4-293 32</inkml:trace>
  <inkml:trace contextRef="#ctx0" brushRef="#br0" timeOffset="421621.7642">10272 2489 430 0,'-3'1'108'0,"1"-1"8"0,0 0-49 15,0 0-22-15,1-1 1 0,0 2 0 0,-1-2-2 16,2 1-4-16,-1 1-7 0,1 0-8 15,-1 1-7-15,-1 3-6 0,-1 4-6 32,-4 3-3-32,0 7 0 0,-5 3-1 0,-4 5-11 15,1 3-1-15,0 2-139 0,5-2-124 0,4-3-330 16</inkml:trace>
  <inkml:trace contextRef="#ctx0" brushRef="#br0" timeOffset="422345.7791">11744 2905 546 0,'5'-34'136'0,"0"4"4"0,-3-1-59 16,-2 3-36-16,-2 0-2 0,-4 5 0 15,-1 6-2-15,-4 5-4 0,-6 3-5 32,-3 8-5-32,-4 7-7 0,-4 7-4 0,-3 8-4 15,-2 7-3-15,2 6-2 0,0 3 0 16,5 3 0-16,4 1-2 0,6-3-1 0,10-3-1 16,4-5-2-16,6-4 0 0,7-1 0 15,8-6 0-15,6-5 0 0,2-7 1 16,8-8 0-16,1-4 0 0,3-5 0 15,-5-6 0-15,-6-5 1 0,-5-3 0 0,-4-3 0 16,-9-1 0-16,-6-3-1 0,-6-6 1 0,1 1-1 16,-3 2-1-16,0 5 1 0,2 4-1 15,0 6 0-15,1 9-2 0,2 9-1 16,1 10 1-16,0 8 1 0,-1 6-1 16,1 8 0-16,3 5 0 0,-1 5 2 15,3 0 1 1,-1-4-1-16,6 1 0 0,4-2 1 15,1-4-2-15,5-5-8 0,3-6-7 16,5-5-14-16,2-5-30 0,2-10-16 0,1-8-112 0,3-10-130 16,3-4-293-16</inkml:trace>
  <inkml:trace contextRef="#ctx0" brushRef="#br0" timeOffset="423253.4251">12323 2726 647 0,'-5'-11'157'0,"-3"4"2"0,-2 6-94 16,1 7-19-16,-5 3-4 0,-1 6-12 0,-4 5-6 15,-6 3-4-15,-1 4-2 0,-4 0-4 0,1 2-3 16,0-3-4-16,4-4-1 0,5-2-3 16,6-3-1-16,5-5-2 0,9-4 1 15,7-4 0-15,8-5 0 0,7-3 0 0,7-11 1 32,4-4-1-32,2-6 0 0,3-6 0 15,-2-3-2-15,-3 0 1 0,-5 1 0 16,-5 5-1-16,-5 5 1 0,-3 5-1 15,-6 7-1-15,-3 11 0 0,-4 9 0 16,-1 11 0-16,-2 10 1 0,1 9 0 0,0 7 0 16,0 6 3-16,0 4 0 0,-1 0-1 0,0 2 0 15,1-4 0-15,-3-1 0 0,2 1 0 16,-1-2-1-16,-2-3 1 0,-4-4-2 16,-4-6-5-16,-3-2-6 0,-3-6-4 15,-4-9-1-15,-2-9-1 0,1-4 0 16,1-11 1-16,5-9 6 0,2-9 6 15,6-10 2-15,5-7 1 0,8-2 2 0,7-7 2 0,6-2 0 16,6-4 1-16,8 7 3 0,5 6 1 16,2 4 2-16,1 4 2 0,-1 6 0 15,2 6 0-15,2 8 0 0,1 1-1 16,0 0-2-16,-1 1 0 0,0 0-3 16,-3 0-1-16,-5-2 0 0,-5-1 0 15,-8-2 0 1,-8-1-2-16,-9-3-1 0,-5-2-1 0,-4-1 0 15,-4 1-1-15,-3 1-2 0,-5 1 1 16,0 5-2-16,-1 5 2 0,0 4 0 16,-3 8 0-16,0 5 1 0,-1 7 0 15,1 7 0-15,2 2 1 0,1 2 0 16,5 3 1-16,4 1-1 0,5-3 0 16,5-5 1-16,6-3-1 0,6-4 0 0,4-3 1 0,4-7 0 15,5-5 0-15,0-5 0 0,2-2 0 16,-1-4 1-16,2-2-1 0,-4-1 1 15,-3 0-1-15,-4 0 1 0,-2 2-1 16,0 2-1-16,-4 2 1 0,-2 2-2 16,0 5 1-16,0 3-1 0,1 5 1 15,2 4 0-15,-2 2 0 0,2 3 1 0,-2 2 0 0,0 1 0 16,1 1 1-16,-1-2 0 0,3-4-1 16,2-1 1-16,1-4 0 0,5-5 0 15,3-7 0-15,3-8 1 0,0-5-1 16,-1-5 1-16,1-8-1 0,-4-7 0 15,-4-9-1-15,-4-7-1 0,-3-4-1 16,-4-10 0 0,-2-2 0-16,-2-1 0 0,-3 0 0 15,-1 5 0-15,-1 5 0 0,-1 7 1 0,-1 13 1 16,-1 7 1-16,-1 8-1 0,1 14 1 16,1 15 0-16,-1 15 1 0,-3 11 1 15,0 12-1-15,-2 9 1 0,0 15 1 16,-2 6 0-16,2 1 1 0,-1 2-2 15,2-4 0-15,2-2 0 0,3-4-1 0,1-13-2 0,2-8 1 16,1-11-3-16,3-8-6 0,1-7-8 16,0-12-13-16,0-13-30 0,-2-8-1 15,0-8-132-15,-3-5-135 0,-4-7-316 16</inkml:trace>
  <inkml:trace contextRef="#ctx0" brushRef="#br0" timeOffset="423670.5581">13125 2790 577 0,'-5'-3'145'0,"3"4"6"15,6 0-47-15,7 2-50 0,8-1-7 16,6-1-7-16,7-4-5 0,7 0-2 16,10-2-9-16,4-2-9 0,3-4-8 15,4 0-3-15,0-2-7 0,2 1-5 0,-6-3-5 16,-3-4-4-16,-1-3-2 0,-3 0 0 16,-5 1 0-16,-5 2 3 0,-7 0 7 0,-6 5 11 15,-8 4 10-15,-7 6 9 0,-8 0 3 16,-6 3 2-16,-6 1 3 0,-6 2 3 15,-9 4-4-15,-5 3-3 0,-4 2-5 16,0 3-1-16,-1 1-3 0,3 4-2 0,4-3-3 16,9 1-3-16,2-2-4 0,7-1-3 15,3 2-1 1,4-3-1-16,3 0-1 0,6 2 1 16,2-1-1-16,7 1 1 0,1-3 0 15,5 0 0-15,7 0 1 0,5 1-1 0,5 3 1 16,3 0 0-16,0 0 0 0,3 5 0 15,-2 1 0-15,-4 3 0 0,-6-2 0 16,-7-2 0-16,-8 0 0 0,-7-2 0 16,-7-1 0-16,-7-3 2 0,-11-1-1 0,-7-4 2 15,-6 0-1-15,-7 0 2 0,-7-2 2 16,-9-3-1-16,-2 2 1 0,1-3-1 0,-1 1 1 16,3-2-1-16,2-3 0 0,9-2 2 15,8-8 20-15,5-5-233 0,5-3-183 16,9-9-495-16</inkml:trace>
  <inkml:trace contextRef="#ctx0" brushRef="#br0" timeOffset="428393.7734">18017 2308 501 0,'29'-34'110'0,"-8"5"6"16,-19 4-84-16,-10 2-3 0,-6 3-2 16,-2 4 2-16,-4 6 4 0,-3 1-1 0,-4 4-2 15,-3 8-3-15,2 3-6 0,0 4-4 16,2 5-6-16,-2 4-2 0,-2 4-3 0,-2 3-1 16,-1-2-1-16,1 3 0 0,1 0 0 15,2 0-1-15,5 1-1 0,8-3-1 16,6-1-1-16,7 0 0 0,6-2 1 15,6 0-1 1,5-3 1-16,5-4 0 0,5 3 0 16,4-2 0-16,5 1 0 0,7-1 0 0,5-2 0 15,2 5 1-15,0 0-1 0,-2 3 0 16,-5-1 0-16,-6-1 1 0,-10 2 3 16,-13 0 2-16,-11-2 4 0,-12 0 2 15,-9-1 3-15,-9 1 2 0,-9 0 1 16,-5 2-2-16,-3 1-2 0,-5-1-2 0,-4-1-3 15,-3 2-1-15,-4-3-2 0,-1-4 0 16,2-3-2-16,8-3 0 0,10-3-1 0,9-5 0 16,14-6-9-16,21-6-8 0,22-3-24 15,14-6-25-15,9-1-100 0,6-3-19 16,8 2-112-16,5 6-207 0</inkml:trace>
  <inkml:trace contextRef="#ctx0" brushRef="#br0" timeOffset="428744.1868">17975 3218 583 0,'2'0'146'0,"4"-4"7"0,4-1-34 0,5 1-79 16,1-2-5-16,2-4-1 0,-2-3 1 15,3-4-5-15,1 0-6 0,-1-4-6 0,2-1-6 16,1 1-7-16,-1-3-1 0,-1-2-2 15,-6-4-1-15,-4-2 0 0,-2-3-1 16,-5-1 0-16,-1 4 0 0,-1 3 0 16,-1 6 0-16,-1 8 0 0,1 7-1 0,-1 9 1 15,-1 10 3-15,0 8 2 0,-3 6 4 16,-1 7 2-16,0 4 2 0,0 2 2 16,-2 2 0-16,2 0-1 0,2-5-4 0,3-2-2 15,2-3-2-15,3-3-2 0,2-3-2 16,4-4 0-16,1-7-1 0,3-6 1 15,3-6-3 1,4-8-6-16,0-7-12 0,2-9-26 16,-1-4-19-16,4-7-131 0,-2-4-148 15,-4-12-344-15</inkml:trace>
  <inkml:trace contextRef="#ctx0" brushRef="#br0" timeOffset="428859.7609">18336 2480 714 0,'-5'-5'152'0,"5"1"0"15,2 0-120-15,4 0-20 0,4 2-1 16,5 0-5-16,3 4 5 0,-2 2-4 16,0 4-30-16,-1 4-131 0,-3 3-134 0,-5 4-344 15</inkml:trace>
  <inkml:trace contextRef="#ctx0" brushRef="#br0" timeOffset="429013.6283">18925 2558 753 0,'7'-13'156'0,"-3"4"-9"31,-5 0-156-31,-2 6-15 0,-4 3-14 0,-3 4-115 16,-4 11-119-16,0 2-288 0</inkml:trace>
  <inkml:trace contextRef="#ctx0" brushRef="#br0" timeOffset="429159.9593">18792 2895 639 0,'-3'-3'148'0,"8"-1"5"15,2-4-96-15,3 2-25 0,2 0-3 0,-1 1-3 16,-1 0-7-16,-4 3-30 0,-1 1-142 16,-5 1-139-16,-7 3-355 0</inkml:trace>
  <inkml:trace contextRef="#ctx0" brushRef="#br0" timeOffset="430176.4459">20318 2489 466 0,'9'-19'110'16,"-3"-1"6"-16,-2 0-73 0,-2 1-2 16,-2 2 1-16,-1 2-2 0,-4 6-3 0,-2 1-4 15,-2 6-4-15,-3 1-7 0,-2 6-5 0,-2 5-5 16,-4 2-2-16,-3 1-2 0,-2 4-1 15,1-1 0-15,1 3-2 0,1-1-2 16,2 0 0-16,2-2-2 0,4 0 0 16,3-1-1-16,5-1 0 0,3-1 0 31,7 2 0-31,3-3 0 0,4 0 0 0,6 0-1 0,3 0 2 16,3 0-1-16,2 0 0 0,0 0 0 15,0-1 1-15,-1 3-1 0,-2 1 1 16,-3 2 0-16,-5-2 0 0,-5 3 2 15,-3-1 1-15,-3 2 4 0,-3-3 2 16,-4 2 2-16,-2-2 2 0,-5 3 0 16,-3-2 0-16,-5 0-1 0,-3-2-2 0,-3-1-4 0,-3-1-1 15,0-5-2-15,-3-1-1 0,1-3 0 16,2-3-1-16,3-2-3 0,5-4-11 16,7-6-26-16,13-6 99 0,11-8-230 15,11-4-147-15,9-5-394 0</inkml:trace>
  <inkml:trace contextRef="#ctx0" brushRef="#br0" timeOffset="430461.5358">20833 2415 526 0,'-10'-11'113'0,"7"3"6"0,-1 0-77 0,2 2-12 0,1 0 7 15,1 1 4-15,-2 0 4 0,2 1 3 16,-2 2-3-16,1 1-6 0,-3 4-10 16,-3 4-9-16,1 7-3 0,-4 4-5 15,-2 6-3-15,0 4-4 0,-1 7-1 16,0 1 0-16,4 5-1 0,1-1 0 0,2 2-2 16,4-2 0-1,2 2-1-15,2-5 1 0,3 0 0 16,1-4-3-16,0-5-4 0,2-4-6 15,0-3-16-15,1-4-16 0,1-5-17 16,1-5 166-16,0-5-274 0,-1-5-135 16,1-6-370-16</inkml:trace>
  <inkml:trace contextRef="#ctx0" brushRef="#br0" timeOffset="430995.8359">20607 2749 463 0,'4'1'117'16,"3"-1"8"-16,1-1-67 0,4-3-5 0,4-1 7 16,0-3-2-16,3-2-7 0,-1-1-5 15,3-3-6-15,0-2-8 0,-2-3-8 16,-1-3-5-16,0 0-5 0,-3 0-3 16,-2-2-3-16,-1 0-2 0,-2-2-3 0,0-2 0 15,-3-2-2-15,-3-3 0 0,-2-1-1 16,-1 3 1-16,-2 4-1 0,-3 4 0 0,-2 5 0 15,-1 9 0-15,-2 5 0 0,-1 4-1 16,-3 7 1-16,-4 4 1 0,-1 5 0 16,-3 7 0-16,0 1 2 0,-2 6-1 15,1 2 1-15,3 1-1 0,1-2 1 16,5 3-1-16,2-3 0 0,4 4-1 0,6-1 0 16,6-2 1-1,6 0-1-15,4-2 0 0,6-4 0 16,6-4 1-16,3-5-1 0,3-6 1 15,5-6 0-15,7-5-1 0,4-3 1 16,0-5 0-16,-1-3-1 0,0-1-5 16,-1-3-18-16,-7 0-29 0,-8-4 25 15,-7-3-150-15,-2 0-138 0,-3-2-326 0</inkml:trace>
  <inkml:trace contextRef="#ctx0" brushRef="#br0" timeOffset="431230.996">21323 2226 629 0,'-10'-20'143'0,"1"1"6"0,3 3-101 15,0 10-15-15,5 4 0 0,1 5-2 16,0 13-7-16,1 6-5 0,0 9-5 0,1 8-7 16,1 6-1-16,-2 7-2 0,-1 4 1 15,-1-3-1-15,-1 2 0 0,-1 1-2 16,1-5 0-16,0-2 0 0,1-6 0 31,3-3-3-31,1-5-8 0,3-6-18 0,3-7-21 16,-3-4-118-16,2-6-130 0,-3-8-318 15</inkml:trace>
  <inkml:trace contextRef="#ctx0" brushRef="#br0" timeOffset="431378.1553">21175 2548 683 0,'5'-13'149'15,"3"4"2"-15,9-1-114 0,5 1-22 16,5-2-2-16,6 1-4 0,6-1 3 16,7 3-11-16,5 2-20 0,1 1-82 0,-1 2-52 15,-2 4-114-15,-2 1-263 0</inkml:trace>
  <inkml:trace contextRef="#ctx0" brushRef="#br0" timeOffset="431994.6363">22405 2470 684 0,'-12'-13'163'15,"-1"0"2"-15,1 4-71 0,1 6-76 16,-1 6-2-16,-2 8 0 0,-5 6-4 0,-5 4-5 16,-5 6-1-16,-1 5-1 0,-1 5-1 15,3 2-3-15,3-1 0 0,6 1-1 16,9-1 0-16,8-4 0 0,6-4 0 0,8-6 0 15,8-9 0-15,6-5 0 0,6-5-1 16,2-10 1-16,1-5 0 0,1-6 0 16,1-7 0-16,-5-3 0 0,-2-8 1 0,-9-4-1 15,-6-1 0-15,-6-2 0 0,-9-3 0 16,-9-4 0-16,-6-2 0 0,-5 6 0 0,0 0 0 16,1 0-1-16,2 2 1 0,6 7 0 15,9 2 0-15,6 7 0 0,10 2-1 16,9 3 1-16,12 5-1 0,8 7 1 31,7 2-1-31,3 10 1 0,6 6 0 0,-3 6-1 16,-2 7 1-16,-9 2 0 0,-8 4-1 15,-7 1 1-15,-10 3 0 0,-9 3 0 0,-8 1 2 16,-9 2 0-16,-6 0 2 0,-5 4 0 16,-5-1 2-16,-2 1-1 0,-2-2 1 15,0-1-2-15,3-2 0 0,7-3-1 16,6-5 0-16,8-2-2 0,6-8 1 0,8-3-1 15,5-5 0-15,5-7 0 0,3-5 1 16,2-2-1-16,1-7 0 0,0-2 1 16,1-5-1-16,-5-3 0 0,-6-4 0 0,-7-4-1 15,-6-3 0-15,-9 2-2 0,-7-1-1 16,-6 2 0-16,-8 3-1 0,-5 4 0 16,-4 2 0-1,0 3 1-15,1-1 1 0,4 2 2 16,2-1 1-16,8-3 0 0,8 0 1 15,12-2 0-15,10 2 0 0,7-2 0 0,11 2 0 16,5 0 1-16,9 2-6 0,5 4 1 16,1 4-31-16,-1 5 32 0,-7 1-175 15,-8 3-145-15,-5 2-377 0</inkml:trace>
  <inkml:trace contextRef="#ctx0" brushRef="#br0" timeOffset="432499.8287">24352 2451 601 0,'5'-17'133'0,"-5"1"6"0,-4-2-63 16,0 6-53-16,-4 2 0 0,-2 3 0 16,-5 2 1-16,-5 6 0 0,-3 3-3 15,0 1-7-15,-1 3-6 0,-2 2-3 16,1 2-1-16,3-1 0 0,5 1-1 0,5 0 0 15,1 1 0-15,6-1-1 0,8 0-1 16,6 0 1-16,4-1-1 0,1-2 0 0,6-1 1 16,4-1 0-16,2-1 1 0,1-2 0 15,-1-1 0-15,-1 3-1 0,1-1 0 16,-4 4 0-16,-4 4 0 0,-5 1 0 16,-4 2 1-1,-4 3 2-15,-6 1 3 0,-4 3 2 0,-6-1 3 16,-7-3 1-16,-6 0-1 0,-7 0 1 15,-2-5-3-15,-8-1-3 0,-6-3-3 16,-6-3-1-16,3-3-2 0,6-3-4 16,8-3-1-16,9-2-28 0,16-6-45 15,24-6-106-15,21-9-139 0,15-3-335 16</inkml:trace>
  <inkml:trace contextRef="#ctx0" brushRef="#br0" timeOffset="432662.4572">24870 2102 718 0,'-4'-14'161'0,"-3"10"0"0,1 5-107 16,0 13-31-16,2 9 3 0,-2 9 2 16,-1 6-5-16,-1 7-1 0,-2 5 1 0,-2 4-2 0,-2-2-7 15,-2-2-7-15,-3-1-1 0,1-2-4 16,1-1-10-16,3-3-6 0,3-5-39 16,3-2-131-16,5-7-148 0,4-9-366 15</inkml:trace>
  <inkml:trace contextRef="#ctx0" brushRef="#br0" timeOffset="432799.5775">24583 2452 751 0,'-3'-13'160'0,"8"2"1"0,9-1-130 16,5 1-23-16,14 1-2 0,0 1 5 15,4 0-2-15,4 2-31 0,-5 0-139 16,2 0-136-16,1 6-360 0</inkml:trace>
  <inkml:trace contextRef="#ctx0" brushRef="#br0" timeOffset="433663.9993">24885 2759 720 0,'3'-13'160'0,"8"-7"2"16,10-2-90-16,11-5-56 0,8 1 0 15,2-1-1-15,-1-2 0 0,-1-2-2 16,-4 1-1-16,-8-1-6 0,-8-1-7 16,-9-1-3-16,-6 1-1 0,-6 2-1 15,-3 5 0-15,-5 6-1 0,-4 6 2 16,-1 8 3-16,0 5 0 0,0 5 1 0,5 4 0 0,0 4 1 16,5 4 0-16,8 1 0 0,5 2 1 15,4 0 1-15,5-1 0 0,6 1 1 16,3-4 0-16,-1 0 1 0,-2-1-1 15,-3-1 0-15,-2 1 0 0,-7 0 0 16,-7 3 0-16,-4 0 0 0,-4 3 1 16,-3 0-1-16,0 0 1 0,-3 0-1 0,1-1 0 0,3-2-1 15,3-2-1-15,4-4 0 0,3-2-1 16,6-2-3-16,7-6-6 0,4-6-5 16,5-4-8-16,8-9-10 0,5-3-7 15,0-6-6-15,0-1 2 0,-4 0 5 16,-2-2 6-16,-6 0 8 0,-5 3 12 0,-6 2 13 31,-6 3 12-31,-4 3 9 0,-1 1 7 0,-4 5 4 16,-2 6 4-16,-2 4-1 0,-3 6-1 15,-3 5-4-15,-7 4-5 0,-2 6-3 16,-11 0-2-16,-3 4 0 0,-4 4-1 16,0 0-3-16,3 0-2 0,3-3-3 15,6-2-3-15,10 0-3 0,9-2-2 0,5-6-2 16,5-4-1-16,11-6 0 0,9-4 0 0,6-3-1 15,5-9-1-15,7-3-2 0,4-4-1 16,2-4-3-16,-3-2-4 0,-6-1-4 16,-5-1 1-16,-5 2 1 0,-7 1 1 15,-8 2 2-15,-8 6 2 0,-6 3 6 0,-5 6 4 16,-6 5 1-16,0 8 0 0,-3 4 2 31,-2 4 1-31,2 6 0 0,0 4 0 0,2 2-1 16,3 0 0-16,2-2-2 0,4 0 1 15,5-2-2-15,1-5 0 0,4-3 1 16,6-7-1-16,6-3 1 0,2-6 0 16,8-8 0-16,5-8 0 0,2-4 0 0,5-2-1 15,-3-7-2-15,-1-7-5 0,-3-10-4 16,-3-4-3-16,-6-4-4 0,-2-14 0 0,-4-4-2 16,0 1 3-16,-2 2 3 0,-3 8 5 15,-5 8 2-15,-1 12 7 0,-4 16 1 16,-3 11-1-16,-6 10 1 0,-3 14 2 15,-4 9 3-15,-3 6 1 0,-3 13 1 16,-1 12 0-16,-3 9 3 0,2 7 0 16,2 2-1-16,3 2-3 15,3 2-1-15,2-9-3 0,3-5-1 16,4-9 0-16,2-4-4 0,0-8-3 16,5-8-26-16,4-5 55 0,-1-9-212 15,0-8-159-15,7-10-421 0</inkml:trace>
  <inkml:trace contextRef="#ctx0" brushRef="#br0" timeOffset="433779.9168">26145 2422 723 0,'8'-7'149'0,"12"-3"0"0,8 2-133 16,10-1-14-16,7-1 0 0,5-1 5 0,4 2-11 16,1-1-19-16,-2 3-126 0,-4 1-125 15,-8 2-324-15</inkml:trace>
  <inkml:trace contextRef="#ctx0" brushRef="#br0" timeOffset="434102.4106">26555 2546 698 0,'17'-7'162'0,"6"0"4"0,6-5-75 16,7-1-65-1,5-2 1-15,2-1 0 0,-3-3-2 16,-4-2-4-16,-1 0-5 0,-5-1-6 15,-7-1-6-15,-7 0-3 0,-5 2-1 0,-6 2-2 0,-9 5 1 16,-4 3-2-16,-8 3 1 0,-6 6 0 16,-5 4 0-16,-7 4 0 0,-2 3 2 15,-2 5 0 1,-2 4 1-16,0 5 2 0,1 2 2 0,5 1 1 0,6 1 1 16,4 2-1-16,7-3 1 0,11-1-1 15,11-5-2-15,11-3-1 0,8-3-1 16,7-3 0-16,10-4 0 0,6-5-3 0,7-3-7 15,3-2-4-15,7-2-33 0,6-3 65 16,3-6-208-16,-1-3-156 0,4-4-392 16</inkml:trace>
  <inkml:trace contextRef="#ctx0" brushRef="#br0" timeOffset="434649.994">27480 2222 644 0,'-25'-15'153'15,"-2"9"3"-15,-3 2-85 0,1 8-30 16,0 5 0-16,-2 4-2 0,1 2-6 15,1 2-4-15,6 0-3 0,3 2-5 16,4-3-9-16,7-2-5 0,4 1-3 0,7-3-2 16,5-1 0-16,6-4 0 0,6-1 0 0,5-4-1 15,3-3 1-15,3-6-2 0,3-3-1 16,-2-4-2-16,-3-3-1 0,-3-6 0 16,-3-1-1-16,-3-6 1 0,-4 3 0 15,-4 0 2-15,-1 5 0 0,-5 6 1 16,-2 13-1-16,-4 8 0 0,-3 15 1 0,1 7 0 15,-3 8-1-15,1 11 2 0,-2 5 0 16,1 0 2-16,-2 3-1 0,2-2 0 16,-1 2-1-16,-2 0 1 0,-1-6 0 0,-2-2-1 15,-1-5 0-15,-3-7 1 0,-5-7-2 16,-4-8-3-16,-3-11 0 0,0-5-2 31,2-10 1-31,3-6-1 0,7-7 0 0,10-5 1 16,10-8 3-16,13-4 1 0,10-2 0 15,11 0 1-15,9 1 1 0,8 3 0 0,2 0 1 16,2 5 3-16,2 4 1 0,-3 0 1 16,-4 5 1-16,-4 0 0 0,-7 2 1 15,-4 3-1-15,-5 0-1 0,-6 1-2 16,-4-3 1-16,-5-2-2 0,-6-6-1 0,-3 1 0 16,-6 0-1-16,-3 1-1 0,-4 5-1 0,-2 4 0 15,-3 8-1-15,-1 12-1 0,-2 5 1 16,0 8-1-16,0 6 1 0,2 4 0 15,-1 1 1-15,1 5-1 0,1-3 1 16,2 0 0-16,0-2 0 0,4-4 0 16,1-2 1-1,1-2-1-15,0-4-6 0,1-4-6 16,1-4-24-16,0-6-19 0,1-4-130 16,1-4-144-16,1-6-342 0</inkml:trace>
  <inkml:trace contextRef="#ctx0" brushRef="#br0" timeOffset="434765.5845">28019 1987 665 0,'6'-4'141'16,"1"-3"-1"-16,0 3-109 0,2 3-29 15,2 6 4-15,3 1-2 16,1 1-18-16,2 2-126 0,3 1-119 0,0 3-317 16</inkml:trace>
  <inkml:trace contextRef="#ctx0" brushRef="#br0" timeOffset="435080.7938">28144 2348 762 0,'-2'-1'164'0,"4"-2"8"0,11 1-131 15,8 1-12-15,6-2 0 0,7 0 2 16,1-4-3-16,2 0-7 0,1-1-7 16,-2-3-8-1,-5-6-8-15,-4-1-4 0,-7-8-6 0,-5 0-4 16,-7-1-2-16,-5-1-1 0,-5 3-1 15,-4 4 3-15,-6 7 4 0,-5 10 5 16,-4 5 4-16,-3 5 2 0,-6 11 2 16,-3 5 1-16,-3 6 2 0,3 3 1 15,1 1 1-15,3 3 1 0,3 2-1 16,6-2 1-16,11-1-1 0,8-6-1 0,4 0-1 16,7-4-1-16,9-4 1 0,9-8-1 0,6-2 0 15,8-8 2-15,6-2-3 0,6-6-11 16,5-4-30-16,1-7-21 0,-1-5-113 15,1-6-133-15,-6-4-317 0</inkml:trace>
  <inkml:trace contextRef="#ctx0" brushRef="#br0" timeOffset="435350.4774">28951 2054 608 0,'-9'-14'148'0,"-3"6"3"0,-4 3-85 16,-3 3-18-16,-2-1-6 0,0 1-9 15,-1 0-8-15,1 3-4 0,2-1-4 16,3 1-4-16,1 0-6 0,7 3-3 15,3 0-3-15,5 4 0 0,3 0 0 0,4 5-1 16,4 3 1-16,2 0-1 0,4 6 1 0,2 2 0 16,4 5 0-16,4-1 0 0,1 1 0 15,5 0-1-15,2 6 1 0,5-1-1 16,1 4 1-16,0-2 0 0,-5-1-1 16,-4-1 0-16,-10-3 1 0,-9-4-1 15,-15-7 2-15,-15-5 1 0,-15-5 0 16,-8-4 0-16,-13-2 1 0,-7-4 0 0,-6-3 0 0,5 0 0 15,7-2 1-15,9-1-12 0,11-5-132 16,12 1-36-16,20-6-129 0,18-6-299 16</inkml:trace>
  <inkml:trace contextRef="#ctx0" brushRef="#br0" timeOffset="436051.8539">30257 2003 778 0,'-16'-5'161'0,"1"2"0"16,-1-1-139-16,-2 6-14 0,-1 0 4 16,-10 5 3-1,-3 0 3-15,-3 3 0 0,-2 8 1 0,0 3 1 16,3 7-6-16,4 4-6 0,8 3-4 16,7 1-1-16,7-1-2 0,8-4-1 15,8-3 1-15,8-8-1 0,7-6 1 16,9-6-1-16,8-6 1 0,7-3 0 15,-2-7-1-15,2-8-2 0,-3-4-1 16,-2-10-2-16,-7-10 0 0,-7-3-1 0,-6-4 0 0,-4-8 0 16,-2 2 1-16,-2-5 3 0,-1 2 0 15,1 4 2-15,-1 2 0 0,2 3 1 16,1 7 0-16,1 10 0 0,1 8 0 16,3 11 0-16,1 10-1 0,2 9 1 0,1 12-1 15,-2 6 0-15,0 7 0 0,-5 8 0 16,-5 4 0-1,-9 1 0-15,-7 0 0 0,-10-2 0 16,-9 2 0-16,-8 5 1 0,-4 4 0 16,-5-3 0-16,-5-1 0 0,-1 1 0 15,5-2 0-15,5-7 1 0,5-5-1 16,9-12 0-16,9-2 0 0,12-4 0 0,10-6 1 16,8-5 0-16,11-4-1 0,8-4 1 15,7-5-1-15,2-6 0 0,-1-4-1 0,-3-8 0 16,-5-5-1-16,-10-4-1 0,-11-6-2 15,-12-5 0-15,-12-7 0 0,-7-2 0 16,-8 6 0-16,-3 4 1 0,-2 1 1 16,1 8 3-16,4 5 3 0,5 12 3 0,10 3 1 15,6 4 1-15,9-1 1 0,15 4 0 16,12 1-2-16,10 0-3 0,8 2-1 0,7 2-2 16,1-2 12-16,-1 1-36 0,-10-5-163 15,-10-4-156-15,-13-1-416 0</inkml:trace>
  <inkml:trace contextRef="#ctx0" brushRef="#br0" timeOffset="436736.9433">20208 4047 620 0,'-20'-5'124'0,"9"-1"-1"0,2-3-114 16,9 8 0-16,1 0 1 0,3 3 5 0,-4 1 8 15,0 9 6-15,-2 6 4 0,-1 9-4 16,-2 6-2-16,-4 8 1 0,-1 7-2 16,0 7-4-16,-2-3-7 0,-1 1-3 15,0-5-2-15,1-3-3 0,2-4-3 16,1-6-2-16,2-6-1 0,2-7 0 0,3-5-1 16,3-5 0-16,4-10 0 0,0-10 1 0,4-7 0 15,0-6 0-15,1-7 0 0,0-9 0 16,0-9 0-16,-1-5 0 15,0-2-1-15,-3-5 1 0,1-5-1 0,1 0 0 16,0 5 1-16,4 4-1 0,4 6 0 31,4 4 0-31,1 9 0 0,5 7-1 0,0 4 1 16,7 6 0-16,0 8 0 0,3 8 0 0,-1 6 0 16,-3 6-1-16,-5 9 0 0,-5 4 0 15,-19 6 1-15,-13-2-1 0,-13 4 1 16,-6 3 1-16,-5-3-1 0,-8 1 1 15,-6 0 0-15,3-1 0 0,1-3 1 16,4-7-2-16,0-5-2 0,7-4-11 0,15-8-28 0,13-13-129 16,14-9-137-16,19-6-349 0</inkml:trace>
  <inkml:trace contextRef="#ctx0" brushRef="#br0" timeOffset="436906.3016">20811 3678 676 0,'-20'-13'153'0,"1"0"5"0,1 4-114 16,5 3-13-16,7 5-2 0,5 8 1 16,1 6-6-16,3 8-8 0,-1 8-6 15,3 8-6-15,-1 10-2 0,-1 5 1 16,-4 2-1-16,-1 2 1 0,0-1-2 16,0 3-1-16,-2-4-23 0,2-8-11 15,1-6-135-15,5-6-138 0,4-11-346 0</inkml:trace>
  <inkml:trace contextRef="#ctx0" brushRef="#br0" timeOffset="437939.4117">20962 3992 550 0,'-20'-11'152'0,"6"5"3"16,-9 6-12-16,6 5-107 0,3 4-6 16,3 7 5-16,-1 3-12 15,0 6-4-15,0 4-3 0,0 3 0 0,-1-1-5 16,1 1-3-16,1-4-2 0,3-2-2 15,5-6-1-15,6-3-2 0,5-10 0 16,5-4 0-16,3-6-1 0,7-3-4 16,5-6-5-16,1-5-3 0,3-8-3 15,-4-1 0-15,-2-3-2 0,-5 0 2 0,-5 0 4 16,-9 4 4-16,-9 2 6 0,-8 5 4 16,-1 4 5-16,-2 8 2 0,-1 1 2 15,0 3 0-15,-1 4 2 0,5 5-3 16,3 4-1-16,2 4-4 0,2 3-1 15,6 4-2-15,4-1 0 0,9-1-1 16,3-1-1-16,8-3 1 0,1-6-1 0,1-5 1 0,1-5 0 16,2-3-1-16,-3-4 1 0,-2-3-1 15,-4-5 1-15,-2-5-1 0,-4 0-1 16,-4-1-1-16,-5-1 1 0,-5 3-1 16,-4-2-1-16,-3 4 1 0,-4 3 0 15,1 2 0-15,-2 1 1 0,-1 4-1 16,2 2 1-1,2 6 0-15,0 6 1 0,4 4-1 0,2 4 1 16,3 8 0-16,3 2 0 0,4 4 1 16,2-2-1-16,2-1 0 0,3-1 0 15,2-6 0-15,3-6 0 0,1-6 0 16,0-9 1-16,3-7-1 0,2-10 1 16,-2-2-1-16,4-5 1 0,-4-1-1 15,-2-4 0-15,-3 0 0 0,-5-1 0 0,-4 2 0 0,-4-2-1 16,-6 0 0-16,-2 1 0 0,0 7 1 15,-1 4-1-15,0 7-1 0,3 11 0 16,1 12 0-16,3 9 0 0,2 8 0 16,0 5 0-16,2 7 1 0,0 5 0 15,0 4 0-15,-4 0 0 0,-1-1 0 0,-3 1 1 16,-3 2-1 0,-6 1 0-16,-4-3 0 0,-9-5 0 15,-9-2-2-15,-4-3-4 0,-4-5-2 16,-5-8-2-16,0-6 0 0,2-7 1 15,8-7-1-15,13-5 3 0,4-9 3 16,11-8 2-16,8-8 2 0,11-10 0 0,7-6 0 16,9-7 0-16,14-5 1 0,6-3 1 15,1 2 2-15,6 5 1 0,4 10 1 0,-1 3 2 16,-6 6 0-16,-10 6 0 0,-4 7 0 16,-6 1-3-16,-7 2 0 0,-7 0-1 0,-6 2-1 15,-6 2-1-15,-6 0 0 0,-7-1 0 16,-6-1-1-16,-2-1 0 0,-3 0 0 15,-2-4-1-15,-3 1 0 0,1 2 0 16,0 0 0-16,0 5 0 0,2 2 2 0,-1 5 1 16,3 6 1-16,2 8-1 0,6 8 2 0,2 3-1 15,5 5 1-15,3 3-2 0,4 2-2 16,3 0 1-16,5-2-1 0,0-4 0 16,4-3-1-16,-1-3 1 0,2-6-1 15,1-4 0-15,4-6 0 0,0-8-3 16,6-2-4-1,-3-4-1-15,1-2-1 0,-2 0 0 16,-3 1 0-16,-6 2 0 0,-4 1 4 0,-7 2 2 16,-4 0 4-16,-1 3 1 0,-1 2 0 15,1 1 1-15,1 3 1 0,0 5 2 16,2 4 1-16,4 3-1 0,3 1 0 16,5 2 0-16,3-2-1 0,2-1-1 15,5-4-2-15,0-5 1 0,3-1 3 0,-1-5 9 0,-2-7-5 16,-2-1-192-16,0-3-159 0,-4-1-436 15</inkml:trace>
  <inkml:trace contextRef="#ctx0" brushRef="#br0" timeOffset="438324.8819">22951 4068 545 0,'1'4'132'0,"3"-1"14"15,1-4-69-15,1-1-21 0,5-2 5 0,3-5 0 0,3 3-5 16,4-2-7-16,0-2-10 0,1-2-11 16,1 0-10-16,-3-5-5 0,0-1-3 15,-1-4-3-15,-3-7-2 0,0 1-3 16,-2-4 0-16,-2-3-1 0,1 1-1 15,-5 0 1-15,-4 1-1 0,-3 9 0 16,-1 2 0-16,-4 9-1 0,-2 6 1 0,-5 9 0 0,-1 8 1 16,-3 10 1-16,3 5 2 0,-3 9 1 15,0 5 1-15,2 3 0 0,0 3 0 16,4-3-1-16,5-2 0 0,-1-1-3 16,4-6 0-16,4-5-1 0,0-5 0 15,3-3-1-15,2-7-5 0,2-3 0 16,1-8-35-1,2-6-23-15,0-8-130 0,4-4-151 0,0-7-360 16</inkml:trace>
  <inkml:trace contextRef="#ctx0" brushRef="#br0" timeOffset="438440.3555">23252 3509 770 0,'-13'-23'167'0,"9"8"0"15,2 5-135-15,5 5-20 0,6 6 1 0,4 7 38 0,0 3-36 16,-2 7-181-16,-2 5-153 0,-5-1-423 15</inkml:trace>
  <inkml:trace contextRef="#ctx0" brushRef="#br0" timeOffset="441212.1845">8698 5864 614 0,'-9'-31'146'16,"-11"8"4"46,-4 7-99-62,2 14-16 0,-2 4 0 0,-3 7 2 0,0 4-9 0,-3 8-7 0,1 7-3 0,-3 6-2 0,1 9-4 16,3 10-2-16,4 6-2 0,4 10-2 0,6 1-1 16,3 0-2-16,7 0 0 0,8-4 0 0,7-10-1 0,5-8 1 0,5-11-1 15,6-8 0-15,6-8 1 0,6-9-1 16,1-8 1-16,3-8 0 0,2-12 0 15,1-6-1-15,-1-4 1 0,-2-8 0 16,-2-6-1-16,-3-9 0 0,-5-5 0 16,-4-7 0-16,-8-5-1 0,-7-5 0 15,-4-2-2-15,-8-1 1 0,-5 4-1 0,-9 9-1 0,-6 13-1 16,-7 14-1-16,-6 14 1 0,-7 19-1 16,-5 16 1-16,-5 16 0 0,-4 6 0 15,-1 8 2-15,5 4 3 0,4 0-3 16,10-2-5-16,10-8-13 0,16-5-24 15,19-6-17-15,16-11-14 0,12-15-101 16,9-13-118 0,8-12-252-16</inkml:trace>
  <inkml:trace contextRef="#ctx0" brushRef="#br0" timeOffset="441430.2107">9039 5317 722 0,'-9'-17'162'0,"-1"11"0"0,-2 10-117 15,1 12-20-15,0 8 3 0,-2 12 5 0,-4 15-8 16,-8 17-2-16,-5 17 2 0,-8 15-3 16,-7 14-5-16,-5 16-5 0,-6 8-3 15,-8 7-2-15,-3 1-2 0,0-3-3 16,-2-7-5-16,6-9-8 0,6-16-6 0,12-13-26 16,13-15-24-16,12-19-124 0,13-19-140 15,17-15-330-15</inkml:trace>
  <inkml:trace contextRef="#ctx0" brushRef="#br0" timeOffset="441791.1307">9469 5652 641 0,'6'-23'145'0,"-4"2"7"15,3 6-102-15,0 5-8 0,0 4 1 0,-4 8 4 16,-5 9-6-16,-3 12 0 0,-5 13-4 15,-4 11-10-15,-5 14-1 0,-5 13 1 16,-3 15 0 0,-2 12-3-16,1 6-4 0,1 2-4 15,5-3-4-15,7-4-3 0,8-10-4 16,9-11-2-16,10-14-1 0,10-13-8 0,13-14-6 16,11-10-11-16,10-8-13 0,11-13 88 15,3-12-257-15,4-14-173 0,0-7-451 16</inkml:trace>
  <inkml:trace contextRef="#ctx0" brushRef="#br0" timeOffset="443291.7426">10079 5968 454 0,'6'-5'101'16,"-1"-1"4"-16,0 1-74 0,-2-1-2 16,1 1 4-16,-3 0 4 0,-1 0 2 15,-1 1-1-15,-3-1-1 0,0 1-4 16,-1 1-6-16,-3 2-5 0,-3 0-4 16,-3 3-5-16,-3 2-3 0,-2 4-3 0,-3 1-3 0,-2 3-2 15,-4 1-1-15,3 0 0 0,-1 1 0 16,-1 1 0-16,1 2-1 0,3-1 1 15,3 0-1-15,5-2 0 0,5-1-1 16,4 1 0-16,6-4 0 0,5 0-1 16,4-1 1-16,3-2 0 0,2 0 0 15,4-3 1-15,1 0 2 0,0-3 3 0,1-1 1 0,-1 0 2 16,2-1 1-16,-1 2 1 0,-1 1-1 16,-3 3-1-16,-1 1 0 0,-3 3-2 15,-2-1-1-15,-3 1 1 0,-5 2 0 16,-3 0 2-16,-6 2 2 0,-1 2-1 15,-6 0 1-15,-1 2-1 0,-4 2 0 16,-2 0-3 0,-2-2-1-16,-2-2-1 0,-2 0-1 0,-1-5-1 15,0-3 0-15,3-2 1 0,4-3 0 16,4-5 0-16,2-3-3 0,7-3-4 16,5-6-25-16,6-5-23 0,2-4-121 15,9-2-137-15,5 1-333 0</inkml:trace>
  <inkml:trace contextRef="#ctx0" brushRef="#br0" timeOffset="443730.2134">10299 6219 499 0,'-4'-4'131'16,"0"0"8"-16,0 0-46 0,1 2-38 16,1 1-6-16,0 3-2 0,1 3-7 15,1 3-6-15,-1 5-5 0,1 5-9 16,0 2-7-16,0 3-1 0,-1 0 0 15,1 1-2-15,-2-1-4 0,0-3 0 0,-2-3-2 32,1-1-4-32,0-1-19 0,-2-2-28 0,3-3-125 15,4 0-136-15,4-3-345 0</inkml:trace>
  <inkml:trace contextRef="#ctx0" brushRef="#br0" timeOffset="443962.4193">10834 6288 647 0,'7'4'150'0,"0"-1"4"0,-3 1-99 16,1 4-16-16,-3 0 5 0,-4 1-1 0,-5 1-12 15,-6 2-4 1,-4 3-5-16,-1 0-10 0,-4 0-11 15,-1 3-6-15,0-3-26 0,3-1 104 16,4 0-249-16,9-4-156 0,3-3-422 16</inkml:trace>
  <inkml:trace contextRef="#ctx0" brushRef="#br0" timeOffset="444162.4972">11320 6240 571 0,'-10'2'142'0,"3"2"7"16,1-2-66-16,-1 1-37 15,3 0 2-15,-2 1-1 0,2-1-12 0,-1 0-6 0,-1 2-8 16,1-1-17-16,-1 0-32 0,2 1 57 16,1-2-198-16,3-4-144 0,5 0-381 15</inkml:trace>
  <inkml:trace contextRef="#ctx0" brushRef="#br0" timeOffset="444347.0632">11937 6151 789 0,'-1'-7'172'0,"-2"-2"2"0,5 1-136 0,1 2-19 31,-1 1 1-31,0 2-5 0,0 0-8 0,-1 2-9 0,2-2-29 16,0 3-27-16,2-1-120 0,2 0-138 16,1-1-333-16</inkml:trace>
  <inkml:trace contextRef="#ctx0" brushRef="#br0" timeOffset="444512.9151">12208 6127 654 0,'5'-3'152'0,"2"-4"10"0,1 3-100 0,2-1-16 16,0 0 4-16,0 1-7 0,-2-1-9 16,-1 2-6-16,0-1-16 0,-2-1-24 15,1 1-36-15,0 0-35 0,4-2-96 16,4 4-134-16,5-1-295 0</inkml:trace>
  <inkml:trace contextRef="#ctx0" brushRef="#br0" timeOffset="444731.9677">12707 6086 677 0,'0'-5'153'0,"4"-1"10"16,2 0-107-16,0 2-11 0,1 1 7 15,-1 0-3-15,1 2-3 0,-3 0-4 0,1 1-8 16,-2 1-10-16,-1 1-3 0,0 5-1 16,0 1-3-16,-1 4-1 0,0 4 0 0,-2 3 0 15,-2 0-1-15,-2 4-2 0,-4 2-3 16,-5 0-2-16,-5 1-2 0,-1-1-5 15,-5 0-10-15,1 1-9 16,0-6-15 0,0-1-151-16,3-6-31 0,6-7-150 0,4-10-311 15</inkml:trace>
  <inkml:trace contextRef="#ctx0" brushRef="#br0" timeOffset="445347.9038">13538 5628 684 0,'4'-28'154'15,"-9"4"2"-15,-4 7-113 0,-3 4-20 16,-4 3-1-16,-4 5 4 0,-4 6-7 16,-5 8-3-16,-3 4-3 0,-2 3-2 15,-1 3-3-15,-1 5-3 0,1 2-2 0,2 0-1 32,3-2-2-32,5-1 0 0,5 1 0 0,7-1 0 15,5-2-1-15,10-2 0 0,4-1 0 16,7-2 1-16,6-2-1 0,3-2 0 15,2-1 1-15,3-4 1 0,3 0 3 16,-2 1 2-16,1 0 1 0,-1 3 3 16,-1 0 2-16,-2 3 1 0,-4 0 1 0,-5 0-2 0,-3-1 1 15,-4-3-1-15,-4-1 2 0,-5 0 0 16,-5-2 1-16,-6 3-1 0,-4 0 0 16,-7 0 0-16,-3 2-3 0,-5-1-3 15,-3 0-2-15,0-1-2 0,-1-5-1 16,4 1-1-16,3-4-3 0,5-2-5 15,8-1-11-15,6-2-5 0,12-4-31 0,11-7 143 0,7-2-291 16,11 1-169-16,5 0-453 0</inkml:trace>
  <inkml:trace contextRef="#ctx0" brushRef="#br0" timeOffset="445812.4345">13672 6105 677 0,'-7'-11'149'0,"4"-2"7"16,2-1-119-16,2 0-3 0,1-2 6 15,1 4-9-15,1-1-6 0,-1 2-2 16,3 4-7-16,1 1-6 0,1 3-5 16,2 3-2-16,1 0-2 0,0 2 0 0,2 0 1 0,-1 3 0 15,-1 4 0-15,0 2 0 0,-2 3 1 16,-2 0-1-16,-2 1 0 0,-3 3 0 15,-3 1 1-15,0 0-1 0,-4 0-1 16,0-1 1-16,-2 0-1 0,1-2 1 16,-3 0-1-16,1-5 0 0,2-4 0 15,0-1 2 1,2-4 2-16,-1-2 3 0,4-6 2 0,2-5 0 16,5-6 0-16,4-8 2 0,4-8-2 15,7-3-3-15,6-6-2 0,9-3-1 16,2 1-1-16,2 3-1 0,0 6 0 15,-1 8 0-15,-3 8 0 0,-4 8 2 16,-7 11 1-16,-4 8 1 0,-4 11 1 16,-4 4 0-16,-7 2 1 0,-4 6 0 0,-3 1 0 0,-5-1-1 15,-4 0-2-15,-3 2 0 0,1 0-1 16,-3-1-2-16,4-5 0 0,0-4 0 16,4-3-6-16,2-5-7 0,4-8-12 15,2-5-7-15,6-7-40 0,3-9-132 16,1-6-154-16,2-5-362 0</inkml:trace>
  <inkml:trace contextRef="#ctx0" brushRef="#br0" timeOffset="446032.2277">14170 5306 776 0,'8'-21'172'0,"5"2"3"0,11 5-118 15,11 7-29 1,13 12 2-16,5 10 6 0,1 9 1 0,0 11-2 15,-4 13-2-15,-5 9-4 0,-8 9-6 16,-8 4-3-16,-10 1-4 0,-7 2-2 16,-7-4 0-16,-10-6 1 0,-4 0-1 15,-9-7-1-15,-6-3-2 0,-5-3-1 16,-3-8-2-16,-6 0-3 0,-3-4-10 16,-2-2-11-16,1-2-1 0,2-7-42 0,-4-6-166 0,2-7-179 15,4-7-441-15</inkml:trace>
  <inkml:trace contextRef="#ctx0" brushRef="#br0" timeOffset="454443.6019">2122 6383 466 0,'7'-27'108'0,"-2"1"6"0,-1 4-62 16,-2 7-15-16,-2-1-3 0,-2 4 3 0,-1 1 3 0,-1 4-2 15,-2 1-2 1,-1 3-7-16,-2 3-6 0,-2 1-5 0,-2 3-6 0,-1 4-3 16,-5 6-2-16,-1 5-2 0,-4 3-1 15,-1 2 0-15,-1 3 0 0,0 1-1 16,2 0-1-16,0-2 0 0,3-3 0 15,3-2-2-15,4-1 0 0,4 0 0 16,3-4-1 0,5-2 0-16,4-2 0 0,5-1-1 15,0-2 1-15,5-1 1 0,2 0 1 0,2-1 2 16,3 1 1-16,0 1 2 0,3 2 2 16,1 2 0-16,-1 1 1 0,1 1 0 15,-2 2 0-15,-1 0-2 0,-3 0 0 16,-1 0-1-16,-2 0-1 0,-2-2-1 15,-3 0-1-15,-4-3-1 0,-3 2 2 16,-3-2 2-16,-5-1 0 0,-6 1 1 0,-7-1 1 0,-5-2 0 16,-7 1 1-16,-5-2 0 0,-2 0-1 15,-4-4 0-15,-2-2-1 0,3-2 0 16,-1-2 0-16,4-2-2 0,5-4-1 16,4-3-1-16,6-3-1 0,8-4-4 15,7-2-8-15,7 3-23 16,10-2-16-16,5 3-134 0,8-1-143 0,5 4-350 0</inkml:trace>
  <inkml:trace contextRef="#ctx0" brushRef="#br0" timeOffset="454990.7019">2698 6359 470 0,'2'-30'126'0,"-3"7"9"0,-6 1-29 16,-2 7-50-16,-1 4-14 0,-2 5 2 0,-2 7-2 16,-4 8-6-16,-4 10-6 0,-1 6-5 15,-3 8-5-15,-6 8-2 0,-3 5-1 16,-3 8-1-16,1 3 0 0,0 1-1 16,2 1-2-16,6-1-2 0,7-3-2 15,9-6-3-15,9-6-2 0,10-9-2 0,9-7-2 16,10-5 0-16,9-7 0 0,8-7 0 0,5-5 1 15,0-5-5-15,4-5-6 0,-3-4-13 16,-4-7-19-16,-7-1-21 0,-7-7-70 16,-10-3-47-16,-4-5-112 0,-9-1-221 15</inkml:trace>
  <inkml:trace contextRef="#ctx0" brushRef="#br0" timeOffset="455128.2793">2509 6771 666 0,'-12'3'141'0,"11"-9"0"16,7-4-101-16,9-3-29 0,7-6-4 16,5-4-1-16,9-3 4 0,4-2 1 0,4 3-2 15,1-1-17-15,0 7-12 0,-4 3-129 16,-3 7-124-16,-6 5-319 0</inkml:trace>
  <inkml:trace contextRef="#ctx0" brushRef="#br0" timeOffset="456545.2145">3159 6171 587 0,'0'-15'135'16,"0"2"5"-16,0 3-90 0,0 2-14 15,2 4-5-15,0 8 3 0,2 6 1 16,2 7-2-1,3 12-2-15,5 9-4 0,3 7-1 16,5 7-1-16,1 1-2 0,2 5-3 0,0 0-5 16,1-3-3-16,0-1-2 0,-1-3-3 15,-2 1-1-15,1-1-1 16,-1-5-2-16,-1-4-1 0,-3-6 0 0,-3-3-4 16,-4-7-5-16,-5-5-12 0,-4-4-18 15,-4-6-28-15,-4-6-100 0,-5-3-21 0,-6-4-114 0,2-6-214 16</inkml:trace>
  <inkml:trace contextRef="#ctx0" brushRef="#br0" timeOffset="456791.8151">3588 6138 655 0,'-3'-2'139'0,"4"3"6"0,-4 7-98 16,2 2-16-16,-4 5-3 0,-3 2 4 15,-5 7 7-15,-3 2 2 0,-7 3-3 16,-6 5-8-16,-6 5-5 0,-5 3-4 16,-4 2-3-1,-3 1-2-15,1 2-3 0,1 1-3 0,1 0-2 16,3-1 0-16,5-2-4 16,2-2-9-16,2-2-26 0,0-5 5 0,-2 0-167 15,1-4-156-15,1-4-395 0</inkml:trace>
  <inkml:trace contextRef="#ctx0" brushRef="#br0" timeOffset="457244.7092">2956 7884 637 0,'-6'-2'136'0,"3"-1"3"0,7-4-107 15,5-2-12-15,3-5 0 0,5-5 2 0,2-4 0 0,2-6-2 16,2 0-3-16,0-5-6 15,-1-2-3-15,-1-3-4 0,-4 1-1 0,-2 1 0 16,-3 2-1-16,-4-1-1 0,-1 7 1 16,-4 5 0-16,-1 4 2 0,0 7 5 15,-2 3 1-15,-2 7 1 0,-1 5-1 16,-1 8 2-16,-2 3 1 0,-1 7 1 0,-2 4 0 0,-1 6-1 16,-1 6 2-16,2 1 0 0,2 1 0 15,3 2-2-15,2-2-4 0,4-2-3 16,5-4-3-16,-1-5-1 0,3-5-2 15,0-4 1-15,1-5-1 0,0-7-7 16,0-5-3-16,2-6-20 0,-1-7 51 16,1-8-205-1,0-7-155-15,-1-4-402 0</inkml:trace>
  <inkml:trace contextRef="#ctx0" brushRef="#br0" timeOffset="457375.8653">3258 7263 754 0,'-12'1'158'0,"2"-5"0"0,5 1-126 0,4 1-28 0,5 0 4 16,5-2-7-16,3-1 134 0,5-4-292 15,0 0-157-15,2 2-465 0</inkml:trace>
  <inkml:trace contextRef="#ctx0" brushRef="#br0" timeOffset="458044.5185">4569 6026 625 0,'7'-17'145'0,"-2"3"7"16,0 1-94-1,-4 3-10-15,-2 1-1 0,-2 0 2 0,-7 3-4 16,-5 0-8-16,-6 3-7 0,-8 2-10 16,-5 5-7-16,-6 5-4 0,-11 3-2 15,-1 5-1-15,-3 8-2 0,0 4 0 16,5 4 0-16,0 2-2 0,5 1-1 15,10 3 0-15,6-2-1 0,7-2 0 16,8-2 0-16,7-3-2 0,10-2 1 0,8-1-1 0,9-5 0 16,6-3 0-16,6-3 1 0,4-3-1 15,6-1 2-15,3 0 0 0,0 0 1 16,1 2 0-16,-1 1 0 0,-2 4 2 16,-4 2-1-16,-6 5 1 0,-6 2 1 15,-6 1 0-15,-7-1 1 0,-5 1 1 16,-9-1 0-16,-6-1 1 0,-6-2-1 0,-7-2 1 0,-7-2 0 15,-4 0-1-15,-10-1-1 0,-5-1 0 16,-2 0 1-16,-5-3 1 0,-1-2 1 16,-3-3 1-16,0-3 0 0,6-5 0 31,5-4 0-31,7-5-2 0,5-1-2 16,9-3-10-16,11-3-9 0,9-2-6 15,10 2-33-15,9 3 12 0,6 0-166 0,9 6-158 0,5 5-373 16</inkml:trace>
  <inkml:trace contextRef="#ctx0" brushRef="#br0" timeOffset="458407.3327">4363 7420 729 0,'-2'-12'153'0,"6"-1"1"15,0-5-115-15,5-3-24 0,4-2 1 16,0-3 3-16,2-1 2 0,1-3-3 0,-1-2 0 31,4 0-4-31,-1-6-8 0,3-1-4 0,0-1 0 16,0 2-2-16,-2 1 0 0,0 5 0 16,-5 5 0-16,-2 7 0 0,-4 8-1 15,-4 5-1-15,-3 7 2 0,-3 8 3 16,-2 6 3-16,-3 4 1 0,-3 7 4 15,-2 3 4-15,-1 7 3 0,-1 2 0 0,-1-3-1 16,2-2-3-16,2 1-1 0,3-5-4 0,2-3-2 16,5-3-4-16,4-5-1 0,3-1-2 15,6-5-2-15,1-4-6 0,4-6-6 16,1-4-12-16,2-7-29 0,0-5 34 0,-3-5-171 16,-2-4-145-16,0-3-354 0</inkml:trace>
  <inkml:trace contextRef="#ctx0" brushRef="#br0" timeOffset="458529.802">4670 6676 711 0,'-13'-6'175'0,"4"2"2"0,5 0-45 0,3 4-108 16,5 0-15-16,4 0 0 0,0 1-1 16,2 0-3-16,4-1-22 0,0 2-160 15,3-2-151-15,2 2-400 0</inkml:trace>
  <inkml:trace contextRef="#ctx0" brushRef="#br0" timeOffset="458845.8499">5891 6230 712 0,'-7'-5'168'0,"5"-1"0"0,3 0-63 15,4 2-88-15,7 3-12 0,2 1-3 16,-1 3 2-16,-2 2 1 0,-4 6-2 15,-1 5-10-15,-5 5-19 0,-4 5-24 16,-4 4 1-16,-2 3-121 0,-3 1-128 0,0 0-291 16</inkml:trace>
  <inkml:trace contextRef="#ctx0" brushRef="#br0" timeOffset="458945.3686">5929 6636 656 0,'-2'-3'183'15,"-3"-1"6"1,-2-3-23-16,2 2-114 0,1-2-11 15,1 1-1-15,-2-3 80 0,1 2-303 16,1 4-186-16,3 2-526 0</inkml:trace>
  <inkml:trace contextRef="#ctx0" brushRef="#br0" timeOffset="469818.677">17718 5735 545 0,'-8'-14'126'16,"0"3"5"-16,3 4-91 0,1 4-8 15,2 2-5-15,2 5-1 0,3 6-3 32,-2 8-2-32,0 7-3 0,0 10-5 0,-2 4 0 0,-2 10 1 15,-4 2 0-15,-2 6-5 0,-2 0-3 16,-1 0-1-16,0-1-3 0,2-1 1 16,0-5-2-16,5-4 0 0,1-9 0 15,2-6 0-15,2-9-1 0,3-7-1 16,-1-6-1-16,2-7 0 0,3-7-3 15,-2-8-2-15,3-10-3 0,-1-8-3 0,-1-9 2 0,1-6 0 16,-4-6 0-16,0-6 3 0,-2 1 2 16,2 0 4-16,-1-2 4 0,1 3 3 15,0 6 4-15,3 11 2 0,-1 8 0 16,3 8 0-16,1 10 1 0,3 14 2 16,2 11-2-16,2 7 2 0,2 6 0 15,2 6 1 1,-1 2 1-16,1 1 0 0,-2 3-3 0,-1-2-1 15,0 4-3-15,-2-2-3 0,-1-2 0 16,0-3-2-16,0 4 0 0,-1-8-2 16,-1-3 1-16,-2-8-2 0,-2-4 0 15,0-4-1-15,0-9-3 0,-1-6-3 16,0-7-7-16,0-6-6 0,-2-7-8 16,2-10-5-16,-1-5-3 0,1-4 3 0,-2-6-3 15,2-10 5-15,2-4 5 0,-1-1 8 0,2 4 5 16,-1 0 6-16,-3 8 6 0,1 10 15 15,-3 13 5-15,-1 13 0 0,-4 14 1 16,-3 15 8-16,-1 13 1 0,-2 11-1 16,1 10-7-16,-1 10-3 0,-1 3 4 15,1 2 1-15,1 0-6 0,2-1-3 0,1-1-3 0,-1-5-2 16,1-3-3-16,2-3-1 0,-1-1-2 16,1-7-1-16,1-7-4 0,0-7-13 15,0-5-26-15,1-5 155 0,-1-10-293 16,2-11-160-16,2-10-447 0</inkml:trace>
  <inkml:trace contextRef="#ctx0" brushRef="#br0" timeOffset="470019.2107">18359 5820 681 0,'0'13'139'16,"-3"-1"5"-16,1 5-121 0,0 3 1 15,0 2 4-15,-1 1 3 0,-2 0 2 0,0 3 1 0,-1 1-5 16,0 1-9-16,-1 1-8 0,0 1-4 16,1-2-2-16,0 0 0 0,3-6-4 15,1-3-6-15,3-3-21 0,1-6-22 16,2-6-127-16,3-5-139 0,1-6-344 16</inkml:trace>
  <inkml:trace contextRef="#ctx0" brushRef="#br0" timeOffset="470187.7103">18342 5788 710 0,'1'-11'154'0,"3"1"4"15,0 1-115-15,11-2-14 0,4 0 0 16,9-4-6-16,10-5-1 0,4-1-2 16,2-3-2-16,1-1-7 0,-7-1-8 0,0-1-8 0,-9 7-10 15,-8 4-15-15,-6 9-22 0,-6 8 20 16,-4 10-144-16,-3 9-127 0,-6 12-304 15</inkml:trace>
  <inkml:trace contextRef="#ctx0" brushRef="#br0" timeOffset="470355.9375">18368 6228 695 0,'17'0'160'0,"2"-3"8"15,7-4-121-15,7 0-7 0,7-3 7 16,2-6-3-16,-7 0-12 0,0-3-8 15,-1 1-6-15,-7 0-10 0,-2-5-13 16,-4 0-11 0,-1 3-31-16,-1 2 71 0,-6 0-208 0,-1 3-152 15,-9 1-383-15</inkml:trace>
  <inkml:trace contextRef="#ctx0" brushRef="#br0" timeOffset="470502.8445">18375 5952 620 0,'15'-15'156'0,"14"-6"2"0,8-4-20 16,4-2-121-16,5 3-9 0,0 3 2 16,-10 5 3-16,-3 3-2 0,-10 5-28 15,-9 5-141-15,-5 2-138 0,-8 2-364 16</inkml:trace>
  <inkml:trace contextRef="#ctx0" brushRef="#br0" timeOffset="470987.584">20057 5835 697 0,'-12'-8'162'0,"-2"0"1"16,6 3-108-16,7-1-25 0,10 2-2 15,8-4 2-15,8 0-6 0,8-2-3 16,11-2 0-16,3-1 0 0,7-2-5 15,7 2-4-15,6 2-5 0,-4 1-1 0,-1 2-8 0,-8 1-5 16,-2 5-27-16,-12 3-26 0,-15 2-124 16,-19 3-145-16,-9 4-348 0</inkml:trace>
  <inkml:trace contextRef="#ctx0" brushRef="#br0" timeOffset="471156.2978">19877 6001 707 0,'5'1'155'0,"18"-2"9"0,14-4-115 16,9-3-10-16,13-4 4 0,9-4 8 16,12-5-4-16,13 0-7 0,1-1-10 15,-2 3-10-15,-3 3-10 0,-8 3-6 16,-8 5-10-16,-16 4-10 0,-20 3-14 0,-11 1-35 16,-11-2-130-16,-8-3-150 0,-7 2-357 0</inkml:trace>
  <inkml:trace contextRef="#ctx0" brushRef="#br0" timeOffset="471438.1672">20661 5418 744 0,'4'-6'157'16,"-2"0"0"-16,4 6-121 0,3 4-20 16,1 3 0-16,4 5 3 0,1 3 4 15,1 1 1-15,4 5 1 0,2 2-1 16,2 1-6-16,4 1-6 0,4-2-3 15,5 0-2-15,4 1-2 0,-1-2 0 16,-1-1-2 0,-3-1 0-16,-4-1-1 0,-8 2-1 0,-9 1 0 15,-8 0-1-15,-7 1 1 0,-7 1 1 16,-7 5-1-16,-13-3 1 0,-9 1 0 16,-3-1 0-16,-4-3 0 0,-5 3-5 15,-2-3-6-15,-2-2-16 0,4-2-30 16,3-1-133-16,0-3-150 0,0-2-363 0</inkml:trace>
  <inkml:trace contextRef="#ctx0" brushRef="#br0" timeOffset="471803.591">20002 5606 451 0,'22'-33'126'0,"1"6"11"0,-6 5-41 16,-1 5-27-16,-4 6-5 16,-5 7-6-16,-2 6-6 0,-7 11-7 0,-2 7-5 0,-2 8-7 15,-5 7-8-15,-5 6-2 0,-1 6 0 16,-3 2-3-16,-5-2-4 0,-7-1-4 15,-2-3-2-15,-4 0-2 0,-5-1-1 0,-7-2-2 16,-6 2-1-16,7-2-2 0,6-5 0 16,6-4-2-16,8-4 0 0,14-5 0 15,17-6-1-15,19-9 1 0,9-3 0 0,13-2 0 16,10-4 1-16,11-2 1 0,11-2-1 16,-4-1 3-16,-4 2-37 0,-8 1-21 15,-14 2-136-15,-12 2-152 0,-18 0-374 0</inkml:trace>
  <inkml:trace contextRef="#ctx0" brushRef="#br0" timeOffset="472488.5073">22253 5364 614 0,'2'-34'144'15,"-1"2"6"-15,-3 10-93 0,0 4-10 32,2 5-1-32,-2 6 0 0,1 3-8 0,-1 7-7 15,-1 4-7-15,0 11-7 0,1 8-6 16,0 9-4-16,-2 7-1 0,2 8 2 16,-1 6 2-16,0 2 0 0,2-1 0 0,-3-3-1 15,2-4-1-15,2-3 0 0,1-6-2 16,4-5-1-16,0-6-1 0,3-5-1 15,3-6-1-15,2-2-1 0,2-6 1 0,4-4 1 16,2-5-3-16,-2-7-8 0,3-2-4 0,0-6-27 16,0-3-17-16,-3-4-134 0,-2-4-147 15,-3 1-348-15</inkml:trace>
  <inkml:trace contextRef="#ctx0" brushRef="#br0" timeOffset="473504.744">22772 5602 547 0,'-5'-20'125'16,"-2"0"5"-16,0 1-74 0,0 3-24 0,1 3-1 15,-1 3 3-15,1 4-1 0,-1 5-4 16,-4 11-3-16,-1 7-5 0,-4 9-6 16,0 6-3-16,-1 5-2 0,-1 6 2 15,-1 2 0-15,5-4-1 0,3-4 0 16,5-5-3-16,1-5-2 0,5-3-2 16,4-6-2-16,4-6 0 0,3-5-1 0,5-4 2 0,2-5-1 15,4-6 1-15,1-6 0 0,1-6 0 16,-1-4-1-16,0-2 0 0,-1-5-1 15,-4-2-1-15,-4-1-1 0,-3 0 1 16,-2 3-1-16,-4 2 0 0,-4 5 0 16,-2 4 0-16,-3 9-1 0,-4 8 1 15,-2 6-1-15,-1 6 0 16,-1 5 0-16,0 2 0 0,2 2 1 16,0 1 1-16,5-3 0 0,3-1 0 15,4-4 0-15,5-5 2 0,6-6-1 16,7-6 1-16,6-9 0 0,11-9 1 15,7-4-1-15,5-6 1 0,1-4-1 16,-2-4-1-16,-6-6 0 0,-2-3 0 16,-11 2-1-16,-7-6 0 0,-10-5 0 0,-3 2 0 0,-4 3-1 15,-3 10 1-15,-4 8 0 0,-1 7 1 16,-1 13 1-16,-4 12-1 0,-1 15 3 16,0 12 1-16,-1 14 3 0,-3 10 3 15,-1 15 0-15,-1 5 1 0,0 7 2 16,0 3-1-16,-3-3-2 0,2-4-2 15,3-8-3-15,6-4-3 0,3-6 0 0,3-8 1 16,5-7-4-16,7-7-7 0,4-7-10 0,1-5-32 16,1-10 121-16,2-7-259 0,6-10-162 15,3-5-423-15</inkml:trace>
  <inkml:trace contextRef="#ctx0" brushRef="#br0" timeOffset="474005.0162">23429 5506 671 0,'-7'-1'151'0,"-1"3"4"0,-1 3-108 16,-1 2-9-16,0 5 4 0,-1 0-4 16,-2 5-6-16,-3 1-1 0,-1 1-4 15,-1 3-8-15,2-2-5 0,-2 0-4 16,2 1-2-16,4-1-2 0,2-1-2 16,7-3-1-16,3-3-2 0,4-1 0 0,7-4-1 0,4-4 0 15,5-4 1-15,3-4-2 0,3-5-1 16,3-3-1-16,3-4-1 0,-1-4-3 15,1-2-2-15,-4-1 1 0,-5-3-1 16,-5 1 3-16,-4 0 1 0,-8 5 2 16,-7 2 2-16,-7 7 3 0,-2 9 0 15,-4 7 1-15,-3 11 2 16,0 5 1-16,1 6 1 0,4 1-1 16,2 3 1-16,3-5 1 0,8 1-3 15,6-5 0-15,3-5-1 0,7-6-1 16,5-2 1-16,7-7-1 0,4-5 0 15,3-7 1-15,3-3-1 0,5-9 0 16,-1-6 0-16,2-9 0 0,-5-6-3 16,-3-4-4-16,-4-10-5 0,-6-11-2 0,-7-3-2 0,-1-8-1 15,-4 5-1-15,-5 1 2 0,-3 5 3 16,-5 11 5-16,-3 14 5 0,-5 14 1 16,-5 21 3-16,-4 13 2 0,-2 17 3 15,-1 19 3-15,2 10 1 0,2 15 1 16,2 8 1-16,4 6 0 0,2 4-3 15,3-3-2-15,4-9-2 0,4-4-2 0,3-10-2 0,3-9-3 16,4-10 2-16,6-10-4 0,2-9-3 16,2-10-16-16,4-9-73 0,-2-11-102 15,-2-10-152-15,-2-7-362 0</inkml:trace>
  <inkml:trace contextRef="#ctx0" brushRef="#br0" timeOffset="474942.8033">24573 5558 614 0,'-6'-9'147'0,"-3"1"7"15,0-1-82-15,4 1-27 0,0 0-3 16,4 1-1-16,5 0-7 0,7-2-6 16,6-1-8-16,4-1-5 0,4 1-7 15,5 4-5-15,0-1-1 0,-1 6-1 16,-4 5-1-16,-4 4 1 0,-2 5-2 15,-6 7 1-15,-6 2 0 0,-3 2 1 0,-5 1-1 0,-3-1 1 16,-3 3 0-16,-2-2 1 0,-3-4-1 16,0-1 0-16,-3-2 0 0,0-3 0 15,0-1 1-15,-1-4-1 0,2-2 1 16,2-4 1-16,0-3-1 0,3-2 1 16,4-2-1-16,3-5 0 0,4-8-1 0,4-6 0 31,8-6-1-31,5-7-1 0,7-4 0 0,6 1 0 15,5 0 1-15,-2 6-1 0,-3 8 0 16,-2 7 0-16,-5 12-1 0,-5 6 1 16,-5 6 0-16,-4 6 0 0,-1 5 0 15,-1 5 1-15,-1 1 0 0,-4 3 1 16,-2-1 0-16,-2 2-1 0,-3-1 1 0,-2-2 0 16,-1-3 1-16,-3-3-1 0,0-1 1 0,-1-2 0 15,-2-5 1-15,0-1-1 0,-1-3 1 16,3-4 0-16,2-4 0 0,1-3-1 15,5-8 0-15,7-8-1 0,5-6-1 16,8-9 0-16,7-3-1 0,8-1 0 0,6-1 1 16,2 4-1-16,-4 7 1 0,0 6-1 15,-5 7 1 1,-6 6-1-16,-7 4 0 0,-6 1 0 16,-3 4 0-16,-1 2 0 0,-1 1 0 15,0-1 0-15,1 0 0 0,1-1 1 16,1-1 0-16,0-3 1 0,2-2 0 15,0-1 0-15,0-4 1 0,-1-1 0 0,-3 0 2 16,-3 2 3-16,0 3 2 0,-5 1-1 16,-1 6 0-16,-1 6-1 0,-2 5 1 0,-1 5-1 15,-1 4-4-15,1 3-1 0,-3 4 1 16,1 2 0-16,1-1 0 0,0 1-1 16,1-2 0-16,3-2-1 0,0-1 0 0,1-4-4 15,1-2-8-15,1-6-6 0,2-4-27 16,-2-5 144-16,2-6-293 0,4-8-168 15,2-4-455-15</inkml:trace>
  <inkml:trace contextRef="#ctx0" brushRef="#br0" timeOffset="475143.2762">25368 5187 698 0,'-5'-6'144'0,"4"0"0"16,2 6-121-16,3 5-21 0,2 1-2 31,3 1 6-31,4 2-4 0,2 0-21 0,5-1-125 15,3 1-123-15,0 2-322 0</inkml:trace>
  <inkml:trace contextRef="#ctx0" brushRef="#br0" timeOffset="475490.4794">25670 5524 635 0,'-19'-5'142'16,"4"0"4"-16,3 0-109 0,4 2-5 0,3-2 0 15,6-3 2-15,6-3-8 0,4-2-6 16,3-4-4-16,4 0-8 0,3-3-4 16,3 4-1-16,-1 1 1 0,-3 7 0 15,0 6-1 1,-2 6 2-16,-1 6-1 0,-3 6 0 16,-3 4-1-16,-2 2 0 0,-3 3-1 0,1-1 1 15,-6 1-1-15,-1 1-1 16,-1-3 1-16,-2-2 1 0,-1 1-1 0,-1-3 2 15,-3-1 0-15,-1-4 1 0,-3-3 1 16,-2-1 1-16,-1-4 1 0,-2-4 1 16,3-4 1-16,1-6-1 0,6-5 0 0,6-6-2 15,10-10-1-15,9-4 0 0,8-6-3 16,5-5-2-16,6-1-1 0,7 0 0 16,3 6 0-16,-1 7 0 0,-4 7-1 0,-2 8 0 15,-4 13 0-15,-5 8 1 0,-9 11 1 16,-8 4 1-16,-3 5 0 0,-6 4 2 15,-4 1-1-15,1-1 1 0,-5-2-1 0,2 0 1 16,-1-2 0-16,2-2 2 0,2-3-29 16,7-6-118-16,4-3-44 0,11-6-137 0,6-7-311 15</inkml:trace>
  <inkml:trace contextRef="#ctx0" brushRef="#br0" timeOffset="476106.1218">27150 5166 777 0,'-17'4'166'16,"-10"2"5"-16,1 5-115 0,-4 2-31 15,2 6 3-15,-2 3 1 0,0 4 2 16,1 1-3-16,5 0-5 0,4 0-9 16,4 1-7-16,3-3-5 0,4-4-2 0,4-4 0 15,5-3 0-15,3-4-1 0,4-1 0 0,6-4 1 16,4-4-1-16,1-2 1 0,5-6 0 15,2-3 0-15,1-3 1 0,-1-5 1 16,2-1-1-16,-3-9 0 0,-1-5 0 16,-6 1 0-16,-3-10-1 0,-3-7 0 15,0-1 0 1,-5-1-1-16,2 0 1 0,-1 2-1 16,3-5 1-16,1 6-1 0,1 9 0 15,3 3 0-15,5 4-1 0,3 7-1 0,2 8 1 16,3 12 0-16,3 9 0 0,5 9 1 15,-5 8 0-15,-2 8 1 0,-5 7 0 16,-6 5 1-16,-5 7 0 0,-9 4 1 16,-5 2 2-16,-7 1 1 0,-5-1 1 0,-3 1 2 15,-4-2-1-15,-4-4 0 0,-3-8-1 16,-2-4-1-16,3-4-1 0,1-5-2 0,6-5 0 16,5-3-2-16,9-5 0 0,8-3 0 15,11-6 1-15,6-6-1 0,9-6 1 16,5-5-1-16,7-3 1 0,3-5 0 15,1-1 0-15,-3-3-2 0,-5 0 0 0,-6-5-1 16,-12-2-2 0,-10-3-1-16,-14 2-2 0,-16 1 0 15,-5 5-1-15,-8 3 1 0,-5 7 1 0,0 5 2 16,-1 5 0-16,8-1 3 0,8 3 4 16,3 0 4-16,6 1 1 0,8-2 1 15,6-2 0-15,11-4 0 16,9-10 0-16,9-3-3 0,8-3-2 0,10-5-2 15,5-1 1-15,-1 2-5 0,-4 1-9 16,-9 12-22-16,-5 3 122 0,-12 7-292 0,-10 8-180 16,-14 2-494-16</inkml:trace>
  <inkml:trace contextRef="#ctx0" brushRef="#br0" timeOffset="476623.0955">29493 4982 492 0,'-2'-14'132'16,"-2"2"7"-16,-6 1-9 0,-3 2-86 0,-3 5-10 0,-2 3 5 15,-5 2 3-15,-3 3-4 0,-5 5-6 16,-1 4-1-16,1 7-4 0,-4 5-2 16,-3 10-5-16,1 7-3 0,3 3-2 15,4 5-2-15,6 3-3 0,6-1-3 16,10-3-2-16,17-9-1 0,10-6 0 15,9-4-1-15,8-11 0 0,9-5 0 0,6-9 0 0,5-6 0 16,-1-7 0-16,0-5-1 0,3-7 0 16,-7-7 0-16,-5-6 0 0,-10-4 0 31,-7-5-1-31,-9-9 0 0,-13-3-1 16,-10-1-1-16,-8 1 0 0,-12-2 0 0,-4 2-1 0,-5 6 0 0,-1 12 1 15,-1 6 1 1,1 8-1-16,3 11 0 0,4 10 1 0,3 9 0 15,1 6 0-15,6 8-1 0,4 3-6 16,8 4-7-16,6-2-19 0,10-2-17 16,11-4-23-16,13-6-116 0,11-6-134 15,3-6-307-15</inkml:trace>
  <inkml:trace contextRef="#ctx0" brushRef="#br0" timeOffset="476822.8136">30005 4423 757 0,'5'-16'165'0,"-5"11"1"15,-4 9-102-15,-4 14-24 0,-6 11-4 16,-7 10 1-16,-9 11 1 0,-12 10 7 16,-5 10 2-16,-11 6-11 0,-11 5-5 0,-2 8-5 31,-6 3-4-31,-6 0-2 0,7 0-4 0,-8-2-3 16,-1 0-3-16,12-1-4 0,4-9-1 15,8-3-8-15,10-6-13 0,5-6-9 16,14-7-7-16,15-9-90 0,6-15-105 15,4-10-165-15,10-11-371 0</inkml:trace>
  <inkml:trace contextRef="#ctx0" brushRef="#br0" timeOffset="547554.9155">24465 6427 500 0,'7'-12'110'0,"-3"4"9"15,-2 3-81-15,-2 2-2 0,0 3-1 16,-1 1-1-16,-1 2-2 0,-3 5-1 15,0 2-5-15,0 4-6 0,-3 4-2 0,1 7 1 16,-2 3 2-16,2 7 0 0,-2 4-3 0,1 1-2 16,2 1-4-16,-1 1-4 0,1-2-3 15,0-3-2-15,3-6-1 0,2-5 0 16,-1-4-1-16,2-4-5 0,0-4-9 16,1-4-14-16,1-5-13 0,1-2-14 15,3-4-97 1,0-5-10-16,2-3-93 0,2-3-169 0</inkml:trace>
  <inkml:trace contextRef="#ctx0" brushRef="#br0" timeOffset="547802.1449">24646 6468 498 0,'5'-4'116'0,"0"0"8"0,-1 1-78 15,0 1-4-15,0 0 0 0,0 1 5 16,-3 3-1-16,-1 3-2 0,-1 2-4 15,-2 5-5-15,-2 3-4 0,0 6-2 16,-3 5 0-16,-1 4-3 0,0 3-5 16,-2 2-2-16,1 1-4 0,1 0-3 0,4-1-4 15,0-5-3-15,2-3-2 0,2-2-2 0,1-3 0 16,0-5-2-16,0-2-6 0,0-4-9 16,0-2-18-16,0-3-23 0,0-4 104 15,2-4-230-15,1-1-146 0,-1-5-371 16</inkml:trace>
  <inkml:trace contextRef="#ctx0" brushRef="#br0" timeOffset="548017.9056">24823 6455 571 0,'2'-2'139'0,"1"2"1"15,-2 1-15-15,1 3-92 0,0 2 0 0,-1 6 4 16,-1 3 2-16,0 6 3 0,-3 4 1 15,0 6-8-15,-1 3-7 0,1 3-7 0,0-1-2 16,-3 2-2-16,2 0-1 0,1-4-5 16,-1-5-2-16,2-1-2 0,-2-4-6 15,2-5-8-15,-2-2-32 0,3-4-99 0,-2-1-57 16,0-2-141-16,0-4-315 0</inkml:trace>
  <inkml:trace contextRef="#ctx0" brushRef="#br0" timeOffset="550319.6544">21780 7672 315 0,'-11'-4'37'15,"4"-4"0"-15,7 0-66 0,3 1 1 16,3-2 5-16,3-1 11 0,1 0 17 15,2 1 12-15,2 2 7 0,-1-2 5 0,1 0 8 16,0 1 6-16,-3 1 8 0,-3-2 5 0,-1-1 1 16,-3-1 0-16,0 1-3 0,-4 0-5 15,-2 1-5-15,0-1-3 0,-2 2-4 16,-2 3-4-16,-2 1-4 0,-2 1-5 16,-1 4-2-16,-2 1-2 0,-3 2-4 15,1 2-3 1,-1 2-3-16,-1 2-2 0,-4 2-2 15,-2 1-2-15,-1 3-2 0,0 3 0 0,0 2-1 16,1-2-1-16,-2 3 1 0,4 1-1 16,2-1 0-16,4 0 0 0,2-5 0 15,3-1 0-15,3 1 0 0,5-4 0 16,4-1 0-16,6-2 0 0,3-3 0 16,3 2 0-16,5 0 1 0,3-2 0 0,2 1 0 0,2-1 1 15,-1-1 1-15,1 0 1 0,-4 0 0 16,-3 2 0-16,-5-3 0 0,-3 2 3 15,-6 0 3-15,-5 1 2 0,-7 1 1 16,-5 1 1-16,-8 0 1 0,-4 0 0 16,-5 1-2-16,-5 0-3 0,-8 2-3 15,-3 2 0-15,1 0 2 0,3 1 0 0,-2-3-1 0,4-3 1 16,5-3-1-16,6-3 0 0,10-8-2 16,6-4-3-16,7-5-8 0,12-2-8 15,9 1-26-15,6 2 26 0,8-1-173 31,6 3-148-31,3 1-372 0</inkml:trace>
  <inkml:trace contextRef="#ctx0" brushRef="#br0" timeOffset="550520.5257">22089 7693 635 0,'-2'-2'135'16,"-3"-2"1"-16,4 2-104 0,0 1-22 16,0 0 2-16,-1 0-8 0,2 3-15 15,-2 1-17-15,-2 6 18 0,-1 2-130 16,-1 4-111-16,0 5-273 0</inkml:trace>
  <inkml:trace contextRef="#ctx0" brushRef="#br0" timeOffset="550658.6832">22061 7957 693 0,'-7'1'164'0,"0"-2"4"0,2-3-101 0,1 2-31 15,1 0 1-15,1 0-5 0,0-1-11 16,1 0-14-16,1 2-43 0,1 0-138 16,0 2-148-16,1-2-371 0</inkml:trace>
  <inkml:trace contextRef="#ctx0" brushRef="#br0" timeOffset="551906.9178">23429 7503 439 0,'4'-13'110'0,"-2"0"8"0,0-1-67 16,-1 3 1-16,-1 0 1 0,-2 3 2 16,-2 2-3-16,-3 2-7 0,-3 4-6 0,-2 4-7 0,-5 4-5 15,-5 5-5-15,-4 7-3 16,-7 6-4-16,-2 10 0 0,-1 3-1 0,4 7-2 15,2 3-2-15,7 3-2 0,7 0-3 16,6-2-2-16,6-7-1 0,5-3-1 16,3-4-1-16,7-6 0 0,3-7 0 15,6-6 0 1,3-5 1-16,5-5-1 0,5-9 0 16,1-9 1-16,1-3 0 0,-2-4 0 0,1-6 1 15,-2-5-1-15,-2-4 1 0,-3-2-1 16,-3-3 0-16,-1-8 0 0,-3-2 0 15,-6-5 0-15,-2 3-1 0,-4 3 1 16,-4 6-1-16,-4 8 1 0,-3 9-1 16,-3 7 0-16,-1 9 0 0,-5 6 0 0,-4 5-1 0,-5 3 1 15,1 1 1-15,-3 5-2 0,-1 3-6 16,2-2-13-16,4-1-25 0,6-1 21 16,4-5-150-16,8 0-135 0,1-5-326 15</inkml:trace>
  <inkml:trace contextRef="#ctx0" brushRef="#br0" timeOffset="552176.555">23649 7307 576 0,'-10'-5'130'0,"1"4"6"0,-1 1-93 0,2 3-8 15,-3 5 5-15,0 5 1 0,-2 3-3 16,-3 6-2-16,-6 2-3 0,-1 8-6 16,0 5-5-16,-2 8-4 0,-2 4-3 15,-1 7-3-15,-2 4-4 0,1 3-3 16,-3-4-1-16,-3 2-2 0,-1-5-3 16,1-2-7-16,2-5-14 0,6-5-26 0,6-8-66 0,7-4-61 15,8-9-122-15,8-7-259 0</inkml:trace>
  <inkml:trace contextRef="#ctx0" brushRef="#br0" timeOffset="552725.1566">24124 7427 583 0,'0'-8'131'0,"-1"1"7"0,0 1-88 15,-1-1-11 1,0 2 2-16,-4 1 2 0,-4 2-3 16,-3 2-2-16,-5 2-5 0,-9 5-8 15,-2 4-5-15,-2 3-4 0,-2 4-2 16,0 2-2-16,3 5-2 0,3 0-3 16,8 1-2-16,3 1-3 0,4 3-1 0,5-3-1 15,4 0 0-15,4-4-1 0,5 0 0 16,3-5-1-16,4-4 1 0,0-4-1 15,3-2 0-15,3-3 1 0,0-2 0 0,2-1 0 16,0-1 1-16,-1 0 1 0,1 2-1 16,0 3 1-16,-5 1 0 0,0 1 0 15,-6 1-1-15,-1 1 1 0,-2 1 0 16,-5-1 3-16,-3 0 3 0,-8-1 2 16,-6 1 2-16,-7 1 1 0,-3 1 1 0,-4 0 1 0,-1-1-2 15,-3 0-3-15,2-2-3 0,5-2 0 0,4-3-1 16,3-4-8-16,4-2-7 0,5-5-26 15,7-5 97-15,6-5-254 0,7-9-168 16,0-1-447-16</inkml:trace>
  <inkml:trace contextRef="#ctx0" brushRef="#br0" timeOffset="553594.3628">23770 7260 499 0,'2'-23'123'0,"-2"3"9"0,1 7-70 0,0 5-1 16,0 5-2-16,-2 2-5 0,-3 4-8 15,-3 7-3-15,-5 7-4 0,-3 6-10 16,-2 7-6-16,-3 8-2 0,-1 8 0 16,-2 7-1-16,0 6-4 0,3 5-2 15,0 3-5-15,5 3-3 0,1-2-3 0,6-2-1 16,4-3-1-16,8-4-1 0,5-4 1 0,6-8-2 15,4-7-7-15,7-6-7 0,3-6-21 16,6-6 145-16,1-9-292 0,5-9-165 16,1-6-454-16</inkml:trace>
  <inkml:trace contextRef="#ctx0" brushRef="#br0" timeOffset="554226.2543">24176 8136 532 0,'-2'0'125'16,"-1"-1"6"-16,2 1-76 0,1-1-21 15,2-2 0-15,2-3-5 0,1-1-3 16,3-4-5-16,2-3-4 0,3-5-4 0,1-4-3 0,3-2 0 15,1 0 0-15,1-1-2 0,-3 0 0 16,-1 1 0-16,-3 2 1 0,-5 5 2 16,-2 3 2-16,-4 2 2 0,-1 4 1 15,-4 6-1-15,0 6 0 0,-1 7-3 16,-3 3-3-16,0 4-2 0,1 7-3 16,-3 4-1-16,1 4-1 15,-1-1 1-15,4 0 0 0,-1 1 0 16,4-1-1-16,-1-6 0 0,5-4 0 15,3-5-2-15,2-3 1 0,3-7 0 16,3-4-5-16,1-4-23 0,0-9-17 16,2-6-130-16,2-4-138 0,1-7-346 15</inkml:trace>
  <inkml:trace contextRef="#ctx0" brushRef="#br0" timeOffset="554395.1592">24374 7686 645 0,'-8'-1'142'15,"4"1"3"-15,0 1-98 0,3-1-31 0,1 0-2 16,1 1 5-16,0 0-11 0,0 0-26 16,0-1-126-16,2-1-129 0,0-1-328 0</inkml:trace>
  <inkml:trace contextRef="#ctx0" brushRef="#br0" timeOffset="554810.8017">24338 7181 592 0,'0'-5'143'0,"0"-1"11"0,-1 3-92 0,0 2-16 16,-3 3 0-16,-1 3-4 0,-4 4-8 0,-2 3-9 16,-4 7-11-16,-2 3-4 0,0 3-5 15,0 1-16-15,5 1-26 0,5-1 7 16,6 0-138-16,5-2-131 0,8-3-329 15</inkml:trace>
  <inkml:trace contextRef="#ctx0" brushRef="#br0" timeOffset="555111.6246">24809 7739 590 0,'3'0'139'0,"1"4"10"0,-2 1-79 15,-1 1-27-15,1 3-2 0,0 3 1 16,-2 0-1-16,-1 2-9 0,-2 3-9 0,-4-1-8 15,-2-1-7-15,-5 1-2 0,-2-2 0 16,-3 0-6-16,1-2-15 0,0-2-28 0,3-1-129 16,2-1-140-16,7-2-351 0</inkml:trace>
  <inkml:trace contextRef="#ctx0" brushRef="#br0" timeOffset="555527.4623">25593 7406 566 0,'-1'-13'138'16,"0"1"6"-16,0 1-10 0,0 3-100 0,2 2-1 16,-1 2 3-16,-2 3 1 0,-8 2-1 0,-6 3-5 15,-6 4-11-15,-2 3-10 0,-6 2-6 16,-2 3-2-16,-3-1-1 0,2 1 0 15,4 1 0-15,2-1-1 0,2 1 1 16,2-1-1-16,4-1 0 0,4 2-1 16,4-1 1-16,7 1-1 0,5-1 0 0,8 1 0 15,4 0-1-15,3-1 1 0,6 0 0 16,2-2 0-16,4-1 1 0,-2-4 0 0,3 0 0 16,-3-3 0-16,-1 1 1 0,-4-1-1 15,-4 2 1-15,-3-1-1 0,-6 1 4 16,-4 1 2-16,-9 0 3 0,-4 2 1 15,-4-1 1 1,-2 2 1-16,-5 0 1 0,-2 1-3 16,-1 0-4-16,-4-2-1 0,0-2-3 15,-3-3 0-15,-1 0-1 0,3-3 0 0,2-4-6 16,4-3-7-16,6-3-24 0,10-2 141 16,8-6-293-16,7-2-169 0,7 0-464 15</inkml:trace>
  <inkml:trace contextRef="#ctx0" brushRef="#br0" timeOffset="555727.2481">25599 7938 582 0,'2'1'137'0,"5"-1"5"16,1-2-51-16,3-2-65 0,4-2-4 0,2-1 1 15,3-2 0-15,2-1-3 0,1 0-3 16,0 0-19-16,1 0-30 0,0 2-123 16,-3-1-128-16,0 1-328 0</inkml:trace>
  <inkml:trace contextRef="#ctx0" brushRef="#br0" timeOffset="555911.9684">25959 7754 744 0,'-6'4'162'0,"1"2"7"0,4 4-127 16,1 3-10-16,2 1-1 0,1 4-1 16,-2 0-2-16,0 1-5 0,0 0-7 0,-2-2-6 0,2 0-3 15,-1-3-5-15,-1-3-14 0,1-2-39 16,0-4-134-16,2-2-150 0,2-4-378 16</inkml:trace>
  <inkml:trace contextRef="#ctx0" brushRef="#br0" timeOffset="556064.9066">26037 7474 826 0,'-8'1'168'16,"7"0"1"-16,2 1-155 0,3 1-12 16,1 3 0-16,3 0 7 0,1 1-11 15,-1 0-33-15,1-2-134 0,0 2-141 16,0-3-364-16</inkml:trace>
  <inkml:trace contextRef="#ctx0" brushRef="#br0" timeOffset="556313.1929">26206 7089 755 0,'14'-20'157'0,"11"2"1"0,5 4-124 15,6 5-17-15,3 5 4 0,-1 8 3 16,-8 10 2-16,-2 9 1 0,-4 7 1 16,-3 8-5-16,-4 9-4 0,-4 2-2 15,-3 5-1-15,-6-1-1 0,-4 1-1 16,-5 6-2-16,-2-1-1 0,-2-3-2 0,-6 2-3 0,1-4-2 16,-2 2-1-16,-4-4-1 0,-1-7 1 15,-4-6-5-15,-2-3-2 0,-2-6-44 16,-3-7-152-16,1-5-164 0,5-4-419 15</inkml:trace>
  <inkml:trace contextRef="#ctx0" brushRef="#br0" timeOffset="557965.4773">27056 7213 546 0,'-28'-4'138'0,"3"1"8"0,2 2-81 15,8 2-9-15,4-1-5 0,7 3-7 0,0-1-11 16,4 1-10-16,3 2-7 0,4 1-7 0,5 3-3 16,6 2-2-16,6 1 2 0,5 1 0 15,4-1 1-15,3 0 1 0,1-1 0 16,-2 0-2-16,0-2 0 0,-4-2-2 15,-3 1 0-15,-2-3-1 0,-2 1-1 16,-3-2 0-16,-4 1-1 0,-5-3-1 0,-5 0 3 16,-1 0 3-16,-6 2 3 0,-4 0 3 0,-3 3 0 15,-4-1 1-15,-8 3 1 0,-5 1-1 16,-3 2-4-16,-2-1-2 0,-5 1-3 16,-6-2 0-16,-4 1-2 0,1 1 0 15,4 1-1-15,-2-1 0 0,-2 0 0 0,5-1 0 16,5 1-6-16,6-2-5 0,4-1-23 31,3-4-17-31,5 0-137 0,7-2-149 0,8-2-357 16</inkml:trace>
  <inkml:trace contextRef="#ctx0" brushRef="#br0" timeOffset="558281.7627">26931 7789 529 0,'4'-4'131'0,"2"-3"10"15,7-2-76-15,5 0-8 0,8-3-1 16,7-1 1-16,2 1-8 0,2 0-8 16,1 3-9-16,3 0-9 0,-3 0-8 15,-3 4-5-15,-3-1-4 0,-5 1-2 16,1-1 1-16,-5-1-5 0,-7-1-19 0,-2-1 135 0,-6-2-290 16,1 2-164-16,-7-1-468 0</inkml:trace>
  <inkml:trace contextRef="#ctx0" brushRef="#br0" timeOffset="559313.2101">28259 7303 449 0,'-1'-22'120'16,"-5"2"10"-16,0 4-53 0,-3-1-13 15,0 5-3-15,0 3-3 0,1 2-7 16,-3 2-8-16,-1 3-7 0,-2 2-9 0,1 5-8 15,-1 4-5-15,-4 7-3 0,0 6-3 0,-2 4-2 16,-2 7-2-16,2 2-1 0,0 3-1 16,1 2-1-16,5-2 0 0,3-1-1 15,3 1 0-15,7-3 0 0,3-4 0 16,6-3 0-16,4-6 0 0,4-6-1 16,6-4 1-1,7-7-1-15,3-8 1 0,2-7 0 16,1-3 0-16,2-2 1 0,-1-6-1 0,-4-3 1 15,-6-3-1-15,-2-2 1 0,-3 3 0 16,-5-3 0-16,-6-3 0 0,-5 0-1 16,-4-3 1-16,-5 0 0 0,-3 2-1 15,-6 2 0-15,-5 5 0 0,0 5 0 16,-3 8-1-16,0 6 1 0,0 7 0 0,0 6 0 16,-1 3-2-16,2 1-6 0,2 4-16 0,3 0-21 15,4 0 13-15,2-1-138 0,3-2-130 16,9-4-309-16</inkml:trace>
  <inkml:trace contextRef="#ctx0" brushRef="#br0" timeOffset="559550.2898">28454 6903 700 0,'-4'-3'148'15,"0"10"6"-15,-4 6-113 0,1 10-17 16,-3 8 2-16,-2 10 0 0,-6 4 4 31,-3 4-2-31,-5 6-5 0,0 2-6 0,-3-3-6 0,-6 1-3 16,-5-2-3-16,-7 3-1 0,2 1-1 15,2-3-1-15,-1-1 0 0,3-1-2 16,3-1-6-16,11-5-12 0,9-6-29 16,6-6-81-16,8-5-51 0,5-8-126 15,7-9-264-15</inkml:trace>
  <inkml:trace contextRef="#ctx0" brushRef="#br0" timeOffset="560429.3524">28976 6988 521 0,'1'-13'121'0,"-4"3"7"15,-5 3-79-15,-3 2-9 0,-5 3 0 16,-4 2 6-16,-4 3-2 0,-3 5-3 15,-4 10-4-15,0 5-5 0,3 11-7 16,2 4-5-16,2 9-4 0,3 8-3 16,2 5-3-16,5-1-3 15,3-1-1-15,1-4-2 0,4 1-1 16,1-7-2-16,7-4 0 0,5-7 0 16,3-4 0-16,2-6-6 0,6-5-6 15,4-7-22-15,6-5-20 0,1-6-119 16,5-4-134-16,5-7-321 0</inkml:trace>
  <inkml:trace contextRef="#ctx0" brushRef="#br0" timeOffset="560814.3106">29227 7225 510 0,'-2'-8'127'0,"0"1"2"0,1 0 2 15,1 3-99-15,1 0-1 0,-2 2 4 16,1 1 2-16,-1-1 2 0,-3 2-1 0,-4 0-9 15,-6 2-12-15,-6 4-8 0,-9 1-3 16,-3 4-3-16,-2 5-1 0,-1 0-1 16,5 4 0-16,2-1-1 0,6 1 1 15,7-1-1-15,5-4 0 0,4-2-1 16,2-3 0-16,4-1 0 0,4-4-1 0,3-1 0 31,4-2 0-31,7-1 1 0,4 0 0 0,7-1 0 16,2 1 2-16,5 0-1 0,0 2 1 15,-2 2 0-15,-4 1-1 0,-6 2 1 16,-7 2 0-16,-3 1 0 0,-8-2 0 16,-4 1 1-16,-2-1 2 0,-4 1 3 15,-2-1 1-15,-2 1 2 0,-8 1 0 16,-7 0 1-16,-3 1-1 0,-6-1-2 0,-2 0-2 0,0-1-2 16,-1-4 0-16,3 0-2 0,6-5-4 15,4-3-5-15,7-4-27 0,5-5 64 16,6-7-210-16,6-1-153 0,3-3-400 15</inkml:trace>
  <inkml:trace contextRef="#ctx0" brushRef="#br0" timeOffset="561083.7185">29398 6978 752 0,'0'-3'156'0,"2"5"4"0,2 5-127 15,2 5-14-15,3 4 2 0,2 5 2 16,2 4 1-16,1 3 1 0,0 0-4 0,4-2-5 0,1 1-4 16,0 2-1-16,-1 1-2 0,-2-1 1 15,3 1 0-15,-2 3-1 0,-4 2 0 16,-9-1-1-16,-5-3-1 0,-8 1-1 0,-4-1 0 16,-8 0-1-16,-3 2 0 0,-5-1-2 15,4-2 0-15,-3 0-1 0,3-4-6 16,2-4-10-16,2-3-15 0,2-7 64 0,5-6-230 15,2-5-166-15,11-7-436 0</inkml:trace>
  <inkml:trace contextRef="#ctx0" brushRef="#br0" timeOffset="561598.9757">30666 6920 649 0,'15'-13'144'0,"-6"2"8"0,1 1-95 0,-2 3-19 15,2 1 1-15,-1 2 1 0,-6 4 4 16,-2 4-5-16,0 5-5 0,-1 4-5 16,-1 6-5-16,-1 2-4 15,-1 8 1-15,1 5-1 0,-1 6-1 16,-1 0-3-16,2 3-3 0,1 3-2 0,2 2-3 16,2-4-2-16,0-4-2 0,3-4 0 15,1-4-2-15,0-4 0 16,0-7-1-16,0-6 0 0,1-3 0 0,1-5 0 15,-3-4 1-15,3-4-1 0,0-6 1 16,0-4 0-16,2-5 0 0,1-8 0 0,1-8-1 16,2-6 0-16,3-10-1 0,3-11 0 15,4-2 0-15,1-3 0 0,0 3 1 16,3 4-1-16,0 4 1 0,-2 10 1 0,-4 13 0 16,-6 7 0-16,1 8 1 0,-3 6-1 15,-3 7-1-15,-4 4 0 0,-1 6 0 16,-2 3-1-16,-2 3-6 0,-4 3-12 0,-3 3-8 15,-4 1-37-15,-6 1 46 0,-5-1-193 16,0 1-161-16,1-2-386 0</inkml:trace>
  <inkml:trace contextRef="#ctx0" brushRef="#br0" timeOffset="561783.4848">30743 7198 677 0,'18'-12'142'0,"3"-1"0"15,5 1-115-15,5 0-24 0,3 0 2 16,1-1 1-16,-4-2-11 0,-3 1 32 0,-3-1-169 16,2 4-127-16,-5 3-344 0</inkml:trace>
  <inkml:trace contextRef="#ctx0" brushRef="#br0" timeOffset="562152.8639">31110 7400 700 0,'14'-5'148'0,"1"3"4"15,2-4-116-15,3 1-15 0,0-2 2 16,-2-1 1-16,-3-1 2 0,0-2-3 0,1-4-4 0,1-1-7 16,-1-4-6-16,3-3-2 0,1-2-2 15,2-6-1-15,-1-4 1 0,1-4-1 16,-2 2-1-16,-1 3 1 0,-4 3-2 16,-2 6 4-16,-4 6 5 0,-4 8 2 15,-3 8 0-15,-6 6 1 0,-2 6 1 16,-4 4 3-16,-3 6-3 0,-2 5-3 0,-2 5 0 15,0 3 1-15,0-1 0 0,-1-2 0 16,6 0-2-16,3-2-1 0,1-4-2 16,6-2-2-16,4-2-1 0,4-3-1 0,6-3 1 15,3-2-5-15,2-5-8 0,4-5-13 16,1-4-38-16,0-7-131 0,1-6-153 31,2-2-372-31</inkml:trace>
  <inkml:trace contextRef="#ctx0" brushRef="#br0" timeOffset="562299.572">31553 6849 658 0,'-6'-11'156'0,"6"2"2"16,4 4-46-16,2 3-98 0,5 3-10 0,2 2 1 0,1 4 7 16,-2 0-13-16,2 4-22 0,-1 1-135 15,-3 6-135-15,-5-1-351 0</inkml:trace>
  <inkml:trace contextRef="#ctx0" brushRef="#br0" timeOffset="562799.9402">32066 6801 616 0,'5'-15'159'0,"0"2"8"15,-3 2-31-15,1 3-75 0,1 3-18 16,2 4-2-16,-2 4-3 0,3 4-4 0,-1 9-7 0,3 6-9 15,1 4-8-15,-1 7-1 0,-2 3 1 16,-1 4 1-16,-2 5-1 0,-2 2-2 16,0-3-2-16,-5 0-1 0,1-1-1 15,0-2-1-15,0-4-2 0,-1-8 0 16,-1-6 0-16,2-3-1 0,0-6 0 16,0-4 1-1,1-3 0-15,2-7 4 0,1-4 0 0,3-5 1 16,2-7 1-16,5-7-1 0,2-4 1 15,4-10-2-15,4-9-2 0,4-4-2 16,2-4 0-16,3 0-1 0,0-3 1 16,-2-3-1-16,1 7 0 0,-5 9 0 15,-5 8 0-15,-5 6 0 0,-5 9-1 16,-4 10 0-16,-5 9-2 0,-4 7-7 0,-3 7-8 0,-3 6-13 16,-1 6-7-16,-3 7-38 0,-1 3-59 15,-5 2-71-15,-1 3-130 0,0-1-277 16</inkml:trace>
  <inkml:trace contextRef="#ctx0" brushRef="#br0" timeOffset="562968.8492">32136 7064 749 0,'22'-15'155'0,"4"-2"-1"0,1 4-134 15,2 1-16-15,2 0-4 0,-4 2-20 16,-3 0-116-16,1 1-18 0,3 2-111 0,-4 0-242 16</inkml:trace>
  <inkml:trace contextRef="#ctx0" brushRef="#br0" timeOffset="563369.5531">32730 6889 637 0,'4'-10'143'0,"-6"4"4"15,-7 0-85-15,0 1-36 0,-3 2-4 0,-6 1 0 16,-2 2 1-16,-2 3-4 0,2 3-5 31,3 0-7-31,-2 3-3 0,3 1-3 0,4 1-1 16,-2 1 1-16,0-1-1 0,2 0-1 15,1 0 1-15,2-3-1 0,2 1 0 16,5-2 0-16,3-2 0 0,3 1 0 16,3-1 0-16,1 1 0 0,4 1 1 0,4 2 0 15,-3 0 1-15,-1 2 0 0,1 3 0 16,0 0 2-16,-2 3 0 0,1 1 2 0,-2 1 2 16,1 0 2-16,-7-2 4 0,-2-4 3 15,-7-1 2-15,0-1 3 0,-10-3 1 16,-4-3-1-16,-8 1-1 0,4-1-2 0,-2 1-3 15,-1-2-3-15,-3 1-4 0,3-3-1 16,3 0-2-16,3-1-5 0,5-2-1 31,3-1-37-31,8-4-155 0,7-3-158 0,8-4-412 16</inkml:trace>
  <inkml:trace contextRef="#ctx0" brushRef="#br0" timeOffset="563854.5625">32962 6640 654 0,'0'-14'155'0,"2"5"11"0,-1-2-85 15,-1 7-33-15,-1 3-8 0,0 5-1 16,-1 5-6-16,-3 5-7 0,-1 6-11 0,-1 8-9 15,-1 4-3-15,-1 4 2 0,-2 3-6 16,1-1-3-16,-2 0-43 0,-1-4-134 31,-5 3-149-31,2-5-378 0</inkml:trace>
  <inkml:trace contextRef="#ctx0" brushRef="#br0" timeOffset="568923.8388">32502 7654 536 0,'-4'0'118'15,"1"-1"9"-15,4 0-81 0,-1-1-12 0,0 0-2 0,1-3 0 16,3-1-1-16,1-3-3 0,4-4-7 15,1-3-10-15,2-5-5 0,1-3-2 16,-1 1-1-16,1-1 0 0,2-2 0 16,-4 2 0-16,-2 0 2 0,0 3 3 15,-5 3 2-15,2-2 2 0,-4 5 2 16,-3 1 3 0,-4 6 0-16,1 2-1 0,-1 4-2 0,-2 4-2 15,0 4-2-15,1 2-3 0,-4 3-2 16,5 4-1-16,-2 1-1 0,-1 1 0 15,4 0 0-15,-3-2-1 0,2 0 1 16,3-2-1-16,1 0-1 0,3-3 0 16,4 0 0-16,1-4-1 0,2 0 1 15,2-3 1-15,3-3-4 0,-1-3-6 0,0-3-9 0,1 0-15 16,1-2-14-16,0 0-13 0,-5 1-13 16,-1-1-10-16,-2-2-83 0,0-1-95 15,-3-2-208-15</inkml:trace>
  <inkml:trace contextRef="#ctx0" brushRef="#br0" timeOffset="569039.7497">32713 7278 368 0,'-4'-19'108'0,"-2"1"9"16,-1 3-27-16,1 4-24 0,2 2-8 15,2 4-5-15,0 0-6 0,4 3-6 16,2 1-7-16,1 0-6 0,2 1-5 16,0 0-7-16,0 1-2 0,0 0 1 15,-2 0-23-15,-1 2 68 0,0 0-213 16,-7-1-140-16,0 5-391 0</inkml:trace>
  <inkml:trace contextRef="#ctx0" brushRef="#br0" timeOffset="569660.8325">33012 7054 508 0,'0'-17'120'0,"-4"1"10"0,2 5-82 15,-2 2-6-15,1 4 2 0,-2 5-1 16,-4 8-3-16,-2 5-6 0,0 5-6 0,-4 9-4 15,-4 3-6-15,-3 4-2 0,-2 3-1 0,2-1-3 16,2 0-3-16,1-3-3 0,4-4-1 16,9-2-2-16,5-2-1 0,7-2-2 15,5-6 2-15,7-2-2 0,3-6-4 16,2-2-15-16,0-6-20 0,0-4 21 16,-2-5-146-16,0-4-130 0,-3-5-317 0</inkml:trace>
  <inkml:trace contextRef="#ctx0" brushRef="#br0" timeOffset="569894.6696">32907 7221 646 0,'8'-6'137'0,"4"0"1"0,9 0-103 32,7-1-29-32,7-1-4 0,-2-1 8 0,0-2-11 15,3-2-20-15,-2 1-117 0,-7-1-117 16,-8 1-304-16</inkml:trace>
  <inkml:trace contextRef="#ctx0" brushRef="#br0" timeOffset="570210.3265">33506 6939 634 0,'1'-4'139'0,"2"1"14"16,-6 1-100-16,0 2-19 0,-4 2 0 15,-2 2 1-15,-6 0 1 0,-4 1-7 16,-8 0-13 0,-3 2-7-16,-4-1-3 0,-1 1-2 15,0 0-1-15,-3 3-2 0,6 3 1 16,6 2-1-16,7 2-1 0,3 1 0 0,5 0 0 16,5-1-1-16,6-2 1 0,2-1-1 15,7 1 1-15,3-2 0 0,4 0-1 16,5 0 2-16,4 0-1 0,6 2 1 15,1 2 0-15,-3 0 0 0,0 3 1 0,-4 2-1 16,-2 0 2-16,-6 2-1 0,-6-3 1 16,-2-1 4-16,-6-3 2 0,-3-2 4 0,-8-2 2 15,-4-4 1-15,-9 0 2 0,-8-2 0 16,-7-2-1-16,-5 0-4 0,-4-2-1 16,0 0-3-16,-2 0-2 0,6 1-1 15,3-2-2-15,8 1-1 0,6-2-1 0,4 1-7 16,9-2-12-16,9-1-27 0,10-1-21 15,6 0-131-15,10 1-149 0,0 2-353 16</inkml:trace>
  <inkml:trace contextRef="#ctx0" brushRef="#br0" timeOffset="570463.3717">33451 7448 605 0,'-4'0'139'0,"3"2"13"0,-1-2-78 15,0 0-28-15,1 2-4 0,-2 2 0 0,1 5 2 16,0 2-3-16,-4 2-8 0,1 5-7 0,-3 1-7 16,2 3-2-16,-2 3-2 0,-2-1-3 15,1-1-4-15,3-1-2 0,-1-2-4 16,3-2-9-16,-2-3-10 0,4-5-36 15,2-4-136-15,0-5-151 0,-5-3-377 16</inkml:trace>
  <inkml:trace contextRef="#ctx0" brushRef="#br0" timeOffset="570610.611">33519 7285 812 0,'5'-9'177'15,"-3"3"2"-15,-1-1-118 0,5 3-46 0,-1 2-6 0,3 2-2 16,-2 1 5-16,3 3 4 0,-2 2-29 16,0 1-169-16,-3 1-156 0,-4 3-417 15</inkml:trace>
  <inkml:trace contextRef="#ctx0" brushRef="#br0" timeOffset="617662.2824">4633 4282 501 0,'0'-14'120'0,"-2"3"7"0,-3 0-77 15,-3 5-8-15,-3 5 2 0,-6 1 3 16,-4 2-4-16,-4 3-5 0,-5 3-4 0,-1 2-4 0,-2 4-5 16,2 4-6-16,3 1-2 0,0 5-4 15,7 4-4-15,2 2-1 0,5 2-3 16,-1 0-2-16,8 0 0 0,2-1-2 16,3 1-1-16,3-2 1 0,6-1-1 15,3-2 1-15,6-3-1 0,2-2 1 16,4-4 0-1,3-3 1-15,2-4 2 0,2-5 1 0,0-3 2 16,2-4 1-16,1-2 1 0,-3-4-1 16,-1-1 0-16,-3-4-2 0,-2-4-2 15,-5 1-1-15,-3-3-1 0,-5-3-1 16,-3-1 0-16,-1 1 0 0,-3 1-1 16,-1 1 1-16,0 4-1 0,-1 3 0 15,1 7 0-15,-1 2 1 0,-2 6 0 0,-2 2 1 0,0 7 2 16,1 3 1-16,-1 6 2 0,-1 4 1 15,0 3 1-15,2 3-1 0,-2 1 0 16,3 0-2-16,0 1-2 0,0-2-2 16,1-2 0-16,0-2-1 0,0-4 0 15,0-5-1-15,1-1 1 0,-1-5-6 16,1-4-5-16,-1-4-7 0,-1-4-29 0,1-4-24 0,-2-4-119 16,-2-5-141-16,0-7-326 0</inkml:trace>
  <inkml:trace contextRef="#ctx0" brushRef="#br0" timeOffset="617893.4729">4724 4491 615 0,'-2'-4'145'0,"-1"3"4"0,0 0-93 16,3-1-23-16,1 1-1 0,1-1 1 15,2 0 1-15,0 2-20 0,2 2-28 16,-1-1-143-16,2 3-137 0,1-1-352 15</inkml:trace>
  <inkml:trace contextRef="#ctx0" brushRef="#br0" timeOffset="618709.0413">4762 4465 334 0,'9'-1'91'0,"0"-1"6"16,-5 2-34-16,0 1-16 16,0 0-3-16,-3 3 0 0,1-2-3 0,-2 0-2 15,0 0-2-15,0 0-2 0,-2-1-1 0,0 0-3 16,-1 2 0-16,-1-2-4 0,-1-1-3 15,-2 0-3-15,-1 1-5 0,1-1-4 16,-2 1-3-16,-2-1-4 0,0 1-1 16,1 0-2-16,1 1-1 0,2-2 0 15,-1 0-1-15,3-1 0 0,2-2 0 0,3-1 0 16,5-2 1-16,1 1-1 0,3-1 0 0,2 0 1 16,2 1 0-16,0 2 0 0,-1 2-1 15,-1 1 1-15,-3 2 2 0,-4 2 2 16,-1 2-13-16,-9 3 140 0,-5 0-288 15,-4 4-154-15,-2-3-451 0</inkml:trace>
  <inkml:trace contextRef="#ctx0" brushRef="#br0" timeOffset="619929.568">1748 4366 444 0,'0'-24'122'0,"0"2"9"0,-5 6-29 0,-2 5-43 16,0 6-10-16,-4 4-1 0,-3 5-1 0,-4 8-8 15,-3 8-5-15,-2 5-7 0,-3 8-5 16,-2 4-4-16,3 4-4 0,0 3-5 15,2 1-2-15,1 1-3 0,5-2-1 16,4 1-2-16,5-1-1 0,6-3 1 31,6-3-4-31,5-5-3 0,6-6-6 0,6-7-7 16,3-6-14-16,1-8-13 0,3-10-10 0,0-7-6 16,2-8-5-16,-3-5 0 0,3-6 7 15,-4-2 14-15,0-3 13 0,-4-2 11 16,-3 0 12-16,-4 1 14 0,-3 3 11 15,-5 3 11-15,-4 4 8 0,-1 5 8 16,-2 8 5-16,-2 7 1 0,-1 6 2 0,-5 7-1 0,-2 5-4 16,-2 5-4-16,-3 3-6 0,-2 7-2 15,1 1-2-15,-2 1-6 0,2 1-6 16,3 0-4-16,3-4-5 0,5-2-3 16,2-2-3-16,4-5-2 0,5-4-1 15,5-7-1-15,6-5 0 0,5-5 1 16,5-6-1-1,3-5 0-15,6-4-1 0,1-3-1 0,0-1-3 16,-4-3-5-16,-5-3-3 0,-4-1 0 16,-6 1-1-16,-6 2 0 0,-6 2 2 15,-2 4 3-15,-5 3 4 0,-3 7 3 16,-1 6 1-16,-4 3 1 0,-3 3-1 16,-4 1 2-16,-3 4 0 0,-4 0 2 15,1 2 1-15,-1-2 0 0,3 2 1 0,3-2-1 0,6-1 0 16,3-1-1-16,9 0-2 0,8-3 1 15,9-2-2-15,8-3 0 0,10-2 1 16,9-5-1-16,8-3 1 0,8-3-1 16,3-3 1-16,1 0-1 0,-2 0 0 15,-10 2 1-15,-5 6-1 0,-9 1 0 16,-11 6 0-16,-9 3 1 0,-8 2-1 0,-5 1 1 0,-3 3-1 31,-4-1 2-31,-4 4 1 0,-4-1 1 16,-5 0 0-16,-3 3 1 0,-6 2-1 15,-6 0 1-15,-4 1-2 0,-1 1-1 16,0 1 0-16,3 0-2 0,2 0 1 16,5-3-1-16,6-3 0 0,9 0-1 15,4-4 0-15,8-1 0 0,8-5 0 0,9 1 1 0,8-2-1 16,3 0 1-16,7 0 1 0,2-1 0 16,2 2 0-16,-2 1-1 0,-1 1 1 15,-4 3 0-15,-4 2 0 0,-3 1 0 16,-5 2 1-16,-5 2 1 0,-4 0 0 15,-6 1 1-15,-3-1 1 0,-7 4 1 16,-6-1 1-16,-7 3 0 0,-7 1-1 0,-8 0 0 0,-7 2-2 16,-6-1 0-16,-5 1-2 0,0-4-1 15,1 0 0-15,4-4-1 0,7-3 2 16,8-4-4-16,11-4-4 0,11-7-23 16,7-7-25-16,15-8-126 0,7-7-141 15,11-5-346-15</inkml:trace>
  <inkml:trace contextRef="#ctx0" brushRef="#br0" timeOffset="620148.8414">2974 4138 655 0,'-28'0'158'16,"2"4"6"-16,-5 7-102 0,-3 6-17 0,0 7 0 15,0 7 6-15,0 9-12 0,2 3-12 0,5 3-8 16,2 1-7-16,7 3-6 0,5 0-4 15,4-1 0-15,7-3-2 0,3-5 0 16,5-2 0-16,6-3 0 0,5-7 0 16,6-3-2-16,6-8-3 0,-2-5-6 15,2-5-8-15,-1-5-11 0,-4-6-13 0,-3-5-14 16,-8-6-6 0,-5-4-117-16,-5-9-118 0,-6-2-281 15</inkml:trace>
  <inkml:trace contextRef="#ctx0" brushRef="#br0" timeOffset="620279.8448">2464 4546 570 0,'4'-1'119'0,"13"-1"1"0,7-4-94 0,6-1-19 16,8-4 0-16,3-2 1 0,4-1 6 16,1-2-16-16,-3 1-118 0,-4 5-108 15,-6 4-293-15</inkml:trace>
  <inkml:trace contextRef="#ctx0" brushRef="#br0" timeOffset="620449.1789">3209 4446 660 0,'2'-11'159'15,"-1"1"0"-15,-1 1-41 0,-3 1-96 16,-2 3-15-1,-1 2-27-15,-5 2-138 0,0 7-137 0,-1 6-357 16</inkml:trace>
  <inkml:trace contextRef="#ctx0" brushRef="#br0" timeOffset="620630.6143">3205 4739 686 0,'-2'-7'159'16,"-3"-1"4"-16,-2-1-75 0,2 3-99 15,0 0-145-15,0 2-134 0,-1 3-349 16</inkml:trace>
  <inkml:trace contextRef="#ctx0" brushRef="#br0" timeOffset="622766.6512">5526 4181 419 0,'10'-21'103'0,"-4"-1"6"15,-1 0-56-15,-2 3-9 0,-3 4 0 0,-2 2 2 32,-7 6-1-32,-4 8-4 0,-6 8-5 0,-4 10-5 15,-3 9-6-15,-3 9-5 0,0 12-3 16,-1 8-3-16,1 2-2 0,2 3-3 15,3 0-2-15,5-1-3 0,4-3 0 16,9-5-2-16,8-7 0 0,9-6-1 16,11-5 0-16,10-7 0 0,8-11 0 15,5-5 4-15,2-6-11 0,1-8-20 0,-3-3 24 0,-6-7-154 16,-7-4-129-16,-6-4-336 0</inkml:trace>
  <inkml:trace contextRef="#ctx0" brushRef="#br0" timeOffset="623251.1269">5969 4173 564 0,'3'-17'125'0,"-7"3"5"16,1 5-92-16,1 5-13 0,1 3-3 16,-4 4 2-16,-1 5-3 0,-4 3-5 15,-1 4-4-15,-2 2-4 0,0 3-4 16,-5 1-2-16,-2 2 0 0,1 2-1 0,-3 0 0 16,1-2 0-16,-1 1-1 0,0-1 0 15,4-4 1-15,3-1-1 0,4-2 0 0,5-4 0 16,1-3-1-16,9-1 1 0,3-3 0 15,4-1 0-15,2-3 1 0,4-1 1 16,4 0 1-16,1 1 3 0,-3 0 3 16,3 0 2-16,-1 3 1 0,0 2 2 0,-1 1 1 15,-3 2 0-15,0 1-2 0,-1 0 0 32,-3 0-1-32,-3-1-1 0,-3-1 0 0,-3-1 0 15,-6 1 2-15,-5-3-1 0,-6 3 0 16,-7-1-1-16,-6 1-2 0,-5 0-1 15,-6 1-2-15,0-3-2 0,-1 0-2 16,1-2-1-16,6-4 0 0,4-2 1 16,5-5-4-16,8-3-5 0,5-4-23 0,7-1-16 15,8-4-131-15,8 4-139 0,6 1-342 0</inkml:trace>
  <inkml:trace contextRef="#ctx0" brushRef="#br0" timeOffset="623567.6728">6189 4507 378 0,'-2'0'106'0,"1"-1"8"0,0 1-42 16,1-1-8-16,0 0 0 0,0 1-4 16,0 0-8-16,0 2-1 0,-1 1-3 15,-1 4-4-15,0-1-4 0,-3 5-6 0,1 1-4 16,-1 4-2-16,-2 0-6 0,0 2-7 16,2 0-5-16,-2 2-4 0,2 0-2 15,-1-1-1-15,2 0-5 0,0-1-24 0,1-1-9 16,1-4-142-16,6-3-144 0,0-3-363 15</inkml:trace>
  <inkml:trace contextRef="#ctx0" brushRef="#br0" timeOffset="623782.8674">6574 4673 630 0,'9'-1'146'16,"0"0"1"-16,-4-1-71 0,0 0-41 16,-1 1-1-16,-3 1 1 0,-3 1 1 15,-6 0-8-15,-3 3-1 0,-4 1-9 0,-4 1-16 16,-4 3-13-16,-1 0-27 0,-1 1 46 0,2-3-182 16,2-1-142-16,9-3-367 0</inkml:trace>
  <inkml:trace contextRef="#ctx0" brushRef="#br0" timeOffset="623936.0911">6992 4602 694 0,'8'-5'157'0,"-3"2"9"16,-1-2-115-16,0 2-13 0,2-2-1 15,-2 2 3-15,-3-2-9 0,2 0-8 16,-1 2-14-16,1 0-32 0,0-2-28 15,2 2-128-15,1 1-141 0,4 2-353 0</inkml:trace>
  <inkml:trace contextRef="#ctx0" brushRef="#br0" timeOffset="624083.2082">7283 4546 564 0,'-1'-1'149'15,"1"0"7"-15,0-2-28 0,3-1-91 0,4-1-8 16,0 0 0-16,2-2 0 0,1 2-19 0,1-2-34 15,2 3 21-15,-1-2-160 0,-2 6-134 16,1 0-347-16</inkml:trace>
  <inkml:trace contextRef="#ctx0" brushRef="#br0" timeOffset="624314.5972">7793 4476 583 0,'9'-5'147'16,"2"3"8"-16,-2-2-60 0,-2 4-47 15,0 3-5-15,0 0 4 0,-7 0-7 0,0 3-8 16,-7 0-6-16,-3 4-7 0,-5 0-7 0,-4 0-5 16,0 1-2-16,-4 1-2 0,0 1-1 15,3 0-9-15,1 0-8 0,7-2-34 16,2 0-131-16,6-1-146 0,5-2-361 15</inkml:trace>
  <inkml:trace contextRef="#ctx0" brushRef="#br0" timeOffset="624736.0374">8399 4131 662 0,'10'-20'152'0,"-3"3"7"0,-2 3-107 0,1 2-10 16,-5 2 3-16,-3 2 1 0,-7 2-9 15,-4 3-10-15,-3 2-6 16,-3 2-9-16,-4 0-7 0,-3 4-3 0,2 1-1 16,2 5-1-16,4 0 1 0,1 4-1 15,3 1 0-15,5 0 0 0,3 4 0 0,4-2 0 16,-1-1 0-16,4-1-1 0,2-3 1 15,1 0-1-15,4-1 1 0,3-2-1 16,2-1 1-16,1-1 0 0,2 3 0 0,3 0 0 16,2 3 1-16,0 2-1 0,-3 0 1 15,-1 2-1-15,-3-1 0 0,-2 1 1 16,-4-3-1 0,-5-2 0-16,-2-1 0 0,-3-2 1 15,-4 0 0-15,-3-2 1 0,-6-1 1 16,-5-1-1-16,-7 0 1 0,-1 1 0 0,-4-3 0 15,-4 1-1-15,-1-2 0 0,-1-2-2 16,3-2-4-16,6-1-6 0,2 0-18 16,8-2 137-16,9-2-293 0,15 0-168 15,11-4-465-15</inkml:trace>
  <inkml:trace contextRef="#ctx0" brushRef="#br0" timeOffset="625214.2362">8594 4541 623 0,'-15'-6'146'15,"0"0"4"-15,-1-2-103 0,1-2-9 0,3 0 3 16,2 0-10-16,0-3-9 0,5-1-3 16,4-1-2-16,2-2-5 0,5 3-2 15,4 0-1-15,2 2-1 0,4 2-1 16,1 5-1-16,3 1 0 0,1 7-1 15,-2 0 0-15,0 6-1 0,-2 0 0 0,0 3 0 16,-5 2-1-16,-1 1 1 0,-3 0 0 0,-3 3 1 16,-3-3 0-16,-2 0 1 0,-3 0 1 15,-3-1 2-15,-1 0 0 0,-4 0 1 16,-1-1 1-16,-2-1-1 0,-2-3 0 16,1-1-1-16,2-1 1 0,2-5 0 15,3-1 0-15,5-3-1 0,6-8-1 0,6-2-1 16,7-5-1-16,5-4-3 0,4-4-1 15,7-2-1-15,3-3-1 0,1 4 0 0,-1 3 0 16,-3 3 0-16,-1 6 0 0,-6 7 0 16,-4 5-1-16,-6 7 1 0,-5 5 0 15,-5 4 1-15,-3 5-1 0,-5 0 1 16,-2 3 0 0,-3 0 1-16,-2-1-1 0,2-1 1 15,-2-3-1-15,1 0 0 0,4-3 0 16,1-3-1-16,4-2-8 0,1-3-6 0,4-4-26 15,3-5-23-15,3-6-136 0,0-2-153 16,1-4-364-16</inkml:trace>
  <inkml:trace contextRef="#ctx0" brushRef="#br0" timeOffset="625435.9235">8961 3975 830 0,'13'-3'174'0,"6"1"0"16,4-1-138-16,8 3-32 0,2 1 3 15,3 2 3-15,-1 6 2 0,-5 2 2 16,-2 7 1 0,-3 8 1-16,-6 8-3 0,-4 7-2 0,-5 10-1 15,-8 5 0-15,-5 5 1 0,-5 0 0 16,-6-3 0-16,-5-1 0 0,-4-4-1 16,-4-5-2-16,-2-4-2 0,-3-6 0 15,-4-5-3-15,-1-4 22 0,-1-6-47 16,-3-8-179-16,1-9-174 0,-1-5-465 15</inkml:trace>
  <inkml:trace contextRef="#ctx0" brushRef="#br0" timeOffset="651460.2172">15168 7393 494 0,'2'-38'115'15,"0"7"5"-15,-1 4-72 0,-2 4-10 16,1 10-3 0,0 1 5-16,0 3 1 0,1 5-2 0,-1 1-3 15,0 3-6-15,-2 1-9 0,3 5-6 16,0 9-3-16,-2 3-2 0,1 7 0 15,-2 7 0-15,-2 6 2 0,1 7 1 16,-4 6 0-16,-2 1-2 0,-2 4-2 16,-1 6-2-16,1 1-1 0,2-2-1 15,0 3-1-15,2-3 0 0,3 1-1 0,3-2-1 0,0-4 0 16,1 0 0-16,0-3-1 0,1-2 0 16,1-2 0-16,-1-7-1 0,0-4-1 15,-1-5-4-15,-2-5-2 0,0-2-4 16,-5-4-7-16,0-4-12 0,-3-5-14 15,0-2-11-15,-1-1-7 0,-1-6-104 0,1-4-111 16,1-3-257-16</inkml:trace>
  <inkml:trace contextRef="#ctx0" brushRef="#br0" timeOffset="651838.668">14752 8442 510 0,'-3'-3'119'0,"4"-2"4"0,2-2-52 0,2-2-36 16,1-1 1-16,1-1 4 0,-1 2 3 16,0 3-3-16,-2 4-2 0,1 2-7 15,-1 4-7-15,0 6-5 0,2 3-2 16,-3 3-3-16,2 5-1 0,-1 2 0 16,0 2-1-16,3 2-4 0,2-1-1 0,0-1-3 15,4 2-1-15,0-2-1 0,3-2-1 0,-1-2 0 16,2-5 0-16,-2-3 0 0,1-3 1 15,-2-3-1-15,-1-6 2 0,1-5 0 16,-1-3 3-16,-1-4 2 0,3-3 1 16,0-6 1-16,2-4 0 0,4-3 0 15,1-4-1-15,2-4-2 0,4-2-3 0,0-2-1 32,2 4-2-32,-4 1 1 0,-4 1-1 0,-2 7 0 15,-6 3 1-15,-4 7 0 0,-5 3 1 16,-4 2-1-16,-2 5 2 0,-5 4-6 15,-3 4-7-15,-5 3-24 0,-2 3 136 16,-2 4-294-16,1 3-170 0,-1-3-475 16</inkml:trace>
  <inkml:trace contextRef="#ctx0" brushRef="#br0" timeOffset="653040.6166">15772 8600 540 0,'3'-17'118'0,"1"5"5"15,-1 4-86-15,-2 2-4 0,0 4 1 16,-1 2-1-16,-3 8-3 0,-2 6 0 16,0 8-2-16,-2 10-8 0,0 6-7 15,-2 7-1-15,0 5 1 0,0-1-1 32,2 1-2-32,0-4-4 0,1-6-1 0,1-7-2 15,3-4-2-15,2-5 0 0,1-5 0 0,0-3-1 16,1-6 1-16,2-5 1 0,-2-3 1 15,1-4 0-15,-2-7 1 0,3-7 0 16,-2-7 0-16,1-4 0 0,-1-10-1 16,-3-5-1-16,0-10-1 0,-1-5-1 15,1-2 0-15,2 0 0 0,3-6 0 0,6 6 0 0,7 7 0 16,3 8 0-16,8 5 0 16,4 11 0-16,4 6 0 0,0 11 0 0,-1 6 0 15,1 6 0-15,-3 5 0 0,-2 6 0 16,-5 4 1-16,-5 4-1 0,-6 2 0 15,-6 0 1-15,-7 0 1 0,-7 1 0 16,-8 3 1 0,-4-1 0-16,-8-2 1 0,-5 2-1 0,-4 0 0 15,-4-2-1-15,1 0 0 0,-1-4 1 16,2-4-1-16,6-2-1 0,4-4-6 16,10-6-20-16,8-6-24 0,9-7-34 15,9-5-84-15,12-4-120 0,7-2-263 16</inkml:trace>
  <inkml:trace contextRef="#ctx0" brushRef="#br0" timeOffset="653340.783">16324 8425 609 0,'1'-17'145'16,"-1"6"8"-16,-1 1-94 0,1 4-19 15,1 6 0-15,-1 4 0 0,-2 7-8 0,-1 8-4 0,-2 6-5 16,-1 4-3-16,-4 8-2 0,-2 2-3 15,-1 6-2-15,-4 3-3 0,1 0-3 16,0 1-2-16,0 0-1 0,3-4-2 16,2-2-1-16,2-4 0 0,6-6 0 15,2-6-1-15,4-4 0 0,5-5 1 16,2-3-1 0,4-5 1-16,2-8 0 0,5-4 0 0,1-4 1 15,4-6-1-15,2-2 1 0,1-2-1 16,3-3-5-16,0 2-4 0,-2 1-7 15,-2 5-14-15,-4 3-24 0,-4 3 11 16,-6 2-139-16,-4 5-133 0,-6 1-316 16</inkml:trace>
  <inkml:trace contextRef="#ctx0" brushRef="#br0" timeOffset="653778.9494">17078 8396 657 0,'9'-22'137'15,"-4"5"2"-15,1 3-104 0,0 5-6 16,-1 1 5-16,-2 2 3 0,-3 4 0 16,-4 2 0-16,-4 4-3 0,-4 1-12 15,-4 4-8-15,-3 3-4 0,-5 2-1 16,-3 4 0-16,-4 1-1 0,0 5-1 15,2 2 0-15,1 2-3 0,4 3-2 0,2 1 0 0,3 0-2 16,8 1 1-16,6-3-1 0,3-4-1 16,6-3 1-16,4-5 0 0,6-6-1 15,6-3 1-15,5-3 0 0,6-4 1 16,3-2-1-16,1-1 1 0,5 0 0 16,0 1-1-16,-1 2 1 0,-3 2-1 0,-3 2 0 15,-6 2 1-15,-3 4 0 0,-7 0 1 0,-7 1 2 16,-6 0 3-16,-7 1 4 0,-7 0 1 15,-6 0 2-15,-9-2 0 0,-5 1 0 32,-6-1-2-32,-7 2-3 0,-5-2-3 15,0 2-2-15,2-1 0 0,0 1-5 0,6-1 9 0,4-1-41 0,9-1-165 16,11-2-166 0,3-6-436-16</inkml:trace>
  <inkml:trace contextRef="#ctx0" brushRef="#br0" timeOffset="654595.6313">8750 10306 579 0,'-9'-18'132'0,"3"1"3"16,2 6-90-16,2 2-10 0,1 3 0 15,1 3 3-15,0 2-5 0,0 2-6 16,1 2 0-16,1 5-3 0,-1 3-7 16,3 4-3-16,-2 4-3 0,0 3 2 15,0 3 1-15,0 6 0 0,1 0-1 0,-2 3-2 16,1 4-2-16,0 1-2 0,2 2-1 16,2 2-2-16,0-1-1 0,0-2-1 0,2-3-1 15,-1-3 0-15,0-5-1 16,-2-4 1-16,1-4-1 0,-1-5 1 15,0-5 0-15,-1-6 2 0,0-3 4 16,1-5 2-16,0-9 2 16,1-6 0-16,0-8 1 0,3-10 0 15,0-7-2-15,0-8-4 0,1-6-2 0,0-5-2 16,5 3 0-16,0 2-1 0,4 6-1 16,0 3 0-16,3 7 0 0,0 7-1 15,-1 7 1-15,-3 6 0 0,-3 6-1 16,-3 4 0-16,-3 5-1 0,-3 5-3 15,0 4-3-15,-3 4-7 0,0 3-14 0,0 5-35 16,-2 2-127-16,2 3-145 0,1-1-354 0</inkml:trace>
  <inkml:trace contextRef="#ctx0" brushRef="#br0" timeOffset="654896.5046">9421 10275 700 0,'-5'0'152'0,"1"0"1"0,5-2-105 16,4 2-31-16,6-1-1 0,4-3 0 16,7 0-1-16,5-4-2 0,3-3 2 15,4 0-3-15,1 0-14 0,-1-1-20 0,-4 5-17 0,-5 2-13 16,-4 7-114-16,-8 7-127 0,-4 8-290 16</inkml:trace>
  <inkml:trace contextRef="#ctx0" brushRef="#br0" timeOffset="655043.8954">9461 10527 604 0,'-1'-3'163'0,"3"-4"3"15,6-2-13-15,7-3-110 0,7-2-12 16,5-1-5-16,5-1-4 0,1 1-5 16,-1 3-2-16,-1 1-10 0,-3 4-30 15,-3 4-22-15,-3 2-132 0,-3 2-141 16,-3 3-354-16</inkml:trace>
  <inkml:trace contextRef="#ctx0" brushRef="#br0" timeOffset="655928.7057">8779 10102 443 0,'-6'-2'99'0,"-1"-1"0"16,-1 2-55-16,0 0-37 0,0 1 2 15,1-1 8 1,0 1 5-16,1-1 4 0,2 0 6 0,2 1 4 15,0-1 4-15,2 0 1 0,0 0-5 16,1 1-2-16,-1 0-3 0,0 0-3 16,0-1-5-16,0 2-3 0,1 0-6 15,-1 0-2-15,0 1-1 0,-1 1-1 16,0 0 1-16,0 1 0 0,-2 1 0 16,1 2-1-16,0 2 1 0,0 1-2 0,1 1 0 0,1 1 0 15,0 2-1-15,1 2 0 0,1 1 0 16,2 0-1-16,1 2 1 0,-1 1-1 15,1-1-1-15,-1 1 0 0,0 0-1 16,1-1-1-16,-2 2-1 0,0-1-1 16,1 2 0-16,-1 1 0 0,-1 0-1 0,0 1 0 15,-1 1 0-15,-1 0 1 0,-1 3 0 0,0-3-2 16,-2 1-9-16,0-2-11 0,-2 0-29 16,2-3 45-16,0-3-182 0,2-8-148 15,3-6-362-15</inkml:trace>
  <inkml:trace contextRef="#ctx0" brushRef="#br0" timeOffset="656398.1627">9146 10073 352 0,'2'-3'97'0,"-2"0"6"0,0 1-30 16,0-1-25-16,0 3 0 0,0-1-3 16,0 1-2-16,0 0-1 0,0 0 0 0,0 1-4 15,0 0-4-15,0 1-4 0,-2 2-2 16,0 1-4-16,0 4-4 0,-2 3-4 0,-2 4-2 15,-1 5-1-15,-3 5 1 0,-2 3-3 16,0 2-1-16,-3 2-3 0,1-1-1 16,0-1-2-16,1-2-2 0,0-5 0 15,3-2-1 1,0-4-4-16,3 0-7 0,2-3-20 16,1-2-17-16,3-2-120 0,0-2-130 15,0-3-316-15</inkml:trace>
  <inkml:trace contextRef="#ctx0" brushRef="#br0" timeOffset="656767.2325">9079 10084 434 0,'0'2'106'0,"0"1"6"0,-2 0-60 16,4 1-11-16,-2 1-4 0,1-1-2 0,1-1-1 16,1 1-2-16,3-2-3 0,2-1-5 15,3-3-4-15,5-2-1 0,0-1-8 16,4-4-22-16,1-2 19 0,-1-1-149 16,1-1-120-16,-2 2-320 0</inkml:trace>
  <inkml:trace contextRef="#ctx0" brushRef="#br0" timeOffset="657083.4683">8675 10094 443 0,'-6'0'112'16,"3"-1"4"-16,-1 0-31 0,2 1-62 16,2 1-3-16,1-1 3 0,4-1 0 15,2-1-6-15,4-3-1 0,3 0 0 16,7-4-12-16,5-1 124 0,6-1-254 15,1 0-131-15,1 0-386 0</inkml:trace>
  <inkml:trace contextRef="#ctx0" brushRef="#br0" timeOffset="658464.3013">10911 9819 460 0,'12'-34'112'16,"-1"-3"4"-16,-5 8-67 0,-3 1-7 0,-2 6-1 0,-2 3 1 15,-2 5-3-15,-4 3-3 0,-3 4-4 16,-4 1-5-16,-5 4-5 0,-4 3-4 16,-5 6-5-16,-5 4-3 0,-4 5-2 15,-1 6-2-15,-1 2-1 0,2 4-1 16,1 1-1-16,5-2-1 0,5-1-1 0,5-5-1 15,6-3 0-15,4-4-1 0,6-2 1 0,6-2-1 16,7-1 1-16,4-3 0 0,5-1-1 16,3-2 2-16,3 0-1 0,3 0 1 15,0-1-1-15,-2 1 1 0,-2 1-1 16,-2 4 1-16,-6 5 0 0,-3 3 0 16,-4 1 2-16,-4 4 1 0,-6 3 1 0,-3 1 2 31,-5 2-1-31,-4-3 1 0,-4 1 0 0,-4 2-2 15,-2 2 0-15,-1-3-1 0,-4 0-2 16,0 1 0-16,1-3-1 0,-1 0 0 16,2-2-1-16,-1-3 1 0,5-2 0 15,4-3-1-15,6-3 1 0,2-2-2 16,7-4 0-16,4-1 0 0,6-3 0 0,5-1 0 16,2 0 0-16,3 0 0 0,2 2 1 0,1 0 0 15,1 2 0-15,-2 3 0 0,-1 4 0 16,-3 4 0-16,-2 1 1 0,-3 1 0 15,-3 7 1-15,-3 3 0 0,-3 1 1 16,-3 4 0-16,-3 0 0 0,-2 3 0 16,1 1-1-16,-3-2 1 0,2 0-1 0,0-3 0 15,3 0-1 1,2-5 1-16,4-1 1 0,5-4 3 16,5-2 3-16,5-4 2 0,7-5 3 15,4-4 1-15,4-6 0 0,3-4-1 16,1-1-3-16,-4-4-2 0,-2-2-8 15,-7 0-7-15,-5 1-26 0,-6 3 24 16,-6 1-176-16,-4 1-152 0,-5-3-382 0</inkml:trace>
  <inkml:trace contextRef="#ctx0" brushRef="#br0" timeOffset="659032.4533">11323 10027 584 0,'-4'-13'137'0,"-1"7"4"0,0 2-94 16,-1 3-11-16,0 7 1 0,-1 7-5 15,-3 5-5-15,-2 8-5 0,0 8-5 16,-1 7-5-16,0 5-3 0,1 4-3 16,1-4-1-16,2-4-3 0,4 0 0 0,3-6-1 15,3-7 0-15,3-6-3 0,7-6-10 0,3-5-13 16,5-2-17-16,4-9-118 0,2-3-126 16,3-2-305-16</inkml:trace>
  <inkml:trace contextRef="#ctx0" brushRef="#br0" timeOffset="659449.1358">11725 10071 479 0,'-1'-21'118'16,"2"3"4"-16,-6-1-47 0,-2 4-44 0,-4 3 0 0,-2 3 5 15,-3 2-3-15,-4 4-4 0,-1 3-3 16,-1 3-3-16,0 4-7 0,3 2-5 16,0-1-3-16,3 4-2 0,2 3-4 15,3 1-1-15,3 3 0 0,2-2-1 16,4 0 0-16,1 0-1 0,2-1 1 16,2-4-1-16,4-2 0 0,-1-3 0 0,4-1 0 0,1-2 1 15,1-1-1-15,1 1 1 0,2-1 0 16,-1 2 0-16,-1 0 1 0,0 2 1 15,0 3 2-15,-1 1 0 0,-2 1 3 16,-2-1 0-16,-1 1 3 0,-3-2 1 16,-3-2 4-16,-2 0 2 0,-5-3 1 15,0 0-1 1,-6 0 0-16,-5-1-3 0,-3 1-1 0,-5-2-5 16,0-1-3-16,-1-1-2 0,0-1 0 15,0-2-5-15,6-2-5 0,1-2-6 16,6-2-21-16,5-2-23 0,6-5-118 15,8-2-133-15,4-2-314 0</inkml:trace>
  <inkml:trace contextRef="#ctx0" brushRef="#br0" timeOffset="659649.2067">11810 10215 614 0,'7'-4'148'16,"-2"1"7"-16,-2 3-92 0,0 4-14 15,-2 5 6-15,-3 1-6 16,0 3-11-16,-2 4-3 0,-2 0-6 16,1 2-7-16,-1-2-9 0,2 1-4 15,0-1-3-15,1 0-6 0,2-2-9 16,1-2-3-16,0-2-27 0,1-1 78 16,1-1-224-16,3-3-154 0,1 0-401 15</inkml:trace>
  <inkml:trace contextRef="#ctx0" brushRef="#br0" timeOffset="659917.943">12325 10314 525 0,'6'-11'146'0,"0"4"8"16,-5 2-13-16,-2 4-88 0,-3 0-10 0,-2 4 3 16,-3 4-7-16,-3 3-10 0,-5 1-7 31,-1 3-7-31,-1 0-7 0,-2 2-3 0,1-1-2 16,-2 0-7-16,3 0-5 0,3-1-12 15,1-2-23-15,6 0-43 0,3-1-90 16,7-5-125-16,8-1-283 0</inkml:trace>
  <inkml:trace contextRef="#ctx0" brushRef="#br0" timeOffset="660333.3783">12710 10375 612 0,'0'-3'143'0,"-1"1"6"0,0 0-98 0,0 0-14 0,0 1 0 15,1 0-4-15,-1-2-10 0,0 2-4 16,1 0-12-16,0 0-19 0,2 1-20 15,0-1-14-15,3 0-114 0,4-1-123 16,3 2-295-16</inkml:trace>
  <inkml:trace contextRef="#ctx0" brushRef="#br0" timeOffset="660533.9571">13008 10345 634 0,'-3'-4'138'0,"-2"1"2"15,5 1-108-15,3-1-12 0,1-1 0 16,5 0 1-16,1-1-6 0,3-1-2 0,1 2-10 16,1 0-18-16,1 0-17 0,-1 2-10 0,-3 1-107 15,-1 1-115-15,-2 2-270 0</inkml:trace>
  <inkml:trace contextRef="#ctx0" brushRef="#br0" timeOffset="660618.474">13199 10333 624 0,'3'-1'148'0,"0"-2"8"16,1-2-99-16,-2 1-16 0,2-2-1 16,-2 1-6-16,1-2-8 0,-1 1-9 15,1 1-27-15,-1 0-32 0,3-1-122 16,0 2-133-16,3 0-333 0</inkml:trace>
  <inkml:trace contextRef="#ctx0" brushRef="#br0" timeOffset="660825.4142">13543 10340 698 0,'5'-2'158'0,"1"4"3"0,0-2-91 0,2 1-41 15,1 2 2-15,-1 1 5 0,0 2-6 16,-1 1-3-16,-3 1-3 0,-2 1-8 16,-3 2-8-16,-5 0-2 0,-8 2-2 0,-3 2-2 15,-6 1-6-15,-1-2-8 0,-2 1 0 16,0-1-27-16,4 0 63 15,5-7-211-15,6-3-151 0,7-6-394 16</inkml:trace>
  <inkml:trace contextRef="#ctx0" brushRef="#br0" timeOffset="661235.4555">14106 9960 751 0,'13'-14'162'0,"-5"0"3"16,-3-1-120-16,-1 4-17 0,-2 1 1 0,-6 3 3 15,-3 2-7-15,-7 0-2 0,-1 3-2 0,-3 4-10 16,-3 4-8-16,-1 2-2 0,1 1-1 16,0 6-1-16,1 1 0 0,2 4-1 15,1 0-3-15,3 1-2 0,0 1-4 16,2 1-4-16,2-3-2 0,3-2 0 15,3-3 1 1,4-1 1-16,2-3 5 0,4-1 2 16,2-2 4-16,5-2 2 0,-1 1 2 15,2 0 0-15,1 0 1 0,2 1 2 0,-1 2 0 16,-1 1 1-16,0 2 1 0,-3 1 1 16,-1 1 0-16,-4-2-1 0,-3 1 1 15,-3-1 0-15,-5-2 1 0,-3-3 0 16,-4 1-1-16,-5 0 0 0,-2-1 0 0,-4-1-2 0,-3-2 0 15,-3-1-1-15,1-2-3 16,1 0-8-16,3-2 0 0,4-2-26 0,5-1 115 16,4-1-261-16,9-3-158 0,8-3-428 15</inkml:trace>
  <inkml:trace contextRef="#ctx0" brushRef="#br0" timeOffset="661704.5884">14020 10371 530 0,'5'-3'151'0,"-2"-2"5"15,0 0 0-15,1 0-102 0,0-1-9 16,0-1 3-16,1-2-10 0,-1 0-9 0,1-2-6 0,0-1-8 16,0 0-9-16,2-1-4 0,1 2-2 15,0 1-1-15,1 2 0 0,2 4 0 16,0 3-1-16,1 3 0 0,0 5 0 15,-1 0 0-15,0 3 0 0,0 2 0 16,-2 0 1-16,-3 0 0 0,1-1 1 16,-4 1-1-16,0-2 1 0,-5 0 0 0,-1 0 0 15,-2 0 0-15,-3-3 1 0,-2 2-1 0,-3-3 1 16,0-1 0-16,0-3 1 0,0-1-1 16,2-1 1-16,1-2 1 0,4-3 0 15,6-4 0-15,5-3 2 0,6-5 0 16,4-4-1-16,6-2 0 0,4-3 0 15,2 1-1 1,1 3-1-16,-2 4 0 0,-1 6-2 16,-2 6 1-16,-4 7 0 0,-4 8-1 15,-4 3 0-15,-3 6 1 0,-5 2 1 0,-5 1 1 16,-4 2 1-16,-2-2 0 0,-1-1 1 16,-1-2 0-16,1-2-1 0,2-3 0 15,1-2-1-15,3-4-6 0,3-1-7 16,0-4-6-16,4-4-23 0,4-4-28 0,4-3-122 0,1-5-142 15,3-2-332-15</inkml:trace>
  <inkml:trace contextRef="#ctx0" brushRef="#br0" timeOffset="661935.6521">14338 9763 632 0,'13'-21'161'0,"10"0"0"0,7 4-17 15,6 9-121-15,3 8-5 0,3 8 6 16,-5 10 3-16,-5 8 2 0,-9 9 1 16,-3 8 2-16,-6 5-4 0,-4 7-5 15,-6-1-5-15,-6 5-3 0,-3 1-3 16,-6-2-2-16,-4-3-2 0,-2-4-1 0,-3-6-1 16,-3-2-3-16,-1-8-6 0,-3-5-11 0,-1-3-9 15,0-7-55-15,-1-5-124 0,2-6-157 16,1-6-373-16</inkml:trace>
  <inkml:trace contextRef="#ctx0" brushRef="#br0" timeOffset="662405.7861">15517 9696 707 0,'-2'-26'158'0,"-2"6"1"16,0 8-116-16,1 8-20 0,0 4-2 15,-1 8 0-15,-2 10-3 0,-7 10 0 16,-1 10 1-16,-8 11-3 0,-3 13-1 16,-1 11-1-16,-2 11 0 0,0 4-6 15,-1 2-2-15,3-2-2 0,5-2 0 16,1-4-3-16,2-6-8 0,2-13-8 0,4-6-27 0,3-11-107 16,1-6-32-16,3-12-127 0,1-11-259 15</inkml:trace>
  <inkml:trace contextRef="#ctx0" brushRef="#br0" timeOffset="663091.6607">16606 9904 606 0,'5'-15'132'0,"-3"3"3"16,0 0-101-16,-4 2-11 0,-2 3 2 15,-5 1 0-15,-4 4-5 0,-3 4-1 16,-3 5-5-16,-2 4-5 0,0 2-5 0,0 3-3 16,1 4 0-16,1 1-1 0,2 1 0 0,-1-1 0 15,4-2 0-15,3-1 0 0,2 0 0 16,5-2 0-16,4-3-1 0,4-3 1 15,6 0 0-15,4-3 1 0,5-1 3 16,2-2 4-16,4 1 2 0,0-1 2 16,1 1 2-16,0 2 0 0,-3 2 0 0,-4 1-2 15,-3-1-2-15,-5 3 0 0,-5-1 2 0,-5 0 2 16,-5 0 1-16,-5-1 0 0,-6 0-1 16,-5 0 0-16,-6-1-3 0,-4-1-4 15,-2 0-3-15,-3-2-2 0,3-2-1 16,1-1-2-16,5-2-6 0,6-1-4 31,7-1-7-31,6-3-25 0,10-4-22 0,11-4-117 16,6-4-131-16,8-1-312 0</inkml:trace>
  <inkml:trace contextRef="#ctx0" brushRef="#br0" timeOffset="663407.2745">16738 10140 569 0,'4'-1'133'0,"0"1"11"0,0 4-90 0,1 1-6 16,-1 1 9-16,-3 3-1 0,-1 2-6 16,-1 1-6-16,-1 3-9 0,0 1-11 15,-2 1-8-15,1 1-6 0,-1-1-4 16,-1 0-2-16,1-1-2 0,0-1-4 16,-1-2-7-1,1-2-7-15,0-2-26 0,0-2 18 16,2-1-155-16,3-3-141 0,4-4-340 0</inkml:trace>
  <inkml:trace contextRef="#ctx0" brushRef="#br0" timeOffset="663538.4211">16674 9931 670 0,'0'-10'147'0,"1"5"1"0,3 2-115 15,1 3-19-15,2 4 1 0,2-1-4 16,0 2-12-16,1 5-22 0,1 1-125 15,1 1-123-15,3 4-324 0</inkml:trace>
  <inkml:trace contextRef="#ctx0" brushRef="#br0" timeOffset="664276.1262">17259 9885 500 0,'1'-6'120'16,"0"0"7"-16,-2 1-71 0,-1 1-6 15,-2 2 3-15,-2 1-3 0,-2 1-4 16,-4 2-4-16,-2 3-3 0,-3 4-9 16,-2 3-7-16,-3 6-4 0,0 4-3 15,0 2-2-15,1 3-3 0,0 5-2 16,4-1-2-16,3 1-3 0,4 0-1 0,4 1-2 0,4-1 0 15,5-3 0-15,5-3 0 0,6-1-1 16,5-5 1-16,4-5-1 0,3-4 2 16,5-6-2-16,2-4-5 0,-1-4-5 15,-1-4-8-15,-5-3-19 0,-3-6-20 16,-4 0 145-16,-8-4-263 0,-3-3-139 0,-5 3-384 31</inkml:trace>
  <inkml:trace contextRef="#ctx0" brushRef="#br0" timeOffset="664423.5916">17145 10135 647 0,'21'-18'138'0,"0"1"0"0,4-1-112 0,2 1-20 0,0-2 2 16,-3 4 2-16,-2 3-13 0,-4 5-18 15,-4 5-117-15,-3 3-116 0,-1 3-303 16</inkml:trace>
  <inkml:trace contextRef="#ctx0" brushRef="#br0" timeOffset="665108.9037">18043 9689 533 0,'1'-7'125'16,"1"0"5"-16,2-1-75 0,-2 1-13 15,1 1 2-15,-2 0 2 0,1 2-4 0,-2 1 0 16,0-1-1-16,-1 2-6 0,-2 0-8 31,-1 2-7-31,-2 0-2 0,1 2-3 0,-6 1-3 16,-1 2-2-16,-5 0-1 0,1 3-1 15,-6 1-2-15,-4 1 0 0,-2 0-1 16,1 3-2-16,-1 1 0 0,2 2-2 16,-1 2 0-16,4 1 0 0,3 1-1 0,3 0 0 15,1 0 0-15,4-2 0 0,3 0-1 16,5-2 1-16,3-2-1 0,4 0 1 0,4-2-1 16,5 3 1-16,5-1 0 0,3 0 0 15,3 1 0-15,4 1 1 0,3 3 0 16,3 2 1-16,0-2 1 0,-1 2 0 15,-4 1 0-15,1 3 1 0,-5 2 0 0,-5 0 0 16,-2-2-1-16,-7 0-1 0,-3 0 0 16,-2 0 0-1,-6-3 0-15,-4-4 1 0,-2-3 0 16,-3 1 1-16,-5-3 2 0,-2-1-1 16,-4-2 2-16,-5 0-1 0,-4-3 0 15,-2-1 0-15,-2-3-1 0,2-2 0 0,-1-1-2 16,3-1 0-16,6-3-1 0,4-3 0 15,2-2-2-15,5-2-5 0,4-1-7 16,4-2-9-16,5-3-22 0,5-1-30 0,4 1 18 16,0 2-140-16,8 1-136 0,-1 5-313 15</inkml:trace>
  <inkml:trace contextRef="#ctx0" brushRef="#br0" timeOffset="665409.4472">17655 10334 559 0,'-2'-7'126'0,"2"4"9"0,0 0-86 0,3 3-10 16,2 2 3-16,-3 1 5 0,0 4-2 31,0 2-2-31,-1 2-5 0,-1 2-9 0,-1 0-6 16,0 2-5-16,-2 0-4 0,1 0-5 0,-2-1-1 15,1-2-6-15,1-1-3 0,0-1-20 16,1-3-24-16,1-5-130 0,0-4-141 16,4-2-352-16</inkml:trace>
  <inkml:trace contextRef="#ctx0" brushRef="#br0" timeOffset="665578.2984">18109 9507 526 0,'3'-12'138'0,"-1"4"6"16,-2 3-82-16,0 7-5 0,-3 4-2 16,-2 5-12-16,-3 7-8 0,-2 3-12 15,-1 4-5-15,-1 2 2 0,2 2-7 16,1 3-34-16,3-1-139 0,-1 2-137 15,2 0-359-15</inkml:trace>
  <inkml:trace contextRef="#ctx0" brushRef="#br0" timeOffset="666009.4383">18206 10604 548 0,'-7'0'150'16,"4"-2"2"-16,5-4-12 0,3-2-103 0,3-4-10 15,3-1 5-15,4-3-12 0,5-5-6 16,2-2-2-16,2-1-2 0,-2 0-6 16,0-3-2-16,2 0-1 0,-4 1-1 15,-2-2 0-15,-7 4 1 0,-2 2-1 16,-7 2 1-16,-2 5 2 0,-6 4 4 0,-1 3 0 16,-1 7 2-16,-2 6 1 0,0 4 3 15,2 5 0-15,-3 3 0 0,-3 4-1 0,1 2-1 16,0 1 0-16,2-1-1 0,0-1-2 15,5-2-2-15,5-2-2 0,4-1-1 16,3-4-2-16,4-2 0 0,3-2-3 16,1-6-9-1,-1-2-8-15,-1-4-21 0,4-6-22 0,0 1 53 16,-2-5-176-16,-1 1-135 0,-2-1-325 16</inkml:trace>
  <inkml:trace contextRef="#ctx0" brushRef="#br0" timeOffset="666156.2797">18463 10065 732 0,'-1'-8'163'0,"-2"0"0"0,3 3-93 0,1 4-59 15,3 2-6-15,-1 1-29 0,1 0-140 16,0 1-135-16,-2 1-358 0</inkml:trace>
  <inkml:trace contextRef="#ctx0" brushRef="#br0" timeOffset="667209.0645">19040 9493 574 0,'-5'-23'143'0,"-1"0"0"0,4 4-50 16,4 7-71-16,6 2-9 0,6 2 2 15,7 4-2-15,2 4-4 0,2 4 1 16,0 5 0-16,1 8-1 16,-1 1-2-16,-5 5-1 0,-5 2-2 0,-6 3-2 0,0-2-2 0,-4 0 0 31,-4 0 1-31,-5 0 3 0,-2 0 3 0,-5 1 3 0,-1-1 2 0,-7-1 3 16,-3-1 4-16,-3-1 0 0,-1-1 0 15,2-2-1-15,2-4-2 0,2 0-3 16,6-2-2-16,6 1-3 0,7 3-3 15,8-1-1-15,7 4-3 0,6 1 1 16,2 0-1-16,3 1 0 0,0 1 0 16,0 0-1-1,-3-3 1-15,-6-4 0 0,-3-1-1 0,-6-2 0 16,-2-2 1-16,-7-3-1 0,-1 2 1 16,-3 1 0-16,-5 2 0 0,-2 4 1 15,-3-1-1-15,-2 3 0 0,0 2 0 16,-1-3-1-16,3 1 1 0,4 0-1 15,5 0 0-15,7 0 0 0,8 2 0 16,5 2 0-16,3 3 0 0,2 0 0 0,1 4 0 0,2-1 1 16,2 2-1-16,1-1 0 0,4-2 0 15,2 0 1-15,-2-2 1 0,-5-4 2 16,-6-1 4-16,-12-3 4 0,-11-1 4 16,-15 0 1-16,-7-2 1 0,-3 1 1 15,-3-3-3-15,-6-2-4 0,-3 1-3 16,5-2-4-16,-2-2-1 0,-3-2-5 0,1-3-2 0,5-1 29 15,9 2-66-15,10-3-163 0,7-11-170 16,7-5-449-16</inkml:trace>
  <inkml:trace contextRef="#ctx0" brushRef="#br0" timeOffset="672880.5252">15506 10036 545 0,'0'-12'125'16,"-2"3"4"-16,-3 4-90 0,1 0-6 0,1 1 3 0,-1 2 1 16,2 0-4-16,-1 1-3 0,1 2-6 15,1 2-5-15,1 3-4 0,2 7-5 16,2 4-2-16,2 4-1 0,1 3 0 16,3 7 1-16,1 3 1 0,1 3 1 15,0-1 0-15,-1-2-1 0,0 1-2 16,-1-1 0-1,-2-6-2-15,-2-1 0 0,-1-3-1 0,-1-3-2 16,-2-2 1-16,-1-1-1 0,0-6-1 16,-1-1 0-16,1-3 0 0,-1-5 1 15,0 1 0-15,2-5 4 0,-1 1 2 16,2-3 2-16,0-3 1 0,4-5 1 16,0-3 1-16,3-6-1 0,2-1-2 15,0-7-2-15,2-5-2 0,-2-4-1 0,0-3-1 0,0-3 0 16,0-4-2-16,-1 2-1 0,0 1 0 15,-1 5-1-15,-1 8 0 0,-2 7 1 16,-2 6-5-16,0 11-6 0,-4 5-3 16,-2 8-9-16,-4 6-34 0,1 8 25 15,-1 4-155-15,4 2-135 0,-1 4-335 16</inkml:trace>
  <inkml:trace contextRef="#ctx0" brushRef="#br0" timeOffset="673061.9667">15337 10406 570 0,'2'-8'132'0,"10"-3"0"16,8 0-54-16,4-1-67 0,7-2-9 16,3 1-1-16,0 0 2 0,-3 3-5 15,-5 2-15-15,-5 0 41 0,-6 2-156 16,-7 5-116-16,-8 0-306 0</inkml:trace>
  <inkml:trace contextRef="#ctx0" brushRef="#br0" timeOffset="673530.776">15749 10478 539 0,'2'-4'133'16,"5"-2"5"-16,2-2-57 0,2-2-42 15,2 0-2-15,1-2 3 0,2-1-4 0,2 0-7 16,-1 1-5-16,1-1-6 0,0 0-7 15,-2-5-4-15,0 1-2 0,-1-3-2 16,-3-2-2-16,-1-4 1 0,-2-2-1 0,-2-1-1 16,-1 2 1-16,-4 4-1 0,-2 4 1 15,-1 3-2-15,-3 8 1 0,-1 2 0 16,-2 5-1 0,-1 3 0-16,-1 4 1 0,-1 4-1 15,-1 4 1-15,1 5 0 0,0 6 1 16,4 2 0-16,0 1-1 0,3-1 1 15,2-1 0-15,2-3 0 0,1-4 0 0,4-3 0 16,-1-4 1-16,2-1-1 0,-1-3-4 16,2-3-10-16,-2 0-17 0,2-4-19 15,-1-3-46-15,-3-4-71 0,2 1-113 0,-3-2-238 16</inkml:trace>
  <inkml:trace contextRef="#ctx0" brushRef="#br0" timeOffset="673684.0342">15990 9985 597 0,'-1'-16'144'16,"1"6"2"-16,1 1-81 0,0 2-27 0,1 4-7 16,1-1-2-16,-1 2-9 0,-2 2-5 15,0 1-8-15,0 3-22 0,-1 2-26 0,0 5-116 16,-3 1-126-16,2 3-313 0</inkml:trace>
  <inkml:trace contextRef="#ctx0" brushRef="#br0" timeOffset="674547.6133">16173 10278 534 0,'-3'-11'123'0,"-1"2"2"0,2 2-82 0,0 1-18 0,0 3-3 16,1 1 0-16,0 2-7 0,0 2-4 16,-2 1 0-16,1 3-12 0,-1 1-11 15,1 2-14-15,-2 3-6 0,3 0-101 16,1-1-105-16,1 2-251 0</inkml:trace>
  <inkml:trace contextRef="#ctx0" brushRef="#br0" timeOffset="674701.3039">16074 10439 466 0,'2'3'125'0,"0"-4"10"0,4-2-61 15,3-1-14-15,2-2-4 0,2 1-6 0,0-1-7 31,-1 1-17-31,-1 2-33 0,-4-1-137 0,-9 6-132 16,-8 4-332-16</inkml:trace>
  <inkml:trace contextRef="#ctx0" brushRef="#br0" timeOffset="681796.5634">7755 12016 486 0,'0'-20'114'0,"3"-1"7"0,1 1-75 16,1 6 1-16,0 2 4 0,-1 2 4 16,-1 4-3-16,-2 2-6 0,-2 4-5 15,-2 7-10-15,-1 6-6 0,-4 8-5 16,1 10-5-16,0 9-3 0,-1 11 1 15,1 4-1 1,4 3-1-16,3 2-4 0,1-2-3 16,1-4-1-16,2-3-1 0,0-4-1 15,2-4 0-15,-1-2 0 0,-1-2 0 0,-1-6 0 16,-2-3 0-16,-1-4-1 0,-4-4-4 16,-2-2-4-16,-1-6-8 0,1-3-11 15,-1-5-16-15,1-4-15 0,-1-5-3 16,3-9-109-16,-1-7-115 0,5-9-263 0</inkml:trace>
  <inkml:trace contextRef="#ctx0" brushRef="#br0" timeOffset="682174.4803">7744 11844 466 0,'-10'-9'120'15,"4"2"6"1,1-4-21-16,6 2-72 0,6-2-11 16,4-3 2-16,4 2 2 0,6-1-4 0,5 4-3 15,6 4-2-15,3 5-3 0,3 7-2 16,-1 2-3-16,-2 8-2 0,-6 6-3 15,-2 0-1-15,-9 4-2 0,-5 2 0 16,-8-3 0-16,-7 1 0 0,-8 2 0 16,-8-1 2-16,-6-2 2 0,-4-1 3 0,-10-2 2 0,-2 0 2 15,-4 0 1-15,0-3 2 0,0-4-1 16,3-1-1-16,2-3-3 0,8-5-1 16,5-2-1-16,10-6-8 0,8-3-25 15,12-3 32-15,10-3-172 0,11-2-139 16,9 1-363-16</inkml:trace>
  <inkml:trace contextRef="#ctx0" brushRef="#br0" timeOffset="682858.1941">8462 11815 541 0,'-6'-15'123'0,"1"3"7"0,0 2-86 16,1 6-5-16,1 2-3 0,-3 8 1 16,-3 8-1-16,-3 7-3 0,-3 12-5 15,-2 8-7-15,-3 10-3 0,0 9-2 16,0 5-1-16,4-1-1 0,2 0-3 0,6-7-2 15,5-6-2-15,5-6-3 0,6-6-1 16,4-11 1-16,5-5-2 0,5-4-6 0,2-7-26 16,3-5-137-16,-1-4-138 0,-2-6-360 15</inkml:trace>
  <inkml:trace contextRef="#ctx0" brushRef="#br0" timeOffset="683327.844">8586 12075 463 0,'-10'-7'130'15,"3"1"6"-15,2 2 9 0,1 2-99 16,4 2-10-16,1 1 2 0,3 3-3 16,1 1-3-16,1 3-5 0,0 4-6 0,4 2-3 0,-1 5 0 15,-1 0-1-15,-1 2 1 0,1 0-3 16,-2 1-3-16,0-1-1 0,-1-3-2 16,-1-1-3-16,-1-3 0 0,0-1-2 15,-1-1-2-15,1-4 0 0,-1 0 0 16,0-4-1-16,1-1 1 0,0-2 1 15,1-4 0 1,1-2 1-16,3-5 0 0,0-5 1 0,2-5 1 16,-1-8 0-16,1-5 1 0,1-4-1 15,-1-3 1-15,1-2-1 0,-1 0-1 16,0 4-1-16,1 6-1 0,-3 7-1 16,1 4-1-16,-1 7 0 0,-3 4-1 15,1 6-1-15,-2 3-1 0,2 1 1 16,-2 2-1-16,0 3-2 0,1 3-3 0,0 3-30 0,-1 2-21 15,-1 0-130-15,-1 1-146 0,-1 1-357 16</inkml:trace>
  <inkml:trace contextRef="#ctx0" brushRef="#br0" timeOffset="683643.3109">9022 11770 530 0,'2'-25'129'0,"1"4"10"0,-1 4-73 0,0 2-13 31,3 7-3-31,-2 6-1 0,3 8-5 0,-2 6-4 16,4 7-7-16,0 5-9 0,2 5-7 15,3 8 1-15,1 2 1 0,-1-1-3 16,0 4-4-16,-2-1-3 0,1-1-2 15,-2 1-2-15,-4-1-2 0,-1-1-1 16,-5 0 0-16,-4-5 0 0,-4 0 0 16,-8-2 0-16,-5-5 1 0,-4-2-1 0,-2-4-4 0,-2-3-2 15,1-4-27-15,3-3 7 0,3-4-159 16,4-2-148-16,8-5-372 0</inkml:trace>
  <inkml:trace contextRef="#ctx0" brushRef="#br0" timeOffset="690969.737">9644 11999 564 0,'11'-7'138'16,"-4"-1"5"-16,4 0-35 0,4 1-73 15,1-2-14-15,6-1 2 0,3 1 2 0,3-1-2 0,0 0-4 16,-2 3 0-16,0 1-9 15,-5 3-18-15,-4 2-29 0,-6 1 124 0,-8 1-248 16,-4 6-145-16,-6 4-397 0</inkml:trace>
  <inkml:trace contextRef="#ctx0" brushRef="#br0" timeOffset="691106.9653">9705 12124 700 0,'3'-10'154'15,"5"-4"5"-15,6 0-114 0,6 0-18 16,5-2 1-16,4 1 2 0,0 1-5 15,2 4-4-15,-3 3-4 0,-2 5-14 32,-4 6-32-32,-6 5-124 0,-5 2-21 15,-8 3-121-15,-4 3-263 0</inkml:trace>
  <inkml:trace contextRef="#ctx0" brushRef="#br0" timeOffset="692421.7807">10645 11814 499 0,'-3'-12'123'0,"3"3"4"15,-3-1-49-15,1 5-35 0,0 2-9 16,2-1-4-1,0 5-3-15,1 6-3 0,-1 4-2 16,1 8-5-16,1 7-5 0,-1 3-4 0,-1 9 1 16,-1 2 2-16,-2 3-1 0,1 1-2 15,0 0-2-15,0-4-1 0,2 1-2 16,0-6 0-16,1-5-1 0,0-3-2 16,2-4-7-16,-1-7-9 0,3-2-14 15,-2-5-17-15,1-3 101 0,1-6-212 0,0-6-127 16,2-3-327-16</inkml:trace>
  <inkml:trace contextRef="#ctx0" brushRef="#br0" timeOffset="692706.1359">10593 11928 525 0,'-3'-11'115'0,"3"-3"4"16,4-2-81-16,3 0-13 0,6-3-1 15,5 0 2-15,4-5 1 0,3-3-3 16,5 1-2-16,0 1-5 0,1 3-4 15,-1 4-4-15,-4 5-2 0,-1 7-1 16,-4 7-3-16,-6 9-1 0,-2 5 0 16,-5 6 0-1,-3 4 0-15,-3 2 0 0,-6 3 1 0,-2 0 2 16,-4-2 0-16,-4-3 1 0,-3-1 0 16,-3-3 1-16,0-1 0 0,-2-4-1 15,-1-1 0-15,1-3 0 0,2-1 0 16,4-5-7-16,1-2-16 0,4-1 81 15,7-7-217-15,6-1-139 0,5-4-382 16</inkml:trace>
  <inkml:trace contextRef="#ctx0" brushRef="#br0" timeOffset="692968.5588">11400 11550 712 0,'-12'-13'149'16,"-2"5"0"-16,-1 8-120 0,0 7-17 15,3 8 1-15,-2 7 2 0,-1 9 1 16,-1 7 1-16,0 6 1 0,-1 4-1 16,2 5-6-16,0-3-4 0,0 3-2 15,2-4-2-15,3-4 0 0,4-1 0 0,2-4-2 0,7-3 0 16,2-3 1-16,5-4-1 0,5-7-2 15,4-2-6-15,3-6-25 0,2-4-137 16,2-6-139-16,-2-7-359 0</inkml:trace>
  <inkml:trace contextRef="#ctx0" brushRef="#br0" timeOffset="693469.743">11790 11672 543 0,'-2'-10'122'0,"-3"3"5"0,0 3-87 16,-1 2-7-16,-2 2 1 0,-3 2 3 0,-2 1-4 16,-4 4-4-16,0 4-5 0,-3 2-6 15,0 2-7-15,0 3-4 0,1 0-2 16,2 1-1-16,2 1-2 0,4-2 0 0,3 1-2 16,4-3 0-16,3 1-1 15,3-3 0-15,3 0 0 0,4-3-1 0,1-3 1 31,2 0 0-31,2-2 1 0,1-2 0 0,0 2 0 16,-1-1 0-16,0 2 2 0,1 1 0 16,-3-2 0-16,-2 2 2 0,-3-1 1 15,0-1 2-15,-4 0 1 0,-1-2 2 16,-3-1 3-16,-2 2 3 0,-4-3 0 16,-5 3 2-16,-5 0-2 0,-3 0 0 0,-4 1-2 15,-5-2-3-15,0-1-3 0,-1 1-3 0,2-4 0 16,3-2-2-16,2-1-3 0,4 0-7 15,5-3-8-15,6 1-38 0,7-1-125 16,6 2-143-16,4 1-350 0</inkml:trace>
  <inkml:trace contextRef="#ctx0" brushRef="#br0" timeOffset="693723.1513">11844 11909 620 0,'0'-2'153'15,"0"2"6"-15,0 1-96 0,-2 4-14 0,0 2 1 16,0 4-4-16,-1 4-10 0,0 2-7 31,-2 4-4-31,2 2-5 0,1 0-5 0,-1-2-5 16,3 1-4-16,0-2-1 0,2-1-1 16,0-1-5-16,0-2-6 0,1-1-14 15,1-3-31-15,-2-3-113 0,2-4-20 0,-1-9-123 16,2-1-243-16</inkml:trace>
  <inkml:trace contextRef="#ctx0" brushRef="#br0" timeOffset="693906.7373">12111 12050 516 0,'11'-1'135'0,"-3"1"5"16,-3 2-7-16,-1 1-93 0,1 2-6 16,-3 3 5-16,-2 1-1 0,-2 1-6 15,-4 2-5-15,-1 1-6 0,-3 1-9 16,-3 3-3-16,-3-1-9 0,-1 1-27 0,-1-2-118 16,0-3-23-16,-2 0-120 0,5-4-260 15</inkml:trace>
  <inkml:trace contextRef="#ctx0" brushRef="#br0" timeOffset="694069.5516">12432 12027 694 0,'0'-1'151'16,"-1"-2"8"-16,1 3-121 0,0 0-15 15,0 0 0-15,1-1 3 0,1-2-4 16,1-1-16-16,3-4-35 0,0 0-135 0,2 1-136 15,-2 0-349-15</inkml:trace>
  <inkml:trace contextRef="#ctx0" brushRef="#br0" timeOffset="694223.6914">12744 11974 672 0,'-4'-7'158'16,"5"2"1"-16,0 0-73 0,1 0-70 15,2 2-4-15,3 0 4 0,-1-1-11 16,0 1-31-16,2 0-94 0,1-2-41 0,1 6-116 16,3 2-263-16</inkml:trace>
  <inkml:trace contextRef="#ctx0" brushRef="#br0" timeOffset="694370.3949">13061 11949 671 0,'-5'-9'177'0,"0"3"4"0,2-2-18 0,3 2-133 16,3 4-11-16,3-1 2 0,2 0-7 16,2 0-14-16,1 1-10 0,2-1-35 15,1-1-138-15,1 0-149 0,2 2-374 16</inkml:trace>
  <inkml:trace contextRef="#ctx0" brushRef="#br0" timeOffset="694603.1259">13532 11878 648 0,'12'-3'149'16,"-1"2"7"-16,-1 1-103 0,-2 3-14 0,0 0 4 15,-5 4 3-15,-2 3-9 16,-3 2-6-16,-4 2-5 0,-4-1-10 0,-6 2-5 15,-3 3-3-15,-3-1-4 0,-3 0-7 16,1-2-8-16,1-2-27 0,2-1-143 16,3-3-149-16,6-7-374 0</inkml:trace>
  <inkml:trace contextRef="#ctx0" brushRef="#br0" timeOffset="695039.6566">14080 11563 746 0,'6'-17'165'0,"-6"0"7"0,-1 5-131 16,-1 1-8-16,-1 4 1 0,-3 1-2 16,-4 3-7-16,-3 1-8 0,-3 2-6 15,-2 1-8-15,-4 3-3 0,-2 4-1 16,-2 3 0-1,-2 2 0-15,2 2 0 0,2 5-1 0,1 2-1 16,4 1-4-16,3-2-2 0,4 2 0 16,5-1-1-16,4-3 0 0,3-3 0 15,3-2 2-15,5-3 4 0,2-4 1 16,4 0 1-16,1-1 1 0,4-1 1 16,1 2 0-16,2 0 1 0,-2 2 1 15,0 2 0-15,-2 0 1 0,-3 0 1 0,-3 1 1 0,-4-2 1 16,-3 0 2-16,-5 0 2 0,-4-3 2 15,-4 2 1-15,-5-1 2 0,-6-2-1 16,-6 0-1-16,-1-2-1 0,-5-1-2 16,0 1-3-16,-2-2-2 0,2 0-2 15,2-2 0-15,6 0-5 0,3-1-5 16,4-1-12-16,9-4-68 16,6 1-106-16,9-3-148 0,5-2-355 15</inkml:trace>
  <inkml:trace contextRef="#ctx0" brushRef="#br0" timeOffset="695486.5319">13966 11924 655 0,'-8'-8'160'0,"1"1"3"15,4 0-90-15,3-2-32 0,3 0 2 16,5-2-6-16,2 0-13 0,3-2-6 15,3 1-3-15,1 1-6 0,4 3-5 0,0 5-1 16,-2 3-2-16,0 5-1 0,-3 3-1 0,-1 4 0 16,-2 7-1-16,-6 2 2 0,-1 2-1 15,-5-2 1-15,-1 1 0 0,-1-3 1 16,-2 3-1-16,-3-3 2 0,-1-3-1 16,1-3 2-16,-1 3 1 0,-1-5 1 15,-1-1 3-15,0-6 3 0,1-2 1 0,1-3 3 31,1-4-1-31,3-4-1 0,4-5-2 0,5-3-2 16,4-7-3-16,9-4-3 0,5-6-2 16,8-4-1-16,2-1-1 0,2 1 0 15,-1 0 0-15,-3 8 0 0,-6 5-1 16,-4 10-1-16,-7 7 0 0,-4 12 0 0,-4 7 0 16,-4 6 0-16,-3 5 2 0,-3 2 1 15,-1 0 1-15,-4-1 1 0,0-2 1 0,-1-1-1 16,2-3 1-16,1-2-1 0,3-2 0 15,3-2-3-15,1-4-8 0,4-1-6 16,0-7-48-16,4-5-131 0,2 0-152 16,0-3-379-16</inkml:trace>
  <inkml:trace contextRef="#ctx0" brushRef="#br0" timeOffset="695724.6631">14428 11330 780 0,'-7'-14'176'16,"4"5"0"-16,11 3-125 0,6 4-22 16,9 4 3-16,5 5-8 0,9 5-8 0,2 6-2 15,3 7 1-15,-2 4-3 0,-1 10-4 0,-6 3-2 16,-3 8-1-16,-8 1 0 0,-8 3 0 16,-6-3 0-16,-9 1-1 0,-7-4-1 15,-4-3 0-15,-7-2 0 0,-1-8 0 16,-7-5-1-16,0 3 1 0,-5-4-3 15,-2-5 0-15,-1-6-22 0,0-4-176 0,1-3-164 16,3-7-436-16</inkml:trace>
  <inkml:trace contextRef="#ctx0" brushRef="#br0" timeOffset="696072.6564">15384 11665 638 0,'-1'-3'155'0,"-1"0"2"0,3-1-84 0,5 4-31 16,7-2-4 0,6-1-2-16,8-1-12 0,6 0-6 15,5 1 0-15,2-2-5 0,1 0-11 16,-8 3-10-16,-5 1-16 0,-7 1-19 15,-8 3-16-15,-8 2 1 0,-11 4-118 0,-8 3-116 16,-7 4-262-16</inkml:trace>
  <inkml:trace contextRef="#ctx0" brushRef="#br0" timeOffset="696225.4079">15408 11824 578 0,'-4'2'139'0,"3"0"9"16,5-3-75-16,8 0-21 0,7-1-4 15,7-2-4-15,7-2-7 0,7-3-6 0,3-3-8 16,3 2-5-16,-3-1-9 0,-3 3-35 15,-5-1-78-15,-6 7-66 0,-7 4-129 16,-4 3-302-16</inkml:trace>
  <inkml:trace contextRef="#ctx0" brushRef="#br0" timeOffset="696609.5046">16404 11538 733 0,'-12'-18'160'0,"1"4"-1"16,-2 7-120-16,-1 4-19 0,0 6 2 15,-6 2 2-15,-3 6-4 0,-5 3-2 16,-1 6 1-16,-4 5-5 0,1 5-4 16,3 5-4-16,1-1 0 0,6 1-2 15,6 0-2-15,5-2 0 0,8-1-1 0,6-4 1 16,7-3-1-16,6-1 0 0,5-4 1 15,8-4-1-15,1-6 1 0,3-7 0 16,4-3 0-16,1-8 0 0,-1-3 0 16,-1-3 0-16,-4-4 0 0,-3 1 1 15,-5-4-1-15,-3-2 0 0,-6-8 0 0,-7-6-1 32,-4-4-1-32,-6 0 0 0,-4-2-1 0,-4 5-1 15,-4 1 0-15,-2 11 0 0,-2 10-1 16,-3 7 0-16,0 10 0 0,-1 7 0 15,0 6 1-15,3 3-3 0,1 3-4 16,6 3-7-16,4 1-22 0,7-3-24 0,7-2 120 16,4-8-239-16,8-4-142 0,4-8-370 15</inkml:trace>
  <inkml:trace contextRef="#ctx0" brushRef="#br0" timeOffset="696825.7896">16719 11274 667 0,'-3'-2'153'15,"-2"9"11"-15,-9 8-103 0,-6 3-12 16,-10 9 5-16,-5 5-3 0,-7 7 2 0,-7 2-6 16,-5 5-8-16,0 6-11 0,-1 4-6 15,3 2-5-15,-4 0-4 0,3 1-4 0,3-2-3 16,5-1-4-16,4-5-7 0,5-2-8 16,3-3-3-16,7-4-47 0,6-4-142 15,4-1-163-15,2-11-397 0</inkml:trace>
  <inkml:trace contextRef="#ctx0" brushRef="#br0" timeOffset="697472.6562">17452 11306 601 0,'-11'-10'139'0,"-4"3"6"0,-2 5-89 0,-1 3-13 16,0 4 1-16,-3 4-2 0,-2 5-5 15,0 6 0-15,0 7-2 0,0 2-5 16,-3 10-6-16,-1 2-5 0,0 6-1 16,2 3-4-16,2 1-3 0,2-2-3 15,5 2-2-15,6-6-2 0,5-4-2 0,8-1 0 16,7-5-1-16,6-7-5 0,4-2-6 0,6-7-21 15,3-2 92-15,6-7-249 0,1-6-165 16,3-5-440-16</inkml:trace>
  <inkml:trace contextRef="#ctx0" brushRef="#br0" timeOffset="697856.7324">17702 11508 650 0,'-3'-6'147'16,"2"1"8"-16,0-1-103 0,0-1-13 15,-1 2 4-15,-4-2 1 0,-2 1-7 0,-2-1-4 0,-5-1-8 16,-6 5-10-16,-2 3-6 0,-2 3-4 16,0 3-3-16,-2 5-1 0,0 4 0 15,3 3-1-15,6 0-1 0,3 2 0 16,4 0 0-16,7 2-1 0,7-3-1 15,6-1 1-15,6-2-1 0,4-2 0 16,4-5 0-16,4-2 1 0,1-3 1 0,0 1-1 0,-4-2 0 16,-2 1 1-16,-4 3-2 0,-2 2 1 15,-7 0 0-15,-5 1 0 0,-1 0 0 16,-4 1 0-16,-5-1 2 0,-2-2 2 16,-5 0 2-16,-1-1 0 0,-3 1 2 15,-2-2 0-15,-3 0 1 0,1-2-2 16,-1 0 0-1,0-3-1-15,0-2-1 0,4-1-3 0,-1-2-5 16,5-2-11-16,3-2-31 0,4-4-134 16,7 0-145-16,7-4-363 0</inkml:trace>
  <inkml:trace contextRef="#ctx0" brushRef="#br0" timeOffset="698109.5556">17770 11676 699 0,'-2'-2'157'0,"1"1"3"0,0 2-108 16,0 3-16-16,-1 6 6 0,1 2-7 16,-2 3-4-16,-1 3 0 0,1 1-4 15,-1 0-7-15,1 1-8 0,0-2-5 16,1-1-1 0,-1 0-5-16,3-3-4 0,0-2-7 0,3-1-12 15,-1-4-28-15,2-1-20 0,3-4-119 16,4-1-138-16,2-3-318 0</inkml:trace>
  <inkml:trace contextRef="#ctx0" brushRef="#br0" timeOffset="698272.4614">18072 11742 618 0,'0'9'145'16,"-4"0"8"-16,2 1-82 0,0 1-30 15,0 0 2-15,0-1 2 0,-1-1-5 16,1 0-8-16,-1-2-9 0,-2 0-9 15,1 0-6-15,0 1-8 0,-2-1-6 16,1-1-17-16,-1 1-28 0,2-4-125 0,2 3-142 0,2-3-341 16</inkml:trace>
  <inkml:trace contextRef="#ctx0" brushRef="#br0" timeOffset="698407.2158">18531 11709 716 0,'0'5'154'16,"-7"-2"3"-16,-1 4-100 0,1 4-38 16,-2 2 2-16,-1 2 4 0,-2-3 1 15,-4 0-2-15,0 0-2 0,2-2-9 16,1-1-11-16,1-1-21 0,2-2-22 16,2-2-136-16,8-1-143 0,7 2-359 15</inkml:trace>
  <inkml:trace contextRef="#ctx0" brushRef="#br0" timeOffset="698588.0482">18921 11627 686 0,'-3'-2'169'16,"1"-3"3"-16,-1 1-57 0,2 2-88 0,0-1-5 15,1 2 3-15,1-1-7 0,1-1-11 16,0 1-8-16,4-1-30 0,0 1-24 15,4 0-125-15,5 1-139 0,2 1-336 16</inkml:trace>
  <inkml:trace contextRef="#ctx0" brushRef="#br0" timeOffset="698761.0093">19203 11629 701 0,'-2'-2'163'15,"2"-2"5"-15,-1 2-103 0,1-1-36 16,0 1 2-16,1-1-3 0,-1-1-13 15,2 1-13-15,2 0-27 0,2-1-27 16,5 0-122-16,12 1-137 0,8-3-329 0</inkml:trace>
  <inkml:trace contextRef="#ctx0" brushRef="#br0" timeOffset="699057.1511">19739 11577 604 0,'10'-2'148'16,"-9"3"3"-16,3 0-63 0,-3 4-47 16,0 0 0-16,-2 5 8 0,-1 2-4 15,-4 2-3-15,-2 4 0 0,-2 1-8 16,-2 0-7 0,-3 1-8-16,-3-1-7 0,-2-1-3 0,0 0-6 15,-2-3-8-15,1-1-8 0,1 0-36 16,-4-6-145-16,2 3-157 0,4-5-392 15</inkml:trace>
  <inkml:trace contextRef="#ctx0" brushRef="#br0" timeOffset="699610.8576">20386 11212 503 0,'9'-22'143'0,"-1"3"9"16,-3 4 4-16,0 3-95 0,-3 1-10 15,0 3 2-15,-2 3-5 0,-3 0-6 0,-3 2-6 16,0 0-9-16,-3 0-10 0,-2 3-7 0,-2 3-5 16,-1 1-2-16,-2 0-1 0,0 4-2 15,1 2 0-15,-1 2-1 0,4 2 0 0,2 3 1 16,3 0-1-16,3 2 0 0,4 2-1 15,5-2 1-15,1 0 0 0,4-2 0 16,2 0 1-16,1-3-1 0,2 0 1 16,-1-1 0-16,0 1 1 0,-2-2-1 0,-1 1 1 15,-1 1-1-15,-1 1 1 0,-3-1-1 32,0 0 0-32,-4-2 1 0,-1-1-1 0,-3-1 1 15,-4-2 0-15,-1-1 0 0,-3-2 1 16,-3 1-1-16,-4-1 2 0,-2 0-1 15,-2-1-1-15,-3-2 1 0,-2-1-1 16,1-1 1-16,0-1-2 0,3-2-3 0,5 1-6 16,2-2-17-16,9-1 5 0,5-1-168 15,4 2-153-15,8 0-388 0</inkml:trace>
  <inkml:trace contextRef="#ctx0" brushRef="#br0" timeOffset="700074.2342">20451 11545 667 0,'-13'-12'162'0,"1"1"1"0,4 1-77 0,3 1-56 16,4 2-1-16,4 0 3 0,3-2-11 15,5-2-6-15,6 0-3 0,3 0-2 16,4 1-7-16,2 1-3 0,1 4 0 15,-3 3 0-15,-3 5-1 0,-3 3 0 0,-4 3-1 16,-3 0 0-16,-3 3 1 0,-4 1 0 16,-2 2 0-16,-3-1 2 0,-1 0 1 0,-4 0 1 15,-1 2 1-15,-2-2 1 0,-1-1 2 16,-1-3 0-16,-1-1 2 0,0-4 2 16,0 0 2-16,0-3 2 0,1-2 2 15,1 0 2-15,3-2-1 0,2-3-2 0,6-1-3 0,6-5-2 16,6-5-4-16,7 0-4 0,5-4-2 15,6-2-1-15,1-1-1 0,1 2 0 16,-2 4 0-16,-4 5 0 0,-5 3 0 16,-4 8-2-16,-6 5 1 0,-5 6 0 15,-2 6 1-15,-4 4 0 0,-3 6 0 16,-3-1 2 0,-2 0 1-16,-1-2 0 0,-1 2 0 0,1-4 0 15,1-3-1-15,1-6 1 0,3-3-2 16,1-2-3-16,2-7-8 0,4-5-8 15,5-8-42-15,2-5-25 0,4-7-114 16,5-6-146-16,2-8-328 0</inkml:trace>
  <inkml:trace contextRef="#ctx0" brushRef="#br0" timeOffset="700289.9363">21094 10881 678 0,'-5'1'159'15,"0"1"2"-15,2 0-49 0,3 4-84 16,4 2-3-16,4 4 7 0,6 6 4 15,7 2 2-15,5 6-1 0,4 4-4 16,3 5-10 0,-1 7-5-16,-1 4-6 0,-5 3-2 0,-9 2-3 15,-7 3-1-15,-7-1 1 0,-8 3-1 16,-8-3 2-16,-12-3-1 0,-5 0-1 16,-6-4 0-16,-5-5 1 0,-2-2-10 15,1-7 7-15,-3-4-40 0,3-3-173 16,3-3-175-16,-2-8-450 0</inkml:trace>
  <inkml:trace contextRef="#ctx0" brushRef="#br0" timeOffset="725571.5312">7620 13446 594 0,'-11'-29'139'0,"2"10"5"0,-3 9-93 0,4 10-15 0,2 6-3 15,1 1 4-15,4 8-6 0,1 4-5 16,1 6-6-16,1 4-3 0,5 7-1 15,0 4-2-15,2 5 0 0,0 1-1 16,-1 0 0-16,-2 2-1 0,0 0-1 16,-5-3-1-16,-2 0-2 0,-1-2-2 15,-2-3-2-15,0-1 0 0,-2-3-2 0,1-3 0 16,0-2 1-16,1-4-3 0,0-8-8 0,1-2-5 16,2-8-13-16,4-8-25 0,1-11-16 15,2-10-8-15,3-7-3 0,0-8-1 16,1-7-9-16,1-7-13 0,-5-5 21 15,-2 1 26-15,-7 0 19 0,-1 1 12 16,-6 3 16 0,-4 4 20-16,-2 8 32 0,-2 6 7 0,1 7-4 15,2 4-4-15,1 6-2 16,5 5-2-16,5 3-2 0,4 1 1 0,3 1 0 16,2-2 2-16,1 3-1 0,2 0 1 15,-1 1-1-15,2 2-1 0,-2 2 0 16,2 6-2-16,-1 4-3 0,2 6-4 15,1 4-4-15,0 6-1 0,0 1-2 0,0 3-2 16,1 0-3-16,0-1-4 0,0-2-3 16,2-3-2-16,1 0-2 0,3-1-3 0,2-1 0 15,2 0-2-15,2 0 0 0,-1-2-1 16,0 0-1-16,-2-5 1 0,-3 0 0 16,-2-4-6-16,-4-1-7 0,-3-4-7 15,-3-3-19 1,-3-2-9-16,0-5-28 0,-3-6-123 15,-3-7-137-15,-1-5-321 0</inkml:trace>
  <inkml:trace contextRef="#ctx0" brushRef="#br0" timeOffset="725771.1779">7820 13411 607 0,'-4'-3'132'0,"2"3"7"0,1 3-97 0,3 4-9 15,1 2 5-15,-1 3 4 0,3 4 0 16,3 4 1-16,1 4-3 0,-1 3-7 15,2 6-5-15,0 3-4 0,-1 3-3 16,0 0-4-16,-3-2-3 0,0 2-3 16,-1-3-4-16,0-1-3 0,-1-2 0 15,-1-2-1-15,-1 0-3 0,1-1-3 0,-1-3-9 0,1 0-29 16,2-4-5-16,-1-6-143 16,-1-4-149-16,2-6-357 0</inkml:trace>
  <inkml:trace contextRef="#ctx0" brushRef="#br0" timeOffset="726202.8815">8618 13237 560 0,'-4'-14'139'0,"-1"5"8"0,-3 3-76 15,1 4-21-15,-1 5-5 0,-5 1 0 16,-1 9-1-16,-2 6-8 0,-3 6-5 0,-3 8-3 16,-1 5-4-16,-2 8-3 0,1 5 0 15,2 5-4-15,3-1-2 0,3 1-3 16,4-4-3-16,4-4-3 0,6-4-2 16,4-8-2-16,5-5 0 0,5-6-1 0,3-3 0 0,4-4-1 15,3-3-4-15,1-4-5 0,5-5-13 16,1-3-29-16,-3-7-39 0,4-7-101 15,0 0-136-15,0-4-310 0</inkml:trace>
  <inkml:trace contextRef="#ctx0" brushRef="#br0" timeOffset="726671.4463">8703 13474 572 0,'-6'-7'137'0,"4"3"10"0,0 2-86 15,2 1-18-15,2 2 0 0,1 0 0 16,3 2-3-16,2 4-7 0,0 4-8 15,3 0-4-15,1 1 0 0,1 3-2 0,1 2-1 0,-2 3-1 16,0 0-2-16,0 2-2 0,0-1-2 16,-3 2-1-16,-1-1-3 0,0-3-1 15,0-1-1-15,-2-3-1 0,0-3-1 16,-1-1 0-16,0-3-2 0,-1-5 0 16,-1 0 1-16,-1 0 1 0,1-7 2 15,-1-1 1 1,1-6 1-16,1-5 1 0,1-7 0 0,0-4 1 15,1-7-2-15,-1-3-2 0,0-4-2 16,-1 1 1-16,-2 0-2 0,-1 5 1 16,2 5-1-16,-2 4 1 0,0 7 0 15,-1 7-1-15,1 4 0 0,0 4-1 16,0 4-1-16,1 2 0 0,-1 2-1 16,1 3-6-16,2 3-6 0,-1 1-12 0,0 1-28 0,1 2 95 15,-2-2-242-15,-2 0-163 0,-2 0-421 16</inkml:trace>
  <inkml:trace contextRef="#ctx0" brushRef="#br0" timeOffset="726973.3916">9184 13157 576 0,'-4'-20'144'0,"4"5"11"0,-1 2-75 15,1 2-25-15,1 4-5 0,2 4 0 16,1 5-7 0,3 6-12-16,2 7-8 0,3 5-9 0,3 6-6 15,1 4 2-15,2 4 0 0,-1 3 0 16,-1 2-1-16,-3-2-2 0,-1-1-1 16,-2 0-1-16,-3 0-1 0,-2 0-1 15,-4-1-1-15,-2-1 0 0,-5-2 0 16,-3 0 0-16,-4-4 0 0,-2 0 0 15,-4-3 0-15,-2-1 1 0,0-4 0 0,-1-2-4 0,0-2-10 16,4-4-40-16,1-4-136 0,6-4-152 16,6-7-385-16</inkml:trace>
  <inkml:trace contextRef="#ctx0" brushRef="#br0" timeOffset="727439.7692">9906 13464 664 0,'5'-4'159'0,"2"-2"5"0,3 1-96 15,4-2-29-15,5-2-4 0,6-1 1 16,3-1-9-16,4-3-9 0,2 0-4 16,0 1-5-16,-2 2-2 0,-4 2-8 15,-6 4-10-15,-6 4-14 0,-5 3-28 16,-7 4-22-16,-7 4-103 0,-2 5-129 15,-5 2-283-15</inkml:trace>
  <inkml:trace contextRef="#ctx0" brushRef="#br0" timeOffset="727640.4124">9957 13680 720 0,'2'0'164'0,"5"-6"6"0,7-1-117 16,6-5-20-16,6-5 1 0,6-3 1 0,3-3-8 15,3 1-8 1,0 2-4-16,-3 2-7 0,-4 4-6 15,-2 5-24-15,-5 5 39 0,-4 2-200 16,-7 3-156-16,-4 3-414 0</inkml:trace>
  <inkml:trace contextRef="#ctx0" brushRef="#br0" timeOffset="729974.6121">10909 13067 481 0,'1'-12'121'0,"-2"4"9"15,0 1-67-15,0 4-8 0,-1 0-9 16,-2 7-3-16,0 3-5 0,-1 11-6 0,-1 8-7 16,-2 7-4-16,1 8-3 0,-1 5 0 0,-1 5 0 15,2 2-2-15,1-3-2 0,0-2-3 16,1-1-4-16,1-4-2 0,2-2-2 16,2-5-1-16,0-3-1 0,1-7 1 15,0-4-3-15,0-5-5 0,0-4-11 0,0-5-6 16,1-4-14-16,-1-11-15 0,2-6-12 15,-1-8-8-15,1-6 102 0,-1-11-181 0,-1-5-103 16,0-6-269-16</inkml:trace>
  <inkml:trace contextRef="#ctx0" brushRef="#br0" timeOffset="730174.8081">10835 13261 235 0,'-8'-37'237'15,"-1"9"-28"-15,0 5-105 0,2 7-28 16,0 7-17-16,3 6-11 0,5 5-10 16,4 5-7-16,5 3-4 0,3 4-7 31,5 2-2-31,3 4 4 0,3 1 2 0,1 1 0 15,0 2-2-15,2 2-2 0,-2 2-2 16,-1-2-2-16,-2 1-3 0,-4 1-3 0,0 0-2 16,-2-3-2-16,-3-4-2 0,-1-2-1 15,-2-2-1-15,-1-3-1 0,-1-5 1 16,-2-4-4-16,1-3-7 0,-2-2-14 16,2-6-21-16,0-6-21 0,-2-5-13 0,1-10-108 15,-1-7-124-15,-1-7-270 0</inkml:trace>
  <inkml:trace contextRef="#ctx0" brushRef="#br0" timeOffset="730343.1473">11161 13020 435 0,'-6'-22'134'0,"0"9"8"0,-1 6-4 16,3 9-77-16,0 8-10 0,3 5-2 15,0 7-5 1,2 7-7-16,-1 8-6 0,4 4 1 16,0 3-3-16,2 0-7 0,-2 4-5 0,1-3-2 15,-2-1-3-15,0-3-3 0,-3-1-2 16,0-4-2-16,-1-3 0 0,0-6 0 15,1 1-6-15,0-6-10 0,1-6-29 16,2-4 14-16,1-8-156 0,4-8-148 16,3-5-360-16</inkml:trace>
  <inkml:trace contextRef="#ctx0" brushRef="#br0" timeOffset="731175.2873">11621 13017 562 0,'-3'-22'130'0,"-1"2"7"0,-1 2-86 16,2 3-8-16,0 7 3 0,-2 2 3 31,0 5-4-31,-4 7-7 0,0 8-4 0,-1 8-6 15,-4 7-6-15,-1 11-2 0,-1 7 1 0,-1 3 1 16,0 5 0-16,1-3-4 0,1 1-3 16,3-2-3-16,3-4-4 15,3-2-2-15,4-5-3 0,5-3-1 16,5-3 0-16,3-4-2 0,4-5-6 0,5-5-4 16,3-7-29-16,3-6 141 0,3-8-293 0,5-10-171 0,3-6-468 15</inkml:trace>
  <inkml:trace contextRef="#ctx0" brushRef="#br0" timeOffset="731622.0719">11874 13124 484 0,'1'-14'118'0,"-1"3"9"0,-2 1-36 16,0 4-49-16,0 0-4 0,-2 2 2 0,-1 1 2 0,-2 1-4 15,-2 5-8-15,-2 0-6 0,-3 4-7 16,0 1-5-16,-2 5-1 0,-1 2-1 16,0 1-2-16,0 1-1 0,3-1-1 15,0 0-2-15,3 0-2 0,3-4-1 16,3 1-1-16,2-2 0 0,4 0-1 15,3 0 0-15,3-2 0 0,1-1 0 0,3 0 1 16,4-3 0-16,-1 1 0 0,2-3 2 0,2-1 1 16,0 0 0-16,0 0 2 0,-2 0 0 15,0 0 2-15,-3 0 1 0,-3 0 0 16,-3 2 1-16,-2-2 1 0,-3 1 2 16,-3-1 3-16,-2 2 0 0,-7 0-1 31,-2 3 0-31,-7 0-1 0,-3 1-1 0,-3 3-4 0,-4 1-3 15,1-1-1-15,2-1-2 0,0-3 0 16,6-2-5-16,4-2-6 0,6-3-8 16,6-5-33-16,10-3 30 0,8-1-170 15,8 2-147-15,4 0-361 0</inkml:trace>
  <inkml:trace contextRef="#ctx0" brushRef="#br0" timeOffset="731907.3198">11979 13319 623 0,'2'-4'160'0,"-4"3"7"15,1 0-79 1,0 3-35-16,1 2-3 0,0 4-3 16,-1 1-7-16,0 4-8 0,0 2-5 0,0 4-2 15,0-2-5-15,-1 1-4 0,0 1-5 16,1-1-2-16,0 0-4 0,1-3-1 15,0-1-7-15,1-2-4 0,0 0-18 16,1-4 120-16,1-5-292 0,-1-4-177 16,-2-4-492-16</inkml:trace>
  <inkml:trace contextRef="#ctx0" brushRef="#br0" timeOffset="732061.1446">12340 13331 689 0,'5'-2'158'0,"0"5"6"15,-1 0-89-15,0-1-41 0,2 2 0 16,-3 1 5-16,-2 2 0 0,-2 0-8 16,-2 1-4-16,-4 2-8 0,-1 4-7 0,-3-1-4 15,-4 1-4-15,-1 0-5 0,0 1-15 16,0-1-42-16,2-5-133 0,5-4-153 0,7-2-379 15</inkml:trace>
  <inkml:trace contextRef="#ctx0" brushRef="#br0" timeOffset="732223.467">12622 13342 709 0,'-4'1'161'0,"0"1"8"15,-1-1-111-15,4-1-23 0,1 0 0 16,0 0 2-16,-1 0-4 0,2-3-11 15,3 0-10-15,-1-2-18 0,3-4-42 16,2-1-134-16,3 0-149 0,5 3-373 16</inkml:trace>
  <inkml:trace contextRef="#ctx0" brushRef="#br0" timeOffset="732377.0156">12833 13273 747 0,'4'-7'168'0,"2"0"4"0,1 3-129 16,4-2-17-16,2 1 0 0,3 0-2 16,-1-1-9-16,2 3-8 0,0-1-23 0,1 1 133 15,-1 0-293-15,-4 3-164 0,-3 0-473 16</inkml:trace>
  <inkml:trace contextRef="#ctx0" brushRef="#br0" timeOffset="732624.5917">13376 13170 512 0,'3'-6'132'16,"2"-1"10"-16,-2 1-27 0,0 1-61 15,1 1-4-15,-1 1 4 0,-1 1-1 16,0 5-8-16,-1 2-5 0,2 3-9 0,-2 2-10 15,0 2-3-15,0 2 0 0,-3 2-1 16,-2 1-3-16,-3-2-3 0,-4 1-3 0,-2 0-1 16,-3-1-5-16,-2 1-4 0,-2-2-14 15,-1 0 116-15,2-1-292 0,1 1-177 16,4-1-496-16</inkml:trace>
  <inkml:trace contextRef="#ctx0" brushRef="#br0" timeOffset="733144.9017">14042 12823 635 0,'-6'-8'145'0,"-4"2"4"0,-2-1-89 0,0 2-25 15,0-1 3-15,0 1 4 0,-4 2-4 16,1-1-5-16,0 3-3 0,-2 0-7 0,0 2-8 16,-1 2-5-16,0 2-1 0,1 1-2 15,0 2-3-15,1 0-2 0,1 3-1 16,4 1-1-16,1 0-2 0,5 0 0 15,1 0 0 1,5 1 0-16,4 0-1 0,4-1 1 16,0-1 0-16,5 0 1 0,2-1 1 0,3 0-1 15,0-1 2-15,3 0-1 0,-1 2 0 16,2 1 0-16,-3 1 1 0,-2 1-1 16,-1-1 0-16,-3 0 1 0,-4-1 1 15,-2-1 2-15,-4-1 2 0,-3 0 5 16,-5 0 3-16,-5-2 3 0,-6 0 1 0,-8-1 0 15,-7-3-1-15,-5 2-2 0,-4-2-5 0,-4-2-3 16,2-1-3-16,4-1-1 0,5-2-3 16,9 0-7-16,7-4-5 0,9 0-11 15,12-3-32-15,8-1 115 0,10 0-262 16,6 0-165-16,6 3-435 0</inkml:trace>
  <inkml:trace contextRef="#ctx0" brushRef="#br0" timeOffset="733594.1142">14060 13105 603 0,'-8'-5'155'31,"-1"0"8"-31,2-1-86 0,0 0-13 0,2-1-4 0,2 1-10 16,3-3-13-16,4-1-10 15,5-1-7-15,4-1-9 0,3 0-4 0,3 0-3 16,2 2-2-16,0 2 0 0,0 4-1 15,-2 3-1-15,-3 3 0 0,-1 6 1 16,-2 2-1-16,-3 0 1 0,-2 3 0 16,-1 0 1-16,-3 2 1 0,-2 1 2 0,-3 0 1 0,-1-1 2 15,-3 3 2-15,-3 0 1 0,-3 2 2 16,-2-1 1-16,0-2 1 0,-1-3 1 16,-1 0 0-16,3-6-1 0,1-1-1 15,4-3-2-15,3-2-3 0,3-4-2 16,6-4-2-16,3-6-4 0,7-7 0 15,3-5-1 1,6-5-1-16,5-2 0 0,3-3 0 16,3 2 0-16,1 5 0 0,-1 5 0 0,-3 6 0 15,-4 6 0-15,-4 7 0 0,-3 9 0 16,-7 3 2-16,-5 7 0 0,-5 4 0 16,-2 3 1-16,-5 4 2 0,-1 1 1 15,-3-1-1-15,-1-1 0 0,0-3 0 16,0-2-2-16,3-5 1 0,0-5-3 0,3-2-5 15,2-5-9-15,2-4-8 0,3-3-5 16,1-3-34-16,1-7-4 0,3-5-148 0,-4-5-149 16,0-1-359-16</inkml:trace>
  <inkml:trace contextRef="#ctx0" brushRef="#br0" timeOffset="733910.2622">14413 12538 700 0,'-12'-5'157'0,"4"-1"-1"16,7 2-84-16,7 3-56 0,11 2-1 15,6 0 4-15,6 3 0 0,4 5 1 16,4 5 2-16,2 7-1 0,-3 8-4 15,-1 6-1-15,-5 6 0 0,-5 8 1 16,-7 1 1-16,-3 1 2 0,-6 2 1 16,-4-3-2-16,-5 0-2 0,-3-2-2 0,-4-2-4 0,-3-3-1 15,-2-3-3-15,-2-7-2 0,-5-2-4 16,-3-6-8-16,-2-4-5 0,-3-6-24 16,-4-3-95-16,-1-2-73 0,2-3-150 15,1-9-329-15</inkml:trace>
  <inkml:trace contextRef="#ctx0" brushRef="#br0" timeOffset="734964.366">15204 12905 569 0,'-3'-2'138'16,"4"-3"3"-16,3-3-40 0,6 1-62 0,4 1-10 16,4-3 1-16,5 0-1 0,6 0 0 15,5 1-4-15,5-2-8 0,4 2-6 16,1 2-4-16,-3 0-7 0,-3 3-10 15,-6 3-19 1,-11 0-14-16,-10 4-12 0,-12 3-112 16,-12 2-125-16,-9 3-277 0</inkml:trace>
  <inkml:trace contextRef="#ctx0" brushRef="#br0" timeOffset="735111.497">15149 13146 575 0,'-1'6'156'16,"8"-6"5"-16,9-7-5 0,6-3-113 0,6-2-16 15,8-4 0-15,6-2 1 0,3 0-9 0,-3 0-2 16,-2 1-5-16,-5 0-8 0,-8 4-32 16,-6 1 143-16,-10 2-290 0,-9 0-163 15,-7 7-461-15</inkml:trace>
  <inkml:trace contextRef="#ctx0" brushRef="#br0" timeOffset="735996.4517">16366 12370 591 0,'4'-10'135'0,"-3"4"6"0,-2 3-97 16,-3 2-10-16,-2 2 0 0,-3 2 2 16,-4 0-4-16,-3 3-2 0,-3 1-3 15,-2 1-4-15,-6 1-5 0,1 2-4 16,-4-1-2-16,0 0-4 0,0 0-3 0,1 2-2 15,1-3-1-15,4 2-1 0,3 4-1 0,5 1 0 16,4 3 1-16,6 0-2 0,5 2 1 16,6 2 0-16,7 1-1 0,4-4 1 15,8-1 0-15,5-3 1 0,1-2-1 16,3-2 1-16,0-3 0 0,-3-1 1 16,-4 0 0-1,-5-2 0-15,-5 1 3 0,-5 0 0 16,-5 2 1-16,-5 3 2 0,-5 1 1 0,-2 2 1 15,-5 0-1-15,-3 2 1 0,-3 0-2 16,-3 0 1-16,0 1-2 0,-3 1 0 16,-1-2-2-16,-2 1-1 0,2-3 0 15,0-1-1-15,1 0-1 0,4-3 0 16,5-2-2-16,5 0 1 0,6-4-1 0,6 1-1 16,8-5 1-16,9-2 0 0,4 0 0 15,6 0 0-15,2-3 1 0,0 3-1 0,0 3 1 16,-3 5 0-16,-6 3-1 0,-7 3 0 15,-4 3 0-15,-4 6 1 0,-4 6-1 16,-4-1 1-16,-3 4-1 0,-4 2 1 16,0 1-1-16,-3 1 1 0,-2-2-1 0,-1-1 1 15,-4 0-1-15,1-2 0 0,-3-2 1 16,2 1 1-16,1-2 1 0,2-1-1 0,4-3 2 16,5-3-1-16,5-1 2 0,3-2-1 15,7-1 1-15,4-4-1 0,3 0 1 16,2-3 0-16,4-3-1 0,1-3 1 15,4-3-2 1,2-4 0-16,1-5-1 0,2-2 1 16,-1-2 0-16,0-3-6 0,-5-4-12 0,-2-1-16 15,-7-2-167-15,-5 0-162 0,-7-1-418 16</inkml:trace>
  <inkml:trace contextRef="#ctx0" brushRef="#br0" timeOffset="746325.1806">16904 12466 406 0,'6'-24'106'0,"2"6"8"16,-5 4-57-16,-1 5-1 0,0 6 0 0,-2 2-5 15,-3 3-4-15,-1 4-5 0,-4 2-2 16,-2 5-5-16,-3 5-4 0,-4 6-1 16,-5 5-1-16,-3 8-1 0,-4 4-2 15,-1 4-5-15,-2 4-2 0,1-1-5 16,5-1-3 0,4-1-4-16,8-4-2 0,7-7-2 0,9-5-2 15,9-2 0-15,8-4-2 0,5-5-3 16,4-4-3-16,4-9-21 0,1-1-25 0,0-8-124 15,0-2-138-15,-6-6-336 0</inkml:trace>
  <inkml:trace contextRef="#ctx0" brushRef="#br0" timeOffset="746841.3605">17301 12512 566 0,'-1'-10'132'0,"-2"2"9"15,0 3-91-15,-3 2-10 0,0 0 3 0,-5 5-1 0,-3 0-5 16,-3 3-9-16,-3 4-6 0,0 2-8 16,-2 1-5-16,0 3-4 0,1 2-1 15,1 1-1-15,2 3-1 0,2 0-1 16,3 1-1-16,3 1 0 0,4-1 0 16,3-1 0-16,5-5-1 0,3-3 1 15,4-3 0-15,5-6 0 0,4-1 1 0,2-3 1 0,2-3 0 16,2 1 2-16,0-1 0 0,-1 1 1 15,-1 3 1-15,-2 2 0 16,-5 5 0-16,-1 2 0 0,-5 1 0 0,-3 2 1 16,-4 1 2-16,-6 1 2 0,-4 0 2 15,-5 0 0-15,-6 3 3 0,-4-2 0 32,-4-1 0-32,-4 0 0 0,-2-3-3 0,-1-3-1 0,2-2-2 15,0-5-3-15,4-1-1 0,3-2-2 16,5-2-2-16,5-4-6 0,5 0-11 15,4-3-8-15,5-1-27 0,6-3-23 16,5-1-122-16,3 4-141 0,0 5-325 16</inkml:trace>
  <inkml:trace contextRef="#ctx0" brushRef="#br0" timeOffset="747141.6373">17407 12806 562 0,'-2'-5'128'0,"2"4"10"0,-1-1-82 15,1 2-18-15,0 0 3 0,-2 2 3 0,0 2 1 16,-3 4-2-16,-1 3-4 0,-2 2-6 16,0 4-3-16,-1 3-3 0,-1 0-2 15,2 2-4-15,2 2-5 0,1-1-6 16,3 1-4-16,1-3-1 0,3-1-3 15,2-3-2-15,0 0-7 0,3-6-7 0,-2-2-18 0,2-5-28 16,-1-3-116-16,2-5-12 0,-1-4-117 16,1-6-222-16</inkml:trace>
  <inkml:trace contextRef="#ctx0" brushRef="#br0" timeOffset="747309.8161">17442 12687 612 0,'-4'-6'149'0,"1"-2"7"0,2 4-56 15,2 2-66-15,2 2-7 0,1 0 1 16,-1 2-2-16,0-2-6 0,1 1-4 16,-2 0-30-16,-1-1-136 0,-1-1-16 15,-2-3-121-15,-3 4-264 0</inkml:trace>
  <inkml:trace contextRef="#ctx0" brushRef="#br0" timeOffset="747909.4811">17500 12363 536 0,'-4'-6'127'0,"3"-1"10"0,0 0-83 16,1 2-3-16,0-1 3 0,1 2 1 0,0 2-3 16,1 0-6-16,-4 4-7 0,0 2-9 15,-2 6-7-15,-3 2-4 0,-1 4-6 0,-5 4-4 0,0 3 1 16,-2 1-6-16,1 1-4 0,1 0-34 16,2-4-146-16,2 0-149 0,6-4-387 15</inkml:trace>
  <inkml:trace contextRef="#ctx0" brushRef="#br0" timeOffset="748340.34">17757 12827 595 0,'2'3'129'0,"4"0"7"15,-1 2-88-15,1 2-17 0,-1 2 4 0,0 1 6 0,-3 2 1 16,-2 1 0-16,-2 0-3 0,-4 1-9 15,0-3-8-15,-3 0-4 0,-4-1-3 16,-2-1-2-16,-1-2-11 0,1 0-5 16,0-4-28-16,3 4-101 0,4-5-45 15,2-2-130-15,8 0-281 0</inkml:trace>
  <inkml:trace contextRef="#ctx0" brushRef="#br0" timeOffset="748741.1164">18394 12403 554 0,'3'-15'134'16,"-1"5"9"-16,-2 3-63 0,-1 1-36 15,-2 2-2-15,-3 2 5 0,-4-1-2 0,-3 4-6 32,-4 2-8-32,-4 0-7 0,-2 2-5 0,-1 3-5 15,0 2-4-15,2 2-2 0,2 0-2 16,3-1-3-16,1 3-2 0,5 0 0 16,2 2-2-16,4-1 0 0,3 2 0 15,1-2 0-15,4 4 0 0,4-4-1 16,2-2 1-16,2-1 1 0,1-2-1 15,3-1 1-15,0-1 1 0,3 2 1 0,1 0 1 0,1 1 2 16,0 1 0-16,1 0 2 0,-4 1 0 16,1 1 0-16,-4-2 0 0,-3 2-2 15,-2 0 1-15,-4-2-1 0,-3 0 1 16,-2 0 2-16,-2-1 2 0,-8 0 1 16,-5 0 1-16,-7 0 0 0,-7-1 1 15,-5-1-2-15,-5-3-1 0,-5 0-3 0,3-4-1 0,2-1-1 16,6-2 0-16,6-2-3 0,5-3-5 15,9 0-9-15,7-3-1 0,8-2-50 16,9-1-130-16,8-1-10 0,9 0-132 16,7-2-257-16</inkml:trace>
  <inkml:trace contextRef="#ctx0" brushRef="#br0" timeOffset="749110.9431">18389 12975 585 0,'-2'0'135'0,"2"0"9"0,2-1-92 15,9-1-12-15,3-1 2 0,3-2 1 16,7-1-6-16,4-1-8 0,6 0-9 0,3-2-8 16,-6 0-5-16,0-2-2 0,-2 2-7 15,-6 1-23-15,-7 0-23 0,-3 1-116 16,-3 2-130-16,0 2-324 0</inkml:trace>
  <inkml:trace contextRef="#ctx0" brushRef="#br0" timeOffset="749263.8899">18879 12755 736 0,'-1'-4'163'0,"-1"6"12"0,-2 5-124 15,2 3-10 1,-1 5 4-16,-3 1 3 0,-2 3-2 15,-3 4-8-15,0 1-11 0,-1-2-8 16,0 1-8-16,3 0-2 0,1 0-4 16,4 0-7-16,4-3-9 0,3-4-7 0,4-2-18 15,3-3-162-15,3-6-5 0,2-9-135 16,-4-3-270-16</inkml:trace>
  <inkml:trace contextRef="#ctx0" brushRef="#br0" timeOffset="749426.5635">18911 12486 754 0,'-5'-8'157'0,"5"1"1"0,-2 5-128 15,2 1-27-15,0 1 0 0,1 1 4 0,-1 2-5 16,1 3-21-16,-1 2 25 0,0 0-165 16,-2 1-134-16,0 3-356 0</inkml:trace>
  <inkml:trace contextRef="#ctx0" brushRef="#br0" timeOffset="749811.6152">19114 12217 594 0,'7'-21'144'0,"1"3"3"16,-1 2-31-16,7 8-84 0,1 3-8 15,5 8 3 1,7 4 4-16,5 9 3 0,3 5 0 15,1 7-3-15,0 7-5 0,-2 4-2 16,-4 2 0-16,-10 3-2 0,-7 2 0 0,-9 1-1 16,-2 0-3-16,-1 1-1 0,-2-1-4 15,-2-1-3-15,-2-1-3 0,-8-3-3 16,-5-5 0-16,-10 0-1 0,-3-4-1 16,-5-2 1-16,0-4-2 0,-2 1-4 0,-1-2-6 0,-1-3-9 15,5-5-18-15,3-3-142 16,2-5-28-16,2-7-140 0,4-6-293 0</inkml:trace>
  <inkml:trace contextRef="#ctx0" brushRef="#br0" timeOffset="751263.5502">20375 12150 306 0,'0'-2'65'0,"0"0"1"0,0 0-55 16,0-1-6-16,2 0-1 0,-2 1 0 15,1-1-2-15,-1 0-4 0,1 0-12 16,-1 1-28-16,0 0-24 0,1 0-49 16,-2 1-109-16</inkml:trace>
  <inkml:trace contextRef="#ctx0" brushRef="#br0" timeOffset="751541.882">20375 12125 423 0,'-1'-3'110'0,"2"-1"7"0,-2-2-50 15,2-1-14-15,-1-1-3 0,0 0-2 16,0-1-3-16,0 3-2 0,0-2-5 16,0 3-5-16,0-1-3 0,0 3-5 15,0 1-3-15,-1 1-1 0,1 1-5 0,-1 1-2 16,1 1-1-16,-1 2-2 0,-1 5 1 0,0 5 1 16,-2 7-1-16,1 5 1 0,0 6 2 15,-1 5 0-15,-1 5 0 0,1 4-3 16,-1 0-1-16,1 2-1 0,-1 5-1 15,-2 2-1-15,0 4-1 0,0 2-2 16,-3-1 0 0,-2 7-1-16,-1-7-1 0,-2 0-1 0,0-6 0 15,0-3 0-15,3-5-1 0,2-5 0 16,2-6-1-16,3-2-4 0,2-8-1 16,5-5-31-16,4-6-37 0,1-10-121 15,-2-10-150-15,0-5-356 0</inkml:trace>
  <inkml:trace contextRef="#ctx0" brushRef="#br0" timeOffset="752862.6236">21634 12164 587 0,'-6'-23'126'0,"-3"1"5"0,-1 5-91 0,0 4-9 0,2 3 3 16,1 4 2-16,-1 0 1 0,2 3-2 16,-2 2-6-16,0 2-8 0,-2 3-9 15,0 3-6-15,-3 2-2 0,-2 2-1 16,-4 4 1-16,2 4-1 0,0 0 0 16,0 4 0-16,2-1-1 0,0 0-1 0,4-1 0 15,5-1-2-15,1-5 1 0,4-1 0 0,5-2 0 16,1-4 0-16,3-2 0 0,3 0 0 15,1-2 1-15,3 0 0 0,0-2 1 16,1 2 0-16,1 2 1 0,2 0 1 16,-3 2 1-16,-1 1 1 0,-2 1 0 15,-2-1 1-15,-4 1-1 0,-1-1 0 16,-3 0 0 0,-2-2 0-16,-2 3 2 0,-3-2 1 0,-6 0 1 15,-2 0 0-15,-7 1 0 0,-2 0-1 16,-3-1-2-16,-3-3-1 0,-2 2-2 15,4-4-1-15,1-3 0 0,3-2-3 16,4-3-5-16,5 0-5 0,5-3-21 16,8-5-29-16,9-1 61 0,7 0-186 0,6 4-141 15,6 0-346-15</inkml:trace>
  <inkml:trace contextRef="#ctx0" brushRef="#br0" timeOffset="753163.1228">21746 12433 681 0,'-13'-7'160'0,"2"2"7"0,3 0-106 15,2 2-25-15,2 6 3 0,3 2-4 16,0 3-10-16,2 4-5 0,1 4-5 16,1 3-5-16,-1 3-1 0,-1 0-2 15,-1 0-1-15,1 2-2 0,-2-1 0 16,0-3-2-16,-1-1-6 0,0-1-6 15,0-4-7-15,1-2-30 0,0-2 61 0,1-7-198 0,1-4-146 16,0-7-373-16</inkml:trace>
  <inkml:trace contextRef="#ctx0" brushRef="#br0" timeOffset="753225.6463">21799 12308 703 0,'-7'-4'148'0,"3"2"1"0,1 2-111 16,2 1-34-16,1 0 0 0,1 2 6 15,0 0-7-15,-1 1-24 0,4 0-127 16,-3 2-130-16,2-3-334 0</inkml:trace>
  <inkml:trace contextRef="#ctx0" brushRef="#br0" timeOffset="753441.8234">21854 11850 477 0,'-7'-12'136'15,"-1"3"13"-15,1 2-9 0,2 2-84 0,3 6-9 16,1 5 3-16,-1 4-5 0,-2 5-12 16,0 6-13-16,-1 1-8 0,1 6 0 15,-2 3-3-15,1 0-22 0,1-1 3 16,3-2-158-16,5-5-144 0,5 0-371 15</inkml:trace>
  <inkml:trace contextRef="#ctx0" brushRef="#br0" timeOffset="754164.244">22600 12019 623 0,'2'-13'142'16,"-4"0"9"-16,-1 3-95 0,-1 3-18 0,-3 4 0 16,-3 1 3-16,-2 4-2 0,-6 2-5 15,-4 8-6-15,-5 6-5 0,-4 7-5 16,-1 7-1-16,-1 5-1 0,2 4-1 15,4 1-3-15,5 0-3 0,7-3-2 0,4 1-2 16,6-5-2-16,5-3-1 0,5-6-1 16,5-2 0-16,4-3 0 0,4-4 0 15,4-5-1-15,6-3-3 0,0-4-5 0,3-1-9 16,1-4-16-16,-4-4-28 0,-4-3-88 16,-3-3-40-16,-6-2-119 0,-5 0-245 15</inkml:trace>
  <inkml:trace contextRef="#ctx0" brushRef="#br0" timeOffset="754342.4745">22380 12329 733 0,'0'-8'158'16,"7"1"0"-16,8-5-110 0,8 2-35 0,8-5-3 15,6-1 0-15,2-3 2 0,4 2-1 16,0-1-2-16,-5 2-23 0,-3 0-29 0,-5 5-124 15,-8 3-133-15,-6 2-338 0</inkml:trace>
  <inkml:trace contextRef="#ctx0" brushRef="#br0" timeOffset="754964.3085">23591 11850 482 0,'11'-10'121'15,"0"3"10"-15,1-3-51 0,-1 2-25 16,-1 1 4-16,-1 0 3 0,-3 3-1 16,-2 0-5-16,-3 2-7 0,-2 1-10 15,-3 1-9 1,-4 2-7-16,-3 1-4 0,-6 2-3 0,-5-1-4 15,-4 2-2-15,-6 1-2 16,-2 3-1-16,0 0-2 0,-1 0-1 0,1 2-1 16,2 3-1-16,4 3-2 0,2-1 1 15,4 0-2-15,5 1 1 0,4 0-1 16,5 1 1-16,6-1-1 0,4-1 0 16,6 0 1-16,5 0 0 0,4-2-1 0,4-2 2 15,4-1-1-15,4-2 1 0,2-1 0 0,1 2 0 16,2 0 0-16,0-1 0 0,0 3 0 15,-2 1 0-15,-1 2 1 0,-4-1-1 16,-4 0 0-16,-4-1 0 0,-3 0 1 16,-5 0-2-16,-5-2 2 0,-7-1-1 15,-6 1 2-15,-6-1 2 0,-5 0 1 0,-7-2 1 0,-6 0 3 16,-4 1 1-16,-3-1 0 16,0-2 0-16,0 0 0 0,1-3-2 0,5 0-2 15,5-2-1-15,7-3-2 0,4-1-1 16,4-4-6-16,4-2-7 0,5-1-12 15,6-3-13-15,5 0-25 0,2-2-148 16,8 5-159 0,2 0-380-16</inkml:trace>
  <inkml:trace contextRef="#ctx0" brushRef="#br0" timeOffset="755364.774">23369 12309 525 0,'4'-7'127'0,"-2"2"8"0,-1 0-62 0,0 3-28 0,-1 2-7 15,-1 2 1-15,-1 3-3 0,-1 4-4 16,-3 3-7-16,1 1-7 0,-2 3-5 15,0-2-2-15,0 2-1 0,0-2-1 16,3 0-3-16,1-3-10 0,0-2-23 16,3-2 39-16,3-2-175 0,5-3-138 15,3-5-358-15</inkml:trace>
  <inkml:trace contextRef="#ctx0" brushRef="#br0" timeOffset="755626.5441">23619 11694 594 0,'-6'-11'139'0,"-1"3"3"0,3 5-79 16,2 3-40-16,0 5-6 0,2 4 0 16,2 3-2-16,-2 4-4 0,1 4-5 15,-1 2-10-15,-3 1-21 0,2 0-122 16,0 0-122-16,-2 3-313 0</inkml:trace>
  <inkml:trace contextRef="#ctx0" brushRef="#br0" timeOffset="756180.5291">23866 12414 625 0,'-5'-2'132'0,"6"-1"3"0,3-3-92 0,1 0-28 15,5-1 0-15,1-1 0 0,2-1 1 16,1-1 0-16,4 0-2 0,-1-2-6 16,2-2-5-16,-1-2-2 0,-1-2 0 15,0-3 0-15,-2-5-1 0,-2-4 0 16,-2 1 0-16,-3 1-1 0,-3 3 1 15,-2 4 3-15,-1 5 3 0,-7 9 1 0,0 9 4 0,-4 8 2 16,-1 7 4-16,-1 5 3 0,-2 6 0 16,-1 3-2-16,-1 3 0 0,2-4-1 15,2 1-3-15,2-5-3 0,2-4-4 16,3-2-2-16,4-5-2 0,2-2 1 16,4-4-4-16,2-3-4 0,2-4-20 15,0-2-24-15,0-7-128 16,-1 1-140-16,0-2-349 0</inkml:trace>
  <inkml:trace contextRef="#ctx0" brushRef="#br0" timeOffset="756380.6394">24105 11900 796 0,'-6'-10'165'0,"4"6"1"15,2 1-138-15,3 2-26 0,3 3 5 16,2 1 1-16,2 5-26 0,1 2-103 15,-1 4-45-15,-3-1-123 0,-2 4-289 16</inkml:trace>
  <inkml:trace contextRef="#ctx0" brushRef="#br0" timeOffset="756665.2202">24765 12169 733 0,'9'8'164'0,"-4"0"7"16,1 5-117-16,-1 3-22 0,1 1 3 15,-3 1 4-15,-2 0-5 0,-4-3-9 0,-3 1-5 16,-2-1-7-16,-2-1-9 0,-3-2 1 16,-3 0-39-16,-1-3-155 0,-3-2-158 15,0-1-412 1</inkml:trace>
  <inkml:trace contextRef="#ctx0" brushRef="#br0" timeOffset="757228.445">25953 11777 572 0,'6'-20'134'0,"1"5"11"0,-3-1-59 0,0 3-38 32,-1 2-4-32,-2 0 4 0,-2 3 7 0,-2 0-5 15,-4 1-7-15,-5 2-10 0,-3 2-9 16,-7 2-5-16,-2 3-5 0,-6 3-3 16,-2 4-3-16,-1 2-2 0,3 3-1 15,2 3-2-15,5 2-2 0,5 2-1 16,4 1 0-16,9 1-2 0,7 1 0 0,7 1 0 15,6 1-1-15,6-2 0 0,3-2 0 0,5-2 0 16,1-2 0-16,0-2 2 0,-3 1 0 16,-1-3 0-16,-6-2 1 0,-2 1 0 15,-5 0 0-15,-4-2-1 0,-5 1 1 16,-3-2 0-16,-3 0 0 0,-2 0 0 0,-4 0 1 16,-3-1 1-16,-1-1 1 0,-3 0 0 15,-3 0 0 1,-3-3 0-16,-3 1 0 0,-1-3 0 15,-3 0-3-15,0-4-5 0,4 1-7 16,3-3-15-16,7-3 35 0,7-1-200 16,5-5-161-16,10 2-411 0</inkml:trace>
  <inkml:trace contextRef="#ctx0" brushRef="#br0" timeOffset="757444.6538">26115 12086 748 0,'-5'-1'165'0,"2"2"9"0,1 4-125 16,-1 5-12-16,0 4 0 0,0 3 4 16,-1 0-3-16,1 3-9 0,-1 0-9 15,2-2-9-15,0 1-6 0,0-3-2 0,-1-2 0 16,2-2-5-16,0-1-5 0,0-3-12 16,1 0-5-16,0-2-29 0,2-3 151 0,1-2-293 15,0-1-163-15,3-2-442 0</inkml:trace>
  <inkml:trace contextRef="#ctx0" brushRef="#br0" timeOffset="757628.7144">26209 11988 661 0,'-9'-5'154'0,"-1"2"5"0,1 3-99 16,0 3-31-16,1 2-3 0,2 2 3 15,-1 2-7-15,1-1-11 0,5 2-19 16,4-3-25-16,3-4-133 0,1-2-134 15,-1-5-344-15</inkml:trace>
  <inkml:trace contextRef="#ctx0" brushRef="#br0" timeOffset="757764.8895">26315 11456 750 0,'-7'-18'162'0,"4"1"4"0,3 5-130 15,4 3-10-15,-1 5-1 0,0 5 3 16,-1 6-5-16,0 8-6 0,-7 5-3 16,-2 10-8-16,-6 6-3 0,-2 8-6 15,-3 5-2-15,0 1-24 0,2-1-150 16,-1-1-149-16,7-5-384 0</inkml:trace>
  <inkml:trace contextRef="#ctx0" brushRef="#br0" timeOffset="758663.8578">26664 11980 729 0,'8'-8'160'0,"6"-3"5"0,5 0-116 0,9-1-22 0,7 0-2 16,5 0 3-16,4 0-2 0,4-1-7 16,2 3-5-16,0 1-7 0,-3 2-3 15,-6 4-2-15,-10 1-7 0,-5 2-7 16,-10 1-15-16,-7 1-25 0,-9 1-122 16,-9 2-6-16,-3 1-115 0,-6 0-215 15</inkml:trace>
  <inkml:trace contextRef="#ctx0" brushRef="#br0" timeOffset="758966.814">26648 12075 538 0,'-4'2'136'15,"1"0"12"-15,3 0-81 0,3-1-5 16,6 1 4-16,4-2-2 0,4-2-8 16,6 0-12-16,6-1-11 0,5-2-10 0,5-3-9 15,3-1-6 1,4-2-4-16,1 0-1 0,0-1-2 16,-3 1-9-16,-8 2-6 0,-6 2-23 15,-8 1-6-15,-11 4-138 0,-9 1-141 16,-8 2-340-16</inkml:trace>
  <inkml:trace contextRef="#ctx0" brushRef="#br0" timeOffset="759145.6303">26858 11717 597 0,'-3'-26'154'15,"1"4"11"-15,2 8-6 0,2 11-116 16,2 8-12-16,-1 10 3 0,-1 7 5 0,-2 6-3 15,-2 8-7-15,-2 7-2 0,-3 2-6 0,-3 0-6 16,0 0-4-16,-2 0-2 0,0-4-2 16,2-2-1-16,2-7-4 0,2 0-6 15,3-5-11-15,3-6-20 0,2-4 81 16,3-7-244-16,6-7-170 0,3-5-443 0</inkml:trace>
  <inkml:trace contextRef="#ctx0" brushRef="#br0" timeOffset="759614.8957">27687 11731 630 0,'17'-25'150'0,"-5"2"10"15,-1 5-45-15,-3 3-67 0,-1 5-8 16,-5 2 0-16,-4 4 4 0,-6 1-5 0,-4 3-8 16,-1 1-12-16,-6 2-11 0,-1 1-5 15,-1 3-1 1,-1 1-1-16,0 3 0 0,-1 2 0 16,0 2-1-16,2 0-1 0,0 2-1 15,4-1-1-15,1 2-2 0,4-4 0 16,4-1-1-16,5-3 0 0,3-1 0 15,7-2 1-15,4 0 2 0,5-3 1 0,4 3 1 16,4 0 0-16,4 0 1 0,1 3 1 16,-1 0-1-16,-1 3 1 0,-2 3 1 0,-3 1 0 15,-2 0 0-15,-5 0 1 0,-1-2 1 16,-2-1 0-16,-4-3 0 0,-4-2 1 0,-4-2 1 16,-4-3 2-16,-6 1 1 0,-6-3 0 15,-3-1-1-15,-5-1 0 0,-5-1-1 16,-4-3-1-16,1 0-3 0,0-3-1 15,2 1 0-15,2-2-3 0,3 1-4 0,5-3-7 16,8-1 1-16,6 1-44 0,9-1 60 0,5 2-203 16,11 1-155-16,5 3-399 0</inkml:trace>
  <inkml:trace contextRef="#ctx0" brushRef="#br0" timeOffset="759799.4048">27927 11880 662 0,'-1'1'156'0,"1"1"11"0,-1 5-95 0,-3 4-15 16,-1 3-2-16,-3 3 4 0,-1 5-6 15,-3 2-8-15,1 3-10 0,0-3-13 16,2-3-9-16,1-2-4 0,0 0-2 16,4-5-5-16,2-3-8 0,-1-1-6 0,5-2-1 15,-1-3-46-15,2-5-143 0,4-3-162 0,1-6-394 16</inkml:trace>
  <inkml:trace contextRef="#ctx0" brushRef="#br0" timeOffset="759946.3143">27964 11615 820 0,'0'-15'188'16,"1"3"2"-16,0 8-137 0,3 2-27 0,0 3 0 15,0 2 3-15,0 2 7 0,-2 2 69 16,-2 2-295-16,-1 0-185 0,-5 4-533 15</inkml:trace>
  <inkml:trace contextRef="#ctx0" brushRef="#br0" timeOffset="769871.8113">28334 11088 475 0,'-16'-2'103'0,"10"-1"0"0,3 0-73 0,8 1-19 0,3 0-7 15,9-2 1-15,5 0 2 0,6-1 3 16,5-1 3-16,6 3 0 0,3 4 0 15,-1 3-2-15,-5 4-1 0,-7 6-1 16,-7 9-1-16,-9 6-1 0,-8 5-1 16,-9 0 0-16,-7 3-1 0,-5 2 1 0,-8-1-1 0,0 0 2 15,-5-3 1-15,0-1 1 0,-3 3 3 16,4-2 2-16,0 0 4 0,5-1 0 16,2-2 1-16,4 1-2 0,4-1-1 15,2-6-1-15,7 1-3 0,4-2-2 16,6-1-2-16,5-4-2 0,5-3-2 15,5-3 0 1,8-2-1-16,2-5 0 0,3-4-1 0,1-2-1 16,-2-3-1-16,-5-1 0 0,-6-2 0 15,-8 1 0-15,-8-1 0 0,-7 2 1 16,-10 1 2-16,-8 1 2 0,-8 2 3 16,-1 3 3-16,-6 1 4 0,-2 0 0 15,3 2 2-15,4 0-1 0,9 2-2 16,5 1-3-16,8 2-3 0,6 3-2 0,6 4-3 0,6 3-1 15,8 3-1-15,4 4 1 0,6 0-1 16,4 2 0 0,1 3 0-16,0 1 0 0,-1 0-1 15,-7-1 1-15,-5 0-1 0,-7-1 0 16,-7-2 0-16,-6-2 0 0,-7-3-1 16,-6 1 3-16,-6-1 4 0,-5 1 4 15,-4 3 4-15,-1 2 4 0,-4 0 2 0,-1 5 4 16,-1-2 0-16,-3 1-2 0,-1-2-2 15,-2-4-5-15,3-1-2 0,2-3-4 16,-2-6-2-16,3-5 0 0,4-5-6 16,1-5 25-16,2-7 64 0,4-3-293 15,6-15-190-15,1-7-547 0</inkml:trace>
  <inkml:trace contextRef="#ctx0" brushRef="#br0" timeOffset="861363.3172">21097 13250 418 0,'4'-4'99'0,"0"0"0"0,-6 2-33 15,-3 2-50-15,-1 2-4 0,-4 1 4 0,-4 0 1 16,-4 2 4-16,-4 0 2 0,-4 2-2 16,-1 1-1-16,-2 3-2 0,0-1-2 15,-4 1-1-15,-2 1-2 0,-3-1-3 16,-2-2 1-16,-3 0-1 0,-2-4-1 15,-1 1-1-15,0-4 0 0,2-1 0 0,6-2 2 16,5-1 3-16,7-3 2 0,5 1 0 0,7-2 2 16,5 2 0-16,6-2-1 0,1 3-4 15,4 0-4-15,5 0-2 0,3-1-3 16,5 1-1-16,7-1-1 0,3-3 1 16,6 1-1-16,5-4 1 0,2-1-1 0,1-2 1 15,3-6-1-15,-4-3 0 0,-2-3 0 31,-4-4 0-31,-4 0 0 0,-8-3-1 0,-4-2-1 16,-7 1-1-16,-7 0 0 0,-6 2 0 16,-4 1 0-16,-7 5-1 0,-3 4 0 15,-4 7 1-15,-4 7 1 0,-3 10 2 16,1 7 2-16,-1 10 3 0,3 7 3 0,2 7 2 16,5 10 2-16,5 4 2 0,5 1 0 15,6 2 0-15,4-1-2 0,4 0-1 0,5-2-2 16,4-6-2-16,4-3-1 0,4 0 0 15,0 0-4-15,0-1-7 0,-1 2-7 16,-4 0-24-16,-5 2 8 0,-5-3-149 16,-9 1-142-16,-9-4-343 0</inkml:trace>
  <inkml:trace contextRef="#ctx0" brushRef="#br0" timeOffset="863817.0557">21998 13182 435 0,'1'-2'104'0,"-1"-1"10"0,-1-3-65 0,-1 1-2 0,0-2 3 16,-2 1 4-16,-1 1-2 0,-2 1-2 16,-3 0-7-16,-1 5-5 0,0 2-7 15,-2 4-6-15,0 1-5 0,0 3-4 16,2 4-2-16,0 2-4 0,2 3-2 15,-1 3-2-15,2 1-2 0,0 3 0 16,1 3-2 0,1-2 0-16,1 3 0 0,1 1-1 15,2-1 0-15,2-1-1 0,3 0 2 0,2-5-1 16,1 1 0-16,3-3 1 0,3-7 0 16,1-4 0-16,1-7 1 0,5-4 0 15,1-7-1-15,2-7 1 0,2-7 0 16,1-5-1-16,0-4 0 0,0-4 0 15,-3-3-1-15,-1-2-1 0,-3-2-1 0,-5-2-3 0,-2-2-2 16,-5-1-1-16,-4 5-1 0,-4 8 0 16,-3 4-1-16,-6 11 2 0,-1 10 2 15,-4 10 2-15,-1 9 0 0,-1 5 2 16,0 0 0-16,1 2 1 0,3 0 0 16,1-3 4-16,2-2-3 0,4-2-15 15,3-2-24-15,4-3 116 0,2-5-243 0,5-1-145 0,2-4-396 16</inkml:trace>
  <inkml:trace contextRef="#ctx0" brushRef="#br0" timeOffset="864101.0601">22099 13051 547 0,'1'-9'141'0,"-1"1"10"0,-1 5-85 16,-2 2-11-16,-1 5-4 0,-2 5-1 16,-3 10-7-16,-5 8-9 0,-3 8-7 15,-8 7-2-15,-6 7-2 0,-2 5-3 0,-3 3-4 0,-3 1-4 16,0 1-4-16,1 1-3 0,5-3-2 16,5-3-6-16,5-5-7 0,4-6-18 15,8-8-29-15,8-9-126 0,7-7-142 16,12-7-346-16</inkml:trace>
  <inkml:trace contextRef="#ctx0" brushRef="#br0" timeOffset="865518.7485">22637 12953 522 0,'1'-15'126'15,"-2"1"8"-15,-4 3-66 0,0 3-15 32,-2 4-12-32,-2 3 0 0,-4 5 1 0,-4 7-3 0,-5 9-4 15,-5 6-6-15,-1 9-4 0,-2 9-2 16,1 5-2-16,0 4-3 0,5 2-3 15,6-4-2-15,5 1-5 0,7-7-3 16,5-6-2-16,8-5-1 0,5-3 0 16,5-7-1-16,6-6-4 0,3-3-9 15,3-4-7-15,0-6-22 0,1-5-17 0,-3-7-13 0,-1-2-110 16,-6-3-121-16,-3-4-277 0</inkml:trace>
  <inkml:trace contextRef="#ctx0" brushRef="#br0" timeOffset="865903.1869">22883 13070 556 0,'1'-11'131'0,"-1"-1"9"16,-1 4-86-16,-1 1-12 0,-1 3 1 15,-4 2 0-15,-2 1-5 0,-3 2-9 16,-3 3-7-16,-2 2-9 0,-1 1-3 15,-1 3-4-15,-1 1-1 0,3 2-1 0,0 1-1 0,4 1-2 16,3 1 0-16,4-2-1 0,3 1 0 16,4-2 0-16,2-2 0 0,6-3 0 15,2 1 0-15,2-2 0 0,2-2 0 16,3 2 1-16,0-2-1 0,0 2 0 16,-1 1 1-16,-1-1-1 0,-2 3 0 15,-3 1 1-15,-2 0 0 0,-4 1 3 0,-2 0 1 0,-3-1 2 16,-2 1 3-16,-3-1 2 0,-4-1 1 15,-3-1 1-15,-3 1 0 0,-5-1-2 16,-4 0-3-16,-4 1-1 0,-1-2-2 16,-1-1-3-16,2 0 0 0,2-3-3 15,4-1-4-15,4-5-5 0,5-2-13 32,6-1-29-32,6-4 139 0,9-2-270 0,6 0-153 0,7 1-415 15</inkml:trace>
  <inkml:trace contextRef="#ctx0" brushRef="#br0" timeOffset="866119.3809">22999 13316 589 0,'1'-4'148'0,"-1"1"7"16,0 3-91-16,0 2-17 0,0 2-1 15,0 4-4-15,-1 1-6 0,0 6-11 16,-2 2-6-16,0 5-1 0,-2 3-5 15,2 3-2-15,-2 0-4 0,2 2-1 16,2-1-3 0,1 0 1-16,2-1-4 0,0-2-7 0,2-5-13 15,-1-2-26-15,0-4 84 0,-2-7-214 16,3-7-148-16,-2-10-374 0</inkml:trace>
  <inkml:trace contextRef="#ctx0" brushRef="#br0" timeOffset="866303.9281">23045 13160 635 0,'-5'-4'150'0,"-1"-1"5"0,2 2-95 16,2 1-26-16,2 1-4 0,-1-1 3 16,1 3-8-16,-2-1-13 0,1 2-26 0,0 0 30 15,-1 3-179-15,1 1-139 0,-2 4-369 0</inkml:trace>
  <inkml:trace contextRef="#ctx0" brushRef="#br0" timeOffset="866650.7997">23127 12761 563 0,'-8'-15'124'0,"-2"6"5"0,-1 2-89 0,1 7-12 15,1 1-6-15,1 6 1 0,1 2-1 16,0 6-1-16,2 3-6 0,0 4-20 16,2 5-5-16,2 2-131 0,1 3-119 15,1 5-311-15</inkml:trace>
  <inkml:trace contextRef="#ctx0" brushRef="#br0" timeOffset="867089.4802">23492 13338 597 0,'-1'2'140'0,"-3"0"10"0,-1 3-93 16,0 0-14-16,0 3 1 0,0 1 2 15,-2 0-6-15,0 1-9 0,-1 0-11 16,0 0-7-16,-1-1-5 0,-1 1-1 0,-1-4-5 16,-1 0-9-16,1-2-29 0,1 1-110 15,3-1-25-15,5 1-121 0,3-2-254 0</inkml:trace>
  <inkml:trace contextRef="#ctx0" brushRef="#br0" timeOffset="867421.4246">24114 12935 608 0,'4'-18'137'0,"-1"4"12"15,-2 3-101-15,-1 2-9 0,-2 4-1 16,-4 0 5-16,-3 4-3 0,-7 4-10 15,-5 0-11-15,-3 5-7 0,-4 2-6 0,-2 4-2 16,-2 0-1-16,1 3-1 0,1 4-1 0,5 2 0 16,4-2-1-16,7-1 1 0,3-1-2 15,7 1 1-15,6-3 0 0,5-3-1 16,7-2 1-16,4 1-1 0,3 0 1 16,3-1 0-16,2 0 0 0,2 3 1 15,-2-1-1 1,-1 1 0-16,-3 0 0 0,-2 1 0 15,-6 0 1-15,-3 1-1 0,-3-3 1 16,-4-2 1-16,-4 0 3 0,-5 0 4 0,-6-2 2 16,-6 0 2-16,-4 0 1 0,-6-2 1 15,-4 3 0-15,-4 0-4 0,-2-1-3 16,2 0-2-16,2-2-2 0,2-3-1 16,6-3-4-16,6-3-5 0,7-4-24 0,8-4-14 15,9-4-141-15,10 2-148 0,8-1-365 16</inkml:trace>
  <inkml:trace contextRef="#ctx0" brushRef="#br0" timeOffset="867690.0949">24042 13504 665 0,'-3'-2'154'0,"3"-3"5"15,3-1-96-15,5 1-33 0,4-2-4 16,3 1-2-16,5-3-2 0,3-1-8 15,2 1-7-15,1 2-6 0,0-2-9 32,-1 0-20-32,-3-1-23 0,-4 0-79 0,-2-1-38 15,-1 2-110-15,-1 1-224 0</inkml:trace>
  <inkml:trace contextRef="#ctx0" brushRef="#br0" timeOffset="867806.2483">24401 13349 544 0,'-4'6'143'0,"1"7"12"15,-2-1-40-15,1 1-55 0,0 2-6 0,0 2 3 0,1-2-3 16,0 1-14-16,-1 0-11 0,2-1-10 16,0 0-7-16,0 0-7 0,0-2-8 15,0-1-4-15,0-5-28 0,1-1 75 16,1-4-224-16,5-5-159 0,0-4-412 16</inkml:trace>
  <inkml:trace contextRef="#ctx0" brushRef="#br0" timeOffset="867937.8191">24436 13058 671 0,'-5'0'155'16,"1"1"7"-16,-3 1-100 0,3 1-32 16,-1 0-3-16,0 2 2 0,0-2-3 0,0 3-13 0,3-1-33 15,1-1-71-15,3 0-78 0,6-4-128 16,-1 1-301-16</inkml:trace>
  <inkml:trace contextRef="#ctx0" brushRef="#br0" timeOffset="868268.1759">24569 12629 693 0,'-1'-6'151'16,"3"2"6"-16,4 9-111 0,1 3-16 16,4 7 0-16,3 5 3 0,4 7 1 15,5 6-5-15,2 4-4 0,3 6-7 16,0 3-4-16,1 3-1 0,0 0 0 15,-4 3 0-15,-3 1 0 0,-5 0-1 0,-4-4 0 16,-7 1-1-16,-6-4-3 0,-7-1-2 0,-7-6-1 16,-7-3-1-16,-6 0-1 0,-5-3-5 15,-5-3-2-15,1-2-28 0,0-6-164 16,2-4-164-16,5-5-419 0</inkml:trace>
  <inkml:trace contextRef="#ctx0" brushRef="#br0" timeOffset="872954.8127">25639 12936 406 0,'3'-1'97'15,"-3"-1"7"-15,1-1-64 0,0 1-1 16,-1 0 2-16,1 1 0 0,-1 1-3 16,-1 1-5-16,0 0-4 0,-2 2-2 15,0 2-2-15,-1 1-3 0,-2 1-1 16,-1 1-1-16,0 3 0 0,-2 0-2 15,1-1-4-15,-1 3-1 0,0-1-3 0,-1 0-1 0,1 1 0 16,0 1-1-16,-4 0 0 0,-1 4 1 16,-1 3 1-16,-4 1 2 0,-5 1 0 15,-3 0 1-15,-4 1 0 0,-6-2 0 16,-4-1-1-16,-1-2-2 0,-1-1-3 16,3-1-1-16,2-3-2 0,4 1-2 15,8-4 0 1,6-3 0-16,8 0-2 0,4-3 0 0,6-1 0 15,6-2 0-15,3 0 1 0,3 0 0 16,3-1 1-16,3 1 1 0,2-2 1 16,4 0 1-16,1-2 0 0,4 0 0 15,4-1 0-15,1 0 0 0,3-4-1 16,3 1-1-16,4-1 0 0,1 1-1 16,-2 1 0-16,0 2-2 0,-5 2 1 0,-4 3 0 0,-7 3 0 15,-8 2-2-15,-7 1 1 0,-5-1-34 16,-4 2-45-16,-4 0-103 0,-4 1-139 15,1-2-334-15</inkml:trace>
  <inkml:trace contextRef="#ctx0" brushRef="#br0" timeOffset="873924.8152">26370 13121 421 0,'1'-10'114'0,"-2"-2"8"16,0 1-49-16,-2-3-10 0,-3 0-4 0,1-2-5 16,-2 2-4-16,-1 2-6 15,0 1-5-15,-4 2-7 0,0 6-7 0,-4 6-6 16,-2 6-5-16,-3 5-3 0,-2 10-2 15,0 7-3-15,1 7-1 0,2 3-1 0,3 2 0 16,6 1 0-16,4 0-2 0,4-3-1 16,6-5 0-16,5-5 0 0,6-5 0 0,7-5 1 15,5-5-1-15,6-7 1 0,5-6 0 16,4-5 0-16,1-9-1 0,2-4 1 16,-1-6 0-16,-4-3-1 0,-2-2 0 31,-7-3 0-31,-5-4 0 0,-5 2 0 0,-8-6-1 15,-6 0-1-15,-6 0 0 0,-5 2 0 0,-3 3-1 16,-6 6 0-16,-3 6 0 16,-2 8 0-16,-3 8 0 0,0 4 1 0,2 3 0 15,-3 1 0-15,3 2 2 0,2 0-3 16,3 1-3-16,3-2-8 0,3 0-13 16,4-2-12-16,4-1-14 0,3-2-6 0,4-3-110 15,4-2-112-15,3-4-260 0</inkml:trace>
  <inkml:trace contextRef="#ctx0" brushRef="#br0" timeOffset="874271.9991">26597 12843 455 0,'9'-7'114'0,"-3"2"11"0,-1-1-62 0,-4 5-12 15,-4 1-5-15,-3 6 0 0,-6 3-2 16,-6 7-6-16,-4 5-7 0,-5 8-6 15,-5 7 0-15,-3 8 0 0,-4 7-4 16,-4 6-4-16,-1 3-2 0,1 4-3 16,2 0-4-16,1 3-2 0,3 1-1 0,6-4-3 15,7-3-3-15,7-4-11 0,5-8-27 0,6-6-129 16,4-6-136-16,5-8-346 0</inkml:trace>
  <inkml:trace contextRef="#ctx0" brushRef="#br0" timeOffset="874841.0577">27191 12852 555 0,'-1'-6'119'0,"-4"-1"7"0,1 3-88 16,-1 0-9-16,2-1 4 0,0 0 2 16,-2 2 5-16,2-1 0 0,0 2-5 0,-3 2-7 0,-1 2-4 15,-5 3-4-15,-5 1-2 0,-6 4-2 16,-3 3-1-16,-4 4-2 0,-1 2-2 15,0 2-2-15,1 0-2 0,4 3-2 16,5 0-2-16,4-1-1 0,4-1-1 16,4-2-1-16,4 1 0 0,5 0 0 15,3-2 1 1,3 0-1-16,5-1 1 0,1-1 0 0,2-1 0 16,2-1 0-16,-1-3-1 0,2-3 1 15,2 0 0-15,2-2 0 0,1 1 0 16,0-4 0-16,0 1 0 0,2 0-1 15,-3-1 1-15,-2 1 0 0,-2-2-1 16,-4-1 0-16,1 0 0 0,-3-1 1 16,0 0-3-16,-3-1-5 0,1 0-8 0,-4-2-20 0,-1 1-5 15,-2-2-137-15,-6 1-136 0,-1-2-334 16</inkml:trace>
  <inkml:trace contextRef="#ctx0" brushRef="#br0" timeOffset="875958.5116">27495 12895 505 0,'20'-8'117'0,"-5"-1"8"16,-3 3-76-16,-2 1-6 0,-3 1 2 15,-5 0 3 1,-4 1-3-16,-4 0-4 0,-4 0-8 0,-2 3-11 16,-2 2-4-16,-3 0-5 0,-1 1-3 15,-2 3-3-15,3 1-1 0,-1 3-1 16,2 2-2-16,2 2-1 0,3-1-1 16,1 3-1-16,3-2 1 0,3-1-1 15,3 0 0-15,2-1 0 0,2-2 0 16,3 0 1-16,2-1-1 0,2-3 0 0,2 1 1 0,1-3 0 15,1 1 0-15,0-3 0 0,1 1 0 16,-1 1 1-16,2 0 0 0,-2 1 1 16,-1 2 1-16,-1 2 0 0,-2 1 1 15,-2-1 0-15,-3 1 0 0,-3 0 1 16,-4 0 1-16,-3-1 0 0,-4-2 1 16,-4 1 1-16,-4-1-1 0,-2-1 0 0,-2 0 0 15,-1-2-3-15,0-2-1 0,0-1 0 0,1 1-2 16,3-4 0-16,1 0-6 0,3-1 0 15,4-3-24-15,5-1-22 0,6-3-129 16,10-4-142-16,5-1-346 0</inkml:trace>
  <inkml:trace contextRef="#ctx0" brushRef="#br0" timeOffset="876227.6376">27658 12808 619 0,'0'-9'137'16,"1"5"6"-16,2 2-96 0,0 6-13 0,2 3-5 0,3 4-1 15,2 8 4-15,3 5-4 0,1 6-4 16,4 6-5-16,2 2-5 0,-1 4-2 16,0 3-1-16,0-1 0 0,-5-2-3 15,-1 0 0-15,-5-5-1 0,-5-1-1 16,-5-4-1-16,-8-5 0 0,-9-2 0 15,-6-2 2 1,-6-4-1-16,-1-2-32 0,-7-3-150 0,2-1-149 16,4-2-393-16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06:26.1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7690 4971 494 0,'3'-19'110'0,"-6"5"8"0,-2 0-86 0,-4 10 1 0,-3 3 1 0,-4 5 4 0,-5 5 1 15,-8 5-3-15,-2 6-2 0,-4 6-4 0,-2 6-4 0,1 7-3 16,2 4-2-16,3 7-4 0,5 2-4 15,7 4-4-15,2-1-3 0,6-2-3 16,4-1 0-16,3-3-2 0,3-6 0 16,3-5-1-16,4-3 1 0,3-5-1 15,3-6 0-15,3-6 1 0,5-6 0 0,4-6-1 16,2-6 1 0,3-6 0-16,1-4 1 0,4-6-1 15,2-8 0-15,-2-3 0 0,-4-4 0 16,-3-1 0-16,-5-4 0 0,-9-4 0 15,-7-2 1-15,-7 4-1 0,-6 2 0 16,-4 4 0-16,-5 6-1 0,-3 7 0 0,1 7 2 16,-3 8 2-16,0 6 2 0,2 3 2 15,2 2 1-15,3 2 1 0,5-2-1 0,3 2-2 16,9-1-1-16,4-2-2 0,5-1-2 16,5-3 0-16,4-3-1 0,4-4 1 15,2-3 0-15,-1-3 1 0,2-1-2 16,-1-2-6-16,-2 3-18 0,-2 2-24 0,-2 2 136 15,-4 2-263-15,-2 0-154 0,-1 4-402 16</inkml:trace>
  <inkml:trace contextRef="#ctx0" brushRef="#br0" timeOffset="362.3916">8170 5146 629 0,'-1'-6'136'0,"5"0"1"0,-1-1-92 15,6-1-35-15,2 0-4 0,4-3 0 16,3 0 0-16,3 0 2 0,1 3-9 0,0 3-17 15,-1 0-17-15,-1 6-106 0,-6 3-113 16,-4 4-280-16</inkml:trace>
  <inkml:trace contextRef="#ctx0" brushRef="#br0" timeOffset="516.0338">8220 5280 643 0,'5'-2'150'15,"5"-2"6"-15,2-3-97 0,4 0-26 16,5-1-5-16,4-1 2 0,1 1-2 15,0 3-3-15,-3 1-29 0,-1 1-157 16,-7 2-144-16,-6 5-377 0</inkml:trace>
  <inkml:trace contextRef="#ctx0" brushRef="#br0" timeOffset="1047.2997">9374 4835 613 0,'-22'-23'135'0,"-1"5"5"0,4 6-106 16,2 4-1-16,3 2 3 0,3 5 3 16,2 7-8-16,2 10-5 0,0 7-2 15,3 8-9-15,-1 10-7 0,1 7-3 16,-3 9-1-16,1 3 0 0,-2 5-1 0,0 1 0 15,1-1-2-15,-1 0 0 0,-1-5 0 16,3-4 0-16,0-4 0 0,5-10-1 0,1-7-5 16,2-8-7-16,6-7-16 0,3-4-15 15,3-9-12-15,3-5-111 0,1-8-120 16,3-2-277-16</inkml:trace>
  <inkml:trace contextRef="#ctx0" brushRef="#br0" timeOffset="1679.1341">9641 4957 600 0,'-2'-16'137'0,"6"2"5"0,-3 2-92 16,0 3-12-16,1 1-1 0,0 3 0 16,2 5-4-16,-1 5-6 0,2 4-2 15,1 5-6-15,0 6-7 0,1 3-3 16,1 6 2-16,-1 4 0 0,0 2 0 15,-1 1-3-15,1 0-1 0,-2-4-2 16,1 1-1-16,-1-4-1 0,0-3-2 0,-1-4 1 16,1-5-2-16,-2-1 1 0,1-3-1 0,0-5 1 15,-1-4 1-15,1-5 3 0,-1-6 2 16,2-7 1-16,0-7 0 0,2-6 0 16,2-8-1-16,1-8 0 0,1-5-3 15,2-4-3-15,3-1 0 0,1-2 0 31,0 2-1-31,-2 8 0 0,-1 7 0 0,-2 9 0 0,-4 7 0 16,-1 8-1-16,-3 9 0 0,-2 6-1 16,2 7 2-16,-2 5-2 0,1 3-8 15,-1 4-7-15,2 4-25 0,0 0-22 16,4 0-119-16,1 2-140 0,-1-3-322 16</inkml:trace>
  <inkml:trace contextRef="#ctx0" brushRef="#br0" timeOffset="1901.4191">10164 5212 612 0,'7'-4'135'0,"2"2"5"0,-5 3-94 0,0 1-14 15,1 3 3-15,-4 1 5 0,-2 2-2 16,-2 3-4-16,-1 0-4 0,-2 2-9 15,-3 2-9-15,1 2-5 0,-2-1-3 16,0 2 0-16,3-2-5 0,1-1-7 16,4-1-25-16,2-5-137 0,5-2-140 15,5-7-358-15</inkml:trace>
  <inkml:trace contextRef="#ctx0" brushRef="#br0" timeOffset="2101.2475">10933 4814 758 0,'-3'1'158'0,"-3"3"5"16,3 7-136-16,2 6-3 0,-1 3 1 15,1 3 1-15,-3 5-1 0,0 0-2 16,0-1-5-16,-2 0-9 0,0-1-4 16,0-1-1-16,1 0-2 0,-1-2-8 15,3-2-26-15,1 0-10 0,1-3-138 31,1-5-145-31,1-4-357 0</inkml:trace>
  <inkml:trace contextRef="#ctx0" brushRef="#br0" timeOffset="2263.421">10897 4853 605 0,'8'-31'157'0,"2"4"3"0,-1 4-39 0,5 2-82 15,5 3-8-15,5-2-1 0,1 2-8 0,0 4-8 16,1-1-1-16,2 4-3 0,0 2-12 15,-3 5-11-15,-2 5-21 0,-3 5-21 16,-4 5-49-16,-4 6-69 0,-1 2-118 16,-4 3-239-16</inkml:trace>
  <inkml:trace contextRef="#ctx0" brushRef="#br0" timeOffset="2448.3526">10944 5154 651 0,'9'3'163'0,"7"-1"7"0,7-2-74 16,6 0-44-16,4-2 3 0,3-3 5 16,1-1-14-16,-2-4-10 0,-3-1-8 15,-5-2-10-15,-3 1-7 0,-3 0-8 0,-7 1-13 0,-4 0-12 16,-4 4-24-16,-5 2-30 0,-3 2-123 16,-6 3-150-16,-2 4-338 0</inkml:trace>
  <inkml:trace contextRef="#ctx0" brushRef="#br0" timeOffset="2579.6949">10943 5003 603 0,'6'-9'136'0,"7"1"6"0,6-2-101 15,9 0-11-15,0 0-2 0,3-2 1 16,-1 1-4-16,-1-1-28 0,-3 0-139 31,-1 1-133-31,-4-3-339 0</inkml:trace>
  <inkml:trace contextRef="#ctx0" brushRef="#br0" timeOffset="2801.934">11274 4749 592 0,'26'-12'150'0,"4"0"4"0,2 3-67 0,2 3-44 15,3 2 4-15,-4 8 2 0,-4 3-11 0,-6 4-5 16,-4 5-2-16,-4 3-4 0,-4 7-5 15,-5 0-2-15,-6 2-3 0,-6 3-3 16,-6 2-2-16,-5 0-2 0,-8 1-3 16,-3 0 1-16,-4 2-6 0,-2 1 1 15,0-2-50-15,1-2-147 0,6-2-161 16,1 1-415 0</inkml:trace>
  <inkml:trace contextRef="#ctx0" brushRef="#br0" timeOffset="4100.011">11364 4682 496 0,'-1'-12'108'0,"3"-2"5"16,0 1-83-16,4 3-1 0,-2 2 6 15,0 1 3-15,-2 1 1 0,1 3-2 16,-2 2-4-16,1 0-7 0,1 2-7 16,1 1-5-16,0 2-3 0,0 1 0 15,1 1 0-15,0 4 0 0,1 2 1 0,-2 2 1 16,0 2-1-16,2 0-1 0,0 3 1 0,1 1-2 16,1-1 0-16,0 3-1 0,2 1 0 15,1 3-1-15,0 2 1 16,-1 0-1-16,0 1 0 0,-1 0-1 0,-3-1 0 15,0 1-2-15,-4 0 1 0,-3-1-1 16,-5 1 0 0,-1 0 0-16,-5 0 0 0,-5-3 0 15,-4-2 0-15,-4-1-1 0,-3-3-1 0,-6 1 0 16,-1-4-1-16,-1 2 0 0,-2-1-1 16,4-2 0-16,4-2 2 0,4-2-8 15,8-3-13-15,5-5-25 0,5-4-138 16,12-4-145-16,5 0-367 0</inkml:trace>
  <inkml:trace contextRef="#ctx0" brushRef="#br0" timeOffset="7083.225">15133 4888 495 0,'-2'2'116'0,"0"2"6"0,1-1-78 15,1 0-4-15,0 1 1 0,0-1-1 16,1 0 1-16,1-2-4 0,3-1-3 15,2-2-4-15,4-3-6 0,3-3-3 0,5-5-3 16,5-4-6-16,4-4-2 0,3-4-5 16,3-3-1-16,1-3-2 0,2-2-1 15,-6-3 0-15,-4 0 0 0,-7 2 0 0,-9 2 0 16,-7 3-1-16,-10 3 1 0,-9 7 0 16,-8 7 2-16,-7 9 2 0,-4 6 2 0,-4 9 2 15,-6 7 2-15,-1 8 3 0,-2 8 0 16,3 4 0-16,5 4-2 0,6 3-2 15,7-1-1-15,8-2-3 0,9-3-1 16,12-6-1 0,9-2-1-16,6-6-1 0,11-6 1 15,7-5-1-15,4-7 0 0,5-5 0 0,2-4 1 16,2-4-6-16,-4-3-7 0,-4-3-15 16,-5-3-28-16,-3 0 125 0,-3-5-256 15,-5-3-156-15,-3-4-400 0</inkml:trace>
  <inkml:trace contextRef="#ctx0" brushRef="#br0" timeOffset="7382.6612">16076 4507 605 0,'-4'-13'145'16,"-1"4"6"-16,0 2-96 0,0 4-12 16,1 3 2-16,-4 6-5 0,-3 5-8 15,-3 4-4-15,-7 6-5 0,-2 5-4 16,-5 5-2-16,-1 4-2 0,0 2-1 16,3 1-3-16,3 2-3 0,6-2-2 0,3-2-1 15,7-5-3-15,5-3-1 0,4-3 0 0,5-6-1 16,8-6 1-16,7-3-3 0,5-4-6 15,8-6-4-15,1-3-20 0,4-4-23 16,-1-4-7-16,-2-3-120 0,-7-6-127 16,-9-3-296-16</inkml:trace>
  <inkml:trace contextRef="#ctx0" brushRef="#br0" timeOffset="7520.5212">15977 4752 478 0,'0'0'129'0,"4"-4"3"0,5-1-6 16,3-3-93-16,6-1-10 0,6-4-3 15,4-4 0-15,3 0-10 0,1-1-20 16,3 0-57 0,2-1-72-16,-3 2-109 0,-4 6-259 15</inkml:trace>
  <inkml:trace contextRef="#ctx0" brushRef="#br0" timeOffset="7736.1027">16463 4491 710 0,'-12'-10'164'0,"2"2"9"16,3 1-117-16,1 4-13 0,1 4 3 16,2 7-10-16,-2 4-6 0,-4 7-4 15,0 6-8-15,-2 5-8 0,-3 7-1 16,1 1 0-16,1 5-3 0,2-1-2 16,4 1-2-16,1-3 1 0,3-2-4 15,4-4-15-15,3-3-11 0,5-6-31 0,1-7-56 16,2-4-78-16,2-4-136 0,-1-4-281 0</inkml:trace>
  <inkml:trace contextRef="#ctx0" brushRef="#br0" timeOffset="7904.5334">16363 4450 715 0,'12'-20'166'0,"8"3"2"0,8-3-104 15,5 1-27-15,7 0-1 0,5-2-4 16,0 1-7-16,1 2-4 0,-2-1-3 15,-4 4-6-15,-2 3-6 0,-8 3-6 16,-3 4-13-16,-7 4-8 0,-6 8-23 16,-10 8-15-16,-6 8-128 0,-6 9-140 15,-3 7-322-15</inkml:trace>
  <inkml:trace contextRef="#ctx0" brushRef="#br0" timeOffset="8067.6242">16323 4945 618 0,'17'6'158'0,"8"0"10"0,5-5-81 16,5-2-21 0,7-3 3-16,3-4-12 0,-1 1-16 0,-1-4-7 15,-4-3-8-15,-4 0-9 0,-3-2-15 16,-5-1-11-16,-6-1-38 0,-6-3-103 16,-5 0-43-16,-3 0-135 0,-7 0-288 15</inkml:trace>
  <inkml:trace contextRef="#ctx0" brushRef="#br0" timeOffset="8205.0063">16417 4690 694 0,'35'-18'155'0,"10"0"1"16,2 0-111-16,3 1-31 0,-2 1 6 16,-6 3-3-16,-7 2-34 0,-9 1-138 15,-6 6-134-15,-12 3-351 0</inkml:trace>
  <inkml:trace contextRef="#ctx0" brushRef="#br0" timeOffset="9937.1184">18928 4431 507 0,'-2'-14'123'16,"-2"-1"6"-16,-5 6-77 0,0 1-5 16,-1 3 0-16,3 1-3 0,-4 2-5 0,-2 4-6 0,-5 6-4 0,-4 7-5 15,0 5-7-15,-3 4-6 0,-2 8-3 16,-1 3-2-16,3 6-1 0,5 0-1 15,5 2-1-15,3-3-1 0,2 0-1 16,6 0 0-16,4-5 0 0,3-6-1 16,6-6-4-1,4-3-8-15,5-6-12 0,9-6-15 0,5-10-15 0,3-4 87 16,5-7-195-16,7-6-120 0,4-4-307 16</inkml:trace>
  <inkml:trace contextRef="#ctx0" brushRef="#br0" timeOffset="10606.7485">19152 4527 432 0,'-2'-17'118'15,"-9"10"4"-15,-5 4-32 0,2 7-41 16,-2 6-5 0,-9 6-4-16,-2 5-5 0,-6 4-2 15,5 5-1-15,0 1-4 0,-3 2-4 16,1 1-6-16,7-4-5 0,11-2-4 16,6-5-3-16,3-4-2 0,4-4-2 0,4-5-1 15,10-4 1-15,10-8-1 0,8-1 0 16,-1-6 1-16,8-3 0 0,5-5 0 15,1-3-1-15,-5-3 0 0,-8-1 0 0,-9-2-2 16,0-2 0-16,-10-1-1 0,-5 1 0 0,-5 2 0 16,-2 4 0-16,0 5 0 0,-5 2 0 15,0 4 0-15,-1 7 1 0,-3 3 0 16,1 2 1-16,-3 1 0 0,-4 3 2 16,-4 0 0-16,-2 2 0 0,-1-1 1 15,0 2 0 1,3-2-1-16,1 0-1 0,6-1 0 0,8 0-1 15,8-2 0-15,8-2 1 16,3-3-1-16,4-1 1 0,2-3 0 0,2-1 0 16,-2-2 0-16,0 0 0 0,-2 1 0 15,1 2-1-15,1-2 1 0,0 4-1 16,3 0 0-16,-1 2 0 0,-5 1 0 16,0 1 0-16,-6 1 0 0,-2 4 0 0,-3-2-1 15,-4 0 0-15,-2 2 1 0,0-1-1 0,-2-1 1 16,0 2-1-16,-2-2 1 0,-1 1 1 15,-2 2 0-15,-7 0 0 0,-6 4 1 16,-2 1 0-16,-7 2 0 0,0 3 0 16,1 0 0-16,0 1-1 0,5-2-1 15,6 0 0-15,4-2 0 0,5-2 0 0,4-2-1 16,2-1 1-16,3-4 0 0,4-1-1 0,6 0 1 16,3-2 1-16,6 1-1 0,2-2 1 15,2 1-1-15,2 1 1 0,3 3 0 16,-1 0 1-16,-3 3 1 0,-4-1 0 15,-2 3 1-15,-1 1 1 0,-5 1 0 16,-6-2 2 0,-4 1 1-16,-3 1 2 0,-3 0 3 15,-7 0 1-15,-3-2 0 0,-9 1 0 0,-4 0-1 16,-12 0-2-16,-7 0-4 0,-3-2-1 16,1-2-2-16,2-1-5 0,6-4-8 15,4-3-9-15,11-8-34 0,11-7-94 16,9-6-36-16,10-8-126 0,13-4-250 15</inkml:trace>
  <inkml:trace contextRef="#ctx0" brushRef="#br0" timeOffset="10822.9277">19750 4288 580 0,'6'-12'146'16,"-6"5"2"-16,-1 3-28 0,1 5-89 16,0 4-2-16,1 7 7 0,-1 7-2 15,-2 8 1 1,-3 6 1-16,-2 5-1 0,-4 2-6 0,-4 5-9 15,-4 0-4-15,-2 0-5 0,4-2-2 16,3-3-3-16,4 0-2 0,9-4-2 16,6-6-1-16,9-2-1 0,6-10 1 15,5-6 0-15,2-5-1 0,3-6-5 16,-2-4-9-16,-4-6-7 0,-2-4-17 0,-6-3-23 16,-5-4-36-16,-3-5-92 0,-6-4-125 0,-3-2-277 15</inkml:trace>
  <inkml:trace contextRef="#ctx0" brushRef="#br0" timeOffset="10965.5274">19610 4526 616 0,'-4'-4'136'0,"8"-1"4"15,6-4-96-15,7-1-20 0,6-2 0 0,4-2-4 16,2-4-4-16,3 2 3 0,-2 2-12 16,3-2-27-16,-1 4-100 0,-4 1-29 31,2 3-109-31,1 2-241 0</inkml:trace>
  <inkml:trace contextRef="#ctx0" brushRef="#br0" timeOffset="11170.5189">20201 4057 692 0,'6'-17'152'0,"-2"12"3"15,4 16-110-15,-3 8-5 0,2 14 5 16,-8 16-3-16,-5 10 0 0,-6 12 2 15,-9 7 0-15,-9 5-11 0,-5 5-7 0,-8-3-6 16,-1-3-5-16,-2-5-4 0,6-5-3 0,6-10-7 16,11-7-10-16,6-7-6 0,14-8 105 15,9-10-293-15,13-7-182 0,3-7-508 16</inkml:trace>
  <inkml:trace contextRef="#ctx0" brushRef="#br0" timeOffset="11707.5956">20658 4253 623 0,'-6'-13'138'0,"-4"1"5"0,0 6-106 15,2 6-14-15,4 7 1 0,-2 7 2 0,2 11-1 16,1 9-6-16,1 8-4 0,0 5-2 16,-1 7-2-16,-1 5-4 0,-1 0-2 15,-2-1-2-15,-2-2 2 0,0-3-3 16,0-2-18-16,4-5-18 0,0-9 109 16,4-7-235-16,4-6-140 0,3-6-384 0</inkml:trace>
  <inkml:trace contextRef="#ctx0" brushRef="#br0" timeOffset="12239.9425">20829 4514 604 0,'-9'4'131'0,"-3"4"5"16,-2 3-100-16,0 2-4 0,-3 2 4 0,0 4 0 15,-1 5-3-15,0 2-1 0,1-2-6 16,2 1-9-16,2-1-7 0,3-1-4 15,4-2-2-15,4-5-1 0,7-3-1 16,4-3-1-16,6-6 0 0,2-4 1 0,4-5-1 16,2-4 1-16,2-5-1 0,0-6 1 15,-1-3-1-15,-3-5 0 0,-2-1 1 0,-2-2-2 16,-3 4 1-16,-6 2 0 0,-2 4 0 16,-4 4 0-16,-2 6 0 0,-2 9-1 15,-4 5 1-15,1 8 0 0,-1 5 1 16,1 7 1-16,-1 5 0 0,2 4 0 0,2 1 1 15,2 0 0-15,1-5-1 0,2-1-1 32,6-7-1-32,3-3-1 0,4-5 1 0,5-5 0 15,3-5 1-15,3-9 0 0,2-5 0 16,-2-6 0-16,-3-6 0 16,-1-6 0-16,-4-8-1 0,0-3 0 0,-1-2-1 0,-3-4 1 0,3-6-2 15,0-4 1-15,-3 0 0 0,1 4-1 16,-5 2 1-1,-3 5-1-15,-1 9 1 0,-5 10 0 0,0 12-1 0,-3 11 1 16,-2 15 1-16,-4 8 0 0,-2 10 3 16,-4 10 1-16,0 5 2 0,-3 9 0 15,1 3 2-15,-4-1-2 0,5 3 0 16,2-2-2-16,4-4-2 0,0-2-1 0,4-8 1 16,4-4-3-16,2-8-6 0,3-8-3 31,2-7-25-31,0-8 2 0,2-8-149 0,-1-7-144 15,-3-6-352-15</inkml:trace>
  <inkml:trace contextRef="#ctx0" brushRef="#br0" timeOffset="12355.8595">21081 4548 572 0,'-4'-6'144'0,"4"3"2"16,3-2-32-16,8 0-84 0,5-2-6 0,7-1-4 15,8 0-4-15,2-3 1 0,1 1 1 0,0 0-19 16,-3 4-24-16,-5 1-132 0,-6 7-132 15,-7 1-340-15</inkml:trace>
  <inkml:trace contextRef="#ctx0" brushRef="#br0" timeOffset="13606.8043">21276 4801 696 0,'3'0'153'0,"7"-7"5"0,4-2-113 15,6-2-15-15,2-4 2 0,2-1 1 16,1-5-2-16,-1 0-7 0,-4-3-5 16,1-1-8-16,-5-1-6 0,-3 1-3 0,-7 0 0 15,-5 2-1-15,-2 3-1 0,-5 4 0 0,-6 6 0 16,-3 4-1-16,-2 5 0 16,1 7 0-16,-1 6 0 0,-2 5 0 0,0 5 1 15,3 8 0-15,0 1 2 16,-2 4 0-16,2 0 1 0,1-2 1 0,3-2 0 15,4 0 0-15,2-7-1 0,8-4 1 0,5-4-2 0,4-7 0 16,4-5 0-16,5-7 0 0,2-6 0 16,4-6-1-16,1-4 1 15,4-2-1-15,0-5 0 0,2-2 0 0,-4-3 0 16,2-1 0-16,-8 2-1 0,-1 1 1 16,-6 5 0-16,0 3-1 0,-3 6 0 15,-1 8 0 1,1 7-1-16,1 7 1 0,2 4 0 0,-1 3-1 15,0 4 1-15,-1 4 0 0,0 0 0 16,-5 1 0-16,-1-2 0 0,-1 0 0 16,-3 0 0-16,-4-1 2 0,-1-3 0 15,-5 0 3-15,0-3 0 0,-5 0 2 16,-2-2 0-16,-4-2 1 0,2-2 0 16,0-4 0-16,2-1 1 0,2-5-1 0,3-5 0 15,8-5-1-15,5-7-1 0,6-4 0 16,6-7-3-16,6-2-1 0,4-5-2 0,4 2 0 15,4 4 1-15,4 3-1 0,0 7 0 16,1 8 0-16,-3 4-1 0,0 8 1 16,-4 6-1-16,-6 5 0 0,-8 2 0 15,-6 3 1 1,-5 4-1-16,-3 1 1 0,-5 2 1 16,-3-3 0-16,-2 0 0 0,2-3 0 15,0-3 1-15,0-4-1 0,2-5 0 0,3-3-2 16,4-3-3-16,2-9-7 0,0-4-8 15,6-5-9-15,3-5-5 0,5-5-2 16,2 0 0-16,2-2 4 0,0 5 7 16,-3 2 6-16,-4 6 11 0,-4 6 12 0,-7 3 7 0,-6 6 2 15,-4 7 5-15,-4 3 5 0,-3 5 6 16,-3 6 2-16,-3 3-4 0,-5 5 0 16,-1 0-1-16,-2 2-1 0,3 2-3 15,1-2-4-15,3-4-4 0,5 0-2 16,6-4-5-16,4-2-2 0,3-5-3 15,2-3-1-15,4-1-2 0,4-5 1 0,3-3 0 0,2-3-1 16,4-3-5-16,2-2-7 0,1-1-12 16,2-3-13-16,-1-4-14 0,0 0-25 15,2-1-20-15,-1-2 0 0,1-3 7 16,0 1 9-16,-1 2 13 0,-4 5 21 16,-4 1 41-16,-3 3 38 0,-5 3 16 15,-6 6 5 1,-1 1 8-16,-4 5 8 0,1 1-1 0,0 4-10 15,2 3-15-15,1 2-7 0,0 2-1 16,3 2-5-16,3-2-7 0,2-1-5 16,2-4-5-16,2-1-2 0,0-4-4 15,1-5-2-15,3 0-2 0,0-6 0 16,-1-3-1-16,0-3-1 0,-1-5-1 16,0-1 0-16,-1-6-1 0,-4-4-2 0,-1 1-1 0,-2-2 0 15,-1 3-1-15,-2 2 0 0,-2 3 1 16,1 7 0-16,-2 4 1 0,-1 6 0 15,1 6 0-15,-3 6 0 0,1 7 1 16,-1 3-1-16,1 8 1 0,1 4 2 16,0 4 0-16,1 1 0 0,3 4 0 15,2 2 1 1,-1 3-1-16,1 1 1 0,-2-1-1 0,2 4-1 16,-2 1 1-16,-3 4-1 0,-2-4 1 15,-2 0-1-15,-4-2 0 0,-2-2 0 16,-6-3 0-16,-6-8-1 0,-6-10 1 15,-6-4 1-15,1-6-1 0,-1-10 0 16,-1-7 1-16,2-10 1 0,5-7-1 16,10-8 0-16,7-7 0 0,6-10 0 0,5-9-1 0,9-4 1 15,14-3-1-15,2 0-1 0,3 0 1 16,1 5 0-16,0 11-1 0,-3 9-4 16,-5 11-9-16,-10 10-8 0,-5 10-9 15,-8 7-14-15,-7 7-157 0,-3 6-158 16,-5-2-379-16</inkml:trace>
  <inkml:trace contextRef="#ctx0" brushRef="#br0" timeOffset="14825.7137">24209 4409 599 0,'-5'-13'135'0,"2"3"2"0,2 5-80 15,1 6-29 1,2 7 0-16,-1 3 5 0,-1 10 1 0,-2 6 1 16,-2 7 1-16,-4 10-1 0,-1 6-9 15,1 6-7-15,-5 5-3 0,1 1-3 16,0-2-4-16,-1 0-3 0,1-7-1 15,1-4-1-15,1-3-2 0,7-7-1 16,4-6-1-16,6-6 0 0,2-8 0 0,6-5 0 16,0-11-1-16,0-10 1 0,-1-7 0 0,-8-9-1 15,-3-4 0-15,-2-4-1 0,-5-4-1 16,-10-5-2-16,-11 0 1 0,-11-1-1 16,-4 2 1-16,-3 2-1 0,-4 5 1 15,-4 7 2-15,3 6 1 0,7 9 1 0,8 5 2 16,7 5 2-16,6 2 0 0,10 0 0 15,11 0 1-15,15 1 2 0,10-5 0 0,13 0 0 16,15-3-1-16,9-5 1 0,4-4 0 16,5-2 0-16,-2-1-1 0,-3-2-3 15,-9-1 0-15,-13 2-1 0,-10 2 0 16,-10 4 0-16,-10 1 1 0,-7 2 2 0,-5 3-1 16,-4 4 1-16,-3 4-1 0,-2 3 0 31,-1 2-1-31,-2 3-2 0,-2 4 0 0,0 5-2 15,2 4 1-15,1 0 1 0,3 1-1 16,2 1 0-16,3 0 0 0,4 1 0 16,2-4 0-16,1-3 0 0,2 1 1 15,1-4-1-15,0 0 1 0,0-4 0 0,-3-2 0 16,2-3 0-16,-2-1 1 0,0-3 0 16,1-3 0-16,1-2 1 0,3-4 0 0,1-2 1 15,2-6-1-15,1-3 0 0,3-3 1 16,2-5-1-16,-1-1-1 0,-1-6 0 15,1 0 0-15,-1-2 0 0,-1 2-1 0,-6 2 2 16,1 6 1-16,-5 3 1 0,-1 8 0 16,-4 6 0-16,-1 9-1 0,-2 9 2 15,0 8-2 1,-2 5-1-16,0 5-1 0,-1 4 0 16,-2 4 1-16,0 1-1 0,0-2 0 15,2-3-1-15,3-2 0 0,1-4-1 16,3-4 1-16,2-5-1 0,2-5 0 0,1-6 1 15,2-4 0-15,1-7-1 0,1-6 1 16,2-6 0-16,0-6 1 0,2-6-1 16,0-3 0-16,1-5 1 0,0 0-1 0,0 1 0 15,0 2 0-15,0 3 0 0,0 6-1 16,-3 5 1-16,-2 8-1 0,0 5 0 16,-3 6 0-16,0 6 0 0,-1 5 0 0,0 5-1 15,0 1 1-15,-2 2 0 0,0 0-1 16,-3 0 1-16,-3 0-1 0,-3 0 1 15,-4-3 0-15,-2-1 0 0,-1 3 0 0,-3-3 0 16,2 0 1-16,0-2-1 0,1-3 1 16,3-2 0-16,1-2 1 0,2-4 1 0,3-7 0 15,2-3 1-15,4-5-1 0,4-7 0 16,7-3 0-16,6-5-2 0,6-1 0 16,5 1-1-16,1 2 1 0,-2 4-1 31,-3 5-1-31,-4 6 1 0,0 6 0 0,-7 6-1 15,-2 5 0-15,-2 7 1 0,1 2-1 0,-3 4 1 16,-2 2-1-16,-3-2 1 0,-1 1 0 16,-3-1 0-16,2-3 0 0,-2-2 1 15,1-2-6-15,0-5-7 0,2-1-16 16,1-6-17-16,4-6-37 0,6-3-13 16,4-6 51-16,2-6-160 0,9-5-129 0,-1-6-285 15</inkml:trace>
  <inkml:trace contextRef="#ctx0" brushRef="#br0" timeOffset="15173.5392">25570 4530 619 0,'-17'1'155'0,"-5"1"6"16,0 5-76-16,-1 3-21 0,4 4 0 16,0 3-5-16,-1 5-7 0,2 4-2 15,1 0-5 1,0-1-9-16,3 0-10 0,2 0-7 16,3-2-4-16,5-3-5 0,3-2-3 15,5-3-4-15,6-4-1 0,3-3-1 0,4-6 0 16,7-4-5-16,5-7-4 0,6-4-7 15,5-7-7-15,-1-5-9 0,0-7-8 16,1-7-4-16,-3-3 3 0,-4-5 3 16,-4-5 6-16,-5-7 7 0,-3 2 10 0,-3 0 6 15,-3 6 10-15,-3 4 7 0,-6 7 8 16,0 10 5-16,-4 12 2 0,-1 7 0 16,0 13 2-16,-1 9 0 0,-2 8-3 0,0 12-3 15,-2 6-4-15,0 9 1 0,-1 5 2 16,-3 5-2-16,-2 2-4 0,0 5-3 15,-1-3-3-15,-2-2-2 0,2-3-1 0,1-4-1 16,3-6-3-16,0-6-6 0,4-11-12 0,1-7-10 16,2-10-35-16,-3-8-30 0,1-7-2 15,1-12-114-15,-2-7-128 0,-2-6-276 16</inkml:trace>
  <inkml:trace contextRef="#ctx0" brushRef="#br0" timeOffset="15411.3209">25678 4649 475 0,'-2'-17'243'0,"0"3"-83"0,5 5-61 0,2 2-26 0,5 4-13 15,5 1-13-15,4 0-12 16,5-2-5-16,3-3-4 0,4-2-3 0,2-1-8 16,-2-1-5-16,3-2-5 0,1-1-2 15,0-1-2-15,-4 3 0 0,-1 1-1 16,-5 2 0-16,-2-1 0 0,-7 3-2 16,-5 2 0-16,-6 5-1 0,-3 7-1 0,-4 5 2 15,-5 8 0-15,-4 6 2 0,-2 8 3 16,-2 5 3-16,-3 1 3 0,2 1-1 0,0-1 1 15,1-1-1-15,6-4-2 0,1-8-2 16,3-4 0-16,2-5-9 0,2-7-1 16,1-8-23-16,2-10 16 0,0-10-179 15,4-7-159 1,2-9-401-16</inkml:trace>
  <inkml:trace contextRef="#ctx0" brushRef="#br0" timeOffset="15542.6792">26177 4273 731 0,'-1'-4'157'0,"2"3"2"16,1 0-102-16,2 3-44 0,0 2-1 16,3 1 0-16,-1 2 1 0,3 0 4 0,1 2-4 15,3 2-20-15,1 0-31 0,4-2-131 0,3 1-139 16,-2-1-354-16</inkml:trace>
  <inkml:trace contextRef="#ctx0" brushRef="#br0" timeOffset="16088.8032">26544 4531 664 0,'-24'8'173'0,"0"1"9"0,0-2-20 0,3 4-114 16,1 1 3-16,1 4 3 0,-2 0-2 15,-2 3-11-15,-1 1-8 0,-1 1-11 16,2 0-11-16,1 0-7 0,3 0-3 16,3-1 0-16,6-1-2 0,5-4 0 31,6 0 0-31,8-2-1 0,4-4-1 0,5-7 1 0,6-2-1 15,2-7 0-15,4-6 0 0,-1-6 1 16,2-4-1-16,0-3 1 0,-1-6 0 16,-3-4 1-16,-3 1-1 0,-2 2 2 15,-2 3-1-15,-3 2 1 0,-3 5 0 16,-1 9 0-16,-1 5 0 0,-1 5 0 16,0 5 0-16,0 4 0 0,-1 3-1 0,-1 4 1 15,-2 5 0-15,-3 2 0 0,0 4 0 0,-2 1 0 16,-3 0 0-16,1 2 0 0,-2-1 0 15,0-4 0-15,-1-3 0 0,-2 0 0 16,0-4 0-16,-1-1 0 0,-2-2 1 16,-1-2 0-16,-1-2 0 0,-1-3 1 15,2-2 0 1,-1-5 1-16,3-5 1 0,5-4-1 0,5-8 0 16,6-6 0-16,4-7-1 0,5-4-1 15,6-1 0-15,7 0-1 0,1 1 1 16,1 5 0-16,-1 4 0 0,-2 7 0 15,0 6 1-15,-6 4 1 0,-3 6-1 16,-4 8 1-16,-2 5 1 0,-6 8 2 16,-1 6 2-16,-5 5 1 0,-2 7 2 0,-4 4 1 0,-2 4 0 15,-4-2-1-15,0 3-1 0,0-3-3 16,2-4-2-16,0-6-2 0,4-5-11 16,1-8 8-16,3-8-6 0,3-15-223 15,6-9-195-15,2-12-514 0</inkml:trace>
  <inkml:trace contextRef="#ctx0" brushRef="#br0" timeOffset="17062.1386">17590 6901 650 0,'-14'17'151'0,"10"-17"7"0,3-4-114 15,4-6 1-15,2-3-5 0,1-6-5 16,6-6-4-16,4-6-6 0,4-6-6 15,4-7-4-15,6-8-4 0,3-6-1 16,1-7-4 62,0-7-3-78,-1-6-1 0,-4-1-1 0,-5 1-1 0,-9 9 0 0,-10 8 1 0,-8 12-1 0,-8 16 0 0,-8 18 1 0,-5 14 0 0,-7 19 1 0,0 16 2 0,-2 14 2 0,2 11 1 0,2 11 2 0,1 7 0 16,3 7 1-16,6 1 0 0,6-1-2 0,9-7-2 0,3-6 0 15,5-7-2-15,6-11-2 0,8-9 0 16,3-12-1 0,6-11 0-16,2-10 0 0,6-8 2 15,8-10-6-15,0-7-9 0,-2-7-15 0,2-5-34 0,-5-7 150 0,-5-1-281 16,-6-1-164-16,-10 3-422 0</inkml:trace>
  <inkml:trace contextRef="#ctx0" brushRef="#br0" timeOffset="17414.8101">17999 6796 585 0,'-5'8'142'0,"-2"0"6"0,3 0-66 0,2-2-44 16,3-1-2-16,0-2 2 0,5-2-6 16,3-2-3-16,2-2-5 0,3-7-6 15,3-1-5-15,4-5-2 0,4-3-3 16,-1-1-2-16,0-3-3 0,0-1-2 15,1-1 0-15,-4-1 0 0,-6 2 0 0,-4 4 0 16,-5-3 0 0,-5 2 0-16,-5 5 0 0,-5 5 0 15,-4 5-1-15,-6 5 2 0,-5 4 2 16,-1 8 3-16,-2 9 4 0,4 3 3 16,-3 6 2-16,2 4 3 0,4 3 0 0,5 3 0 15,5-3-3-15,1-3-3 0,5-3-3 16,6-4-1-16,7-6-3 0,3-4-1 15,4-6-2-15,5-6 0 0,7-3-1 0,3-5 0 16,1-5 1-16,4-5-3 0,4-6-9 16,-2-3-3-16,-1-2-27 0,2-4 24 15,-5 0-186-15,-3-2-162 0,-8 4-403 0</inkml:trace>
  <inkml:trace contextRef="#ctx0" brushRef="#br0" timeOffset="18816.4932">18729 6357 629 0,'-10'-13'153'16,"5"2"3"-16,-1-2-86 0,2 1-26 15,1 1-3-15,1 2-1 0,2 2-11 16,-1 2-6 0,1 2-6-16,-1 2-5 0,2 2-7 0,-1 2-3 15,1 4-1-15,1 3-6 0,1 2-12 16,0 2-23-16,1 3-19 0,1 2-114 16,-1 0-135-16,2-1-312 0</inkml:trace>
  <inkml:trace contextRef="#ctx0" brushRef="#br0" timeOffset="18985.833">18671 6632 523 0,'-2'0'139'0,"3"-2"13"15,0-2-57-15,2-3-29 0,0-1-1 16,1 1-5-16,0-1-9 0,-1 2-12 16,0 0-12-16,-1 2-10 0,-1 0-4 15,-1 3-9-15,0 2-3 0,-1 2-34 0,1 0-49 0,-1 2-96 16,2 1-138-16,0-1-327 0</inkml:trace>
  <inkml:trace contextRef="#ctx0" brushRef="#br0" timeOffset="26392.3391">19396 6063 466 0,'0'-18'112'0,"2"3"5"15,-1 5-67-15,2 2-5 0,-1 3-3 16,-1 1-4-16,0 4-5 0,-4 8-5 16,-3 6-3-16,1 7-8 0,-2 8-5 0,-2 6-3 0,2 10 0 15,-4 5 2-15,0 4-1 0,0 0-1 16,-3-1-2-16,0-3-1 0,1 0-1 15,1-8-1-15,1-2-1 0,1-7-1 16,4-6-1-16,1-2 1 0,1-6-1 16,0-5 0-16,0-4-1 0,2-3 2 15,1-5-2 1,1-3-6-16,1-5-7 0,1-6-10 0,2-3-9 16,1-10-11-16,1-6-11 0,2-5-9 15,2-7-4-15,0-9 0 0,1-6 8 16,1-2 8-16,0 2 17 0,0 1 15 15,-1 3 19-15,-3 3 17 0,1 14 15 16,-3 10 10-16,-1 4 3 0,-1 9-2 16,-2 10-2-16,0 7-2 0,2 8-4 0,0 6-3 0,1 5-4 15,4 4-2-15,-2 3 1 0,0 2-4 16,0 4-3-16,-1-2-4 0,-1 2-2 16,-3-1-2-16,-1 1-1 0,-6 1-2 15,-4-1-1-15,-2-4-1 0,-3 2-2 16,-4-2-2-16,1-3 0 0,-2-2-1 15,6-3 1-15,2-2-3 0,3-2-13 0,4-5-17 0,4-5-11 16,2-7-113-16,4-4-120 0,8-4-293 16</inkml:trace>
  <inkml:trace contextRef="#ctx0" brushRef="#br0" timeOffset="26708.1417">19324 6147 472 0,'-8'-12'117'15,"5"1"1"-15,2-1-25 0,2 3-64 0,4 4-5 16,1-1 1-16,-2 4 1 0,4 3-1 16,-3 5 3-16,2 6 0 0,-2 5-4 0,0 4-3 0,-2 7 0 15,2 5 0-15,-1 5 1 0,0 1-2 16,-1-1-4-16,2 2-2 0,-1-4-2 15,3-4-2-15,0-4-2 0,1-3-2 16,-1-2 0-16,1-4-2 0,2-1-1 16,1-3 0-16,0 0-1 0,5-4 0 15,0-2-1 1,0-2 2-16,-1-3-4 0,-2-3-5 0,-1-2-9 16,-2-5-21-16,-6-2-19 0,-2-7-10 15,2-3-109-15,-1-4-118 0,0-2-268 16</inkml:trace>
  <inkml:trace contextRef="#ctx0" brushRef="#br0" timeOffset="26961.3937">19625 5998 474 0,'-2'-4'111'0,"-1"2"5"16,4 1-71-16,1 1-6 0,1 1 0 16,1 2 0-16,1 3-1 0,-2 4 0 15,0 2-1-15,-3 4-3 0,-1 1-3 16,-2 7-3-16,-1 4-2 0,-3-2-3 15,-2 3-2-15,1 2-4 16,1 4-1-16,0 2-2 0,1-2-2 16,-2-1-2-16,3 4-2 0,-1-3-1 15,2-2-1-15,-4-3-2 0,-1 0-1 16,2-2 0-16,-5-1-2 0,1-2 0 16,0-2 2-16,-1-2-4 0,1-5-13 0,2-3-30 15,1-3-133-15,6-6-145 0,1-4-364 16</inkml:trace>
  <inkml:trace contextRef="#ctx0" brushRef="#br0" timeOffset="27438.9081">20144 6370 490 0,'-10'2'129'0,"2"-4"10"16,2 4-67-16,2-2-4 0,3-2-6 15,1 4-11-15,3-4-6 0,5 2-5 0,7 0-6 16,6-2-9-16,7-1-4 0,4-1 1 15,9-3-1-15,12-2-4 0,9-1-5 0,1-1-5 16,4 3-2-16,0-1 0 0,1 1-3 16,-4 1-10-16,-14-1-20 0,-12 2-26 15,-10 2-15-15,-9-1-112 0,-12 0-134 16,-13 1-297-16</inkml:trace>
  <inkml:trace contextRef="#ctx0" brushRef="#br0" timeOffset="27707.9533">20519 6180 503 0,'-4'-13'128'16,"8"-2"8"-16,5 1-67 0,3 0-9 16,3 2-4-16,3 2-6 0,2 7-6 15,3 3-5-15,2 6-7 0,1 6-7 16,1 4-7-16,3 2-2 0,0 3-4 16,0 0-2-16,-4 1-3 0,0-2-1 0,-3-1-2 0,0 0-2 15,-3 0 0-15,-4-4-1 0,-2 1-1 16,-1-3 1-16,-5 2-1 0,-5-5 1 15,-8 1 1-15,-5-2-1 0,-5 1 2 16,0-1 2-16,-5 2 2 0,-3 0 2 16,-2 0 1-16,0-1 0 0,-7 0 0 15,-2-1-1 1,-3 1-3-16,-1-1-1 0,-1-1-1 0,5-1-2 16,4 0-5-16,9 0-29 0,8-3 139 15,7-3-293-15,7 0-171 0,9-5-477 16</inkml:trace>
  <inkml:trace contextRef="#ctx0" brushRef="#br0" timeOffset="28324.8068">21440 6081 526 0,'-1'-13'123'0,"1"2"6"0,-2 3-81 16,0 2-5-16,1 2-2 0,1 0-1 15,-1 6-6-15,-3 5-5 0,0 5-2 16,-2 9-6-16,0 5-6 0,-4 7-2 15,-1 6 0-15,-4 4 0 0,0 4 0 0,-1 0-2 16,-3-2-3-16,2-3-2 0,-1 0-1 16,3-7-3-16,2-5 1 0,1-2-2 0,4-5-1 0,5-5-15 15,1-1-17-15,5-7-19 0,2-4 107 16,4-4-223-16,4-5-137 0,5-5-347 16</inkml:trace>
  <inkml:trace contextRef="#ctx0" brushRef="#br0" timeOffset="28959.0905">21475 6036 479 0,'18'-7'116'0,"-5"3"5"16,-3 5-70-16,-2 5-1 0,-2 6 6 15,-7 6-5-15,-7 5-4 0,-2 3-2 16,-3 3-3-16,-3 5-7 0,-2 4-9 0,-1 0-4 15,0 0-4-15,3 2-3 0,-3 1-3 0,1 1-3 16,3-4-1-16,0-3-2 0,1-2-3 16,0-2 0-16,3-5-2 0,4-1 0 0,1-4 0 15,3-4-1-15,2-4-7 0,1-3-6 16,2-5-9-16,1-7-11 0,2-6-8 16,0-4-4-16,1-6 0 0,0-9 5 0,1-2 7 15,1-5 9-15,-3-5 10 0,0-7 7 16,-1-3 7-16,1-1 4 0,0-3 5 15,1-1 5-15,2 2 5 0,2 0 4 16,3 11 5-16,3 5 0 0,5 4-1 16,4 8-2-16,5 5-2 0,2 3-4 15,1 7-4 1,2 1-2-16,-1 3-2 0,-2 3-3 0,-3 3-2 16,-6 1-2-16,-2 6 0 0,-4 2-1 15,-5 7 0-15,-4 4 0 0,-6 2 2 16,-4 5 0-16,-6 4 1 0,-4 2 0 15,-5 0 2-15,-2-2-1 0,-2 1 1 16,-3-2 1-16,-3-3-2 0,1-1 1 16,-6-1-2-16,-2-2-1 0,0-2 0 0,2-3-2 0,4-1-1 15,3-6-1-15,6-4 0 0,9-1-1 16,8-4 0-16,5-3-1 0,9-2 1 16,4-3 0-16,7 1 0 0,4 2 0 15,2 0 0-15,1 3 1 0,-2 4-1 16,-6 5 1-16,-2 3-1 0,-7 5 1 15,-3 3-1 1,-3 1 1-16,-3 2-1 0,-1 2 1 0,-1-1-1 16,1-1 1-16,-2-2-1 0,0-2 1 15,0-2-1-15,2-3 1 0,1-3 3 16,1-3-8-16,4-4-8 0,3-3-27 16,3-4 23-16,4-3-167 0,5-4-148 15,1-2-370-15</inkml:trace>
  <inkml:trace contextRef="#ctx0" brushRef="#br0" timeOffset="36201.332">23412 6574 508 0,'-15'9'103'16,"10"-1"2"-16,0-2-81 0,2-2-6 15,3-2-7-15,2-3 19 0,4-4 4 16,3-2 4-16,8-7 2 47,2-1-5-47,8-2-3 0,6-5-5 0,2-5-3 0,1-3-3 0,2-9-4 0,-4-2-2 0,0-9-4 0,-5-4-2 0,-5-10-2 0,-5 1-3 0,-3 3-3 15,-5 9-1-15,-5 7 1 0,-5 8 1 16,-2 11 1-16,-6 13 1 0,-3 9 0 16,-7 9 1-1,-5 10 1-15,-1 14 0 0,-5 11 1 0,-1 11-2 16,2 12 1-16,-4 2 0 0,4 6 0 15,1-3-1-15,2-5-1 0,8-6 0 16,3-8-2-16,8-9-1 0,7-6 1 16,10-7-1-16,10-5 0 0,6-9 0 15,3-7 0-15,6-7 1 0,5-7 2 16,-1-4-1-16,1-6-1 0,-5-8-30 0,-1-1-8 0,-4 0-136 16,-7 2-139-16,-8 2-350 0</inkml:trace>
  <inkml:trace contextRef="#ctx0" brushRef="#br0" timeOffset="36548.6258">23888 6554 646 0,'-4'4'136'16,"2"-1"2"-16,0-1-103 0,2 0-16 15,4-3 4-15,3-2 1 0,3-5 0 16,7 1 0-16,2-4-2 0,3 0-7 15,3-6-8-15,0 3-2 0,-2-2-3 16,0-1 0-16,-5-1-1 0,-4-3 1 0,-3 0-1 0,-7 1 0 16,-3 1-1-16,-2 1 2 0,-3 5 0 15,-4 5 1-15,-6 5 2 0,-2 6 1 16,-4 8 2-16,-4 3 1 0,-2 9 3 16,-1 3 1-16,2-1 2 0,4 4 1 15,3 1-2-15,4-3 0 0,6 0-1 16,3-4-3-16,3-1-2 0,5-2-3 0,5-3-1 0,5-5-2 15,7-4 0-15,5-7 0 0,8-2 0 16,3-7-2-16,2-3-7 0,4-3-4 16,4-6-25-16,2-2-17 0,2-3-132 15,-2-3-145-15,3-9-342 0</inkml:trace>
  <inkml:trace contextRef="#ctx0" brushRef="#br0" timeOffset="36769.877">24696 5957 660 0,'-15'0'153'0,"-2"3"5"0,3 0-106 0,2 3-17 15,-1 3 4-15,-1 7 2 0,-4 2-11 16,0 7-5-16,0 6-3 0,0 2-6 0,2 3-5 16,2 4-5-16,2-3-1 0,6 1-1 15,3-5-2-15,3-3-1 0,3-3 1 16,4-4-5-16,6-4-8 0,3-5-11 15,4-4-24-15,3-5-20 0,3-2-111 16,2-4-4-16,0-4-104 0,0-5-186 16</inkml:trace>
  <inkml:trace contextRef="#ctx0" brushRef="#br0" timeOffset="37033.6373">24707 6179 587 0,'-15'1'139'0,"3"0"9"0,1 0-95 15,4 1-7-15,3-2 0 0,2 1-4 16,3-2-9-16,4-3-9 0,8-4-8 0,5-1-8 16,5-2-6-16,5-2-1 0,5-3 0 15,2 1 0-15,-2 2-1 0,-4 7 1 16,-5 4-1-16,-6 5 0 0,-5 6-1 0,-6 6 1 16,-5 4 0-16,-4 2 0 15,-5-1 2-15,-2 2 1 0,-5 0 2 16,-2 0 1-16,-5-2 0 15,-3 0 0-15,-3-3 0 0,-3-1-1 16,2-2 0-16,1-3-1 0,4-3-2 16,5-2-38-16,6-7-135 0,7-8-140 15,9-6-368-15</inkml:trace>
  <inkml:trace contextRef="#ctx0" brushRef="#br0" timeOffset="37233.963">25029 5996 690 0,'-6'12'152'0,"-6"1"7"0,-3 5-118 16,0 5-3-16,-3 5 5 0,-2 3 6 16,-1-1-1-16,2 3-8 0,4-2-7 15,1 0-11-15,4-6-9 0,2-3-4 0,6-2-5 16,6-3-3-16,6-5 1 0,5-3-5 0,8-7-7 16,6-3-11-16,8-7-16 0,5-3-19 15,1-6-16-15,-1-4 137 0,0-5-255 16,-6-7-137-16,-5-6-366 0</inkml:trace>
  <inkml:trace contextRef="#ctx0" brushRef="#br0" timeOffset="37434.4696">25181 5886 576 0,'-7'4'139'0,"3"-3"3"0,6 2-31 16,6 5-81-16,8 0-3 0,3 2 4 15,7 0 2-15,3-1 0 0,2 1 1 0,3 0-5 16,-4 0-8-16,-3 6-5 0,-5 1-2 15,-7 6 0-15,-6 5 0 0,-8 4-1 16,-8 3-1-16,-5 3-1 0,-6-1-1 0,-9 2-2 16,-6-3-2-16,-4-2 1 0,-2-3-10 15,-5 1-8-15,-3-6 44 0,-4-3-223 0,7-6-165 16,6-6-450-16</inkml:trace>
  <inkml:trace contextRef="#ctx0" brushRef="#br0" timeOffset="38419.3176">25971 6022 635 0,'-13'-8'141'0,"3"5"2"16,3-2-102-16,3 2-25 0,8 2-1 15,8-2 1-15,7 2 0 0,13-1-5 16,5 0-4-16,5-1 0 0,3 0 3 0,2 2-17 0,-9-1-23 16,-4 1 94-16,-15 0-214 0,-11 4-134 15,-9 3-367-15</inkml:trace>
  <inkml:trace contextRef="#ctx0" brushRef="#br0" timeOffset="38550.4371">25886 6221 606 0,'3'-1'132'16,"7"-3"5"-16,3-1-89 0,9-2-26 16,7-1 0-16,6-1 1 0,3-1 1 15,-2-1 3-15,-1 1-17 0,-3-1 97 16,-7 2-256-16,-5 1-145 0,-5 2-421 16</inkml:trace>
  <inkml:trace contextRef="#ctx0" brushRef="#br0" timeOffset="39449.7073">27071 6014 583 0,'8'-11'142'0,"-6"3"7"16,-3-1-81-1,-3 0-23-15,-5 3-3 0,-5-1-1 0,-8 3-6 16,-4 0-8-16,0 5-7 0,-6 1-5 16,-3 2-4-16,-1 4-3 0,-4 4-2 15,1 3 0-15,-1 3-1 0,1 3-1 16,4 6 0-16,5 2-2 0,6-1 0 15,7-3-1-15,8-3 0 0,6-4-1 16,11-4 1-16,5-7 0 0,9-5-1 0,6-4 1 0,8-4 1 16,5-9-1-16,3-7 1 15,2-8 1-15,4-2 0 0,4-3 0 0,0-3 1 16,-4-6-1-16,-3-3 1 0,-4-1-2 16,-6-2 0-16,-6-2-1 0,-8-3 0 15,-9 0 0-15,-4 8-1 0,-5 8 1 16,-2 9 1-1,-7 11-1-15,-7 12 1 0,-2 14 0 0,-5 15 1 16,-5 11 0-16,-8 10 0 0,-5 8 0 16,-2 8 0-16,2 2-1 0,1-2 0 15,3-4 0-15,7-2 0 0,9-2-1 16,6-6-1-16,9-7 1 0,4-6-1 16,7-6 0-16,8-7 1 0,6-6 0 15,9-10 0-15,3-5 0 0,2-7 1 0,3-5-1 0,-1-4 1 16,-2-6-1-16,-4-4 0 0,-6-3-1 15,-5-1 1-15,-1 3 0 0,-7 2-1 16,-4 1 0-16,-6 5 0 0,-1 7 0 16,-4 6 0-16,-6 4-1 0,-2 4 0 15,-7 6 1-15,-1 3-1 0,-4 5 0 16,-3 2 2-16,1 3 1 0,1 1 1 0,4 1 1 0,4 1 1 16,4 0 0-16,3 1-1 0,8-3 0 15,0-4-1-15,7-4-1 0,7-2 0 16,5-8 0-16,4-4-1 0,5-6 0 15,5-7 1-15,3-8-1 0,-1-2 0 16,3-4-1-16,2-3-2 0,3-8-1 16,0-10-3-1,-2-5-3-15,-3-4-2 0,1-9-1 0,-4-1 0 16,-7 3 2-16,-7 8 2 0,-6 12 3 16,-4 9 5-16,-5 12 5 0,-5 13 2 15,-7 8 1-15,-6 10 2 0,-5 6 1 16,-5 12 2-16,-1 9-1 0,-3 11-1 15,-5 7 1-15,-1 7 0 0,4 2-1 16,1 4-1-16,-1-7-2 0,3-4-1 0,4-6-3 0,6-6-1 16,4-5-1-16,5-5-1 0,6-7-1 15,4-2-6-15,5-4-10 0,3-9-12 16,6-4-36-16,3-10-22 0,1-7-79 16,2-6-35-16,4-5-115 0,6-2-211 15</inkml:trace>
  <inkml:trace contextRef="#ctx0" brushRef="#br0" timeOffset="40188.9706">27944 5857 615 0,'0'-5'146'0,"-2"5"6"16,-3 5-80-16,-2 3-21 0,-1 3-6 15,-3 3-4-15,-2 1-1 0,-5 0 1 16,-3 1-2-16,-1-2-4 0,-3-1-7 0,0 0-6 16,2 2-4-16,1 0-5 0,6-2-4 15,4 0-3-15,7-1-3 0,5-2-2 0,5-2 0 16,7-4-1-16,6-4 1 0,5-3 0 15,5-5-1-15,3-5 1 0,3 0 0 16,-1-4-1-16,-1-1-1 16,-4-3 0-16,-3 1-1 0,-6 3 1 0,-5 1 0 0,-5 2 0 15,-3 2 0-15,-4 4 1 0,-4 7-1 16,-5 6 1-16,-1 4 0 0,-2 5 0 0,-1 1 0 16,-1 1 2-16,0 1 0 0,2-1 1 15,3-1-1-15,2-1 1 0,2-2-1 16,3-2 0-16,2-1 0 0,5-2 0 15,3-4-1-15,4-6 1 0,6-4 0 0,4 0-1 16,3-3 0-16,3-1 1 0,-1 0-2 31,0-3 1-31,-3 1 0 0,-5-3-1 0,-6 1 1 16,-3 0-1-16,-5 1 1 0,-3 1-1 16,-2 6 0-16,-3 4-1 0,0 8 0 15,-2 1 1-15,0 5-1 0,-1 2 0 16,1 2 1-16,0 0 0 0,1-1 0 0,0-3 0 15,2-1 1-15,3-2-1 0,3-3 1 16,5-1 0-16,6-4 1 0,3-2-1 0,5-1 1 16,0-3-1-16,2-2 1 0,1-4-1 15,-3-8 0-15,-3-5 0 0,-3-5 0 16,-2-2-1-16,-3-2 0 0,-2 1 1 16,-3 3-1-16,-4 9 0 0,0 7-1 0,-3 11-1 15,-2 9 1-15,-1 12 0 0,1 9 0 16,-1 7-1-1,-3 5 1-15,1 5 2 0,0 6-1 16,0 1 1-16,0 1-1 0,0-2 0 16,2 3 0-16,1 2 0 0,1-3 0 15,-1-2 0-15,-2 0 1 0,-1-6-1 16,-3-3 0-16,-5 0 0 0,-2-7 0 0,-5-1 0 16,-6-6 1-16,-6-3-1 0,-6-3 1 15,-1-7 0-15,-2-7 0 0,2-7 1 0,-1-5 0 16,8-8 0-16,10-9 0 0,11-4 0 15,9-6-1-15,10-4 0 0,6-4 0 16,11-10-1-16,7 2 0 0,3 0-2 0,-1 4-3 16,-2 3-3-16,-3 8-4 0,-4 6-7 15,-4 13-7-15,-8 5-15 0,-8 7-2 16,-4 3-156-16,-1 1-151 0,-7-3-374 0</inkml:trace>
  <inkml:trace contextRef="#ctx0" brushRef="#br0" timeOffset="40974.2716">29933 5773 588 0,'-16'-11'132'0,"1"5"5"16,-7 3-82-16,0 4-24 0,-2 1-1 15,-1 6 4-15,-1 2 4 0,-3 8-5 16,2 4-3-16,0 2-7 0,-1 3-7 0,5 3-6 16,1-2-5-16,5-2-2 0,2-7-1 15,8-2-1-15,3-3 0 0,14-2 1 0,4-5-1 16,6-5 1-16,1-2 2 0,4-2 0 15,3-5 3-15,1-3 0 0,-4-5 2 0,-1-3 0 16,1-4 1-16,-1-5-2 0,-4-5 0 16,-1-2 0-16,-4-4-2 0,1-1 0 15,-3 0-1-15,0 5-1 0,-1 1 0 16,3 8-1-16,-1 7 0 0,0 8-1 0,0 9 0 31,4 8-1-31,-2 8 1 0,2 8 0 0,-4 7-1 0,1 6 0 0,-2-1 1 16,-3 6-1-16,-7-4 0 0,-4 2 0 0,-5-5 0 15,-5-5 0-15,-3-3 0 0,-2 1 2 32,-1-5 1-32,-1-2 0 0,-2-3 2 15,5-2 0-15,2-2 0 0,2-4 0 0,1-7 1 16,2-5 1-16,5-6-1 0,6-6 1 0,6-4 0 16,5-4 0-16,9-5 0 0,11-6-1 15,8-7-2-15,3-1-1 0,5 1 0 16,1 0 0-16,-1 4-1 0,-7 3 1 15,-9 10-1-15,-8 10 0 0,-4 8 0 16,-7 6 0-16,-5 6 0 0,-3 5 1 0,-3 5 1 16,-1 5-1-16,0 5 1 0,-4 1 0 0,-4 2 0 15,0 1-1-15,-3-3 0 0,0 1-2 16,2-5 0-16,0-5 0 0,3-1-2 16,2-6-5-16,2-3-5 0,6-1-46 15,4-5 22-15,6-3-177 0,8-7-167 16,9-1-403-1</inkml:trace>
  <inkml:trace contextRef="#ctx0" brushRef="#br0" timeOffset="41336.2632">31139 5810 662 0,'-10'-4'163'15,"1"1"11"-15,3 1-63 0,3 1-61 0,7 1-6 16,5-1 5-16,6-4-5 0,6-1-9 0,5-3-10 15,7-1-9-15,5-1-6 0,5-3-3 16,1-4-4-16,-4 0-1 0,-1-1-1 16,-4-3 0-16,-8-5 0 0,-5-3 0 15,-10 1 0-15,-7 2 0 0,-7 2 0 16,-6 2-1-16,-6 7 0 0,-5 4-1 0,-7 6 1 16,-5 4 0-1,-8 4-1-15,0 8 1 0,-7 6 1 16,-9 7 1-16,0 9 2 0,3 3 1 15,4 5 2-15,6 0 0 0,6 3 0 16,12-4 1-16,15-4-2 0,9-4-1 0,12-5-1 16,12-1-1-16,14-5 0 0,7-4 2 15,10-5-1-15,9-6 1 0,7-3 0 16,6-2-1-16,-4-3 1 0,-5-4-6 0,-1 0-3 16,-13-3 3-16,-6 0-47 0,-19-5-166 15,-15-1-173-15,-9 0-448 0</inkml:trace>
  <inkml:trace contextRef="#ctx0" brushRef="#br0" timeOffset="42074.0512">26043 7153 591 0,'-16'-17'137'0,"5"2"8"0,7 3-75 0,1 5-28 0,3 3-3 0,1 4 1 0,-1 5 1 0,0 7-4 16,-1 4-5-16,-3 6-7 0,2 7-9 16,-3 7-3-16,-3 4-1 0,-1-1-2 15,-1 1-3-15,-1-2-2 0,3-4-1 16,-1-3-1-16,2-6 1 0,3-4-7 16,2-6-13-16,2-4-33 0,3-8-132 15,2-7-147-15,6-4-368 0</inkml:trace>
  <inkml:trace contextRef="#ctx0" brushRef="#br0" timeOffset="42221.6405">25977 6878 688 0,'1'-16'148'0,"5"10"1"16,0-1-106-16,3 5-33 16,3 0-4-16,4 4 0 0,3 3 3 15,-1 3 1-15,3 1-18 0,2 2-20 16,-1 1-124-16,-1 2-126 0,-3 1-325 15</inkml:trace>
  <inkml:trace contextRef="#ctx0" brushRef="#br0" timeOffset="42574.6275">26348 6919 716 0,'-5'-5'158'0,"-1"6"2"0,0 3-100 16,-1 7-30-16,4 8 4 0,-5 8 3 15,2 13-1-15,-4 4 0 0,0 4 0 16,-1 5-8-16,2 2-10 0,-2-3-7 15,6-3-4-15,1-7-3 0,3-3-1 16,5-2-2-16,3-7-1 0,4-5 1 0,2-5-1 0,4-7 0 16,2-5-2-16,4-8-4 0,1-9-3 15,-1-4-4-15,-3-4-5 0,-3-4-6 16,-5-4-7-16,-8-3-2 0,-7-1 1 16,-8 0-1-16,-9-2 2 0,-6 3 4 15,-8 2 6-15,-4 6 6 0,-3 3 3 16,-1 7 8-1,1 5 10-15,0 3 8 0,7-1 8 0,8 3 4 16,5 0 4-16,7-1 2 0,7-2-5 16,13-2-5-16,14-3-6 0,0-6-6 15,9-4-5-15,7-1-2 0,7-2-2 16,4-2 0-16,-2-3-14 0,-4 2-22 16,1 9-147-16,-6 7-151 0,-4 4-384 0</inkml:trace>
  <inkml:trace contextRef="#ctx0" brushRef="#br0" timeOffset="43075.4679">27894 7223 492 0,'-13'-6'120'0,"-1"1"9"0,0-1-70 0,1 3-2 16,3 0 2-16,3-1-1 0,1 1-4 15,4 0-8-15,2-1-9 0,6 0-12 16,3 0-9-16,7-2-5 0,3 1-4 16,6 2-3-16,-1 2 0 0,3 3-1 15,2 2-1-15,-3 5 0 0,-4 6 0 16,-4 5 0-1,-5 3 1-15,-4 1 4 0,-7 2 2 0,-9 1 3 16,-5-3 2-16,-5-1 1 0,-1-5-1 16,-2 0 0-16,-4-4-4 0,0-2-3 15,2-3-1-15,2-3-3 0,2-1-7 16,1-4-1-16,6-4-34 0,6-5-9 0,8-4-138 16,9-7-148-16,4-9-353 0</inkml:trace>
  <inkml:trace contextRef="#ctx0" brushRef="#br0" timeOffset="43254.2588">28204 7077 607 0,'-6'4'144'0,"-2"12"9"0,-4 0-74 16,-1 4-30-16,-4 4-1 0,0 7 6 15,-1 0 1-15,-2 3-3 0,2-1-5 16,-1 0-6 0,3 0-8-16,6-2-8 0,1-6-4 15,7-4-5-15,5-3-5 0,10-5-5 16,6-3-2-16,9-4-1 0,2-4-6 0,5-5-8 15,6-3-9-15,2-4-28 0,2-3 133 16,2-6-292-16,0-7-179 0,3-4-472 16</inkml:trace>
  <inkml:trace contextRef="#ctx0" brushRef="#br0" timeOffset="43838.9412">29209 7109 637 0,'-4'-7'151'0,"1"4"9"0,-1-3-100 16,-2 4-10-16,-3-1 3 0,-7 0-1 16,-5 4-6-16,-7 2-6 0,-4 4-5 15,-3 6-6-15,-2 2-5 0,-2 4-6 0,5 1-2 16,5 0-4-16,6 2-2 0,3 1-4 15,7-1-2-15,5-2-2 0,9 2-2 16,7-2 1-16,7-4-1 0,6-5 0 0,8-5 1 16,4-3-1-16,9-6 1 0,5-5-1 15,-1-7 1-15,-4-3 0 0,-2-3 0 16,-6-1 0 0,-5-1 0-16,-9-2 0 0,-8-1 0 15,-6-1-1-15,0 2 1 0,-5 2 0 16,-3 1 0-16,-1 4-1 0,0 4 0 15,0 7-1-15,0 5 0 0,-1 8 0 0,1 6 0 16,-1 7 0-16,-1 3 0 0,0 4 1 16,1 4 0-16,1 4 0 0,2-2 0 15,2 0 0-15,4-4 0 0,0 1 1 0,2-4-1 16,0-1 2-16,4-5-6 0,1-5-11 16,2-2-8-16,3-5-44 0,3-5-68 0,4-4-67 15,3-4-140-15,3-8-285 0</inkml:trace>
  <inkml:trace contextRef="#ctx0" brushRef="#br0" timeOffset="45155.2533">29712 7055 699 0,'-13'-8'161'0,"-3"7"4"16,-5 8-103-16,-4 4-18 0,-2 4 1 16,-4 6 2-16,-2 0-5 0,1 2-6 0,2 1-3 15,5-2-11-15,5 0-8 0,3-2-6 16,5-3-3-16,3 1-1 0,6-3-3 15,6-3 0-15,5-3-1 0,4-5 1 16,3-5-1-16,6-6 1 0,6-6 0 16,-1-4 0-16,3-2-1 0,3-4 0 15,-1-5 0-15,0-2-1 0,-5 2-1 0,-5-1 1 16,-4 5-1-16,-3 3 1 0,-5 6-1 16,-2 9 0-16,-3 10 1 0,-2 10-1 15,-1 8 1-15,0 4 0 0,-1 8 1 0,2 4 0 16,-1 4 0-16,0-1 0 0,0-1 1 0,1 0-1 15,-1-1 0-15,-3-2 0 0,-4-4 0 16,-2 0 0-16,-8-2 1 0,-7-5-1 16,-11-3 0-16,-3-6 1 0,-1-6-1 15,-3-5 0-15,3-7 0 0,6-7-1 16,10-8-1 0,12-8-1-16,12-2 0 0,6-3 0 0,12-5 1 15,6-2-1-15,8 2 0 0,7 2 2 16,-1 6 1-16,-1 1 0 0,2 5 1 15,-2 4 0-15,-1 5 1 0,-3 5 0 16,-2 2 1-16,2 1 0 0,0 1 1 16,-1 0-1-16,1 0-1 0,-1-3 0 15,-3 1 0-15,-4-3-2 0,-3-1 1 0,-2-2-1 16,-6-1 0-16,-5-3 0 0,-4-3 0 0,-4-3-1 16,-5-1 0-16,-6 0 1 0,-3 1-1 15,-4 2 0-15,-3 5 0 0,-3 9 1 16,-1 6-1-16,1 7 1 0,-2 7 0 15,0 6 1-15,2 1-1 0,3 2 1 16,0 1 1-16,4-2-2 0,4 1 1 0,6-3 0 0,2-4 0 16,7-1-1-16,2-3 1 0,4-3-1 15,3-4 1-15,2-6 0 0,2-3 0 16,1-5-1-16,4-1 1 0,0 0 0 16,1-3-1-16,2 2 0 0,-2 0 1 15,-1 4-1-15,1 4 0 0,-4 3 0 31,-1 5 0-31,-2 3 1 0,-3 4-1 0,0 2 0 16,-2 1 0-16,-1-1 0 0,0-2 0 0,0-2 0 16,2-2 0-16,1-5 1 0,3-2-1 15,-1-5 1-15,1-2-1 0,-1-6 1 16,0-6 0-16,-2-6-1 0,-1-4 1 16,-1-4-1-16,0-7 1 0,0-7-1 15,0-4 0-15,2-4-1 0,-1-1 1 0,0-2 0 0,-5-1 0 16,-1 5 0-16,-3 10 0 0,-4 8 0 15,-2 9 0-15,-1 11 1 0,-3 13 0 16,0 12 2-16,-3 11 1 0,-2 9 3 16,-2 5 0-16,-1 10 1 0,-3 6 1 15,1 2 0-15,-2 1-2 0,5-1-1 16,4-2-2 0,4-2-2-16,3-6 0 0,3-8-2 0,4-7 1 15,4-6-1-15,-1-8-8 0,-1-7-4 16,2-7-5-16,-2-6-12 0,-2-7-11 15,-3-8-13-15,-2-7-16 0,-2-2-1 16,-1-5 3-16,-5-1 7 0,-1-2 8 16,0 2 14-16,-2 3 17 0,0 5 25 15,0 4 14-15,0 3 9 0,2 7 4 0,2 4 3 0,4 4 1 16,4 4 0-16,6 1-3 0,5 1-3 16,4 1-5-16,6-3-3 0,7 0-2 15,6-4-1-15,7 0-4 0,9-2-6 16,0 1-2-16,5 2-3 0,1-1-1 15,-3 0 0-15,-7 1-1 0,-10-1 0 0,-9 1-1 16,-7-1 1-16,-8-2-1 0,-8 3 1 0,-6 1 0 16,-3 2 1-16,-4 2 1 0,-4 1 2 15,-4 3 1-15,-3 1 2 0,-4 1 1 16,-1 0 0-16,0 0 1 0,2 3-1 16,2 0-1-16,2 1-2 0,5 0-2 15,4 2-1-15,5 0-1 0,2 0-1 16,4-2 0-1,2-1-1-15,6-2 1 0,6-1-1 0,6-2 1 16,4 0 0-16,5-1 0 0,4 2-1 16,3 0 1-16,1 3 0 0,0 3-1 15,-2 3 1-15,-5 1-1 0,-4 3 0 16,-6 1 0-16,-7-2 1 0,-5 1 2 0,-11-3 3 16,-9-2 3-16,-5-1 2 0,-4-2 1 15,-4-3 1-15,-3 0 0 0,-3-3-2 0,-1-1-3 16,-1-4-3-16,2-1-2 0,-1-5-3 15,3 0-7-15,4-3 0 0,5 0 15 16,6-5-70-16,8-4-145 0,6-2-7 0,6-1-140 16,4-6-292-16</inkml:trace>
  <inkml:trace contextRef="#ctx0" brushRef="#br0" timeOffset="46340.8803">26353 7964 421 0,'-2'3'108'0,"1"-2"11"0,2-5-57 16,2 0-5-16,2-1 7 0,0-1 8 15,1 0-3-15,-2 0-6 0,0 2-6 0,-1 1-3 16,-1 1-9-16,-2 2-8 0,-2 4-5 15,-2 8-4-15,-2 4-2 0,2 8-6 16,-3 8-6-16,3 4-3 0,-1 2 1 16,3 3-2-16,4-3-2 0,4 1-4 15,1-8-1-15,3-3-2 0,4-4 0 0,-1-2 0 32,1-7 0-32,1-7-1 0,0-6 1 0,-1-6-1 15,0-7 1-15,-2-8 0 0,0-4 0 16,-3-5-1-16,-1-2 1 0,-1-5-1 15,-1-1 1-15,-2-3-1 0,2 3 0 16,-2 6 0-16,0 4 0 0,1 4 0 0,-1 9-1 16,-2 10 0-16,1 9 0 0,-2 9 0 15,-1 6 0-15,1 4 0 0,-1 3 1 0,0 3 0 16,0 1 1-16,2 1-1 0,0-4 1 16,1-1-1-16,4-5 0 0,0-1 1 15,0-4-1-15,4-4 0 0,2-4 0 0,3-5 0 16,0-4 1-16,4-5-1 0,4-3 0 15,3-4 0-15,2-6 0 0,-1-2 1 16,3-3-1 0,0-5 0-16,-3-2 0 0,-2-3 0 15,-5-4 0-15,-4 0 0 0,-4 1 0 0,-6 3 0 16,-4 4 0-16,-6 5 0 16,-3 5 0-16,-4 8 0 0,-2 6 0 15,1 3 0-15,0 1 0 0,0 3 0 0,-1 1 1 16,3 4-1-16,3 3 0 0,2 2 0 15,2 0 0-15,3 1 1 0,5 3-2 0,4-1 1 16,5-1 0-16,4-2 0 0,1 1 0 16,6-1 0-16,1 1 0 0,1 0 1 15,-1-1-1-15,-3 0 0 0,-4-1 0 0,-4 1 0 16,-5 0 0-16,-6-1 0 0,-1 0 0 16,-3 2 0-16,-3 0 0 0,1 0 1 15,-5-2 1-15,1 0 1 0,0-1 0 0,1-1 0 16,3-3 0-16,3 0 1 0,1-1-2 15,10-3 1-15,4-3-1 0,3-1-1 16,8-4 0-16,5-3 1 0,4-3-1 0,6-5 0 16,0-2-1-16,-1-3 1 0,0-2-1 15,-7-5 0-15,-9-2 0 0,-7-5 0 32,-9-1-1-32,-9 3 1 0,-8 2-2 0,-6 5 1 15,-8 8 0-15,-4 11 0 0,-3 5 0 0,-4 9 1 16,-1 5 2-16,-1 8 1 0,2 5 1 15,5 3 1-15,4 1 0 0,8 1 1 16,7 1 0-16,10-1-1 0,10-4-1 16,9-5 0-16,7-3-1 0,11-3-1 15,5-4 1-15,8-7-1 0,8-2 1 0,0-5-5 0,1-2-5 16,-1-3-5-16,-4-4-39 0,-6 1-51 16,-7-3-111-16,-8-6-160 0,-10-2-357 15</inkml:trace>
  <inkml:trace contextRef="#ctx0" brushRef="#br0" timeOffset="46672.1601">28834 8128 723 0,'-3'0'152'0,"-1"3"8"0,1 6-119 15,0 2-10-15,-2 7 4 0,0 3 3 0,-2 4 4 16,1 3-5-16,-1-1-6 0,-1 3-11 0,2-1-8 15,-1-2-5-15,2-3-1 0,0-5-2 16,3-3-8-16,2-5-5 0,4-6-30 16,2-2 110-16,3-6-263 0,1-3-167 15,1-5-448-15</inkml:trace>
  <inkml:trace contextRef="#ctx0" brushRef="#br0" timeOffset="46809.7962">28835 7905 694 0,'3'-4'151'16,"1"2"4"-16,1 1-106 0,4 3-31 16,1 1-6-16,1 3 0 0,-2 0 5 15,4 2 5-15,-1-1-20 0,1 2-56 0,0 0-106 0,1 2-131 16,-1-1-336-16</inkml:trace>
  <inkml:trace contextRef="#ctx0" brushRef="#br0" timeOffset="47010.2888">29331 7958 814 0,'-7'-9'179'0,"1"6"6"15,2 5-125-15,2 9-23 0,-1 5 0 16,1 11 2-16,-2 6 1 0,-2 4-5 16,-1 3-4-16,-3 4-8 0,1-1-9 15,0 0-5-15,-1-5-3 0,4-4-1 16,0 1-2-16,2-4-1 0,2-4-3 15,0-3-8-15,0-2-5 0,5-2-9 0,-1-6 87 0,1-10-282 16,0 1-187-16,2-7-508 0</inkml:trace>
  <inkml:trace contextRef="#ctx0" brushRef="#br0" timeOffset="47178.2342">29108 8250 733 0,'-2'-12'171'0,"5"0"5"0,9 1-107 0,9 3-32 16,6 1-6-16,9 0-2 0,5 1-5 15,-2 1-8-15,3 2-5 0,-2 2-12 16,0 1-5-16,-2 1-36 0,-5 1-144 16,-1 4-151-16,-4 5-388 0</inkml:trace>
  <inkml:trace contextRef="#ctx0" brushRef="#br0" timeOffset="47294.363">29734 8427 780 0,'-2'-2'194'15,"2"0"11"-15,-1 0-85 0,3 0-62 16,-1 1-11-16,0 2-4 0,1-1-1 16,-2 1-17-16,-2 0 62 0,-2-1-235 15,-4 2-70-15,-3 0-177 0,-1-4-445 0</inkml:trace>
  <inkml:trace contextRef="#ctx0" brushRef="#br0" timeOffset="51396.0667">5344 9142 518 0,'-12'3'132'0,"1"-3"6"16,1-6-24-16,7-1-83 0,4-4-9 0,4-4 3 16,5-5 4-16,4-4-6 0,4-4-3 0,4-4-4 15,5-5-1-15,3-4-4 16,1-6-3-16,0-4-2 0,-1-2-2 0,-3-3-1 0,-5-1 0 15,-5 3-2-15,-9 6 1 0,-1 10-1 16,-8 9 1-16,-4 9 1 0,-4 8 1 16,-8 14 1-1,-4 11 3-15,-5 8 0 0,-5 9 3 0,0 9 2 0,0 6 2 0,2 6 0 16,6 2 0-16,6 1-1 0,6-2 0 16,7-5-4-16,5-4-3 0,7-5-1 15,6-6-2-15,5-7-1 0,8-6-2 16,3-7 1-16,4-7 1 0,0-5-4 15,-1-6-9-15,-3-6-3 0,-5-4-28 16,-7-1-23 0,-3-4-47-16,-9-2-75 0,1-3-119 0,-7-9-249 15</inkml:trace>
  <inkml:trace contextRef="#ctx0" brushRef="#br0" timeOffset="51542.4227">5674 8181 682 0,'-9'-1'150'0,"5"-1"-1"0,0-2-89 16,4 0-53-16,4 0-5 0,0 0 3 16,2-1-16-16,2 1-21 0,3 1 24 15,1-1-141-15,3 4-124 0,1 5-309 16</inkml:trace>
  <inkml:trace contextRef="#ctx0" brushRef="#br0" timeOffset="51711.7536">6075 8647 687 0,'-8'2'148'0,"4"-3"0"0,-1 0-115 0,3 0-20 16,0-2-15-16,0 0-23 0,-1-1-84 0,1 1-38 15,1 2-108-15,1 1-236 0</inkml:trace>
  <inkml:trace contextRef="#ctx0" brushRef="#br0" timeOffset="51880.679">6086 8850 733 0,'-5'-1'168'0,"3"-1"6"0,1 1-119 16,1 0-22-16,0 0-1 0,1 0-1 16,1-1-5-16,0 0-14 0,3-1-18 15,1 0-110-15,3-1-66 0,0-2-137 16,-4-1-322-16</inkml:trace>
  <inkml:trace contextRef="#ctx0" brushRef="#br0" timeOffset="56128.3675">7372 8361 338 0,'4'-13'65'0,"2"2"-1"15,0 1-73-15,1 0-12 0,1 0-30 16,1 2-14-16,0 1-46 0,0-1-99 16</inkml:trace>
  <inkml:trace contextRef="#ctx0" brushRef="#br0" timeOffset="56413.2183">7479 8238 165 0,'11'-11'130'0,"-1"0"-7"16,-2 0-33-16,-3 4-17 0,-1-2-9 16,-4 0-6-16,-1 3-2 0,-4-2-1 0,-3 1-1 15,-4 2-3-15,-4 1-4 0,-3 1-4 16,-2 4-5-16,-5 4-2 0,-1 6-5 15,-5 7-5-15,0 8-1 0,-2 7-2 0,-1 4-2 16,1 7-2-16,1 4-3 0,5 2-2 16,2 4-4-16,8-3-1 0,5 2-3 15,6-3-1-15,6 1-2 0,7-6-1 0,3-4-1 16,5-6 0-16,3-4 0 0,1-6-1 16,1-5 1-16,1-8 0 0,1-3 0 15,0-6 1-15,-1-3 1 0,2-5 1 16,2-6-1-16,-1-4 1 0,1-2 1 0,-3-6-2 15,2-1 0-15,-1-6 0 0,-2 2 0 32,-4 0-6-32,1 4-12 0,-5 2-6 0,-3 6-30 15,-4 6-21-15,-3 6-119 0,-3 5-140 16,-4 3-317-16</inkml:trace>
  <inkml:trace contextRef="#ctx0" brushRef="#br0" timeOffset="57784.5121">7810 8070 502 0,'6'-21'127'0,"-4"1"4"0,-2 6-9 15,1 6-90-15,0 7-4 0,-2 10 4 16,-4 8 6-16,-3 10 1 0,-2 7-2 16,-5 8-3-16,1 10-9 0,-3 3-4 15,-3 0-3-15,-1 1-5 0,-1 0-2 0,1 2-2 16,2-4-2-16,-2-4-2 0,3 0-1 16,2-3-1-16,4-3-1 0,1-4-1 0,1-7 0 0,1-7-1 15,5-6 0-15,1-7-1 0,0-5-2 16,2-10 0-16,7-6-1 0,3-10 0 15,5-2 1-15,1-9-1 0,5-5 2 16,5-4 1-16,-1 2 1 0,0 3 0 16,0 7 0-16,-2 7-2 0,0 12 1 15,-2 9 0-15,-1 12 1 0,-3 5 0 0,-1 8 1 16,-2 3 0-16,-1 4 2 0,-3-2 1 16,0 0-1-16,-4-4-1 0,2-2 0 0,0-6 0 15,0-3 0-15,1-6-2 0,2-7-3 16,2-5-6-16,3-8-11 0,6-5 3 15,4-8-16-15,3-6-11 0,1-6-7 32,4-4-1-32,-1 0 6 0,-3-2 10 0,-2 0-3 0,-9 5 15 15,-2 5 15-15,-8 7 16 0,-4 6 10 16,-6 8 5-16,-7 7 5 0,-3 6 6 16,-4 5 7-16,-2 3-1 0,-3 2 0 15,-1 5-2-15,-4 3-2 0,-2-1-3 16,1 3-1-16,1 1-5 0,0 2-3 15,3 3-7-15,6-5-5 0,6-1-2 0,6 0-4 0,7-3-2 16,5-3-2-16,8-5-1 0,5-5 1 16,7-3-1-16,1-7 1 0,5-4-1 15,1-6 1-15,2-4 0 0,-3-4-1 16,-2-3-1-16,-4-3-1 0,-4-2-1 16,-3-1-1-16,-5-3 0 0,-4-4-1 15,-2-1 0 1,-5 1 1-16,-2-1 1 0,-2 5 1 0,-3 1 0 15,-3 7 0-15,-3 7 2 0,-1 6 2 16,-2 6 0-16,-2 6 0 0,-2 4 1 16,3 4 0-16,2 2 1 0,1 1-2 15,5 0-1-15,4-2 0 0,6-1-1 16,6-2 0-16,7-3 0 0,8-2-1 16,8-3 1-16,7-2 1 0,3-2-1 0,1 1 0 0,1-2-1 15,-5 2 0-15,-8 0-2 0,-9 2 0 16,-10 2 0-16,-7 3 0 0,-8 6 1 15,-7 5 1-15,-6 4 1 0,-4 2 2 16,-3 6 1-16,-2 4 2 0,-2 1 1 16,2-1 0-16,1 1 0 0,4 0-2 15,3-2 0-15,6-2-1 16,3-3-2-16,6-5-1 0,3-2 0 16,6-5 1-16,5-6-1 0,5-2 1 15,4-6-1-15,3-6 1 0,4-4 0 16,-2-5 0-16,0-3 0 0,-3-2 0 15,-3-1 0-15,-5-5 0 0,-6 0-1 16,-2-1 0-16,-3-1-1 0,-5-2 0 0,-2 0 0 16,-4 1-1-16,0 6 1 0,-3 3-1 0,0 6 1 15,1 5 0-15,-2 7-1 0,1 2 1 16,1 4-1-16,1 2 0 0,1 1 0 16,0 1 0-16,4 2 0 0,3-2 1 15,6 1-1-15,5-4 1 0,6-3 0 16,7-1 0-16,9-3 1 0,5-5 0 15,4-2 1-15,5-3-1 0,0-1 0 0,-2 3 0 0,-4 0 0 16,-9 3 0-16,-7 3 0 0,-8 1 0 16,-7 4-1-16,-8 2 1 0,-6 2 1 15,-7 1-1-15,-4 3 1 0,-4-1 1 16,-4 5 0-16,-4 0 2 0,-3 1-1 16,1 0 1-16,2 0-1 0,-2-2 0 0,4 3-1 31,1-2-1-31,6 0 0 0,4-2-1 0,2 0-1 15,5-1-1-15,3 0 1 0,8-1-1 16,4-4 1-16,4 0 0 0,8-1-1 16,4 1 2-16,7-1 0 0,5 0 1 15,5 2-1-15,0 2 0 0,-1 2 1 16,-3 3-1-16,-2 3 0 0,-4 1 0 16,-7 2 0-16,-6 0 0 0,-6 0 0 0,-4-2 2 0,-7 0 2 15,-6 1 3-15,-4-2 0 0,-8 1 2 16,-4 0-1-16,-9 0 1 0,-5 0-1 15,-6-5-4-15,-3 2 0 0,-3-2-3 16,0-5-4-16,5-3-3 0,5-2-1 16,7-3-9-16,12-6-33 0,9-6-28 0,16-8-33 15,11-4-83 1,12-3-128-16,14 1-272 0</inkml:trace>
  <inkml:trace contextRef="#ctx0" brushRef="#br0" timeOffset="58100.5714">9343 8672 641 0,'-4'5'142'16,"2"-2"12"-16,1 0-102 0,2 0-8 0,1-4 1 15,4-4 4-15,4-5-2 0,4-4-11 16,7-5-11-16,8-5-15 0,6-5-7 0,4-3-1 16,1-3-1-16,2-3-6 15,-6 2-5-15,-4-2-2 0,-10 2-1 0,-9 5 1 16,-7 4-2-16,-8 6 0 0,-9 9 6 15,-6 6 6-15,-7 13 5 0,-5 7 3 0,-6 7 4 16,-2 6 4-16,-4 4 6 0,0 5 3 16,-1 2 5-16,1 2 1 0,7-1 0 15,6-3-2-15,5 0-4 0,8-5-3 0,10-3-6 16,12-5-4-16,11-7-4 0,13-5-3 16,14-5 2-16,9-8-6 0,10-4-7 31,6-6 0-31,4-3-58 0,-1-7-139 0,-8-1-163 15,-10-3-407-15</inkml:trace>
  <inkml:trace contextRef="#ctx0" brushRef="#br0" timeOffset="58647.2334">11242 8446 679 0,'-21'-15'149'0,"-2"9"2"0,-5 0-112 16,-2 5-19-16,1 3 5 0,-1 3 6 0,2 3-1 15,1 8-2-15,2 4-2 0,3 1-2 16,5 6-4-16,4-1-6 0,3 0-4 0,4-2-3 16,4-4-2-16,6-5-2 0,5-4-1 15,5-5-1-15,6-6 1 0,5-8 0 16,4-4 1-16,3-4-1 0,0-7 0 15,4-5 1-15,-4-1-2 0,-1-3 0 0,-4 0 0 16,-4-2 0-16,-2 1 0 0,-4 4-1 16,-5 3 0-16,-5 6 2 0,-2 3 5 0,-5 8 0 15,-4 11 0-15,-4 10 3 16,-4 10 4-16,-3 5 3 0,0 8 0 0,0 6-2 16,1 5 0-16,4-2-1 0,4-2-3 31,7-6-2-31,7 0-4 0,3-7-1 0,8-7-5 15,2-7-5-15,5-7-8 0,3-9-32 0,5-7-29 16,1-10-130-16,2-6-158 0,7-4-364 16</inkml:trace>
  <inkml:trace contextRef="#ctx0" brushRef="#br0" timeOffset="59148.5041">12151 8443 719 0,'2'-17'155'0,"2"6"2"16,-3 4-110-16,2 6-34 0,1 4 4 15,-4 8 6-15,-2 9 2 0,-2 6 6 16,-4 9 3-16,-1 7 2 0,-5 6-4 16,0 6-7-16,0 2-4 0,-1-3-4 0,-1 1-6 0,2-6-5 15,2-4-1-15,0-6-2 0,2-6-1 16,2-8-1-16,3-4-1 0,1-7 0 16,1-4 0-16,2-10-2 0,5-9 0 15,0-5 0-15,2-8-1 0,2-7-1 16,3-10 1-16,1-12 0 0,1-7 0 15,0-4 1-15,3-4 0 0,-1-6 1 0,3 0 0 0,-2-1 0 16,1 9 1-16,1 7 0 0,2 7 0 16,1 12-1-16,-2 9 1 0,-1 9-1 15,2 14 0-15,-2 9-1 0,0 9 1 16,-3 9-1-16,-3 7 1 0,-4 7 1 16,-4 5 0-16,-5 2 1 0,-5 1 0 31,-5-2 1-31,-5-2 0 0,-2-4 0 0,-5-2 0 0,0-4 1 15,-3-2-1-15,1-6 0 0,-1-5-9 16,3-2-10-16,2-7-16 0,7-9-35 16,8-5 15-16,9-10-143 0,9-4-139 15,11-6-315-15</inkml:trace>
  <inkml:trace contextRef="#ctx0" brushRef="#br0" timeOffset="60086.9575">12585 8261 591 0,'-2'1'148'0,"-5"1"3"0,0-1-63 15,-3 2-47-15,0 1 1 0,-5 4 5 16,-2 3-5-16,-5 3-3 0,-3 5-1 16,-3 4-1-16,-3 2-9 0,1 1-7 0,5 4-4 31,2-3-5-31,7 0-5 0,5-7-2 0,8-2-3 16,9-5-1-16,7-3 0 0,7-6 0 15,4-4-1-15,6-5 1 0,4-5-1 16,1-5 0-16,1-3 1 0,-2-4-2 15,-6-4 0-15,-2-2-1 0,-5 0 1 16,-6-4-1-16,-7-1 0 0,-2 2 0 0,-6 1 1 16,-1 5 0-16,-1 4 1 0,-3 7-2 0,0 10 1 15,-1 13 1-15,-4 9-1 0,2 6 1 16,-3 7 1-16,-1 4 0 0,1 2 2 16,2 2-1-16,3-3 1 0,5-2-1 15,4-5 0-15,4-7-1 0,5-6 0 0,3-4 0 16,2-8 0-16,4-8 0 0,2-9-2 15,1-3-5-15,0-7-5 0,-1-4-7 0,0-9-7 32,2-8-8-32,-1-5-5 0,5-3-3 15,0-5 2-15,1-7 6 0,2 5 6 16,0 4 7-16,-7 12 6 0,-4 9 12 16,-8 11 8-16,-8 12 7 0,-7 14 7 0,-8 10 4 15,-7 10 5-15,-6 6 5 0,-5 7 0 16,-4 9-1-16,-1 5-1 0,-1 4-4 0,0-1-2 15,2-1-2-15,2-2-4 0,5-1-5 16,3-6-4-16,4-6-2 0,5-7-6 16,6-6-9-16,2-5-13 0,4-7-11 15,3-8-8-15,5-5-6 0,3-10-7 16,1-8-1-16,2-5 6 0,5-9 12 0,0-6 10 16,3-4 8-16,2-1 8 0,-1 6 10 0,2 5 7 15,-1 6 5-15,-1 9 4 0,2 8 4 16,-1 8 3-16,-1 8 1 0,-1 2-1 15,2 2-4-15,-1 0-3 0,-3-1-4 16,1-3-4-16,-1 0-3 0,-5-7-3 0,-1-5-8 16,-4-3-5-16,-3-5-5 0,0-3-2 31,-4-6-2-31,-1-7 0 0,1-3 0 0,-2-6 5 16,4-2 5-16,0 2 3 0,-1 1 6 15,3 5 7-15,-1 6 4 0,2 9 2 16,-1 11 2-16,0 8 6 0,-1 7 6 15,1 8-2-15,-2 9-1 0,0 3-2 16,-2 8 2-16,-2 3 0 0,-1 1-2 16,-4 3-4-16,-1-3-3 0,-3 0-2 0,-5-2-3 0,-5-4-3 15,-4 0-2-15,-4 0-2 0,-3-6-3 16,-1-1-1-16,2-4-3 0,6-5-3 16,5-3-3-16,7-7-3 0,9-5 0 15,7-4 0-15,9-6 2 0,9-3 2 16,7-1 3-16,7-1 3 0,2 2 3 0,2 3-1 15,0 3 2 1,-2 5-1-16,-8 4 2 0,-4 5 1 16,-5 5 3-16,-6 5 2 0,-4-1 1 15,-4 2 1-15,-2 2 0 0,-1 0 0 16,-1-2-2-16,-1-5-2 0,2-2-2 16,-2-5-3-16,2-3-8 0,3-9-7 0,2-6 4 15,2-8-58-15,6-8-87 0,0-3-59 16,5-12-143-16,1-12-307 0</inkml:trace>
  <inkml:trace contextRef="#ctx0" brushRef="#br0" timeOffset="60633.8455">14339 7914 567 0,'6'-11'142'0,"-2"1"8"16,-4 4-86-16,-2 7-11 0,-5 8 5 16,-3 8-2-16,-3 7-8 0,-2 11-5 0,-5 9-5 15,-1 11-3-15,-2 6-6 0,0 4-7 16,-1 2-4-16,0 2-3 0,1-5-5 16,3-1-2-16,4-4-3 0,6-9-2 15,7-6-1-15,6-7-2 0,6-8 1 0,6-7-2 16,4-9 0-16,2-9-2 0,0-6-3 15,-2-8-2 1,-2-5-2-16,-5-7-2 0,-5-3-2 16,-4-4-3-16,-8-5-2 0,-5-1-2 15,-6-2 2-15,-8-2 1 0,-5-1 2 16,-5 3 2-16,0 2 4 0,-3 6 6 0,-1 6 6 16,1 6 4-16,6 5 3 0,5 7 2 15,5 2 2-15,5 4 0 0,8-1-2 16,9 1-2-16,10-1-2 0,7-4-3 0,12-5-1 15,7-1 1-15,7-3-1 0,5 0 5 16,3-1-29-16,-2 1 80 0,-5 4-240 16,-5 4-162-16,-9 9-448 0</inkml:trace>
  <inkml:trace contextRef="#ctx0" brushRef="#br0" timeOffset="61550.0556">14239 8544 648 0,'-6'3'143'16,"5"-2"4"-16,4-3-84 0,6-6-37 16,3-2 4-16,5-3 3 0,4-3-1 31,4-4-1-31,4-3-4 0,1 0-9 0,0 2-8 16,0 0-5-16,-2-2-2 0,-1 2-1 15,-3 3-1-15,-6 4-1 0,0 3 1 16,-3 6 0-16,-2 7 3 0,0 8 3 15,-2 4 3-15,-1 4 2 0,0 4 3 0,-1 2-1 16,0 2 1-16,-2-2-4 0,2-2-1 16,0-4-4-16,0-2-2 0,2-6-1 0,2-6 0 15,1-6-5-15,3-8-5 0,1-2-8 16,0-8-7-16,0-3-8 0,3-5-7 16,0-3-4-16,-3-4 1 0,0-1 7 0,-2-3 4 15,-3 5 10-15,-4 2 14 0,-7 6 12 16,-3 8 9-16,-5 7 5 0,-6 9 2 15,-4 7 6 1,-1 7 3-16,-2 9-6 0,-2 4-1 16,1 5-2-16,0 1 0 0,2 2-2 15,2-1-3-15,4-3-4 0,4-6-2 16,4-5-4-16,4-5-3 0,5-4-2 16,7-4-2-16,4-8 0 0,2-3 0 0,5-6-1 15,3-6-1-15,0-2-2 0,0-6-1 16,1-7-2-16,-1-2-1 0,-2 0 0 0,-6 1 0 15,0 4 2-15,-4 2 1 0,-2 7 0 16,-3 9 2-16,-1 9 1 0,0 5 0 16,3 6 1-16,-1 4 1 0,2 7 2 0,1 1-1 15,1 3 2-15,-1 1 1 0,-1-1-1 16,1 0-1-16,-1-2 0 0,-2-3 0 16,-2-3-1-16,-2-3 0 0,-5 0 0 0,-1-2 1 15,-6-1-1-15,-6 1 0 0,-4 1 0 0,-4 1 1 16,-3-1-2-16,0-1 1 0,2-2-1 15,2 0 1-15,5-4 1 0,4-3 2 16,8-5-1-16,7-6 1 0,9-5 0 16,9-8-1-16,8-5 0 0,7-5-2 15,10-4-2 1,4 1 1-16,6 4-1 0,1 5 0 0,-5 7 0 16,-4 8 0-16,-6 8 0 0,-8 8-1 15,-8 8 2-15,-13 8 0 0,-8 3 2 16,-7 6 0-16,-7 1 3 0,-3 1 0 15,-5 1 0-15,-4-4 0 0,0-3-1 16,-4-2-1-16,-2-5-1 0,2-3 0 16,0-3-2-16,5-4 2 0,2-6-1 0,6-4 1 15,6-8-1-15,10-5 0 0,8-6 0 0,8-11 0 16,9-7-1-16,6-6-1 0,7-6 0 16,2 2 0-16,-3 4 0 0,-3 5 0 15,-6 9-1-15,-7 13 1 0,-7 10 1 16,-7 13 2-16,-4 9 5 0,-5 7 4 15,-2 10 4 1,-2 5 4-16,-3 5 2 0,-2 0 1 16,-3 1-3-16,-1-3-4 0,-1-1-4 0,0-5-2 15,1-3-10-15,-1-7-11 0,3-4 51 16,1-9-150-16,2-12-123 0,4-5-187 16,5-15-469-16</inkml:trace>
  <inkml:trace contextRef="#ctx0" brushRef="#br0" timeOffset="62219.1199">17007 8013 741 0,'-5'-17'157'16,"0"6"3"-16,-1 5-127 0,1 1-8 15,-1 6 5-15,-1-1 3 0,-5 5-1 16,-6 2 0-16,-4 5-2 0,-2 4-6 15,-4 4-7 1,-2 3-5-16,-1 4-3 0,3-1-3 0,4 1-3 16,2-2-2-16,7-2 0 0,4-2-1 15,5-4 0-15,6 0 0 0,7-4 0 16,6-1 0-16,7-2 0 0,3-4 1 16,6 1-1-16,5-1 1 0,2 0 1 15,0 1-1-15,0 1 1 0,-9 0 0 16,-1 1 1-16,-8 0 1 0,-6 0 3 0,-6 1 3 0,-5-1 3 15,-4 1 3-15,-5 1 2 0,-6-2 0 16,-4 2-2-16,-6-2-2 0,-4 1-2 16,-1-2-4-16,-3-2-3 0,-1-1-3 15,-2-2 0-15,3-1-2 0,1-3-3 16,3-1-7-16,3-4-3 0,6 1-12 16,9-4-11-16,11-3-30 0,11 1-28 0,10-2-117 0,8 0-144 15,8 3-335-15</inkml:trace>
  <inkml:trace contextRef="#ctx0" brushRef="#br0" timeOffset="62535.5797">17115 8506 634 0,'-7'4'156'0,"1"-3"15"16,3 0-92-16,1-1-8 0,2-1 5 15,0-2-10-15,2-3-14 0,7-4-7 16,4 0-14-16,6-5-16 0,5-1-8 15,6-5-3-15,3-2-3 0,0-2 0 16,-1-3-1-16,-3-3-4 0,-5-2-3 16,-3-2-2-16,-7 2-2 0,-5 2-1 0,-3 2 1 0,-3 5-1 15,-3 5 4-15,-2 6 2 0,-1 5 4 16,-1 7 1-16,-1 6 3 0,-1 6 3 16,-3 6 2-16,-1 4 3 0,-2 5 4 15,-1 4 1-15,2 1 2 0,0 1-2 16,3 0-2-16,2 0-2 0,4-5-3 15,3-4-2-15,2-3-2 16,4-5-6-16,2-3-7 0,2-5-10 16,5-6-11-16,3-4-44 0,6-4 71 15,2-5-207-15,3-3-152 0,1-7-382 16</inkml:trace>
  <inkml:trace contextRef="#ctx0" brushRef="#br0" timeOffset="62651.0963">17549 7967 796 0,'-7'-6'171'15,"4"3"0"-15,3 3-142 0,3 0-16 16,2 1 4-16,1 0-10 0,1 3-2 16,2 3-14-16,2 2 30 0,-3 2-192 15,1 0-151-15,1 3-406 0</inkml:trace>
  <inkml:trace contextRef="#ctx0" brushRef="#br0" timeOffset="63320.5065">18273 8161 693 0,'-6'-3'160'0,"4"1"5"0,4 1-100 0,4-2-21 31,6-3 2-31,6-1-2 0,9-3-6 0,8-2-1 16,12-1-5-16,7 1-9 0,1-2-7 15,0 1-7-15,6 1-2 0,0-1-3 16,-4 1-2-16,-3 1-2 0,0-1 1 0,-5 2-4 16,-5 2-4-16,-9 1-3 0,-12 1-3 15,-4 1-1-15,-8 0-1 0,-15-1-1 16,-7-1 2-16,-10-1 5 0,-3-3 2 0,-3 0 3 15,-7-1 2-15,-6 1 1 0,2 1 3 16,4 4 1-16,9 3 2 0,2 2 0 16,4 5 0-16,6 4 0 0,8 1 1 15,3 1-1-15,7-1-1 0,8 1 0 16,10 1 2-16,6-2 0 0,13 1 0 0,5 0 1 16,11 2 0-16,5 0-1 0,-6 2-1 0,-7 1-1 15,-5 2-1-15,-13-2-1 0,-5 2-1 16,-14-2-1-16,-7 1 1 0,-6 1 0 15,-3-2 2-15,-4 0 0 0,-5 1 0 16,-8-1 1-16,-7 0 0 0,-3 1-1 0,-4-1 0 16,-9 1-1-16,-2-3-2 0,1 0-4 31,7-2-3-31,6-1-9 0,3-3-8 0,10-3-45 16,13-3 135-16,11-7-265 0,15-7-159 15,13-2-426-15</inkml:trace>
  <inkml:trace contextRef="#ctx0" brushRef="#br0" timeOffset="63567.0886">19739 7674 725 0,'10'-16'160'0,"-9"7"2"0,2 5-107 16,-1 6-21-16,1 6 5 0,-6 8 7 0,-3 7 2 16,-5 6 1-16,-3 6 1 0,-6 6-6 15,-4 2-10-15,-1 3-9 0,2 1-4 16,1-1-6-16,4-2-4 0,6-4-3 15,7-4-3 1,8-2-2-16,8-4-1 0,5-7-1 16,7-8-1-16,2-5-7 0,3-6-11 15,-1-4-9-15,-2-5-14 0,-4-4-14 16,-3-5-28-16,-4-7-20 0,-4-5-64 0,-1-6-35 16,-4-3-110-16,1-1-210 0</inkml:trace>
  <inkml:trace contextRef="#ctx0" brushRef="#br0" timeOffset="63704.7956">19626 7889 484 0,'-23'2'124'16,"7"1"3"-16,6 0-56 0,7-1-29 0,6-1-1 16,3-1-1-16,8-1-8 0,6 0-5 15,6-4-3-15,3 1-3 0,6-3-5 16,4 0-5-16,-3-1-15 0,-2 2-24 16,-3 2-123-16,-3 5-125 0,-7 5-325 0</inkml:trace>
  <inkml:trace contextRef="#ctx0" brushRef="#br0" timeOffset="64052.5756">19914 8337 806 0,'0'1'168'15,"2"2"4"-15,4 1-138 0,3-1-10 16,1 1 4-16,2-2 5 0,0-2-1 0,0-4-2 15,4-1-3-15,3-5-9 0,2-5-7 16,0-3-5-16,0-6-3 0,1 0-1 16,0-3-2-16,0-2 1 0,-2-2-1 0,1-2 0 15,-1-2 0-15,1 1 0 0,-2 1 0 16,-1 4 0-16,-2 5 0 0,-4 5-1 16,-3 7-1-16,-5 7 1 0,-3 8 1 0,-4 8 4 15,-5 5 2-15,-2 5 5 0,-5 6 4 16,-3 5 3-16,-2 1 3 0,-2-1-2 15,-1-3-2 1,4-2-3-16,1-2-5 0,6-5-2 0,6-4-3 16,5-3-8-16,5-1-10 0,8-6-6 15,4-5-10-15,3-7-35 0,3-5-18 16,1-4-138-16,5-7-151 0,-1-9-355 16</inkml:trace>
  <inkml:trace contextRef="#ctx0" brushRef="#br0" timeOffset="64152.8865">20375 7758 702 0,'-6'-28'185'15,"0"6"0"-15,2 7-53 0,3 8-88 16,2 7-13-16,3 5 8 0,6 4 74 16,2 3-297-16,8 5-180 0,3 3-519 15</inkml:trace>
  <inkml:trace contextRef="#ctx0" brushRef="#br0" timeOffset="68326.2202">7215 6593 569 0,'-5'-20'119'0,"-6"4"3"0,0 7-94 0,-6 6-12 16,-5 6-1-16,-5 5 3 0,-10 5 2 15,-7 5 4-15,-5 5 4 0,-6 5 0 16,-1 2-2-16,2 7-3 0,5 0-2 16,9 1-3-1,8-1-3-15,8 0-7 0,8-3-4 16,9-4-1-16,4-5-3 0,8-4-1 16,1-4 1-16,6-5-1 0,5-6 1 0,5-4 2 15,4-4 3-15,4-5 3 0,2-7 3 16,2-4 3-16,6-6 2 0,-1-5 1 15,0-7-1-15,-1-4-3 0,-3-5-3 16,0-5-3-16,-1-4-3 0,-3-4-1 0,-5-5-3 16,-2-5-1-16,-2-5 0 0,-2-5-1 0,-3-2-1 15,-5 7 1-15,-2 5 0 0,-3 10 0 16,-3 15 2-16,-2 12 0 0,-4 16-2 16,-6 16 1-16,-4 14 1 0,-4 16 1 15,-3 12 1-15,-1 14 0 0,-5 9 1 16,1 9 3-16,2 4 0 0,5-1-1 0,4-5-1 15,5-6 0-15,5-9-1 0,6-7 0 0,6-7-2 16,6-10 1-16,4-7-1 0,2-11 1 16,3-8 0-16,0-8 0 0,-1-8 0 15,-1-5 1-15,-4-7 0 0,-1-3 0 16,-3-3 0-16,-5-4-2 0,-3-3 0 31,-1 0-2-31,-3 1-1 0,0 2 0 0,-1 5 0 16,0 4 0-16,-1 6-2 0,1 9 0 0,0 6 0 15,1 7 1-15,0 7 0 0,0 6 1 16,0 6 1-16,0 4 4 0,-1 2 3 16,-1 2 1-16,0 0 0 0,0-1 1 15,0-2-2-15,0-6 0 0,4-2-1 16,0-4-2-16,1-5 1 0,-1-3-4 0,0-4-8 16,0-3-6-16,-3-5-44 0,-1-4-128 15,-1-6-149-15,-4-6-367 0</inkml:trace>
  <inkml:trace contextRef="#ctx0" brushRef="#br0" timeOffset="68526.8039">7509 6292 695 0,'-3'0'157'0,"-2"-3"1"0,-1 1-70 16,2 1-81-16,1 2-5 0,-3 1 3 15,1 2-5-15,0 2-22 0,0 2-9 16,1 2-127-16,0 3-130 0,0 6-325 15</inkml:trace>
  <inkml:trace contextRef="#ctx0" brushRef="#br0" timeOffset="69096.016">7456 6793 577 0,'-13'-1'154'0,"5"-5"4"0,5-5-32 16,7-2-82-16,7-5-9 0,7-4 4 0,6-6-8 15,8-3-9-15,5-5-3 0,3-1-4 0,4-2-6 16,2 0-4-16,-1-1-3 0,-4 4 0 16,-7 1 0-16,-10 3 0 0,-7 3 1 15,-9 4 0-15,-9 3 0 0,-10 2-1 16,-8 7 0-16,-4 4-2 0,-4 8 0 31,-2 3 0-31,1 8-1 0,-1 3 1 0,6 7 0 16,5 1 1-16,4 2 0 0,6 1 0 15,6-3-1-15,6-1 1 0,5-2 0 0,5-3 0 16,5 0 0-16,5-6 2 0,4 1 1 16,5-3 0-16,-1-1 1 0,-1-1 0 15,-3-1-1-15,-3 1 0 0,-6-1-1 16,-6 1-2-16,-5 3 0 0,-5 2 0 0,-4 2 1 0,-2 2 2 16,-4 4 0-16,-4 1 1 0,-2 4 0 15,-2-1 0-15,-2 0 0 0,2-1 0 16,3 0-2-16,2-5-1 0,5-1 0 15,6-3 0-15,5-6 0 0,8-3 0 16,8-3 1-16,8-4 0 0,7-5 1 16,7-4 0-1,9-4-1-15,1-4 0 0,3-4 0 0,0-4-1 16,-5 1 0-16,-7-3 0 0,-9 0 0 16,-10 2 0-16,-8 0 0 0,-12 3 1 15,-6 2-2-15,-7 4 0 0,-7 2 0 16,-5 7-1-16,-5 5-1 0,-3 7 1 15,-1 8-1-15,-2 6 0 0,2 6 1 16,1 7 1-16,6 2 0 0,3 1 0 0,7 3 0 0,5 0 0 16,6-4 1-16,5 0-1 0,7-7 1 15,4-2 0-15,5-6-1 0,4-6 1 16,5-5-1-16,3-3 1 0,1-4 0 16,1-2-4-16,0-2-5 15,-2 1-9-15,-2-2-3 0,-3-1-35 16,3-3-27-16,-2 0-120 0,3-2-144 15,3-4-332-15</inkml:trace>
  <inkml:trace contextRef="#ctx0" brushRef="#br0" timeOffset="69512.3834">8716 6442 637 0,'-20'-8'161'0,"5"4"4"16,2 0-73-16,0 4-48 0,2 1-4 0,1 3 3 15,1 2-7-15,-2 3-10 0,0 3-2 0,-3 2-3 16,-2 4-7-16,0 3-4 0,0-1-1 15,-1 2-3-15,4 3-2 0,2-4-2 16,5 1-1-16,4-2 0 0,8-4-1 16,5-1 0-16,5-7 0 0,6-4 1 15,7-4 0-15,5-6-2 0,3-6-4 0,7-2-5 16,4-6 1-16,2-3-12 0,3-2-4 0,-1-5-13 16,0-2-8-16,-5-7-3 0,-8-9 5 15,-8-2-3-15,-6-4 11 0,-9-2 12 16,-8 4 21-16,-6 2 19 0,-8 9 14 15,0 12 7-15,-2 8 7 0,0 7 5 0,1 9-7 16,-2 5-8-16,0 8-6 0,-1 12-4 31,-1 6-3-31,0 9-4 0,-3 7-1 0,3 8 1 16,-1 3 1-16,2 2-2 0,2-6-3 16,3 0-3-16,1-5-2 0,1-2-2 15,3-4-3-15,1-4 0 0,3-3-2 16,0-5 1-16,2-4-8 0,-2-4-8 0,0-6-14 15,-1-5-13-15,-5-5-34 0,-2-4 162 16,-2-5-292-16,-3-7-159 0,-2-5-425 0</inkml:trace>
  <inkml:trace contextRef="#ctx0" brushRef="#br0" timeOffset="69643.9784">8850 6504 623 0,'-5'-2'149'0,"4"1"4"0,4 0-79 0,7-1-28 15,3-3-6-15,7 1-6 0,6-2-7 16,7-1-3-1,6-1-3-15,2-2-5 0,1 0-6 16,1-1 1-16,-5 0-38 0,-4 0 61 16,-6 3-208-16,-7 3-151 0,-7 4-411 15</inkml:trace>
  <inkml:trace contextRef="#ctx0" brushRef="#br0" timeOffset="70313.4288">9221 6666 725 0,'-3'2'157'0,"3"-4"4"0,3 0-86 0,3-3-51 16,8-4 2-16,2-3 2 0,7-2 3 16,4-5 0-16,6-1-6 0,5-1-9 15,3 2-10-15,-2-1-4 0,-3 2-1 16,-6 0 0-16,-4 0-1 0,-9 1-1 0,-6-1 1 16,-8 1-1-16,-4 1 0 0,-5 3-2 0,-5 2 1 15,-5 5-2-15,-1 2 1 0,-5 7 0 16,-2 3 0-16,-4 7 1 0,0 4 2 15,-3 4 2-15,1 2 2 0,3 3 2 16,2 1 0-16,5 2 1 0,7-1-1 31,7-2-1-31,7 1-1 0,8-3-1 0,7-2 0 16,8-5-1-16,8-1 1 0,8-7-6 16,5 0-1-16,6-4-15 0,3-4-26 0,1-3-21 15,2-4-14-15,1-1-10 0,-2-2 3 16,-1-7 0-16,-2-1 15 0,-4-3 25 15,-5-2 24-15,-9-2 19 0,-11-1 19 16,-8 2 16-16,-10 3 12 0,-12 3 9 0,-8 3 7 16,-7 6 3-16,-5 4 1 0,-6 4-2 15,-5 4-6-15,-1 1-6 0,1 4-5 0,3 3-4 16,3 1-5-16,3 1-6 0,6 1-7 16,8-1-8-16,5 2-5 0,5 0-3 15,4-3-3-15,5-1-1 0,6 0 1 16,9-3-1-1,9-3 0-15,7-3 0 0,8-6-1 16,6-2 1-16,3-6-1 0,2-5 1 16,-1-7-1-16,-4-4 0 0,-2-6-1 15,-5-6 1-15,-5-11-3 0,-3-7-1 0,-5-7-2 16,-4-3 0-16,-8 1-1 0,-4 3 1 16,-6 6-1-16,-3 13 3 0,-4 10 1 15,-4 12 1-15,-2 14 1 0,-6 6 1 0,-4 13 2 16,-2 11 1-16,-4 10 1 0,-1 12 2 15,-2 9 1-15,1 11 1 0,4 5 0 16,3-3-2-16,4 0-1 0,4-6-1 0,3-5-2 16,6-7 0-16,4-9-2 0,4-7-7 15,4-6-10-15,2-6-13 0,6-6-43 16,1-8-136-16,4-9-162 0,6-5-384 0</inkml:trace>
  <inkml:trace contextRef="#ctx0" brushRef="#br0" timeOffset="70444.8285">10795 6547 905 0,'-4'2'189'16,"-1"-3"2"-16,3 1-157 0,3 1-18 31,0-1 1-31,-1 0 3 0,0-1 9 0,2 1 36 16,0 0-256-16,2 3-189 0,-2-4-515 16</inkml:trace>
  <inkml:trace contextRef="#ctx0" brushRef="#br0" timeOffset="77651.4738">5519 9912 471 0,'-1'-16'108'15,"0"3"4"-15,0 2-76 0,0 2-3 0,0 1-3 16,-1 3 1-16,0-1 1 0,-1 4-1 16,0 3-4-16,-2 5-2 0,-1 6-2 15,-2 7-2-15,-1 9-3 0,0 10-3 0,-1 9-1 16,1 11 3-16,4 8-2 0,1 4 0 15,3 3-1-15,1 2-1 0,3 3 1 16,1 2 1 0,2-3-2-16,-1-3-1 0,-2-4-2 15,-1-1-2-15,-2-4-1 0,-5-4-1 16,-5-6 0-16,-8-2-1 0,-6-2 2 16,-5-2 0-16,-9-4 3 0,-5-1 1 0,-5-6 1 15,-4-4 1-15,-3-6 0 0,-2-10 0 16,1-7-1-16,7-8-3 0,6-10-2 15,8-11-1-15,11-11-4 0,12-13-7 0,12-10-10 16,13-11-11-16,12-7-23 0,9-4-22 16,6-1 27-16,2 6-144 0,3 8-126 0,2 9-293 15</inkml:trace>
  <inkml:trace contextRef="#ctx0" brushRef="#br0" timeOffset="78051.7879">5269 9932 514 0,'-7'-24'107'0,"2"7"0"0,6 2-83 16,3 1-19-16,3 2 2 0,5 0 6 16,6 0 7-16,3 1 7 0,5 1 3 15,6 3 5-15,5 3 0 0,7 3-3 0,1 2-5 0,3 3-4 16,0 5-4-16,-1 4-3 0,-1 5-2 16,-2 3-4-16,-4 7-1 0,-5 5-2 15,-4 7-1-15,-6 6 0 0,-7 6-1 16,-8 2 0-16,-8 3 1 0,-7-3 1 15,-11-1 0-15,-4-6 1 0,-11-2-1 16,-3-7 0 0,-4-3 0-16,-3-3-1 0,-2-2 0 15,3-4-2-15,-1-3-2 0,5-5-22 16,3-4-14-16,6-10-133 0,5-7-136 0,9-9-343 16</inkml:trace>
  <inkml:trace contextRef="#ctx0" brushRef="#br0" timeOffset="78501.1063">5872 11279 571 0,'-12'6'139'0,"3"-5"1"0,3-3-35 16,6-3-78-16,4-2-18 0,5-7 4 15,4-7 1-15,3-4 3 0,4-6 0 32,5-4 1-32,1-5-3 0,3-5-5 0,-1 1-3 15,0-2-2-15,-3-3-1 0,-4 0-2 0,-6 4 0 16,-3 5-1-16,-4 9 2 0,-4 6 3 15,-3 7 0-15,-2 11 0 0,-2 9 2 16,-4 9 2-16,-1 6 4 0,-3 6-1 16,-2 5-1-16,-2 4 2 0,0 5 0 15,-1-1 1-15,1-1-2 0,3 0-3 0,4-2-1 16,3-3-2-16,5-2-2 0,3-5-2 0,7-3 0 16,2-4-2-16,4-6 1 0,2-5 0 15,2-4-2-15,1-4-10 0,0-5-5 16,1-3-28-16,-4-5-19 0,-1-6-123 15,-2-3-141-15,-2-2-325 0</inkml:trace>
  <inkml:trace contextRef="#ctx0" brushRef="#br0" timeOffset="78704.7796">6232 10450 734 0,'-7'-5'151'15,"0"-1"1"-15,5 3-131 0,4-1-19 0,3-2 1 0,1 1 0 16,3-2-8-16,4 2-16 0,3 2-9 16,3 4-122-16,1 4-123 0,-1 6-308 15</inkml:trace>
  <inkml:trace contextRef="#ctx0" brushRef="#br0" timeOffset="78905.4938">6902 10297 721 0,'-1'-14'149'0,"-2"4"-3"0,2 5-129 15,1 4-22-15,-1 3-5 0,-3 4-10 16,-4 3-16-16,-4 5 44 0,-2 3-154 15,-3 8-116-15,-1 5-300 0</inkml:trace>
  <inkml:trace contextRef="#ctx0" brushRef="#br0" timeOffset="79005.7813">6821 10828 648 0,'0'-9'163'0,"-3"-3"4"0,-1 2-24 15,3-1-116-15,1-2-16 0,1-1-1 16,-1 0 3-16,0 2 0 0,1 2-25 15,1 2-20-15,3 6-138 0,0 4-141 16,0 5-359 0</inkml:trace>
  <inkml:trace contextRef="#ctx0" brushRef="#br0" timeOffset="80485.5424">8193 9814 492 0,'-1'-21'121'0,"-2"-2"4"0,-3-2-72 32,-2 3-8-32,-3 1-3 0,-2 2-4 0,-4 6-5 0,-5 4-3 15,-4 6-4-15,-5 5-4 0,-4 5-5 16,-1 3-4-16,-4 6-4 0,1 3-3 16,2-1-1-16,6 3-3 0,4-1 0 15,4 1-2-15,5 0 1 0,6-4-1 16,4 1 0-16,3-1 0 0,3 0-1 15,3-2 1-15,3-1 0 0,3-1-1 0,3 0 1 16,0 1 0-16,2 1 0 0,1 0 0 0,1 4 0 16,0 3 0-16,-2-1 0 0,2 2 1 15,-3-1-1-15,0-1 2 0,-3 0 0 16,-2-2 1-16,-2-3 1 0,-2 0 2 16,1-2 1-16,-6-1 3 0,0-2 2 15,-4 0 0 1,-2 0 0-16,-5 0-1 0,-1 0-1 15,-3 0-1-15,-3 1-3 0,-1 0-3 16,2-1-1-16,1 2-1 0,4-1 0 0,1-1-1 16,4 0-1-16,5-2 1 0,3-1-1 15,4 0 0-15,2-1 0 0,7-3 0 16,4 2 1-16,5-2-1 0,3 1 1 16,1 0 1-16,0-1-1 0,-1 4 0 0,-3 2 0 15,-5 3 0-15,-3 1 0 0,-6 7 0 0,-5 4 0 16,-3 6 0-16,-7 3 1 0,-4 4 0 15,-5 4 1-15,-7 3 1 0,-3 0 1 16,-5-2 0-16,-2 3 1 0,0-2 0 16,1-3-1-16,2-4 1 0,8-2-2 15,6-5 0-15,8-5-1 0,11-7 0 0,11-7-1 16,10-4 2-16,11-7 0 0,12-9 0 0,9-4 1 16,8-2 1-16,4-2 3 0,-1 0-6 15,-4-1-25-15,-10 3-32 0,-11 3-125 16,-10 3-143-16,-12 3-358 0</inkml:trace>
  <inkml:trace contextRef="#ctx0" brushRef="#br0" timeOffset="81255.4067">8642 10369 662 0,'-10'-21'144'16,"-1"-1"4"-16,-3 2-109 0,-2 1-14 15,-4 4 2-15,-3 4 4 0,-4 6-2 16,-3 9-2-16,0 5-4 0,-2 10-5 16,2 5-6-16,4 5-4 0,2 2-3 15,4 3-1 1,7-1-2-16,4 1-1 0,7-2 0 15,4-4-1-15,7-2 0 0,4-6 1 16,6-3 0-16,3-7 0 0,3-7 1 0,4-6 0 16,2-7 0-16,0-5 0 0,-2-2 0 15,-1-3 0-15,-5-2-1 0,-3-2 1 16,-7 4 0-16,-5 1-1 0,-4 6 1 16,-4 0 1-16,-4 7 0 0,-3 9 0 0,-4 8 1 15,-2 5 1-15,-4 5 2 0,1 6 0 16,0 3 0-16,2 1 0 0,2-1 0 0,7-4-1 15,3-1 0-15,6-6-2 0,7-4-1 16,4-7-1-16,7-7 1 0,7-5-1 16,5-8 1-16,4-7 0 0,5-8 0 15,3-7-1-15,1-7 0 0,0-3 0 0,1-6-1 0,-1-7 0 16,-3-7-1-16,-4-3 1 0,-2-4-1 16,-4 0-1-16,-8 3 1 0,-6 9 0 15,-8 11-1-15,-6 11 0 0,-3 16 0 31,-10 15-1-31,-6 20 2 0,-7 12 1 0,-5 12 2 0,-4 14 2 0,-3 11 2 32,-1 6 2-32,1 1 1 0,3-2 0 0,6-3-1 0,7-5-1 15,6-8-3-15,7-11-1 0,5-7-1 16,8-9-1-16,9-7 0 0,7-12 0 16,7-10-1-16,5-10 1 0,9-8-1 15,4-7 0-15,4-4 1 0,3-9-4 16,1-11-3-16,0-7-4 0,-2-10-6 15,-3-7-4-15,-4-6 1 0,-10-5-2 0,-9 2 2 0,-10 10 4 16,-11 14 4-16,-9 14 6 0,-10 17 4 16,-11 18 3-16,-7 19 3 0,-5 18 3 15,-6 13 4-15,-7 10 2 0,-1 12 2 16,2 8 3-16,2 5-1 0,8 1-2 16,8 0-2-16,11-5-2 0,11-6-3 15,11-10-3 1,9-5-2-16,12-11-1 0,6-10 0 0,6-4-1 15,4-7-5-15,2-4 10 0,-1-5-35 16,-1-7-180-16,2-5-176 0,-10-5-459 16</inkml:trace>
  <inkml:trace contextRef="#ctx0" brushRef="#br0" timeOffset="81854.9945">11144 10102 555 0,'-3'-18'118'0,"3"5"10"16,0 3-92-16,0 5-2 0,1 7 5 16,-1 8 7-16,0 7 7 0,-4 11-1 15,-1 8-5-15,-4 8-10 0,-3 5-2 16,-5 5-4-16,-3-1-6 0,-5 2-4 15,0-2-5-15,0-5-3 0,2-3-3 0,3-2-2 0,5-7-3 16,5-7-3-16,4-6 0 0,3-6-2 16,4-8 2-16,4-9-1 0,2-11 1 15,4-8 0-15,5-10 0 0,1-9 0 16,4-11 0-16,2-6-1 0,0-9 0 16,-1-6-1-16,1-4 0 0,-1 2 1 15,1-3-1 1,-1 7 0-16,0 5 0 0,-1 11-1 0,-1 13 1 15,-2 10-1-15,-2 11 0 0,-2 11-1 16,-2 7 0-16,-3 9 0 0,-2 5 0 16,-4 8 1-16,-1 5-1 0,-2 5 1 15,-3 2 1-15,-4 1 1 0,-2 0-1 16,-2 0 1-16,-2-3-1 0,-3-1 0 16,-1-3 3-16,-3-2-1 0,-2-1-7 0,0-5 2 0,1-3-34 15,4-4 0-15,3-4-151 0,9-5-152 16,10-8-371-16</inkml:trace>
  <inkml:trace contextRef="#ctx0" brushRef="#br0" timeOffset="83071.5261">11735 9999 671 0,'-28'1'138'16,"-3"2"5"-16,-4 0-113 0,1 3-9 15,1-1 5-15,2 3 5 0,1 4 4 16,-2 5 0-16,2 1-2 0,4 5-8 15,3 2-9-15,6 3-5 0,5-1-3 0,4-3-4 32,7-3-2-32,4-3-2 0,6-5 1 0,5-6 0 15,4-5 0-15,3-7 0 0,6-6 1 16,1-4 0-16,3-5 0 0,0-1-1 16,-1-3 1-16,0-4-1 0,-4 0-1 15,-1 1 1-15,-4-5-1 0,-1 2 1 0,-5 0-1 16,-3 3 1-16,-3 6-1 15,-3 4 2-15,-4 6 0 0,-2 9-1 0,-5 9 2 0,-1 9 3 16,-3 5 2-16,-2 9 2 0,-1 5-1 16,-2 3 1-16,2 3 0 0,1-2-2 15,4-4-2-15,5-2-2 0,4-10-2 16,5-3-1-16,5-7 1 0,4-8-1 16,5-10 1-16,6-10-1 0,5-8 0 15,7-5-2 1,3-9-3-16,2-7-5 0,3-5-4 0,0-3-5 15,-1-5-1-15,-5-7-1 0,-8-3 2 16,-6 4 3-16,-5 5 4 0,-7 9 7 16,-5 8 3-16,-5 16 1 0,-5 19 3 15,-5 14 4-15,-2 15 3 0,-6 12 4 16,-1 7 0-16,-3 6 3 0,-4 4 4 16,-1 3-2-16,-1-2-2 0,-1 1-1 0,1-5-3 0,1 0-3 15,3-1-2-15,1-3-2 0,1-6-1 16,4-4-3-16,2-9-2 0,2-5-5 15,2-6-5-15,1-7-4 0,3-6-7 16,5-10-3-16,4-10-3 0,2-7 3 16,4-5 3-16,4-7 5 0,4-2 5 0,1 0 5 15,5 6 5-15,-2 6 3 0,2 4 2 0,0 3 1 16,2 6 3-16,-3 2 1 0,0 1 2 31,0 0 1-31,2 0 1 0,-3 1-3 16,1-2 0-16,1 0-3 0,-1 0-1 0,1-2-1 0,0-4-3 0,-1-4 0 15,0-5-2-15,0-6 1 0,0-5-1 0,-1-7 0 32,-1-1 0-32,-4-1 0 0,0 5-1 0,-4 7 1 15,-4 9-2-15,-2 10-1 0,-3 13 1 16,-6 9 1-16,-5 13 1 0,-4 9 2 16,-3 8 2-16,-4 10 3 0,-4 4 2 15,-1 3 3-15,-2 2-1 0,-2-5 0 16,-1 2-2-16,-2-4-1 0,1-4-2 15,0-3-1-15,-1-5-2 0,1-3-1 0,3-3-1 0,4-9 0 16,5-6-2-16,3-7 0 0,5-7-3 16,7-8 0-16,10-8-1 0,4-5-1 15,6-1 1-15,5-1 0 0,3 3 2 16,2 3 1-16,1 8 0 0,-3 6 1 16,0 10 0-16,-3 5 0 0,-2 4 0 15,-2 1 1 1,-1 2 0-16,-2-1 0 0,1-2 0 0,-1-1 0 15,1-4 1-15,0-5-1 0,0-2 1 16,2-6 0-16,1-5 0 0,1-6-4 16,1-7-4-16,2-8-8 0,3-8-7 15,1-3-8-15,-1-6-4 0,1-3 0 16,-4-6 3-16,-4 3 5 0,-5 5 7 16,-6 9 13-16,-4 5 13 0,-6 9 4 0,-6 11 3 0,-4 11 3 15,-5 9 3-15,-3 5 2 0,-3 4-2 16,-1 4-3-16,-1 2 0 0,1 1-2 15,2-1-2-15,3-1-3 0,4-1-2 16,3-2-3-16,5-5-2 0,1-2-2 0,7-3 1 16,1-4-1-16,5-2 0 0,5-4-1 15,3-1 1 1,4-2 0-16,1-1 0 0,1 0 0 16,0-1 0-16,-1 2 0 0,-2 2-1 15,-2 1 1-15,1 3-1 0,-1 7 1 0,-1 4 0 16,2 3 1-16,-1 4 1 0,-2 4 1 15,-1 2 1-15,-4 1 2 0,-5-4 1 16,-3-2 2-16,-5-3 4 0,-7 0 2 16,-6-6-1-16,-9-2-1 0,-9 0-1 0,-10-3-1 15,-7-1-3-15,-8-1-5 0,-7-2-7 16,-5-2-5-16,-3-2-11 0,2-4-13 0,8-3-50 16,9-8-130-16,16-2-160 0,19-6-377 15</inkml:trace>
  <inkml:trace contextRef="#ctx0" brushRef="#br0" timeOffset="83607.8283">14319 9521 648 0,'15'-24'131'0,"-1"4"4"0,-1 12-109 15,-2 4-2-15,-1 8 8 0,-4 7 8 16,-3 8 6-16,-7 9 7 0,-3 8-2 15,-6 12-7-15,-4 8-8 0,-6 2-6 16,-3 7-8-16,-3-2-6 0,0 1-3 16,2-4-5-16,3-6-2 0,5-5-2 15,8-4-2 1,6-7-1-16,7-3-1 0,7-10 0 16,7-6-2-16,3-8-2 0,4-8-5 15,0-8-2-15,-2-7-6 0,-2-9-6 0,-6-4-5 16,-7-8-4-16,-8-1-1 0,-8-7 0 15,-7 1 2-15,-9-1 6 0,-11 3 5 16,-4 4 6-16,-6 6 8 0,-4 6 6 16,1 7 7-16,-2 5 4 0,5 6 6 0,8 3 4 0,9 2 2 15,6 1-3-15,14 0-1 0,14 0-3 16,15-1-3-16,18-4-6 0,12 0-3 16,15-6 2-16,14-2 0 0,8-1 9 15,2-1-51-15,0-1-131 0,-10 1-11 16,-12 4-126-16,-17 6-276 0</inkml:trace>
  <inkml:trace contextRef="#ctx0" brushRef="#br0" timeOffset="84488.4203">14388 10142 687 0,'-14'-8'158'15,"1"-2"3"1,2 2-104-16,2 0-26 0,3 0 2 0,5-4 1 15,6-3-10-15,5 0-5 0,8-4-4 16,5 0-5-16,6-1-7 0,5 2-2 16,3 6-1-16,-1 4 0 0,-2 5-1 15,-1 6 0-15,-5 4 0 0,-5 3 0 16,-4 2 0-16,-2 3 1 0,-3 0 0 16,-2-2 0-16,-1 0 0 0,-1-1 0 0,-1-1 1 0,1-2-1 15,-1-6 1-15,4-4 0 0,1-7 0 16,2-4-1-16,3-7 1 0,1-4 0 15,-2-2-1-15,1-1 0 0,-4-1 0 16,-3-4 1-16,-2 3-1 0,-6 2 0 16,-3 1 1-16,-2 1 3 0,-3 4 3 15,-3 5 1 1,-1 11 1-16,-5 7 2 0,-3 8 1 0,-2 9 2 16,-2 5-2-16,-2 4-1 0,0 6-1 15,2 1 0-15,5-5-2 0,4-1-2 16,3-3-1-16,7-2-2 0,5-5-1 15,3-8 0-15,4-4 0 0,2-7 0 16,3-9 0-16,1-6 0 0,3-9 0 16,1 0 0-16,1-3-1 0,2-2-1 0,-1 1 0 0,1 0 0 15,2-2 0-15,-2 6 0 0,0 0-1 16,0 3 1-16,-1 5-1 0,-1 5 0 16,-1 7 1-16,-1 8-1 0,-4 6 0 15,0 4 0-15,-3 3 0 16,-3 4 1-16,-3-1 0 0,-1 0 0 0,-3 1 0 15,-2-3 1-15,-3-1 0 0,-1-2-1 0,-2 0 1 0,0-6 1 16,-4-1-1-16,-2-3 1 0,-1-2-1 16,-2-3 1-16,1 0-1 0,1-3 1 15,-2 1 2-15,7-7 4 0,2-2 0 16,5-7 1-16,9 0 1 0,8-6 0 16,6-4-1-16,5-1-2 0,7-1-2 15,7 3-3 1,3 2 0-16,1 4-1 0,1 6-1 0,-3 5 0 15,-2 9 0-15,-5 6-1 0,-7 6 0 16,-6 5 0-16,-7 4 0 0,-11 0-1 16,-5 4 2-16,-7-3-1 0,-5 3 1 15,-3-2 0-15,-6 1 0 0,-1-2 1 16,-2-4 0-16,2-3 0 0,2-3 0 0,2-6 1 16,3-4 0-16,4-6 0 0,5-6 1 0,3-7 0 15,9-4 0-15,7-6 0 0,6-6-1 16,12-11-1-16,8-7 0 0,9 0-1 15,2 2 0-15,3 1-1 0,-3 5 1 16,-2 8-1-16,-6 16 0 0,-8 15 0 16,-5 11 0-16,-7 10 0 0,-5 13 2 0,-4 8 3 31,-6 7 4-31,-2 2 4 0,-5 1 1 0,-3 2 2 16,-3-2 0-16,-1-1-2 0,-3-4-1 15,-1-4-12-15,1-2 1 0,0-4-56 16,4-10-72-16,5-9-98 0,6-12-168 15,9-9-379-15</inkml:trace>
  <inkml:trace contextRef="#ctx0" brushRef="#br0" timeOffset="85010.3413">17720 9340 768 0,'-1'-9'156'0,"-1"0"0"16,-3 5-144-16,0 1-13 0,-3 0 1 16,-1 1 4-16,-6-2 4 0,-5 3 5 15,-4 0 4-15,-3 6 2 0,-7 2 2 0,-8 4-1 16,-3 5-2-16,-2 1-3 0,0 5-5 16,0 5-3-16,3-1 0 0,6-1-3 0,8-1-1 15,13-1-2-15,7 0 0 0,12-6 0 16,14-3-1-16,12-5 1 0,15-3 1 15,10-4 0-15,9-3 0 0,6 1 3 16,-1 1 0-16,-3 4 1 0,-7 1 0 0,-12 6-1 16,-11 3 3-16,-11 4 1 0,-12 0 3 15,-9 0 1 1,-6 4 1-16,-8-1 1 0,-8-1 1 16,-4 1-1-16,-7-3-2 0,-3-3-3 15,-5-2-3-15,-7-4-2 0,-5-2-1 16,1 1-1-16,-3-5 0 0,2-1-5 0,0-2-7 15,8-3-9-15,8-1 2 0,11-4-53 16,14-5 34-16,13-8-173 0,15-8-149 16,15 0-370-16</inkml:trace>
  <inkml:trace contextRef="#ctx0" brushRef="#br0" timeOffset="85188.2969">17860 9861 613 0,'1'3'154'0,"1"-4"2"15,1 4-15-15,-3 1-101 0,-1 0 3 0,-4 0 4 16,2 4 1-16,-2 1-4 0,1 0-3 16,0 0-11-16,2 1-14 0,-1 1-9 15,1 0-9-15,1-1-15 0,0-1-17 0,0-2-32 16,0-2-132-16,0-3-153 0,2 0-361 16</inkml:trace>
  <inkml:trace contextRef="#ctx0" brushRef="#br0" timeOffset="85341.8739">18014 9512 709 0,'1'-14'154'0,"-1"4"1"0,0 6-116 16,0 3-20-16,-4 2-1 0,1 3-2 16,-1 4-2-16,-1-1 6 0,1 2-21 0,1 2 88 15,-1 1-251-15,3-2-151 0,2 0-436 16</inkml:trace>
  <inkml:trace contextRef="#ctx0" brushRef="#br0" timeOffset="85606.3542">18363 9576 670 0,'3'-16'151'0,"1"0"6"0,1 4-103 0,2 4-13 16,6 0 4-16,3 0 5 0,2 1-4 16,7 0-6-16,8 2-5 0,6 1-10 0,2 2-11 15,-1-1-4-15,7-2-5 0,8 1-2 16,-2 0-1-16,-2 1-2 0,3 0-4 16,-3 0-9-16,2 2-7 0,-8 2-26 15,-7 0-22-15,-6-1-9 0,-13-2-115 0,-13-4-129 16,-8-1-286-16</inkml:trace>
  <inkml:trace contextRef="#ctx0" brushRef="#br0" timeOffset="85841.3929">18850 9356 574 0,'-24'-8'156'0,"7"0"4"0,2 2-73 15,4 1-26-15,7 4-14 0,9 0-7 16,7 3-12-16,4 0-7 0,6-1-4 0,8 3 0 16,9 0 1-16,2 3 0 0,6 1-1 31,0 2-4-31,-3 2-3 0,-4 3-2 0,-5-1-2 15,-10 4-3-15,-4 0-2 0,-10 1 0 16,-6-2 1-16,-4 1 2 0,-2-1 1 0,-5 2 1 16,-3 0 1-16,-5-1 1 0,-8 1 0 15,-4 0-1-15,-3-3-1 0,-6-2-2 16,-5-3-1-16,-1-1 0 0,4-3-2 16,5-3-4-16,5 0-8 0,2 0 0 0,9-3-40 15,11-4 0-15,8-4-145 0,12-4-148 16,14-5-356-16</inkml:trace>
  <inkml:trace contextRef="#ctx0" brushRef="#br0" timeOffset="86088.9025">19740 9079 782 0,'10'-9'161'0,"-9"4"-2"15,2 12-128-15,-3 6-9 0,-2 6 9 16,-8 5 4-16,-5 7 4 0,-7 5 4 0,-4 4 5 15,-3 2-8-15,1 2-13 0,-7 0-9 16,5-2-5-16,5-3-3 0,12-3-3 16,5-3-4-16,7-5 0 0,5-3-2 0,14-4 1 15,5-4-1-15,6-5-5 0,0-6-6 0,2-5-7 16,-1-5-13-16,0-5-9 0,-4-6-25 16,-5-3-24-16,-3-4 64 0,-5-5-176 15,-5 0-137-15,-3 0-326 0</inkml:trace>
  <inkml:trace contextRef="#ctx0" brushRef="#br0" timeOffset="86210.7006">19480 9388 535 0,'-14'-3'120'0,"8"1"0"15,17 0-73-15,5 0-36 0,6-3-5 16,4 0 0-16,5-3-1 0,4 2 1 16,2-2-8-16,-5 0-10 0,1 3-109 31,-1-2-104-31,-2 7-271 0</inkml:trace>
  <inkml:trace contextRef="#ctx0" brushRef="#br0" timeOffset="86388.8766">19904 9406 629 0,'-1'-2'138'16,"0"7"9"-16,-1 1-78 0,1 6-30 16,-1 4 6-16,-3 5 6 0,1 7 4 0,0 4 0 15,-2-1-8-15,1 4-12 0,-2-1-12 0,3 0-10 16,0-2-3-16,1-5-5 0,1-5-8 15,1-1-4-15,0-6-34 0,1-3-48 16,-1-7-105-16,-1-7-149 0,1-8-341 16</inkml:trace>
  <inkml:trace contextRef="#ctx0" brushRef="#br0" timeOffset="86526.5561">19899 9186 738 0,'12'-19'171'15,"1"7"0"-15,-1 0-62 0,3 7-103 16,1 0-4-16,1 1-2 0,0 3-2 16,-3 3-17-16,-1 0-23 0,1 3-128 0,-4-2-138 15,-1 2-348-15</inkml:trace>
  <inkml:trace contextRef="#ctx0" brushRef="#br0" timeOffset="87106.025">20498 8888 803 0,'-13'-14'168'0,"2"-2"1"15,10 5-137-15,9 2-28 0,8 0-2 16,7 3-1-16,8 1-1 0,5 3 1 16,4 1-1-16,4 2 0 0,-1 4-1 31,-3 4 1-31,-3 1-1 0,-10 4 0 0,-8 0-1 15,-11 3 1-15,-10 0 0 0,-10 4 0 0,-8 3 0 16,-7-1 1-16,-7 2 2 0,-6 3 2 16,-4 0 2-16,-1 3 1 0,-1-2 1 15,1 3 2-15,4 3 1 0,7 0-1 16,7-3-1-16,8 0-1 0,10-5-2 16,11 1 0-16,13-6-2 0,12-3 0 0,11-3-1 15,9-2 0-15,6-3-1 0,4-4 0 16,0-2-1-16,-6-5 0 0,-13 0 0 0,-7-1-1 15,-10-3 0-15,-13 3-1 0,-12 5 1 16,-11 1-1-16,-8 4 1 0,-7 1-1 16,-5 2 2-16,-4 1 1 0,-1 2 1 15,6 0 2 1,4 0 2-16,4 1 0 0,6 2 1 0,7 0 0 16,8 2-1-16,5-1 0 15,4 3-1-15,7-1 0 0,7 0 0 0,6 4 0 0,3 1 1 16,4 2-1-16,0-1 0 0,-1-1-1 0,-2 0-1 15,-4-1-2-15,-7-2 1 0,-3 3-1 16,-8-3 4 0,-5 1 2-16,-5 0 3 0,-5 0 3 0,-6 1 3 15,-4 0 2-15,-5-4 1 0,-3-2-3 0,-5-3-3 16,-5-3-2-16,-8-3-3 0,-4-5-3 16,-1-3-1-16,0-2-7 0,-2-2 6 15,1-3 26-15,5-4-146 16,2-4-106-16,3-5-177 15,4-4-444-15</inkml:trace>
  <inkml:trace contextRef="#ctx0" brushRef="#br0" timeOffset="88528.6472">22947 9342 607 0,'8'-13'138'16,"0"-2"4"-16,-2 9-89 0,-6-2-15 31,0 5-4-31,1 3-5 0,-2 3-5 0,-2 5-1 16,0 5 0-16,-4 8-7 0,1 5-5 15,-3 7-3-15,-1 6 2 0,-1 5 1 16,-1 2-3-16,2 0-3 0,3 0-2 0,2-1-1 15,1-4 0-15,2-4 1 0,3-7 0 16,1-3-2-16,1-5-18 0,1-7-25 16,-2-4 22-16,1-5-150 0,0 0-137 0,-2-5-331 15</inkml:trace>
  <inkml:trace contextRef="#ctx0" brushRef="#br0" timeOffset="88844.526">23031 9113 480 0,'-3'-18'108'16,"2"3"6"-16,-1 3-79 0,2 3-2 16,0 2 4-16,4 4 1 0,5 2-3 15,1 2-1-15,3 2-2 0,2 6-4 16,5 2-6-16,4 3-5 0,3 5-1 0,0 3-1 0,-1 4-4 15,-1 5-3-15,-4-1-3 0,-4 2-1 16,-8 2 1-16,-7-2 0 0,-6-1 1 16,-8-4 1-16,-8-3 1 0,-7-3 1 15,-6-4 0-15,-4-3-1 0,-7-1-2 16,-2-1-1-16,0-2 1 0,2-2 1 16,3 0-8-16,5-2-21 0,7-2-9 0,10-4-134 15,12-1-132-15,8-4-340 0</inkml:trace>
  <inkml:trace contextRef="#ctx0" brushRef="#br0" timeOffset="89861.2033">23969 9266 408 0,'10'-22'111'16,"1"1"5"-16,-3 0-15 0,0 3-51 0,-3 2-1 15,-3 4 1-15,-2 4 1 0,-4 1-6 16,-5 5-4-16,-4 6-7 0,-3 7-8 16,-6 11-6-16,-4 4-3 0,-5 7-3 15,-1 6 0-15,-1 2 1 0,-1 4 0 0,4-1-3 16,3-5-2-16,7 2-3 0,5-2-1 16,8-2-2-16,7-2-2 0,9-5 1 0,6-1 0 15,7-4-1-15,5-6-5 0,4-5-18 16,-1-7-29-16,-1-5-125 0,-3-8-140 15,-3-7-347-15</inkml:trace>
  <inkml:trace contextRef="#ctx0" brushRef="#br0" timeOffset="90014.4308">23887 9492 691 0,'-8'-5'163'0,"2"0"1"16,5-4-58-16,6 2-92 0,6-1-6 15,9-2 0-15,9-1 2 0,7-1-3 0,4-1 1 16,3 1-2-16,2 0-29 0,-1 2-26 16,-6 2-120-16,-7 4-134 0,-8 5-338 0</inkml:trace>
  <inkml:trace contextRef="#ctx0" brushRef="#br0" timeOffset="91077.4277">25119 9050 559 0,'13'-24'135'0,"4"0"6"0,1 6-75 15,4 9-9-15,2 4-11 0,-1 7-2 16,1 6-1-16,0 7-2 0,-3 9-2 15,-1 8-7-15,-3 11-5 0,3 7-5 0,-1 3-3 16,1 7-2-16,-1 3-3 0,2-1-4 16,3 2-3-16,4-4-1 0,-2-1-2 0,2-2-1 15,0-4-3-15,-5-7-6 0,-4-10-10 16,-6-9-6-16,-9-9-14 0,-6-12-27 16,-6-10-16-16,-2-14-110 0,-2-10-126 15,-1-8-291-15</inkml:trace>
  <inkml:trace contextRef="#ctx0" brushRef="#br0" timeOffset="91261.9166">25751 9014 660 0,'0'-8'143'0,"-6"6"6"16,-5 10-95-16,-6 6-18 0,-3 6-1 16,-4 5 3-16,-5 6 4 0,-7 5 1 0,-3 4-4 15,-1 2-8-15,-2 0-8 0,-4-1-6 16,-8 0-5-16,-1-2-3 0,2-3 0 0,1-2-4 15,3-3-11-15,3-2-6 0,8-1-38 16,10-4-142-16,12-3-155 0,6-4-391 0</inkml:trace>
  <inkml:trace contextRef="#ctx0" brushRef="#br0" timeOffset="91678.8621">24856 10520 661 0,'-10'0'144'16,"7"-2"5"-16,3 1-107 0,7-2-14 0,5-3 3 15,6-4 4-15,8-3-2 0,6-2-3 16,7-2-3-16,1-1-9 0,1-4-5 16,-1-1-3-16,0-2-3 0,-4-4-2 0,-7-3-1 15,-7-1-1-15,-3 0-1 0,-8 4 0 0,-7 5-1 16,-5 4 1-16,-5 8 1 0,-4 6 1 16,-2 6 0-16,-3 5 1 0,1 5 3 15,0 5 0-15,0 6 2 0,-1 3 2 16,2 4 0-16,1 0 1 0,1 1-2 15,4-1 0 1,0-4-2-16,4-2-3 0,4-1-1 16,2-1-1-16,5-4-1 0,5-2 0 15,3-3-5-15,5-2-10 0,1-3-22 0,3-6-37 16,-1-8-126-16,1-2-152 0,-1-4-364 16</inkml:trace>
  <inkml:trace contextRef="#ctx0" brushRef="#br0" timeOffset="91863.0938">25338 10017 715 0,'-14'-8'168'0,"1"0"1"16,4 4-67-16,3 3-87 0,3 2-10 15,4 2 1-15,3 3 5 0,0 1-4 16,6 2-12-16,4-2 128 0,5 1-292 16,6-3-165-1,7-3-479-15</inkml:trace>
  <inkml:trace contextRef="#ctx0" brushRef="#br0" timeOffset="92279.8641">26561 9023 544 0,'16'-17'111'0,"2"1"5"16,-2 4-87-16,-1 1 7 0,-1 3 10 16,-6 2 4-16,-1 2 1 0,-5 4 0 15,-3 4-2-15,-2 2-10 0,-4 4-10 16,-1 4-8-16,-2 2-2 0,-5 3 4 15,-1 2 1 1,-1 0 0-16,1-2-3 0,2-2-3 0,1-2-3 16,3 1-1-16,3-3-2 0,3 0-1 15,2 4-2-15,0 4-1 0,4 4 0 16,-4 3 0-16,0 4-1 0,-2 2 0 16,-2 2 0-16,-1-4 0 0,-3-3 0 15,-1-1-2-15,1-4 0 0,0-5-1 16,3-2-1-16,0-5 0 0,2-2-1 0,1-4 0 0,2-3-3 15,1-5-5-15,-1-1-14 0,1-7-13 16,0-3-40-16,-3-1-124 0,3-3-11 16,1 1-126-16,0-4-239 0</inkml:trace>
  <inkml:trace contextRef="#ctx0" brushRef="#br0" timeOffset="92896.88">26614 9014 483 0,'0'-10'112'0,"-4"1"3"0,-5 2-74 0,-3 2-9 16,-3 2 0-16,-3 2 1 0,0 2-2 15,1 2-2-15,2 4-1 0,4 1-2 0,2 0-1 0,5 3-2 16,3 1-1-16,3 1 0 0,2 3 3 16,4 0 2-16,1 3 0 0,2 3 0 15,-3 2-2 1,1 7 0-16,-2 0 0 0,-6 5 0 0,-7 5-1 0,-5 2-1 15,-3 4-1-15,-4 2-2 0,-4 3-1 16,0 2-3-16,0 2-3 0,2 3-2 0,2 2-3 16,1-3-1-16,2 1-2 15,0-4-1-15,1-5-1 0,0-5-1 0,1-3 0 16,-1-6 0-16,-3-7-1 0,2-7 1 31,-3-5 0-31,0-7 1 0,-3-5 0 0,-4-7 0 16,-4-5 1-16,-5-5-1 0,-2-5-3 0,-2-4-5 15,-1-7-7-15,2-2-6 0,4-4-7 16,10-3-25-16,10-4-21 0,12-6-137 16,16-5-149-16,12 3-359 0</inkml:trace>
  <inkml:trace contextRef="#ctx0" brushRef="#br0" timeOffset="93281.4944">26369 9110 609 0,'-11'-19'136'0,"8"-5"2"0,7-1-98 15,7 1-8-15,8 0 3 0,5 0 4 16,6 1-4-16,8 1-2 0,6 4-2 0,0 4-5 0,5 6-8 16,0 4-5-16,-1 4-3 0,-2 6-2 15,-6 5 0-15,-9 6-2 0,-4 9 0 16,-11 6 0-16,-9 8-1 0,-7 7 0 16,-8 6 0-16,-6 2 0 0,-7-1 0 15,-4-1 0-15,-4-7-1 0,-1-6 0 16,-2-6-1-16,-3-4 0 0,0-6-1 0,-1-3 1 15,2-5-1-15,1-2 2 0,1-3-7 0,1-3-5 16,6-4-30-16,4-4-74 0,7-2-71 16,6-3-136-16,3-4-302 0</inkml:trace>
  <inkml:trace contextRef="#ctx0" brushRef="#br0" timeOffset="93735.8352">26642 10183 609 0,'-7'-1'145'0,"2"-1"7"0,3-4-84 16,3 1-28-1,3-2-2-15,5-3 3 0,3 1-2 0,8-3-10 16,5-4-8-16,4 1-5 0,5-6-6 16,5-4-4-16,2-3 0 0,-2-4-2 15,-2 0-2-15,-4-3 0 0,-7-3 0 16,-6 2-1-16,-9 4-1 0,-7 3 1 15,-4 4 1-15,-4 6 0 0,-3 7 1 16,-3 8 0-16,0 7 2 0,-3 8 3 0,0 6 2 0,-3 6 3 16,-4 5 1-16,-1 1 1 0,0 4 2 15,3 1-2-15,5 0-2 0,2-3-2 16,6 0-3-16,6-2-2 0,8-2-2 16,4-5 0-16,5-4-2 0,3-6-6 15,3-3-8-15,3-7-2 0,2-5-45 16,-2-6 31-16,0-9-171 0,-2 0-153 0,1-5-367 0</inkml:trace>
  <inkml:trace contextRef="#ctx0" brushRef="#br0" timeOffset="93867.4113">27199 9650 898 0,'-9'-14'200'16,"0"0"2"-16,3 7-145 0,4 5-29 16,3 3-6-1,5 3-2-15,7 2-1 0,4 5 18 0,4 2 28 16,7 4-270-16,2 1-195 0,0 0-543 15</inkml:trace>
  <inkml:trace contextRef="#ctx0" brushRef="#br0" timeOffset="98271.764">12602 11180 453 0,'6'-29'106'15,"-9"7"6"-15,-1 5-69 0,-3 6-4 0,-2 1-2 16,-1 1 1-16,-3 2 2 0,-1 3 0 16,-1 2-2-16,-2 1-5 0,1 4-5 0,-1 3-4 15,2 5-4-15,1 5-4 0,0 5-4 16,0 5-4-16,3 5-1 0,3 4 0 15,0 3-1-15,4 2-1 0,5 1 0 16,4 0-1-16,3 0 0 0,2 1 0 0,4 0-1 16,2 3-1-16,2 0 0 0,1 1 1 0,-1 1-1 15,0-1 0-15,-3-2-1 0,-3-1 1 16,-4-3 0-16,-5-6 1 0,-4-3 0 16,-5-4 1-16,-3-2 0 0,-5-2 0 15,-1-4 0-15,-2-5 0 0,-5 1-1 16,-4-3 0-1,-2-4 0-15,-4-4-3 0,-4-2-3 0,-3-4-19 16,-3 0-22-16,0-4 37 0,0-7-163 16,3-3-134-16,4-6-329 0</inkml:trace>
  <inkml:trace contextRef="#ctx0" brushRef="#br0" timeOffset="98541.0143">12184 11645 691 0,'-22'0'147'0,"5"-3"4"15,3 3-117-15,4-1-14 0,8-3 1 16,6-3-1-16,7-3 3 0,8-1-6 16,8-3-4-16,7-5-3 0,12-3-6 15,4 3-14-15,4 0-22 0,1 3-8 16,-4 3-123-16,-8 5-131 16,-7 3-318-16</inkml:trace>
  <inkml:trace contextRef="#ctx0" brushRef="#br0" timeOffset="98825.5279">12583 11987 606 0,'7'10'132'16,"1"-2"2"-16,6-3-81 0,2-2-31 15,4-4 4-15,4-5 2 0,1-5 2 16,0-6 0-16,3-2-2 0,0-4-5 0,2-3-9 15,-1 0-6-15,-2-3-3 0,-4-2-2 16,-5 1-1-16,-4-1 0 0,-7-1-1 0,-7 3 0 16,-6 2 1-16,-6 4 2 0,-5 8 1 15,-5 7 3-15,-3 8 3 0,-3 9 2 16,1 7 2-16,-3 7 2 0,2 7 0 16,2 1 0-16,-2 3 1 0,4 3-2 0,2-1 0 15,3-1-3-15,3-3 0 0,4-3-3 31,7 1-2-31,7-2-3 0,4-4-1 0,9-5-1 16,4-6-1-16,9-3-1 0,6-6 1 16,6-8-1-16,5-5 1 0,3-5-1 15,3 0-1-15,0-4 3 0,-3 1-7 16,-3-3-12-16,-10-1-11 0,-6 0-42 16,-7 0-127-16,-7 0-152 0,-8 0-367 15</inkml:trace>
  <inkml:trace contextRef="#ctx0" brushRef="#br0" timeOffset="99141.4834">13353 11366 706 0,'-6'-4'156'16,"-1"0"2"-16,2 2-111 0,2 0-30 0,7 0-3 15,4-2 0-15,6 1-6 0,4-2-2 16,7-2 1-16,5 3-3 0,2 0-13 15,-3 4-16-15,-1 0-22 0,-5 6-83 16,-10 4-32-16,-10 7-113 0,-8 4-214 0</inkml:trace>
  <inkml:trace contextRef="#ctx0" brushRef="#br0" timeOffset="99272.859">13333 11576 752 0,'-1'-11'162'0,"6"-3"1"0,6 3-129 31,7 0-20-31,5 1 1 0,6 2-2 0,0-1-3 16,2 3 6-16,1 3-10 0,-1 2 61 16,-4 2-234-16,-3 1-156 0,-10 0-439 0</inkml:trace>
  <inkml:trace contextRef="#ctx0" brushRef="#br0" timeOffset="99858.7808">14390 11312 683 0,'-3'-11'147'16,"4"9"1"-16,4-8-108 0,6-1-18 0,7-2-4 16,10-2 2-16,8-5 2 0,8-1 0 15,7-4 2-15,7 3-4 0,5-1-6 16,0 8-4-16,-4 1-3 0,-6 4 0 16,-9 3-5-16,-10 5-10 0,-10 2-20 15,-13 4-18-15,-14 2 29 0,-9 4-156 0,-9 0-135 0,-8 5-318 16</inkml:trace>
  <inkml:trace contextRef="#ctx0" brushRef="#br0" timeOffset="100025.0835">14288 11433 662 0,'-1'8'141'16,"4"-7"8"-16,9-1-111 0,8-5-9 0,10-5 4 15,8-4 5-15,9-2-1 0,6-4-3 16,10 0-7-16,0 1-8 0,2-1-7 15,-5 0-2-15,-7 6-9 0,-9 1-11 16,-9 5-15-16,-12 3-17 0,-10-1-13 16,-11 2-121-16,-6 2-135 0,-6-3-300 0</inkml:trace>
  <inkml:trace contextRef="#ctx0" brushRef="#br0" timeOffset="100228.6895">14582 10992 718 0,'-3'-11'152'0,"-2"8"3"0,2 8-115 0,1 8-12 16,-1 5 5 0,1 6 0-16,-3 6 0 0,1 8 4 15,-4 2 1-15,1 0-9 0,0 0-6 16,-2-2-7-16,2-2-3 0,-3 0-4 16,-1-6-3-16,2 0-2 0,0-5 0 15,3-1-3-15,-1-2-9 0,3-2-4 0,2-5-36 16,3-3 8-16,3-7-156 0,2-1-155 15,-1-5-366-15</inkml:trace>
  <inkml:trace contextRef="#ctx0" brushRef="#br0" timeOffset="100428.7572">14695 11033 652 0,'1'-12'146'0,"4"6"4"0,-1 6-100 15,3 8-16-15,1 2 3 0,0 4 4 0,1 6 4 16,-2 6 0-16,-1 5-1 0,-2 5-3 15,0 0-8-15,-3 1-6 0,-5 3-7 16,0-1-5-16,-1 0-5 0,-2-5-3 0,0-5 0 16,2 0-5-16,2-4-8 0,2-3-30 15,1-1-132-15,5-8-32 0,5-4-144 32,-4-2-308-32</inkml:trace>
  <inkml:trace contextRef="#ctx0" brushRef="#br0" timeOffset="101706.9794">15663 11122 660 0,'3'-33'144'0,"-9"4"2"0,-6 5-105 15,-6 3-19-15,-2 7-3 0,-2 2 3 32,-2 4 2-32,0 4-1 0,-4 4 0 0,1 6-2 15,1 6-5-15,-1 6-4 0,3 5-2 16,4 7-3-16,2 3-2 0,5 3-1 15,4 1-2-15,6-2 0 0,5-2-1 0,5-3 1 16,4-7-1-16,2-4 0 0,5-6 0 16,2-4 1-16,3-5-1 0,1-6 1 15,2-2 1-15,2-5-1 0,-2-6 0 0,-1-5 0 16,-2-5-1-16,-3-2 1 0,-2-4-1 16,-5-1 0-16,-5-4 0 0,1 2 0 15,-4 3-1-15,-3 3 0 0,0 5 1 0,-2 4-1 16,0 6 1-16,-1 9-1 0,0 3-1 15,0 6 2-15,-1 10 0 0,0 5 3 16,0 5-1 0,-1 6 1-16,0 5 1 0,0 4 1 15,3-2-1-15,0-3-2 0,3-3-1 16,1 0 0-16,4-7 2 0,0-2-5 16,3-3-3-16,1-5-29 0,3-3 37 0,0-5-186 15,6-3-150-15,-1-3-391 0</inkml:trace>
  <inkml:trace contextRef="#ctx0" brushRef="#br0" timeOffset="102407.478">16083 11071 661 0,'-3'-10'149'0,"-6"2"3"0,-4 6-84 16,0 3-42-16,-2 3 0 0,-4 1 3 16,-2 5 2-16,-4 1-3 0,-2 6 1 15,-1 2-5-15,2 6-8 0,2 0-7 0,3 1-3 16,7-1-2-16,5 0-2 0,7-5-1 15,3-5-1-15,8-4 1 0,4-5 0 0,5-3 0 16,6-6 0-16,4-5 1 0,4-5-1 31,0-6-2-31,2-4-1 0,-3-2-1 16,-1-2-1-16,-6-1-2 0,-2 0 1 16,-6 2-1-16,-4 4 2 0,-2 4 1 0,-4 3 0 0,-3 5 0 15,-2 8 0-15,-2 10 0 0,-2 7 1 16,-2 7-1-16,-1 7 1 0,-1 9 2 15,-1 2 1-15,2 3 0 0,1-1 1 16,3 1 1-16,2 2-1 0,5-5-1 16,0-2 1-16,1 1-1 0,-3-1-1 15,-3-1 1-15,-5-3-1 0,-7-3 1 0,-7 0 0 16,-9-5-1-16,-5-3 0 0,-5-8 1 0,-2-6-1 16,0-6 0-16,5-9 0 0,5-7 0 15,9-10 0-15,10-7 1 0,8-8 0 16,14-4-1-16,8-3 1 0,11 0 0 15,5 2 0-15,7 4 0 0,5 5 1 16,4 4 0 0,-2 4 0-16,2 2 0 0,-3 0 0 15,0 2 1-15,-2 1-1 0,-4 1 0 0,-1 2 0 16,-2 1 0-16,-4 2-1 0,-4 2 0 16,-4 1 0-16,-4 1-1 0,-6 1 1 15,-5 2-1-15,-5 0 1 0,-3 3 0 16,-3 0 0-16,-1 0-1 0,-2 0 0 15,-3 0 1-15,-1 1-1 0,-2 0 0 0,-2-1 0 16,-3 2 0-16,-3 1 0 0,0 2 0 0,-3 1 0 16,1-1-1-16,1 1 1 0,2 1 0 15,1 0 0-15,6 2 0 0,0-2 0 16,5 0-1 0,2 2 0-16,2 1 0 0,3 0 1 0,3 2-1 0,0 0 1 0,3 2-1 15,0-1 1-15,0-1 1 0,0 0-1 16,-4-1 0-16,1-3 1 0,-3-1-1 0,-1-1-2 15,-2 0-2-15,-1-2-7 0,-1 1-2 16,1-1-13-16,-2 0-20 0,1-1 27 16,1 0-160-16,3-2-134 0,0 1-337 15</inkml:trace>
  <inkml:trace contextRef="#ctx0" brushRef="#br0" timeOffset="103330.0323">16554 11212 418 0,'0'-4'91'16,"0"2"1"0,4-2-54-16,0 0-20 0,1 0 4 0,2-3 5 15,2 2 5-15,1-2 5 0,3-1 4 16,1-2-1-16,1-1-3 0,2-1-1 16,-1-1-4-16,-3-3-3 0,1-2-3 15,-7 0-5-15,-2-2-5 0,-4-1-4 16,-7-4-5-16,-4-1-2 0,-6 3 0 15,-5 1-1-15,-3 4 0 0,-3 1 1 0,-3 5 2 16,-1 8 1-16,2 5 1 0,0 4 0 0,3 10 0 16,1 5-1-16,3 10-1 0,3 5-1 15,7 4-2-15,3 5-1 0,8 2 0 16,6-2 0-16,5-2-2 0,3-8 1 16,5-4-1-16,4-6 0 0,2-7 1 15,2-7 0-15,0-6 0 0,0-6 0 0,0-4 1 0,-1-5-1 16,-1-5 1-16,-5-5-1 0,1-4-1 15,-3-5 1-15,-1 1-2 0,-2-2 1 16,-1 1-1-16,-1 1 0 0,-1 7 1 16,0 4-1-16,0 4-1 0,0 6 1 15,1 2 0-15,1 8-1 0,2 4 1 32,0 3-1-32,3 2 1 0,0 1-1 0,1 3 1 0,-2 4 0 15,-1-3 1-15,-2 3-1 0,-2 0 0 16,-4 3 1-16,-5 0 0 0,-4-1 0 15,-5-1 1-15,-4-1 1 0,-6 1-1 16,-3-2 1-16,-1 0 0 0,-2-2 0 16,-1-1 0-16,1-3-2 0,4-3 2 15,4-3 2-15,3-2 2 0,6-7 2 0,6-2-1 0,6-6 0 16,9-4 1-16,4-4-1 0,9-2-3 16,7-5-3-16,6-1 0 0,8 0-1 15,6 2 1-15,2 3-1 0,-1 1 0 16,-1 4-1-16,-5 4 1 0,-7 3 0 15,-11 2-1-15,-10 2 2 0,-7-1 0 16,-6 1 0 0,-5 1 1-16,-5-4 0 0,-2-2 0 0,-1-2 0 15,-1-4-1-15,1-5 0 0,-2-4-1 16,3-2-1-16,1-3 0 0,2-7 0 16,1-5 0-16,2-4 1 0,1 2-1 15,-1 4 0-15,1 4 0 0,-2 9 0 16,0 12-2-16,0 16 1 0,-3 16 1 15,-3 12 0-15,-2 11 2 0,-3 7 0 0,-1 9 3 0,-3 5 2 16,-1 1 0-16,-2 1 0 0,1-2-1 16,2-3-1-16,3-4-1 0,3-5-1 15,4-8 0-15,3-6-1 0,2-10-6 16,2-9-12-16,-1-6-6 0,3-8-26 16,-2-6-22-16,1-7 1 0,-2-9-127 0,0-10-129 15,2-5-291-15</inkml:trace>
  <inkml:trace contextRef="#ctx0" brushRef="#br0" timeOffset="103777.8307">17286 10962 558 0,'-14'3'130'0,"1"0"6"15,2 3-84-15,3-1-12 0,4 2 3 16,2-4-1-16,5 2-6 0,4-3-1 16,8-1-2-16,7-2-9 0,7-1-7 0,12-4-4 0,6 2-2 15,8-2-4-15,4 0-4 0,1-2-2 16,-3-1-2-16,-7 3 0 0,-8-1 0 15,-8 0-1-15,-11 2 1 0,-9 0-1 16,-5 2 1-16,-5 3 0 0,-3-1 3 0,-2 1 4 16,0 0 3-16,-2 0 3 0,0 0 1 15,-4 1 4-15,-1 4 2 0,0-1-1 0,-3 2-2 16,-1-1-2-16,-1 3-3 0,-3-1-1 16,1 1-3-16,-3-1-2 0,0 0-2 15,1 3-2-15,1 0 0 0,3 2-1 16,3 1 0-16,5-1-1 0,7 1 2 15,4-1-1-15,5-1 0 0,7-2 1 0,2-2-1 32,7-1 2-32,2 0-1 0,3 0 0 0,3 3 0 15,1 2-1-15,-1 4 1 0,-3 4-1 16,-3 2 1-16,-6 1 0 0,-6-1 1 16,-8-1 2-16,-5-1 1 0,-7-4 5 15,-5-3 1-15,-8-2 2 0,-5-1-1 16,-4 0 0-16,-5-3-2 0,-6 1-2 15,-2-3-3-15,-6-1-1 0,1-3-4 0,3-4-4 0,1 0-4 16,5-2 9-16,6-3-66 0,6-2-129 16,12-7-13-16,11-6-136 0,18-3-277 15</inkml:trace>
  <inkml:trace contextRef="#ctx0" brushRef="#br0" timeOffset="104294.1123">18293 11079 537 0,'-2'-16'121'0,"3"2"13"16,1 2-87-16,2 3 0 0,2 3 3 15,1 6 5-15,1 8 0 0,1 4-3 0,1 6-9 16,-1 4-11-16,0 5-6 0,0 1-2 16,-1 1-2-16,0-2-6 0,2-3-4 15,1-4-3-15,0-2-1 0,1-3-2 0,3-6-1 16,0-4-1-16,7-6 0 0,-1-5-1 31,3-5 0-31,2-7-1 0,0-6 0 16,1-4 0-16,-3-1-1 0,-7-4 0 0,-2-2 0 15,-6 1-1-15,-2 1 0 0,-3 2 1 16,0 5-1-16,-2 5 0 0,0 8-1 16,-1 10-1-16,-1 7 1 0,0 11 1 0,0 9 1 15,-1 6 1-15,0 6 2 0,-1 7 1 16,0 1 3-16,-2 1 0 0,2-1-1 15,0-5 0-15,2-3-3 0,0-4 0 0,1-8 0 16,1-4-1-16,3-6-4 0,-1-4-10 16,1-5-3-16,2-4-43 0,1-5 113 15,-1-6-254-15,9-1-165 0,7-5-427 0</inkml:trace>
  <inkml:trace contextRef="#ctx0" brushRef="#br0" timeOffset="104863.5028">19155 11037 712 0,'-11'-5'153'0,"-4"-1"6"16,-4 4-122-16,2 1-6 0,0 0 4 15,2 0 3-15,-1 0-6 0,2 1-4 16,-2 1-4-16,-3 3-11 0,2 4-7 16,-5 2-3-16,-1 3-2 0,-1 5-1 0,1 0 0 15,4 3-1-15,8 1 1 0,2 0-1 0,8-3 0 16,4-1 1-16,5-3-1 0,7 0 1 15,7-3 1-15,6-2-1 0,0-3 1 16,4 1 0-16,4 0-1 0,3-1 1 16,-4 1-1-16,-6 1 1 0,-6-2-1 15,-2 2 1-15,-7-1 0 0,-6-1 0 0,-5-1 1 16,-3-1 0-16,-2 1 2 0,-5-1 0 0,-5-1 1 16,-7 0 0-16,-4 0 0 0,-5 2-1 15,-6-2-1-15,-3-1-1 0,1 1 0 16,2-2-1-16,8 0 0 0,4-2 0 15,3-1 0-15,11-2 0 0,8-3 0 32,8-2 0-32,11-2 0 0,4-1 0 0,4-2 0 15,8-3-1-15,2 1 0 0,4-2 0 16,-6 2 1-16,-4-2-1 0,-1 0 0 0,2-1 0 16,0 1 1-16,1 2-1 0,1-1 1 15,-1 1 0-15,-3 2 0 0,-2-1 0 16,-5 2 0-16,-9 0 1 0,-6-2 0 15,-5 1-1-15,-2 0 0 0,-1 3 1 0,-1 2 1 0,0 1 0 16,-3 5 0-16,1 5 0 0,-6 7 1 16,-2 4 0-16,-4 6 1 0,-2 5-1 15,-4 7 0-15,-2 2 1 0,0 0-1 16,4 0-1-16,2-2 0 0,2-3-1 16,6-5 0-16,1-3 1 0,5-6-3 15,-1-3-6 1,3-3-10-16,0-3-27 0,1-5-32 0,1-5-47 15,1-4-79-15,8-2-131 0,3-10-267 16</inkml:trace>
  <inkml:trace contextRef="#ctx0" brushRef="#br0" timeOffset="104979.4109">19391 10860 692 0,'6'-7'148'0,"4"3"-1"0,-1 2-110 0,1 4-33 15,1 1-1-15,-2 3 6 0,7 1-12 16,-2 3-19-16,1 1-125 0,1 3-125 15,0 5-324-15</inkml:trace>
  <inkml:trace contextRef="#ctx0" brushRef="#br0" timeOffset="105695.1136">19740 11322 614 0,'-22'-2'141'15,"0"0"8"-15,-3 2-100 0,2-1-6 16,0 0 4-16,2-2 6 0,4 2-7 15,1-1-6-15,6 0-6 0,5-4-8 0,5-3-10 32,8-3-4-32,6-5-3 0,10-3-3 0,4 0-3 15,4-1-2-15,4 3 0 0,2 4-1 16,-4 6 0-16,-4 7 0 0,-5 8-1 16,-5 5 0-16,-2 4 0 0,-6 4 0 15,-5 2 1-15,-2 0 1 0,-3 1 1 16,-4-3 3-16,0-4 1 0,-3-1 2 0,3-3-1 15,0-3 1-15,1-2-1 0,2-5 0 0,4-4-1 16,5-6-2-16,3-4-1 0,5-6 0 16,3-6-1-16,4-8-1 0,2-7-2 15,0-5 0-15,-3-2 0 0,-2-5-1 16,-4 3 1-16,-5 4-1 0,-4 8 1 0,-4 7 0 16,-3 7 0-16,-4 7 1 0,-4 9-1 31,-2 5 1-31,-4 5 1 0,-4 3 1 0,-3 6 1 15,-2 4 0-15,1 3 2 0,-1 2-1 16,3 1 1-16,5-2 0 0,5 0-2 16,8-1 0-16,5-5 0 0,7-2 0 15,7-6-1-15,6-5 1 0,4-3-1 0,4-4 0 16,3-6 0-16,4-4-1 0,-3 0 0 16,-1-3 0-16,-2-4-1 0,-4 2 1 0,-5 2-1 15,-6 5 0-15,-6 6-1 0,-3 5 0 16,-5 9 0-16,-4 13 0 0,-4 7 0 15,-3 10 0-15,-2 8 0 0,-1 5 2 16,-3 3-1-16,-1 4 0 0,1 0 1 16,0-1-1-16,-1-1 1 0,5-3-1 0,-2 0 1 15,2-2-1-15,-2-3 0 0,-1-6 0 0,-2-3-2 16,-2-9-1-16,-8-8-3 0,-3-10 0 16,-6-8 1-16,-3-12-1 0,-5-7 0 15,3-7 3-15,2-6 1 0,5-5 3 16,7-5 1-16,9-3 0 0,9 2 2 15,10-1 0-15,11 4 1 0,11 1 0 0,9 5 0 32,8 6-2-32,4 4 1 0,6 6-2 0,-1 3-1 15,-2 4 2-15,-6 2 1 0,-7 4-3 16,-8 2-15-16,-8 5 90 0,-10 1-276 16,-8 4-180-16,-11-1-505 0</inkml:trace>
  <inkml:trace contextRef="#ctx0" brushRef="#br0" timeOffset="106211.4994">21173 11476 701 0,'4'6'150'15,"1"-3"6"-15,2 2-116 0,4-3-6 16,8-3 3-16,4-2 5 0,8-9 3 15,6-5-3-15,7-4-4 0,6-3-11 16,2-2-9-16,0-5-3 0,-1-3-3 16,-5 0-4-16,-8-2-3 0,-7-2-2 0,-11-2 0 15,-8 0-1 1,-10 0-2-16,-12 5 0 0,-9 5 0 16,-5 7 0-16,-9 6 0 0,-6 10 0 15,-7 13 1-15,-5 11 1 0,-1 11 2 16,-2 13 2-16,-2 7 1 0,2 4 3 15,5 4 1-15,9 1 2 0,10-2 1 0,11-5-1 16,14-4 2-16,14-3 0 0,15-6 0 16,12-3 1-16,14-8 1 0,14-8-1 0,13-4 0 15,9-8-3-15,5-5-2 0,2-5-3 16,0-7-1-16,-9-2-10 0,-15-6-16 16,-19-1-9-16,-19-2-8 0,-17 1-9 0,-20 4-185 15,-10 4-180-15,-17 4-427 0</inkml:trace>
  <inkml:trace contextRef="#ctx0" brushRef="#br0" timeOffset="109714.7636">23093 11312 557 0,'-1'-10'128'0,"-3"2"6"0,-2-2-81 15,-1 3-14-15,-2 1 0 0,0 0 0 16,-2 2-4-16,-1 1-4 0,-4 4-4 15,-4 4-7 1,-2 2-6-16,-3 3-1 0,-2 4 0 16,-4 1-1-16,-1 5 0 0,4 2 0 15,1 1-2-15,3 1-2 0,3-1-1 0,5-1-3 16,6-1 0-16,8-2-2 0,4-1 0 16,8-4-1-16,9-3 1 0,6-2 0 15,6-6 0-15,5-4 0 0,3-4 0 16,4-6-1-16,-3-5 1 0,-3-2-1 0,-6-2 1 15,-4-1-1-15,-8 0 1 0,-4 0-1 16,-7 1 0-16,-3 1 1 0,-3 1-1 0,-2 3 0 16,-1 3 2-16,0 3 1 0,-3 4-1 15,1 4-1-15,0 7 1 0,0 6 1 16,-2 6-1-16,2 5-1 0,-2 5 1 16,3 4 1-16,0 1 1 0,2 1 1 0,2-2-1 15,4-4 1-15,0-4-2 0,3-3 0 0,3-4 0 16,4-6 0-16,4-7 1 0,3-5 0 15,4-6 1-15,2-6-1 0,3-9 1 16,2-3-1-16,0-9-1 0,2-4-2 16,0-5 0-16,1-4-1 0,0-9 0 15,-2-3-1 1,-4-5 1-16,-3 3-1 0,-7 0 0 16,-6 5 0-16,-5 9 0 0,-6 12 0 0,-3 9 0 15,-4 13 0-15,-2 12 0 0,-3 13 0 16,-3 11 2-16,-1 8 0 0,0 11 2 15,-1 8 0-15,0 5 3 0,-1 1 1 16,2-1 1-16,0-1-1 0,4-4 0 16,1-7-2-16,4-6 0 0,3-3-2 0,4-3-1 15,7-7 0-15,5-6-3 0,2-6-3 0,2-5-6 16,-1-8-10-16,2-4-29 0,-1-6-28 16,-6-7-129-16,-4-4-152 0,-7-3-353 15</inkml:trace>
  <inkml:trace contextRef="#ctx0" brushRef="#br0" timeOffset="109868.2163">23395 11155 770 0,'-4'-2'161'16,"10"-3"0"-16,8 0-125 0,8 1-29 16,11 0-1-16,6-2 0 0,8 1 4 15,5-1 3-15,2 3-10 0,-1 1-33 16,-1-1-136-16,-3 2-141 0,-2-1-363 0</inkml:trace>
  <inkml:trace contextRef="#ctx0" brushRef="#br0" timeOffset="110268.7461">24690 11130 604 0,'-5'-6'138'0,"-1"-2"8"16,2 3-72-16,1 0-33 0,2 2 0 16,1 2 5-16,0 0 4 0,0 0-5 0,0 1-7 0,0 3-6 15,1 4-10-15,-1 6-4 0,-1 5 0 16,0 7 1-16,-1 3 2 0,-1 6 2 16,-1 3 2-16,0 3-2 0,-3 0-4 15,2-1-4-15,-3 0-4 0,2-1-3 16,1 0-3-16,1-2-2 0,0 0 0 15,3-4-1-15,1-3-6 16,1-2-4-16,-1-6-16 0,-1-2-28 16,-1-6 53-16,-3-7-215 0,-3-5-170 15,-1-7-421-15</inkml:trace>
  <inkml:trace contextRef="#ctx0" brushRef="#br0" timeOffset="110631.5694">24618 11084 488 0,'-4'-5'118'0,"1"-2"7"0,2 2-43 0,3-1-40 16,3-1 3-16,6-1 2 0,6-2 4 16,5 0-5-16,3-1-6 0,5 0-7 0,5 1-9 15,3 0-4-15,1 0-1 0,1 5-1 16,0 3-1-16,4 10-1 0,-1 7-1 15,-4 8-3-15,-2 8-3 0,-5 9-1 16,-4 4-3-16,-9 3-1 0,-8-3-1 16,-6-4-1-16,-7-3-1 0,-3-5 1 0,-7-7 0 31,-8-5 1-31,-7-3 1 0,-6-4 0 0,-5-1 1 16,-6-1 0-16,-4-6 0 0,-2-3-2 15,-1-5 0-15,3-3-1 0,2-3 0 16,5-2 1-16,7-3-3 0,7 3-8 15,7 2-17-15,8 6-36 0,9 2-129 0,7 5-151 16,3 6-367-16</inkml:trace>
  <inkml:trace contextRef="#ctx0" brushRef="#br0" timeOffset="110868.8226">25368 11808 772 0,'2'-3'186'0,"1"3"12"16,-1-2-90-16,-1-1-43 0,1 0 2 16,-2-1 3-16,-2 1 0 0,1 1-14 0,1 0-11 15,-1-1-16-15,0 1-12 0,1 2-7 16,0-1-2-16,0-1-6 0,0 1-10 0,0 0 57 15,2 3-209-15,4 0-84 0,-2-5-191 16,-1 0-470-16</inkml:trace>
  <inkml:trace contextRef="#ctx0" brushRef="#br0" timeOffset="117506.3998">11641 13327 532 0,'-6'-24'125'0,"-3"3"5"0,-3 10-82 16,-5 5-10-16,-2 8-6 0,-1 3 2 15,-6 5-1-15,-1 5-2 0,-1 6-1 16,-3 4-2-16,-1 4-1 0,3 5 0 0,-1 2-3 0,2 5-2 16,-1 3-1-16,4 4-2 0,1 0-1 15,0 3-1-15,3 1-2 0,1 0-1 16,6-1-1-16,3-2-1 0,3-2-1 16,7-1-3-16,6-3-2 0,8-4-1 15,7-6-2-15,7-4 0 0,6-6-1 16,8-9-1-16,7-10 0 0,9-9 1 0,5-9-2 0,4-9-1 15,1-8-2-15,2-9-2 0,-2-3-1 16,-6-3-1-16,-9-3 0 0,-10-2-1 16,-9-5 1-16,-10 0 1 0,-11-1 1 15,-10 2 1-15,-10 6 1 0,-9 5 0 16,-11 8 0-16,-7 12 2 0,-8 11 0 16,-5 7 0-1,-2 11 1-15,-2 3 0 0,3 4 0 0,3 1 0 16,4-1 5-16,8 0-5 0,8-2 0 15,9-4-33-15,8-4 12 0,11-6-159 16,10-6-148-16,14-3-376 0</inkml:trace>
  <inkml:trace contextRef="#ctx0" brushRef="#br0" timeOffset="117843.3572">12039 12797 668 0,'-15'-6'155'0,"-4"7"5"0,-7 10-104 0,-3 9-13 16,-6 13 5-16,-7 13 4 0,-7 19-4 15,-8 13-3-15,-7 14-2 0,-7 13-6 16,-1 7-7-16,-6 9-5 0,-2 3-6 15,-2 1-4-15,0-3-5 0,3-1-1 16,7-8-9-16,5-8-6 0,14-13-12 0,14-12-12 0,17-18 113 16,16-17-293-16,11-15-184 0,14-16-494 15</inkml:trace>
  <inkml:trace contextRef="#ctx0" brushRef="#br0" timeOffset="118622.1265">12711 12937 555 0,'0'-26'130'0,"-3"6"4"0,-8 8-88 15,-5 8-6-15,-6 9-4 0,-6 7 1 16,-5 7 1-16,-3 10 0 0,-4 14 0 16,0 12 0-16,1 7-4 0,3 9-4 15,3 7-5-15,4 9-3 0,6 2-4 16,6-3-3-16,5-4-4 0,6-3-3 0,6-7-2 0,7-7-2 16,4-9-1-16,7-10-1 0,8-11-3 15,4-8-7-15,8-7-5 0,2-11-25 16,6-10-20-16,1-7-1 0,1-11-129 15,2-5-132-15,-1-4-303 0</inkml:trace>
  <inkml:trace contextRef="#ctx0" brushRef="#br0" timeOffset="118839.1069">13005 13244 717 0,'-7'19'148'0,"-4"4"0"0,-1 8-115 15,1 5-15-15,-2 6 5 0,0 2 6 16,-1 4 2-16,-2 3 3 0,1 0 1 0,2-4-9 0,-2 0-8 16,1-3-7-16,2-6-4 0,3-4-3 15,1-6-7-15,3-4-8 0,3-7-9 16,7-6-25-16,5-9-25 0,3-5 176 16,4-7-291-16,2-8-144 0,1-8-396 0</inkml:trace>
  <inkml:trace contextRef="#ctx0" brushRef="#br0" timeOffset="119122.6145">12888 13336 565 0,'-10'-5'128'0,"1"0"7"15,4 1-84-15,2-2-11 0,4-2 1 16,3 0 1-16,6-7-2 0,4-5-7 31,7-8-7-31,5-5-11 0,6-3-8 0,4-1-2 16,1 1-3-16,0 4-1 0,-1 8 0 15,-4 11-1-15,-3 11 1 0,-5 9 0 16,-4 15 1-16,-4 9 0 0,-4 9 0 0,-4 7 2 16,-4 3 0-16,-3 5 2 0,-4-5 1 15,-5-2 1-15,-3-3 1 0,-4-4 2 16,-3-4 1-16,-4-2 1 0,-4-6-1 0,-4 1-2 16,-3-5-1-16,-2-6-1 0,0-4 0 15,1-7-1-15,3-8-8 0,5-8-12 16,7-9-35-16,7-9-133 0,10-4-146 0,4-7-371 15</inkml:trace>
  <inkml:trace contextRef="#ctx0" brushRef="#br0" timeOffset="119423.0193">13544 12823 699 0,'5'0'144'0,"-1"6"1"15,2 6-117-15,5 7-18 0,2 1 3 0,4 7 5 16,1 5 3-16,3 4 2 0,1 4 2 16,3 1-1-16,3 1-5 0,-2 6-4 15,-1 0-1-15,-3-2-2 0,-4 2 0 16,-5-4 2-16,-7 1 0 0,-7-2 1 0,-5-1 0 15,-8-1-1-15,-4 0 0 0,-6-2-3 16,-5 0-2-16,-5-4-2 0,-1-2-1 16,0-4-3-16,1-4 6 0,1-5-52 0,6-7-149 15,3-1-159-15,6-8-416 0</inkml:trace>
  <inkml:trace contextRef="#ctx0" brushRef="#br0" timeOffset="119744.478">14697 13134 611 0,'0'0'134'0,"4"-2"8"0,1 0-87 0,6 0-21 16,7-3-4-16,6-4 0 0,9-1 4 15,8-5-6-15,9-1-6 0,5-4-7 16,5 1-4-16,-2 3-11 0,-7 4-28 15,-8 5 13-15,-16 9-148 0,-13 6-135 16,-19 8-344-16</inkml:trace>
  <inkml:trace contextRef="#ctx0" brushRef="#br0" timeOffset="119891.7559">14729 13458 798 0,'14'-8'167'0,"19"-3"2"0,1-2-132 16,7-1-29-16,9-1 1 0,7-1 1 0,2-3 0 15,3 2 1-15,0 1 4 0,-2 0 6 0,-1 3-46 16,-8-2-151-16,-8 6-151 0,-12 0-400 16</inkml:trace>
  <inkml:trace contextRef="#ctx0" brushRef="#br0" timeOffset="120561.8853">17388 12531 519 0,'17'-17'136'0,"-3"2"13"0,-9 5-49 0,-9 4-41 15,-9 5-7-15,-8 5 7 0,-12 3-2 16,-11 6-10-16,-10 5-7 0,-9 2-6 15,-9 4-4-15,-5 3-5 0,-2 5-2 16,-1 1-4-16,2 0-3 0,7 0-4 0,5 1-3 0,12-1-3 16,8 0-2-16,13-2-3 0,13-4-1 15,14-2 0-15,16-4-2 0,18-3 1 16,18-7 0-16,16-9 0 0,15-6 1 16,14-4-1-16,5-5 1 0,-1-2-2 15,-7-1 1-15,-16 2-1 0,-16 6 0 16,-16 5 0-16,-23 4 0 0,-17 8 1 0,-15 3 1 15,-14 3 0-15,-9 9 0 0,-7 4 1 0,-5 1 0 16,-6 3 1-16,0 2 0 0,-1 7 0 16,1 1 0-16,1 0 0 0,-2 1 0 15,-1 3 0-15,3 0-1 0,-4 0 0 16,5-1 0-16,4-3 0 0,9 1-1 31,12-2 0-31,12-5-1 0,12 0 0 0,14-8 1 16,13-2-1-16,13-9 0 0,12-6 1 0,8-8 0 15,7-9 0-15,9-8 1 0,5-4-1 16,8-5 1-16,1-2-1 0,0 0 1 0,-1-1-1 16,-5 3 1-16,-8 4-2 0,-12 4-3 15,-13 6-13-15,-14 3 3 0,-11 6-27 16,-12 3 53-16,-10 4-212 0,-6 3-161 0,-7 2-412 16</inkml:trace>
  <inkml:trace contextRef="#ctx0" brushRef="#br0" timeOffset="121046.0623">16657 14276 635 0,'-1'-5'150'0,"-2"0"6"0,0 2-43 16,3 1-81-16,3 0-3 0,5 0 3 16,4-1 5-16,4-3 0 0,6-1-3 0,4-5-7 15,9-3-9-15,5-2-5 16,4-5-4-16,2-4-3 15,-2-2-3-15,-2-1-2 0,-8-2 0 16,-11-1-1-16,-10 2 1 0,-13 1-1 16,-11 4 0-16,-11 2 0 0,-11 5 0 15,-7 10 0-15,-7 8 0 0,-6 3 2 16,-5 12 3-16,-3 9 3 0,1 8 2 16,3 8 2-16,6 3 3 0,7 2 2 0,12 6 1 15,10-3-1-15,13 1-1 0,12-1-1 0,13-6 0 16,10-7-2-16,11-3-3 0,11-6-2 15,9-9-2-15,7-10-1 0,5-6-2 16,6-7 0-16,5-6-3 0,-3-8-12 16,-2-5-9-16,-6-4-8 0,-7 0-12 15,-7-5-9-15,-10 1-28 0,-12 3 27 0,-13 3-156 16,-5 4-139-16,-11 4-351 0</inkml:trace>
  <inkml:trace contextRef="#ctx0" brushRef="#br0" timeOffset="121877.9857">19370 12437 587 0,'12'-17'136'16,"3"-2"4"-16,-5 3-61 0,-2 3-38 15,-7 3-3-15,-11 3 5 0,-13 5 6 16,-8 4 0-16,-4 8 0 0,-8 7-7 0,-10 7-8 0,-5 7-7 16,-3 9-4-16,2 7-3 0,-2 6-5 15,-2 0-5-15,5 2-3 0,12-1-2 16,10-5-3-16,11-3-1 0,10-9-1 15,13-6-1-15,16-6 0 0,11-8 0 16,8-6 0-16,10-10-1 0,6-7-2 0,9-5 0 31,-1-3 0-31,-9-2 0 0,-10 1-1 0,-6 4 2 16,-11 4 0-16,-10 7 4 0,-14 7 1 16,-13 6 1-16,-7 9 1 0,-4 5 2 15,-8 4 0-15,-3 6 1 0,-5 3 0 0,-3 2-1 16,1 3-1-16,1 0 0 0,1-3-1 15,1 3 0-15,-3-1-1 0,-1-6-1 16,4 1 0-16,6-4 0 0,4-3-1 0,6-3-1 16,11-1 0-16,13-5-1 0,17-4 1 15,11-3-1-15,7-7 2 0,5-1-1 16,11-6 2-16,4-4 0 0,4-6 1 16,0-3-1-16,5-4 1 0,3-3-1 0,0-3 0 15,0-1-1-15,10 0 1 0,-5 0-3 16,-3 2-4-1,-10 5-7-15,-9 4 3 0,-6 3-47 16,-20 4-151-16,-21 5-168 0,-6 7-412 16</inkml:trace>
  <inkml:trace contextRef="#ctx0" brushRef="#br0" timeOffset="123009.0174">18605 13921 643 0,'2'-18'149'16,"-4"6"5"-16,-4 3-94 0,1 5-15 15,2 4-13-15,-2 6 0 0,2 2 0 16,1 9-4-16,-1 6-4 0,-1 6-4 0,1 9-5 16,0 5-2-16,-3 2 0 0,0 3-3 15,-2-1-3-15,-2-1-1 0,0-4-2 0,1-3 2 16,-2-7-4-16,4-2-7 0,2-5-21 15,5-3-31-15,3-8-81 0,6-6-47 16,-1-6-129-16,0-4-256 0</inkml:trace>
  <inkml:trace contextRef="#ctx0" brushRef="#br0" timeOffset="123325.0276">18832 13931 498 0,'5'4'112'0,"3"1"6"0,-4 1-71 0,-1 2-10 15,-1 1 8-15,-4 1 6 0,-3 1 6 16,-2-1-1-16,-3 1-2 0,-5 0-3 31,0-1-12-31,-2 0-7 0,-1 1-5 0,-3 0-4 16,-3 1-4-16,-2 1-5 0,-3 0-3 0,-1 2-4 16,-1 0-2-16,4-2-2 0,4-2-2 15,8-1-1-15,13-3 0 0,12 1-1 16,11-3 0-16,7 2 0 0,4 2 0 15,1 0 1-15,-1 1 0 0,-2 3 0 16,-4 0 0-16,-7 2 0 0,-1-1 1 0,-4 2 0 16,-2-2 0-16,-1 0 1 0,-2 0-1 15,-4-1 2-15,2 0 1 0,-3-4-4 16,0 1-9-16,-1-3-18 0,0-5-31 16,2-3-77-16,1-5-54 0,0 0-129 0,1-4-262 15</inkml:trace>
  <inkml:trace contextRef="#ctx0" brushRef="#br0" timeOffset="123545.9628">18968 14084 766 0,'-5'-12'163'0,"1"1"3"0,4 2-126 15,7 0-22-15,1 2 2 0,4-1 0 16,3-1 0-16,4-2-4 0,5-2-2 0,2 0-3 16,-2 2-4-16,-1 0-8 0,-4 2-15 15,-1 4-30-15,-6 4-78 0,-5 5-56 16,-6 5-129-16,-6 3-276 0</inkml:trace>
  <inkml:trace contextRef="#ctx0" brushRef="#br0" timeOffset="123743.3293">19048 14277 790 0,'3'-11'166'0,"2"-1"3"16,7-4-133-1,5-5-19-15,3-4 2 0,0-1 0 16,2 1 0-16,0 1 0 0,-1 2-3 0,-2 4-14 16,-1 7-12-16,1 5-30 0,-2 4 111 15,-1 2-253-15,1 1-161 0,2 0-425 16</inkml:trace>
  <inkml:trace contextRef="#ctx0" brushRef="#br0" timeOffset="123946.0283">19538 13865 726 0,'-1'-6'163'0,"-3"6"9"16,1 7-112-1,-2 5-15-15,2 7 7 0,-2 5 0 16,-1 5-1-16,1 6-2 0,-1 5-7 0,2-1-11 16,2 3-9-16,-1-4-6 0,2 0-4 15,1-2-3-15,1-1-9 0,3-6-8 16,-1-2-6-16,1-3-10 0,1-3-15 16,1-5-176-16,2-4-174 0,0-7-424 15</inkml:trace>
  <inkml:trace contextRef="#ctx0" brushRef="#br0" timeOffset="125010.3926">19125 11597 530 0,'7'-34'130'0,"-6"11"6"15,-11 6-43-15,-4 8-58 0,-4 6-9 16,-1 6 1-16,-4 3 3 0,-2 5-3 16,-4 5-5-16,4 2-3 0,3 7-5 15,2 3-5-15,3 2-3 0,4 1-3 0,6 3-1 16,5 1-1-1,1 0-1-15,3-3 1 0,2 0 0 16,5-1 0-16,4-2 1 0,4 0 2 16,0-1 0-16,2-2 1 0,-1 0 2 15,0-3 1-15,-5 0 1 0,-2-1 1 16,-3 1 0-16,-2-1 1 0,-1-2-1 0,-3 1 0 16,-2 0 0-16,0-1-2 15,-1-3-1-15,-3-1-2 0,1-4 0 0,-1 0-1 0,-2 0 1 16,-2-4-3-16,-6 1-5 0,-1-4-15 15,-6-1-29-15,-1-3 0 0,-1-3-132 16,-2-2-138-16,0-4-321 0</inkml:trace>
  <inkml:trace contextRef="#ctx0" brushRef="#br0" timeOffset="125163.1999">18860 12067 619 0,'10'-14'150'0,"2"-1"0"0,4 1-31 16,5 1-101-16,4-2-6 0,0-1 3 15,1-1 0-15,5 2 0 0,-3 2 5 0,0 1-6 16,-6-1-27-16,-1 6-14 0,-3-1-137 31,-5 6-135-31,-5 3-345 0</inkml:trace>
  <inkml:trace contextRef="#ctx0" brushRef="#br0" timeOffset="125494.714">19204 12148 707 0,'-4'1'157'0,"3"-1"1"16,-1 1-82-16,1-1-58 0,2 0 2 15,1-4 1-15,3-3 0 0,4-1 0 16,5-4-2-16,8-5-3 0,6-3-9 16,2-4-4-16,1 1-1 0,-4-2-2 0,-3 0 0 15,-5 3-1-15,-10 2-1 0,-11 5-2 16,-8 4 0-1,-8 4-2-15,-4 6 0 0,-2 7 1 16,-2 2 0-16,-1 0 4 0,4 5 3 16,4 4 4-16,4 5 4 0,4-1 4 15,2-1 4-15,1 3 3 0,3 3 1 16,0-1-1-16,1-4-1 0,2-2-3 16,1-2-2-16,3-1-3 0,4-6-2 15,8-4-3-15,10-8-2 0,11-3 1 0,4-7 0 0,8-3-5 16,4-5-4-16,0-1 3 0,-1 1-42 15,-9 1-161-15,-13 1-170 0,-10 6-431 16</inkml:trace>
  <inkml:trace contextRef="#ctx0" brushRef="#br0" timeOffset="126093.8145">20282 12468 696 0,'-14'-9'148'0,"0"6"4"16,-4 2-113-16,-3 4-13 0,0 9-2 15,-5 6 2-15,0 8 5 0,-3 9-1 16,1 7 0-16,1 7-7 0,4 4-6 16,4-1-3-16,5 1-3 0,6-4-3 0,7-3-3 15,7-4-2-15,7-6-1 0,8-4 0 16,5-7 0-16,7-6-3 0,5-6-6 0,3-8-10 16,0-6-28-16,3-7 25 0,-5-6-165 15,-3-3-145-15,-8 0-354 0</inkml:trace>
  <inkml:trace contextRef="#ctx0" brushRef="#br0" timeOffset="126425.5198">20334 13043 668 0,'-5'1'156'16,"5"0"9"-16,2-3-91 0,1-3-34 15,3-4 1-15,5-3-1 0,4-4-6 16,4-6-9-16,5-2-7 0,4-2-9 0,1 0-5 15,0 1-2-15,-5 1 0 0,-1 3-1 16,-6 3 0-16,-4 2 0 0,-7 2-1 0,-4 1 0 16,-5 4-1-16,-2 1-1 0,-6 2-1 15,-3 3 0-15,-2 2-1 0,-4 5 1 16,-3 3 1-16,-1 4 3 0,-1 3 1 16,1 5 2-16,-1 2 3 0,1 4 2 0,-1 2 2 15,4-1 0-15,2-1 1 0,5 3-1 16,2-1 0-1,6-2-2-15,6-3-2 0,8-4-1 16,6 1-1-16,6-4-1 0,5-5-2 16,3-4 1-16,6-3 1 0,4-5-6 0,2-4-9 15,1-1-5-15,1-3-34 0,1-6 113 16,0 0-261-16,3-3-168 0,-1 0-436 16</inkml:trace>
  <inkml:trace contextRef="#ctx0" brushRef="#br0" timeOffset="126694.5536">21241 12395 613 0,'0'-23'158'16,"-4"5"7"-16,-4 4-6 0,-2 6-120 0,-4 7-10 16,-4 4 4-16,-6 7 5 0,-5 7-4 0,-8 6-3 15,-4 9-5-15,-1 7-7 0,2 6-5 16,1 6-4-16,7 3-3 0,5 0-2 15,6 2-2-15,10-3-2 0,7-3 0 16,7-4-1-16,6-3 1 0,10-3 0 31,7-5-1-31,6-6 1 0,4-7-4 0,4-4-5 16,3-7-8-16,3-9-5 0,-3-3-27 16,-2-8-26-16,-3-5-124 0,-2-4-143 0,-3-1-338 15</inkml:trace>
  <inkml:trace contextRef="#ctx0" brushRef="#br0" timeOffset="127811.3728">22313 12270 761 0,'15'-13'163'0,"5"6"1"16,6 9-107-16,4 9-34 0,5 9 4 15,3 6 7-15,-1 9 7 0,-2 9 1 16,1 7 3-16,-2 3-4 0,-1 8-11 15,-1-2-7-15,-4 0-6 0,-8-2-3 16,-6-3-3-16,-11-8-3 0,-11-2-2 0,-13-3-1 0,-10-3 0 16,-10-1-1-16,-8 2-2 0,-5-3 11 15,-3 5 62-15,-10-5-292 0,-2-5-200 16,-5-6-560-16</inkml:trace>
  <inkml:trace contextRef="#ctx0" brushRef="#br0" timeOffset="173566.0564">21622 12379 491 0,'3'-18'120'0,"-4"11"5"0,0 2-73 15,1 5-7-15,0 3-2 0,-1 2-3 0,-1 3-2 16,-1 5-1-16,-3 5 0 0,0 3-3 16,-3 7-1-16,-2 4-4 0,-1 4-4 15,-2 6-3-15,0 0-4 0,1 5-4 0,0-2-2 16,0 3-3-16,-1-2 0 0,2-2-3 15,1-2-1-15,1 0 0 0,1-6-1 16,3-1-1 0,1-3-2-16,5-6 0 0,1-3 2 15,1-5-4-15,4-6-8 0,1-6-15 16,2-4-28-16,2-6-16 0,4-6-112 16,-2-4-135-16,-1-6-297 0</inkml:trace>
  <inkml:trace contextRef="#ctx0" brushRef="#br0" timeOffset="174035.3243">22049 12532 527 0,'-1'-3'119'0,"0"3"14"32,0-1-77-32,-1 2-10 0,-1 1 1 0,-3-1 3 0,-3 1 4 15,-5 1-5-15,-4 3-11 0,-6 1-9 16,-3 5-5-16,-6 3-1 0,-3 3-2 15,-7 5-1-15,1 1-4 0,-2 3-2 16,-1-2-4-16,2 1-2 0,4-2-2 16,4-3-2-16,8-5-1 0,8-2-2 15,6-3-2-15,4-4 0 0,7-1-1 0,5-2 1 0,5-1-1 16,1 1 0-16,3 1 1 16,4 1 1-16,0 1 1 0,3 2 1 0,-1 2 0 15,1 2 2-15,1 1 0 0,1 2 0 16,-2-2 1-16,3-1-1 0,0-1 0 15,-1-1 0-15,2-1-2 0,-2 2-1 16,0 0 1 0,-3 0 2-16,-1 3-3 0,-3 2-13 15,-1 2 115-15,-3 0-292 0,1 0-177 16,-1 4-502-16</inkml:trace>
  <inkml:trace contextRef="#ctx0" brushRef="#br0" timeOffset="202444.8236">7062 15426 446 0,'4'-34'101'15,"2"0"11"-15,-3 6-73 0,-1 1 1 16,-4 4 1-16,-4 3 4 0,-7 6 7 16,-8 6-4-16,-7 4-5 0,-5 8-5 0,-6 7-3 15,-6 5-1-15,-4 9-3 0,1 6-3 16,1 7-4-16,2 6-4 0,3 4-3 0,6 4-3 16,7 2-3-16,7 0-4 0,6 1-1 15,5 0-1-15,7-5-2 0,9-2 0 16,5-4-1-16,6-4 0 0,8-6 0 15,6-7-1-15,6-6 0 0,3-6 0 0,5-7 0 16,0-7 0-16,2-7 0 0,-1-4 0 31,-5-4-5-31,-5-4-8 0,-6-3-12 0,-10-5-19 16,-6-1-21-16,-8 1 44 0,-8 0-160 16,-4 5-125-16,-4 5-299 0</inkml:trace>
  <inkml:trace contextRef="#ctx0" brushRef="#br0" timeOffset="202776.6204">7188 15816 578 0,'-9'0'145'0,"0"0"10"16,3 1-91-16,-1 1-17 0,3 3 1 16,-1 2 2-16,1 3-8 0,-2 3-9 15,2 5-6-15,-4 4-3 0,0 5-1 0,-2 4 0 16,-2 3-4-16,-2 3-4 0,0 3-5 0,0-2-3 15,1-1-4-15,2-1-1 0,2-3 1 16,4-4-1-16,1-5-7 0,5-5-8 16,6-3-44-16,1-7-131 0,6-4-152 15,5-4-377-15</inkml:trace>
  <inkml:trace contextRef="#ctx0" brushRef="#br0" timeOffset="203161.4912">7290 15760 496 0,'7'-17'126'15,"1"3"14"-15,-4 2-38 0,0 5-45 16,-2 2-11-16,-2 4 1 0,-2 5 2 15,-3 1-8-15,-3 4-10 0,-1 1-10 16,-3 2-5-16,-3 0-1 0,0 0-2 0,-1 0-2 0,-1 0-2 16,2 0-4-16,1-2-1 0,0 0-2 15,3-3-1-15,3-2 0 0,1-2 0 16,4-2 0-16,2-3 0 0,2-5 0 16,4-4-1-16,3-2 1 0,2-4 0 15,1-2-1-15,0 2 0 0,-1 1 0 16,-2 2 0-1,-1 5 0-15,-2 6 0 0,-2 5 4 0,-3 6-2 16,-1 3-7-16,-3 3-35 0,1 4-137 16,3 1-146-16,-1 3-377 0</inkml:trace>
  <inkml:trace contextRef="#ctx0" brushRef="#br0" timeOffset="203761.4261">8072 15268 526 0,'-1'-30'125'0,"-7"7"9"16,-6 3-84-16,-5 8-3 0,-4 5-5 15,-3 8 6-15,-3 9-3 0,-2 8-4 16,-2 8-4-16,-1 10-4 0,4 11-3 16,1 12-3-1,1 9-2-15,2 7-5 0,4 3-3 0,3 2-6 0,7-3-3 16,6-3-2-16,7-11-3 0,6-9 1 15,11-9-6-15,7-6-5 0,10-10-36 16,6-11-139-16,4-10-150 0,5-9-381 16</inkml:trace>
  <inkml:trace contextRef="#ctx0" brushRef="#br0" timeOffset="204098.7372">8318 15467 665 0,'-16'-18'158'15,"-6"7"5"-15,2 12-106 0,-1 11-19 16,3 12 0-16,-1 11 5 0,0 10-12 15,1 8-8-15,3 4-4 0,2 2-4 16,4 2-4-16,2-1-4 0,5-6-2 0,3-3-2 0,6-3-1 16,2-5 2-16,5-5-7 0,0-10-9 15,3-5-22-15,0-6-24 0,-3-9 154 16,-2-11-279-16,-2-9-158 0,-1-10-406 16</inkml:trace>
  <inkml:trace contextRef="#ctx0" brushRef="#br0" timeOffset="204377.4977">8282 15382 492 0,'-15'-5'125'16,"2"0"12"-16,1 0-48 0,5-1-38 15,5 0-8-15,7-3 0 0,7 0-2 0,7 1-12 16,7-2-11-16,7 2-10 0,7 0-3 15,8 5-2-15,4 2 1 0,1 3 0 16,-1 5-1-16,-3 5 1 0,-7 4-2 16,-7 3 1-16,-12 3 4 0,-9 2 4 0,-12 2 4 15,-10 2 3-15,-7-1 3 16,-9 1 3-16,-8 2 2 16,-9 0-3-16,-2-3-4 0,-6-1-4 15,-2-1-4-15,-1-3-2 0,5-4-4 16,7-4 1-16,9-4-1 0,11-1-5 15,13-5-26-15,13-5 126 0,13-3-288 16,10-4-173-16,14-7-483 0</inkml:trace>
  <inkml:trace contextRef="#ctx0" brushRef="#br0" timeOffset="204731.7843">8914 15057 734 0,'10'-5'154'0,"9"5"-1"16,6 9-127-16,10 8-19 0,7 5 0 16,4 5 2-16,-2 7 2 0,0 3 5 15,-3 5 3-15,-7 3 2 0,-6 1-1 0,-6 2 0 16,-11 0 3-16,-8 1 0 0,-8 1-2 16,-10-2-4-16,-7-1 0 0,-8-2-3 15,-7-3-2-15,-7-3-5 0,-5-2-1 0,-5-2 2 16,1-3 3-16,3-2-42 0,3-6-160 15,9-2-162-15,8-7-428 0</inkml:trace>
  <inkml:trace contextRef="#ctx0" brushRef="#br0" timeOffset="205600.9749">10261 15590 642 0,'2'-6'141'0,"1"-5"9"0,3 1-89 0,2 2-24 16,5 1-14-16,4-2 1 0,4 0 1 15,4-1 1 1,6 0-7-16,5 1-6 0,4-4-6 0,1 1-2 16,0 0 2-16,-2 1-8 0,-6 3-17 15,-8 2-20-15,-9 3-15 0,-9 7-115 16,-9 3-130-16,-12 5-306 15</inkml:trace>
  <inkml:trace contextRef="#ctx0" brushRef="#br0" timeOffset="205748.2204">10131 15800 751 0,'16'-5'164'0,"15"-4"5"0,15-2-117 16,11-2-35-16,13-4 2 0,7-4 0 15,1-1 2-15,-4 2-5 0,-5 4-1 0,-9 2-9 0,-12 4-17 16,-16 7 80-16,-16 4-248 0,-13 9-160 15,-10 2-450-15</inkml:trace>
  <inkml:trace contextRef="#ctx0" brushRef="#br0" timeOffset="207619.859">13397 14906 547 0,'2'-12'121'0,"-7"3"5"15,-6 3-90-15,-2 5-4 0,-5 2-1 0,-2 5 3 16,-5 0 3-16,-7 5-1 0,-5 6-4 16,-9 1-2-16,-8 3-5 0,-4 3-3 15,-4-1-3-15,-2 5-1 0,3 1-2 32,3 0-2-32,8-3-3 0,9-1-2 0,7-3-3 15,11-3-2-15,8-4-1 0,7-4-2 16,10-3 0-16,10-5 0 0,8-2 0 15,7-3 0-15,6 1 1 0,6-4-1 0,2-1 1 16,3-2-1-16,-1-1 0 0,-3 3-1 16,-2 2 1-16,-7-1-1 0,-5 3 0 15,-7 4-1-15,-8 6 3 0,-9 4 4 0,-10 4 4 16,-10 5 4-16,-9 7 2 0,-9 2 4 16,-9 7 4-16,-8 5 0 0,-5 5-3 15,-4 5-3-15,-6 0-1 0,-1 1-3 0,0 0-3 16,1-3-2-16,2-2-1 0,4-3-3 15,5-6-1-15,10 0-1 0,7-4-1 16,10-5 0 0,12 0-1-16,12-4 0 0,20-6-1 15,13-5 2-15,19-5 0 0,20-5 1 16,15-5 2-16,16-7-1 0,14-7 1 0,10-5 0 16,4-2-2-16,1-6 0 0,-7 2-1 15,-8-4 1-15,-13 2-4 0,-16 2-9 16,-23 2-11-16,-17 1-21 0,-22 8-12 15,-22 3-159-15,-16 9-166 0,-14 1-391 0</inkml:trace>
  <inkml:trace contextRef="#ctx0" brushRef="#br0" timeOffset="208303.9063">12375 16644 532 0,'1'-1'127'0,"-2"1"1"0,0 0-45 15,1-1-46-15,0 2-15 0,1 0 1 16,-1 0 2-16,1 0 2 0,0 3 2 16,2-2-4-16,1 1-5 0,4-1-4 15,3-2-1-15,6-4 0 0,6-5-3 16,5-4 0-16,7-7-2 0,3-5-2 15,-1-3-1-15,0-5-3 0,-4-1-1 0,-7 0-1 0,-7-1 0 16,-10 2 0-16,-12 1 0 0,-9 5 0 16,-12 4-1-16,-12 5 0 0,-10 8 2 15,-10 9 1-15,-6 8 4 0,-6 10 5 16,-2 5 4-16,1 10 5 0,1 4 2 16,7 4 2-16,6 5-1 0,10 1-3 15,10-3-3-15,13 3-5 0,12-3-4 0,18-2-3 0,16-2-3 16,14-6 0-16,16-7-2 0,14-4 1 15,12-5-1-15,11-7-1 0,4-7 1 16,-2-9 2-16,-3-2-2 0,-9-3-14 16,-13-3-13-16,-14-1-48 0,-21-2-131 15,-13-2-159-15,-16 4-390 0</inkml:trace>
  <inkml:trace contextRef="#ctx0" brushRef="#br0" timeOffset="208850.8419">13147 16346 476 0,'5'-14'120'0,"-2"0"8"0,-1 0-64 16,-1 0-6-16,-2 3 4 0,-2 4-4 15,0 0-3-15,-3 4-4 0,-1 2-6 0,0 3-9 0,-3 5-5 16,-2 4-6-16,-3 6-1 0,-4 6-3 15,-2 7-2-15,-1 7-2 0,-1 5-1 16,2 7-3-16,2 2-2 0,3 0-1 16,4-1-3-16,6-3-1 0,4-3-2 15,7-5-1-15,6-5-2 0,9-7 1 16,7-6-1 0,7-6 1-16,4-4 1 0,4-7-7 0,1-9-12 15,1-7-5-15,-4-3-28 0,-6-5-12 16,-5-4-136-16,-6-7-146 0,-10-6-335 15</inkml:trace>
  <inkml:trace contextRef="#ctx0" brushRef="#br0" timeOffset="209101.8617">12988 16649 646 0,'10'-7'145'0,"7"-4"6"0,5-3-101 15,6-5-25-15,6-4 0 0,3-3 1 16,3-4 0-16,0 0-9 0,-4 1-5 15,-3 2 1-15,-5 4-9 0,-8 2-28 16,-5 7-122 0,-10 6-16-16,-6 5-115 0,-5 7-254 0</inkml:trace>
  <inkml:trace contextRef="#ctx0" brushRef="#br0" timeOffset="211821.9615">13769 16295 476 0,'2'-21'119'0,"2"5"7"0,0 1-48 15,1 4-20-15,-2 3-6 16,0 1-6-16,1 5-5 0,-1 4-2 15,-1 6-2-15,1 6-6 0,0 9-7 16,-1 4-4-16,1 9 0 0,0 9 0 16,0 7 0-16,-1 5-5 0,-1 1-4 15,0-1-4-15,0-1-2 0,-3-4-1 16,-1-5-1-16,-1-7-7 0,0-8-4 16,-1-4-27-16,0-4-25 0,-2-5-44 0,1-8-76 0,1-8-124 15,1-6-253-15</inkml:trace>
  <inkml:trace contextRef="#ctx0" brushRef="#br0" timeOffset="212205.9548">13772 16249 463 0,'-7'-6'123'0,"2"1"11"32,0-1-43-32,4 1-30 0,3-3-8 0,3-1-2 15,2-3-6-15,3-2-6 0,4-5-8 16,4-1-9-16,1 0-3 0,0 1-5 16,2 3-3-16,0 2-3 0,-1 5-2 15,-1 6-2-15,0 6-1 0,-1 6 0 16,-1 5-2-16,-2 5 1 0,-1 4 1 15,-2 2 0-15,-5 2 1 0,-2 2 1 0,-7-2 1 0,-5 1 3 16,-6-1 2-16,-5-2 2 0,-5-1 2 16,-3-3 0-16,-5-1 0 0,1-2-1 15,-3-4-3-15,1 0-1 0,2-2-3 16,3-6-9-16,4-4-3 0,4-6-33 16,7-5 106-16,7-2-257 0,9-2-168 15,8 1-445-15</inkml:trace>
  <inkml:trace contextRef="#ctx0" brushRef="#br0" timeOffset="212637.9173">14027 17032 429 0,'-8'11'121'0,"3"-1"10"0,2-2-43 15,3-2-11-15,2-2-7 0,3 0-5 0,2-3-7 16,2-2-5-16,4-3-8 0,2-2-8 16,3-2-9-16,0-4-5 0,1-2-5 15,0-2-5-15,-1-4-4 0,-2-4-2 16,-1-3-3-16,-5-4-2 0,-1-3 0 0,-2-1-2 15,-3-3 0-15,0 4 0 0,-4 6 0 32,-1 3-1-32,-2 8 1 0,0 9-1 0,0 6 2 15,-3 10 2-15,1 6 4 0,0 8 2 16,0 5 4-16,0 3 1 0,-1 7 2 0,1 2 2 16,2 0-4-16,1 3-1 0,2-2-3 15,2-1-3-15,3-3-2 16,0-8-2-16,4-5-1 0,1-5 1 0,2-8-3 15,2-11-7-15,0-10-2 0,2-9-48 0,-1-8-115 16,1-9-31-16,0-4-139 0,-4-5-284 16</inkml:trace>
  <inkml:trace contextRef="#ctx0" brushRef="#br0" timeOffset="212806.7849">14334 16559 859 0,'-10'-20'184'15,"-1"-2"1"-15,4 7-145 0,7 2-29 16,6-2 4-16,1 1 0 0,3 1-17 0,0 2-135 16,0 2-48-16,-1 8-142 0,-3 6-331 15</inkml:trace>
  <inkml:trace contextRef="#ctx0" brushRef="#br0" timeOffset="216025.8051">14525 15206 381 0,'10'-22'77'0,"-4"3"4"0,0 0-65 15,0 2 4-15,0 3 4 0,-1 0 6 16,-1 1 6-16,-2 2 9 0,2 4 4 15,-3 1 2-15,-1 2-1 0,-4 0 2 16,-1 0-1-16,-3 2-5 0,-3 3-5 16,-6 3-6-16,-6 4-6 0,-4 8-6 15,-2 3-6 1,-4 7-2-16,0 3-2 0,0 4-2 16,4 2-2-16,2 1-1 0,4-1-2 0,8 0 0 15,5 0-2-15,8 1 1 0,8-1-2 16,6-3 0-16,7-1-1 0,9 0 0 15,6-2 0-15,5-5-1 0,6-5-6 16,2-7-5-16,1-5-24 0,-2-8-23 16,-1-8-121-16,-3-5-138 0,-5-7-328 0</inkml:trace>
  <inkml:trace contextRef="#ctx0" brushRef="#br0" timeOffset="216487.8972">14680 15542 407 0,'-8'12'83'0,"8"-1"2"16,3-2-70-16,4-1-1 0,2-5 2 31,4-1 3-31,2-3 7 0,0-2 7 0,-2-1 6 0,-2 0 4 15,-3-1 5-15,0 1 3 0,-5-1 2 16,0 0-2-16,-3-1-4 0,0-2-5 16,0 0-8-16,0 0-9 0,0-3-8 15,0-1-5-15,2-4-4 0,1-1-4 16,0-2-1-16,1-3-2 0,0-3 0 16,0 0-1-16,0 2 1 0,-3 3-1 0,0 4-1 0,-2 2 2 15,-4 6 0-15,-1 7 2 0,-5 4 2 16,-4 7 2-16,-6 3 4 0,-3 3 1 15,-4 4 2-15,-1 5-1 0,0 3 1 16,2-1-2-16,3-2-1 0,6 3-3 16,5 0-1-16,6 1 0 0,7-5-1 15,11 2 0 1,9-3 0-16,9-1 1 0,9-4-1 16,8-6 0-16,6-3-1 0,5-3-1 0,-1-7 0 15,-1-4 0-15,-4-2-5 0,-8-3-6 16,-7-1-1-16,-8-3-38 0,-11-3-46 15,-12-2-102-15,-13-3-146 0,-5-1-329 16</inkml:trace>
  <inkml:trace contextRef="#ctx0" brushRef="#br0" timeOffset="217040.5735">15504 14964 444 0,'4'-17'113'0,"-2"3"8"0,-1 3-62 16,0 5-4-16,-1 1 1 0,0 4-2 16,-3-2-2-16,0 3-5 0,-3 1-5 15,-1 0-5 1,-4 3-6-16,-3 6-5 0,-3 3-3 16,-2 5-1-16,-2 8-3 0,-4 7-1 0,-1 10-2 15,0 5-2-15,-2 3-2 0,1 6-2 16,1 0-2-16,3-1-2 0,3-3-2 15,7-4-1-15,6-2-2 0,7-2 1 16,11-4-1-16,9-5-1 0,9-6 0 16,7-4-3-16,5-8-8 0,9-7-5 0,2-7-24 15,2-8-29-15,-3-3-38 0,0-9-78 0,-3-9-121 16,-4-2-253-16</inkml:trace>
  <inkml:trace contextRef="#ctx0" brushRef="#br0" timeOffset="217556.2225">15907 15090 441 0,'2'-24'111'0,"1"4"6"0,0 2-48 16,-1 6-23-16,0 2-2 0,-1 2-1 0,-1-1-2 0,-1 3-2 15,-2 0-5-15,-4-1-5 0,-1 5-5 16,0 2-5-16,-3 3-3 0,-3 5-1 15,-1 3-1-15,0 4 0 0,-1 4-2 16,3 4-1-16,2 2-1 0,2 1-2 16,3 3-2-16,4-2-1 0,3 2-1 15,2-1 0 1,2-1 1-16,2-2 1 0,1 3 1 0,1 0 1 16,-1-1 1-16,0 2 1 0,0 0 0 15,-2 1-1-15,-1 1 0 0,-2-1-2 0,-2 1-1 0,-3 2-1 0,-1-3-1 16,-5 0 0-16,-2-2 1 0,-3-1-1 15,-3-2 0-15,-4-4-1 0,-4-3 1 32,-3-2-1-32,-2-4-1 0,-2-3-6 0,-1-2-9 0,1-3-11 15,2-2-25-15,5-6-16 0,2-3-123 16,8-4-134-16,4-5-313 0</inkml:trace>
  <inkml:trace contextRef="#ctx0" brushRef="#br0" timeOffset="217725.1455">15599 15458 637 0,'2'-11'156'0,"-3"-1"6"0,4 0-77 16,6 3-29-16,10 1-17 0,4-2-10 15,6-4-5-15,8-1-3 0,3-2-6 16,3-1-5-16,2-2-10 0,-5-1-9 16,-1 4-25-16,-5 4-23 0,-6 3-120 15,-7 4-137 1,-10 7-329-16</inkml:trace>
  <inkml:trace contextRef="#ctx0" brushRef="#br0" timeOffset="218087.8379">15934 15653 759 0,'-9'-3'157'0,"3"6"0"16,5 4-127-16,6 4-19 0,7 4-1 15,4-3 1-15,2-1 0 0,2-3 0 16,2-4 1-16,1-4-4 0,1-5-3 16,-1-3-3-16,0-7 0 0,-3-7 1 0,-1-3-1 15,-1-4-1 1,-4-2-1-16,-3-3-1 0,-4 0-2 16,-3 2 0-16,-2 7 0 0,-5 4-2 15,-2 6 1-15,-6 6 0 0,-4 7 3 16,-1 10 2-16,-2 4 4 0,-1 2 3 15,-1 6 4-15,0 3 5 0,4 3 3 0,-1 1 2 16,3 0 0-16,3 1-1 16,1-4-2-16,4 0-3 0,1-4-4 0,3-1-4 0,4-5-1 15,4-2-3-15,3-4 0 0,6-1-1 16,5-1 0-16,4-4 0 0,6-1 1 16,4-3-4-16,4-4-8 0,1-1-9 15,-1-3-22-15,-2-4-23 0,-3-5-136 16,-5-4-151-16,-5-6-357 0</inkml:trace>
  <inkml:trace contextRef="#ctx0" brushRef="#br0" timeOffset="218372.6439">16421 14831 575 0,'7'5'145'0,"4"5"7"16,2 6-38-16,8 7-66 0,3 4-14 16,5 5 5-16,3 4 1 0,-1 4-4 0,2 2-3 15,0 4 0-15,-6 0-6 0,-5 5-4 16,-4-1-1-16,-9-2-1 0,-6 1 1 16,-9 0-1-16,-6 2-4 0,-7 3-1 0,-8-3-2 15,-4 0-3-15,-6 0-1 0,-3-4-1 16,-6-1-6-16,-3-5-4 0,-2 0 11 0,1-1 73 15,1 0-292-15,-2-7-194 16,4-1-542-16</inkml:trace>
  <inkml:trace contextRef="#ctx0" brushRef="#br0" timeOffset="225578.7493">20122 15234 490 0,'-14'-16'113'16,"-9"6"8"-16,-2 3-76 0,2 7 0 15,0 2 0-15,1 3 2 0,0 4 1 16,-1 4-3-16,2 4-6 0,-1 8-7 15,-2 1-6-15,-2 10-4 0,-3 6-3 16,-2 5-2-16,-4 5-2 0,0 2 0 0,1-3-3 16,4 3-1-16,5-6-4 0,8-5-1 0,12-3-2 15,13-5 0-15,11-8-2 0,13-4-5 16,10-8-15-16,7-8-29 0,7-8-57 16,5-9-71-16,-2-6-129 0,-4-7-275 15</inkml:trace>
  <inkml:trace contextRef="#ctx0" brushRef="#br0" timeOffset="226395.3254">20358 15444 468 0,'-13'-6'127'15,"2"2"10"-15,-5 3-15 0,1 3-68 16,-3 2-6-16,0 2-1 0,-2 1-2 16,3 2-5-16,-2 1-7 0,0 1-6 15,2 2-5-15,1 1-4 0,0 5-2 0,2 2-1 16,2 4 0-16,0 2 0 0,2 4-2 16,2 0-2-1,3 0-1-15,2-1-3 0,0-2-1 16,3-1-2-16,3-2-2 0,2-2-1 15,3-4 0-15,3-3 0 0,4-4 0 16,5-2 1-16,5-3 0 0,4-7 0 0,4-9 1 16,2-3 0-16,2-6-1 0,-3-5-2 15,-1-4-2-15,-3-8-1 0,-6-3-3 16,-4 1-1-16,-6-3 0 0,-5-1 0 0,-6 1 2 16,-5 1 1-16,-5 5 1 0,-2 6 1 15,-4 7 0-15,-1 7 1 0,-1 5 0 16,0 6 0-16,-1 4 0 0,1 4 0 0,1 3 1 15,-1 2 0-15,4 0 1 0,2 0-1 16,2-2 1-16,3 0 0 0,4-4 0 16,4-1 0-16,5-6 1 0,7-2-1 0,4-6 1 15,7-2 0-15,6-3 1 0,7 0-2 16,6-3 0-16,3 4 0 0,1 2-1 16,3 1 0-16,-2 3 0 0,-2-1-1 0,-7 3 1 15,-6 1 0-15,-7 1 0 0,-7 0-1 16,-8 3 2-16,-6 0 0 0,-5 2 1 31,-6 0 0-31,-5 1 1 0,-4 2 1 0,-5 4 0 16,-4 0 1-16,-6 3-1 0,-2 1-1 15,-4-1 0-15,0 2 0 0,0 0-1 16,2 1-1-16,3 2-1 0,4-1 0 16,6-1 0-16,8 3-1 0,6 0 0 0,8-1 1 15,6-4-1-15,9-2 1 0,5-1 1 16,5-2 0-16,4 0 0 0,1-2 0 0,2 0 0 15,0 2 1-15,-3-1 0 0,-3 5 0 16,1 1 1-16,-5 3 1 0,-2 4 1 16,-3 2 0-16,-4 0 0 0,-1 3 1 0,-4 0-1 15,-3 0 1-15,-4 0 0 0,-1-1 1 16,-7 0 2-16,-3 0 1 0,-8 0 3 16,-7-1 1-1,-8 0 1-15,-8 1-1 0,-7 0 1 16,-4-3-2-16,-3-1-1 0,0-6-4 15,4-2-2-15,7-4-1 0,8-7-2 16,9-9-8-16,13-5-10 0,13-10-10 16,15-6-6-16,12-8-55 0,12-10-132 0,10-10-162 15,5-3-378-15</inkml:trace>
  <inkml:trace contextRef="#ctx0" brushRef="#br0" timeOffset="226749.7987">21323 14918 546 0,'-2'-9'126'15,"2"3"10"-15,0 3-66 0,-1 5-27 16,0 4-4-16,-3 6 5 0,-1 7 6 16,-4 5 1-16,-3 12-4 0,-4 9-1 15,-5 6-5-15,-4 8-5 0,-3 2-4 0,-1 5-1 16,0 3-4-16,4 2-4 0,4-6-5 15,8 0-2-15,8-5-4 0,8-4-2 16,7-8-3-16,9-6-2 0,7-8-1 0,4-8-2 16,5-7 0-16,5-12 0 0,3-7-9 0,1-6-9 15,-2-12-3-15,-4-7-43 0,-5-9-13 16,-5-12-135-16,-9-3-155 0,-9-6-347 16</inkml:trace>
  <inkml:trace contextRef="#ctx0" brushRef="#br0" timeOffset="226933.9377">20936 15253 548 0,'0'-18'122'0,"8"4"7"0,3 0-75 16,8 4-20-16,6 1-9 0,8 5 0 16,6 3 0-1,4 4 1-15,4 4 0 0,3-1-16 16,4 2 72-16,-1-2-227 0,-2 4-138 0,-6-3-395 15</inkml:trace>
  <inkml:trace contextRef="#ctx0" brushRef="#br0" timeOffset="227396.1795">22075 14975 517 0,'-23'-19'124'0,"-9"3"12"0,-4 1-38 16,-2 8-47-16,3 6-6 0,0 5 3 15,2 11 5-15,4 9 0 0,1 13-5 16,3 10-9-16,4 11-8 0,2 11-6 16,0 10-2-1,5 6-2-15,3 5-2 0,7-1-6 16,5-3-1-16,7-6-4 0,8-8-2 0,8-5-2 15,6-12-1-15,7-10-3 0,5-11-4 16,4-9-27-16,1-10-142 0,1-10-23 16,-8-14-140-16,-2-10-301 0</inkml:trace>
  <inkml:trace contextRef="#ctx0" brushRef="#br0" timeOffset="227866.1063">22321 15327 486 0,'-4'-14'117'0,"1"1"10"15,2 3-49-15,1 3-24 0,0 1-7 16,0 4-2-16,1 4 3 0,-1 5 0 16,-2 9-6-16,0 4-7 0,-2 7-8 15,-2 8-1-15,0 8 2 0,-2 5-1 16,-2 4-5-16,2-3-5 0,1 1-3 16,0-1-4-1,2-7-2-15,3-3-1 0,0-5-5 0,4-7-7 16,2-4-21-16,3-6-28 0,2-7-134 15,5-7-149-15,3-9-368 0</inkml:trace>
  <inkml:trace contextRef="#ctx0" brushRef="#br0" timeOffset="228219.7755">22318 15239 482 0,'-13'-5'120'16,"3"1"11"-1,2 1-79-15,5-1-5 0,7 0 2 16,5-3 1-16,5 0-7 0,6-3-9 16,4-3-10-16,7 0-5 0,2 1-2 15,2 2-3-15,0 4-3 0,0 6-1 0,0 7 0 16,0 7-1-16,-3 7 0 0,-4 5-1 15,-3 5 0-15,-5 5 1 0,-6-3 0 16,-8 0 2-16,-7 1 2 0,-7-2 1 0,-8 0 1 16,-6-3 1-16,-5-3-2 0,-6-1-1 15,-3-2-2-15,-4-5-3 0,-2-2-1 16,1-4-2-16,1-3-6 0,4-6-4 0,5-5-29 16,10-7-25-16,9-7-126 0,12-7-144 15,11-4-350-15</inkml:trace>
  <inkml:trace contextRef="#ctx0" brushRef="#br0" timeOffset="228498.5163">22691 15005 549 0,'5'-18'131'16,"2"3"11"-16,5 9-81 0,5 6-7 15,2 4-3-15,4 8 1 0,0 6-2 0,1 6-7 16,2 8-4-16,2 4-5 0,2 2-5 16,1 6-2-16,-1 3-3 0,2 2 0 15,0 3-2-15,-1-2-6 0,-3 3-4 16,-2 1-2-16,-3-2-3 0,-6-3 0 0,-7 0-3 16,-9-7 1-16,-10-2-1 0,-10-6 0 15,-9-6 0-15,-11-1 0 0,-7-4 0 16,-3-1-4-16,-2-8-3 0,0 0-33 15,3-6-124-15,5-5-42 0,7-9-145 16,14-7-318-16</inkml:trace>
  <inkml:trace contextRef="#ctx0" brushRef="#br0" timeOffset="228821.3527">23585 15379 681 0,'1'-8'142'0,"4"-2"4"0,5-1-115 15,6-1-18-15,7-2 0 0,7-1 0 16,6-2 1-16,5 1-1 0,3 2-1 16,1 2-8-16,-1 2-16 0,-5 3-21 15,-7 4-121-15,-9 6-126 0,-9 7-323 0</inkml:trace>
  <inkml:trace contextRef="#ctx0" brushRef="#br0" timeOffset="229021.4486">23469 15574 738 0,'-12'1'155'0,"14"-8"4"16,11-1-114-16,9-3-28 0,12-4-1 0,8-2 0 0,7-3 0 16,7 2 1-16,3 1-3 0,5 3-5 15,-1 2-2-15,-2 3-26 0,-1 4-58 16,-5 2-95-16,-7 2-134 0,-3 0-329 15</inkml:trace>
  <inkml:trace contextRef="#ctx0" brushRef="#br0" timeOffset="229721.2678">25254 14682 610 0,'4'-9'135'0,"-8"6"11"0,-5 1-96 15,-3 2-4-15,-2 3-5 0,-4-1 2 16,-2 4 6-16,-5 0-3 0,-4 2-8 16,-5 3-7-16,-5 3-6 0,-1 3-4 15,-3 2-3-15,-1 1-2 0,2 5-4 16,1 3-3-16,6-4-3 0,6-1-2 0,9-2-2 0,7 0-2 16,8-1 0-16,12-5 0 0,9-3 0 15,12-3 1-15,8-2 0 0,8-3 0 16,6-2 1-16,2-1-1 0,0 0 0 15,-5 3-1-15,-5 2 0 0,-11 2-1 16,-9 5 0-16,-13 4 0 0,-9 4 1 16,-10 2 0-1,-9 4 2-15,-11 2 2 0,-8 0 4 0,-6 1 3 16,-8 0 2-16,-4 0 1 0,-6 0 2 16,-3-1-1-16,0 5-2 0,0-1-2 15,6 1-2-15,8 0-2 0,12 1-3 16,17-2-1-16,13-4-1 0,19-3 0 15,18-6-1-15,14-8 1 0,14-6-1 16,12-9 1-16,8-8 0 0,6-7 0 0,4-4 0 0,1-3-1 16,-6-1-1-16,-4 2 1 0,-10 2-1 15,-12 5-2-15,-9 2-5 0,-13 4-8 16,-10 2-8-16,-10 6-9 0,-6 3-7 16,-6 3-21-16,-2 6-28 0,-3 5 1 15,0 4-112-15,0 7-128 0,3 5-294 0</inkml:trace>
  <inkml:trace contextRef="#ctx0" brushRef="#br0" timeOffset="230121.602">24938 16302 702 0,'-28'14'134'15,"0"1"5"-15,1 2-126 0,4-2-12 16,8-5-5-16,6-4 11 0,9-1 11 0,9-3 10 16,9-3 5-16,10-9 3 0,5-2 2 15,4-1 4-15,3-6 2 0,0-2-3 16,-1-5-6-16,-3 0-8 0,-3-2-6 0,-2-3-4 16,-5-1-3-16,-5-3-4 0,-3-1-2 15,-4-1-3-15,-4 0-1 0,-5 4-3 16,-3 6 0-16,-2 7-1 0,-1 6-3 15,-2 9 0-15,-3 11 0 0,-2 9 0 16,-1 9 0-16,-3 7 1 0,1 5 3 16,-1 4 3-1,1 0 2-15,1 0 2 0,2-3 1 0,2-4 0 16,1-4 1-16,2-2-3 0,2-4-1 16,2-6-2-16,3-2-2 0,3-6 1 15,4-6-8-15,1-6-6 0,6-7-6 16,0-5-35-16,2-7 75 0,-3-9-233 0,1-9-172 15,-6-5-431-15</inkml:trace>
  <inkml:trace contextRef="#ctx0" brushRef="#br0" timeOffset="230239.0247">25229 15878 728 0,'-3'2'159'0,"-1"-1"7"0,0-1-90 16,4 2-51-16,4-1-6 0,5-1 0 0,1-1 8 15,2 0 2-15,2-1-20 0,1-6-181 16,4 0-160-1,-2 1-421-15</inkml:trace>
  <inkml:trace contextRef="#ctx0" brushRef="#br0" timeOffset="230939.1647">25979 14740 581 0,'-7'-7'127'16,"-2"4"10"-16,-4 3-88 0,-1 3-7 0,-2 1-1 0,-3 1 4 16,-1 5 8-16,-3 3-1 0,-2 2-7 15,-2 7-6-15,-2 6-6 0,-1 4-3 16,0 6-4-16,3 4-4 0,3 4-4 16,6 2-5-16,6-2-4 0,7-2-3 15,8-5-2-15,9-4-1 0,9-4-2 16,5-9 1-1,9-6 0-15,7-5-4 0,5-6-7 0,4-5-12 16,0-5-15-16,-2-3-26 0,-2-3-14 16,-6-3-15-16,-6-1-2 0,-8-2 5 15,-6 1 11-15,-7 0 15 0,-5 2 32 16,-6 0 21-16,-3 2 22 0,-4 5 17 16,-2 3 11-16,-1 3 10 0,-3 1 6 15,1 3 1-15,0 3-2 0,2 3-3 0,1 3-4 0,2 1-3 16,2 2-5-16,0 3-5 0,4 3-3 15,1 0-4-15,0-1-3 0,2 1-6 16,-2 2-3-16,0 0-5 0,0-2-3 16,1 0-2-16,-1-3-2 0,1 1-2 15,0-3-4-15,0-3-8 0,0-5-12 16,0-2-14-16,0-5-38 0,0-8-130 0,2-3-154 0,-3-4-360 16</inkml:trace>
  <inkml:trace contextRef="#ctx0" brushRef="#br0" timeOffset="231070.7036">26241 15015 537 0,'-11'-10'140'0,"0"2"14"0,0-1-13 0,4 2-98 0,3 1-15 16,3-2 2-16,2 0 3 0,4 2-26 16,3-2-34-16,3 0-132 0,2 2-135 15,4-1-339-15</inkml:trace>
  <inkml:trace contextRef="#ctx0" brushRef="#br0" timeOffset="232301.3763">26957 14601 520 0,'-7'-23'130'0,"-4"1"10"0,-2 6-79 15,-5 7-2-15,-3 5 0 0,-3 7-1 16,-6 7-3-16,-3 8-6 0,-4 10-4 16,-3 9-5-16,-2 7-5 0,-2 10-5 15,1 5-1-15,6 7-4 0,6 5-2 16,7 1-4-1,8-2-4-15,11-2-4 0,10-5-2 16,11-4-3-16,8-8-2 0,10-9-1 16,8-9-4-16,7-6-4 0,5-6-7 0,3-9-32 15,2-8 133-15,-3-8-293 0,-3-4-179 16,-9-4-482-16</inkml:trace>
  <inkml:trace contextRef="#ctx0" brushRef="#br0" timeOffset="232686.0871">27181 14817 531 0,'-4'-13'115'0,"-1"5"9"0,1 4-88 16,-1 0-7-16,2 3 2 0,0 2 3 16,2 1 9-1,-2 1-1-15,0 1-3 0,0 3 0 0,-3 0 0 16,-1 5 2-16,-3 5 2 0,-4 3-3 16,-3 6-1-16,-2 4-4 0,0 7-4 15,-1 4-3-15,3 4-6 0,0-1-4 16,3 1-6-16,4-4-2 0,2-3-4 15,4-5-1-15,2-4-5 0,2-3-6 16,4-3-13-16,3-5-4 0,4-2-49 0,3-6-133 0,3-3-159 16,1-3-379-16</inkml:trace>
  <inkml:trace contextRef="#ctx0" brushRef="#br0" timeOffset="233020.0041">27157 14808 532 0,'-12'-8'110'0,"-2"3"12"0,5 0-82 15,1 0-2-15,2 2 3 0,3 0 0 0,6-3 3 16,5 2 5-16,3-2-10 0,4-1-8 15,7-1-11-15,5-1-4 0,3 3 0 16,1-1-1-16,0 2-3 0,-1 1-3 16,0 5-3-16,-5 4 0 0,-3 2-2 15,-8 5 1-15,-2 5 1 0,-3 3 0 0,-6 4 2 16,-6 2 2-16,-5 1 1 0,-5 2 1 0,-5 0 2 31,-9 0-1-31,-3-2-2 0,-7-2-1 16,0 0-2-16,0-4-2 0,1-4 0 0,4-3-5 0,9-3-8 0,7-4-6 15,8-5-34-15,9-6-6 0,8-10-136 16,7-1-145-16,2-7-341 0</inkml:trace>
  <inkml:trace contextRef="#ctx0" brushRef="#br0" timeOffset="233303.2421">27482 14552 602 0,'2'-20'134'15,"5"1"12"-15,2 6-93 0,3 2-14 16,2 6-3-16,4 3 4 0,3 5 6 16,0 8-6-16,3 9-10 0,2 7-5 0,3 9-3 15,3 6-3-15,0 4-1 0,-3 5-3 31,-2 3-2-31,-2-1-2 0,-8-3-2 0,-5 1-2 16,-9 1 0-16,-7-2-2 0,-10-3-1 16,-7-2 1-16,-9 0-1 0,-9-3 0 15,-9-3 3-15,-10-1 2 0,-5-4 6 16,-6 1 86-16,-6-3-292 0,-1-1-183 0,4-2-527 16</inkml:trace>
  <inkml:trace contextRef="#ctx0" brushRef="#br0" timeOffset="233872.2872">23077 16942 774 0,'-2'-1'163'0,"7"-9"0"16,7-3-128-16,13 4-27 0,12-1-5 16,6-8 1-16,12-3 1 0,7-1 0 15,2 2-1-15,1 3 2 0,-4-1-1 0,-5 4-3 16,-8 6-14-16,-12 6-25 0,-10 6-98 15,-17 2-33-15,-14 6-118 0,-14 4-253 0</inkml:trace>
  <inkml:trace contextRef="#ctx0" brushRef="#br0" timeOffset="234025.2968">22983 17273 927 0,'29'-5'193'0,"14"-7"0"16,11-4-158-16,8-6-34 0,7-5 1 15,2-5-1-15,-2 0 0 0,-5 2 3 16,-9 1-3-16,-10 5-11 0,-7 7-17 16,-10 6-41-16,-9 5-126 0,-12 5-151 15,-8 2-369-15</inkml:trace>
  <inkml:trace contextRef="#ctx0" brushRef="#br0" timeOffset="259804.8116">25359 16879 496 0,'5'-16'115'0,"-2"5"6"15,-2 3-51-15,2 3-37 0,-1 3-7 16,0 0 3-16,-2 3 4 0,-1 2 5 16,-4 3-3-16,-2 1-2 0,-6 2-4 15,-8 4-5 1,-6 3-2-16,-7 1-4 0,-6 3-3 15,-3 2-3-15,-6 2-2 0,-3 3-3 16,-1 4-1-16,2 0-2 0,3 0-1 16,3 0-2-16,6-5 0 0,12 1-2 0,10-8 1 15,13-4-1-15,14-9 1 0,13-4 0 16,11-6 1-16,11-1-1 0,7-8 2 16,10-3-1-16,2-3 1 0,2 3 1 0,-7 1 0 15,-7 4 1-15,-11 2 0 0,-10 6 0 0,-12 4 5 16,-12 6 2-16,-10 5 0 0,-11 5 0 15,-7 4 1-15,-9 2 1 16,-7 2 0-16,-4 6-2 0,-5-1-3 0,-6 4-1 16,-2 3-1-16,-4 5 1 0,-1 2-2 15,-2 0 0-15,-2 1 0 0,8-3-1 0,6-2-1 32,10-3 1-32,13-4-2 0,12-5 0 0,13 1-1 0,16-7-1 0,9-2 1 15,10-6-1-15,11-11 1 0,8-6-1 0,10-9 1 16,6-6 0-16,7-2 0 0,4-4 0 15,-3-3-1-15,-4 2 1 0,-6 3 0 32,-11 2-1-32,-11 5-1 0,-14-1-4 0,-13 8-5 15,-7 4 7-15,-7 8-55 0,-8 3-137 0,1 11-155 16,-4 1-389-16</inkml:trace>
  <inkml:trace contextRef="#ctx0" brushRef="#br0" timeOffset="260357.8312">24921 18224 547 0,'0'2'128'0,"1"0"12"0,1 1-80 16,1-2-18-16,3-1 2 0,0-3 5 15,6-2 2-15,2-3-10 0,3-3-9 16,4-1-9-16,3-2-6 0,1-2-4 16,3-1-3-16,-1-3-4 0,0-1-2 15,1-4-2-15,-4 1 0 16,-3-1-1-16,-5 0-3 0,-7 0-4 16,-9 4-2-16,-8 3-1 0,-7 7 0 15,-6 5-2-15,-7 4 1 0,-4 6 2 16,-4 8 5-16,-5 11 5 0,-1 8 4 15,-4 4 2-15,-3 4 8 0,-2 6 4 16,0 0 4-16,5 1 3 0,8-7-2 16,7-9-2-16,12 1-2 0,11-4-6 0,14-5-3 0,12-3-5 15,10-9-2-15,10-3-2 0,8-7 0 16,7-5 0-16,8-4 0 0,4-5 0 16,7-6 0-16,-5-3-1 0,-1-3-4 15,-8 1-8-15,-8-3-32 0,-10-1 138 16,-10 2-293-16,-11 5-175 0,-3 6-478 15</inkml:trace>
  <inkml:trace contextRef="#ctx0" brushRef="#br0" timeOffset="261021.6964">26112 16707 505 0,'-14'-19'118'16,"0"4"8"-16,-2-1-78 0,-1 4-7 15,1 1-2-15,2 4-1 0,0 3-4 16,4 8-6-16,-1 4-6 0,2 8-7 15,1 5-4-15,2 4-3 0,0 5-1 0,-1 6 0 0,2-1 1 16,2 1-2-16,2 1-1 0,3-1 0 16,2 1 0-16,3-2 0 0,2 1 0 15,2-3 1-15,2 0 1 0,-1-2 2 16,-1 0 0-16,-4-4 0 0,-2-1 1 16,-4-3 1-16,-4-1 0 0,-5-1-1 0,-3 0-1 31,-2 0-2-31,-3-3 0 0,-2 1-1 0,-2 1-2 15,-4-1 0-15,-2-2-1 0,-4-4-3 16,-3-2-11-16,-3-3-35 0,-2-3 89 16,-2-4-216-16,4-6-147 0,5-3-381 15</inkml:trace>
  <inkml:trace contextRef="#ctx0" brushRef="#br0" timeOffset="261175.4252">25689 17182 526 0,'1'-13'146'16,"-3"3"13"-16,-1 4-7 0,4 0-86 15,5 0-22-15,6-2-4 0,6-2 0 0,6-2-7 16,4-1-13-16,8-4-9 0,6-1-4 16,4-1 0-16,1 2-3 0,-2 0 0 15,-3 3-33 1,-6 2-144-16,-9 4-6 0,-6 5-125 16,-12 7-270-16</inkml:trace>
  <inkml:trace contextRef="#ctx0" brushRef="#br0" timeOffset="261538.2911">26102 17311 661 0,'-1'0'145'16,"3"6"8"-16,3-2-99 0,6 1-29 0,6-1-3 16,6-3 1-16,4-2 1 0,4-4-4 15,4-4-7-15,0-3-6 0,0-3-3 16,-3-3-1-16,-6-2-2 0,-6-3 0 15,-7-3-2-15,-7-4 0 0,-5-1-1 0,-6 1 0 16,-4 1 0-16,-4 4-1 0,-2 7 1 16,-3 7 2-16,0 6 2 0,-3 11 2 15,-3 5 4-15,-2 7 4 0,0 6 5 0,-1 4 3 16,1 4 4-16,1 2 0 0,2 1-1 16,6 1-1-16,3-2-4 0,6 0-3 31,4-1-4-31,5-4-3 0,7-3-3 0,7-3-1 15,5-2-1-15,10-4 0 0,2-6 0 16,6-6 0-16,4-4 0 0,3-6-6 0,2-4-3 16,2-7-30-16,0-6-129 0,1-4-32 15,-2-2-139-15,8-3-296 0</inkml:trace>
  <inkml:trace contextRef="#ctx0" brushRef="#br0" timeOffset="262039.2402">27367 16690 461 0,'-5'-13'120'16,"-3"3"9"0,-3 5-28-16,-2 5-49 15,-5 3-9-15,-3 3 2 0,-4 3 3 0,-3 6-2 0,-1 4-6 16,-3 5-5-16,0 4-3 0,-1 3-3 16,2 4-4-16,5 2-3 0,4 0-3 15,3 3-4 1,9-2-3-16,8 0-4 0,9-2-1 0,6-3-2 0,7-3-1 15,4-4-1-15,5-6 1 0,5-6-3 16,4-4-8-16,2-7-7 0,-1-3-35 16,0-5-86-16,-3-3-52 0,-2-5-133 15,-4-4-274-15</inkml:trace>
  <inkml:trace contextRef="#ctx0" brushRef="#br0" timeOffset="262476.8466">27341 17167 614 0,'-13'2'144'15,"4"0"7"-15,4 1-98 0,7 0-18 16,5-3 0-16,4-4 2 0,6 0-5 16,4-5-11-16,6-4-7 0,3-6-5 15,2-4-3 1,0-3-3-16,-1-2-1 0,-5 0 0 16,-4 0-1-16,-6 0 1 0,-6 4-1 0,-7 3 1 15,-6 4-1-15,-7 3-1 0,-6 3 0 16,-5 5 1-16,-4 6 0 0,-4 5 2 15,-4 6 3-15,-3 5 4 0,-1 4 3 16,-2 6 5-16,-2 3 1 0,3 2 2 16,3 2-1-16,4 0-1 0,7-2-3 0,9-1-4 15,9-2-2-15,9-3-2 0,12-3-3 0,9-2-1 16,8-4 0-16,6-5-1 0,6-3 0 16,5-6-1-16,2-4 1 0,0-5-2 15,-3-2-8-15,-2-4-9 0,-2-2-2 16,-4 0-27-16,-3-4 132 0,-5-3-284 15,-6-5-165-15,-3-3-447 0</inkml:trace>
  <inkml:trace contextRef="#ctx0" brushRef="#br0" timeOffset="262708.1306">28166 16484 512 0,'-7'-12'119'16,"2"2"10"-16,0 4-83 0,-1-1-5 16,-1 2 3-16,-2 1 6 0,-2 1 0 0,-3 3-3 0,-3 3-5 15,-4 5-3-15,0 7-4 0,-3 10-1 16,0 7-2-16,-3 8-3 0,1 5-4 15,1 7-3-15,0 3-3 0,1 3-3 16,1-2-4-16,3 0-2 0,6 2-3 16,6-2-2-16,9-5-2 0,8-2-1 15,8-6 0 1,9-4-1-16,6-7 1 0,4-8-1 0,3-6-3 16,1-4-9-16,0-5-11 0,-3-4 118 15,-4-6-293-15,-7 1-178 0,-5-5-490 16</inkml:trace>
  <inkml:trace contextRef="#ctx0" brushRef="#br0" timeOffset="263239.6549">28634 16652 468 0,'-2'-21'122'0,"-1"6"12"16,-1-2-21-16,-2 4-58 0,2 1-10 16,-2-1 1-16,1 1 0 0,-2 2-2 15,-2 2-11-15,0 4-9 0,-1 3-6 16,-1 4-5-16,0 4-3 0,0 5-4 16,-1 3-1-16,1 5-2 0,1 2-1 0,2 2 0 0,1 0-1 15,1 1 0-15,1-1 0 0,3 0 0 16,2-1 1-16,2 0 0 0,2 0 1 15,4-1 0-15,4 2 1 0,2 2 0 16,4-1 1-16,-1 0-2 0,1 1 1 16,-2 0-1-16,-1-2 0 0,-3-1-1 15,-5-1 0 1,-4-3 1-16,-5-1 1 0,-4-3 1 0,-10-1-1 16,-6 1 1-16,-4-1-1 0,-8-2 1 15,-4-1-1-15,-8-1-3 0,-5-3-3 16,4-1-35-16,3-3 141 0,6-5-286 15,8-2-164-15,10-5-459 0</inkml:trace>
  <inkml:trace contextRef="#ctx0" brushRef="#br0" timeOffset="263477.5424">28386 16899 652 0,'-5'-9'149'16,"5"1"14"-16,0 2-95 0,4 2-22 15,3 0-8-15,5-4 1 0,6-2 2 16,4 0-10-16,7 0-14 0,3-2-8 0,5 0-2 15,0 0-4 1,-2 2-2-16,-4 3-32 0,-3 2 52 16,-8 3-201-16,-11 4-154 0,-3 7-406 15</inkml:trace>
  <inkml:trace contextRef="#ctx0" brushRef="#br0" timeOffset="263740.4555">28676 17156 587 0,'5'-3'138'16,"4"-2"8"-16,6 3-39 0,5-1-79 16,6-2-10-16,2-3 4 0,4-4 1 15,0-4 1-15,1-1-8 0,-3-3-4 16,-2-2-4-16,-5-2-2 0,-6 0-2 0,-4 0-1 16,-6 1 0-16,-5 1-2 0,-5 4 0 0,-3 4 0 15,-5 2-1-15,-3 5 1 0,-2 6 2 16,-5 2 3-16,-1 5 4 0,-4 5 3 0,-3 3 5 15,0 2 3-15,-1 4 4 0,-1 1 1 16,4 3-2-16,4 4-1 0,4-3-4 16,6 0-3-16,5 2-3 0,8-1-5 31,9-2-3-31,7-4 0 0,7-3-2 0,7-3 0 16,7-5 0-16,7-4 0 0,2-4-1 15,4-3 0-15,-2-3-2 0,-2-4-5 0,-2-3-5 16,-6-4-12-16,-3-7-4 0,-2-7-43 15,-7-6-132-15,-6-7-150 0,-8-3-365 16</inkml:trace>
  <inkml:trace contextRef="#ctx0" brushRef="#br0" timeOffset="263978.9637">29135 16474 732 0,'-3'-26'159'0,"11"2"6"16,12 10-114-16,13 6-24 0,9 8 0 15,6 9 1 1,1 8 4-16,3 12-2 0,-2 10-3 0,-4 8-5 16,-6 7 0-16,-5 4-1 0,-7 2 0 15,-6 4-1-15,-8 1-1 0,-6-1-3 16,-7 2-1-16,-3-7-3 0,-9-1-3 16,-8-4-2-16,-5-4-3 0,-6-5 2 15,-8-5-2-15,-10-5 45 0,-10-2-113 16,-9-4-146-16,-8-1-178 0,-13-2-475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11:48.2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9260 7538 479 0,'7'-13'115'0,"-2"2"7"16,-3 2-73-16,-1 3-3 0,-2 0 2 15,-3 2 0-15,0 0-4 0,-3 1-4 16,-5 2-7-16,-4 2-6 0,-5 6-8 16,-5 2-3-16,-5 1-4 0,-5 3-2 15,-1 1-1-15,-2 4-1 0,3 1-1 0,2 0-1 0,6-1-2 16,2 4-2-16,7 0 0 0,3 2-2 15,7 2 1-15,4-3-1 0,5 0 0 16,2 1-1-16,6-2 1 0,2-4 0 16,3 0 0-16,3-4 0 0,3-1 0 15,3-3 0-15,2-1 1 0,1 0-1 16,4 0 1-16,-3 0 1 16,-1 0-1-16,0 0 1 0,-5 1-1 15,-2 1 2-15,-3 1-1 0,-4 0 1 16,-3 1-1-16,-4 2 2 0,-3-1 2 15,-4 1 3-15,-4-1 0 0,-4 1 1 16,-7-2 0-16,-6 3 0 0,-7-2 0 16,-7 0-4-16,-3 0-1 0,-4 1-1 15,-6-3-1-15,1-1-1 0,2-4 1 0,2 0-1 0,6-3 2 16,1-3-1-16,8-4-5 0,10-7-25 16,8-7-29-16,13-12-124 0,9-4-143 15,12-4-353-15</inkml:trace>
  <inkml:trace contextRef="#ctx0" brushRef="#br0" timeOffset="784.3935">9494 7429 531 0,'-8'-5'135'0,"0"2"8"15,2-1-78-15,1-2-10 0,1 0 5 0,1-3-4 16,2-2-8-16,1-3-8 0,3-3-8 15,4-4-7-15,3-3-7 0,3-1-4 16,3 0-4-16,1 1-2 0,0 0-4 16,0 1 0-16,-1 3-2 0,-4 2-1 0,0 2 1 15,-4 1-1-15,-4 0 0 0,0 1 1 16,-4 2-1 0,0 0 0-16,-3 2 0 0,2 3 0 15,-2 0 1-15,2 4-1 0,-3 4-1 16,2 4 1-16,-1 7 1 0,1 8-1 15,-5 4 0-15,0 7 1 0,-1 7 0 16,0 5 1-16,3 2 0 0,-2 0-1 16,1-4 0-16,4 0 0 0,1-3-1 0,3-5 0 15,1-7-1-15,-1-1 0 0,1-8 0 0,0-2 1 16,0-4-2-16,-3-4 1 0,-4-3 0 16,-3-3-2-16,-4-2-4 0,-4-2-4 15,-3-4-2-15,-4-2-1 0,-1-3-1 16,0-3 1-16,0-3 1 0,2-4 4 15,2-3 5-15,4-1 1 0,3 1 2 0,4 2 1 16,3 1 0-16,4 4 0 0,2 4 0 0,5 8 0 16,5 4 0-16,3 5 1 0,1 2-1 15,5 3 0-15,0 1 0 0,6 3 0 16,1-2-1-16,1-3 1 0,2 0-1 16,2-3 1-16,-2-1-1 0,-1-3-3 15,-3-4-4-15,-5 0-2 0,-6-5-3 0,-3-1 1 31,-7-3-2-31,-5-2 1 0,-3-4 2 0,-5 2 3 16,-3 0 4-16,-3 2 4 0,-5 3 1 16,-2 4 3-16,-3 7 3 0,-3 7 3 15,-4 3 3-15,-2 6 3 0,-1 2 1 16,0 4 1-16,0 0-1 0,0-1-1 0,3-3-2 16,1 1-4-16,4-3-2 0,3-1 2 15,3-3-3-15,2-1-23 0,5 0 4 0,6-4-174 16,1 0-156-16,1-1-410 0</inkml:trace>
  <inkml:trace contextRef="#ctx0" brushRef="#br0" timeOffset="1269.5552">9951 7949 638 0,'-2'-3'136'0,"4"0"3"16,5-4-96-16,9-2-22 0,7 0 1 0,5-3 1 15,7-2-1-15,5-3-1 0,-1-1-2 16,2 2-5-16,-6 0-6 0,-5 4-13 16,-7 3-23-16,-7 6-15 0,-12 8 78 15,-7 4-193-15,-8 10-131 0,-5 2-329 0</inkml:trace>
  <inkml:trace contextRef="#ctx0" brushRef="#br0" timeOffset="1400.767">9979 8124 587 0,'11'-3'138'15,"3"-3"6"-15,6-2-54 0,6-3-64 16,6-1-7 0,4-7 0-16,0-1 2 0,2 3 0 15,-2-2-9-15,-3 3-29 0,-4 2-72 16,-5 2-65-16,-5 5-117 0,-7 4-275 0</inkml:trace>
  <inkml:trace contextRef="#ctx0" brushRef="#br0" timeOffset="2654.7899">11458 7664 471 0,'7'-26'121'15,"-4"2"8"-15,-3-1-61 0,-2-1-11 0,-2 3 0 0,-1 6-1 16,-3 2-4-16,-2 0-6 0,-1 7-4 16,-2 3-7-16,-2 5-8 0,-3 6-6 15,-2 6-4-15,-5 5-4 0,-1 10-2 16,-1 5-2-16,-2 10-1 0,1 7-1 15,2 5-1-15,3 0-2 0,5 0 0 16,4-3-2-16,6-3-1 0,7-5 0 0,5-8-1 0,7-7 0 16,6-4 0-16,5-5-1 0,4-8 1 15,6-8 0-15,1-6-1 0,3-7 2 16,1-6-1-16,-2-5 0 0,-1-3 1 16,-6-2 0-16,-3-3 0 0,-7-2 0 15,-5-6 0-15,-5-3 0 0,-6-3 0 31,-6-6 0-31,-3-1 0 0,-5 3-1 0,-1 1 0 16,-1 9 0-16,0 10 0 0,0 6-1 0,2 12 1 16,0 7-1-16,1 6 0 0,3 8 1 15,0 6 0-15,2 3-1 0,5 0 1 16,6 1 0-16,4 0-1 0,7-2 0 16,6-4 0-16,6-4 0 0,6-6 0 15,2-4 1-15,4-5-1 0,2-6 1 0,-2-4 0 0,-4-4 1 16,-5-2-1-16,-5-3 1 0,-4-2-1 15,-4-3 1-15,-5 6 0 0,-6 0 0 16,0 4-1-16,-2 4 1 0,0 4-1 16,-3 9 0-16,-3 10 0 0,-2 6 1 15,-2 10 0-15,0 9 0 0,-2 10 1 16,-3 9 0 0,-1 5 0-16,-2 0 0 0,-1 3 0 0,1-1-1 15,0 0 0-15,1-5 0 0,2-7 0 16,3-4-1-16,2-3 0 0,3-7 0 15,0-8 0-15,2-8 0 0,-1-8 1 16,-1-10 0-16,1-9 0 0,0-9-1 16,0-13 1-16,2-14 0 0,2-6-1 15,2-11 0-15,0-8-1 0,2-7 1 0,4-7 0 16,1 0 0-16,1 7 0 0,2 3-1 0,2 8 1 16,3 12 0-16,2 14-1 0,1 9 1 15,1 13 0-15,3 4 0 0,-1 8-1 16,0 4 1-16,2 6 0 0,0 4 0 15,-3 5 0-15,-2 4 0 0,-3 3 0 16,-6 5 0-16,-4-1 0 16,-6 4 0-16,-9 1 1 0,-7 2 0 15,-8 2-1-15,-4 0 2 0,-6-1-2 16,-7 1 1-16,-2-2 1 0,0-6-2 16,1-2 1-16,5-5 3 0,3-5-5 15,6-5-9-15,6-7-34 0,11-8 1 16,5-10-142-16,14-9-146 0,10-6-354 15</inkml:trace>
  <inkml:trace contextRef="#ctx0" brushRef="#br0" timeOffset="3033.2939">12575 7474 586 0,'-11'-4'145'0,"7"2"2"15,7-3-44-15,8-1-70 0,8-1-5 16,7-4 2-16,3-1-8 0,2-2-3 16,6-2-1-16,0 0-6 0,-1-1-6 15,-1 2-4-15,-3 1-1 0,-4 0 0 0,-1 2 0 32,-8 2-1-32,-4 4 1 0,-6 0-2 0,-3 3-2 15,-5 2-4-15,-2 1-1 0,-3 3-1 16,-5 3 0-16,-1 0 1 0,-2 4 0 15,-3 1 3-15,-1 3 8 0,-5 4 4 16,1 3 7-16,-1 1 6 0,-1 3 5 0,1 2 5 16,0 5 2-16,1 0-1 0,5 2-2 15,2 0-5-15,3 0-5 0,2 2-5 0,4-2-4 16,1 0-3-16,1 0-2 0,1-3-2 16,2 1-1-16,-4 0 0 0,1-5 3 15,-1-1-5-15,-3-4-1 0,-1-1-52 16,-3-3-143-16,-4-3-162 0,-2-4-413 15</inkml:trace>
  <inkml:trace contextRef="#ctx0" brushRef="#br0" timeOffset="3734.1059">17747 7400 489 0,'17'-13'130'0,"-5"1"11"0,-8 2-62 15,-2 1-10-15,-5 2-3 0,-4 0-6 0,-3 3-11 16,-6 2-7-16,-6 1-8 0,-6 4-7 16,-2 3-7-16,1 2-3 0,-1 4-4 15,3 2-3-15,-1 3-1 0,5 0-2 16,6 2-2-16,-1-2-3 0,1 2-1 15,1 1-1-15,4-2 0 0,9 0 0 0,4-2-1 16,6 0 0 0,7-2 0-16,3-3 1 0,3-2-1 15,4-3 1-15,1-1 0 0,3-1 1 16,-1-1 0-16,1 4 0 0,-1 1 0 16,0 0 1-16,-4 4 0 0,-4 3 3 15,-5 1 2-15,-4 4 2 0,-4-1 1 16,-5 3 1-16,-3 1 2 0,-6 0 0 0,-4 0 0 15,-7-1-2-15,-7-1-1 0,-4-3-2 0,-1-3 0 16,-6-2-1-16,0-3-1 0,-2-3-2 16,0-5-1-16,7-2 0 0,2-5 0 15,6-3-2-15,5-6-8 0,8-6-8 0,10-6-25 16,10-4-29-16,8-4-135 0,10-1-154 16,3 0-368-16</inkml:trace>
  <inkml:trace contextRef="#ctx0" brushRef="#br0" timeOffset="4403.0616">18203 7565 628 0,'-5'-4'141'0,"3"1"5"0,6 0-94 15,3-1-18-15,8-3 3 0,4-3-7 16,5-1-6 0,3 0 0-16,7-1-5 0,1 2-8 0,-2 0-5 15,-2 5-1-15,-4 1-9 0,-6 3-19 16,-5 1-18-16,-13 4 2 0,-5 0-126 15,-10 6-128-15,-7 4-299 0</inkml:trace>
  <inkml:trace contextRef="#ctx0" brushRef="#br0" timeOffset="4534.241">18198 7700 616 0,'5'-4'139'16,"6"-1"3"-16,3-2-81 0,5 0-37 15,4 0-4-15,0-1 1 0,0-1 2 16,0 2 2-16,3-1-32 0,-4 0-141 15,-2 2-135-15,-6-1-350 0</inkml:trace>
  <inkml:trace contextRef="#ctx0" brushRef="#br0" timeOffset="5356.7289">19271 7367 605 0,'3'-11'144'0,"-1"5"7"0,-5 0-83 0,0 4-26 15,-1 5-2-15,-4 5 1 0,0 5-8 16,-2 4-3-16,0 5-6 0,-3 6-7 15,1 6-4-15,-2 2-3 0,-1 5-2 16,-3-1-1-16,-2 2-3 0,1-2-2 16,1-3 0-16,3-2-2 0,4-7-5 0,6-5-9 15,3-4-11-15,9-7-7 0,2-5-12 0,3-7-7 16,2-6-4-16,0-7 2 0,0-8 7 16,-1-5 11-16,-3-8 7 0,-3-7 13 15,-2-6 12-15,-4 0 9 0,-1-3 9 16,-1 0 9-16,2 3 8 0,-1 7 7 15,1 7-1-15,3 10-1 0,2 7-3 16,2 13 0 0,2 10-6-16,1 7-3 0,1 8-2 0,-1 3 1 15,1 7 0-15,-1 2 1 0,-1 1-2 16,0 2-2-16,-2 0-4 0,0-2-3 16,3 2-3-16,1-6-2 0,4 0-4 15,1-5-2-15,2-6-1 0,-1-5 0 16,0-4-7-16,0-7-11 0,-3-8-12 15,-3-8-16-15,4-7-18 0,1-10-12 0,-2-6-9 0,-1-9 2 16,1-4 11-16,-1-4 12 0,0-5 15 16,-4-4 23-16,-1 1 16 0,-2 4 18 15,0 8 14-15,-2 7 12 0,0 8 10 16,-4 10 4-16,-1 15-3 0,-1 8 1 16,-1 6-4-16,-2 8-4 0,1 8-7 15,0 7-6-15,-2 5 0 0,0 4 2 0,-2 2-4 0,1 2-6 16,-1 2-5-16,0-3-5 0,-8 0-3 15,1-1-4-15,2-2-2 0,1-2 0 16,2-1-3-16,0-5-10 0,5-4-12 31,4-6-28-31,2-4-26 0,6-9-123 0,3-7-148 0,2-9-339 0</inkml:trace>
  <inkml:trace contextRef="#ctx0" brushRef="#br0" timeOffset="5535.4463">19829 7239 530 0,'3'-6'140'16,"-1"9"8"-16,-1 8 6 0,2 5-103 16,-2 6-8-16,-1 5 4 0,-4 2 6 15,-2 3 2-15,-4 1-6 0,-3 1-7 0,0-1-11 0,-1-3-7 16,0 1-7-16,2-2-5 0,2 0-4 16,3-4-4-16,1-4-2 0,4-1-7 15,1-5-12-15,3-4-22 0,2-7 12 16,5-8-174-16,5-7-162 0,3-4-395 15</inkml:trace>
  <inkml:trace contextRef="#ctx0" brushRef="#br0" timeOffset="5704.1827">19868 7228 697 0,'-4'-5'157'0,"4"-1"3"0,0 1-95 15,5 0-32-15,8-1 3 0,8-3-3 16,10-3-4-16,5-4-3 0,6-1-3 15,4 0-9-15,4 0-8 0,-2 0-2 0,-2 0-4 0,-8 6-5 16,-6 5-12-16,-6 5-13 0,-9 5-17 16,-8 7-18-16,-10 8-121 0,-9 6-130 15,-8 3-301-15</inkml:trace>
  <inkml:trace contextRef="#ctx0" brushRef="#br0" timeOffset="5888.6749">19739 7689 580 0,'22'0'152'16,"3"-3"8"-16,10-8-68 0,12-4-28 16,7-4 8-16,3-4-4 0,2 1-17 0,1-1-9 15,3-1-6-15,-7 3-11 0,-12 5-8 32,-10 3-14-32,-8 3-14 0,-13 4-24 0,-12 6-29 15,-11 4-131-15,-11 5-152 0,-9 0-363 16</inkml:trace>
  <inkml:trace contextRef="#ctx0" brushRef="#br0" timeOffset="6004.6174">19937 7476 668 0,'23'-13'153'0,"10"3"1"0,5-1-70 0,11 1-76 16,3 0-2-16,0 1 16 0,-5 2-16 16,-9 0-159-16,-1 6-136 0,-6-3-370 15</inkml:trace>
  <inkml:trace contextRef="#ctx0" brushRef="#br0" timeOffset="9155.1589">8733 9460 566 0,'6'-14'147'0,"-3"2"5"0,-3 3-76 0,0 3-20 15,0 4-10-15,0 0-10 0,1 1-10 0,-1 1-7 16,4 3-4-16,-1 5 0 15,3 5-2-15,4 6-2 0,2 8 0 0,3 9 1 16,2 9 0 0,4 8-1-16,0 2-2 0,-2 4-2 0,1-1-2 0,-1-3-1 15,-2-5-1-15,-1-8 0 0,-2-3-1 0,-1-7 0 16,-1-5-1-16,-2-5 1 0,-2-7-2 16,-2-4 5-16,-1-3 10 0,-4-7 3 0,-1-7 1 15,0-6 0-15,-3-7 0 0,2-9 1 16,0-8-5-16,1-9-10 0,4-11-3 15,2-9-2-15,3-9 0 0,6 0 0 32,5-2 0-32,4 5 0 0,1 4-1 0,0 11 1 15,2 14 0-15,-2 8-1 0,-4 11 1 16,-3 7-1-16,-3 7-1 0,-2 6-5 0,-4 4-3 16,-4 6-7-16,-2 4-7 0,-5 5-23 15,-3 4-29-15,-4 3-92 0,-4 5-25 16,0 2-118-16,-2 1-230 0</inkml:trace>
  <inkml:trace contextRef="#ctx0" brushRef="#br0" timeOffset="9339.0981">8673 9832 628 0,'12'-16'131'0,"8"-5"0"0,6-2-105 15,8-3-20-15,7-3 1 0,4 2 2 16,2 1 0-16,1 6-1 0,-4 3 4 16,-5 5-4-16,-7 5-18 0,-7 5-15 15,-7 2-2-15,-8 4-113 0,-5-1-110 16,-1 4-273-16</inkml:trace>
  <inkml:trace contextRef="#ctx0" brushRef="#br0" timeOffset="9724.1478">9370 10083 589 0,'2'1'132'15,"0"-1"6"-15,4 0-85 0,-1-2-20 16,3-1 4-16,1-4 4 0,1 0 2 15,2-3-8-15,0-3-4 0,2-3-10 16,0-2-9-16,0-2-4 0,0-1-3 16,-2-2-3-16,-3-3 0 0,1-3-2 0,-2 0 0 0,-3-3 0 15,1-1 0-15,-2 2 0 0,0 5-1 16,-2 3 1-16,-1 4-1 0,-1 6 1 16,-1 9-1-16,-3 8 2 0,-1 8 0 15,-3 8 1-15,0 5 1 0,-4 7 4 16,-1 5 0-16,-1 6 2 0,2 0-1 15,2-4 0-15,5 1-1 0,4-4-2 0,5-4-2 0,5-6-1 16,5-8-1-16,5-3 1 0,3-5-3 16,2-9-5-16,-1-7-18 0,0-7-26 15,0-3 11-15,-3-9-139 0,-1-5-137 16,-1-2-317-16</inkml:trace>
  <inkml:trace contextRef="#ctx0" brushRef="#br0" timeOffset="9862.1814">9630 9390 623 0,'-16'-5'154'16,"2"3"1"-16,4 2-22 0,7 3-120 0,3 1-10 0,4 1-2 0,2 3 3 15,0 2 1-15,3 0-11 0,1 2-20 16,2 2-12 0,0 0-117-16,3 1-124 0,1 1-308 0</inkml:trace>
  <inkml:trace contextRef="#ctx0" brushRef="#br0" timeOffset="10040.5981">10160 9687 668 0,'-4'-15'142'0,"6"-1"0"0,-2-1-112 16,3 2-23-16,0 1-1 0,2 1-10 15,-3 6-26-15,-1 5-6 0,-4 5-106 0,0 6-113 16,1 7-273-16</inkml:trace>
  <inkml:trace contextRef="#ctx0" brushRef="#br0" timeOffset="10178.2321">10136 9929 677 0,'-6'-4'152'0,"6"2"6"0,0-2-102 0,1 1-29 16,3-1-1-16,-1 1 7 0,0 2 8 15,0 0 99-15,0 1-297 0,3 2-172 0,-7 1-495 16</inkml:trace>
  <inkml:trace contextRef="#ctx0" brushRef="#br0" timeOffset="12610.2906">12107 9441 408 0,'12'-17'92'0,"-3"0"8"15,-2 3-60-15,-2-1-3 0,-2 2 7 16,-3 0 6 0,-1 4 3-16,-5 1-1 0,-3 2-2 15,-2 3-7-15,-4 4-7 0,-5 4-7 16,-2 3-5-16,-4 7-3 0,-1 3-2 0,-4 6 0 16,0 7-2-16,2 2-1 0,0 3-2 15,4 2-2-15,4 3-2 0,5 1-2 16,6-1-3-16,6-4-1 0,5 0-1 15,5-6-1-15,4-1 0 0,5-6 0 16,6-5 0-16,3-5 0 0,2-3-1 16,3-6 1-16,4-1-1 0,2-5 2 0,-1-3-1 15,-1-2-7-15,0-2-6 0,-6-2-24 0,-4-1-21 16,-5-1-86-16,-5-4-34 0,-2-2-115 16,-4 0-218-16</inkml:trace>
  <inkml:trace contextRef="#ctx0" brushRef="#br0" timeOffset="12858.0681">12337 9654 549 0,'-2'-4'124'15,"2"0"14"-15,-2 2-76 0,0 0-10 16,0 2 3-16,-2 1 2 0,-2 4-2 16,-1 5-4-16,0 5-12 0,0 6-13 31,0 3-8-31,0 5-2 0,-1 0-1 0,3 3-1 0,-1-2-3 15,3-4-2-15,1-1-3 0,1-1-2 16,1-2-1-16,1-1-2 0,2-3 0 16,-1-3 1-16,1-3-7 0,0-2-12 15,-2-4-20-15,1-2-22 0,-2-8-128 16,1-5-144-16,0-3-341 0</inkml:trace>
  <inkml:trace contextRef="#ctx0" brushRef="#br0" timeOffset="13112.3109">12429 9389 672 0,'2'-3'145'0,"-2"10"3"0,-2 0-88 31,0 2-35-31,-1 3 3 0,-1 2 3 0,-3 1 2 16,-2 0 1-16,0-2 1 0,-1 1-8 15,2-5-10-15,0 0-5 0,3-3-3 16,1-3-2-16,0-3-1 0,2-2-2 15,1-6-2-15,3-1-1 0,0-2 0 16,4-3-1-16,0-1 0 0,4-2 0 0,1 2 0 16,-1 2-1-16,0 4-2 0,-1 4-2 0,-3 5-2 15,-5 7-2-15,-4 5-17 0,-5 6-30 16,-3 2-129-16,-2 3-141 0,-1 1-353 16</inkml:trace>
  <inkml:trace contextRef="#ctx0" brushRef="#br0" timeOffset="13597.8241">13462 9145 625 0,'1'-7'147'0,"-3"-1"5"0,-2 4-92 0,-2 3-24 0,-5 4 0 16,-2 5-2-16,-8 7-7 15,-3 9-2-15,-6 9-1 0,-2 7-4 16,-1 7-3-16,4 7-3 0,2 0-3 0,3 3-2 15,7-4-4-15,3-1-2 0,7-3-2 16,4-2 0-16,5-5 0 16,6-3-1-16,5-8-8 0,2-6-2 0,4-6-26 0,2-6-16 15,2-5-127-15,1-4-138 0,-1-1-329 0</inkml:trace>
  <inkml:trace contextRef="#ctx0" brushRef="#br0" timeOffset="13982.5136">13973 9301 746 0,'-3'-15'159'15,"-5"5"0"-15,-2 1-120 0,-2 4-31 16,-2-3 1-16,-7 3 0 0,-2 5 0 16,-2 4-1-16,-3 3 1 0,0 3 0 15,1 3-5-15,1 5-2 0,5 1-1 16,2-1-1-16,2 1 1 0,3-1-1 0,5 0 0 0,1-4-1 15,7 2 1-15,4-3-1 0,4-2 1 16,4-1 0-16,3-3-1 0,5 0 1 16,4 0 0-16,-2 0 0 0,5 0 1 15,-2-1 0-15,2 4 0 0,-2 1 0 16,-2 1 1-16,-2 2 0 0,-4 1 2 16,-4-1 1-16,-4-1 3 0,-7-2 3 0,-4 0 2 0,-5-4 1 15,-5 1 1-15,-6 0-1 0,-3-1-1 16,-3 2-3-16,-3 1-3 0,-3 0-2 15,-1 0-2-15,2 0-1 0,1-2 1 16,3-1-1-16,4-3-6 0,4-3-6 31,6-3-36-31,7-5-24 0,8-4-116 16,11-4-143-16,7-1-332 0</inkml:trace>
  <inkml:trace contextRef="#ctx0" brushRef="#br0" timeOffset="14198.7351">14096 9632 644 0,'-1'-1'157'15,"-2"2"8"-15,-3 2-90 0,1 4-20 16,-4 4 0-16,0 3-9 0,-2 4-9 16,1 4-4-16,0 1-6 0,1 4-9 15,0-3-7-15,2 0-4 0,3-1-2 16,2-2-2-16,2-4-2 0,1 0 2 15,1-5-4 1,1-1-9-16,2-4-10 0,-1-3-36 0,0-3-2 16,2-6-134-16,-3 0-145 0,0-4-331 15</inkml:trace>
  <inkml:trace contextRef="#ctx0" brushRef="#br0" timeOffset="14345.9022">14111 9495 748 0,'-2'-3'156'15,"-1"0"7"-15,3 2-127 0,1 1-11 16,1 0 0-16,-1 0-2 0,2 0 4 16,3-1-3-16,-3-1-21 0,2 1 103 15,-2-6-282-15,0 4-166 0,-2 0-476 16</inkml:trace>
  <inkml:trace contextRef="#ctx0" brushRef="#br0" timeOffset="14967.2816">14340 9123 632 0,'-14'-12'153'0,"5"0"8"0,3 3-89 0,2 0-17 16,3-1 7-16,2 1 2 0,0 0-14 15,4 1-6-15,0-2-6 0,5-3-11 16,3-1-10-16,3 1-7 0,2-2-3 0,3-3-3 15,2-1-1-15,1 0-2 0,-1 0 0 16,0-1-1-16,-2-3 0 0,-2 0 0 16,-4-1 0-16,-3 1 0 0,-3 1 0 0,-5 2 0 15,0 5-1-15,-4 3 0 0,-3 6 1 16,-2 7-1-16,-3 8 0 0,-3 7 1 16,-2 7-1-16,-2 7 1 0,-5 5 0 0,0 2 0 15,1 5 1-15,2-2-1 0,4 1 0 16,2-4 0-16,6-3 1 0,2-3-1 31,4-4 1-31,4-8-6 0,-1-4-6 0,2-8-4 16,-2-6-6-16,-1-6-9 0,-2-7-4 15,-2-5-4-15,-3-5 4 0,-1-5 7 16,-3-4 4-16,-2-1 6 0,-1-1 8 16,-3 1 6-16,1 4 4 0,-2 4 5 0,3 5 4 15,0 5 2-15,4 6 0 0,0 5 1 16,5 5-1-16,3 3-1 0,3 0-3 0,5 1-2 15,5 1-2-15,6 0 1 0,8-1 0 16,4-1-1-16,7-1-1 0,1-1 0 16,1 0 0-16,-3-1-3 0,-3-2-7 15,-8-1-5-15,-3 0-12 0,-5 0-5 16,-5-3-2-16,-3 2-2 0,-3-1 2 0,-2 0 5 16,0 0 9-16,-3 1 17 0,-2 1 11 0,0 2 3 15,-4-1 5-15,-4 3 5 0,-5 1 6 16,-5 1 1-16,-7 2-3 0,-3 0 0 15,-6 1-2-15,-2 1-2 0,-3 0-6 16,0 0-4-16,1 4-3 0,2 0 1 16,3-1-7-16,2 1-1 0,7-1 99 0,3-1-293 31,11-2-179-31,4-6-514 0</inkml:trace>
  <inkml:trace contextRef="#ctx0" brushRef="#br0" timeOffset="15283.4522">14740 9796 639 0,'7'-11'148'0,"0"4"6"0,2 2-99 15,1 3-16-15,-1 3 5 0,-4 3 5 16,-1 3-7-16,-7 6-5 0,-1 4-5 16,-5 1-8-16,-4 3-8 0,-3 0-4 0,-5 0-5 15,-3 2-2-15,0-3 3 0,-2 0-6 16,1-3-14-16,2-3-93 0,0-2-82 0,3-1-144 15,5-8-347-15</inkml:trace>
  <inkml:trace contextRef="#ctx0" brushRef="#br0" timeOffset="15945.9631">16215 9385 623 0,'3'-13'136'0,"-4"2"1"31,-6 2-94-31,1 3-21 0,-3 2 2 0,-1 1 3 16,-9 1 0-16,-2 3-1 0,-5 1 0 15,-1 4-6-15,-4 3-7 0,0 2-5 0,-5 0-4 16,4 3-1-16,0 1-2 0,3 0 0 16,5 2-1-16,6 0 1 0,3 1-1 15,8-2 0-15,6 0-1 0,6-2 1 16,5 1 1-16,5 1-1 0,5-2 0 0,4 1 2 15,2 2 1-15,3 0 3 0,-1 1 1 16,1 0 1-16,-4 0 4 0,-2 3 1 0,-6-3 2 16,-2 2 0-16,-5-1-1 0,-4-2 1 15,-6-3 0-15,-4-2 1 0,-6-3-1 16,-4-1-1-16,-6 0-2 0,-6-3-1 16,-8-1-2-1,-6 1-3-15,-1 0-3 0,-2 1-1 16,0-2-2-16,2-1 0 0,5 0 2 15,6-2-1-15,9 0-7 0,8-3-10 16,10-5-39-16,10-3 82 0,11-3-221 0,11-1-160 16,8 2-406-16</inkml:trace>
  <inkml:trace contextRef="#ctx0" brushRef="#br0" timeOffset="16130.6707">16248 10043 650 0,'0'0'157'0,"2"0"5"16,4-3-94-16,4-1-31 0,4-5 1 0,6-3-2 15,3-2-14-15,5-1-5 0,2-1-9 16,1 2-14-16,1 1-23 0,-3 3-20 0,-1 1 115 16,-4 4-238-16,-2-2-145 0,-5 4-371 15</inkml:trace>
  <inkml:trace contextRef="#ctx0" brushRef="#br0" timeOffset="16299.91">16737 9842 655 0,'-11'3'158'15,"0"5"6"-15,-3 2-82 0,-1 2-34 0,-3 2 2 16,2 3-4-16,0 2-7 0,3 0-6 16,1 1-6-16,5-4-11 0,1 2-6 15,3-2-4-15,3-1-6 0,1 0-10 16,-1-3-16-16,3-1-32 0,0-1-105 0,2-4-28 15,-2-5-129-15,0-2-246 0</inkml:trace>
  <inkml:trace contextRef="#ctx0" brushRef="#br0" timeOffset="16447.0771">16700 9539 732 0,'-2'-9'156'0,"3"1"1"16,3 5-120-16,2 2-30 0,1 2-1 15,3-1 1-15,-1 2-5 0,0 0-16 16,0 3-22-16,-3 0-45 0,0 0-76 16,1 1-117-16,0 1-268 0</inkml:trace>
  <inkml:trace contextRef="#ctx0" brushRef="#br0" timeOffset="16700.693">17048 9088 753 0,'12'-15'156'16,"5"0"0"-16,3 5-136 0,4 4-15 0,0 4 2 0,3 8 4 15,-3 8 3-15,-1 6 2 0,-2 11 3 16,-1 9 2-16,-3 7-2 0,-4 7-1 16,-4 4 1-16,-7 1-2 0,-7 4-1 15,-4 3-1-15,-6 0-1 0,-4 1-1 16,-2-3-2-16,-4-4-4 0,-3-6-3 15,-2-3-1 1,-3-9 3-16,2-5-4 0,-3-8 4 0,2-3 96 16,1-6-293-16,5-3-180 0,3-6-517 15</inkml:trace>
  <inkml:trace contextRef="#ctx0" brushRef="#br0" timeOffset="17184.3215">18270 9318 686 0,'5'-4'143'0,"6"4"4"16,2 2-111-16,4 3-12 0,3 0 6 15,5 1 5-15,2-2 6 0,6 2 3 16,3-2-3-16,5 0-7 0,3 1-8 15,-1-2-6-15,-3-1-6 0,-2-1-4 16,-4 0-4-16,-2 0-2 0,-5 2-2 16,-2-2-1-16,-4 2 0 0,-3 0-1 0,-7 3 1 0,-10 1 0 15,-11 4 0-15,-8 3 1 0,-5 0 0 16,-5 2 0-16,-9 2 0 0,-10-2 0 16,-2 2 0-16,-3-2-1 0,-3-2 0 15,-4 2 0-15,-2 0-1 0,2 3 3 16,6-1-4-16,-1-1-7 0,9-1 0 15,7-2-31 1,8-3-81-16,11-4-75 0,9-6-144 0,17-1-317 16</inkml:trace>
  <inkml:trace contextRef="#ctx0" brushRef="#br0" timeOffset="17468.856">18240 9893 541 0,'-3'-2'140'15,"2"0"11"-15,4 0-74 0,7-2-5 0,6-2 2 16,6-1-14-16,9-2-8 15,4-1-4-15,9-1-8 0,7-1-9 0,4 0-8 16,-2 0-8-16,-1-1-4 0,0-2-3 16,-2 2-2-16,-6 1-10 0,-10 1-4 15,-8 0-45-15,-6-1-139 0,-5 2-157 16,-11 5-394-16</inkml:trace>
  <inkml:trace contextRef="#ctx0" brushRef="#br0" timeOffset="18130.6707">20161 8994 664 0,'7'-15'153'16,"-6"3"6"-16,-2 3-93 0,-2 4-29 16,-3 3 1-16,-8 2-3 0,-2 5-5 15,-6 5-1-15,-5 4-5 0,-4 8-3 16,-2 5-5-16,1 7-3 0,3 6-1 16,2 3-2-1,7 2-2-15,3-1-2 0,4-2-2 0,5-1-1 16,5-2-2-16,4-6 1 0,1-4-2 15,4-2 1-15,4-7-1 0,5-2 1 16,5-6 0-16,6-4 0 0,3-5-1 16,5-5 1-16,5-5 0 0,-1-4 0 15,0-3-1-15,-1-5 1 0,-4-3-1 16,-3-2 0-16,-6-2 0 0,-4-1 0 0,-4-1 0 0,-7 0 0 16,-1 4 0-16,-6 3 0 0,-2 4 0 15,-1 6-1-15,-3 8 1 0,-1 10 0 16,-2 7 1-16,-2 6-1 0,-3 6 3 15,-1 6 1-15,-4 3 2 0,3 2 1 16,0-1 1-16,2-1-1 0,2 0 0 16,4-2-2-16,2-3-2 0,3-2-2 0,2-5 1 15,1-1-1-15,0-4-7 0,2-6-12 0,-2-6-3 16,-1-1-35-16,0-5 51 0,-1-7-195 16,-1-3-154-16,-1-6-379 0</inkml:trace>
  <inkml:trace contextRef="#ctx0" brushRef="#br0" timeOffset="18267.8669">20321 9133 761 0,'1'-8'168'0,"-3"0"-1"0,-1 4-115 16,3 1-29-16,1 1 0 0,-1 0 0 16,2 1-4-16,-1 0 0 0,0 1-3 15,2 1-29-15,1 0 60 0,2 1-229 16,-1 0-161-16,1-2-437 0</inkml:trace>
  <inkml:trace contextRef="#ctx0" brushRef="#br0" timeOffset="18530.9027">21027 8943 747 0,'0'-13'158'0,"-3"5"8"0,1 0-121 15,0 4-16-15,-4 3 2 0,-4 4 1 16,-7 4-2-16,-3 7 0 0,-3 4-6 16,-4 10-9-16,-2 6-7 0,-2 5-1 15,4 7-1-15,4 5-1 0,3-1-1 0,2-1-2 16,5 0 0-16,4-4-1 0,6-4 1 0,5-5-7 16,5-6-8-16,5-7-5 0,8-3-24 15,5-8-26-15,7-5-125 0,5-5-143 16,6-3-333-16</inkml:trace>
  <inkml:trace contextRef="#ctx0" brushRef="#br0" timeOffset="18884.2544">21521 8969 777 0,'-3'-7'160'16,"-1"3"7"-16,0 3-132 0,2 1-7 15,-1-1 1-15,-3 1 1 0,0 1-2 16,-3 1 0-16,-3 1-7 0,-1 5-10 15,-2 2-8 1,-3 0-1-16,1 3-2 0,1 1 0 0,1 5 0 16,2 1 1-16,1-2-1 0,3 1 0 15,3 1-1-15,3-2 1 0,3 1 0 16,4-4-1-16,5-2 1 0,4-2-1 16,5 2 1-16,4-2-1 0,5 4 1 15,4-1 1-15,2 1-1 0,-1 2 1 0,-3-1-1 16,0-1 1-16,-5 1 0 0,-6-4 2 0,-6 1 0 15,-5-2 4-15,-4-2 2 0,-3-2 2 16,-6 0 3-16,-5-2 0 0,-6 0 0 16,-5-1-2-16,-5-2-2 0,-6 2-3 15,-2-2-2-15,-1 0-2 0,-2-1-1 16,1 0 0-16,5-2-2 0,4 0-3 16,6-2-3-16,7-3-37 15,9-1 28-15,11-6-190 0,12-1-168 16,6-7-418-16</inkml:trace>
  <inkml:trace contextRef="#ctx0" brushRef="#br0" timeOffset="19130.8861">21849 8885 723 0,'3'-5'161'0,"4"3"6"15,-2-1-108-15,3 4-23 0,2 2 5 16,4 3 4-16,2 5-1 0,3 2-4 15,3 8-3-15,2 3-5 0,1 9-9 16,-2 5-3-16,-3 7-2 0,-5 5-1 0,0 3-1 16,-8-1-1-16,-6 1 0 0,-6-4-2 0,-7-2-1 15,-10-3-4-15,-7-5-1 0,-6-1-2 16,-5-2 2-16,-5-1 0 0,-3-2 6 16,-4-3 57-16,3-5-293 0,-4-6-204 15,-1-3-574-15</inkml:trace>
  <inkml:trace contextRef="#ctx0" brushRef="#br0" timeOffset="24320.527">11909 11431 501 0,'15'-16'115'0,"-10"4"9"0,-3 1-78 16,-4 7-8-16,-5 3 4 0,-5 3 2 15,-7 2-2-15,-7 8-4 0,-5 3-6 16,-9 4-8-16,-7 8-5 0,-4 3-5 0,-6 4-2 0,-1 5-2 16,-3-2-1-16,2 0-2 0,4 2 0 15,7-6-2-15,8-2-1 0,8-2 0 16,10-6-1-16,8-5-2 0,8-1 0 15,7-5-1-15,7-3 0 0,6-6 0 16,6-2 0-16,5-3 1 0,6-5 0 16,2-1 0-1,2 0 0-15,1-1-1 0,-2 2 1 0,-3 4-1 16,-6 3 1-16,-4 3-1 0,-7 4 0 16,-5 5 0-16,-7 1 1 0,-8 5-1 15,-6 2 1-15,-5 2 1 0,-7 1 0 16,-6 4 2-16,-7 0 0 0,-5 3 0 15,-6 4 1-15,-6 3-1 0,-5 3 0 16,-3 5-1-16,-3-2 0 0,3 2-1 0,3 1 1 0,7-3-1 16,10-6-1-16,14-3 0 0,13-5 0 15,13-1-1-15,16-7 1 0,12-7-1 16,12-5 1-16,9-5 0 0,6-6 3 16,6-6 0-16,2-5 3 0,3-1 0 15,0-2 0-15,-1 1 0 0,1-1 0 16,-3 0-2-16,-4 2-1 15,-8 2-3-15,-9 2 3 0,-11 3-2 16,-10 0 2-16,-13 5-21 0,-7 4 64 16,-12 2-226-16,-8 5-159 0,-8 1-436 15</inkml:trace>
  <inkml:trace contextRef="#ctx0" brushRef="#br0" timeOffset="24953.383">10952 13303 473 0,'-8'13'118'0,"3"1"4"0,0-3-39 15,3 0-46-15,1-4 0 0,1-2 5 16,1-1 3-16,0-2-3 0,0-3-1 16,3-2-2-16,2-1-8 0,3-4-5 15,6-3-6-15,7-5-3 0,6-3-5 16,3-7-4-1,3-6-3-15,-1-4-2 0,-1-2-1 0,-5-3-1 16,-6 2-1-16,-9-2 1 0,-5 10-1 16,-6 5 0-16,-7 7 1 0,-1 7-1 15,-6 8 0-15,-3 11 0 0,-1 8 1 16,-1 4-1-16,1 7 1 0,1 7 0 16,2 4 2-16,4 0-1 0,4 1 2 15,2-2-1-15,4-1 0 0,4-4 0 0,3-5 0 0,3-4-2 16,3-5 0-16,3-5 0 0,2-5 1 15,1-7-3-15,1-3-6 0,-2-5-12 16,1-3-20-16,-4-2-20 0,-3-4-96 16,-4-1-23-16,-2-4-109 0,-2-7-203 15</inkml:trace>
  <inkml:trace contextRef="#ctx0" brushRef="#br0" timeOffset="25091.4157">11279 12788 665 0,'-5'-4'155'15,"-2"-1"1"-15,3 3-55 0,2 2-85 16,1 0-6-16,2 0-1 0,-1 1 3 16,2-1 4-1,1 1-14-15,3 0 62 0,2 2-226 0,5 3-151 16,-1 0-418-16</inkml:trace>
  <inkml:trace contextRef="#ctx0" brushRef="#br0" timeOffset="26053.8966">12283 11714 562 0,'-12'-23'127'0,"-7"6"4"0,-3 4-89 15,-5 6-13-15,-3 4 2 0,-4 5 3 16,-2 7-3-1,-2 5 0-15,2 5-1 0,-2 5-4 0,6 3-5 16,3 5-4-16,5 2-4 0,4 1-3 16,7 3-3-16,5 2-3 0,6-2-1 15,7-1-1-15,5-3 1 0,4-1-1 16,6-5 0-16,4-7 1 0,2-5 1 16,2-6 0-16,3-5 1 0,-2-5 0 15,0-4 1-15,-1-5-1 0,-3-3 1 0,-2-1-1 0,-2-1-1 16,-3-5-1-16,0-1-1 0,-4 2-1 15,-1-1 0-15,-2-1-1 0,-1 1 0 16,-4 1 1-16,0 5 3 0,-3 4 0 16,-2 5 1-16,-1 5 1 0,-3 5 0 0,0 9 3 15,-4 3 0-15,2 7-1 16,-2 4 1-16,-1 2 0 0,3 1-1 0,-1 4 0 0,2-4-1 16,3-1-3-16,0-4-1 0,3-1-1 15,0-4-1-15,2-6 3 0,0-4-4 16,0-3-2-1,2-6-27-15,0-5 132 0,1-6-291 0,0-5-172 0,-2-6-483 0</inkml:trace>
  <inkml:trace contextRef="#ctx0" brushRef="#br0" timeOffset="26192.9131">12312 11858 720 0,'-6'-6'152'16,"3"3"2"-16,-2 2-118 0,3-1-22 0,1 1-1 15,1 0 0-15,0 0 4 0,1 1-4 16,0-2-22-16,4 2 2 16,2 2-155-16,3 3-136 0,0 2-358 0</inkml:trace>
  <inkml:trace contextRef="#ctx0" brushRef="#br0" timeOffset="26474.865">12864 11503 627 0,'0'-10'148'0,"-6"7"0"0,-4 4-45 0,-3 10-73 16,-6 5-2-16,-1 7 2 0,-8 8 3 15,-1 7 0-15,-2 7 1 0,0 2-8 0,4 2-9 16,3 1-7-16,3-2-4 0,6-1-3 15,4-2-1-15,5-3-1 0,7-5-1 16,6-2 1-16,5-6-1 0,7-4-5 16,2-7-3-16,6-8-25 0,2-6-17 0,3-9-133 15,1-5-144-15,0-3-347 0</inkml:trace>
  <inkml:trace contextRef="#ctx0" brushRef="#br0" timeOffset="26823.8671">13149 11581 643 0,'-1'-10'150'16,"-2"4"5"-16,-2 5-95 0,-4 5-23 15,-5 1 0-15,-3 2 4 0,-4 4-10 0,-1 3-7 16,1 3-5-16,-3 3-8 0,5 1-5 16,2 1-4-16,4 0 0 0,3-1-2 0,3-2 1 15,2-1-1-15,3-2 0 0,1-3 0 16,3-1-1-16,1-2 1 0,4-2-1 15,3-4 1-15,2 0 0 0,2-3-1 16,5-1 1-16,2-1 0 0,-1 1 1 0,1 0-1 16,0 2 0-16,0 1 1 0,-1 3-1 15,-4 0 1-15,0 3 0 0,-1 0 0 16,-2 2 0-16,-2 0 1 0,-2 2 0 16,-4-1 2-16,-2 0 2 0,-3 0 3 0,-2-1 4 15,-7-1 1-15,-4 0 1 0,-5-2 0 31,-8 1-1-31,-5 0-2 0,-5 0-3 0,-4 0-3 16,0-1-2-16,0-3 1 0,1-4-5 16,6-4-2-16,5-4-48 0,10-5-142 0,12-6-159 15,11 0-406-15</inkml:trace>
  <inkml:trace contextRef="#ctx0" brushRef="#br0" timeOffset="27055.0412">13422 11409 671 0,'4'-2'149'0,"-2"9"9"0,1 3-98 16,2 3-23-16,2 5 4 0,2 5 3 15,0 4 3-15,2 3-6 0,1 0-6 16,1 5-10 0,2 2-8-16,0-1-3 0,0-1-2 15,-4 0-3-15,-3-1-1 0,-3-1-2 0,-3-3-1 16,-5 1-1-16,-6-2-1 0,-5 0-1 15,-7 2 0-15,-5-3 4 0,-7 1 5 16,-5-3 18-16,-2 0-54 0,0-2-174 16,4-3-174-16,-2-4-466 0</inkml:trace>
  <inkml:trace contextRef="#ctx0" brushRef="#br0" timeOffset="27577.0865">9672 11905 572 0,'-12'3'135'0,"5"2"7"0,8-2-85 15,6 0-11-15,8-2 1 0,3-1-3 0,8-1-2 16,6-1-5-16,7 0-7 0,4-1-6 15,8-1-8-15,1 3-5 0,1 0-1 16,-4 0-12-16,-6 1-27 0,-8 1-27 16,-10 3 32-16,-12 2-149 0,-9 3-134 15,-13 2-315-15</inkml:trace>
  <inkml:trace contextRef="#ctx0" brushRef="#br0" timeOffset="27708.4526">9795 12136 644 0,'11'1'159'0,"9"-3"5"15,7-6-43-15,9 1-88 0,11-3-7 16,5-2 0-16,4-1 4 0,1 0-4 0,-3-1 3 16,-2 5-28-16,-10 0-176 0,-11 2-158 0,-10 4-418 15</inkml:trace>
  <inkml:trace contextRef="#ctx0" brushRef="#br0" timeOffset="28240.875">6256 11957 565 0,'-4'-22'124'15,"-6"5"6"-15,-6 12-94 0,-4 8-3 16,-3 5 5-16,-5 6 4 0,-4 8 5 15,-4 8-6-15,-3 10-2 0,1 6-7 16,1 4-8-16,3 3-7 0,3 3-4 0,6-4-3 0,7-1-4 16,7-4-2-16,8-6-1 0,6-3 0 15,9-6-7-15,8-7-8 0,9-6-19 16,7-7-18-16,5-7-3 0,4-11-121 16,2-7-127-16,5-5-286 0</inkml:trace>
  <inkml:trace contextRef="#ctx0" brushRef="#br0" timeOffset="28910.1112">6430 12079 545 0,'-16'-2'142'0,"-6"6"8"15,-1 10-32-15,-2 6-72 0,1 8-8 16,0 2 3-16,0 5 5 0,2 2-11 16,2-1-8-16,5-2-6 0,4-4-6 15,5-1-6-15,8-4-3 0,4-4-3 0,7-5-2 0,6-3 0 16,5-4-1-16,6-7 1 0,1-3-1 15,5-4 1-15,2-5-2 0,-2-3 0 16,-1-4-2-16,-2-2-2 0,-5-2-1 16,-3-2 0-16,-4-3-1 0,-4-3 1 15,-6-2 0-15,-6-1 2 0,-4 0 2 0,-5 1 0 32,-5 3 1-32,-2 2 0 0,-3 7 1 0,-3 7 0 15,-1 4 1-15,-1 6-1 0,1 3 1 16,0 3 0-16,2 4 0 0,1 1-1 15,4 2 1-15,6 1-1 0,3 1 1 16,6-1-1-16,7-3 0 0,8-3 0 16,8-5 0-16,6-5 0 0,6-5 0 15,4-4 0-15,4-4 1 0,0-3-1 0,-3 0 0 0,-3-1 0 16,-4 3 0-16,-5 1 0 0,-7 3 0 16,-5 3 0-16,-7 2 0 0,-3 4 1 15,-6 2-1-15,-4 0 2 0,-3 6 0 16,-5-1 0-16,-2 2 0 0,-2 4 0 15,-4 2 0-15,-2-1 0 0,0 4 0 0,0 0-1 16,3 1 0-16,0 0-1 0,2-1 0 0,2 3 1 16,3 1-1-16,0 2 0 0,2-3 0 15,4 1 0-15,2-3 0 0,2-1 0 16,3-3 0-16,4 0-1 0,2-5 2 16,4 1-1-16,5-1 0 0,3 0 0 0,3-1 1 15,3 1 0-15,4 2-1 0,1 0 1 31,-1 0-1-31,-1 2 1 0,-6 1-1 0,-3 1 0 16,-5-1 1-16,-7 0-1 0,-7-2 1 16,-6 1 2-16,-5 0 1 0,-6 0 2 15,-5-1 0-15,-8 0 1 0,-4 0 1 16,-4 0-1-16,-6 0-1 0,-1 0-2 0,-1-1-1 16,4 0 0-16,5-1 2 0,5-4-2 15,9-3-10-15,11-5-31 0,14-6 146 0,12-7-292 16,10-4-167-16,10-8-470 0</inkml:trace>
  <inkml:trace contextRef="#ctx0" brushRef="#br0" timeOffset="29125.4773">7353 11833 667 0,'3'-8'140'0,"-3"9"11"15,-3 5-100-15,-3 7-13 0,-3 4 4 16,-7 8 3-16,-3 8 5 0,-4 8 0 15,-4 8-11-15,1 5-12 0,1 3-10 16,0 1-5-16,4-1-4 0,4-2-2 0,5-6-3 16,6-9-2-16,5-6-1 0,5-6 1 15,6-6-1-15,5-7 0 0,3-6-6 0,5-7-9 16,3-3-8-16,4-7-19 0,-1-4-21 16,0-4-8-16,-4-6-121 0,-4-1-129 15,-7 0-294-15</inkml:trace>
  <inkml:trace contextRef="#ctx0" brushRef="#br0" timeOffset="29278.301">7016 12113 700 0,'-11'2'145'0,"6"-4"0"0,10 0-125 16,9-4-13-16,7-2 0 0,6-4 0 16,7-3 3-16,6-2-4 0,3-2-8 0,4 3-22 15,2 2-16-15,-2 0-110 0,-2 5-119 31,-1 3-293-31</inkml:trace>
  <inkml:trace contextRef="#ctx0" brushRef="#br0" timeOffset="29525.5583">7934 11675 769 0,'-24'-10'166'0,"-3"7"1"0,2 9-131 15,2 8-17-15,1 7 3 0,-1 7 2 16,-2 7 0-16,-1 8-5 0,1 4 1 0,0 5-3 16,2 5-5-16,5 2-5 0,2 2-1 15,5-2-2-15,5-3-2 0,6-4 0 16,5-7-1 0,7-4 2-16,5-9-4 0,4-8-1 15,4-6-34-15,2-5 48 0,3-8-200 16,1-4-159-16,-3-6-411 0</inkml:trace>
  <inkml:trace contextRef="#ctx0" brushRef="#br0" timeOffset="29878.9247">8203 11783 802 0,'-9'-7'166'0,"-2"2"-1"0,-1 6-140 0,-1 2-13 16,-2-1 1-16,-4 2 0 0,-1 4 1 15,-2 2-2-15,1 4 1 0,1 2-5 16,4 3-5-16,2 3-3 0,5 4 1 0,2-2-1 0,4 3-1 16,4-1 1-16,3 0-1 0,4-3 1 15,3-5-1-15,3-4 0 0,5-2 0 16,0-4 0-16,2-4 1 0,1-2 0 16,0-1-1-16,-1 2 2 0,-1-1-1 15,-4 2 1-15,-2 3-1 0,-4 0 0 31,-2 2 1-31,-5 2 1 0,-2 2 0 0,-4 0 1 0,-3 1 3 16,-2-1 1-16,-4-1 1 0,-4-1 1 16,-2 0-1-16,-3-3 0 0,-3-1-1 15,0-2-3-15,-3-2 2 0,2-2 4 16,2-3 0-16,3-3-54 0,5-4-144 16,4-5-156-16,5-4-413 0</inkml:trace>
  <inkml:trace contextRef="#ctx0" brushRef="#br0" timeOffset="30094.4947">8315 11696 610 0,'23'1'162'0,"-1"5"7"0,0 4-23 16,1 8-100 0,3 3 0-16,-1 4 8 0,-1 1 0 0,-3 5-9 15,-1 2-6-15,0 0-4 0,0 4-9 16,0 0-7-16,-1 4-5 0,-5 1-3 15,-2 0-4-15,-2 1-2 0,-8-1-2 16,-6 0 0-16,-11-1-1 0,-6-3-1 16,-10-1 5-16,-10-3-4 0,-9-1 35 15,-9-2 41-15,-4-3-292 0,-7-3-201 0,-4-4-576 0</inkml:trace>
  <inkml:trace contextRef="#ctx0" brushRef="#br0" timeOffset="31857.6813">15336 11437 425 0,'6'-9'105'0,"1"2"8"16,0 0-64-16,-2 2 4 0,2-2 8 16,-2 3 1-16,1 1-1 0,-3 0-7 15,-2 2-5-15,-2 1-10 0,-3 4-6 16,-4 4-5-16,-4 4-4 0,-8 3-2 15,-5 2-2-15,-8 7 0 0,-6 4-1 0,-6 1-4 16,-7 2-3-16,-1 1-2 0,-4 2-3 0,0 0-2 16,2-1-2-16,1 0-1 0,7-2-1 15,8-5-1-15,8-3 0 0,11-3 0 16,8-5 0-16,10-6-1 0,9-3 1 31,8-6 0-31,7-3 1 0,8-1-1 0,5-4 1 0,5-3 0 0,6-2 0 0,5 1 0 31,1 0 0-31,4-1-1 0,1 2 0 0,2 1 1 16,0 5-1-16,-2 0 0 0,-3 2 4 16,-6 2-4-16,-8 1-7 0,-10 2-14 15,-10 1-32-15,-11 0-10 0,-14 1-122 16,-8 5-144-16,-8 2-315 0</inkml:trace>
  <inkml:trace contextRef="#ctx0" brushRef="#br0" timeOffset="32042.2908">14670 12099 695 0,'13'-3'148'16,"11"-5"8"-16,9-2-105 0,9-3-20 15,8-2 6-15,8-1 2 0,5-2 3 16,5 0-3 0,-1 0-8-16,3-1-10 0,-5 2-9 0,-3 5-6 15,-9 0 0-15,-8 5-3 0,-12-1-5 16,-9 6-17-16,-11 1-50 0,-11 2-119 15,-7 1-148-15,-9 0-367 0</inkml:trace>
  <inkml:trace contextRef="#ctx0" brushRef="#br0" timeOffset="32879.7391">17516 11197 574 0,'14'-23'126'15,"-20"5"0"-15,-7 2-83 0,-6 12-22 16,-4 4 4-16,-5 4 3 0,-5 7 2 16,-6 6 1-16,-1 5 1 0,-4 1-3 0,-4 4-8 15,0 2-7-15,-2-1-4 0,-1-1-1 0,-2-1-2 16,4-1-1-16,4 0-1 0,8-3 0 16,8-1-1-16,10-3-2 0,9-2 0 15,14-3-1-15,10-7 0 0,10-1 1 16,7-2-2-16,5-1 1 0,6-1 1 0,1 3-1 15,-5 0 0-15,-4 4 0 0,-8 2-2 16,-9 3 4-16,-11 3 5 0,-12 3 4 0,-11 2 1 31,-7-1 2-31,-9 6 2 0,-5-3 2 16,-7 0-2-16,-2 1-5 0,-1 0-3 0,-1-2-1 0,5 0-2 0,4-4 0 16,6 1-2-16,9-2-2 0,10-1 0 0,9-3 0 15,14-2-1-15,13-4 1 0,11-1-1 31,13-3 1-31,12-4 0 0,11-1 1 0,12-7 0 16,7-3 0-16,3 0-1 0,1-3 0 16,-6 1-1-16,-5 1-1 0,-12 3 1 15,-16 3-1-15,-14 6-2 0,-16 3-2 0,-15 6-4 16,-11 3-33-16,-10 2-27 0,-7 3-124 16,-5 4-144-16,-4 3-350 0</inkml:trace>
  <inkml:trace contextRef="#ctx0" brushRef="#br0" timeOffset="33258.7679">16610 12788 609 0,'-10'5'135'16,"4"0"7"-16,4 0-103 0,3 0-4 15,4-2 8-15,6 0 5 0,2-4-3 16,5-1-3-16,5-5-6 0,2-2-8 0,3-5-4 16,1-2-7-16,-2-5-3 0,0-1-2 15,-4-4-3-15,-4 2-1 0,-3-1 0 0,-3-2-2 16,-3 2-2-16,-4 4-2 0,-1 3-1 16,-2 2 0-16,-3 4 0 0,0 6 0 15,-3 5 0-15,-2 5-1 0,1 5 2 0,-2 5-1 16,0 5 2-16,-1 5 0 0,2 4 2 15,-2 3 2-15,3 2 1 0,-1 1-1 16,1-2 1 0,3-2-1-16,1-2-2 0,2-4-1 15,3-5-2-15,3-2 0 0,3-5-1 16,2-4 2-16,3-4-4 0,0-4-2 0,1-4-33 16,0-4 132-16,-2-5-293 0,-1 1-177 15,-3-4-490-15</inkml:trace>
  <inkml:trace contextRef="#ctx0" brushRef="#br0" timeOffset="33396.4499">16978 12376 737 0,'-11'0'156'0,"1"2"2"0,4 0-119 16,4 2-22-16,3-1 0 0,2 0 0 16,3 1 3-16,0-1 7 0,3-2-19 15,2-1-117-15,1 0-60 0,-1 0-131 0,2-1-318 16</inkml:trace>
  <inkml:trace contextRef="#ctx0" brushRef="#br0" timeOffset="33979.888">18108 11318 547 0,'4'-17'127'0,"-4"4"6"16,-1 2-52 0,2 3-41-16,-2 2 2 0,-3 2 2 0,-3 5 1 15,-4 4-2-15,-4 7-2 0,-4 6-11 16,-3 6-10-16,-3 8-6 0,-5 4-1 16,1 5-1-16,1 4-2 0,4 4-1 15,4 1-3-15,8-2-1 0,8-2-2 16,11-4-1-16,6-5 0 0,7-6 0 15,4-7-1-15,1-8 0 0,1-5 1 0,1-5-1 0,-1-6 0 16,-1-4 0-16,-1-3 0 0,-2-6 0 16,0-4 0-16,-1-5-1 0,-4-3 1 15,0-2-1-15,-3-4 0 0,-2 0 1 16,0 1-1-16,-3 4 0 0,-1 8 0 16,-2 5 0-16,-2 7 0 0,0 10 0 15,-4 6 2-15,-4 10 3 0,-1 5 2 0,-3 5 3 0,-2 2 0 16,1 2 1-16,-3-1 1 0,0-3-3 15,2-3-2-15,2-4-3 0,0-5-1 16,4-1 2-16,1-5-1 0,0-3 2 16,5-3-55-16,0-5-146 0,2-3-162 15,3-4-420-15</inkml:trace>
  <inkml:trace contextRef="#ctx0" brushRef="#br0" timeOffset="34097.3017">18288 11407 629 0,'-8'-9'153'0,"-2"6"0"0,3 0-32 16,5 4-111-16,0 3-7 0,3 0 11 15,2 3-6-15,5 0 4 0,4-1-165 0,1 4-136 0,4-3-372 16</inkml:trace>
  <inkml:trace contextRef="#ctx0" brushRef="#br0" timeOffset="34413.7574">19122 10938 615 0,'12'-22'151'16,"-7"5"10"-16,-9 5-70 0,-1 7-44 15,-6 6-6-15,-4 5 7 0,-5 11-6 0,-6 10-7 16,-7 7-7-16,2 11-7 0,-2 11-3 16,1 5-2-16,-2 5-3 0,-2 3-2 15,7-3-3-15,5 2-2 0,3-5-2 16,7-5-2-16,8-4 0 0,12-6-1 16,10-7 0-16,6-7-3 0,3-9-8 15,6-8-4-15,4-4-36 0,1-8 84 0,-3-8-229 0,1-6-161 16,0-9-413-16</inkml:trace>
  <inkml:trace contextRef="#ctx0" brushRef="#br0" timeOffset="34760.7677">19598 11126 669 0,'1'-17'156'0,"-5"2"6"0,-2 3-75 15,-4 5-53-15,2 1-1 0,-2 2 4 16,-6 0-4-16,-3 4-6 0,-1 0-5 15,-1 4-7-15,-3 1-7 0,-4 3-5 16,-1 2-2-16,2 2-1 0,2 2 1 16,2 4-1-16,3 1 0 0,7 1 0 0,7-1-1 15,5 0 1-15,7-1-1 0,5-2 1 0,6-3-1 16,2 0 1-16,3-3 0 0,0 3 0 16,1-3 0-16,-3 4 0 0,3 0 0 15,-3 1 0-15,-3 2 1 0,-3 2-1 16,-2 1 0-16,-3 0 1 0,-1-3-1 0,-7 0 0 15,-1-2 1-15,-2-2 1 0,-8-2 3 16,-2-2 1 0,-2-1 0-16,-8-2 1 0,-7 0-1 15,-5-1 0-15,-3-2-1 0,3 1-2 16,1-3 0-16,3-1 0 0,4-1-6 16,9-1-4-16,6-2-50 0,6-2-134 15,12-2-154-15,13-1-392 0</inkml:trace>
  <inkml:trace contextRef="#ctx0" brushRef="#br0" timeOffset="34945.7116">19748 11458 540 0,'12'3'137'0,"-6"3"7"0,-1-1-15 16,-2 5-86-16,-1 4 3 0,-2 3 6 16,-4 1 1-16,-4 2-3 0,0 2-6 15,0 0-9 1,0-1-13-16,0-3-8 0,2-1-5 15,-1-3-4-15,4-2 1 0,0-1-3 0,2-2 0 16,1-1-38-16,2-5 4 0,3-4-158 16,3-6-155-16,4-3-392 0</inkml:trace>
  <inkml:trace contextRef="#ctx0" brushRef="#br0" timeOffset="35081.3009">19856 11319 668 0,'-3'-9'148'0,"1"3"2"0,1 1-108 15,1 3-25-15,0 0 1 0,2 1 1 16,0 1 0-16,2 0-20 0,1 0-98 16,0 1-54-16,0 0-120 0,-3-2-282 15</inkml:trace>
  <inkml:trace contextRef="#ctx0" brushRef="#br0" timeOffset="35661.3552">19885 10987 631 0,'-5'-14'150'0,"3"-3"0"15,2 2-44-15,3 2-88 0,5-3 2 0,5-1 1 16,4 1 1-16,2-3-1 0,5-2 2 16,5-5-4-16,-1-3-6 0,2-2-6 15,-3 0-3-15,-3-3 0 0,-5 3-1 16,-6 3-1-16,-3 4 0 0,-4 5 0 15,-3 5-1-15,-2 6 0 0,-1 8 0 0,-2 7-1 16,0 7 0-16,-1 7 1 0,1 8-1 16,-2 7 1-16,-1 3 1 0,2 2-1 0,1 1 1 15,0-1-1-15,1-2 1 0,2-5-1 16,2-3 0-16,3-5 0 0,0-3 0 16,2-4 0-16,-2-6 0 0,0-3 3 15,-3-7-5 1,-1-4-10-16,-5-6-22 0,-4-5-14 15,-5-6-14-15,-2-4-10 0,-1-4-5 0,-3-1 6 16,0-4 9-16,0 0 24 0,3 0 23 16,2 2 24-16,3 2 18 0,1 4 13 15,2 4 11-15,4 6 5 0,1 6-3 16,3 4-5-16,3 6-6 0,4 2-8 16,3 4-8-16,3 1-9 0,4 3-3 0,5 0 0 0,4 0-2 15,4 0-4-15,2-1-3 0,3-2-3 16,0-1 0-16,-1-4-3 0,-2 0-5 15,-5-3-3-15,-6-1-2 0,-4-1 0 16,-8-1-1-16,-5 0-1 0,-6 1 2 16,-4 1 4-16,-5 1 3 0,-6 2 5 15,-3 1 2-15,-4 2 2 0,-5-1 4 0,-3 1 1 0,-7 0 2 16,-1 0 2-16,-4 1-2 0,3-2-3 16,0 0-2-16,7-2 6 0,8 2 11 15,9-4-32-15,8-2-174 0,11-1-157 16,9-3-429-16</inkml:trace>
  <inkml:trace contextRef="#ctx0" brushRef="#br0" timeOffset="35930.59">20402 11546 672 0,'3'14'150'0,"-3"0"8"16,-1 5-112-16,-2 2-7 0,-4-1 3 15,-2 2 2 1,-4 0-11-16,-1 0-5 0,-4 0-5 15,2-1-7-15,-3-1-2 0,2-3-34 0,-3-2-158 16,-3 1-152-16,-1-6-407 0</inkml:trace>
  <inkml:trace contextRef="#ctx0" brushRef="#br0" timeOffset="36480.305">21217 10995 559 0,'3'-10'136'0,"-4"2"9"0,0 2-88 16,-2-3-3-16,-1 0 6 0,-1 1-3 16,-3 0-8-16,-2 0-8 0,-2 1-8 15,-3 2-9-15,-4 4-8 0,-2 2-5 16,0 1-3-16,-5 6-3 0,1 4-2 15,1 3-2-15,0 5 0 0,3 3-1 0,5 2 0 16,6 2-1-16,5 1 1 0,9 0 0 0,5 3 0 16,7-4 0-16,5 0 0 0,5-2 0 15,4-3 0-15,3 0 1 0,2-3-1 16,0-2 1-16,-3-1 0 0,-2 1 0 16,-5-1 0-16,-6-1 1 0,-6-1 3 15,-5-2 2-15,-6-2 2 16,-4-2 2-16,-5 0 3 0,-6-3 1 15,-7 0-2-15,-7-4-1 0,-6-1-3 16,-8 1-2-16,-5-2-3 0,-2 0-2 16,0 1 1-16,2 2-3 0,6 1-6 15,7-2 5-15,10 0-53 0,13-3-142 16,13-1-161-16,12 0-406 0</inkml:trace>
  <inkml:trace contextRef="#ctx0" brushRef="#br0" timeOffset="36631.5575">21430 11535 614 0,'7'-5'153'0,"2"2"10"0,2-1-75 0,2-2-37 15,4 1 0-15,3-3 5 0,4 0-13 0,5 1-14 16,4-2-4-16,3-1-14 0,3-1-13 16,1 0-31-16,1-2-17 0,-1 0-133 15,-3 2-146-15,0 1-358 0</inkml:trace>
  <inkml:trace contextRef="#ctx0" brushRef="#br0" timeOffset="36815.6325">21996 11331 630 0,'-6'-7'151'0,"3"6"8"16,0 5-55-16,-2 2-61 0,1 5 1 16,-3 3 3-16,1 4-1 0,-1 3-6 15,-1 0-7-15,1-1-9 0,1 1-12 16,2-1-5-16,1-2-1 0,-1-1-5 0,1-4-3 15,2-1-32-15,-1-3-42 0,2-4-116 0,2-4-149 16,3-4-361-16</inkml:trace>
  <inkml:trace contextRef="#ctx0" brushRef="#br0" timeOffset="36962.3979">22012 11040 652 0,'-5'-14'162'0,"0"6"0"0,3 1-21 15,3 8-128-15,2 2-10 0,3 3 0 16,-1 3 6-16,3-2 5 0,1 3-25 16,1-1 46-16,-2 0-198 0,1-3-146 15,1-3-402-15</inkml:trace>
  <inkml:trace contextRef="#ctx0" brushRef="#br0" timeOffset="37184.6399">22328 10578 773 0,'27'-3'161'16,"4"3"0"-16,2 7-136 0,2 8-18 0,1 5 4 15,-4 6 3-15,-5 7 5 0,-6 6 1 0,-5 5 4 16,-6 10 3-16,-7 8-3 0,-7 7-2 16,-8 7-1-16,-6 2 0 0,-6 2-2 15,-3 2-1-15,-2-2-2 0,2-4-4 16,2-2-2-16,1-8 4 0,1-4 20 15,2-7 57-15,-4-6-293 0,-8-9-191 0,0-12-556 32</inkml:trace>
  <inkml:trace contextRef="#ctx0" brushRef="#br0" timeOffset="41321.5732">15531 13272 444 0,'11'-12'122'0,"-4"2"5"0,-11 10-38 0,-4 5-39 31,-6 2-8-31,-4 7-2 0,-5 2-2 0,-7 3-9 16,-3 6-2-16,-3 1-3 0,-2 3-4 15,-1 2-5-15,0 0-4 0,-5 2-2 16,0 1-1-16,-2-1-3 0,-1 3-1 15,-2-2-1-15,-4-1-1 0,0 1 0 16,1 1-1-16,3-2-1 0,4-3 0 0,6-2 0 16,8-2 0-16,11-6 0 0,13-6 0 0,10-6 1 15,11-6 1-15,10-4 1 0,9-6 2 16,9-2 1-16,6-2 0 0,6-2 0 16,7 2 1-16,2 1-2 0,4 0-1 0,1 1-1 15,-3 0-1-15,-3 5-1 0,-5 0-1 16,-9 2 1-16,-9 1 6 0,-10 1-4 15,-9 3-18 1,-10 1 141-16,-11-1-293 0,-8 6-159 16,-6 0-466-16</inkml:trace>
  <inkml:trace contextRef="#ctx0" brushRef="#br0" timeOffset="41521.8549">14703 14179 650 0,'-2'12'140'0,"15"-8"4"0,12-8-99 16,13-3-16-16,15-10 4 0,13-5 3 0,6-3 4 16,7-2-3-16,5-4-3 0,2 3-10 15,-3-1-9-15,-7 8-4 0,-12 6-4 16,-10 1-1-16,-15 4-1 0,-10 5-4 16,-15 5-11-16,-12 2 119 0,-11-1-288 0,-8 2-168 15,-6 2-483-15</inkml:trace>
  <inkml:trace contextRef="#ctx0" brushRef="#br0" timeOffset="42353.9317">16296 13460 508 0,'3'-19'121'0,"4"1"7"15,-4 5-73-15,0 6-5 0,0-2-9 16,2 3-3-16,0 9-3 0,1 4-1 16,0 10-4-16,5 6-7 0,4 10-5 15,0 10 2-15,2 8 1 0,1 0-1 16,1 3-4-16,0-2-3 0,-2-1-2 15,0-5-3 1,-1-9-3-16,-2-3-2 0,-1-3-1 0,-3-3-1 16,-1-5 4-16,-3-4-5 0,-3-6-6 15,-3-3-24-15,-2-9-20 0,-4-9-122 16,-3-6-135-16,0-3-334 0</inkml:trace>
  <inkml:trace contextRef="#ctx0" brushRef="#br0" timeOffset="42507.6613">16433 13679 572 0,'-11'14'138'16,"-2"2"10"-16,-2 5-84 0,1 2-12 16,-1 1 5-16,-1-1 3 0,1-1-6 15,1 0-8-15,1 0-10 0,0-4-11 16,1-1-8-16,2 1-6 0,0 1-2 16,1 1 1-16,1-1 2 0,2-2-53 0,0 2-144 0,4-3-154 15,4-3-407-15</inkml:trace>
  <inkml:trace contextRef="#ctx0" brushRef="#br0" timeOffset="43809.2198">17479 13334 569 0,'-2'-7'139'16,"-2"3"7"-16,0 0-81 0,-3 3-16 15,1 3-2-15,-4 3-1 0,-3 2-5 16,-2 7-4-16,-4 5-4 0,-1 2-4 16,-1 7-5-16,1 4-3 0,0 2-4 15,2 5-4-15,3-1-2 0,5-1-3 16,5 2-3-16,4-4-2 0,5-4-2 0,7-2 0 0,5-6 0 16,7-7 0-16,6-1-4 0,5-8-8 15,4-3-18-15,6-7-29 0,7-2-24 16,4-6-2-16,2-4-16 0,-1-7-6 15,-2-5-12-15,-4-3-3 0,-8-3 27 0,-9-5 36 16,-9 0 17-16,-10 1 31 16,-4 2 25-16,-8 4 30 0,-7 6 34 0,-4 8 10 0,-2 6-5 15,-2 6-9-15,-3 7-8 0,-1 3-7 16,0 4-6-16,2 3-5 0,0 4-6 16,-2 1-2-16,2 1-4 0,0 1-7 15,1 3-4-15,2 1-4 0,3-1-6 0,0 0-2 16,3-3-6-16,3 0-2 0,4-2-1 31,3-2-2-31,6-4-1 0,6-5-1 0,4-4 0 16,6-4 0-16,5-6-1 0,5 0 1 15,2-7 0-15,-1-1-1 0,0-3-1 16,1-1-2-16,-2-3-3 0,-6-2-1 16,-2-3-1-16,-7 3-1 0,-4-4 0 0,-5 1 1 15,-6 0 3-15,-9 5 1 0,-3 3 1 16,-5 2 3-16,-3 4-1 0,-3 6 1 0,0 4 1 15,0 3-1-15,2 3 1 0,2 2 0 16,1 3 0-16,2-1 0 0,2 2 1 16,4 0-1-16,3-2 0 0,1 0-1 15,2-1 1-15,5 0-1 0,5-4 0 0,7-1 0 16,5-2 1-16,6-3-1 0,4-1 1 16,5-3-1-1,5-2 0-15,-1-1 0 0,-5 2 1 16,2-1-1-16,-5 2 0 0,-5 2 0 15,-5 2 0-15,-7 2 0 0,-4 2 0 16,-2 0 1-16,-7 1-1 0,-1 1 0 16,-3-1 1-16,-2 0-1 0,-1 1 1 0,-1 0 0 15,-9 1 0-15,-3 2 1 0,-3 1-1 16,-5 3 1-16,-3 2-1 0,-3 0-1 0,1 6 1 16,7 1 0-16,1 1-1 0,8-3 0 15,4 2 0-15,8-3 0 0,9-1 1 16,9-2-1-16,4-1 1 0,7-4 0 15,4 3 0-15,1-1 1 0,4 0 1 0,2-1 0 16,-1 1 0-16,1 1 2 0,-5 0 0 16,-4 2 0-16,-1 0-1 0,-6 1 0 0,-7 3 1 15,-9-1 2-15,-6 3 3 0,-5 2 1 16,-4 0 2-16,-10 0 1 0,-6 1 2 16,-6 0-3-16,-5-3-2 0,-9-1-2 0,-1-2-3 15,-1-1-3-15,2-1-1 0,4-1 1 16,5-3-2-16,3-1-5 0,12-3-3 31,3-5-35-31,11-5 4 0,8-7-161 0,10-10-158 16,7-10-387-16</inkml:trace>
  <inkml:trace contextRef="#ctx0" brushRef="#br0" timeOffset="44041.0863">18802 13040 643 0,'-4'-2'137'0,"2"3"9"0,1 7-100 15,-2 6-6-15,2 7 5 0,-2 6 5 16,-4 7 5-16,0 5-1 0,-3 5-6 0,-1 6-10 16,0-1-11-16,0 0-3 0,1 0-5 15,3 0-4-15,1 0-3 0,4-1-4 16,2-4-3-16,4-4-1 0,4-3-2 16,4-8-1-1,3-6 0-15,7-7 1 0,2-9-3 16,2-5-9-16,-1-4-12 0,-2-4-29 0,-2-6-28 15,-7-6-125-15,-8-8-151 0,-5-6-345 16</inkml:trace>
  <inkml:trace contextRef="#ctx0" brushRef="#br0" timeOffset="44194.0742">18547 13371 647 0,'-3'2'136'0,"4"-2"0"16,12-1-106-16,10-1-15 0,8-4 0 15,5-1 1-15,8-4-1 0,4 0 0 16,-4 0 5-16,-6 1-8 0,-4 1-33 16,-4 0-128-16,-9 8-127 0,-12 3-335 0</inkml:trace>
  <inkml:trace contextRef="#ctx0" brushRef="#br0" timeOffset="44640.7419">19787 12951 563 0,'-2'-17'141'0,"-1"2"5"16,-2 7-47-16,0 1-52 0,-3 7-14 15,-3 6 4-15,-5 3-1 0,-7 11-4 16,-7 5-3-16,-4 9-4 0,-2 8-6 16,1 3-4-16,-1 2-3 0,4 2-3 15,6 0-2-15,7-5-3 0,7 0-2 16,6-7 0-16,9-4-1 0,9 1 0 0,8-6-3 0,10-6-4 16,8-6-19-16,5-6-29 0,6-8-126 15,1-5-142-15,0-7-349 0</inkml:trace>
  <inkml:trace contextRef="#ctx0" brushRef="#br0" timeOffset="44993.7834">20261 13049 660 0,'-6'-8'141'0,"0"3"3"16,-1 2-103-16,-2 3-13 0,-1 1 3 16,-3 3 3-16,-5-1 2 0,-3 4-2 15,-5 0-3-15,-2 4-8 0,-3 2-11 16,1 3-4-16,-1 1-3 0,5 2-2 15,4 1-1 1,4-1-2-16,7 0 1 0,7-2-1 0,4 1 0 16,6 0 0-16,8-1 0 0,4-3 0 15,7-1 0-15,5 1 1 0,5-3-1 16,3-2 1-16,3-1 1 0,-1-1-2 16,-1 0 2-16,-5 0-1 0,-3 2 1 15,-5 1 1-15,-6 0 1 0,-4 1 1 16,-6 3 2-16,-4-2 2 0,-5 1 3 0,-4-1 3 15,-5 0 3-15,-6 0 0 0,-6 1-1 16,-6 1-1-16,-7 2-2 0,-6-2-4 0,-6-1-3 16,-3-2-3-16,0-4-2 0,0-4 0 15,8-4-5-15,7-5-1 0,10-4-43 16,8-5-81-16,10-5-73 0,11-2-147 16,5-5-327-1</inkml:trace>
  <inkml:trace contextRef="#ctx0" brushRef="#br0" timeOffset="45625.0381">20405 13062 567 0,'-3'-3'144'0,"1"-3"6"0,-1-2-82 16,2-3-15-16,5-4 2 0,1-6-2 0,6-4-12 0,2-4-10 0,2-4-6 15,5-6-8-15,2-1-8 0,1-5-2 16,1 1-2-16,-4 1-2 0,-3 3-1 15,-1 3 1-15,-4 7 1 0,-5 7 0 16,-2 8 1-16,-4 6 1 0,-1 3-1 16,-1 4 1-16,-2 6-2 0,-2 2-1 15,-1 3 0-15,-2 4-1 0,-2 3-1 0,-1 5 0 16,-2 3 0-16,0 2 0 0,0 1 0 16,1 3 0-16,2-2-1 0,1 0 1 15,2 2 0-15,4 0-1 0,3 1 1 16,3-2-1-16,5 2 0 0,1-2 1 31,3-4-1-31,2-2 0 0,0-5 1 0,2-5-3 0,-4-4-5 16,-3-6-7-16,-4-7-6 0,-5-5-6 15,-3-4-4-15,-5-5-1 0,-4-5 2 16,-2-3 6-16,-4-3 6 0,0 0 7 16,0-3 9-16,-2 1 7 0,3 1 5 15,0 2 5-15,1 4 4 0,3 2 2 16,2 7 2-16,3 5-1 0,3 6-4 0,1 4-5 0,3 6-4 15,5 4-3-15,4 2-2 0,4 1-2 16,7 3 0-16,6-2-1 0,8-1 0 16,7-1 0-16,5-2 0 0,-2-3 5 15,0-2-9-15,-2-3-8 0,-9-2-22 16,-5-1-23-16,-8-1-15 0,-5-2 51 16,-7-2-167-1,-2-2-122-15,-3 0 148 0,-1-1 83 0,-3-1 41 16,-3 1 24-16,-1-1-37 0,-3 4 175 15,-2 3 141-15,-2 2-131 0,-3 3-52 16,-4 2-8-16,-3 4-4 0,-1 2-7 16,-4-1-8-16,-2 1-9 0,-3 2-6 15,0-2-9-15,0-1-7 0,2-1-8 16,4-2-5-16,3 1 0 0,5-2-6 0,7 0-22 0,5-2 81 16,3 1-256-16,10 1-172 0,-1-3-478 15</inkml:trace>
  <inkml:trace contextRef="#ctx0" brushRef="#br0" timeOffset="45993.5339">21136 12807 574 0,'-1'-15'128'0,"2"1"11"16,2 2-94-16,4 2-2 0,4 4 2 16,2 2 3-16,2 9-2 0,1 2-5 15,5 9-8-15,1 5-10 0,0 7-4 16,0 6 0-16,-1 7 1 0,-4 2 0 0,0 8-1 0,-4 1-1 15,-3 2-1-15,-6-4-2 0,-3 4-1 16,-3-6-4-16,-6-1-3 0,-5-7-1 16,-4-5-3-16,-7 0 0 0,-6-2-1 15,-8-2 5-15,-6-6-1 0,-3-3-12 16,-3-2 4-16,2-6-192 0,3-7-167 16,9-6-446-1</inkml:trace>
  <inkml:trace contextRef="#ctx0" brushRef="#br0" timeOffset="46372.6542">22170 13129 611 0,'5'-4'146'0,"5"-1"8"0,6-2-96 31,4 0-17-31,9-4-1 0,7 0 1 0,6-2-10 16,3-2-11-16,3 0-6 0,1 0-7 15,-2 2-2-15,-4 1-3 0,-9 1-3 16,-8 0-12-16,-8 3-22 0,-10 0-19 16,-9 2-113-16,-7-6-131 0,-9 1-304 15</inkml:trace>
  <inkml:trace contextRef="#ctx0" brushRef="#br0" timeOffset="46526.1852">22444 12820 603 0,'-6'-2'144'16,"2"4"7"-16,2 5-83 0,3 11-12 16,1 4-2-16,1 9-9 0,3 5 0 15,0 3-3-15,0 6-4 0,-1-1-10 0,0 1-8 16,-4-1-6-16,-2-5-4 0,-3-1-3 31,-2-3 1-31,-2-4-2 0,0-2-1 0,2-5-44 16,3-3-151-16,2-4-159 0,6-3-417 15</inkml:trace>
  <inkml:trace contextRef="#ctx0" brushRef="#br0" timeOffset="47041.5446">22985 13279 677 0,'4'-6'156'0,"2"0"5"15,1-3-112-15,4-3-16 0,6-3 0 16,-1-7-1-16,2-5-9 0,2-1-8 16,0-5-4-16,1-4-5 0,-2 0-4 0,-4-5 0 0,-3 2-2 15,-2 2 1-15,-4 1-1 0,-5 2 1 16,-4 3-1-16,-2 4 0 0,-1 7 0 16,-1 4 0-16,0 6 0 0,-2 5 1 15,1 7-1-15,-1 5 1 0,0 9 0 16,-1 3 2-16,2 5 2 0,-1 7 0 0,2 4 2 31,2 3 1-31,1-1 0 0,6 0 0 0,3-2-1 16,5-1-1-16,6-5-2 0,5-6 0 15,5-8-1-15,6-5 0 0,4-7-1 16,4-6 0-16,4-6 0 0,2-6-1 16,-1-5 0-16,-2-3 0 0,-1-5 0 15,-5-3-1-15,-5-2 0 0,-6-2 0 0,-6-5 0 16,-5-1 0-16,-4-1-1 0,-4 2 1 0,-5 4 0 15,-2 5 0-15,-2 6 0 0,-4 8-1 16,1 11 1-16,-2 12 0 0,1 11 0 16,0 7 2-16,1 8 3 0,-1 6 3 15,3 5 2-15,1 4 2 0,2 0 1 0,1-1 0 16,2-2 0-16,3-1-4 0,2-2-2 16,2-4-3-1,1-4-1-15,1-5 3 0,0-4-4 16,-1-4 11-16,-3-7-57 0,-3-8-154 15,-3-9-166-15,-5-4-434 0</inkml:trace>
  <inkml:trace contextRef="#ctx0" brushRef="#br0" timeOffset="47457.8923">24940 12389 567 0,'6'-7'144'0,"-4"-1"14"15,0 2-81-15,-1 3-9 0,-1 0-1 0,-3 3-3 16,-3 3-7-16,-7 6-12 16,-4 3-9-16,-4 5-10 0,-3 6-6 0,-6 7-5 15,-2 5-2-15,-2 5-2 0,2 1-3 16,4 3-3-16,4 1-3 0,5 0 0 0,10-4-2 15,8-2 0-15,12-3 0 0,6-3-3 16,10-6-6-16,8-5-9 0,5-8-7 16,5-6-27-16,5-7-25 0,2-5-121 0,-2-6-140 15,-1-2-327-15</inkml:trace>
  <inkml:trace contextRef="#ctx0" brushRef="#br0" timeOffset="48127.4789">25295 12592 590 0,'-1'-10'143'0,"-2"5"9"0,-2 3-83 16,-5 5-20-16,-5 3-1 0,-1 6 4 16,-5 5-1-16,-1 5-11 0,-2 2-8 15,-1 2-6-15,3 3-8 0,3-3-6 16,5-1-3-16,5-3-3 0,5-6-3 0,6 1-2 16,7-5 0-16,9-2 0 0,7-5-1 0,8-3 1 15,6-4-1-15,5-2 0 0,3-6-3 16,3-3-3-16,1-6-4 0,-3-4 0 15,-3-4-2-15,-5-4-2 0,-8-5 0 16,-7 0 2-16,-7 0 2 0,-7 3 5 16,-8 3 0-1,-8 6 2-15,-7 8 2 0,-4 5 1 16,-3 5 2-16,-6 7 2 0,-1 5 0 16,-2 3 2-16,0 2 0 0,2 1 0 0,4 3 0 15,6 0-1-15,2-1-1 0,7 1-2 16,6-2 0-16,7 0-1 0,9-4-1 15,5-4 1-15,7-4 0 0,7-3-1 16,3-3 1-16,4-5 0 0,3 0 0 0,1-1-1 16,-3 2 0-16,-2 3 0 0,-3-1 0 0,-5 3 0 15,-3 0 1-15,-8 2-1 0,-5 1 0 16,-4 1 0-16,-5-1 0 0,-2 1 0 16,-4 1 0-16,-1 0 0 0,-3 0 1 15,-4 0 0-15,-1 2 0 0,-4-1 1 16,-3 1 0-16,-1 0 1 0,-2 2-1 0,-1 0 0 0,-1 2 0 15,5 2-1-15,-2 2 1 0,4-1-2 16,2 4 1-16,6 0-1 0,6 1 0 16,5-1 0-16,5 0 0 0,8 0 0 15,6-2 1-15,7-1 0 0,3-2-1 16,2-2 1-16,3 1 0 0,-2 1 0 16,-2 1-1-1,-3 1 1-15,-6-1-1 0,-5 3 1 16,-5-1-1-16,-6 0 1 0,-8 0 3 0,-4-1 2 15,-7-1 4-15,-8-1 2 0,-4 2 2 16,-4 0 1-16,-7 0-1 0,-2-1-1 16,-4-2-3-16,-1 2-4 0,-2-5-2 15,0-2-1-15,3-2-2 0,5-4 2 16,6-4-4-16,7-3-8 0,9-5-25 0,16-2-35 0,10-6-130 16,15-5-156-16,6-14-374 0</inkml:trace>
  <inkml:trace contextRef="#ctx0" brushRef="#br0" timeOffset="48358.5233">26416 12110 558 0,'6'-8'142'0,"-2"5"10"0,-2 4-18 16,0 7-84-16,-1 9-2 0,-3 7 3 16,-4 6 9-16,-6 7-6 0,-6 7-6 15,-3 4-8-15,-5 4-11 0,-4 0-8 16,0 5-5-16,1 0-5 0,3 0-2 15,6-3-3-15,7-4-3 0,7-2-1 16,8-8-1-16,8-8-1 0,7-6 1 0,6-9 0 0,6-4-4 16,5-8-7-16,4-5-3 0,4-4-42 15,-1-6 140-15,-5-7-291 0,-4-7-176 16,-8-9-471-16</inkml:trace>
  <inkml:trace contextRef="#ctx0" brushRef="#br0" timeOffset="48511.3401">26135 12482 529 0,'6'-3'119'0,"8"-4"3"0,13 1-61 15,6-1-48-15,9-4-4 0,6-1-1 16,3 0 1-16,1 0 1 0,-1 1-2 16,-3 1-10-1,-3 2-7-15,-5 1-118 0,-2 4-107 16,-4 0-282-16</inkml:trace>
  <inkml:trace contextRef="#ctx0" brushRef="#br0" timeOffset="48758.4735">27163 12108 686 0,'-7'-5'156'16,"-2"1"6"-16,-4 8-111 0,-8 6-10 15,-4 7 1-15,-7 6 6 0,-6 6-5 16,-4 7-8-16,-1 5-4 0,2 6-10 16,1 0-7-1,5 5-4-15,5 1-2 0,5 1-2 16,9 0-3-16,8-4-1 0,13-3-1 16,11-2 1-16,12-11 2 0,12-9-9 0,11-7-11 15,9-7-42-15,2-5-136 0,3-6-157 16,1-2-391-16</inkml:trace>
  <inkml:trace contextRef="#ctx0" brushRef="#br0" timeOffset="49127.2529">27605 12248 612 0,'-20'-18'134'16,"1"6"8"-16,3-1-85 0,1 6-33 15,1 2 1-15,1 3 0 0,0 4 2 16,-2 4-3-16,-3 3-6 0,-1 5-4 0,-2 0-7 0,-1 1-3 15,1 3-2-15,2-1 0 0,4 1-1 16,3-1 0-16,7 1 0 0,2-1-1 16,7 0 0-16,4-2 0 0,4-2 1 15,5-3 0-15,3-1-1 0,3-4 1 16,2-1 0-16,1-1 0 0,0 0 0 16,1 3 0-1,-4 1-1-15,-2 4 2 0,-4 4 1 0,-4 1 3 16,-6 2 3-16,-4 2 2 0,-3 0 4 15,-4 0 4-15,-4-3 3 0,-5 0 0 16,-4-3 1-16,-1-1 0 0,-4-3-2 16,-3-1-3-16,-3-5-4 0,-1 1-3 15,0-4-4-15,2-4-2 0,-1-2 0 16,2-4-4-16,4-2-2 0,5-2-41 0,5-4-21 0,6-4-131 16,9-1-153-16,11 0-370 0</inkml:trace>
  <inkml:trace contextRef="#ctx0" brushRef="#br0" timeOffset="49374.2612">27731 12107 603 0,'12'-8'144'16,"1"2"12"-16,0 2-77 0,0 4-33 15,3 4-3-15,-3 6 3 0,0 5 5 16,0 2-10-16,-2 8-9 0,2 4-4 0,-2 3-6 15,-1 4-3-15,-2 2-1 0,-1 1-3 16,-1 3-2-16,-1 2-1 0,-2 3 0 0,0 1-2 16,-2 0-2-16,-5 0-1 0,-4-4-1 15,-7-2-2-15,-6-5 0 0,-9-6 0 16,-6-6 7-16,-7-3 47 0,-3-3 8 16,-4-5-269-16,-1-2-194 0,0-3-561 0</inkml:trace>
  <inkml:trace contextRef="#ctx0" brushRef="#br0" timeOffset="65748.2364">6822 15377 437 0,'5'-18'120'0,"-4"4"8"16,-4 2-57-16,-7 6-11 0,-5 5-3 16,-5 6-5-16,-3 5-7 0,-3 3-7 0,-3 9-6 0,-1 5-3 15,0 9-4-15,3 9-5 0,4 5-4 16,5 5-4-16,5 8-2 0,5-1-2 15,8 4-3-15,7-5-1 0,4-3-2 16,5-4 1-16,6-5-2 0,5-6 1 0,3-6-1 16,2-6 0-16,1-5 4 0,1-6-4 31,-2-6-18-31,-4-8-22 0,-2-6-15 0,-4-8-115 16,-3-8-129-16,-6-10-310 0</inkml:trace>
  <inkml:trace contextRef="#ctx0" brushRef="#br0" timeOffset="66516.993">4257 15801 471 0,'-18'1'122'15,"2"0"3"1,7-1-40-16,8 0-38 0,7-1-14 0,9-3 1 16,9 0 1-16,9-1-6 0,10-3-3 15,9 0-5-15,8-2-6 0,3-2-5 16,3-2-5-16,2 0-3 0,-5-1 7 16,-7 1-7-16,-11 2-24 0,-13 6-14 15,-16 5 1-15,-17 5-117 0,-17 9-118 16,-16 7-286-16</inkml:trace>
  <inkml:trace contextRef="#ctx0" brushRef="#br0" timeOffset="66679.3646">4086 16163 546 0,'15'-8'126'0,"8"-8"0"16,7-4-51-16,7-3-52 0,7-2-2 16,3-1 4-16,0-1 2 0,2 0 2 0,-1 4 0 0,-1 0-4 15,-3 1-9-15,-3 0-6 0,-3 2 1 16,-7 1-7-16,-6 3-18 0,-7-2-21 15,-6 1-120-15,-5 1-128 0,-6 3-323 16</inkml:trace>
  <inkml:trace contextRef="#ctx0" brushRef="#br0" timeOffset="66948.1473">4516 15384 712 0,'2'4'151'0,"2"-1"-1"16,4 2-116-16,2 2-30 0,2 0 1 15,3-2 2-15,3-2 2 0,4 1 1 16,5-2 2-16,9 0 2 0,8 2 0 16,9 2-2-16,6 3-1 0,3 1-2 0,3 2-1 0,-2 1-1 15,-5 2-2-15,-6 0-2 0,-12 3-1 16,-11 2-1-16,-14 4 7 0,-13 4 5 16,-15 6 3-16,-13 3 2 0,-17 1 4 15,-10 3 2-15,-13 1 3 0,-5 1-7 16,-5 0-6-16,-2 0-4 0,1 3-2 15,4 1-3 1,9-2 4-16,11-4-3 0,14-5-12 0,14-8-190 16,24-2-167-16,20-11-452 15</inkml:trace>
  <inkml:trace contextRef="#ctx0" brushRef="#br0" timeOffset="67616.9019">7142 15459 522 0,'-5'-17'122'0,"2"4"10"16,2 5-81-16,0 3-11 0,2 5-6 0,0 3 1 15,2 8 1-15,-1 6-5 0,1 6-5 16,0 9-6-16,-1 5-1 0,-1 4 0 16,-2 4-4-16,-2-1-4 0,0-2-3 15,-2-2 6-15,0-5-8 0,0-3-34 16,1-7-133-16,6-3-136 0,5-5-358 16</inkml:trace>
  <inkml:trace contextRef="#ctx0" brushRef="#br0" timeOffset="67796.3525">7349 15745 636 0,'1'-2'136'16,"1"2"7"-16,3-3-107 0,6-1-17 15,5-5 0-15,5-3-1 0,5-4 3 16,3-4-4-16,5-2-4 0,4-1-18 0,-1-1-23 15,1 1-118-15,-3 1-4 0,-1 4-106 16,-3 4-217-16</inkml:trace>
  <inkml:trace contextRef="#ctx0" brushRef="#br0" timeOffset="68316.1237">7768 15775 677 0,'-18'6'147'0,"1"1"6"15,5-1-107 1,7-2-28-16,6-2 2 0,5-6 0 16,6-3 3-16,6-2-6 0,6-5-5 15,6-6-4-15,2-4-2 0,4-7-2 0,-2-2-2 16,-5-3-1-16,-5-1 0 0,-7-3 0 16,-10 1 0-16,-6 4 0 0,-8 2 0 15,-5 6 0-15,-6 5 1 0,0 8 1 16,-4 7 0-16,0 8 2 0,1 7 1 0,0 8 2 15,2 6 1-15,3 5 2 0,2 7 0 16,3 1 1-16,5 5 0 0,5-1-1 0,5 2-2 16,2-5-1-16,7-2-1 0,4-8-3 15,3-3-1-15,3-7 0 0,5-5-2 16,5-7 1-16,2-5-1 0,2-5 0 16,0-5 0-1,-1-4 0-15,0-5 0 0,-5-6 0 16,-6-5-1-16,-5-3 1 0,-4-2-1 0,-6-3 0 15,-4 1 1-15,-5 1-1 0,-2 5 1 16,-1 5-1-16,-4 7 0 0,2 6 0 16,-3 7 1-16,1 7-1 0,-2 4 0 15,2 9 0-15,-2 5 1 0,2 5 0 16,2 5 0-16,2 3 0 0,2 5 0 0,3-1 1 16,4-2-1-16,1 0 1 0,2-5-2 0,2-4 1 15,0-3 0-15,2-6 1 0,-1-5 0 16,0-4-7-16,0-4 0 0,-1-4-34 15,-2-4 39-15,-1-5-188 0,-2-3-155 16,-2-7-393-16</inkml:trace>
  <inkml:trace contextRef="#ctx0" brushRef="#br0" timeOffset="68519.2872">8343 15195 636 0,'2'-11'156'0,"0"5"-1"0,-1 10-25 16,8 4-102-16,4 6-10 0,2 3 2 15,3 4 1 1,1 4 1-16,3 4 1 0,1 0-2 0,-1 4-5 16,-2 2-3-16,-3 3-2 0,-2 4 1 15,-6 1 0-15,-3 2-2 0,-5 1 0 16,-3-1-3-16,-7-1-2 0,-3-2 2 16,-5 0 2-16,-4-6 12 0,-3 0 81 15,-5-5-292-15,4-6-182 0,1-5-531 16</inkml:trace>
  <inkml:trace contextRef="#ctx0" brushRef="#br0" timeOffset="68935.6016">9791 15285 599 0,'-4'-19'145'16,"-1"9"5"-16,-5 6-84 0,-3 7-26 0,-1 5-6 15,-4 6 2-15,-3 8-4 0,-3 5-5 0,-3 8-3 16,0 7 0-16,0 4-5 0,3 6-5 16,4 1-2-16,6-1-3 0,3-1-4 15,8-2-1-15,6-3-2 0,8-6 3 16,5-8-8-16,7-6-6 0,8-8-26 15,6-10-23 1,5-7 76-16,4-10-196 0,3-9-143 0,2-3-340 16</inkml:trace>
  <inkml:trace contextRef="#ctx0" brushRef="#br0" timeOffset="69597.4574">10073 15330 577 0,'-23'-8'133'0,"0"12"7"0,2 8-86 16,-2 5-18-16,1 7 0 0,3 2 5 0,-2 6 0 0,0 3-5 15,1 0-8-15,4 0-5 0,4-3-7 16,3-1-5-16,6-2-4 0,4-6-3 16,7-4-2-16,6-7-1 0,7-6 0 15,7-3-1-15,7-10 1 0,6-8 0 16,2-8-1-16,-1-6 0 0,0-4-1 16,-4-5-1-1,-4-3 1-15,-8-2-1 0,-6 1 0 0,-6 3 0 16,-7 4 1-16,-6 2 1 0,-6 7 0 15,-5 7 0-15,-6 7 0 0,-2 6 0 16,-4 5 1-16,-2 4-1 0,-3 3 2 16,-1 0-1-16,0 1 1 0,1 1 0 15,4-1 0-15,5 1 0 0,4 1-1 16,9 0 0-16,8 3-1 0,9-3 0 0,8-1 0 0,6-3 0 16,6-4 0-16,4-2 0 0,3-4 0 15,-1-3 1-15,-2 0-1 0,-4 1 0 16,-3 4 0-16,-1 2 1 0,-5 1-1 15,-2 1 0-15,-3 2 0 0,-1 2 0 16,-1-1 0-16,-2 0 0 0,-2 1 0 16,-1-1 0-16,-3 0 1 0,-2-1-1 0,-2 0 0 0,-3-2 1 15,-2 2 1-15,-3 1 0 0,-5 1 2 16,-5 2 0-16,-4 2 1 0,-4 2 1 16,-2 5-1-16,-1-1 1 0,1 2-2 15,3-2-1-15,4 1 0 0,6 0-2 16,6-2 0-16,7-2-1 0,7-3 1 15,6-2-1 1,9-2 0-16,7-5 0 0,4-1 0 16,6-4 1-16,-1 2-1 0,2 2 0 0,-3-1 1 15,-4 4-1-15,-5 3 0 0,-5 4 0 16,-5 3 1-16,-5 1 0 0,-6 2 3 16,-5 3 2-16,-5 2 3 0,-5 0 2 15,-4 2 1-15,-4-1 1 0,-6 0 1 16,-4 0-2-16,-4-3-2 0,0-2-2 0,-3-2-3 0,0-2 0 15,2-2-2-15,0 0 2 0,5-3-1 16,5-2 3-16,2-2-41 0,8-4-42 16,9-4-119-16,6-2-152 0,7-7-376 15</inkml:trace>
  <inkml:trace contextRef="#ctx0" brushRef="#br0" timeOffset="69866.9502">10913 15090 688 0,'-4'-17'156'0,"-1"4"9"0,1 9-115 16,2 7-18-16,-1 10 4 0,0 10 4 15,-3 8-3-15,0 8-6 0,-2 8-7 16,1 6 0-16,1 4-4 0,1 0-4 15,3 2-3-15,2-1-3 0,2-1-3 0,5-5-2 16,4-5-2-16,2-7-2 0,3-8 0 16,3-10 0-16,2-8-4 0,1-8-10 0,1-7-7 15,-1-8-30-15,-4-5-22 0,-2-7-123 16,-5-9-144-16,-8-6-329 0</inkml:trace>
  <inkml:trace contextRef="#ctx0" brushRef="#br0" timeOffset="69997.943">10743 15406 681 0,'3'-3'143'15,"10"-5"1"-15,5 1-113 0,8-5-27 16,5 0-1-16,2-4 2 0,3 0-4 16,0 2-12-16,0 2-13 0,-2 1-121 0,-6 4-118 15,-3 3-306-15</inkml:trace>
  <inkml:trace contextRef="#ctx0" brushRef="#br0" timeOffset="70420.3695">11944 14985 554 0,'3'-22'143'0,"-10"5"6"0,-5 7-30 15,-4 8-77-15,-4 8-11 0,-2 6 2 0,-3 5 2 16,-3 8-3-16,-1 8-2 0,0 7-1 16,2 6-3-16,3 3-4 0,0 6-4 0,4-2-3 15,5 4-2-15,5-3-4 0,6 0-2 16,9-5-3-16,7-2-2 0,10-7 1 16,7-5-3-16,6-7-8 0,6-8-11 0,5-10-20 15,2-10-22-15,1-9 99 0,1-9-228 16,-1-3-146-16,-2-10-365 0</inkml:trace>
  <inkml:trace contextRef="#ctx0" brushRef="#br0" timeOffset="70752.2302">12226 15078 560 0,'-12'-10'140'0,"1"4"5"0,-3 6-35 0,-1 6-71 15,0 4-8-15,0 2 1 0,-2 1 2 16,-1 3-4-16,1 1-7 0,3-1-4 0,3-1-7 15,2-1-6-15,3-1-4 0,2-2-1 16,3 0 0-16,2-3-1 0,4 1 0 16,0-1 0-16,4-2 0 0,4 0 0 0,3-2 0 15,1 1 0-15,2-2 0 0,0-1 1 16,1 0-1-16,1 2 1 0,-1-2-1 31,-1 2 1-31,0 1-1 0,0 1 1 0,-3 1 0 16,-1 2 0-16,-1-1 3 0,-5 2 2 15,-1 2 2-15,-5-1 2 0,-3 0 3 16,-2-1 3-16,-5 2 2 0,-9-1-1 16,-6 0-1-16,-6 0-2 0,-9 3-1 0,-7 1-3 15,-8 1-4-15,0-2-2 0,1 0 3 16,6-2-7-16,8-2 1 0,10-8-60 0,17-5-134 16,16-7-157-16,13-6-402 0</inkml:trace>
  <inkml:trace contextRef="#ctx0" brushRef="#br0" timeOffset="70983.7547">12463 14923 681 0,'9'-3'150'16,"5"0"8"-16,4 6-104 0,6 1-26 16,4 6 3-16,2 4 2 0,0 4 5 15,1 3-8-15,-2 6-5 0,1 4-6 16,-4 3-3-16,-3-1-3 0,-3 1-1 15,-6 1 0-15,-5-1 1 0,-6 0 0 16,-5 0 1-16,-8-4-1 0,-4 2-2 0,-8 2-2 16,-6 0-1-16,-7 1-3 0,-5 1 4 15,-5-2-4-15,-2 3 6 0,0-4 69 0,4-8-279 16,4-1-185-16,8-9-524 0</inkml:trace>
  <inkml:trace contextRef="#ctx0" brushRef="#br0" timeOffset="71499.8029">15061 14710 591 0,'7'-19'140'0,"-7"8"5"0,-4 4-93 15,0 5-11-15,-1 5-1 0,-5 6 3 16,-3 2-2-16,-5 2-4 0,-2 4-2 16,-5 1-2-1,-3 4-3-15,-5 0-5 0,-5 2-2 0,-2 2-4 16,-5 0-4-16,-3 2-4 16,-1 2-2-16,0-1-2 0,3 2-3 15,5-3-2-15,8 1 0 0,7-2-2 0,9-3 1 16,12-4-1-16,10-4-1 0,13-8 1 15,10-6 0-15,9-8 1 0,8-6-1 16,8-4 1-16,4-4-1 0,3-1 1 0,-3 2 0 16,-3 4-1-16,-7 3 0 0,-8 4 0 0,-7 4 1 15,-9 4-1-15,-7 1 0 0,-7 1 4 16,-5 4-5-16,-8 0-5 0,-3 3-33 16,-7 2-30-16,-5 1-124 0,-6 0-150 15,-6 3-360-15</inkml:trace>
  <inkml:trace contextRef="#ctx0" brushRef="#br0" timeOffset="71668.4403">14433 15416 560 0,'3'6'145'0,"8"-6"10"0,9 0-30 15,13-4-75-15,11-4-9 0,9-7 3 16,8-2 7-16,6 0-10 0,3 2-9 16,1-1-8-1,-3 2-5-15,-4 6-7 0,-7 4-2 0,-9 4-1 16,-11 0-1-16,-7 3 0 0,-11-1-35 15,-4-1-151-15,-6 0-11 0,-2 0-134 16,-8 0-294-16</inkml:trace>
  <inkml:trace contextRef="#ctx0" brushRef="#br0" timeOffset="72100.0028">16278 14730 588 0,'1'-12'140'0,"2"4"8"0,0 3-87 16,2 7-17-16,3 5-3 0,0 4 1 15,0 4 0-15,1 5-7 0,0 4-4 16,0 5-4-16,-1 2-5 0,1 2-3 0,2 3-4 0,0 2-5 15,2 4-2-15,1 2-3 0,2 0-2 16,0-2 0-16,0-4 0 0,-2-4-6 16,-1-5-6-16,-2-7-33 0,-4-6-25 15,-3-8-117-15,-3-3-141 0,-1-6-332 16</inkml:trace>
  <inkml:trace contextRef="#ctx0" brushRef="#br0" timeOffset="72284.1525">16403 15037 562 0,'-14'-22'144'15,"0"7"8"-15,0 8-77 0,1 12-14 16,0 5-3-16,0 7-2 0,-2 7-7 16,-5 7-7-16,-2 4-4 0,-3 3-8 15,-3 3-6-15,1-2-7 0,0 2-5 16,-1-4 3-16,4-4 1 0,1-2-35 0,3-3-171 0,4-4-163 16,3-4-436-16</inkml:trace>
  <inkml:trace contextRef="#ctx0" brushRef="#br0" timeOffset="72799.7691">17741 14688 548 0,'6'-16'141'0,"-2"4"9"16,-4 5-77-16,-2 3-13 0,-3 5-7 16,-4 6-2-16,-3 3-5 0,-4 6-8 15,-6 5-6-15,-2 4-4 0,-4 5-5 16,0 5-2-16,0 1-4 0,4 2-5 0,5 2-3 0,4-1-2 16,8 1-3-16,9-4-2 0,8-3-1 15,10-5 3-15,8-6-4 0,9-10-6 16,8-9-18-16,8-9-31 0,5-9-61 15,0-6-73-15,-4-7-135 0,-6-2-282 0</inkml:trace>
  <inkml:trace contextRef="#ctx0" brushRef="#br0" timeOffset="73453.0361">18115 14692 534 0,'-6'3'131'15,"-6"5"11"-15,-1 6-47 0,-4 5-47 0,2 4-2 16,-2 1 5-16,-2 3 3 15,-3 1-8-15,1-2-10 0,1-1-8 0,5 0-10 16,3-3-7-16,4-1-5 0,7-4-2 0,8-1-2 16,5-4-1-16,6-5 0 0,6-5 0 15,7-2 0-15,4-5-1 0,4-4 1 16,0-6-1-16,1 0 0 0,2-3-2 16,-1-2 1-16,-4-3-1 0,-5 0 0 15,-8 1-2-15,-5-2-1 0,-5-3 0 0,-8 0 1 16,-7 2 1-16,-8 0-1 0,-4 2 1 0,-2 1 1 15,-4 4 2-15,0 4 0 0,-3 6 0 16,1 6 1-16,1 1 0 0,4 5 1 16,1 3-1-16,4 2 1 0,5 3-1 15,4-1 0-15,5 1 0 0,7-1 0 16,7-3 0-16,9-2-1 0,3-6 1 0,8-3-1 31,5-3 1-31,5-4-1 0,6-1 0 0,-1-1 0 16,-2 0 1-16,-5 2-1 0,-6 4 0 15,-6-3 0-15,-9 5 0 0,-11 1 0 16,-5 3 1-16,-4 2-1 0,-2 0 0 16,-1 0 0-16,-1 2 1 0,0 0 2 15,-2 0 0-15,-1 1 1 0,-4 1 0 0,-1-2 2 16,-4 3-1-16,-4-1 0 0,-2 0 0 0,-2 2-2 16,1-1 0-16,2 1-1 0,2 2-1 15,6 0 0-15,6 0-1 0,8 0 0 16,7 1 1-16,5 1-1 0,4-1 1 15,3 0 0-15,0 0-1 0,0-2 1 16,1-1 1-16,-3-2-1 0,1 0 0 0,0-2 2 16,0 2 0-1,0 1 0-15,-2 1 0 0,-2 2 1 16,-4-1 0-16,-6 1 1 0,-4 0 1 16,-5 3 0-16,-6-3 2 0,-4 3 3 15,-6 0 1-15,-6 2 1 0,-4-1 1 16,-4 2-1-16,-8-2-1 0,-13-2-1 15,-2-2-3-15,-3-3-2 0,3-2-2 0,4-2 0 16,5-3 0-16,11-2-3 0,16-5-8 0,13-3-60 16,15-2-55-16,16-6-84 0,8-4-151 15,10-1-332-15</inkml:trace>
  <inkml:trace contextRef="#ctx0" brushRef="#br0" timeOffset="73701.2223">19125 14332 679 0,'2'-12'156'0,"-7"5"5"16,1 9-105-16,-3 6-13 0,-2 7 5 15,-2 6-3-15,-2 6-5 0,-2 10-5 0,0 6-2 16,-2 6-10-16,2 2-6 0,2-1-4 31,2 3-3-31,2-3-2 0,4-4-2 0,2-3-1 16,7-6-2-16,3-5-1 0,6-6-1 15,8-4 0-15,6-6 1 0,0-9-2 16,0-4-8-16,1-5-9 0,-4-2-14 16,-2-7-31-16,-9-6-10 0,-4-5-128 0,-4-1-140 15,-3-6-317-15</inkml:trace>
  <inkml:trace contextRef="#ctx0" brushRef="#br0" timeOffset="73853.9241">18969 14628 630 0,'4'-6'138'0,"5"-4"0"0,5-2-86 16,9-1-46-16,6 3-3 0,2-2 0 16,-1 0 2-1,-3 1 4-15,2 3-14 0,-1 1 14 16,1 0-148-16,6 0-122 0,-1 0-327 16</inkml:trace>
  <inkml:trace contextRef="#ctx0" brushRef="#br0" timeOffset="74270.1993">20205 14409 523 0,'7'-26'132'0,"-8"4"11"16,-1 6-64-16,-5 5-21 0,2 3-4 15,-3 5 1-15,-3 3-3 0,-3 3-7 16,-6 6-7-16,-4 6-5 0,-4 5-6 0,-5 5-5 16,-2 8-4-16,3 6-2 0,2 6-5 15,5 5-2-15,7 0-4 0,8 0-2 16,8 0-1-16,8-4-1 0,11-5 2 0,9-4 0 0,11-9-4 0,8-7-22 16,7-7 126-16,4-5-292 15,5-8-176-15,-7-8-492 0</inkml:trace>
  <inkml:trace contextRef="#ctx0" brushRef="#br0" timeOffset="74601.5796">20657 14292 633 0,'-20'0'143'16,"-5"5"8"-16,-3 3-100 0,-4 3-11 15,0 2 4-15,-1 3 4 0,0 0-1 16,4-2-11-16,4 3-8 0,5-5-10 15,7 1-9-15,5-1-4 0,5 0-3 16,4-1-1-16,3 1 0 0,4-4-1 0,4 1 0 16,4-2 1-16,3-1-1 0,3-2 1 0,2-2 0 15,1 2-1-15,-1-1 1 0,1 2-1 16,0 3 1-16,-2 2 2 0,0 2 2 16,0 3 1-16,-1 3 2 0,-2 3 1 15,-2-1 2-15,-3 3 0 0,-4-2-2 16,-5 0 0-16,-6-2 1 0,-7-4 1 0,-7-2 1 0,-9-1 1 15,-9-2-1-15,-7-2-1 0,-7-2 0 16,-5 0-3-16,1-1-3 0,-2-1 0 16,4-3-2-16,8-4-2 0,8-1-12 15,13-6 99-15,14-6-293 0,15-13-186 16,13-5-525-16</inkml:trace>
  <inkml:trace contextRef="#ctx0" brushRef="#br0" timeOffset="75202.875">20802 14327 561 0,'-14'1'140'15,"6"1"10"-15,0-3-70 0,3-1-25 0,3-3 2 16,6-5 4-16,3-5-4 0,5-4-17 0,5-7-10 16,4-7-13-16,2-8-8 0,4-3-6 15,-1-3-1-15,-2-4-1 0,-2-1 0 16,-3 5-1-16,-4 4 0 0,-3 6 1 15,-6 5-1-15,-4 9 0 0,-3 8 0 16,-2 6 0-16,-4 7 1 0,-4 9-1 0,-2 7 0 31,0 10 1-31,-1 8-1 0,-1 6 1 0,0 8 1 16,0 7-1-16,4 0 1 0,2 0 0 16,1-3 0-16,4-4 0 0,2-4-1 15,3-6 0-15,0-8 0 0,1-9 0 16,0-3 0-16,1-8 2 0,-3-4-10 0,-3-10-8 15,1-5-5-15,-2-5-3 0,-2-7-3 16,-2-8-1-16,-2-6-1 0,-1-4 9 0,0 2 8 16,-2 1 4-16,-2 1 5 0,3 6 5 15,2 7 4-15,2 6 4 16,1 6 4-16,3 3 0 0,3 7 2 0,3 3 0 16,4 5 0-16,6 1-2 0,6 2-3 15,7 0-3-15,5 0 0 0,5-2-1 16,4 0-1-16,1-4-4 15,0-1-1-15,-5-1 1 0,-5 1-5 16,-7-2-7-16,-7-2-8 0,-8-2-11 16,-6-1-12-16,-6-1-7 0,-3-2-1 15,-3 2 4-15,0 0 5 0,0 3 9 16,-3 1 15-16,1 1 18 0,-1 3 13 0,-1 1 8 16,-4 4 7-16,-1 3 7 0,-4 3 5 15,-2 3 1-15,-3 4-3 0,-1 2-4 0,-2 2-6 16,0 1-6-16,2-2-7 0,0 0-5 15,5-2-2-15,3-3 4 0,8-2 12 16,4-4-63-16,9-2-154 0,9-1-164 16,10-7-436-16</inkml:trace>
  <inkml:trace contextRef="#ctx0" brushRef="#br0" timeOffset="75502.7821">21455 14052 568 0,'-5'-15'155'0,"1"2"9"15,-1 5-68-15,4 8-33 0,1 10 2 16,2 10-2-16,2 10-9 0,0 9-10 0,1 8-2 15,1 10 1-15,0 4-7 0,-1 4-7 16,-1 0-7-16,0 0-4 0,-1 1-3 0,-2-6-6 16,-4-3-3-16,-4-7-2 0,-5-2-2 15,-8-7-1-15,-7-5 1 0,-10-4 3 16,-10 0 6-16,-11-3 34 0,-6-2-150 16,-2-6-109-16,2-5-178 0,2-2-459 0</inkml:trace>
  <inkml:trace contextRef="#ctx0" brushRef="#br0" timeOffset="78927.4979">4392 17368 667 0,'11'-5'141'0,"5"-2"0"0,1 3-111 16,8 1-21-16,6-4-5 0,4-3 1 16,2 0 1-16,1-1 1 0,1-2-1 0,0 0 0 15,-2-1 0-15,1 2-3 0,-7 2 2 16,-4 0-1-16,-7 4-10 0,-5 1-18 15,-8 1-4-15,-7 3-120 0,-7 3-120 16,-7 7-298-16</inkml:trace>
  <inkml:trace contextRef="#ctx0" brushRef="#br0" timeOffset="79106.3614">4347 17623 608 0,'-2'21'132'15,"8"-7"-1"-15,11-9-92 0,11-4-25 31,10-9-3-31,5-10 1 0,8-7 2 0,6-8 1 16,4-1 1-16,3-4-2 0,1-1-2 16,3 4-4-16,-2 3-2 0,-6 4-2 0,-6 4 0 15,-11 4 0-15,-9 4-3 0,-12 1-18 16,-12 4 51-16,-6 3-183 0,-4 4-130 16,-6 1-355-16</inkml:trace>
  <inkml:trace contextRef="#ctx0" brushRef="#br0" timeOffset="79375.2852">4827 16908 787 0,'-1'-12'162'0,"0"2"0"0,9 7-142 16,7 3-18 0,7 0-2-16,6 2 2 0,6 4 0 0,4 1-1 15,5 5 0-15,1 2 1 0,0 3 0 16,-3 2-1-16,-5 2 1 0,-5 4 0 15,-6 2 1-15,-5 2 2 0,-7 1 3 16,-4 3 3-16,-8 3 3 0,-7 4 4 16,-9-1 3-16,-4 5 1 0,-6 1-2 15,-2 3-3-15,-1 1-2 0,0 2-4 0,6-3 4 16,5 0-5-16,6-5-16 0,4-1-70 0,11-6-113 16,6-8-152-16,5-11-385 0</inkml:trace>
  <inkml:trace contextRef="#ctx0" brushRef="#br0" timeOffset="80307.7197">8269 16742 527 0,'-7'-11'122'15,"-1"0"4"-15,-3 8-62 0,0 1-28 16,0 6-8-16,-2 3 3 0,-4 5 4 16,-1 6 0-16,-4 7-1 0,-1 4-5 0,0 7-3 15,0 4-5-15,1 5-3 0,2 6-3 32,2-3-2-32,6 0-2 0,4 0-2 0,7-5-3 15,5-4-2-15,7-4-1 0,6-7-2 16,9-5 0-16,5-10 1 0,8-7 2 15,5-6-4-15,6-10-25 0,5-8-27 0,8-5 121 16,1-5-240-16,0-4-148 0,-3-4-384 16</inkml:trace>
  <inkml:trace contextRef="#ctx0" brushRef="#br0" timeOffset="80977.9721">8674 16786 597 0,'-13'1'134'0,"1"5"7"0,1 4-87 16,-2 3-21-16,0 1 0 0,-3 7 3 15,-1 4 2-15,-2 2-4 0,1 3-7 16,1-1-6 0,4-1-5-16,3 2-5 0,6-4-5 15,4-3-1-15,6-3-2 0,7-6-2 0,5-3 0 16,6-7 0-16,4-10 0 0,3-6 0 16,6-7 0-16,1-6-1 0,0-1 1 15,1-7 0-15,-4-1-1 0,-5-1 0 16,-4 1 0-16,-10 2-1 0,-6 2 0 15,-9 1 0-15,-8 5-1 0,-6 3 1 0,-7 6-1 16,-3 6 1-16,-4 6 1 0,-1 4-1 16,0 3 1-16,0 3 0 0,4 3 0 15,3 1 0-15,3-1 0 0,6-1 0 16,5 2 0-16,4-2 0 0,7-1 0 0,5-4 0 16,10-3-1-16,7-4 1 0,6-3 0 15,5-3 0-15,6-6 0 0,2-1 0 0,3 0 1 16,-2-2-1-16,-3 2 0 0,-4 0 0 15,-6 2 0-15,-7 3 0 0,-7 3 0 0,-7 2 0 16,-5 4 0-16,-4 0 0 16,-3 4 0-16,-1 0 0 0,0 0 0 0,-2 2 1 15,-3 1-1-15,-3-1 1 0,-3 3 0 32,-3-1-1-32,-5 1 1 0,-1 2 0 0,-2 0 0 15,0 2 0-15,3 1 1 0,2 2-2 0,5 1 1 16,4 1 0-16,6 1 0 15,4 0-1-15,7-1 0 0,5-2 0 0,8-3 0 16,4-1 0-16,4-5-1 0,5-2 1 16,4-3 1-16,0 2-1 0,0-1 0 15,0 0 1-15,-3 1-1 0,-4 2 1 0,-3 3-1 16,-4 2 1-16,-7 1-1 0,-2-1 0 16,-8 3 2-16,-3-1 6 0,-7 0 3 0,-3 0 2 15,-6 1 2-15,-6 2 2 0,-4 3 2 16,-5 3-3-16,-4 3-4 0,-3 0-3 15,-2 1-2-15,-1-1-2 0,1-2-2 16,4-5-1 0,6-5 0-16,5-3 3 0,4-6-4 15,11-4-23-15,9-6-38 0,10-9-36 0,8-12-96 16,12-6-142-16,5-8-311 0</inkml:trace>
  <inkml:trace contextRef="#ctx0" brushRef="#br0" timeOffset="81209.2631">9635 16348 649 0,'-11'2'138'0,"2"2"10"15,-1 9-107-15,1 8-7 0,-2 6 3 16,-4 6 3-16,-1 8 6 0,1 5-6 16,0 3-8-16,2 2-10 0,4 1-8 15,5-3-3-15,4-2-4 0,6-4-1 0,3-3-2 0,7-7-1 16,1-4-1-16,4-5 0 0,2-6-1 15,1-6 0-15,3-9 0 0,-2-5 5 16,1-5-7-16,-1-7-8 0,-2-4-33 16,-3-7 130-16,-6-4-271 0,-4-1-163 15,-3-2-446-15</inkml:trace>
  <inkml:trace contextRef="#ctx0" brushRef="#br0" timeOffset="81377.7775">9425 16669 657 0,'0'-3'137'0,"6"-3"2"0,11-2-106 16,7-4-19-16,6-1 1 0,4-3 0 15,0 1 1-15,0 2-1 0,-2 1 6 0,-2 1-2 0,-4 1-35 16,-4 1-136-16,-1-2-131 0,-4 0-347 16</inkml:trace>
  <inkml:trace contextRef="#ctx0" brushRef="#br0" timeOffset="81777.5718">10500 16276 632 0,'-9'-13'144'0,"-5"8"4"15,4 2-99-15,1 9-15 0,-1 5-1 16,-1 7 4-16,-4 9 4 0,-2 9-5 16,-1 8-2-16,-1 8-2 0,0 7-4 15,3 3-6-15,1-2-3 0,5 0-4 16,2-5-4 0,7-5-4-16,5-5-2 0,7-6-2 15,9-8 1-15,7-3 0 0,6-10-8 0,4-5-24 16,4-9-27-16,-2-11-136 0,5-5-150 15,1-4-378-15</inkml:trace>
  <inkml:trace contextRef="#ctx0" brushRef="#br0" timeOffset="82194.013">11023 16392 478 0,'9'-17'107'15,"-4"-1"8"-15,-3 0-55 0,-2 0-30 16,0-2 5 0,-4 3 6-16,-4 3 4 0,-4 4 2 0,-5 3-6 15,-2 4-6-15,-2 4-6 0,-2 3-6 16,-1 4-3-16,0 2-3 0,1 2-3 16,2 3-2-16,4 3-3 0,2-2-1 15,4 3-3-15,2-1-3 0,3 2 0 16,4 0-1-16,3-4-1 0,5-1 0 15,1 0 0-15,4-2 1 0,4-1-1 0,1-4 0 16,2-1 1-16,1 0-1 0,2-2 1 0,1 2-1 16,0-1 0-16,2 0 1 0,-1 4-1 15,-1 2 0-15,0 2 1 0,-4 2-1 16,-1 1 2-16,-6 1 2 0,-2-1 2 16,-7 1 4-16,-6-2 4 0,-5-1 3 15,-6 0 1-15,-3-1 0 0,-7-1-1 0,-6 1-3 0,-4-2-3 16,-2 2-4-16,-4-3-2 0,1-2-2 15,0-1 2-15,5-5-3 0,8-5 3 16,8-8-50-16,11-8-145 0,15-16-157 16,12-10-410-16</inkml:trace>
  <inkml:trace contextRef="#ctx0" brushRef="#br0" timeOffset="82446.9335">11321 16043 634 0,'8'-17'135'16,"0"4"6"-16,2 10-106 0,2 5-8 15,2 10 4-15,0 9 4 0,-1 7 4 0,1 8-3 0,-1 6-4 16,-1 6-2 0,-1 3-7-16,-3 0-3 0,-4-1-3 0,-1-1 0 0,-3 0-1 15,-4-2-4-15,-1-3-1 0,-4 0-4 16,-4-5-1-16,-5-4-1 0,-7-2-2 15,-4-2-1-15,-6 0 4 0,-4-3 5 16,-2-4 10-16,-1-1 54 16,-3-3-263-16,0-6-178 0,5-5-507 15</inkml:trace>
  <inkml:trace contextRef="#ctx0" brushRef="#br0" timeOffset="82977.554">7765 17468 489 0,'-26'7'118'0,"4"-3"9"15,8 2-76-15,5-2-13 0,7-1-4 16,6 0 2-16,7 0 1 0,6-1-3 16,11 0-5-16,8 0 1 0,13 0 1 15,12-3-1-15,11-5-2 0,14-3-2 0,18 0-2 0,13-4-3 16,13-4 0-16,15-1-1 0,11-2 0 16,11 2-2-16,10-1 0 0,7-5-3 15,8 1-1-15,4 2-4 0,-1-5-1 16,3 4-2-16,0 0-2 0,-10-2-2 15,-6 1 0-15,-15-3-2 0,-13-2-1 16,-17 0 0 0,-19-2 0-16,-18 3-2 0,-22 2-4 0,-23 5-4 15,-18 5-11-15,-22 8-17 0,-17 7-23 16,-20 5-90-16,-13 6-40 0,-11 8-118 16,-19 8-249-16</inkml:trace>
  <inkml:trace contextRef="#ctx0" brushRef="#br0" timeOffset="84147.1983">8440 17803 544 0,'-1'-25'118'0,"-5"1"7"0,-1 5-72 16,-2 2-22-16,0 3-5 0,-1 5 4 16,-3 6 3-16,-3 5 5 0,-3 8-3 15,-2 6-6-15,-3 6-5 0,-2 8-4 16,1 8-4-16,-1 7-1 0,4 8-3 15,2 1-2-15,3 2-2 0,6 3-3 16,5-2-1-16,4-3-2 16,5-8-1-16,8-12 0 0,7-6-1 15,9-8 1-15,9-8 0 0,7-4 0 16,7-16-6-16,5-3-8 0,-1-5-21 16,2-8-19-16,-3-6-14 0,-6-3-17 15,-9-4-1-15,-6-3 3 0,-10-1 8 16,-4 0 19-16,-6 3 18 0,-5 1 18 15,-1 2 17-15,-3 0 8 0,0 8 9 0,-2 6 9 0,1 6 8 16,-4 4 8-16,0 5 3 0,-3 1 3 16,-2 4 0-16,-2 1 1 0,0 6-2 15,-3-1-2-15,-3 4-3 0,0 3-3 16,-1 2-2-16,-1 4-3 0,2 1-8 16,2-2-4-16,1 1-6 0,4-1-4 0,4-2-3 15,4-1-3-15,5 0-2 0,4-3-1 0,3-3 0 16,5-4 0-16,4-6 0 0,2-5-1 15,5-4 1-15,1-8 0 0,4-4 0 16,2 0-1-16,2-4 0 0,1-2 1 16,0 0-1-16,-2-1 0 0,-4 2 1 15,-7 0-1-15,-5 1 0 0,-8 5 1 0,-7 3-1 32,-6 5 1-32,-4 4 0 0,-5 7-1 0,-3 3 0 15,-3 4 1-15,-1 3-1 0,-2 2 0 16,2 1 0-16,0-1 1 0,4 0-1 15,2 0 0-15,5-2 0 0,2-1 0 16,3 0 0-16,6-1-1 0,4-3 1 16,7-2 0-16,6-3-1 0,4-4 1 15,6-1 0-15,4-4 0 0,1-2 0 0,1 1 1 0,0 3-1 16,-7 3 0-16,-3 2 0 0,-5 3 0 16,-6 3 0-16,-5 3 1 0,-4 2-1 15,-6 1 0-15,-3 0 0 0,-4 2 0 16,-3 3 1-16,-3 1 0 0,-1-1 0 0,-2 0 0 15,-2-1 0-15,1 0 0 0,1-1 0 16,2-2 1 0,1 0-1-16,0 3 0 0,3-1 0 15,3 0 0-15,2 4 0 0,1-2 0 16,5 2 0-16,3-2-1 0,5-2 1 16,3-2-1-16,4 1 1 0,2-3 0 15,3-2 0-15,1-1 0 0,-1 1 0 16,0 0 0-16,-2-1 0 0,-3 2 0 0,-1 0 0 15,-4 0 0-15,-3 0-1 0,-3 1 0 0,-2-1 2 16,-4 4 2-16,-3 0 3 0,-5 3 3 16,-3 4 1-16,-4 3 2 0,-4 0 1 15,-4 2-1-15,-3 1-3 0,-3 3-3 16,-2-2-2-16,-2-2-2 0,0-2 0 16,0-4-4-16,4-2-6 0,5-6-16 0,7-12-37 15,11-4 5-15,9-10-135 0,15-13-144 0,9-11-324 16</inkml:trace>
  <inkml:trace contextRef="#ctx0" brushRef="#br0" timeOffset="84410.1327">9762 17460 546 0,'-3'0'125'0,"-3"5"9"0,0 7-78 0,-1 9-12 15,0 6 2-15,-3 7 3 0,-3 8 5 16,-4 4-2-16,-2 1-5 0,-1 3-6 0,-1 1-7 15,0-2-5-15,3-1-6 0,6-2-5 16,6-1-5-16,7-2-5 0,8-10-4 16,8-7-3-16,10-6 0 0,7-8 0 15,6-10-1-15,6-4 2 0,7-8 1 0,4-6-8 0,-3-3-10 16,-2-4-31-16,-7-3-22 0,-9 1-122 16,-10-6-145-16,-10 2-337 0</inkml:trace>
  <inkml:trace contextRef="#ctx0" brushRef="#br0" timeOffset="84610.3164">9611 17809 624 0,'-9'-2'131'16,"11"-6"1"-16,12 0-106 0,6-1-21 15,9-1 0-15,6-5-1 0,3-1 1 16,4-2-1-16,-1 3 9 0,-2 1-16 15,-5 1-130-15,-7 2-118 0,-7 2-311 0</inkml:trace>
  <inkml:trace contextRef="#ctx0" brushRef="#br0" timeOffset="84994.656">10804 17418 652 0,'-18'-5'145'16,"0"5"6"-16,-2 6-105 0,-1 6-18 16,0 5 1-16,-2 6 3 0,0 9-1 15,-1 8-6-15,0 6-4 0,1 4-5 16,2 4-6-16,5 4-2 0,3 0-3 15,4 1-1-15,6-1-2 0,6-3-1 16,6-2-1 0,4-3 0-16,6-8 0 0,5-5 3 0,6-11-2 15,5-11-4-15,6-6-17 0,4-11-28 16,3-8-109-16,1-4-16 0,-2-6-117 16,-3-11-229-16</inkml:trace>
  <inkml:trace contextRef="#ctx0" brushRef="#br0" timeOffset="85348.5434">11148 17600 640 0,'-12'-14'139'0,"4"0"8"0,1 3-97 16,0 2-23-16,0 2-2 0,1 1 1 16,-4 3 2-16,-2 3-3 0,-3 3-8 15,-4 3-6-15,-1 5-4 0,-2 2-4 0,2 2 0 0,0 4-1 16,3-1-1-16,3 3-1 0,4 0 1 15,4-2-1-15,3-1 0 0,6 2-1 16,3-4 1-16,6 0-1 0,6-3 1 16,7-2 0-16,4-3 1 0,4-3 2 15,3-1 2-15,2 0 2 0,-1-3 1 16,-4 3 2 0,-3 1 1-16,-5 3 0 0,-6 4-1 0,-4 3 0 15,-8 0 0-15,-7 3-1 0,-5 0 0 16,-7 2-2-16,-6-4 0 0,-5 1-1 15,-3-2-1-15,-6-1-1 0,-2 2-1 16,-4-4-2-16,-3 1 3 0,1-3-5 16,-1-6-6-16,5-4-19 0,6-7-29 0,9-9-15 15,14-7-114-15,13-9-139 0,12-3-302 0</inkml:trace>
  <inkml:trace contextRef="#ctx0" brushRef="#br0" timeOffset="85980.336">11195 17608 521 0,'-2'1'120'0,"6"-5"11"0,3-1-64 15,2-4-28-15,2-4 1 0,1-4 4 16,1-4 8-16,-1-1-6 0,0-3-10 16,0-2-7-16,0-4-8 0,0-3-4 15,0 0-4-15,0-2-4 0,-1-1-3 16,-1 0-2-16,-2-2 0 0,-3 5 0 0,-2 3 4 15,-3 1 2-15,-2 4 1 0,-1 4 2 0,-2 6 1 16,1 9-2-16,-1 9-1 0,0 8-4 16,1 7-2-16,1 11-3 0,0 4-1 15,0 4 0-15,-1 2 0 0,0 1 0 16,0 2 0-16,1-3-1 0,-1 0 1 16,1-1-1-16,1-1 0 0,2-3 1 0,1-2-1 15,0-5 2 1,1-4-4-16,1-5-10 0,-3-5-5 15,-2-6-21-15,0-10-14 0,-2-5-3 16,-2-9-2-16,0-4 3 0,-3-3 10 16,0-5 7-16,-1-1 24 0,1 0 19 15,-1 0 7-15,-1 3 3 0,1-1 4 16,1 5 5-16,0 2 1 0,2 5 1 16,1 1-1-16,2 8-4 0,3 1-2 0,3 5-3 0,3 3-4 15,4 0-1-15,5 2-4 0,4 2-2 16,4 0-1-16,3 1 0 0,2-1 0 15,2 0-2-15,-1-2 0 0,-3 0-2 16,-5-2 1-16,-3 0-1 0,-6-2-4 16,-7-1-11-16,-4 0-15 0,-5 0-8 15,-4-1 0-15,-2 1-1 0,0 1 0 0,0-1 4 0,2 2 12 16,2-1 15-16,1 1 11 0,3-1 3 16,2 1 1-16,0 1 3 0,1 1 6 15,1 4 6-15,0 0 5 0,-1 4 1 16,1 2 0-16,-2 3 4 0,-2 2-1 15,-3-1-3-15,-4 3-6 0,-4 1-5 16,-6-2-5 0,-4 1-2-16,-3 1-2 0,-5-2-1 0,0 2-3 15,2-4-25-15,0-1 129 0,5-8-291 16,5-5-171-16,9-4-485 0</inkml:trace>
  <inkml:trace contextRef="#ctx0" brushRef="#br0" timeOffset="86412.1176">11614 17168 660 0,'8'-18'141'0,"4"4"6"0,4 5-104 15,2 4-20-15,5 6-1 0,3 7 4 0,0 8 5 16,-2 10 2-16,1 12-4 16,-2 7-2-16,-2 7-2 0,-5 6 0 0,-3 5-3 15,-4 0-1-15,-4 1-4 0,-6-2-2 0,-6-5-3 16,-4-3-3-16,-4-4-2 0,-7-4-2 16,-6-1-3-16,-6-3 4 0,-3-3-2 15,-6 0-4-15,-4-6-36 0,-2-4-100 0,1-5-56 16,5-10-142-16,8-14-320 0</inkml:trace>
  <inkml:trace contextRef="#ctx0" brushRef="#br0" timeOffset="87112.8512">13258 16574 596 0,'6'-24'140'15,"-2"3"0"-15,-3 8-46 0,-3 6-67 16,-2 7-10-16,-4 6 1 0,-7 4 2 15,-4 5 2-15,-8 6 2 0,-8 2-5 32,-5 5-4-32,-5 2-1 0,-1-1 0 0,-1-3-1 15,0 0-1-15,1-1-2 0,4 3-2 16,3-3-1-16,2-1 0 0,5 3-3 0,5 2-2 16,10-3 0-16,7-2-1 0,11-4 0 15,10-4 0-15,13-6 0 0,11-6 0 16,10-7 0-16,10-5 1 0,7-6-1 15,6-2 0-15,2-3 0 0,1 2 0 0,-2-3 0 16,-5 4 0-16,-8 6 0 0,-11 1-5 16,-10 5-3-16,-9 2-3 0,-12 5-14 0,-11 4-26 15,-9 1-42-15,-8 0-85 0,-5 4-122 16,-3 1-278-16</inkml:trace>
  <inkml:trace contextRef="#ctx0" brushRef="#br0" timeOffset="87281.3037">13023 17227 594 0,'-21'11'128'16,"2"0"6"-16,5-4-93 0,8-3-17 15,8-5 0-15,9-6 1 0,10-3 2 16,10-4-4-16,6-6-6 0,9-4-6 16,6-4-6-16,5 0-2 0,2 0-1 0,-3 1 3 0,-5 1-4 15,-4 8-19-15,-6 4 93 0,-8 5-227 16,-12 0-137-16,-11 6-391 0</inkml:trace>
  <inkml:trace contextRef="#ctx0" brushRef="#br0" timeOffset="88150.7946">15139 16107 687 0,'8'-28'143'0,"0"2"5"16,2 3-111-16,2 4-16 0,2 5-1 0,3 5 1 15,-1 6 1-15,2 7 5 0,0 9 1 16,2 11-5-16,3 9-4 0,0 7-2 15,-1 6-1-15,0 6 0 0,-1 1-5 16,-4 2-3 0,0-5-4-16,-4-2 0 0,-1-3-2 15,-1-2-1-15,-3-7 0 0,-2-3 1 0,-1-6-5 16,-5-6-8-16,-3-7-8 0,-4-5-12 16,-3-6-14-16,-3-10-13 0,-4-5-11 15,-2-7 1-15,-1-4 7 0,1-4 7 16,3-6 12-16,2-3 14 0,2 6 13 15,6-2 14-15,2 4 12 0,3 5 11 0,1 3 13 0,0 7 9 16,-3 7 6-16,-1 6 7 0,-6 9 2 16,-5 4-2-16,-5 7-4 0,-5 4-9 15,-7 5-5-15,-5 2-3 0,-4 1-7 16,1 2-5-16,-2 0-6 0,4-2-5 16,4-3-4-16,5-3-1 0,7-6-3 15,8-3-7 1,5-6-49-16,7-5-146 0,10-3-162 0,7-12-418 15</inkml:trace>
  <inkml:trace contextRef="#ctx0" brushRef="#br0" timeOffset="88551.2744">14364 16912 504 0,'-40'7'108'0,"5"1"15"16,7 1-86-16,12 1-2 0,9-4 4 15,14-2 6-15,12-4 11 0,12-4 0 0,14-5-6 32,16-4-1-32,10-1-6 0,14-6-3 0,15 0-4 15,15-1-9-15,12-5-5 0,9 3-7 16,12 3-4-16,9-6-2 0,8 3-3 16,7 0-2-16,-5 0-1 0,-2 6-1 15,-4 1 0-15,-13 3-1 0,-14 7 4 16,-16 2 4-16,-25 3-5 0,-20 6 100 0,-22 0-293 15,-23 7-180-15,-23-1-518 0</inkml:trace>
  <inkml:trace contextRef="#ctx0" brushRef="#br0" timeOffset="88982.8328">14846 17216 588 0,'5'-13'136'0,"-2"4"12"0,-1 2-88 15,-1 4-20-15,0 3-6 0,-2 6 1 0,-2 5 3 16,-4 8-5-16,0 9-10 0,-5 6-3 15,-1 6-2-15,-2 4-4 0,0 4-2 32,1 3-4-32,-2 0-3 0,1-3 1 0,2 1-2 15,0-4-4-15,1-4-24 0,4-6-25 16,5-8-125-16,8-8-139 0,11-8-349 0</inkml:trace>
  <inkml:trace contextRef="#ctx0" brushRef="#br0" timeOffset="89236.6961">15334 17537 626 0,'-3'-2'136'0,"-1"-1"6"0,1-1-104 0,2-1-18 16,2-2-2-16,3 0 1 0,5-4 2 16,4 0-7-16,7-2-6 0,5 0-4 15,6 1-2-15,4-1 4 0,4 1-3 16,1 1-14-16,-1 3 98 0,-5-1-237 16,-3 2-141-16,-8 2-401 0</inkml:trace>
  <inkml:trace contextRef="#ctx0" brushRef="#br0" timeOffset="89799.3752">15759 17775 510 0,'-10'4'129'0,"6"-4"13"0,5-5 5 16,4-4-108-16,7-3-11 0,5-5 0 15,2-6 2-15,3-4 4 0,2-6-11 16,4-4-6-16,1-5-3 0,2-4-4 16,-2-7-1-16,-2-1-1 0,-2-3-2 0,-2 0-2 0,-4 0-2 15,-7 1 0-15,-3 6-1 0,-4 7 2 16,-3 9 3-16,-2 9 1 0,-2 10 1 16,-3 10 0-16,-2 15 0 0,-2 8 2 15,-1 7 0-15,-3 7-2 0,-2 6 1 16,-1 6 1-16,-3 3 2 0,-1-1 1 15,2 1 1-15,2 0 0 0,3 1 0 0,4-3-2 0,7-2 0 16,7-5-2-16,8-3-2 0,6-4-3 16,10-7-1-16,6-4-1 0,8-9-1 15,4-8 0-15,1-10-1 0,2-8 0 16,-1-9 0-16,-5-7 0 0,-4-4-1 16,-8-3 0-16,-7-4 1 0,-9 2-1 15,-5-3 0 1,-7 0 0-16,-7 2 0 0,-4-2 0 0,-4 1 0 15,-1 4 0-15,0 5-1 0,0 8 1 16,2 7 0-16,1 5 0 0,5 8-1 16,2 7 1-16,4 9-1 0,1 5 1 15,1 8 1-15,2 6 1 0,0 9 2 16,2 6 4-16,0 3 3 0,-2 0 3 16,2 3-1-16,-2 0 1 0,2-1-1 0,1-5-3 15,-1-3-3-15,-1-4-2 0,0-4 4 0,0-6 4 16,-2-6 17-16,-2-3-56 15,-2-5-189-15,-3-6-186 0,-3-9-508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14:45.3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6600 4461 472 0,'2'-23'113'0,"-6"1"7"0,-1-1-69 15,-4 4-7-15,-2 2-4 0,-3 4 1 16,-3 2 1-16,-5 6-4 0,-2 5-4 0,-3 9-3 16,-3 4-5-16,-4 8-5 0,-1 7-4 15,-4 4 0-15,2 9-2 0,1 4-2 16,3 5-1-16,4 6-1 0,7 3-3 0,5 5-1 16,7-1-1-16,2-1-2 0,5-2-1 15,3-4-1-15,4-4-1 0,4-7 1 0,4-6-2 16,7-9 1-16,6-3 0 0,7-10 0 15,6-6 0-15,4-5 1 0,4-5-1 16,2-6 1-16,-1-3 0 0,-1-5 0 31,-4-4 0-31,-5-5 0 0,-5-4 0 0,-6-4-1 16,-5-1 1-16,-7-1 0 0,-5-6-1 16,-8 4 1-16,-7 3-2 0,-5 2 1 0,-4 5-1 15,-5 8-1-15,-3 8 1 0,-2 7 0 16,-1 6-1-16,1 6 1 0,1 1-1 15,4 3 1-15,4-3 0 0,7-1 0 16,6-3-1-16,10-1 1 0,6-4 1 0,9-2-1 16,5-5 1-16,7-4 0 0,3-5 0 15,4-4 0-15,3-3 0 0,1-2 1 0,-1 0 4 16,-5 1-3-16,-4 2-30 0,-4 3-19 16,-7 2-128-16,-8 2-142 0,-7 3-353 15</inkml:trace>
  <inkml:trace contextRef="#ctx0" brushRef="#br0" timeOffset="266.139">7292 4676 585 0,'18'-12'128'15,"4"0"2"-15,7 2-101 0,3 0-5 16,5 3 4-16,0 0 5 0,-2 1-5 0,0 1-4 16,-2 0-2-16,-3 2-4 0,-6 1-3 0,-6 0-12 15,-5 2-22-15,-7 3-13 0,-7 2-120 16,-7 4-123-16,-6 1-314 0</inkml:trace>
  <inkml:trace contextRef="#ctx0" brushRef="#br0" timeOffset="403.3607">7293 4844 618 0,'1'8'148'0,"10"-6"6"0,5-2-86 16,7-3-23-16,7-1-3 0,4-4 3 15,2-1-6-15,2-2-9 0,1 2-7 16,-1 1-8-16,-1 0-3 0,-3 4-4 15,-4 0-11-15,-5 3-36 0,-5 0-138 16,-4-1-147-16,-4 0-380 0</inkml:trace>
  <inkml:trace contextRef="#ctx0" brushRef="#br0" timeOffset="850.7542">8541 4406 529 0,'-6'-24'122'16,"-3"0"8"-16,2 3-76 0,-2 5-12 0,1 3 4 0,2 3 4 16,-1 5 2-16,-1 4-8 15,1 6-7-15,-3 7-8 0,1 6-7 0,-1 6-4 16,-2 7-4-16,-1 5-1 0,0 6-1 15,-1 4-1-15,-2 2-1 0,4 2-4 16,2 2-3-16,3 1-1 0,5-3 0 16,4-2 0-1,7-5-2-15,5-6-8 0,4-6-6 16,8-7-17-16,5-8-20 0,7-6-14 0,1-7-115 16,3-6-127-16,-1-7-287 0</inkml:trace>
  <inkml:trace contextRef="#ctx0" brushRef="#br0" timeOffset="1200.2084">8798 4430 563 0,'-2'-4'139'0,"1"3"0"15,-1 1-19-15,5 5-96 0,1 3-4 16,2 4 3-16,1 3 4 0,0 3 1 16,1 2 1-16,-3 3-2 0,-1 1-7 15,1 3-5-15,-2 2-4 0,0-2-4 16,1 0-2-1,0 0-1-15,2-3-1 0,0-3-2 16,2-4 0-16,0-4 0 0,-1-3 0 0,0-4 0 16,-2-4 0-16,2-7 1 0,-1-3 1 15,2-8-1-15,0-6 0 0,2-5 0 16,2-8 0-16,1-5-1 0,1-2 0 16,1-3 0-16,3-1 0 0,-2 2-1 15,0 5 1-15,-3 6 1 0,-1 5-1 0,-2 7 0 16,-4 7 1-16,-1 5-1 0,-1 5 0 0,-1 3 0 15,1 2-1-15,-2 3 1 0,0 3 1 16,1 3-4-16,2 2-8 0,-2 1-28 16,-1 2 142-16,0 1-280 0,4 1-162 15,-2-2-442-15</inkml:trace>
  <inkml:trace contextRef="#ctx0" brushRef="#br0" timeOffset="1400.525">9359 4667 598 0,'14'-9'146'0,"-5"0"5"16,-1 2-53-1,-2 5-71-15,1 3-2 0,-4 5 0 0,-3 6 2 16,-4 4-8-16,-3 4-3 0,-3 6-3 16,-1 0-5-16,-1 5-2 0,-1-2-2 15,-1 0 0-15,3-2 0 0,1-2-2 16,2-4-30-16,3-3 90 0,2-6-229 15,4-1-148-15,3-6-410 0</inkml:trace>
  <inkml:trace contextRef="#ctx0" brushRef="#br0" timeOffset="1582.4581">9816 4408 698 0,'-12'6'148'0,"4"6"4"16,-4 2-108-1,2 6-21-15,0 1 2 0,0 3 1 0,2 3 1 16,0-1-2-16,3 3-4 0,2-2-9 16,2 1-6-16,1-1-2 0,1-4 2 15,2-2-2-15,-1-5-34 0,2-5-143 16,0-6-146-16,3-7-380 0</inkml:trace>
  <inkml:trace contextRef="#ctx0" brushRef="#br0" timeOffset="1735.7261">9763 4366 755 0,'17'-21'163'0,"7"1"2"0,5 0-131 16,9 2-11-16,6-2 0 0,5 1-1 15,-3-1-4-15,-4-1-3 0,-1 2-3 0,-3 3-4 16,-6 0-2-16,-8 5-8 0,-6 5-17 0,-8 7-29 16,-8 8-96-16,-10 8-34 0,-8 5-122 15,-13 10-253-15</inkml:trace>
  <inkml:trace contextRef="#ctx0" brushRef="#br0" timeOffset="1904.0378">9752 4773 517 0,'19'7'144'16,"4"-4"9"-16,4-3-45 0,5-1-42 16,5-1 2-16,4-3-7 0,-2-1-14 15,0-2-13-15,-3 0-8 0,-3 1-8 16,-4-2-8-16,-5-1-9 0,-6-1-36 15,-7-3-143-15,-2-1-149 0,-5-4-386 16</inkml:trace>
  <inkml:trace contextRef="#ctx0" brushRef="#br0" timeOffset="2036.2351">9734 4553 671 0,'34'-12'142'0,"9"-1"0"0,8-3-115 31,5 2-22-31,0 1 0 0,-3 2 11 0,-8 1-15 16,-8 3-142-16,-3 1-126 0,-7 4-334 16</inkml:trace>
  <inkml:trace contextRef="#ctx0" brushRef="#br0" timeOffset="2305.1117">10330 4075 737 0,'7'-4'152'0,"4"4"3"0,6 4-129 0,3 2-6 15,6 4 1-15,1 1 4 0,4 3 0 16,-3 4-1-16,-2 5-1 0,0 3-8 0,-3 3-4 16,-4 7-3-16,-1 5-2 0,-6 3 1 15,-5 0-1-15,-5-1 1 0,-4 3 0 16,-7-2 1-16,-8-2-1 0,-7-2 0 15,-6-1-2-15,-5-2-1 0,-8 0 3 16,-3-2 5-16,-1 1 1 0,1-3-75 0,5-4-126 31,6-7-154-31,2-11-404 0</inkml:trace>
  <inkml:trace contextRef="#ctx0" brushRef="#br0" timeOffset="3153.4576">14967 4148 538 0,'6'-31'128'0,"0"4"7"0,-9 4-85 16,-2 7-6-16,-3 10-1 0,-7 5-5 16,-4 5-5-16,-7 8-5 0,0 4-4 15,-1 9-5-15,-2 5-4 0,-1 7 0 16,1 8-2-16,3 6-2 0,3-4 0 16,3 1-3-16,5-3-1 0,4-3-2 15,5-2-2-15,6-6-1 0,5-5-2 0,6-5 1 0,5-6 2 16,5-2-1-16,3-6-7 0,7-9-28 15,0-2-3-15,7-7-131 0,-2 1-135 16,1-1-331-16</inkml:trace>
  <inkml:trace contextRef="#ctx0" brushRef="#br0" timeOffset="3485.1555">15086 4598 624 0,'-3'8'141'0,"-1"-4"9"0,6-1-101 15,5-2-1-15,7-2 6 0,5-2-3 16,8-7-4-16,4-2-3 0,6-3-9 16,3-4-14-16,1-1-7 0,-1-2-5 0,-4-3-3 15,-5 4-3-15,-10 0-1 0,-6-1-1 16,-9 2 0-16,-12 2 0 0,-10 4-1 0,-7 6 0 16,-4 8 0-16,-1 7 0 0,-6 6-1 15,-1 7 1-15,0 5 0 0,2 4 0 0,1 1 0 16,0 2 1-16,3-3-1 15,6-1 1-15,4 0 1 0,8 0 0 16,9-3 0-16,9-3 0 0,8-3 2 0,7-3 1 0,8-6 3 16,7-6 2-16,8-4 0 0,7-5 0 15,6-7 0-15,5-4-1 0,0 0-3 16,1 1 2-16,-5-3 1 0,-6-1 7 16,-12 1 17-16,-9 1-231 0,-11 3-179 15,-16 0-496-15</inkml:trace>
  <inkml:trace contextRef="#ctx0" brushRef="#br0" timeOffset="3853.2604">16386 4197 752 0,'4'-13'160'0,"-3"1"2"0,-1 5-132 16,2 2-13-16,2 2 0 0,-2 2-5 15,-1 2-2-15,0 6-2 0,0 2 3 0,1 3-5 16,1 3-12-16,1 5-27 0,-1 3 110 16,-1 3-245-16,0-1-152 0,0 5-415 0</inkml:trace>
  <inkml:trace contextRef="#ctx0" brushRef="#br0" timeOffset="3984.6999">16330 4545 659 0,'11'-4'154'0,"1"-3"4"0,3 0-110 0,3-1-9 15,0 0-6-15,1 2-7 0,-4-1-4 16,-3 2 1-16,-3 3-29 0,-5 2-39 16,-4 4-120-16,-2 1-135 0,-1 1-346 0</inkml:trace>
  <inkml:trace contextRef="#ctx0" brushRef="#br0" timeOffset="4622.1397">17269 3939 486 0,'1'-16'146'0,"-4"1"8"0,1 3-7 16,-1 2-81-16,1 7-12 16,0 9-4-16,-1 7-8 0,-1 7-9 15,-1 10-7-15,-3 6-8 0,-1 11-2 16,-2 5-1-16,1 4-1 0,-2 3-5 15,1 5-3-15,3-4-2 0,-1-2-2 16,2-3 0-16,6-6-2 0,1-6 1 16,8-9-1-16,3-4 0 0,4-10-1 15,5-4 0-15,2-12-1 0,2-6 0 0,-2-8-1 0,-4-4-1 16,-2-6 1-16,-6-2 0 0,-8-4 0 16,-8-1 0-16,-7-1-1 0,-10 2 0 15,-6 1 0-15,-8 1 0 0,-3 4-1 16,-1 7 1-16,1 6 1 0,0 6 1 15,7 4 0-15,8 3 2 0,8 3 0 0,8-4 0 16,8-2 0-16,11-3 1 0,8-5 1 0,10-5 1 16,7-4 0-16,4-6 0 0,5-1 1 15,1-3-1-15,0-1 0 0,-3-1-2 16,-7 0 0-16,-6 5 0 0,-6 1 0 16,-8 4-1-16,-4 2 1 0,-4 5-1 15,-4 4-1-15,-1 2 1 0,1 0-1 16,-1 7 0-1,0-2 0-15,0 6 0 0,2 0 1 0,-1 3-1 16,0 4 1-16,0 2 1 0,4 4 1 16,-4 3 2-16,3 3 1 0,0 2 1 15,0 0 0-15,0 1 0 0,0-1-1 16,-5-3 0-16,4 0-2 0,-2-6-1 16,-1-3 1-16,-1-2 2 0,-1-3-5 15,0-4-24-15,1-3 117 0,-1-4-279 0,-1-2-170 0,-6-8-479 16</inkml:trace>
  <inkml:trace contextRef="#ctx0" brushRef="#br0" timeOffset="4769.3125">17453 3998 631 0,'-3'-4'141'0,"3"1"2"16,3 0-96-16,5 3-29 0,2 1 1 15,1 1-7-15,0 0-3 0,-5 1 14 16,-1 2-32-16,-1-2-136 0,-1 5-129 15,-2-4-341-15</inkml:trace>
  <inkml:trace contextRef="#ctx0" brushRef="#br0" timeOffset="4954.0702">17682 4099 719 0,'3'0'160'0,"6"3"3"16,3 2-116-16,4 6-20 0,3 4 1 0,0 5-4 15,1 1-3-15,0 0-4 0,0 2-3 16,-2 1-4-16,2 1-3 0,-3-2-3 0,0-1 3 16,-2 0-4-16,1-2-16 0,0-2-40 15,-2-5-125-15,0-5-144 0,4-8-363 16</inkml:trace>
  <inkml:trace contextRef="#ctx0" brushRef="#br0" timeOffset="5085.5754">17986 4140 592 0,'-15'-13'148'0,"-3"7"2"0,1 9-78 16,-2 6-24-16,3 8 1 0,-2 4-7 16,-2 4-10-16,0 3-4 0,0 4-1 0,1 0-6 15,1-1-7-15,0-1 2 16,3-2 2-16,1-3-32 0,1-4-163 0,4-3-152 16,1-7-408-16</inkml:trace>
  <inkml:trace contextRef="#ctx0" brushRef="#br0" timeOffset="5407.5621">18134 4374 663 0,'2'3'158'0,"9"-7"8"16,2-1-69 0,6-2-65-16,5-4 0 0,1-1 1 15,2-3-7-15,0-3-5 0,-3-2-8 16,-2 0-7-16,-2-2-3 0,-4-1-2 15,-5 2 0-15,-5 0-1 0,-3 3 0 0,-4 1 0 16,-3 3-1-16,-2 6 1 0,-4 5-1 16,-2 3 1-16,-5 7 0 0,0 4 0 15,-3 7 0-15,-3 5 1 0,-2 5 2 0,-3 2 3 16,0 5 1-16,4-1 1 0,2 0 0 16,4-5-1-16,7-3 0 0,7-2-2 0,11-3-2 15,7-6-2-15,8-2 1 0,7-6 1 16,4-5-4-16,5-3-22 0,8-5-39 15,5-5-124-15,12-10-150 0,1-2-367 16</inkml:trace>
  <inkml:trace contextRef="#ctx0" brushRef="#br0" timeOffset="5738.6767">18974 4237 509 0,'-47'3'150'0,"-2"-1"5"0,1 1-2 16,9 4-90-16,12 1-4 0,2 3-7 15,4 0-13-15,7 3-5 0,2 2-5 31,0 0-7-31,0 2-8 0,-1-1-6 0,4 0-3 16,0-2-2-16,6 1-2 0,3-4 0 16,6-1-1-16,4-5 0 0,5-1 0 15,7-3 1-15,7-7-1 0,3-2 1 0,-1-9-1 16,9-4 1-16,8-7 0 0,3-3-1 16,-6-9 1-16,-3-5-1 0,0-8 0 15,-2-2 1-15,-9-4-1 0,-10-4 0 0,-8-3 0 16,0 7 1-16,-7 10-1 0,-7 9 0 15,-4 10 1-15,-6 12 0 0,-3 18 1 0,1 16 1 16,0 9 2-16,3 9 2 0,-1 6 1 16,2 7 0-16,3 7-1 0,4 2 1 15,-2-3-2-15,3 0-2 0,2 1-2 16,1-1 3 0,2-7 2-16,2-7 9 0,6-8-52 15,2-7-160-15,-1-6-165 0,7-17-440 16</inkml:trace>
  <inkml:trace contextRef="#ctx0" brushRef="#br0" timeOffset="6138.8439">20509 4080 655 0,'-2'-17'149'0,"-6"9"7"0,1 4-114 16,-1 4-3-16,-1 5 7 0,-3 4-8 0,-5 6-1 16,-8 3 0-16,7 8-3 0,-3 3-4 15,-2 5-3-15,-1 2-6 0,1 3-6 16,5-2-5-16,6-1-4 0,1-3-3 16,6-2-1-16,6-4 0 0,7-5-4 15,7-8-6-15,12-7-34 0,16-4 0 0,11-7-150 16,8-4-153-16,6-7-373 0</inkml:trace>
  <inkml:trace contextRef="#ctx0" brushRef="#br0" timeOffset="6738.2763">20860 4130 621 0,'-22'7'148'16,"1"8"6"0,1 5-95-16,0 3-8 0,-1 3 1 0,-1 3-11 15,0-1-5-15,2-1-4 0,5 0-7 16,2-5-8-16,4 0-6 0,6-5-6 15,7-3-2-15,6-5-1 0,6-5-1 16,7-6 0-16,5-2 1 0,3-10-1 16,9-5 0-16,6-4 0 0,6-4 1 15,2-4-3-15,-2-3-3 0,-4-2-7 0,-2 1-3 16,-11 0 0-16,-10 0-1 0,-16 5-1 16,-7 5 3-16,-6 5 3 0,-8 7 6 0,-7 5 4 15,-4 7 1-15,-8 5 3 0,-5 2 1 16,0 3 1-16,0 3 0 0,4-1 1 15,6 0-1-15,3 0 0 0,13-1-3 16,11-3-1-16,11-2-1 0,11-5 0 0,8-4-1 16,6-1 0-16,7-3 1 0,5-3 0 0,3-1 0 15,-2-1-1-15,-5 1 1 0,-5 1-1 16,-2 2 0-16,-6 3 1 0,-7 1-1 16,-6 3 1-16,-6 2-1 0,-2 1 1 15,-5 3 0-15,-2 0 0 0,-2 0 1 31,-3 3 1-31,-1 1 2 0,-3 3 0 0,-2 1 1 16,-3 2-1-16,-3 2 1 0,-2 2-2 16,-3 0 0-16,2 3-2 0,-4-2 0 0,0-1-1 15,3-1-1-15,3-2 1 0,4-1-2 16,4-4 1-16,4-5-1 0,8-2 0 16,3-2 1-16,7-2 0 0,2-2 0 15,3-2 0-15,3 1 1 0,0 0 0 0,4 1 0 16,-2 2 0-16,0 3 0 0,0 5 1 15,-2 3-1-15,-1 5 1 0,-6 4-1 0,-5 1 0 16,-4 1 1-16,-9 0 0 0,-9 1 1 16,-6-2 1-16,-10-3 0 0,-3 0 1 15,-4-2-1-15,-4-1 0 0,-4-5 0 16,1-3-2 0,3-3 4-16,5-4 6 0,5-5-11 15,10-5-5-15,8-8-183 0,12-9-164 16,16-3-436-16</inkml:trace>
  <inkml:trace contextRef="#ctx0" brushRef="#br0" timeOffset="6954.8005">21942 3686 710 0,'-9'-8'153'0,"-1"7"0"16,-3 7-117-16,3 11-7 0,3 6 7 16,-2 11-3-16,-2 4 0 0,-1 7 3 15,-2 2 2-15,-2 3-7 0,1 4-10 16,1-3-5-16,2-1-6 0,4-4-3 15,4-5-3-15,8 0-2 0,6-7 0 16,5-8-1-16,8-4 3 0,8-9-2 0,6-5-10 16,3-6-35-16,-2-8-13 0,-2-10-137 0,-5-8-152 15,-8-8-367-15</inkml:trace>
  <inkml:trace contextRef="#ctx0" brushRef="#br0" timeOffset="7069.9877">21674 3999 668 0,'-6'-3'145'16,"13"-1"1"-16,15-5-110 0,8-2-25 16,6-1 1-16,5-3-4 0,4-1 10 15,-2 0-18-15,-3 2-146 0,-7-1-130 16,-4 1-346-16</inkml:trace>
  <inkml:trace contextRef="#ctx0" brushRef="#br0" timeOffset="7424.0302">23164 3657 593 0,'-5'-11'139'16,"1"7"2"-16,3 4-90 0,2 5-16 15,1 7 3-15,2 3-3 0,0 3-9 16,0 3-2-16,0 0-2 0,0-2-3 15,-1 1-8-15,1-1-4 0,-1-5 4 16,0-2-5-16,-2-1-34 0,1-5-136 0,0-3-137 0,0-6-364 16</inkml:trace>
  <inkml:trace contextRef="#ctx0" brushRef="#br0" timeOffset="7555.553">23323 3632 659 0,'2'-3'147'0,"-2"12"7"31,0 1-91-31,-2 8-36 0,0 1-2 0,0 4-1 16,0 1-1-16,-1 2-4 0,-1-3 1 16,3 3 17-16,1-5 64 0,1-3-267 15,2-1-162-15,-3-6-477 0</inkml:trace>
  <inkml:trace contextRef="#ctx0" brushRef="#br0" timeOffset="8108.0115">23648 3540 598 0,'-1'-6'136'0,"-2"7"6"16,2 9-95-16,4 10-4 0,-3 9-2 0,1 8-11 15,0 6-1-15,1 8 1 0,-1 2-5 0,-2 0-5 16,-2 0-5-16,-3-7-3 0,-2 0-2 16,-4-3-3-16,0-2-1 0,-1-4-1 15,-4-3-2-15,0-4-1 0,2-4-2 0,2-7 2 16,4-8-1-16,-1-6 1 0,4-8-1 15,6-7 1-15,7-6 0 0,2-7-1 16,4-5 1 0,4 0-1-16,3-2 2 0,3 1 1 15,0 0 2-15,-1 4 0 0,2 5 2 16,2 4 0-16,-2 4 0 0,1 4-2 0,0 7-1 16,0 3 0-16,-2 6-2 0,-2 4-1 15,-3 2-1-15,-4 2 0 0,-3 1 0 16,-5 2-1-16,-3 1 1 0,-6 0 0 15,-3 0 0-15,-5-1 0 0,-3 1 0 0,-7 0 0 16,-4-4 0-16,-7 1 0 0,-1-4 0 16,-6-3 0-16,-7-1 0 0,-5-5-1 0,3-3 2 15,6-4 3-15,8-5-4 0,7-4-26 16,14-4-28-16,16-9-132 0,17 2-148 16,8 2-372-16</inkml:trace>
  <inkml:trace contextRef="#ctx0" brushRef="#br0" timeOffset="8640.9183">24080 4007 643 0,'-2'-5'159'16,"-1"-1"9"0,1 2-99-16,-5 1-10 0,0 2-1 15,0 3-14-15,-1 4-11 0,1 2-8 16,2 4-8-16,1 0-9 0,10 7-4 0,2-1-1 15,2 0 0-15,4 2-1 0,3-3-1 16,0-3 0-16,1 0 0 0,-4-7 0 16,1-2 0-16,1-4 0 0,0-6 0 15,-2-2 0-15,1-4 0 0,-1-5 0 0,-1-2 0 16,-2-3-1-16,-2 0 1 0,-5-1-1 0,-3 0 1 16,-1 2-1-16,-1 2 1 0,-1 4-1 15,0 3 0-15,-1 2 0 0,1 5-1 16,2 5 1-16,-2 5-1 0,1 5 0 15,0 4 1-15,0 1 0 0,-1 6 0 16,2 1 1 0,-2 2 0-16,5-2 0 0,-1 0 0 15,2-1-1-15,2 0 1 0,1-7 0 0,2-3 0 16,4-4 0-16,2-6 1 0,1-3-1 16,3-7 0-16,0-5 1 0,1-5-1 15,1-4 0-15,0 0-1 0,-1-1 1 16,0-1-1-16,-2 0 1 0,-4 1-1 15,-1 1 0-15,-3 5 0 0,-3 1 0 0,-2 4 0 16,-5 5 0-16,1 6-1 0,-1 8 1 0,0 5 0 16,-2 4 1-16,0 3 1 0,-2 3 2 15,1 4 1-15,1 1 1 0,1 1 1 16,0-2-1-16,2 0-1 0,1-2-1 16,2-4-1-16,1-3 2 0,-2-6-4 15,-1-4 0-15,2-5-41 0,-1-6 137 0,2-7-293 16,0-3-176-16,1-7-490 0</inkml:trace>
  <inkml:trace contextRef="#ctx0" brushRef="#br0" timeOffset="8772.0457">24583 3743 693 0,'0'-8'155'32,"2"2"2"-32,4 6-120 0,1 3-10 0,0 2-1 15,1 2-10-15,0 1-4 0,-3 3-1 16,0 1 3-16,-1 1-15 0,-1 3-32 15,0-1-130-15,2 0-136 0,0 1-353 0</inkml:trace>
  <inkml:trace contextRef="#ctx0" brushRef="#br0" timeOffset="9124.9916">24928 3588 631 0,'-2'-24'156'0,"-1"8"5"15,-4 10-103-15,-1 10-12 0,-3 8 4 0,-3 10-6 0,-1 9-12 16,-1 7-7-16,-2 7-4 0,-2 7-2 16,4 2-4-16,-2-1-5 0,3-3-3 15,1 2-2-15,0-3-2 0,1-2 0 16,4-2-2-16,1-7 2 16,5-1 3-16,1-6-4 0,4-8-28 0,5-3 59 15,3-9-217-15,5-8-160 0,4-5-433 0</inkml:trace>
  <inkml:trace contextRef="#ctx0" brushRef="#br0" timeOffset="9688.4851">25151 4045 700 0,'-11'-3'157'0,"-1"3"5"0,-6 2-118 15,-3 0-7-15,-6 4 3 0,-1 4-8 16,-3 1-5-16,0 2-4 0,-2 3-4 15,4 1-8-15,2 3-5 0,6 0-3 16,1-1-1-16,4 0 0 0,4 0-2 16,6-4 0-16,6 1-1 0,6-5 1 15,5-4 0-15,6-4 0 0,3-5-1 0,5-4 2 0,7-2-1 16,6-9 0-16,3-7 1 0,0-3-1 16,2-4 0-16,-1-4 1 0,-1-1-1 15,-5-5 0-15,-6-6 0 0,-7-1 0 16,-4-2 0-16,-4-3 0 0,-7 2 0 15,-3 0 0-15,-4 7 0 0,-2 12 0 16,-5 9 0 0,-1 9 0-16,-6 15 0 0,-3 10 1 0,-3 12-1 15,0 7 1-15,-2 11 0 0,1 7-1 16,3 3 1-16,1 2 0 0,4-5 0 16,4-1 0-16,3-1-1 0,4-6 1 15,3-8-1-15,4-5 1 0,4-5 0 16,5-6 0-16,7-8 0 0,3-5 0 15,4-10 0-15,2-7 0 0,4-9 1 0,3-2-2 0,-5-6-4 16,-4-5-3-16,-1-8-2 0,-7-3 0 16,-2 3 0-16,-5 7 0 0,-4 2 1 15,-1 7 3-15,-7 9 3 0,-3 15 2 16,-3 15 2-16,-4 8 1 0,-2 9 2 16,-2 3 2-16,0 7 0 0,0-1 1 15,1 2 1-15,0 0-1 0,1-4-2 0,3-3-1 0,0-2-2 16,4-3-1-16,2-2-1 0,2-7 1 15,3-6 3-15,4-4-2 0,-1-8-20 16,3-6-39-16,1-11-128 0,3-6-149 16,3-4-374-16</inkml:trace>
  <inkml:trace contextRef="#ctx0" brushRef="#br0" timeOffset="9807.0196">25640 3711 728 0,'-6'-10'157'0,"3"2"0"0,0 6-132 15,3 3-12-15,0 3 3 0,2 4-6 16,0 1 9-16,0 3-29 0,1 2-10 16,3 0-138-16,-2 3-134 0,5 3-353 15</inkml:trace>
  <inkml:trace contextRef="#ctx0" brushRef="#br0" timeOffset="10411.1531">25746 4083 503 0,'-19'-11'148'0,"4"0"6"16,4-1 4 0,4 3-104-16,6 3-4 0,3 0 2 15,5 1-13-15,2-1-11 0,4 1-6 16,4 0-8-16,2 2-8 0,4 1-4 16,1 3 0-16,1 0-2 0,0 4 1 15,-1 1-1-15,-3 4 1 0,-1 4-1 16,-5 4 0-16,-4 1 1 0,-2 2-1 15,-5 2 0-15,-1 2 1 0,-4-2-1 0,-4-1 1 0,-1-2-1 16,-3-2 1-16,-2-2 0 0,-1-2 0 16,0-5-1-16,1-1 1 0,2-4 0 15,5-3 0-15,4-4 0 0,5-3 0 16,6-3 0-16,7-7 0 0,7-5-1 16,8-4 0-16,4-5 1 0,1-2-1 15,1-1 0-15,-1 1 0 0,-4 3 0 0,-6 2 0 0,-5 5 1 16,-6 6-1-16,-5 3 0 0,-4 3-1 15,-6 2 1-15,-1 4-1 0,-6 3 0 16,-2 2 1-16,-4 2-1 0,-2 4 1 16,-4 1 1-16,0 3 2 0,-3 2 2 15,0-1-1-15,4 1 1 0,3 0 0 16,3 0 0 0,3 0-2-16,7 0-1 0,5-2 0 0,3 0-1 15,6-1 0-15,4-4 0 0,5-3 0 16,6-4 0-16,2-5 1 0,3-4-2 15,4-2 1-15,1-1-1 0,-2-1 0 16,-3 0-1-16,-3-2-1 0,-5 3 0 0,-5 3 0 16,-6 1 0-16,-6 0 0 15,-4 1 0-15,-5 4 1 0,-6 0 0 0,-4 3 2 0,-1 3-1 16,-1 3 0-16,-2 1 1 0,1 3 0 16,0-1 1-16,2 1-1 0,3-2 0 15,2 1 0-15,1-3 0 0,5 0 3 16,2-2 0-16,3 0-3 0,2-1-50 15,3-1-134-15,2-1-151 0,1 1-391 0</inkml:trace>
  <inkml:trace contextRef="#ctx0" brushRef="#br0" timeOffset="10774.2032">26730 3961 433 0,'-3'-3'86'0,"1"-1"0"16,-2 0-80-16,-1 1-4 15,1 1-90-15,-4-1-76 0,2 2-197 0</inkml:trace>
  <inkml:trace contextRef="#ctx0" brushRef="#br0" timeOffset="12013.4852">26460 4005 522 0,'-1'-2'128'0,"-2"0"3"0,-4 1-48 16,-2 2-49-16,-4 2-6 0,-3 3 2 15,-5 5 1-15,-2 2-4 0,-1 2-1 16,0 3-3-16,-1 1-7 0,6 2-5 0,5 0-4 16,5-2-3-16,8-2-1 0,6-3-1 0,6-2 0 15,9-4-1-15,4-5 1 0,3-4 0 16,3-5-1-16,-1-4 1 0,3-8 1 15,-1-3 2-15,-4-3 2 0,-3 2 1 16,-2 2 1-16,-4 0 2 0,-4 2 1 16,-5 7-1-16,-4 5-1 0,-5 3-2 15,-3 4-2-15,-6 3 0 0,-3 8-2 0,-1 8-1 0,-1 8-2 16,-2 4 0-16,6 5-1 0,0 7 1 16,3 5-1-16,6 0 0 0,-1-4 0 15,1-3 0-15,0-1 0 0,0-3 0 16,-3-3 0-16,-1-5-1 0,-3-3 1 15,-2-4-1-15,-4-3-1 0,-5-6-1 16,-3-3 0 0,-4-8 0-16,-5-9 0 0,-1-6 0 0,1-5 0 15,5-6 2-15,5-2 0 0,8-7 1 16,12-1 0-16,9 1 0 0,12-1 1 16,6-1-1-16,6 2 0 0,4 4 7 15,4 2-4-15,1 6-22 0,2 4-29 16,0 3-124-16,-4-1-138 0,-3 3-350 15</inkml:trace>
  <inkml:trace contextRef="#ctx0" brushRef="#br0" timeOffset="12213.7009">26992 3566 672 0,'6'-17'137'15,"0"4"6"-15,-3 3-118 0,-2 4-4 16,-5 2 1-16,-4 0 0 0,-7 4 0 16,-2 4 0-16,-4 2-7 0,-2 3-8 15,1 3-1-15,3 4 2 0,4 1-23 16,3 2-10-16,7 1-133 0,8-2-133 16,8-1-342-16</inkml:trace>
  <inkml:trace contextRef="#ctx0" brushRef="#br0" timeOffset="12345.291">27203 3533 614 0,'-5'-9'152'0,"3"5"1"0,-2 4-51 16,-1 3-79-16,0 7-2 15,-4 6 3-15,-3 5-8 0,-5 8-5 0,-5 1 1 0,-1 4 16 16,0 0-26-16,-3-1-164 0,7-3-144 16,6-3-384-16</inkml:trace>
  <inkml:trace contextRef="#ctx0" brushRef="#br0" timeOffset="13026.0472">28470 4021 729 0,'-3'-2'161'16,"3"0"3"-16,2-2-125 0,6-3-15 15,7-1 3-15,6-4 1 0,7-4-6 0,7-1-5 16,3-5-3-16,1-2-5 0,-2-2-3 0,-2 2-2 16,-5 0-2-16,-7 2 0 0,-9 3-1 15,-4 1 1-15,-4 3-1 0,-6 4 0 16,-7 3 0-16,-7 5 1 0,-3 3-1 15,-6 5 0-15,-7 6 0 0,-6 8-1 32,-7 5 2-32,-1 4-1 0,1 4 1 0,1 1 1 15,2 0 0-15,7-1 0 0,7-3 1 0,8 0-1 16,7-3 0-16,7-1 0 0,6-2-1 16,8-1-1-16,8-4 0 0,7-4 1 15,10-10 1-15,11-4 0 0,1-6-6 16,3-3-30-16,4-5-32 0,2-4-119 15,2-1-146-15,-3 3-353 16</inkml:trace>
  <inkml:trace contextRef="#ctx0" brushRef="#br0" timeOffset="13376.9074">29187 3832 657 0,'-20'-3'146'0,"-3"6"3"16,-7 5-99-16,0 4-20 0,1 4 2 15,-1 3 4-15,-2 4-2 16,2 0-2-16,2-1-2 0,0-2-6 15,2-1-7-15,1-1-6 0,3-1-3 0,4 0-2 16,7-2-3-16,7-2-2 0,6-1 0 16,10-2 0-16,8-7-1 0,7-8 1 15,6-5 0-15,9-4-1 0,8-4 1 0,6-5-3 0,-2-6-3 16,-5-7-3 0,-5-2-3-16,-4-4-1 0,-8-10 1 0,-11-8 0 15,-9-4 2-15,-3 4 2 0,-3 5 4 0,-2 5 4 16,-4 6 2-16,-4 10 2 0,1 13 3 15,-2 9-1-15,-2 9 1 0,-3 8 0 16,0 8 0-16,-1 8-1 0,-1 10-3 16,1 11-1-16,-2 6 1 0,-1 7-1 15,2 4 0-15,2 2-2 0,2-1 1 0,2-4-1 16,4-9 2-16,4-5 0 0,6-6-3 0,1-7-33 16,3-8 144-16,8-9-292 0,9-4-168 15,7-8-473-15</inkml:trace>
  <inkml:trace contextRef="#ctx0" brushRef="#br0" timeOffset="13961.6411">29699 3778 627 0,'-14'-8'154'0,"-8"2"2"0,-2 4-49 16,-3 7-78-16,-1 5-1 0,1 7 4 16,0 3-1-16,-4 3-5 0,5 4-1 15,1 0-3-15,4 0-9 0,1-3-6 16,4-6-3-16,3-2-2 0,5-4-1 15,4-5-1-15,8-1 1 0,8-5-1 0,5-4 1 16,7-4 0-16,9-5 0 0,7-4 0 0,3-7 0 16,1-7-2-16,-2-3-1 0,-3 0 0 15,-4 3 0-15,-5 0 0 0,-9 6 0 16,-7 6 0-16,-4 11 1 0,-5 7-1 16,-5 6 2-16,-4 9-1 0,-2 9 0 15,-2 5 0 1,1 6 1-16,-1 4 0 0,2-2 1 15,3 2-1-15,-2 2 0 0,3-2 0 16,1 1 0-16,-1-3 1 0,0-1-1 0,-1-1 0 16,-2-1 0-16,-3-4 1 0,-5-7-4 15,-9-7-7-15,-9-5-5 0,-4-5-1 16,-2-5 0-16,-1-8 0 0,2-3-1 16,6-3 4-16,10-6 8 0,14-1 3 0,10-7 2 15,9 1 1-15,14-2 0 0,12-1 1 16,7 2 1-16,8 4 0 0,5 3 1 0,4 5 0 15,1 2 0-15,-4 4 1 0,-1 0 2 16,3-1 0-16,-6 0 1 0,-6-2-2 16,-6-1 1-16,-8-2 0 0,-6-4-2 15,-11-4-2-15,-10-3-1 0,-8-2 0 0,-3-1-1 0,-4-4 0 16,-1 2 0-16,-5 4 0 0,-1 6 0 16,-6 6 0-16,-3 6 0 0,-4 8 0 15,-3 10 1-15,1 6 0 0,-1 7 0 31,2 10-1-31,6 4 1 0,4 3-1 16,8 2 1-16,3-3-1 0,7-1 0 16,5-2 0-16,8-4 0 0,9-6 0 0,7-5-1 15,7-5 6-15,2-3 2 0,7-4-9 16,5-6 53-16,4-9-231 0,-1-2-161 0,6-4-453 16</inkml:trace>
  <inkml:trace contextRef="#ctx0" brushRef="#br0" timeOffset="14314.5086">31225 3982 700 0,'-9'1'151'16,"3"-2"-1"-16,4-1-91 0,3 1-42 15,6-1 2 1,3 0 2-16,5-2 0 0,3-1 0 15,5-3 0-15,4-1-6 0,1-3-9 0,2-4-2 16,-2-5-3-16,-2-4 1 16,-1-4-2-16,-7-1 1 0,-4-3 0 0,-6 0-1 15,-6 2 1-15,-6 4-1 0,-8 5 0 16,-7 4 1-16,-5 6-1 0,-5 7 1 16,-4 8-1-16,-2 10 2 0,1 6 0 0,2 3 0 15,3 7 2-15,5 7 1 0,6 4 0 0,7-2 0 16,10 0 0-16,5-2-1 0,6-2 0 15,7-4-1-15,8-5-1 0,4-2-1 16,4-5 1-16,2-5 7 0,3-3 12 16,4-5-55-16,-3-5-146 0,2 1-154 15,-3-5-407-15</inkml:trace>
  <inkml:trace contextRef="#ctx0" brushRef="#br0" timeOffset="14445.8206">31665 4050 825 0,'5'-3'170'0,"4"0"2"0,4 0-153 32,5 2-11-32,-1 1 3 0,0 0 48 0,-5 0-35 15,-8 4-195-15,0-1-160 0,-7-2-455 16</inkml:trace>
  <inkml:trace contextRef="#ctx0" brushRef="#br0" timeOffset="48033.2427">8330 6357 554 0,'-3'-27'138'0,"0"7"8"16,1-1-80-16,0 5-8 0,2 3 3 15,0 3-5-15,0 2-9 0,0 6-11 16,2 6-7-16,0 11-7 0,1 7-5 16,0 6-5-16,1 8-3 0,-2 9 1 0,-2 7 2 15,-2 5 0-15,-3 3-3 0,0 1-2 16,-3 3-2-16,0-2-1 0,-1-2-1 0,0-4-1 16,-1-6-1-16,1-8 0 0,1-5 0 15,3-7-3-15,-1-6-8 0,3-5-15 16,2-5-26-16,4-6 112 0,2-9-250 15,2-4-158-15,1-5-408 0</inkml:trace>
  <inkml:trace contextRef="#ctx0" brushRef="#br0" timeOffset="48371.4612">8295 6186 583 0,'-1'-23'123'0,"-1"-1"1"16,0 0-99-16,2 1-6 0,3 1 3 15,1 5 1-15,3 1 1 0,4 3-1 16,2 2 1-16,6 4-5 0,2 2-5 16,5 2-2-16,1 2-1 0,5 1-1 15,0 9 0-15,0 4-2 0,-1 4 0 16,-2 9-1-1,-3 3-1-15,-3 7 0 0,-7 5-1 0,-2 0-1 16,-8 2 0-16,-5 0-1 0,-5-4 1 16,-6 1-1-16,-6-7 2 0,-5-4-1 15,-7-4 1-15,-3-3 0 0,-3-2 0 16,-4-4-1-16,-1-2 0 0,-2-1 1 16,2-3 1-16,2-2-9 0,5-3-19 15,6-4 53-15,5-6-197 0,7 0-145 0,9-4-385 0</inkml:trace>
  <inkml:trace contextRef="#ctx0" brushRef="#br0" timeOffset="49272.4188">9597 6115 506 0,'-3'-15'122'0,"-1"0"7"0,-1 1-79 0,-3 2-3 16,-2 0 3-16,-1 2 0 15,-3 6-6-15,-4 4-5 0,0 4-4 0,-3 10-7 16,0 7-8-16,-1 9-3 0,-1 8-5 0,2 8-2 16,4 5-3-16,2 2-2 0,4 2-2 0,4-4 0 15,6-3-2-15,5-4 0 0,6-8 0 16,3-6 0-16,6-3 0 16,4-5-1-16,4-6-1 0,4-5-2 0,-1-5-4 15,0-6-5-15,0-5-21 0,-4-4-20 31,-4-4-104-31,-6-3-10 0,-3-1-106 0,-7-1-203 16</inkml:trace>
  <inkml:trace contextRef="#ctx0" brushRef="#br0" timeOffset="49419.5826">9412 6454 742 0,'-9'-5'160'15,"7"1"0"-15,7-6-123 0,9-2-29 0,12-2 0 16,5-6-1-16,8-2-4 0,6-4 4 15,2 1-4-15,3-1-28 0,0 2-38 0,0 1-98 16,-5 3-126-16,-7 3-312 0</inkml:trace>
  <inkml:trace contextRef="#ctx0" brushRef="#br0" timeOffset="49756.7349">10387 5789 588 0,'-4'-9'149'0,"5"0"0"0,2 2-6 0,5 5-124 16,7 6-5-16,1 3 4 0,4 9 4 15,-2 5 3-15,2 6 3 0,3 5 1 16,0 3-4-16,-1 6-5 0,1 3-2 0,-1 4-4 16,-1 4-3-16,0 4-3 0,-3 1-1 0,3 1-2 15,-1-3-1-15,-1-2-1 16,3-8-1-16,0-5 0 0,1-8 1 0,-1-3-4 16,-1-5-9-16,0-4-5 0,-3-5-39 15,-3-5-110-15,-4-5-23 0,-7-6-126 16,-5-5-249-1</inkml:trace>
  <inkml:trace contextRef="#ctx0" brushRef="#br0" timeOffset="49972.5609">10832 5937 672 0,'6'-7'145'0,"-1"0"6"0,0 2-100 16,-3 2-15-16,-1 1 1 0,-8 6 5 15,-8 7 3-15,-7 6-2 0,-6 10-1 16,-11 7-11-16,-7 9-7 0,-5 8-1 16,-2 7-4-16,2 0-3 0,0 2-4 15,4-3-1-15,4 0-5 0,4-4-3 16,4-5-60 0,2-3-143-16,5-5-165 0,0-2-422 0</inkml:trace>
  <inkml:trace contextRef="#ctx0" brushRef="#br0" timeOffset="50434.6793">10123 7527 538 0,'-4'6'134'0,"3"-2"7"16,4-4-27-16,4-2-80 0,4-5-1 15,3-2 5-15,5-2 1 0,1-6-4 16,4-3-6-1,3-1-6-15,0-5-10 0,1 0-4 16,-4-4-2-16,-3-3-3 0,-4-3-2 0,-5 2 0 16,-6 4-1-16,-5 5 1 0,-3 3-1 15,-3 10 0-15,-3 5-1 0,-3 9 0 16,-1 8 3-16,-3 5 2 0,0 5 2 16,0 6 4-16,-2 4 3 15,1 3 1-15,3 2 1 0,2-1-1 0,3-3-3 0,6-5-3 16,3-3-3-16,3-3-1 0,5-6-3 0,4-5 0 15,4-5-2-15,2-3-5 0,0-4-4 16,3-6-32-16,-1-6 67 0,-2-5-216 16,-2-4-158-16,-3-10-407 0</inkml:trace>
  <inkml:trace contextRef="#ctx0" brushRef="#br0" timeOffset="50556.3309">10360 6999 758 0,'-7'7'158'0,"1"-2"0"0,8 1-139 16,6 0-14-16,4 1 9 0,1 1-5 16,3-4-36-16,-1 0-131 0,-1 0-134 15,3-4-352-15</inkml:trace>
  <inkml:trace contextRef="#ctx0" brushRef="#br0" timeOffset="51056.4419">12434 5669 570 0,'-25'-16'125'0,"-3"2"4"16,1 5-85-16,0 3-18 0,3 4 3 15,2 0 5-15,1 4 6 0,3 1-1 0,3 4-2 0,4 5-4 16,4 3-7-16,5 7-4 0,3 8-4 15,5 6-4-15,2 9 0 0,-1 1 0 16,2 4-1-16,2 5 1 0,0 4-2 16,0 2-1-16,-1 1-2 0,1 0-1 15,0 2-1-15,-4-2-1 0,-1-2 0 16,-4-6-1-16,-1-1 1 16,-3-5-2-16,-1-3 0 0,-4-2 0 15,-1-4 0-15,-3 0-1 0,-2-5 1 16,-5-4 0-16,-5-5 1 0,-8-5 0 15,-4-3-1-15,-5-8 1 0,-2-4-1 16,-1-7 0-16,0-7-1 0,4-10-7 16,6-7-7-16,9-9-23 0,13-11 105 15,12-6-266-15,11 0-173 0,14-7-459 0</inkml:trace>
  <inkml:trace contextRef="#ctx0" brushRef="#br0" timeOffset="51403.3189">12303 5665 602 0,'-17'-20'138'15,"10"-1"3"-15,5-3-94 0,12-1-18 16,7 1 1-1,11-2 2-15,9-1-4 0,11 3-1 0,4 6-2 16,8 5-4-16,0 6-5 0,-2 6-4 16,-6 10-2-16,-5 9-3 0,-12 9-3 15,-7 8-2-15,-11 8 0 0,-8 7 0 16,-9 6 2-16,-8 1 0 0,-9 2 2 16,-8-4 0-16,-8-2 0 0,-9-2 0 15,-9-5-1-15,-5 1 0 0,-3-8-1 0,-2-3 0 0,4-1 0 16,6-6-2-16,8-6-25 0,14-6-97 15,11-11-55-15,15-5-131 0,7-11-301 16</inkml:trace>
  <inkml:trace contextRef="#ctx0" brushRef="#br0" timeOffset="51802.8928">12853 6835 621 0,'8'-7'153'0,"3"0"6"16,2-6-83-16,4-5-28 0,0-4 0 15,2-2-4-15,-1-6-11 0,1-1-8 16,2-5-5-16,-2-2-7 0,-2 0-6 15,1 2-4-15,-3 1-1 0,-5 5-1 16,-3 5 0-16,-6 9-1 0,-5 6-1 0,-4 5 0 0,-6 7 1 16,-2 7 2-16,-3 5 4 0,-3 6 2 15,-2 4 5-15,1 5 3 0,-1 1 2 16,5 1 1-16,3 1-2 0,5-1-3 16,6-1-3-16,7-3-3 0,8-4-3 15,5-5-1-15,7-3-1 0,5-7 0 16,5-7-3-1,3-5-5-15,3-6-5 0,-3-4-33 0,0-8-46 16,-3-3-112-16,-2-2-151 0,-6-4-347 16</inkml:trace>
  <inkml:trace contextRef="#ctx0" brushRef="#br0" timeOffset="51918.3824">13132 6172 770 0,'-20'-1'183'0,"3"0"0"0,8 1-78 16,8 3-88-16,10 1-3 0,6 0 6 15,1 0-13-15,3 3-7 0,2-3-183 16,2 0-160-16,-1-3-430 0</inkml:trace>
  <inkml:trace contextRef="#ctx0" brushRef="#br0" timeOffset="52371.9121">16181 6047 615 0,'4'-26'157'16,"-4"4"9"-16,-3 9-56 0,-4 2-64 16,0 12-4-16,-2 10 8 0,-4 7-10 15,-3 10-9-15,0 9-8 0,-3 6-6 16,2 7-3-16,0 4-4 0,4-4-3 16,3 0-1-16,4-8-2 0,0-5-6 15,5-8-8-15,0-6-9 0,2-6-40 0,0-9-132 0,1-2-152 16,2-8-371-16</inkml:trace>
  <inkml:trace contextRef="#ctx0" brushRef="#br0" timeOffset="52502.9479">16116 5849 693 0,'4'-24'166'16,"0"1"1"0,-1 8-50-16,7 5-105 0,2 4-8 15,3 2 3-15,2 4-3 0,0 0 4 16,3 4-31-16,1 1-62 0,2-2-82 15,1-1-128-15,0 2-313 0</inkml:trace>
  <inkml:trace contextRef="#ctx0" brushRef="#br0" timeOffset="52850.3714">16542 5716 799 0,'-6'-11'170'0,"-1"6"-1"0,6 5-135 15,3 7-13-15,4 7 6 0,-1 10-2 0,3 9-3 16,1 7 2-16,-3 7 2 0,-3 6-4 15,-1 8-7-15,-5 2-6 0,0 5-2 16,-2-3-2-16,-2-1-2 0,3-3-1 0,1-3 0 16,6-10-1-16,4-8 1 0,3-10-5 15,4-8-4-15,4-10-6 0,3-8-5 16,-2-7-6-16,0-7-5 0,-5-7-2 0,-4-7 0 16,-8-7 3-16,-6-7 5 0,-11-1 7 15,-7-6 3-15,-6 1 6 0,-6 1 4 31,-5 5 7-31,-6 6 7 0,1 8 6 0,3 7 7 16,2 5 6-16,7 5 5 0,8 3 0 16,8 0-4-16,13 1-5 0,8-6-7 15,12-3-5-15,9 0-5 0,8-2-5 0,10-4-8 16,5 0 4-16,4-2-41 0,1 4-158 16,-2-1-166-16,-8-3-424 0</inkml:trace>
  <inkml:trace contextRef="#ctx0" brushRef="#br0" timeOffset="53473.2491">18806 5635 631 0,'-19'-17'140'16,"-5"1"3"-16,0 6-77 0,5 2-46 15,7 2 4-15,2 0 5 0,3 3 3 31,1 0 0-31,1 2-3 0,1 2-3 0,1 3-8 16,-1 2-7-16,0 5-4 0,2 2-4 16,-1 7-1-16,1 3-1 0,-2 3 0 15,4 6 0-15,1 4 1 0,2 3-1 0,1 1 0 16,2-2 1-16,-1 0 0 16,3-1 0-16,-3-3 0 0,1-2 1 0,0-2-1 15,-1 2 0-15,-1 0 0 0,-1 0-1 0,1-3 0 16,-2-1 0-16,-2-3 1 0,-4-2 1 15,-1-5 1-15,-4 0 1 0,-7 1-1 16,-9-3 1-16,-10-2-1 0,-9-4 0 0,-3-2-1 16,-4-7-1-16,3-5-3 0,2-9-8 15,8-3-15-15,9-5-28 0,13-8-81 16,11-7-50 0,8-7-125-16,15-3-258 0</inkml:trace>
  <inkml:trace contextRef="#ctx0" brushRef="#br0" timeOffset="53604.3867">18606 5989 695 0,'-5'7'149'0,"-2"-4"7"15,5 0-124-15,4 0 1 0,6-3 3 0,2 0 0 16,3-4-4-16,3 1-3 0,5-5-2 0,8-2-6 16,6-2-43-16,-1-3-153 0,1 0-151 15,-1 3-397-15</inkml:trace>
  <inkml:trace contextRef="#ctx0" brushRef="#br0" timeOffset="53957.4425">19035 6329 670 0,'-4'0'163'0,"5"-8"1"15,7-4-35-15,13-5-106 0,7-4-3 16,2-4 0-1,-1-6 0-15,-1-1-3 0,1 0-1 0,-4-3-5 16,-7 0-5-16,-6 5-4 16,-4 1 0-16,-4 5 0 0,-3 5 0 0,-4 3-1 15,-5 6-1-15,-4 5 0 0,-3 1-1 16,-4 5 2-16,-7 5 2 0,-3 3 2 16,-1 7 3-16,-6 7 5 0,-8 6 4 15,1 6 3-15,3 3 2 0,8 4-2 0,5 1-1 16,4-1-2-16,10-5-3 0,17-3-4 0,12-5-4 15,13-4 0-15,4-10-3 0,9-5 0 16,6-4-1-16,4-9 1 0,1-1 0 16,0-9-6-16,0-6-5 0,3 0-4 15,1-6-47-15,-3-4-150 0,-4-4-168 16,-3-3-417 0</inkml:trace>
  <inkml:trace contextRef="#ctx0" brushRef="#br0" timeOffset="54320.2842">20137 5918 638 0,'-7'-2'155'31,"4"-4"1"-31,8-1-50 0,7-1-82 0,10-3-3 16,7-2 2-16,4-2-8 0,5-2-1 16,1 0 2-16,0-1-4 0,0 5-11 0,-6 4-28 15,-9 6 4-15,-10 4-146 0,-10 7-137 16,-12 6-350-16</inkml:trace>
  <inkml:trace contextRef="#ctx0" brushRef="#br0" timeOffset="54457.3361">20179 6082 658 0,'12'-1'157'0,"9"-12"2"16,3-2-59-16,8-2-84 0,8 1-7 16,4-2 9-16,4 2-4 0,-5-1-34 15,-4 7-116-15,-2 2-24 0,-6 1-117 16,-6-1-261 0</inkml:trace>
  <inkml:trace contextRef="#ctx0" brushRef="#br0" timeOffset="54935.8905">21660 5639 627 0,'-25'-6'155'16,"4"2"6"-16,7 2-104 0,9-2-12 15,7 0 5-15,10-3-3 0,9 0-11 0,9-1-7 0,11-7-5 16,13-4-3-16,13-1-2 0,7 2-4 15,4-1-5-15,1 0-3 0,-3 3-4 16,-4 7-1-16,-13 3-11 0,-14 5-18 16,-15 4-32-16,-19 5-128 0,-16 7-147 15,-22 6-358-15</inkml:trace>
  <inkml:trace contextRef="#ctx0" brushRef="#br0" timeOffset="55104.5854">21619 5892 681 0,'10'-2'161'16,"11"-5"8"-16,8-5-101 0,11-7-23 16,11-4 9-16,10-3 0 0,6-3-10 15,-2 1-9-15,-2 1-8 0,-3 4-8 0,-8 4-12 0,-10 6-10 16,-14 2-13-16,-9 3-16 0,-5 3-32 16,-10-1-43-16,-6 0-90 0,-10 0-131 15,-3 1-289-15</inkml:trace>
  <inkml:trace contextRef="#ctx0" brushRef="#br0" timeOffset="55288.7893">21887 5398 677 0,'-6'-11'153'0,"2"7"5"15,3 9-101-15,1 7-12 0,0 8 6 16,1 9-6-16,-1 9-5 0,0 8 1 16,-3 6-2-16,-1 7-12 0,-4 2-10 15,-1 0-4-15,-3-4-5 0,0-7-1 16,1-4-2-1,2-5-7-15,3-9-2 0,5-6-42 16,4-10-152-16,7-4-161 0,2-5-415 0</inkml:trace>
  <inkml:trace contextRef="#ctx0" brushRef="#br0" timeOffset="55457.6183">22140 5378 742 0,'1'-10'161'0,"0"12"8"16,1 10-115-16,-2 8-19 0,-2 6 7 15,0 9 3-15,-3 5 1 0,-1 7-2 16,-1 1-7-16,-2 5-10 0,-1 0-9 16,1 2-6-16,-1-4-2 0,3-3-7 15,-1-7-8-15,2-4-21 0,1-10-181 16,1-3-172 0,2-8-449-16</inkml:trace>
  <inkml:trace contextRef="#ctx0" brushRef="#br0" timeOffset="56074.5641">23411 5430 601 0,'0'-17'149'15,"-3"3"6"-15,-5 2-82 0,-4 4-30 16,-3 5 2-16,-6 5 1 0,-5 6-5 16,-8 5-8-16,-4 6-5 0,1 6-4 15,2 5-5-15,0 4-5 0,5 3-3 0,7 3-4 0,11-4-2 16,8-1-3-16,6-5 0 0,7-7-1 15,9-6 1-15,7-7 0 0,5-6 0 16,4-5 1-16,1-6 0 0,2-8 0 16,-1-4 0-16,-4-8 0 0,-6-5-1 15,-6-4 0-15,-6-2 0 0,-5-3 0 0,-5 0 0 32,-2-2-1-32,-3 5-1 0,-1 7 1 0,1 5 0 15,0 6-3-15,0 11-1 0,1 12 1 16,0 12 0-16,0 10 1 0,0 8 1 15,-2 9 0-15,1 6 3 0,1 4 1 16,-2 1 0-16,2 0 0 0,1-1-1 16,1-2 1-16,2-8-5 0,2-3-8 0,6-9-18 15,4-7-28-15,6-7-137 0,3-9-153 0,4-10-371 16</inkml:trace>
  <inkml:trace contextRef="#ctx0" brushRef="#br0" timeOffset="56975.7523">23866 5506 626 0,'-9'-3'157'0,"-5"5"3"16,-4 2-33 0,-3 5-94-16,-2 2 3 0,-5 3 8 15,-2 6-2-15,-1 3-3 0,-2 2-4 16,1 3-3-16,5-3-12 0,5 0-9 16,6 0-5-16,8-5-4 0,4-4-1 15,11-4-1-15,8-6 0 0,5-6 0 0,7-3 0 16,6-7-1-16,3-6-1 0,3-5-2 15,0-7-4-15,-1-5-1 0,-3-2-2 0,-4-3-2 16,-5 2 2-16,-5 1 2 0,-7 4 2 16,-7 8 2-16,-4 10 1 0,-3 7 1 15,-4 12 2-15,-3 9 0 0,0 10 1 16,0 9 0-16,1 9 1 0,0 4 0 0,2 4 2 16,2 2-2-16,-1-2 1 0,2-2-1 15,0-4-1-15,-1-7 1 0,1-1-1 0,-2-3 1 16,-4-4-1-16,-3-3 0 0,-4-3-3 15,-5-2-3-15,-5-3-3 0,-2-6-1 16,-3-4 0-16,1-7 0 0,3-8 1 16,5-10 2-16,7-4 3 0,7-1 3 0,10-4 0 15,9-1 1-15,9-1 1 0,7 0 1 16,5 2 2 0,3-1 2-16,6-1 3 0,2-3 1 15,2 2 1-15,3 0 1 0,-4 2-1 16,2 0-1-16,1 4-2 0,-4-1-1 0,0 0-2 15,-8 1-1-15,-6-5 0 0,-4 1-1 16,-5 2-1-16,-9-1 0 0,-6 2 1 16,-8 2-2-16,-6 2-1 0,-7 8 0 15,-5 5-1-15,-5 4-1 0,-4 6 1 0,-1 6-1 16,3 9 1-16,2 6 1 0,3 5 0 16,6 7 1-16,5-1 0 0,5 1 0 15,5 0 0-15,4-4 0 0,2-6 0 0,5-4 1 16,6-8-1-16,3-4 0 0,5-7 0 15,1-7 0-15,1-7-1 0,3-3-1 16,-2-5 0 0,-2-4 0-16,-3-3-1 0,-3 0 1 15,-3 1 0-15,-3 1 1 0,-3 3 1 16,-3 5-1-16,-2 5-1 0,-1 4 0 16,0 9-1-16,1 3 1 0,1 8 0 0,1 4 0 15,1 2 1-15,1 1 0 0,0 2 1 16,6 0 1-16,-2-4-1 0,-1-2 1 15,5-4-1-15,-1-3 1 0,2-5 1 0,-1-5-1 16,-1-6 1-16,-2-5 0 0,3-5-1 16,-2-5-1-16,1-7-2 0,-1-6-1 0,2-7-2 15,-1-3-2-15,1-7-1 0,-3-5 2 16,-1 0 0-16,-2 5 0 0,-1 8 2 16,-3 8 2-16,-3 8 2 0,0 11 0 15,-2 13 1-15,-2 11 2 0,0 10 4 0,-3 9 0 0,-2 8 2 16,-3 6 2-16,-2 8 3 0,1 3-2 15,-2 3-1-15,0-2-3 0,1-3-1 16,3-2-3-16,2-4-1 0,2-6-7 16,1-6-4-16,1-8-14 0,1-6-7 15,0-11-42-15,0-8-22 0,1-10-113 16,0-7-138 0,-2-9-314-16</inkml:trace>
  <inkml:trace contextRef="#ctx0" brushRef="#br0" timeOffset="57359.7312">24788 5523 624 0,'-1'-14'161'15,"-1"5"1"-15,3 5-78 0,2 4-20 16,5-1-6-16,4 1-10 0,5-1-12 16,4 0-3-16,7-2-3 0,6-2-7 15,7 0-8-15,6-1-7 0,2 0-5 16,-2 0-3-16,2 1-4 0,-3-1-2 0,-7 2-2 16,-9 1 0-16,-9 0-1 0,-6 2 0 15,-6 1 2-15,-6 0 2 0,-6 1 4 16,-6 2 2-16,-2 0 1 0,-5 1 2 15,-2 2 3-15,1 1 1 0,-3 0 1 0,1 2 2 16,2 0 0 0,0-2-1-16,4 3-2 0,3-1-1 15,3 2-3-15,3 0-1 0,6 1-1 16,4 0-1-16,4 0-1 0,6 0 1 0,5 1-1 16,4-1 1-16,1-1 0 0,2 2 0 15,2 2 0-15,0-1-1 0,1 1 1 16,-2-1-1-16,-4 1 0 0,-3-1 0 15,-4 0 1-15,-3-1 0 0,-6 0 5 0,-6-1 4 16,-8 2 5-16,-2 0 3 0,-9 0 2 16,-4 1 0-16,-7 0 0 0,-6-2-5 0,-4 0-4 15,-1 0-4-15,-1-4-3 0,3-3-4 16,4-1-8-16,5-5-1 0,6-4 9 16,7-6-52-16,5-11-168 0,3-8-178 15,8-5-449-15</inkml:trace>
  <inkml:trace contextRef="#ctx0" brushRef="#br0" timeOffset="57738.3021">26396 5337 536 0,'-1'-16'149'16,"1"3"7"-16,1 6-16 0,2 9-85 0,-2 9-4 15,-2 9 1-15,-3 6-2 0,-3 11-8 16,-5 4-4 0,-5 8-2-16,-2 5-8 0,-5 1-11 15,-1-1-5-15,3-1-3 0,1-2-3 16,4-4-3-16,4-7-5 0,5-5-11 16,6-5-5-16,5-7-35 0,3-7 121 15,4-6-266-15,3-5-165 0,1-8-438 16</inkml:trace>
  <inkml:trace contextRef="#ctx0" brushRef="#br0" timeOffset="58343.0912">26223 5741 684 0,'-13'-11'165'0,"4"5"4"0,5 2-107 15,2 3-17-15,5 0 1 0,5 1-7 16,6-4-10-16,6 1-7 0,8-4-3 16,8-2-6-16,11-4-2 0,10-5-4 0,4-2-4 15,-1-3-3-15,-1 0-2 0,-3 0 0 0,-7 3-2 16,-12 3 0-16,-11 5 0 0,-11 2 0 15,-8 4 0-15,-10 5 3 0,-9 5 1 16,-5 4 2-16,-5 6 4 0,-4 3 4 16,-7 7 3-16,-6 5 3 0,2 1 2 0,0 2 1 15,1 2 0-15,3 0-2 0,6-2-2 32,7-3-4-32,10-2-2 0,7-3-3 0,6-2-1 15,10-7-3-15,7-5-1 0,8-5 1 16,8-5-1-16,4-4 0 0,0-6 1 15,1-4 0-15,-6-4 0 0,-2-2-1 16,-7-3 0-16,-6-3 0 0,-5-1-1 0,-4 1 0 16,-2-1 0-16,-4 7 0 0,-2 2 0 15,-3 4-1-15,-1 7 0 0,-3 7 0 0,0 9 0 16,-4 5 1-16,2 5 0 0,-1 4 0 16,0 3 2-16,1 2 0 0,4-1 0 15,3-4 0-15,3-2 0 0,5-5-1 16,2-3-1-16,3-5 1 0,4-6 1 0,0-5-1 15,3-7 1-15,2-6 0 0,0-6 0 16,2-6 0 0,2-5-3-16,-1-6-1 0,5-7-2 15,-2-4 0-15,2-2-2 0,1-5 0 16,-3-5 0-16,-5 5 2 0,-4 6 0 16,-7 12 2-16,-2 7 0 0,-8 8 0 0,-4 14 0 15,-2 17 2-15,-4 11 1 0,-2 10 2 16,-3 6 2-16,-9 8 1 0,-3 10 4 15,-6 7 3-15,0 1 0 16,3 1 0-16,2 0-2 0,2-2 0 0,6-2-3 0,8-5-1 0,2-10-3 16,5-6-4-16,1-8-10 0,3-10-9 15,6-6-11-15,6-8-36 0,4-11-32 16,10-7-125-16,6-7-154 0,0-11-350 0</inkml:trace>
  <inkml:trace contextRef="#ctx0" brushRef="#br0" timeOffset="58777.0598">27318 5584 633 0,'4'-5'151'15,"-3"9"7"-15,-3 5-82 0,0 1-19 16,-3 1-7-16,1 4-1 0,-3 0 3 0,-2 0 0 16,-3 0-3-16,-5-3-6 0,-2-1-8 15,-1-3-5-15,-7 0-5 0,-4-5-5 32,-4 0-6-32,-2-2-6 0,5-1-3 0,2-1-3 15,4 1-4-15,6-2-4 0,10 0-3 16,13 1 0-16,9-1-1 0,9 2 0 15,8 1 0-15,2 2 2 0,2 4 4 16,0 6 2-16,-2 3 0 0,-4 5 1 0,-4 2 0 16,-4 1 1-16,-2 1 1 0,0-2 0 15,-2-4 1-15,-3-2 0 0,0-4 0 0,-1-2 1 16,-1-2 0-16,0-5-1 0,1-4 1 16,3-4-1-16,0-6-2 0,1-6-3 15,1-7-2-15,1-4-3 0,-1-6-3 16,-2-3-1-16,-1-2 0 0,-2-1 2 0,-1 3 3 15,-2 7 3-15,-4 5 5 0,0 7 2 16,-3 8 2 0,-2 10 3-16,-3 12 4 0,-1 6 4 15,-2 4 0-15,-2 4 0 0,1 6 3 16,0 1-1-16,0 1-3 0,2-4-4 16,0-2-3-16,2-2-3 0,1-3 0 15,0-3-6-15,1-7-10 0,1-3-10 0,1-4-6 16,2-6-29-16,2-7-165 0,4-7-173 15,1-8-417-15</inkml:trace>
  <inkml:trace contextRef="#ctx0" brushRef="#br0" timeOffset="58892.5146">27640 5455 800 0,'-2'-10'175'0,"-3"4"3"0,4 1-124 16,2 3-42-16,2 3-2 0,3 2 3 15,-1 2 0-15,4 4-3 0,0 2-34 0,1 3 75 16,2 4-230-16,-3 4-159 0,1 3-437 15</inkml:trace>
  <inkml:trace contextRef="#ctx0" brushRef="#br0" timeOffset="59523.2745">27761 5920 670 0,'-22'-7'171'0,"6"-2"5"16,5-3-74-16,6-1-53 0,6-3-3 15,6-2-2-15,5-1-13 0,6 0-11 16,2 2-5-16,3 0-9 0,1 6-4 0,2 6-1 16,-3 5-1-16,0 4 1 0,-2 7 0 15,-1 4 0-15,-2 2 1 0,1 2-1 0,-1 0 1 16,0 1-1-16,0-3 1 0,-2-4-1 16,-1-3 0-16,3-4 1 0,-2-4 0 15,2-5-1-15,0-4 1 0,0-8-1 16,-2-5-1-16,1-7 0 0,-6-4-1 0,-1-4 0 15,-6-5 1-15,-3-3-1 0,-3 1 0 16,-2 5 2 0,-3 5 2-16,-3 5 0 0,-2 9 1 15,-9 13 0-15,-5 9 1 0,-4 11 2 16,2 5 1-16,-1 7-3 0,3 2 1 16,4 2-1-16,8-4-1 0,8-3 0 15,8-4-3-15,2-4 0 0,10-7 1 0,6-5-1 16,7-5 1-16,7-5 1 0,2-6-1 15,4-5 1-15,1-3-1 0,-1-6-1 0,-4-4-1 16,-4 0 0-16,-7 1 0 0,-4 4 0 16,-5 4 1-16,-6 4-3 0,-4 12 1 15,-6 11 0-15,-5 11 1 0,-2 9 0 16,-3 9 1-16,-5 7-2 0,-1 6 3 0,-1 4 1 16,0 0-1-16,1-3 0 0,2-1-1 15,1 0-1-15,5-1 0 0,1 0-1 0,2-3 0 16,1-4-1-16,2-2-5 0,1-5-3 15,-1-4-2-15,-2-6 0 0,-3-5 1 16,-6-5 0-16,-9-3 1 0,-10-5 5 0,-4-2 4 16,-4-4 6-16,1-2 5 0,3-4 3 15,4-4 3-15,10-2 2 0,12-1 2 32,7-6 1-32,10-3-4 0,6-10-4 0,11-3-4 15,10 0-2-15,10-3-5 0,3-1-12 16,4 3-5-16,1 4-10 0,-4 9-22 15,-8 4-25-15,-7 3-144 0,-8 3-156 0,-5 4-373 16</inkml:trace>
  <inkml:trace contextRef="#ctx0" brushRef="#br0" timeOffset="59977.276">29466 5788 698 0,'-2'0'164'16,"3"-3"7"-16,4-1-67 0,9-1-70 15,7-3-6-15,9-3 4 0,6-1 5 0,7-5-4 0,6-1-5 16,3-1-4-16,2-6-4 0,1-7-5 16,-4-1-3-16,-5-3-3 15,-6 0-1-15,-9 0-2 0,-11 0-1 16,-14 6-1-16,-14 10 0 0,-13 7 0 0,-15 9 2 16,-13 9 1-16,-8 11 2 0,-10 11 1 15,-3 13 1-15,-1 8 2 0,4 4 1 0,10 6 0 0,10 2 0 16,12-1-1-16,18-6-1 0,14-5 0 15,18-9-1-15,16-7 1 0,18-10-2 16,12-7 0-16,11-6-2 0,10-5 1 16,9-6 0-16,1-6-15 0,-7-3 18 15,-13-4-90-15,-12-4-157 0,-18-5-191 32,-19 2-485-32</inkml:trace>
  <inkml:trace contextRef="#ctx0" brushRef="#br0" timeOffset="60493.1416">23602 7101 847 0,'-10'-18'181'0,"0"1"0"0,-3 6-151 0,4 16-14 16,6 11 3-16,1 8 3 0,-3 9-4 31,3 9-4-31,-3 4 1 0,-3 1-1 16,0 0-3-16,1-3-4 0,0-5-11 0,0-5-18 0,1-8-41 15,5-5-133-15,2-4-157 0,5-8-384 16</inkml:trace>
  <inkml:trace contextRef="#ctx0" brushRef="#br0" timeOffset="60662.1204">23570 6943 692 0,'-4'-26'156'16,"1"9"1"-16,2 1-108 0,1 6-34 16,4 3 3-16,0 1-2 0,4 3-20 15,1 4 14-15,5 2-167 0,-1 8-138 16,2-1-362-16</inkml:trace>
  <inkml:trace contextRef="#ctx0" brushRef="#br0" timeOffset="61077.9389">23800 7182 669 0,'-19'-12'162'0,"4"-2"1"15,10-1-43-15,6-2-104 0,10-3-1 0,6-3 2 0,6 2-1 16,2 1-1-16,6 1-1 0,1 4 1 16,1 3-5-16,0 5-3 0,-3 8-1 15,-4 8 0-15,-1 5-1 0,-7 6 0 16,-5 6-1-16,-4 4 0 0,-8 3-1 16,-3 3 0-16,-2 0-1 0,-2-1-1 15,-5-2 0-15,-1-2 0 0,0-2 0 0,0-2 0 0,-1-6-1 31,0-3 1-31,-1-5 1 0,3-3 0 16,2-6 5-16,1-3 2 0,4-6 1 16,7-6 1-16,4-6 1 0,8-9-1 15,7-7-1-15,5-4-4 0,3-6-2 16,3-3-1-16,3-1-1 0,2 4-1 16,-2 6 0-16,-1 9-1 0,-4 5 0 0,-1 12-1 0,-6 11 1 15,-6 12 0-15,-4 11 2 16,-6 5 0-16,-3 6 1 0,-3 8 2 0,-1 1 1 0,-2 0 1 15,-2-2-1-15,-2-2 0 0,0-4-1 16,-1-3-1-16,0-5 1 0,-1-8-3 0,3-3-3 31,2-6 4-31,3-5-56 0,3-7-150 0,9-4-168 0,6-7-430 0</inkml:trace>
  <inkml:trace contextRef="#ctx0" brushRef="#br0" timeOffset="61278.0479">25143 6896 716 0,'-5'0'163'15,"-2"9"8"-15,-1 1-99 0,2 5-28 16,-2 7 7-16,-1 4 1 0,-6 10 0 16,1 2-7-16,-3 3-8 0,1 7-13 15,-2 3-9-15,0 1-6 0,0-1-3 16,5-4-3-16,1 0-7 0,4-3-5 15,4-7-9-15,5-5 1 0,8-4-47 0,3-9-145 0,7-5-162 16,0-7-397-16</inkml:trace>
  <inkml:trace contextRef="#ctx0" brushRef="#br0" timeOffset="61562.3161">24916 6860 766 0,'-2'-29'164'0,"13"4"1"0,10 0-122 16,12 6-24-16,7 1 6 0,11 6 3 15,5 8 1-15,3 6-3 0,-2 7 0 0,-4 6-5 16,-6 4-9-16,-2 5-6 0,-6 2-4 16,-10 2-1-16,-10 2-1 0,-10 0 1 0,-10-3-1 15,-8 3 3-15,-10-1 2 0,-8-2 3 16,-10-1 4-16,-7-1 2 0,-2-2 0 15,-5-3 1-15,-2-5-2 0,-3-3-2 0,3-2-2 16,7-4-1-16,13 0 56 0,8-6-56 16,15-3-213-16,12-3-189 15,16 0-525-15</inkml:trace>
  <inkml:trace contextRef="#ctx0" brushRef="#br0" timeOffset="62225.4129">11283 8152 512 0,'60'50'84'0,"-1"1"-2"16,1-7-116 0,-8-1-9-16,-6 4 12 0,-6-3 15 15,-8 4 1-15,-11-2-1 0,-10-2-7 16,-9-3 2-16,-5-6 5 0,-3-8 5 0,0-3 5 31,-1-8-64-31,4-8-51 0,3-9-134 0</inkml:trace>
  <inkml:trace contextRef="#ctx0" brushRef="#br0" timeOffset="63643.3918">11661 8331 332 0,'-7'-12'85'16,"0"0"3"-16,4 2-44 0,0 2-11 0,1 0-7 16,1 1-3-16,0 3-1 0,1 0 0 15,1 0 3-15,0 1 5 0,-1 1 8 16,0 1 5-16,0 0 7 0,0 1 4 15,0-1 2-15,-1 2-4 0,0 2-9 16,-3 7-7 0,-2 7-4-16,-4 10-8 0,-3 10-5 0,-4 9-4 15,-2 10-2-15,-2 10 2 0,2 4-1 16,2 2-4-16,2-1-3 0,3-1-2 16,2 0-1-16,2-1-2 0,0-4 0 15,2-4 1-15,1-5-2 0,1-6-7 16,0-9-8-16,2-7-18 0,1-11-11 15,1-11-16-15,-1-13-16 0,1-13-1 0,0-10 5 0,-1-11 9 16,1-8 16-16,-1-8 14 0,2-6 19 16,0 0 17-16,0 3 10 0,0 5 8 15,2 9 9-15,0 8 8 0,0 8 0 16,0 10-3-16,0 9 1 0,5 6-3 16,2 3-2-16,5 3-6 0,5-2-4 15,6 2 1 1,4-4 1-16,4-4-4 0,0-6-3 0,2-6-5 15,-2-4-3-15,0-9-3 0,-1-4-3 16,-4-6-4-16,-1-6-4 0,-3-2-4 16,-3-3-1-16,-5-3-2 0,-5-4-1 15,-6 0 1-15,-6 1 2 0,-4 7 5 16,-4 7 6-16,-2 9 3 0,-2 11 0 16,0 19 3-16,0 17 1 0,-1 16 4 0,0 10-1 0,-2 11 0 15,1 9 2-15,1 6 1 0,1 3 1 16,1 0-2-16,2-1-1 0,-1-2-2 15,2-1-2-15,-2-6-2 0,-1 0-2 16,-1-7-2-16,-1-6 1 0,0-6-2 16,3-7-3-16,1-10-4 0,1-6-4 15,3-11-4-15,4-12-2 0,5-10-2 0,2-11 1 0,7-4 3 16,2-10 5-16,5 0 2 0,2-1 4 16,2 5 4-16,2 4 1 0,-1 10 2 15,0 6 2-15,-1 7 1 0,0 6 3 16,1 5 1-16,-3 2 0 0,-2 4-1 15,0-1 0-15,0 0-2 0,-3-1 0 16,2-1-1 0,2-4-2-16,2-4 0 0,1-3-1 0,1-7 0 15,1-5-1-15,0-7-4 0,-3-6-2 16,-7-9-3-16,-3-5-1 0,-4-5-1 16,-4-2 0-16,-6 5 0 0,-1 5 3 15,-2 8 1-15,-2 10 4 0,0 9 0 16,-2 13 1-16,-2 12 2 0,-2 9 2 15,-2 9 2-15,-2 6 2 0,2 5 1 0,-1 4 2 0,4 2-2 16,2-4-1-16,6-5-2 0,4-5-2 16,2-5-3-16,5-6 0 0,2-7-1 15,2-9 0-15,2-4 1 0,3-9-1 16,1-5 2-16,3-8-1 0,1-5 0 16,-1-7 0-16,-1-1-1 0,1-2 0 0,-2 1-1 31,-2 5 0-31,0 5 0 0,0 5-1 0,2 9-1 15,1 9 1-15,-2 7 0 0,2 6 1 16,1 6 0-16,0 2 0 0,0 4 1 16,-1 2 0-16,-2 1 0 0,-2-2 0 15,-4-1-1-15,-3-4 1 0,-3-2 0 0,-5-3 0 16,-6-3 1-16,-3-3-1 0,-3-1 2 16,-4-4-1-16,1 0 0 0,0-3 1 0,-1-1 0 15,4-6 1-15,2-3-1 0,4-8 0 16,9-8 0-16,8-12-1 0,9-12 1 15,8-6-1-15,11-8-1 0,6-1 1 16,4 2 0-16,2 6 0 0,-6 14 0 16,-4 10 0-16,-8 12 0 0,-5 13 0 0,-8 12 2 15,-8 12 1 1,-6 10 1-16,-4 9 3 0,-5 7 2 16,-2 7 3-16,-4 6 0 0,-1 0-1 15,-2-3-3-15,-3 0 0 0,2-7-1 16,4-7-3-16,1-8 37 0,7-11-111 15,7-7-143-15,5-14-178 0,7-13-469 0</inkml:trace>
  <inkml:trace contextRef="#ctx0" brushRef="#br0" timeOffset="65129.4088">15034 8058 542 0,'-2'-31'130'0,"-5"7"5"0,-4 6-87 15,-3 12-9-15,-3 7 0 0,-6 6-3 0,-5 10-5 16,-4 7-4-16,-3 8-2 0,-3 9-1 15,-2 10-3-15,0 1-3 0,1 4 0 16,4 0-1-16,1-2-2 0,6-3 0 16,5-7-2-16,10-6-2 0,8-3-1 15,13-5-3 1,7-5-1-16,11-7 0 0,7-7-2 16,5-5 1-16,2-6 1 0,3-8-6 0,-1-6-8 15,-2-2-25-15,-4-5 15 0,-4-1-160 16,-6 1-148-16,-4 7-359 0</inkml:trace>
  <inkml:trace contextRef="#ctx0" brushRef="#br0" timeOffset="65366.6153">15115 8545 590 0,'2'-3'151'0,"-2"-2"10"0,-1 1-86 15,-2 2-9-15,-2 0 0 0,-2 2-8 0,-1 2-12 0,-3 4-11 16,-3 10-9-16,-2 5-10 0,2 7-5 16,0 7-5-16,1 6-1 0,1 4-2 15,2-1-1-15,4-2 0 0,3-1 1 16,0-6-1-16,2-6-4 0,1-2-6 16,2-6-30-16,0-4-24 0,1-8-127 15,2-6-147 1,-1-3-353-16</inkml:trace>
  <inkml:trace contextRef="#ctx0" brushRef="#br0" timeOffset="65529.5301">15167 8327 634 0,'10'-34'155'0,"-1"3"7"0,-2 4-90 0,-1 3-23 15,-1 5-3-15,-2 5-10 0,-3 9-13 16,-1 7-5-16,-3 7-10 0,3 7-34 15,1 6 19-15,4 4-167 0,1 7-141 16,1-2-366-16</inkml:trace>
  <inkml:trace contextRef="#ctx0" brushRef="#br0" timeOffset="65898.7336">15820 7832 660 0,'-1'-14'165'0,"-3"4"2"0,-4 9-92 16,-3 11-26-16,-3 9-5 0,-8 14 0 16,-6 10-9-16,-8 14-5 0,-2 13 0 15,-1 7-1-15,0 4-6 0,4 0-6 16,6-2-5-16,7-2-3 0,10-6-3 16,7-10-2-16,8-6-1 0,8-10-2 15,8-9-4 1,9-8-6-16,5-11-171 0,4-13-21 0,1-8-143 15,-1-7-322-15</inkml:trace>
  <inkml:trace contextRef="#ctx0" brushRef="#br0" timeOffset="67115.8519">16212 8095 571 0,'-1'-22'137'0,"1"4"6"0,-1 7-86 15,1 7-13-15,-2 6-8 0,-2 10-6 16,-2 10-3-16,-3 8-3 0,-1 7-4 16,-3 10-7-16,-1 5 1 0,0 3-1 15,2-2-2 1,1-3-4-16,1-5-2 0,5-4 1 0,1-7-2 16,5-3-11-16,5-7-26 0,4-5 32 15,2-10-164-15,4-4-138 0,3-7-350 16</inkml:trace>
  <inkml:trace contextRef="#ctx0" brushRef="#br0" timeOffset="67401.0932">16100 8073 454 0,'-8'-22'118'0,"1"-2"1"0,5 2-20 15,7 2-72-15,6 2-5 0,6 0 0 16,4 1 0-16,3 3-3 0,4 5 0 15,1 3-1-15,-1 6-2 16,-1 4-3-16,-4 6-2 0,-1 5-1 16,-6 6 0-16,-3 6-2 0,-3 3-1 15,-6 1-1-15,-1 1 1 0,-4 1 1 16,-4 0 0-16,-5-3 3 0,-3 0 1 16,-4-4 1-16,-4 0 1 0,-3-1-2 15,-4-2-1-15,-6-6-3 0,0-2 0 16,-1-4-2-16,4-1-3 0,2-8-18 0,7-4-23 0,7-8-125 15,9-7-131-15,11-8-337 0</inkml:trace>
  <inkml:trace contextRef="#ctx0" brushRef="#br0" timeOffset="67670.3185">16701 7719 579 0,'-5'-4'140'15,"1"4"0"-15,3 4-44 0,8 5-73 16,3 6-7-16,4 6 3 0,2 5-1 16,4 5 4-16,1 3 1 0,2 4 2 0,1 4-5 31,1 2-4-31,-2 1-5 0,-2 1-2 0,-1 2-2 16,-4 0-1-16,-5-1 0 0,-7-2 1 15,-7-4 1-15,-10-1 1 0,-7-3 1 16,-5-1 1-16,-8-2-1 0,-6-2 0 15,-4-2-2-15,-2-1-1 0,4-2 1 16,1-3-6-16,6-7-11 0,8-4-42 0,7-2-130 16,9-7-145-16,9-9-373 0</inkml:trace>
  <inkml:trace contextRef="#ctx0" brushRef="#br0" timeOffset="67885.3999">17510 8162 745 0,'-10'-9'175'0,"2"0"4"0,8-2-119 16,6-2-26-16,4-1-2 0,9-4-7 16,7 1-12-16,7-3-3 0,3 1-3 15,2 3-10-15,-1 6-21 0,-2 5-30 16,-7 7-109-16,-7 4-19 0,-6 10-126 0,-11 7-238 0</inkml:trace>
  <inkml:trace contextRef="#ctx0" brushRef="#br0" timeOffset="68032.5666">17457 8398 747 0,'-2'-6'175'0,"11"-1"4"16,7-4-101-16,14-2-41 0,8-2-2 0,8-3-10 0,3 0-6 15,1 0-1-15,-2 3-1 0,1 4-10 16,-6 2-32-16,-4 8-91 0,-7 1-74 15,-8 5-144-15,-9 1-338 0</inkml:trace>
  <inkml:trace contextRef="#ctx0" brushRef="#br0" timeOffset="68703.1136">19886 7525 655 0,'3'-11'145'0,"-4"9"1"16,-6 5-108-16,-8 5-14 0,-9 4-2 0,-11 8 1 15,-11 4-2-15,-13 2-1 0,-7 3 0 16,-14 3-1-16,-1 7-7 0,3 0-2 16,-2-3-3-16,8 3-2 0,11-1-3 0,7-4-1 15,18-4-1-15,9-6 0 0,11-5-2 16,18-1 1-16,15-6 0 0,8-5 1 16,9-5-1-16,11-4 1 0,11-3 1 0,5-2 0 15,1 0-1-15,-8 1 0 0,-6 4 0 16,-7 7-2-16,-13 5 3 0,-14 5 3 0,-14 5 4 15,-14 4 2-15,-13 2 2 0,-10 2 3 16,-7 3 1-16,-4 3 0 0,-5 2-3 16,-1-1-2-16,0 1-3 0,-3 2-1 31,-4-1-2-31,8 1-1 0,1-3-2 0,5-2-1 16,11 0-1-16,8-4 0 0,18-2-1 15,18-3 0-15,16-5 1 0,16-9 1 0,11-6 0 16,10-6 1-16,17-10 0 0,13-6 0 15,6-4 1-15,-1 1-1 0,-2 1-1 16,-5 2 3-16,-6 2-3 0,-19 5-8 16,-17 3-6-16,-12 4-41 0,-15 0-112 0,-13 10-22 15,-10 3-130-15,-12 5-251 0</inkml:trace>
  <inkml:trace contextRef="#ctx0" brushRef="#br0" timeOffset="69126.2277">18430 9568 601 0,'-2'-3'147'0,"2"-2"6"15,3 2-89-15,3-2-7 0,15-4-4 0,11-4-8 16,6-4-10-16,2-3-2 0,7-9-5 16,11-4-8-16,0-2-6 0,-1-2-5 15,-2-2-3-15,-3-2-2 0,-4-1 0 16,-10 6-2-16,-14-1 1 0,-4 2-1 16,-15 2 1-1,-15 5-2-15,-11 5 0 0,-5 7-1 16,-11 5 0-16,-8 15-2 0,-4 9 0 0,1 11 0 15,-5 12 1-15,1 8 1 0,-2 4 3 16,7 7 1-16,6 0 3 0,-1-1 2 16,8 0 2-16,15-4 0 0,10-2 0 15,11-7 0-15,15-5-1 0,12-5 0 16,13-10-3-16,3-7-1 0,3-10-1 0,12-8 1 0,7-9-3 16,-2-6-7-16,-6-4-2 0,0-3-63 0,-1-5-130 15,-8 4-159-15,-16 1-398 0</inkml:trace>
  <inkml:trace contextRef="#ctx0" brushRef="#br0" timeOffset="70050.7906">19615 9086 578 0,'-1'-24'145'0,"-7"1"6"16,0 5-82-16,-1 4-14 0,-2 5-8 16,-9 6-4-16,-2 7-11 0,-2 8-5 15,-5 8-5-15,-5 11-5 0,-4 12-4 16,2 6-3-16,4 5-2 0,4 3 0 16,5-4-2-16,8 1-1 15,8-8-2-15,8-5 0 0,11-8-1 16,10-7 1-16,7-7 2 0,0-5-3 15,10-7-2-15,-1-4-14 0,0-7-30 16,-7-4 157-16,-8-9-292 0,-3 1-165 16,-4-3-442-16</inkml:trace>
  <inkml:trace contextRef="#ctx0" brushRef="#br0" timeOffset="70219.7805">19451 9395 576 0,'3'-5'143'0,"11"-1"3"15,7-7-60-15,7-3-52 0,8-6-13 16,6-6-4-16,4-1 4 0,2-2-16 0,-8 2-26 16,-3 1-127-16,-5 5-128 0,-9 4-328 0</inkml:trace>
  <inkml:trace contextRef="#ctx0" brushRef="#br0" timeOffset="70750.8395">20235 9122 566 0,'0'-15'147'0,"-4"0"8"0,-1 4-51 15,2 4-56-15,0 10-13 0,-3 12 0 16,-3 10-3-16,-1 12-6 0,-2 10-5 0,-3 9-4 16,-1 7-1-16,-2 1-2 0,2 2-5 0,1-4-3 15,-1-4-3-15,5-3 1 0,0-7-5 16,4-6-9-16,2-8-14 0,2-7-22 16,1-10-14-16,2-9-117 0,-1-11-134 15,2-8-298-15</inkml:trace>
  <inkml:trace contextRef="#ctx0" brushRef="#br0" timeOffset="71004.9108">20074 9127 565 0,'-9'-22'139'0,"5"1"6"16,2 0-85-16,5-1-11 0,7-2-6 15,9 0-8-15,7 0-9 0,7 0-5 0,5 2-5 16,2 3-5-16,2 6-5 0,2 6-3 0,-2 5-1 15,-3 9-1-15,-5 5 0 0,-4 8 0 16,-6 4 0-16,-7 7-1 0,-7 3 2 16,-8 1 0-16,-10 1 1 0,-7 0 3 0,-7 0 3 15,-2-1 1-15,-2-2 0 0,-4-3 1 16,-1-1 0-16,-4-3-2 0,-4-3 0 16,4-4-3-1,0-4-2-15,3-4-16 0,4-5-30 16,28-6-131-16,-33 1-142 0,31-3-360 15</inkml:trace>
  <inkml:trace contextRef="#ctx0" brushRef="#br0" timeOffset="71389.5744">20385 9976 549 0,'-1'4'137'0,"0"-2"9"0,0 1-78 0,1-2-11 15,2-2-1-15,6-5-4 0,5 0-8 16,5-3-6-16,7-3-7 0,4-4-8 0,4-1-6 16,2-3-7-16,-1-1-4 0,-2-1-2 15,-4-4-2-15,-5-1-1 0,-3-3 1 16,-4 2-1-16,-6 0 1 0,-4 4-1 31,-4 4 0-31,-2 6 1 0,-3 7-1 0,-3 7 0 16,-5 7 1-16,-3 10 0 0,0 5 2 15,-4 5 1-15,1 6 2 0,-1 3 3 16,1 1 1-16,4-1 0 0,4-2-1 0,2-3-1 16,5-1-2-16,4-6-2 0,6-5 0 15,5-3-3-15,6-6-6 0,2-7 1 16,3-8-53-16,3-9-135 0,3-5-156 0,-1-3-394 15</inkml:trace>
  <inkml:trace contextRef="#ctx0" brushRef="#br0" timeOffset="72220.9772">22157 7404 584 0,'-10'-8'134'0,"-10"5"4"15,-7 7-88-15,-7 5-14 0,-5 4-5 16,-2 8 1-16,-4 5 0 0,-2 7-1 15,1 7-1-15,3 4-4 0,7 7-5 16,6 0-3-16,4 2-5 0,5-4-4 16,8-2-2-16,7-6-4 0,8-3 0 0,9-5 1 0,6-7 1 15,6-6-3-15,8-7-26 0,4-5 20 16,7-8-168-16,4-5-144 0,3-4-377 16</inkml:trace>
  <inkml:trace contextRef="#ctx0" brushRef="#br0" timeOffset="72590.7756">22181 8037 617 0,'-12'0'134'0,"3"-1"3"0,7 2-97 15,3 0-17-15,4-1 0 0,5-1 2 16,3 0-2-16,5-4-2 0,4-2-2 0,4-5-5 0,4-3-6 15,0 0-4-15,0-3-1 0,3-1-2 16,-2-2-1-16,-5 0-1 0,-1 4-1 16,-3-3 0-16,-6-1-1 0,-5 0 0 15,-7 1 1-15,-6 5 0 0,-4 3 0 16,-9 3 2-16,-5 6-1 0,-5 6 3 16,-3 8 2-1,-2 6 5-15,-4 2 4 0,-3 4 3 0,1 3 4 16,0-1 2-16,2 2 3 0,5 3 0 15,6 0-3-15,6 0-3 0,13 2-2 16,13 0-3-16,10-2-3 0,11-6-3 16,8-6-2-16,10-8 0 0,13-8-2 15,3-10 1-15,5-6-1 0,4-8-8 0,-2-3-9 16,-2-5-44-16,-7 0-132 0,-10 3-153 0,-11 0-379 16</inkml:trace>
  <inkml:trace contextRef="#ctx0" brushRef="#br0" timeOffset="74007.5475">21344 8536 509 0,'-6'-7'117'0,"0"0"2"15,4 5-81-15,1 2-5 0,4 2 5 16,3 1 7-16,6 1-1 0,6 0 3 0,8 0 4 15,13 0-2-15,10-3-6 0,12-1-6 16,14-4-2-16,11-4-4 0,14-1-6 0,10 2-5 16,8-5-3-16,10 0-4 0,8 1-3 15,2 3-5-15,-3 1-2 0,-5 0-1 16,-11 1-1-16,-16 7 0 0,-22 1-4 31,-21 1-11-31,-24 3-4 0,-26 6-30 0,-29 1-25 16,-15 2-70-16,-14 2-48 0,-10 0-117 15,-10 2-227-15</inkml:trace>
  <inkml:trace contextRef="#ctx0" brushRef="#br0" timeOffset="74554.7809">22041 8846 421 0,'14'-17'110'0,"-2"-5"5"0,-2-3-56 0,0-1-10 0,-4 2 1 16,-1 0-2-16,-3 5-3 15,-2 2-2-15,-2 5-2 0,-2 4-5 0,-1 4-6 16,-3 4-3-16,-2 4-5 0,-3 3-3 16,-2 4-3-16,-6 4-2 0,-2 4 0 15,-2 3 0-15,-2 1-1 0,6 3-2 16,1-1-3-16,3 2-1 0,4-2-3 0,6-1-1 15,3-1-1-15,3 3-2 0,1-1 1 16,5 2-1-16,0 1 0 0,3 2 1 0,2 0 0 16,3 3 0-16,1-2 1 0,0 1 0 15,-1 1 0-15,-1-4 0 0,-1-1 0 16,-3-2 0-16,-5-4-1 0,-3-3 1 31,-3-2 1-31,-5-2 0 0,-4-3 0 0,-3 0 0 0,-3-1 1 16,-3-2-1-16,-6-1 0 0,-1-3-1 15,-3-3-1-15,-1-3-5 0,-3-3-6 16,-1-5-15-16,4-3-21 0,5-3 1 16,7-6-137-16,6-6-134 0,7-3-321 15</inkml:trace>
  <inkml:trace contextRef="#ctx0" brushRef="#br0" timeOffset="74691.9427">21794 9139 702 0,'-1'-6'160'16,"3"0"2"-16,3 0-104 0,2 0-23 15,4-3 2-15,6 0-5 0,3-2-5 16,7-1-4-16,3-2-1 0,5 0-12 16,1-2-12-1,1 4-28-15,-2 2-4 0,-2 2-147 0,-8 6-147 16,-6 2-365-16</inkml:trace>
  <inkml:trace contextRef="#ctx0" brushRef="#br0" timeOffset="75054.6088">22114 9489 733 0,'0'6'153'16,"3"-2"2"-16,8-2-130 0,7 0-7 16,5-7 2-16,5-4 4 0,5-3-1 15,4-2-2-15,2-5-3 0,-1 0-7 16,-1-3-4-16,-2 1-3 0,-6 2 0 0,-5-1-1 15,-8-2 0-15,-4-1-1 0,-6 0 2 16,-7 1-2-16,-5 2 0 0,-5 4 0 0,-4 4 1 16,-2 6 0-16,-4 9 2 0,-4 9 2 15,-4 7 3-15,-1 6 1 0,0 5 3 16,-2 4 3-16,-1 3 2 0,4 2 1 16,4 0 1-1,8-2-2-15,7 0-1 0,11-2-2 0,10-4-1 16,11-4-3-16,10-6-2 15,8-5-1-15,10-10-2 0,7-5 0 0,5-6-3 16,7-3 0-16,3-4-7 0,4-2 24 16,1-2-84-16,-2-2-150 0,-6-1-175 15,-4-3-451-15</inkml:trace>
  <inkml:trace contextRef="#ctx0" brushRef="#br0" timeOffset="80942.7127">11496 11821 406 0,'-1'-13'111'0,"-5"0"4"16,-5 9-9-16,-1 4-68 0,-6 2-8 31,-3 5 1-31,-6 5 1 0,-6 7-1 0,-5 10 2 0,-5 8-2 16,-3 9-1-16,-3 9-2 0,-1 6-2 16,7 4-3-16,2 2-5 0,7-2-4 15,6-2-3-15,8 0-2 0,11-4-2 16,8-2-2-16,9-4 1 0,9-2-2 15,8-7 1-15,7-6-1 0,6-7 0 16,6-12-1-16,6-9 1 0,1-7-1 0,4-9 0 0,3-12-1 16,5-9 0-16,0-6 0 0,0-6 0 15,0-10-1-15,-5-5 0 0,-5-5-2 16,-10-4-1-16,-11-5 0 0,-11-4-2 16,-10 0-1-16,-13 0-1 0,-9 6 0 15,-13 6 0-15,-10 11 1 0,-8 13 1 16,-6 11-1-1,-8 13 3-15,-2 13 1 0,-3 6 0 0,3 10 1 16,4 3 0-16,8 3 2 0,10 3 4 16,9-1-9-16,13 0-19 0,14-2-12 15,13-5-128-15,12-4-131 0,9-2-332 16</inkml:trace>
  <inkml:trace contextRef="#ctx0" brushRef="#br0" timeOffset="83945.196">25642 8357 545 0,'11'-18'120'0,"-6"4"8"0,-2 4-82 0,-1 5-5 15,0 2 0-15,-5 6 2 0,-2 3 0 16,-5 5-1-16,-6 8-5 0,-6 4-11 16,-8 8-7-16,-2 7-1 0,-2 9 1 15,0 1-2-15,3 2-3 0,4 2-3 16,4-1-1-1,10-2-4-15,1-6-1 0,8-5-2 0,5-5-1 16,8-7-5-16,7-6-7 16,9-7-20-16,10-6-12 0,9-1-18 0,9-6-114 15,6-6-3-15,6-2-102 0,2-4-182 16</inkml:trace>
  <inkml:trace contextRef="#ctx0" brushRef="#br0" timeOffset="84582.2981">26139 8445 695 0,'-21'3'154'15,"-1"5"7"-15,-5 8-116 0,2 3-14 16,-1 7 3-16,1 3 2 0,1 2-3 16,3 3-5-16,5-1-5 0,7 0-6 15,4-3-6-15,4-5-3 0,5-3-3 16,5-3-3 0,7-5 0-16,3-7-1 0,6-3 1 15,6-6-1-15,1-4-4 0,0-6-2 0,1-3-4 16,-2-2-3-16,-3-2-2 15,-4-3-3-15,-6-2 0 0,-6-3 1 0,-2-1 4 16,-6 1 2-16,-6-4 2 0,-6 3 3 16,-3 0 1-16,-4 6 1 0,0 5 2 15,-4 3 3-15,-1 7 0 0,1 4 3 0,-2 4 0 16,2 3 2-16,1 2-1 0,1 1 0 0,5 1-3 16,3 0-1-16,9 1-1 0,9-1-1 15,8-1 1-15,4-2-1 0,9-3 1 16,11-3 1-16,6-5 0 0,5-6 0 15,4 0-1-15,4-4 0 0,7-1-1 0,-3-3 0 16,-7 1 0-16,-7 3 0 0,-9 4-1 0,-9 0 1 16,-10 4 2-16,-10 3 1 0,-7 1-1 15,-5 4 0-15,-5 3 1 0,0-1 0 16,-4 0 1-16,-3 1-1 0,-2 2-1 16,-3 0 1-16,0 2 0 0,1-2 0 15,-3 2-1-15,0-2 0 0,2 3-2 16,1-3 1-1,2 2-1-15,1-3 0 0,3 2 0 0,4-1-1 16,3 1-1-16,4-1 1 0,4 0-1 16,5-1 1-16,4 0 0 0,7 0 0 15,2 0 1-15,3 2 1 0,5 2-1 16,3 4 0-16,2 3 1 0,0 3-1 16,-2 4 0-16,-1 1 0 0,-5 1-1 15,-6-3 1-15,-6-1 1 0,-11-2 3 0,-8-1 2 0,-8-3 2 16,-9-1 1-16,-6-2 0 0,-6 1 2 15,-6-1-1-15,-6-1-4 0,-5-2-1 16,-3-3-2-16,2-2 0 0,4 0 0 16,4-1 0-16,10-3-1 0,9 0 2 15,15-4-46-15,9-6-131 0,15-4-14 16,9-9-132 0,11-6-278-16</inkml:trace>
  <inkml:trace contextRef="#ctx0" brushRef="#br0" timeOffset="84814.4005">27466 7981 684 0,'0'-7'158'15,"-4"6"2"-15,-3 8-42 0,-7 10-94 0,-4 12-1 16,-7 6 2-16,-6 10 2 0,-4 8 6 16,-1 4-3-16,2 3-6 0,3-1-10 15,6-3-7-15,6-2-2 0,8-1-3 16,6-7 0-16,5-4-2 0,2-6 1 15,7-4 0-15,4-6 0 0,6-4 0 16,4-6-2-16,1-6-6 0,2-2-8 0,1-8-6 0,-2-6-24 16,-5-4-25-16,-3-5-122 0,-3-7-139 15,-2-4-327-15</inkml:trace>
  <inkml:trace contextRef="#ctx0" brushRef="#br0" timeOffset="84960.8317">27001 8324 757 0,'4'3'158'0,"19"-3"0"0,9-3-122 16,8-2-33-16,8-3-4 0,4-2 5 15,4-1 8-15,-4-2-3 0,-9 2-28 16,-5 0-18-16,-5 2-124 0,-8 4-131 16,-9 3-335-16</inkml:trace>
  <inkml:trace contextRef="#ctx0" brushRef="#br0" timeOffset="85214.1481">27914 7930 794 0,'-4'-9'167'15,"-3"8"3"-15,-6 6-129 0,-8 10-13 16,-7 12 1-16,-6 10 2 0,-5 8-2 15,-4 12 2-15,-2 7-3 0,0 4-11 16,5 2-6-16,7-3-4 0,7-1-2 16,7-4-3-16,13-8 0 0,8-6-5 15,14-5-6-15,10-8 1 0,7-5-45 0,1-13-146 0,7-8-160 16,0-8-402-16</inkml:trace>
  <inkml:trace contextRef="#ctx0" brushRef="#br0" timeOffset="85730.2065">28227 8122 661 0,'-1'-15'158'0,"0"1"4"15,-3 6-82-15,2 7-45 0,-1 9-13 0,-1 6 4 16,0 7 1-16,1 7-5 16,0 9-3-16,-2 6-1 0,-1 4-3 0,0 0-4 15,-1 3-4-15,-3-3-2 0,1-1 0 0,-2-4-4 16,2-3-3-16,3-5-34 0,1-4-39 16,9-8-107-16,-2-6-140 0,6-8-335 0</inkml:trace>
  <inkml:trace contextRef="#ctx0" brushRef="#br0" timeOffset="85999.2169">28178 8147 638 0,'0'-23'144'15,"1"5"8"-15,1-2-102 0,3 3-16 16,4 0 0-16,3 0 2 0,5 0-3 16,3 2-8-16,5 1-7 0,2 4-7 15,0 2-6-15,1 4-2 0,-4 8-3 31,-2 6 0-31,-6 4-1 0,-3 7 1 0,-4 6-1 16,-3 4 1-16,-3 2 0 0,-3 1 0 16,-5 1 1-16,-2-1 0 0,-3-2 1 15,-3-5-1-15,-6-3 1 0,-3-1 0 16,-4-4 0-16,-2-4 1 0,-1-3 1 0,-2-2-2 16,0-2-5-16,3-3-11 0,4-3-21 15,8-2-136-15,7-3-141 0,7-6-354 0</inkml:trace>
  <inkml:trace contextRef="#ctx0" brushRef="#br0" timeOffset="86230.9398">28721 7895 730 0,'-4'-3'156'0,"0"-1"4"0,3 2-123 15,1 3-14-15,1 2 1 0,2 4 5 16,0 2 2-16,3 7-2 0,2 6-1 15,3 6-3-15,1 7-5 0,1 5-4 0,3 0-3 16,-2 5-3-16,0 3-3 0,-1-3-1 16,-4-3-1-16,0-4-2 0,-5-2-1 15,-4-1 0-15,-4-3-1 0,-6-3 0 0,-5-3 0 16,-7 0 1-16,-5-2-2 0,-6 0-5 0,-5 0-5 16,-7-3-32-16,-1-1-152 0,3-5-160 15,4-5-402-15</inkml:trace>
  <inkml:trace contextRef="#ctx0" brushRef="#br0" timeOffset="86747.4471">29296 8181 777 0,'-1'-8'162'0,"5"1"3"15,9-1-127-15,5-2-21 0,12 1-1 0,7-3 2 0,10-6 2 16,8 1-2-16,1 0 2 0,3 3-7 16,-1 4-7-16,-5 4-29 0,-9 4-32 15,-11 7-126-15,-15 3-145 0,-14 5-359 16</inkml:trace>
  <inkml:trace contextRef="#ctx0" brushRef="#br0" timeOffset="86901.1139">29315 8393 699 0,'-8'-2'155'0,"10"-1"6"16,10-3-102-16,11-2-27 0,7-5 0 15,13-2-1-15,9-6 0 0,6-1-4 16,4-1-3-16,1 2-13 0,-4 4-46 0,-2 1-144 15,-6 5-150-15,-10 5-390 0</inkml:trace>
  <inkml:trace contextRef="#ctx0" brushRef="#br0" timeOffset="87364.2965">30562 7738 821 0,'23'-26'170'0,"-4"3"7"15,-5 11-131-15,-1 5-14 0,-8 2-1 16,-9 3 1-16,-13 4 3 0,-11 5-1 16,-8 4-6-16,-9 2-13 0,-10 5-9 0,-1 3-4 15,1 4-1-15,4-1 1 0,0 0-1 32,8-1-1-32,6-1 1 0,12-1-2 0,8-1 0 15,5-3-1-15,14-2 0 0,14-3 0 16,6-3-1-16,11-5 1 0,10-2 0 0,7-2 0 15,7-1 1-15,0 0 1 0,-3 2-1 16,-4-1 1-16,-7 5-1 0,-11 0 0 16,-12 5 0-16,-12 3 1 0,-13 6 0 15,-10 3 1-15,-9 5 1 0,-8 4 0 0,-8 0 0 16,-9 2 1-16,-2 3-1 0,-2-3 0 16,-9 4 0-16,0-2-1 0,3 0-1 0,5 1 1 15,10-3-1-15,7 0 0 0,11-4-1 16,16-2 1-16,15-6-1 0,15-3 1 15,16-7 0-15,10-6 1 0,13-5 1 16,9-5 1 0,9-7 0-16,5-2 0 0,-2-3 0 15,-8 4 1-15,-7 0-3 0,-12 2-5 16,-14 3-5-16,-11 5-3 0,-11 0-11 0,-12 3-12 16,-6 1-28-16,-6 2-24 0,-4 3-115 15,-7 5-141-15,-3 2-327 0</inkml:trace>
  <inkml:trace contextRef="#ctx0" brushRef="#br0" timeOffset="87802.3419">29934 9331 652 0,'1'-7'151'0,"-1"1"7"0,1 3-59 32,1-1-64-32,4 2-6 0,1-2 4 0,3 0 3 15,3-2 0-15,6-2-5 0,5-4-6 16,2-1-9-16,3-5-4 0,1-3-4 0,0-3-3 15,-3-3-2-15,-6-4 0 0,-4-2-1 16,-5-3 0-16,-5 1 0 0,-3 2 0 16,-3 4-1-16,-1 4 0 0,0 7 2 15,0 5 0-15,-1 8-1 0,-1 7 1 0,-2 8 0 0,-2 7 3 16,-4 6-1-16,-2 7 1 0,-1 8 1 16,-3 3 0-16,2 4 0 0,2-1-1 15,4-2-1-15,6-5-2 0,4-5-1 16,6-7-1-16,5-5-1 0,2-8-5 15,3-7-9-15,0-6-3 0,-2-8-32 16,1-8 139 0,-1-7-292-16,-4-7-172 0,-6-6-466 15</inkml:trace>
  <inkml:trace contextRef="#ctx0" brushRef="#br0" timeOffset="87917.9952">30241 8832 778 0,'-6'-4'166'16,"3"5"3"-16,1 0-120 0,3 1-33 15,2 2-8-15,2 2 1 0,3-1 7 0,1 3 7 16,1-1-15-16,0-1-178 0,-6 4-157 0,1-4-418 16</inkml:trace>
  <inkml:trace contextRef="#ctx0" brushRef="#br0" timeOffset="88717.6272">31221 7783 550 0,'8'-17'124'0,"-3"2"11"16,-3 3-82-16,-2 3-7 0,0 2 3 15,-3 2 4-15,-4 4 2 0,-2 4-5 0,-5 4-8 16,-5 6-9-16,-5 5-7 0,-6 7-4 0,-3 4-3 16,-1 3-2-16,-1 4 0 0,1 2-3 15,4 3-2-15,4 2-3 0,4-2-2 16,6-1-2-16,6-2-2 0,7-4-1 16,8-3-1-16,7-7 0 0,5-6 0 15,9-5 0-15,7-6-2 0,8-4-4 0,5-5-7 16,-2-5-9-16,-2-5-10 0,-1-2-13 0,-6-1-8 15,-9-4-2-15,-9 0 4 0,-6-1 7 16,-5-3 8-16,-4 2 13 0,-2 0 19 16,-2 3 17-16,-2 3 10 0,-1 5 6 15,1 3 0-15,0 7 2 0,1 7 2 32,1 3-3-32,0 7-3 0,-1 3-4 0,-1 3-2 15,1 3 2-15,0 4 2 0,0-3-3 0,1 1-5 16,2-2-4-16,-1-2-4 0,1-1-3 15,1-2-2-15,-1-5-2 0,1-3 0 16,-1-4-5-16,1-3-8 0,1-2-9 16,0-5-9-16,0-4-26 0,2-4-24 15,2-5-66-15,3-7-50 0,-1-4-113 0,2-3-233 16</inkml:trace>
  <inkml:trace contextRef="#ctx0" brushRef="#br0" timeOffset="88817.4848">31367 7930 642 0,'-6'-6'161'0,"1"2"7"0,-1 0-86 15,2 3-24-15,2 0-11 0,0 1-10 16,3 0-10 0,1 1-6-16,3 2-10 0,3 3-12 0,4-1-25 15,4 2-12-15,5-2-142 0,6 4-142 16,0 0-365-16</inkml:trace>
  <inkml:trace contextRef="#ctx0" brushRef="#br0" timeOffset="89083.376">31928 7693 752 0,'0'-9'173'16,"-3"1"7"-16,-4 5-105 0,-3 5-37 16,-5 5-7-16,-8 5 4 0,-5 6 2 15,-3 8-7-15,-4 4-5 0,-3 8-3 0,-2 0-5 16,2 5-6-16,7 4-3 0,4 3-3 0,10-2-2 15,7 1-1-15,11-1 0 0,12 0-5 16,9-5-6-16,6-7-9 16,3-5-4-16,3-7-42 0,1-6-143 0,4-7-161 15,-2-4-387-15</inkml:trace>
  <inkml:trace contextRef="#ctx0" brushRef="#br0" timeOffset="89634.1237">32206 7867 675 0,'0'-11'144'15,"-1"3"4"-15,0 2-104 0,0 1-16 16,1 5-13-16,0 6 1 0,-2 6 4 16,-1 7 3-16,-3 0-2 0,-2 11-5 15,-2 7-5-15,-1 6 3 0,0 1-2 32,-1-2-3-32,3 0-3 0,1 0 1 0,1-6-2 0,3-6-9 15,-1-7-23-15,3-3 94 0,4-6-240 16,0-6-154-16,4-6-423 0</inkml:trace>
  <inkml:trace contextRef="#ctx0" brushRef="#br0" timeOffset="89903.1139">32114 7829 587 0,'-13'-7'146'0,"2"2"6"15,0-1-33-15,5 4-82 0,6 0-19 16,8-1 0-16,5-1 2 0,9-1-4 15,3-2-5-15,6 0-6 0,4 1-2 16,2 2-2 0,-2 0 0-16,-2 6 0 0,-5 5-2 0,-5 5 0 15,-6 4 1-15,-4 4-1 0,-8 3 2 16,-4 0-1-16,-5-1 2 0,-5 0 2 16,-5 0 2-16,-2-2-1 0,-3-2 1 0,0-2 0 15,-2-1 0-15,-1 4 0 0,-1-5 0 16,-2-2-2-16,-1-2-13 0,-1-4-26 15,0-5-133-15,4-3-139 0,5-5-358 0</inkml:trace>
  <inkml:trace contextRef="#ctx0" brushRef="#br0" timeOffset="90150.144">32572 7584 710 0,'11'-6'168'0,"-1"4"2"15,2 4-44-15,0 8-96 0,4 5-13 16,4 8 4-16,3 5 5 0,1 5 2 16,-2 6-1-16,-2 2-2 0,0 0-7 15,-2 1-5-15,-6 2-5 0,-2 2-1 0,-4 1 0 16,-3-2-1-16,-3-3 1 0,-5 0 0 16,-4-3-1-16,-3-2 1 0,-5-4-2 0,-5-5 0 15,-1-1 0-15,-7-2-2 0,1-2-7 16,-1-1-9-16,1-2-19 0,1-3-75 15,6-1-101-15,6-3-156 0,-1-3-360 16</inkml:trace>
  <inkml:trace contextRef="#ctx0" brushRef="#br0" timeOffset="90904.0226">28483 10150 773 0,'1'-13'165'0,"14"-6"1"0,22-5-121 15,9 0-32-15,13-3-9 0,12-4 3 16,5 1 1-16,-3 6 1 78,-3 5-1-78,-6 4 2 0,-13 4-5 0,-10 7-5 0,-15 5-8 0,-13 5-20 0,-15 3 74 0,-16 5-220 0,-4 3-151 0,-5 4-399 0</inkml:trace>
  <inkml:trace contextRef="#ctx0" brushRef="#br0" timeOffset="91019.6419">28679 10309 705 0,'-11'14'168'15,"7"-7"3"-15,5-3-34 0,9 0-106 16,10-4-8-16,9 0-1 0,13-3 4 16,9-5 1-16,13-5 2 0,9-1-5 15,5-2-10 1,-1-4-180-16,-2-2-28 0,-7 0-145 15,-11 1-339-15</inkml:trace>
  <inkml:trace contextRef="#ctx0" brushRef="#br0" timeOffset="105385.547">30338 9727 606 0,'-1'-4'127'0,"-5"-3"-1"16,-3 2-108-16,-5 4-9 0,-2-1-3 16,-3 2 2-16,-1 5 0 0,-7 0 0 15,-2 6 2-15,-7 4 1 0,-4 3-1 16,1 5-1-16,-4 2-1 0,-1 1 0 0,5-1 0 16,4 1-1-16,8-2-2 0,7-1 0 15,5-1-3-15,7-2 0 0,8 0-2 0,4-1-1 16,7-2 0-16,4-4 1 0,6-2-1 15,4-5 1-15,4-5 0 0,5-2 0 0,1-3 1 16,-2-3 0-16,-3 1 0 0,-6 0 0 16,-5 2 1-16,-5 2 0 0,-7 4 1 15,-9 7 2-15,-6 4 2 0,-5 4-1 16,-7 6 2 0,-3 6 0-16,-5 6 1 0,-5 3-1 15,-5 0-2-15,-3-1 0 0,-3 0 0 16,-2-2-1-16,0-2-1 0,4-2-1 0,4-4-1 15,7-2 0-15,11-1-1 0,9 0 0 16,9-3-1-16,11-5 1 0,8-7 1 16,9-3 1-16,8-6 3 0,9-6 0 15,7-7 1-15,9-4 0 0,6-2 1 0,1 3-2 16,-1 1-1-16,1 3-2 0,-4 5-1 16,-6 5 0-16,-9 5 1 0,-9 2-2 0,-9 2-8 15,-9 3-13-15,-12 1-24 0,-9 2-121 16,-10 0-132-16,-12 2-328 0</inkml:trace>
  <inkml:trace contextRef="#ctx0" brushRef="#br0" timeOffset="105839.3051">29120 11351 432 0,'0'-1'115'15,"0"3"12"-15,1-2-1 0,0-1-71 16,2 0-6-16,5-4 3 0,3-1 2 16,2-4-2-16,6-6-8 0,7-2-10 15,5-6-10-15,3-3-5 0,1-2-4 0,0-1-3 16,1 2-2-16,-4 3-4 0,-5 2-2 15,-6 4-1-15,-6 4-1 0,-4 4 1 0,-6 1 0 16,-5 3 0-16,-5 2 0 0,-4 0 0 16,-3 4-1-16,-4 1-1 0,-4 5 0 15,-2 2-1-15,-5 3 1 0,-5 1-1 32,-2 3 2-32,0 5 0 0,0 5 1 0,-2 2 1 15,2 4-1-15,1 2 1 0,5 4 0 0,4 0-1 16,4-1-1-16,9-4 0 0,10-2-1 15,10-3 0-15,9-7 1 0,9-2 0 16,9-5 0-16,6-6 0 0,4-5 0 16,4-7 1-16,0-5 1 0,-1-2-1 15,1-4-3-15,-5-1-20 0,-5-2-31 0,-5 0-63 16,-5 3-72-16,-8 0-136 0,-6-1-291 0</inkml:trace>
  <inkml:trace contextRef="#ctx0" brushRef="#br0" timeOffset="106123.4601">29852 11004 633 0,'-8'-12'146'0,"2"3"11"0,1 0-94 31,1 2-17-31,1 5-3 0,1 1 3 0,-2 3-3 16,-2 6-10-16,-1 4-10 0,-3 6-9 0,-3 3-7 16,-2 3-2-16,2 6-1 15,1 3 0-15,0-2 0 0,5-1-1 0,2-2-1 16,5-1-1-16,5-2-1 0,2-4 1 16,5-3-3-16,6-4-4 0,2-4-10 15,3-5-16-15,1-3-27 0,2-4-66 0,1-4-59 16,-2-4-118-16,-4-5-250 0</inkml:trace>
  <inkml:trace contextRef="#ctx0" brushRef="#br0" timeOffset="106286.8701">29771 11151 677 0,'5'-8'155'0,"4"-2"3"15,5-2-68-15,7 1-71 0,7-2-11 16,6-4 0-16,5 2 2 0,2-4 4 15,2-1-8-15,0 3-22 0,-3 3-1 16,-3 3-147-16,-7 5-135 0,-4 3-350 16</inkml:trace>
  <inkml:trace contextRef="#ctx0" brushRef="#br0" timeOffset="106508.829">30438 10897 790 0,'-6'-4'161'0,"4"6"1"0,-1 6-129 0,2 6-21 31,0 7 1-31,-2 8 2 0,-1 4 2 16,-3 5 3-16,0 5-1 0,-2 0-5 16,0 0-8-16,-1-3-2 0,2-4-1 15,0 0 1-15,2-5 0 0,2-3-4 16,2-4-19-16,2-2-31 0,2-7-132 15,6-3-146-15,3-4-370 0</inkml:trace>
  <inkml:trace contextRef="#ctx0" brushRef="#br0" timeOffset="106771.6104">30354 10925 737 0,'-7'-7'161'0,"5"3"6"0,0-3-112 16,9 3-29-16,6-1-5 0,8-1 0 15,5-3 0-15,9-2-3 0,5 0-7 16,1-1-4-16,1 2-4 0,-2 1-3 16,-8 4 1-16,-2 4-1 0,-9 5-1 15,-5 7 1-15,-6 4-1 0,-6 6 1 16,-5 4 0 0,-3 5 0-16,-6 4 1 0,-3-1-1 0,-3-1 1 15,-4-2 0-15,-3-2 0 0,-5-3 0 16,-1-2 0-16,-1-2 4 0,-2-4-3 15,1-1-3-15,-1-3-31 0,5-5-148 16,-1-2-149-16,5-6-389 0</inkml:trace>
  <inkml:trace contextRef="#ctx0" brushRef="#br0" timeOffset="108525.1588">31244 9824 546 0,'0'-22'130'0,"-1"2"8"16,-1 3-75-16,0 7-10 15,-2 1-3-15,2 1 1 0,-1 3-3 0,-3 1-8 16,-2 5-6 0,-2 6-11-16,-3 4-8 0,-5 5-8 15,-4 5-2-15,-3 7-2 0,2 0 0 16,1 4 1-16,3 1-1 0,5 1-1 16,6-1 0-16,8-2-1 0,8 0 0 0,5-4-1 15,5-4 2-15,5-3-1 0,3-6-3 16,4-3-18-16,-1-5-30 0,2-3-125 15,-3-2-139-15,0-3-350 0</inkml:trace>
  <inkml:trace contextRef="#ctx0" brushRef="#br0" timeOffset="108840.7328">31392 10136 636 0,'-8'1'141'0,"5"1"8"0,1 0-83 0,4-1-25 16,6-2-5-16,3-1 2 0,7-2 2 15,7-4-4-15,8-5-7 0,6-4-11 16,3-3-9-16,1-5-4 0,-2 0-3 0,-4-2 0 16,-5 2 0-16,-7 2-2 0,-9 2 1 15,-7 2 0-15,-6 3-1 0,-4 3 0 32,-6 3 0-32,-4 3-1 0,-7 6 0 0,-6 6 1 15,-8 4-1-15,-2 11 1 0,-5 6 0 16,-4 9 1-16,0 4 1 0,2 1 3 15,6 1 1-15,8 1 1 0,8-6 1 0,9-3 1 16,10-7 3-16,15-4 1 0,11-5 0 16,14-6 1-16,12-6-1 0,11-6-1 15,8-6-1-15,9-3 6 0,4-4 10 0,4-4-41 16,-4-1-184-16,-6-3-173 0,-8 0-465 16</inkml:trace>
  <inkml:trace contextRef="#ctx0" brushRef="#br0" timeOffset="133166.201">11732 11590 473 0,'12'-23'121'0,"-7"8"8"0,-4 3-67 0,-2 7-7 16,0 1-5-16,0 1-6 0,0 2-8 15,1 3-8-15,0 4-1 0,-1 5-3 32,0 5-2-32,-2 8-3 0,-4 8 1 0,-3 7 3 15,-6 9 2-15,-7 5-4 0,-6 3-2 16,-5 8-4-16,-3 4-2 0,-2 5-3 16,-2 1-3-16,1 2-1 0,0 0-2 0,2 1-1 15,4-2 0-15,0-5-2 0,3-3 1 16,3-5 0-16,2-4 1 0,6-4-3 15,1-9-9-15,4-7-25 0,3-7-20 16,2-10-127-16,5-9-143 0,9-8-341 0</inkml:trace>
  <inkml:trace contextRef="#ctx0" brushRef="#br0" timeOffset="134086.0406">12456 11808 511 0,'-3'-18'117'0,"-4"6"6"0,-3 1-73 0,-2 4-12 16,0 4-2-16,-1 3 2 0,-5 6 3 0,0 6-1 16,-4 6-3-16,-1 9-3 0,-2 7-6 15,-2 9-5-15,1 11-2 0,2 6-3 16,2 4-5-16,2 4-4 0,5 1-2 15,2 0-2-15,3-9-2 0,6-2 0 32,4-8-1-32,4-6-4 0,7-6-4 0,5-11-13 0,9-7-18 15,3-4-17-15,6-10 133 0,1-6-251 16,3-9-137-16,-1-7-368 16</inkml:trace>
  <inkml:trace contextRef="#ctx0" brushRef="#br0" timeOffset="134301.6528">12605 11980 631 0,'1'7'131'0,"-1"6"2"15,-1 3-98-15,0 4-19 0,-2 8 6 16,-4 4 5-16,-2 5 3 0,-1 2 1 16,-1 1-1-16,-1 1-5 0,0 0-9 15,2 1-6 1,2-6-4-16,1-3-2 0,4-3-1 15,3-1-4-15,2-4-10 0,5-3-17 0,2-8-21 16,4-3-101-16,0-10-15 0,1-5-107 16,-1-9-202-16</inkml:trace>
  <inkml:trace contextRef="#ctx0" brushRef="#br0" timeOffset="134585.1838">12506 11963 595 0,'-9'-11'133'0,"-1"0"7"15,4 2-98-15,4 1-5 0,3-1 1 16,2 0 1-16,4 0-7 0,5 1-4 16,6-3-6-16,5 0-10 0,6-1-6 15,5 0-2-15,5-2-2 0,6 2 0 0,4 3-1 0,0 3-1 16,1 4 0-16,0 5-1 0,-4 7 1 16,-3 5-1-16,-6 9 0 0,-10 4 1 15,-8-1 0-15,-10 3 1 0,-9 3 2 16,-7-3 2-16,-10 0 2 0,-6-3 0 15,-6 2 1-15,-4-1 1 0,-4 0-1 16,-4-3-2 0,1-2-1-16,-1-2 1 0,1-3 0 0,3-6-10 15,6-4-19-15,7-6-23 0,6-11-125 16,10-9-137-16,13-6-341 0</inkml:trace>
  <inkml:trace contextRef="#ctx0" brushRef="#br0" timeOffset="134885.0545">13054 11659 592 0,'9'-25'127'0,"3"7"4"15,3 7-103 1,6 6-5-16,1 11 6 0,2 9 7 0,-1 8 1 15,-1 9 0-15,-1 5-1 0,0 7-2 16,-2 2-3-16,0 1-6 0,-3 1-4 16,-1 0-3-16,-2-2-3 0,0-2-1 15,-3 2-3-15,-1-1-3 0,-4-2-2 16,-2-5-2-16,-4 1-2 0,-5-4 0 16,-5-3 0-16,-6-2 0 0,-4-2 1 0,-5-5-1 0,-2 0-6 15,-4-4-14-15,0-3-34 0,-1-4-131 16,-1-7-145-16,1-3-363 0</inkml:trace>
  <inkml:trace contextRef="#ctx0" brushRef="#br0" timeOffset="135317.0518">14083 12058 649 0,'-1'-3'142'15,"5"-3"5"1,6-3-103-16,10 0-17 0,8-3 0 0,9-7-3 15,12 0-3-15,5-3-2 0,4 0-3 16,1 3-7-16,-8 2-17 0,-7 5-22 16,-12 7-14-16,-13 5 116 0,-14 7-233 15,-15 6-139-15,-11 7-354 0</inkml:trace>
  <inkml:trace contextRef="#ctx0" brushRef="#br0" timeOffset="135470.772">14030 12290 672 0,'-1'-2'143'0,"7"0"5"15,7-4-105-15,8-3-21 0,6-6 1 16,7-5 5-16,5-4-1 0,5-1-4 16,0-1-5-16,-1 3-4 0,-3 5-8 0,-1 3-15 15,-4 6-33-15,-5 3-123 0,-4 3-137 0,-8 2-347 16</inkml:trace>
  <inkml:trace contextRef="#ctx0" brushRef="#br0" timeOffset="136055.5976">16225 11370 696 0,'7'-4'145'16,"-4"3"6"-16,-3-2-103 0,0 0-18 15,-1 1 3-15,-2 0 3 0,-2 1 2 16,-6 1 2-16,-7 2-6 0,-7 4-12 16,-10 6-8-16,-8 6-7 0,-8 4-1 0,-7 8-3 31,-6 4 0-31,3 4-1 0,3 2 0 0,6-1-1 15,8-2 0-15,9-1-1 0,10-5 0 16,11-2 0-16,7-6-1 0,12-5 0 16,6-2 0-16,7-8 0 0,9-1 0 15,4-4 0-15,7-4 0 0,2-2 1 0,1-1 0 16,-2 0 0-16,-4 1 0 0,-7 3 0 16,-5 1-1-16,-8 3 0 0,-7 2 1 0,-10 5 0 15,-6 4 1-15,-12 1 1 0,-6 7 1 16,-9 5 2-16,-9 6 0 0,-8 4-1 15,-5 2 1-15,-2 3-2 0,2 5-1 16,0-2 0-16,4 0-1 0,4-3 0 0,7-1 0 16,9-3-1-16,6-2 0 0,10-7 0 15,8-3 0 1,7-3 0-16,12-4 0 0,6-2 1 16,7-4-1-16,10-6 1 0,7-4 0 15,7-1 0-15,7-7 0 0,9-3 1 16,5-8-1-16,3 0 1 0,0 1-1 0,2-1 0 15,-4 1 0-15,-7 2 0 16,-9 3 2-16,-11 5-4 0,-10 2-6 0,-12 1-17 16,-10 5 19-16,-15 3-188 0,-12 1-162 0,-6 3-415 15</inkml:trace>
  <inkml:trace contextRef="#ctx0" brushRef="#br0" timeOffset="136840.3542">15153 13254 656 0,'-8'5'135'0,"3"2"3"0,0 3-108 16,3-1-13-16,2 2 2 0,4 0 4 15,1-2 2-15,4-2 1 0,4-3 0 16,7-5-5-16,6-5-6 0,6-5-4 15,5-4-2-15,5-7-2 0,2-7-1 0,0-8-3 0,-2 0 0 16,-8-4-1-16,-8-1-1 0,-9-1 1 16,-11 1-2-16,-10 5 0 0,-10 6-1 15,-10 5 0-15,-8 10-1 0,-8 12 0 16,-4 10 0-16,-7 12 0 0,-4 9 3 16,-2 10 2-16,2 10 2 0,3 4 4 15,7 0 4 1,5-1 3-16,8-2 1 0,11-4 0 15,11-4-1-15,9-6 0 0,10-3-3 0,13-9-2 16,12-7-1-16,8-3-2 0,11-10-1 16,6-7-2-16,7-8 0 0,3-8 0 15,-1-1-1-15,-1-5-3 0,-6-5-10 16,-8 2-18-16,-10 1-35 0,-9 2-130 16,-12 4-153-16,-14 5-367 0</inkml:trace>
  <inkml:trace contextRef="#ctx0" brushRef="#br0" timeOffset="138135.4478">16787 11649 493 0,'0'-21'121'0,"0"0"5"15,-3 2-62-15,1 3-16 0,-2 3 0 16,-1 0 1-16,-2 4-1 0,-3 2-1 15,-3 5-4-15,-4 5-6 0,-2 6-8 16,-6 5-5-16,-2 6-5 0,-3 9-3 16,-1 5-4-16,0 5-2 0,0 2-3 0,4 2-2 0,5-1-1 15,5 0-2-15,7-4-1 0,5-5 0 16,9-1 0-16,7-4 1 0,6-3-3 16,7-4-4-16,5-3-7 0,5-6-18 15,3-4-24-15,1-6-126 0,5-8-140 16,-4-3-335-16</inkml:trace>
  <inkml:trace contextRef="#ctx0" brushRef="#br0" timeOffset="138471.7631">16882 12047 645 0,'-6'4'135'0,"3"-5"2"15,4 1-102 1,5-1-14-16,7-5 4 0,4-3 2 0,9-3 0 15,3-4 0-15,6-6-3 0,5-1-9 16,-2-2-7-16,-2-3-3 0,-5 1-2 16,-6 1-1-16,-8-2 0 0,-8 4-1 15,-7 1-1-15,-6 5-1 0,-8 5-2 0,-4 7 0 16,-6 6-1-16,-5 9 1 16,-1 6 1-16,-2 6 2 0,-1 5 3 0,0 5 3 0,-3 1 5 15,5 4 4-15,-1-1 4 0,3 0 2 16,4-2 0-16,7-3-1 0,5-1-2 15,10-4-3-15,8-5-3 0,10-5-4 16,10-5-3-16,9-7-1 0,6-6 0 16,8-5-1-16,2-5 1 0,1-3-2 0,0-7-2 15,-3-1-6 1,-6 1-32-16,-7-2 70 0,-7 1-219 16,-5 5-162-16,-10 4-417 0</inkml:trace>
  <inkml:trace contextRef="#ctx0" brushRef="#br0" timeOffset="139288.2711">18733 11428 517 0,'29'-23'110'0,"-15"3"7"0,0 1-80 0,-2 6-1 16,-4 2 9-16,-4 3 5 0,-3 3 7 16,-3 1 2-16,-1 2-4 0,-3 3-8 15,-2 4-11 1,-4 5-7-16,-4 1-4 0,-3 4-3 16,-6 4-3-16,-8 2-1 0,-9 2-2 15,-2 5-2-15,-5-2-4 0,-4 3-3 16,-5 2-2-16,0 2-1 0,8 2-3 0,8-1 0 15,6-3 0-15,11 0-1 0,7-3-1 16,12-3 0-16,8-5-2 0,9-4-1 16,7-2 1-16,6-5-1 0,4-3 0 0,8-1 1 15,1-2 0-15,3 0 1 0,-2 0 1 16,-4 2-1-16,-6 1 1 0,-5 3-1 16,-10 0 1-16,-11 3 1 0,-10 3 2 15,-7 1 1-15,-10 5 0 0,-8 6 2 0,-8 1 1 16,-2 6 0-16,1 3-2 0,-2 3-1 15,2-1-1-15,7 1-1 0,3-3 0 0,8-2-1 16,5 0 1-16,5-4-1 0,9-2 1 16,3 1 0-16,6-6 0 0,7-1 0 15,4-2 1-15,6-5 0 0,6-2 1 0,3-8 0 16,5-6 1-16,9-1-1 0,8-9 1 16,10-4-1-16,6-4 0 0,6-5-1 31,4-2 0-31,7 1-1 0,-4 2 0 0,-8 3 0 15,-14 4-5-15,-9 3-5 0,-14 8-5 16,-16 6-5-16,-14 5 96 0,-17 7-274 16,-10 2-175-16,-9 4-468 0</inkml:trace>
  <inkml:trace contextRef="#ctx0" brushRef="#br0" timeOffset="140320.7663">18053 12848 581 0,'1'-17'136'15,"-4"5"5"-15,-2 3-88 0,1 5-12 16,0 0-3-16,0 4-2 0,1 5-6 16,0 3-5-16,1 6-3 0,-2 6-6 31,2 4-5-31,1 7-1 0,-1 4 1 0,0 1 0 15,1 3-1-15,-1 0-1 0,1-2-2 0,0 1-2 16,-1-4 0-16,0-4 1 0,-1-1-2 16,-2-6-9-16,2-5-23 0,0-2-20 15,0-6-125-15,5-4-136 0,0-1-336 16</inkml:trace>
  <inkml:trace contextRef="#ctx0" brushRef="#br0" timeOffset="140621.265">18280 12856 497 0,'-2'-4'126'16,"0"1"-1"-16,1 2-1 0,1 3-96 16,-1 1-5-16,-2 0 5 0,-1 2 5 15,-4 4 4 1,-5 2 2-16,-4 2-3 0,-6 0-8 0,-4 4-8 16,-3 0-3-16,-1 2-4 0,2 0-3 15,3-3-2-15,4 0-2 0,5-2-2 16,8-2-3-16,3-4-1 0,6-3-1 15,6-3 0-15,5-1 1 0,6-2-1 16,5 2 1-16,4 0 0 0,3 1 1 16,0 1 0-16,0 2-1 0,-4 3 1 0,-3 2 0 0,-2 1 0 15,-4 1 0-15,-1 1 1 0,1 1 0 16,-2-1 0-16,-1 0 2 0,-1-2 0 16,-1 0-1-16,-1-3-26 0,-3-3-76 15,-1-2-74-15,-1-8-134 0,0-1-314 16</inkml:trace>
  <inkml:trace contextRef="#ctx0" brushRef="#br0" timeOffset="140840.7263">18579 12892 755 0,'-5'-5'159'0,"0"-1"4"0,8 2-129 15,8-2-15-15,7 0 1 0,4-3 0 16,2-2-3-16,5-3-2 0,4-3-2 16,2 1-5-16,-2 1-5 0,-4 1-5 15,-4 3-16-15,-3 6-19 0,-7 6-19 16,-7 6-120-16,-8 8-135 0,-4 4-315 0</inkml:trace>
  <inkml:trace contextRef="#ctx0" brushRef="#br0" timeOffset="140990.3278">18685 13094 592 0,'1'-5'147'0,"2"-5"2"0,4-4-34 16,2-3-81-16,8-3-14 0,7-5-1 15,5-2 0 1,0 1-3-16,0 3 0 0,-1 5-6 0,2 3-14 16,-6 4-24-16,-7 8-10 0,-4 2-125 15,-3 3-129-15,-2 4-320 0</inkml:trace>
  <inkml:trace contextRef="#ctx0" brushRef="#br0" timeOffset="141206.5144">19143 12566 695 0,'3'-6'149'0,"-3"6"11"15,0 10-109-15,2 6-12 0,0 10 1 16,-1 3-1-16,0 5 5 0,0 5-2 0,0-2-9 15,0 0-10 1,1-1-8-16,0-3-3 0,1-3-4 16,-1-2-1-16,0-1-1 0,-1 0-4 15,0-3-5-15,-1-4-35 0,0-5-157 16,-2-1-161-16,-3-6-417 0</inkml:trace>
  <inkml:trace contextRef="#ctx0" brushRef="#br0" timeOffset="142241.2578">18481 10750 569 0,'-1'-37'129'0,"-4"4"2"0,-3 1-78 16,-5 6-26-16,0 5-5 0,0 5 2 16,-1 3 1-16,-1 6-1 0,0 5-1 0,-1 5-3 15,5 7-6-15,-2 5-5 0,1 7-3 16,-1 6 0-16,2 2-2 0,1 4 0 16,4 0 1-16,1 1-1 0,5-1 1 15,4-2-1-15,0 0 0 0,4 0-1 0,2-2 1 16,2 5 0-16,0-1-1 0,-1 1 0 15,-3 1 0 1,0-3-1-16,-1 1 0 0,-5-2 0 16,-1-2-1-16,-3-5 0 0,0-1 1 15,-2-2 0-15,-1-4 0 0,-4-2 1 0,-2-3 2 16,-4-2-3-16,-3 1-7 0,-4-3-25 16,-3-3 1-16,-7-3-136 0,-3 0-133 15,2-3-331-15</inkml:trace>
  <inkml:trace contextRef="#ctx0" brushRef="#br0" timeOffset="142422.694">18217 11099 743 0,'-2'-9'160'0,"1"2"2"0,2-1-122 16,2-1-20-16,6-3 2 0,6-2 2 16,7-5-4-16,2-1-3 0,9-1 0 0,2 3-4 15,2 1-10-15,2 2-17 0,-1 6-35 16,-3 4-128-16,-4 8-143 0,-13 5-361 0</inkml:trace>
  <inkml:trace contextRef="#ctx0" brushRef="#br0" timeOffset="142744.4814">18627 11321 731 0,'-9'-5'164'0,"0"0"0"0,7-1-101 15,8-1-48-15,8-2-1 0,4-5 4 16,2-6-6-16,7-4-3 0,7-3 1 16,2-5 0-16,-2-2-5 0,-5-2-2 0,-1 1-2 0,-5 2-2 15,-6 2-2-15,-12 5-1 0,-9 4-4 16,-8 6 0-16,-9 6-2 0,-3 8 2 16,-4 5 0-16,-3 6 2 0,1 4 2 15,-1 6 5-15,2 6 3 0,1-1 4 16,-1 2 4-16,0 4 4 0,0 0 5 15,4 0 1 1,4 0-1-16,6-6-1 0,12 0-1 0,10-3-3 16,14-3-2-16,7-6-3 15,4-3 0-15,8-8-2 0,9-6-2 0,2-7 0 16,4-5-2-16,0-6 0 0,1-1-8 16,1 0-7-16,-2 1-8 0,-10 3 95 15,-7 3-275-15,-16 2-178 0,-12 6-484 16</inkml:trace>
  <inkml:trace contextRef="#ctx0" brushRef="#br0" timeOffset="144177.3144">20036 11297 414 0,'14'-19'112'0,"-1"-4"13"0,0 1-49 16,-1 1-14-16,2 1 2 0,-5 3 2 16,0 4-2-16,-4 1-5 0,-1 7-11 0,-2 1-5 15,-1 8-10-15,-1 3-9 0,0 7-4 16,-3 5-4-16,0 6-2 0,-1 4 0 0,0 3 1 16,-1 2 0-16,-1 1-3 0,1-1-3 15,1-4-4-15,2 0-1 0,0 1 0 16,1-3-3-16,0-1-7 0,1-1-16 15,0-2-30 1,1 0 8-16,-1-2-145 0,-1-6-145 16,-3-2-338-16</inkml:trace>
  <inkml:trace contextRef="#ctx0" brushRef="#br0" timeOffset="144377.1712">19777 11795 640 0,'4'-6'148'0,"8"-2"6"16,3-3-70-16,6-1-47 16,7-4-6-16,12-1 3 0,8-1 4 0,6-2-3 15,3 1-4-15,7 3-8 16,5 0-8-16,0 1-4 0,-2 1-3 0,-3 3-1 0,-6 2-2 16,-7 1-9-16,-8 1-8 0,-10 2-36 15,-9 0-137-15,-13 2-151 0,-10 2-380 16</inkml:trace>
  <inkml:trace contextRef="#ctx0" brushRef="#br0" timeOffset="144792.6943">20054 11907 625 0,'0'-2'136'0,"-2"3"4"16,0 2-85-16,2 3-19 0,-1 4 2 15,1 2 4-15,0 5 2 0,0 5 3 0,-1 3 0 16,1 4-10-16,-1 3-8 0,-3 3-6 16,0 1-5-16,0-1-4 0,-2 0-4 15,0-1-2-15,-2-2-3 0,1-3-1 16,0-3-2-16,0-2-4 0,1-2-10 0,1-4-17 15,1 0-29-15,5-6-13 0,6-7-125 16,3-5-141-16,5-3-318 0</inkml:trace>
  <inkml:trace contextRef="#ctx0" brushRef="#br0" timeOffset="145062.384">20333 12020 695 0,'-1'-3'150'0,"0"2"11"15,-2 3-111-15,0 3-6 0,-2 1 4 16,-4 3 3-16,-5 0 1 0,-6 3-3 16,-6 1-8-16,-6 1-14 0,-4 2-8 15,-4 3-6-15,1-1-4 0,0 2-2 16,7 0-3-16,6-5-2 0,7 1-2 0,7-3-1 16,8-3 0-16,8 1-1 0,9-3 1 0,6 2-1 15,8 2 1-15,6 1 0 16,3 1 1-16,4 0 1 0,0 0-1 15,-2 0 1-15,-2 0-1 0,-3 1 1 16,-7-1 2-16,-2-1 1 0,-4-1 4 16,-4-1-24-16,-6-1-186 0,-2 0-174 0,-5-1-461 0</inkml:trace>
  <inkml:trace contextRef="#ctx0" brushRef="#br0" timeOffset="163298.3011">21912 11269 436 0,'7'-11'100'0,"0"0"5"0,-5 3-51 0,1 1-21 15,-2 1 0-15,1 1 4 0,-2 2 2 16,0 1 3-16,-1 0-3 16,-1 2-5-16,-3 2-7 0,-3 3-5 0,-4 4-4 15,-6 3-1 1,-6 6-2-16,-8 4-2 0,-7 2 0 16,-7 2-1-16,-5 6 1 0,-9 1-1 0,0 3-1 15,0 0 0-15,1 2-1 16,3 2-2-16,7-2 0 0,7-4-2 0,9-2-2 15,9-7-3-15,8-4-1 0,7-5-1 16,5-5-1-16,6-3 0 0,3-3 0 16,4-4 0-16,3-3 2 0,3-2 0 15,6-4 2-15,4-3 2 0,3-2 1 16,3-2 1-16,3-1 1 0,4 1 0 16,3 1 0-16,1 2-1 0,2 1-1 15,3 3 0-15,2 3-3 0,1-2 0 16,0 3-1-16,-4-1 0 0,-1 2 0 15,-8 0-2-15,-5 0-7 0,-10 0-11 0,-7 2-10 0,-9 0-25 0,-8 2 149 16,-8 3-271-16,-5-1-145 0,-1 2-391 0</inkml:trace>
  <inkml:trace contextRef="#ctx0" brushRef="#br0" timeOffset="163514.3231">21307 11892 602 0,'3'-1'128'0,"8"0"5"0,1 1-85 16,5-1-19-16,5-1 4 0,6 0 8 15,5 0 5-15,3-2 1 0,3 0-2 16,3 1-8-16,2-1-11 0,1 0-8 16,-2 1-5-16,-1-1-4 0,-4 1-3 0,-4-2-1 15,-6 1-4-15,-6 0-5 0,-6 0-9 0,-5 0-32 16,-3-2-135-16,-5 4-148 0,-2 2-369 15</inkml:trace>
  <inkml:trace contextRef="#ctx0" brushRef="#br0" timeOffset="164167.5155">22523 11318 565 0,'1'-18'131'0,"-1"4"9"0,0 3-82 16,1 3-6-16,-1 3-5 0,1 1-3 16,1 5-3-16,-2 3-6 0,1 7-2 15,-1 5-8 1,-1 6-8-16,0 9-2 0,-3 6 2 0,-4 7 2 16,-1 5-1-16,-3 5-4 0,0 1-3 15,-1-1-3-15,1-4-2 0,1-2-2 16,1-5 0-16,4-7-3 0,0-8-5 15,3-6-18-15,2-4-29 0,1-6-15 16,2-5-120-16,3-5-142 0,2-3-320 16</inkml:trace>
  <inkml:trace contextRef="#ctx0" brushRef="#br0" timeOffset="164467.6593">22463 11625 611 0,'-1'0'132'0,"2"0"2"0,3 2-90 16,2 1-16-16,5 0-1 0,6-2 3 15,4-1 2-15,4-2-1 0,3-3-3 0,3-3-7 0,5-4-8 16,-1-3-10-16,0-3-2 0,-1-2-11 16,-2-4-13-16,-4-6-13 0,-1-3-10 15,-5-3-4-15,-4 0 2 0,-4-1 0 16,-5 4 14-16,-3 6 20 0,-6 8 22 16,-4 9 12-16,-3 7 9 0,-4 12 8 0,-2 6 6 31,-2 10 1-31,-1 6-3 0,-2 4-3 0,2 6 1 15,1 2-3-15,-1-2-2 0,3 3-4 16,3-1-4-16,0-4-4 0,5 1-4 16,-1-5-4-16,4-4-4 0,2-1-3 15,1-5-2-15,3-3-1 0,0-4-4 16,0-3-10-16,2-4-30 0,-1-3-18 0,4-6-131 16,3-2-150-16,-2-8-356 0</inkml:trace>
  <inkml:trace contextRef="#ctx0" brushRef="#br0" timeOffset="164814.6713">23397 11282 655 0,'-3'-9'149'0,"-3"6"6"0,0 0-99 15,0 5-20-15,-2 3-1 0,-1 4 4 16,-5 5-1-16,-2 4-3 0,-3 5-3 16,-2 5-5-16,-2 4-4 0,-1 5-2 15,-1 2-3-15,2 4-3 0,1 2-3 16,3 1-2-16,3-1-3 0,5-1-3 15,7-5-1-15,4-3 0 0,5-4-3 0,7-5-6 0,6-8-6 16,4-3-14-16,5-5-31 16,4-7-77-16,4-4-63 0,1-3-133 0,-2-4-281 15</inkml:trace>
  <inkml:trace contextRef="#ctx0" brushRef="#br0" timeOffset="165330.1074">23357 11666 563 0,'-13'-12'121'0,"1"1"2"0,2 0-94 0,5-1-10 0,3-1 1 15,3-1 0-15,2-2 0 0,5 1-2 16,4 1 0-16,1 1-2 0,3 1-3 15,2 2 0-15,1 2 1 0,-1 5 0 16,1 1-1-16,-1 2-1 0,0 4-3 0,-2 3-1 16,-1 2-2-16,-1 0-1 0,-3 2 0 31,-4 1 3-31,-1 1 1 0,-4-1 4 0,-1 1 1 16,-3-1 4-16,-3 2 0 0,-2 0 1 15,-2 1-1-15,-1 2-1 0,-2-2-3 16,0-1-2-16,0 0-3 0,2-4-1 15,2 0-1-15,1-4-1 0,3-3 1 0,4-3-1 16,6-4 0-16,5-7 1 0,7-8-2 16,7-5 0-16,4-4-2 0,8-6-1 0,1 0 0 15,1 2-1-15,0 3-1 0,-4 7 1 16,-5 7 0-16,-4 5-1 0,-6 8 1 16,-3 2 0-16,-5 7 1 0,-5 6 3 15,-4 5 0-15,-4 4 3 0,-6 4 1 16,-2 1 3-16,-2 4 0 0,-3 0 1 0,0-2-2 15,-1-2-2-15,1-2-2 0,2-2-2 0,4-3-1 16,0-3-1-16,3-6-8 0,1-2-11 16,5-3-10-16,4-4-24 0,3-5-22 15,6-8-132-15,3-8-150 0,7-10-341 16</inkml:trace>
  <inkml:trace contextRef="#ctx0" brushRef="#br0" timeOffset="165599.3266">24032 11075 803 0,'-1'4'168'0,"2"11"5"16,4 8-128-16,3 11-22 0,4 7 3 15,2 4 6-15,1 4 5 0,0 3-2 16,1-3-4-16,-1 0-4 0,-2 0-8 16,-3 1-3-16,-3-1-1 0,-7-3 0 0,-6-2 0 0,-4-3-1 15,-6-3-1-15,-6-3-3 0,-9-5-3 16,-2-1 1-16,-4-2-5 0,-2 0-8 15,-2-4 2-15,3-4 50 0,2-4-266 16,2-4-195-16,6-7-527 0</inkml:trace>
  <inkml:trace contextRef="#ctx0" brushRef="#br0" timeOffset="169115.504">24945 11380 510 0,'2'-10'114'16,"-2"2"7"-16,-2 2-77 0,-1 3-5 16,-2-2-2-16,0 3 1 0,-2 1 1 0,-1 1-4 0,-1 2-4 15,-3 4-8-15,-3 3-6 0,-1 4-3 16,-1 4-1-16,-2 5 1 0,-2 9-1 15,0 5 0-15,0 7-1 0,3 6-2 16,1 0-2-16,2 2-1 0,4 0-1 16,3-5-2-16,5-4-2 0,5-5-1 15,3-5 0 1,4-6 0-16,5-3 1 0,4-4-2 0,5-5-10 16,6-5-17-16,5-8-20 0,2-9-13 15,3-3-65-15,1-5-44 0,-1-5-102 16,-3-3-189-16</inkml:trace>
  <inkml:trace contextRef="#ctx0" brushRef="#br0" timeOffset="169799.756">25157 11576 596 0,'-5'3'130'0,"-3"0"12"0,-1 2-85 16,0 2-20-16,-1 2 0 0,-2-2 2 16,-1 3 3-16,-1 0-6 0,1 3-8 15,0 1-11-15,-1 3-7 0,2 0-3 16,3 1-2-16,4-1-1 0,2 1-1 0,4-2-2 15,4-2 0 1,5-3 0-16,4-3-1 0,6-1 0 16,0-4 0-16,7-4 1 0,3-6-1 15,5-1 1-15,2-8-1 0,-1-4 1 16,-1-6-1-16,-2-3 0 0,-4-5 0 16,-5-2 0-16,-5-2 0 0,-6 3 0 15,-5 4 0-15,-5 1 0 0,-4 7 0 16,-4 7 0-16,-4 6 0 0,-2 5 1 0,-2 5-1 0,-2 5 0 15,-1 2 1-15,1 2-1 0,-1 3 1 16,0-1-1-16,4 1 0 0,0 1 0 16,4 2 0-16,5-1-1 0,5-1 1 15,4-1-2-15,4-2 1 0,8-4 1 16,7-3-1-16,6-7 1 0,6-5 0 16,6-4 1-16,4-3-1 0,3-3 1 0,0 1-1 0,-2 0 0 15,-4 2 1-15,-8 4-1 0,-8 2 0 16,-7 4 0-16,-7 2 0 0,-5 3 0 15,-7 3 0-15,-2 1 0 0,-2 2 1 16,-1 0-1-16,-2 2 0 0,-2-2 1 16,-3 2 1-16,-2-2 1 0,-5 2 1 15,-1 1 1 1,-2-2 0-16,-3 4 0 0,-1 1 0 0,0-1-1 16,1 2-1-16,3 0-2 0,5 0 0 15,2-1-1-15,4-2-1 0,7-2 0 16,4 0 0-16,6-2 1 0,7-1-1 15,4-2 1-15,6-1 0 0,4-1 0 16,4 1 1-16,2 0 0 0,1 4 1 0,-4 1 0 16,0 4 0-16,-4 3 1 0,-1 4-1 0,-5 0 1 15,-4 2 0-15,-4-2-1 0,-3 2 1 16,-4-3 1-16,-5 0 1 0,-6-3 2 16,-4 1 3-16,-7 0 2 0,-4-1 1 15,-5 0 0-15,-5-1 0 0,-8 0-1 16,0-1-3-16,-2-2-2 0,0-1-3 0,2 0-1 15,4-3 2-15,7 0-6 0,6-3-1 0,8-2-26 32,11-6-36-32,9-4-132 0,10-3-155 15,9-4-381-15</inkml:trace>
  <inkml:trace contextRef="#ctx0" brushRef="#br0" timeOffset="170046.9768">26255 11176 647 0,'4'-23'151'0,"-6"9"7"0,-1 9-109 16,0 7-14-16,-5 11 4 0,-3 7 7 16,-3 6-5-16,-4 9-8 0,-5 7-3 0,-4 7-2 15,-5 6-3-15,-1 1-8 0,4 1-4 16,0 1-2-16,4-2-5 0,6-5-2 16,7-5-2-16,7-6-1 0,8-8 0 0,7-5-1 15,6-9 1-15,5-2-1 0,6-6 2 16,1-5-3-16,3-2-6 0,-1-5-5 15,-2-2-20-15,-4-5-32 0,-4-5-128 16,-6-9-148-16,-8-8-352 0</inkml:trace>
  <inkml:trace contextRef="#ctx0" brushRef="#br0" timeOffset="170200.4114">25904 11505 656 0,'5'-15'137'0,"9"-2"5"0,9 1-107 16,12 0-17-16,5-1-2 0,7 2 0 16,2 4 2-16,1 2 1 0,0 5-7 0,-6 3-24 15,-7 2-21-15,-5 3-119 0,-7 6-126 16,-7 1-316-16</inkml:trace>
  <inkml:trace contextRef="#ctx0" brushRef="#br0" timeOffset="170447.1367">26686 11322 729 0,'-2'-11'154'0,"0"6"5"16,-1 3-122-16,-5 5-15 0,-4 7 1 15,-5 4 1-15,-7 8 3 0,-5 5-2 16,-5 9-2-16,-2 5-3 0,1 7-7 0,2 5-4 15,5 0-1-15,6 0-2 0,5-2-2 16,10-3-1-16,4-5-1 0,9-6 0 16,7-7 0-16,5-7-5 0,7-4-9 15,4-7-28-15,5-4 29 0,1-8-173 0,-1-3-150 16,-2-3-374-16</inkml:trace>
  <inkml:trace contextRef="#ctx0" brushRef="#br0" timeOffset="170916.5145">26897 11442 743 0,'-12'5'158'0,"3"8"5"16,0 5-115-16,2 7-22 0,0 5 1 31,2 2 2-31,-2 6 2 0,3 2-2 0,-1 2-5 16,1-3-10-16,-1 0-7 0,0-4-3 0,1-4 0 15,2-2-2-15,-2-3 1 0,2-5-2 16,0-2-9-16,1-6-14 0,1-3-16 15,1-5-21-15,-1-9-16 0,2-6-13 16,0-5-9-16,3-5-33 0,-2-8-35 16,0-7-75-16,1-6 114 0,0-3 84 0,0-2 30 0,2-2 23 15,0 1 52-15,3 3 61 0,0 4 103 16,-1 7-83-16,0 5-59 0,1 3-11 16,0 6-9-16,-2 4-9 0,3 1-8 15,1 3-10-15,1 2-9 0,5 2-9 16,3 1-5-16,3 0-5 0,3 2-3 15,3 1-2 1,1-1-2-16,-2 2-1 0,-2 2-2 16,-4 3 0-16,-4 3 0 0,-5 4 0 0,-7 5 1 15,-4 5-1-15,-5 3 0 0,-3 5 1 16,-4 2 0-16,-5 1 0 0,-4 0 1 16,-1-2 0-16,-7-3 0 0,0-1 1 15,-4-3 1-15,-1-1 1 0,1-6-1 16,0-2 0-16,1-3 3 0,5-3 1 0,4-6-12 15,4-4-34-15,4-7-135 0,7-7-9 16,11-2-127-16,5-9-267 0</inkml:trace>
  <inkml:trace contextRef="#ctx0" brushRef="#br0" timeOffset="171205.4277">27261 11205 597 0,'15'-25'139'0,"0"7"9"0,3 9-69 0,4 13-37 16,3 9-6-16,4 7 3 0,2 8 6 0,2 8-5 15,-1 8-7-15,-2 5-4 0,-3 5-4 16,-5 3-3-16,-7 3-4 0,-8 2-1 15,-6-2 0-15,-10-4-2 0,-6-3-3 16,-9-4-1-16,-6-4-3 0,-6-8-1 16,-8-3-1-16,-5-1 2 0,-4-4 3 0,2-4 13 0,-2-2 70 15,3-5-293-15,6-1-189 0,7-4-547 16</inkml:trace>
  <inkml:trace contextRef="#ctx0" brushRef="#br0" timeOffset="182278.8237">2287 6888 510 0,'-21'-2'118'16,"3"-4"5"-16,9 0-56 0,9-6-28 16,7-2-7-16,4-5 7 0,2 0 6 15,3-2 0-15,2 1-2 0,2 2-3 16,0 3-9-16,0 2-5 0,-1 2-5 16,-1 5-4-16,2 1-3 0,-2 3-1 0,-2 4-3 15,-1 3-2-15,-1 3-1 0,-1 6-1 0,-3 4 0 16,-2 4-1-16,-2 3-1 0,-3 4 0 15,-3 0 0-15,-3 2-1 0,-3 0-1 0,-1 1 1 16,-2-3-1-16,-1 0-1 0,0-2 0 16,4-4 0-16,-1-4 0 15,4-3 0-15,1-6 0 0,3-5 4 0,3-5 2 16,4-8 1 0,4-10 3-16,5-5 1 0,4-7 0 15,3-7 0-15,1-10-1 0,4-8-3 16,2-1-1-16,0 1-1 0,0 1-2 0,-3 7-1 15,0 8 0-15,-2 12-2 0,-2 15 0 16,-3 13 0-16,-3 11 1 0,-4 9 1 16,-2 7 0-16,-1 6 0 0,-5 6 1 15,-1 2 0-15,-5 1-1 0,-2 0-1 0,-3 0 0 16,-1-3-1-16,-2 0 1 0,2-5-1 16,1-2 0-16,1-5 0 0,1-6 0 0,2-3-4 15,5-6-7-15,1-8 0 0,4-7-63 16,3-7-101-16,1-6-32 0,2-5-138 15,5-6-274-15</inkml:trace>
  <inkml:trace contextRef="#ctx0" brushRef="#br0" timeOffset="182444.6444">3190 6736 777 0,'-14'-3'166'15,"5"-5"2"-15,11-1-140 0,10-5-13 31,11-3-1-31,8-3 1 0,6-3-3 0,7 1-4 16,1 4-8-16,0 2-12 0,-3 6-21 0,-7 6-18 16,-7 7-8-16,-7 6-116 0,-10 6-123 15,-2 3-277-15</inkml:trace>
  <inkml:trace contextRef="#ctx0" brushRef="#br0" timeOffset="182760.5696">3211 6935 701 0,'-16'2'163'0,"10"-2"5"0,10-7-100 15,13-5-25-15,10-5-7 0,7-3-3 16,7-5-6-16,4-2-5 0,2 3-5 16,3 1-6-16,-1 4-2 0,-3 2-7 15,-4 5-13-15,-5 6-30 0,-5 2-11 16,-6 2-133 0,-7 2-146-16,-8 1-349 0</inkml:trace>
  <inkml:trace contextRef="#ctx0" brushRef="#br0" timeOffset="183145.4625">3921 6372 536 0,'-1'-7'108'0,"-3"4"2"0,3 0-96 16,0 2-1-16,0 0 5 0,-1 0 7 15,1 1 4-15,0-1 8 0,0 1 4 16,1 0 3-16,-1 0 1 0,2 0 1 0,-1 0 1 0,0 1 0 16,0 0-4-16,0-1-5 0,-1 1-6 15,1 2-6-15,-3-1-5 0,2 1-5 16,-1-1-2-16,1 3-3 0,-1-3 0 16,1 1-1-16,0-1-1 0,0 1 0 15,1-2-1-15,0 0-1 0,0-1 1 16,0 0-1-1,0 0 0-15,0 0 0 0,0 0 0 0,0 0 0 16,0-1 0-16,0 0 1 0,-2-1 0 16,1 0-1-16,0 0-1 0,-1 0-1 15,0 0-1-15,0-1-1 0,1 1-1 16,-2 0 0-16,2 1-1 0,-1 0 1 16,1 1-2-16,1 0 1 0,0 1-1 15,-1 0-1-15,1 0 1 0,-1 2-1 0,0 2 1 0,0 0 0 16,-2 3 0-16,1 2 0 0,-1 2 1 15,-1 2 0-15,0 3 0 0,0 1 0 16,0 5 0-16,-1 3 0 0,0 6 0 16,0 4 0-16,0 5-1 0,0 4 1 15,1 3 0-15,0 1-1 0,0 0 1 0,0-3-1 32,0-4 1-32,-1-4-1 0,0-3 0 0,-1-6 0 15,2-3 1-15,0-4-1 0,1-4-3 16,3-4-9-16,0-3-5 0,3-4-6 15,-1-5-41-15,1-5-46 0,0-4-108 16,-1-3-151-16,0-3-340 0</inkml:trace>
  <inkml:trace contextRef="#ctx0" brushRef="#br0" timeOffset="183931.159">4180 6507 521 0,'-2'-13'132'32,"1"4"10"-32,-1 3-36 0,1 2-53 0,2 0-10 15,-1 5 2-15,0 4 1 0,-1 2-4 16,-2 8-6-16,-3 5-7 0,-2 9-5 15,-1 6 0-15,-5 3-1 0,-1 5 0 16,0 1-2-16,-1-1-4 0,2-3-4 0,1-5-4 16,1-4-2-16,3-4-2 0,2-6-2 15,1-5-2-15,3-3 0 0,2-5-2 0,0-3 4 16,2-6 0-16,3-5 1 0,0-5-1 16,3-5 1-16,0-9 1 0,1-7 0 15,2-9-3-15,1-4 0 0,2-6-1 16,3-4 0-16,-1 0 0 0,3 5-1 0,-2 5 0 15,2 7 1-15,-2 6 0 0,-1 10 0 16,0 8 1 0,0 7-1-16,-1 7 2 0,3 6 0 15,-1 6 0-15,-1 6 2 0,-2 6 0 16,-3 5 1-16,-1 4 1 0,-3 5 0 16,-3 2 0-16,-3 1 0 0,-1 2-2 0,1-2-1 15,0-1 0-15,1-4-1 0,1-4-2 16,1-5 0-16,1-6 0 0,0-5 0 15,-1-3-5-15,-1-7-5 0,1-4-6 0,-4-4-12 16,-2-4-27-16,-3-4-37 0,-3-5 66 16,-3-3-181-16,-1-4-147 0,-4-2-341 15</inkml:trace>
  <inkml:trace contextRef="#ctx0" brushRef="#br0" timeOffset="184062.8841">4113 6726 566 0,'-7'-2'145'0,"5"-2"5"0,6-2-66 0,7-2-27 16,9-3-6-16,6-5-2 0,8 0-8 0,6-4-9 15,1 2-5-15,1 0-3 0,-4 2-15 16,-5 4-7-16,-6 3-30 0,-8 3 78 16,-10 4-226-16,-10 3-157 0,-6 1-417 15</inkml:trace>
  <inkml:trace contextRef="#ctx0" brushRef="#br0" timeOffset="184284.7642">4591 6282 712 0,'18'-28'169'16,"-2"12"4"-16,-2 10-100 0,0 14-13 15,-6 14 5-15,-5 12 4 0,-9 8-6 0,-4 12-2 16,-3 9 0-16,-3 6-10 0,-3 2-13 16,0 1-6-16,2 0-6 0,4-5-7 15,2-5-5-15,5-7-6 0,5-7-2 0,5-9-6 16,3-7-14-16,2-7 31 0,3-6 33 15,2-6-293-15,-2-8-216 0,-6-2-592 16</inkml:trace>
  <inkml:trace contextRef="#ctx0" brushRef="#br0" timeOffset="215951.2132">28179 12046 643 0,'-14'-13'136'0,"5"1"1"0,2 4-104 0,5 8-13 0,2 2-4 0,2 0 2 0,3 0 2 15,4 2 3-15,9 2 0 0,6-1-4 16,7 3-4-16,7-3-3 0,9-1-1 15,9-2-3-15,5-2-2 0,2 0-2 0,1-2-2 16,0-2 0-16,-3 4 1 0,-5 2-3 16,-11 0-9-16,-10 1-22 0,-11 1-16 0,-12 4 140 15,-13 0-257-15,-15 0-145 0,-12 2-375 16</inkml:trace>
  <inkml:trace contextRef="#ctx0" brushRef="#br0" timeOffset="216150.9924">28177 12380 569 0,'-10'-4'136'16,"5"3"12"-16,5-2-52 0,7 2-43 15,7 2-13-15,7 1 3 0,10 0 4 16,4-2-4-16,9 0-11 0,6-1-10 0,7 0-6 16,3-1-7-16,3 1-4 0,1 0 0 15,3 1 0-15,-2-2-9 0,-4 2-14 16,-7 0-28-16,-9 0-21 0,-9-1 33 0,-12-4-148 15,-8 3-133-15,-7-3-288 0</inkml:trace>
  <inkml:trace contextRef="#ctx0" brushRef="#br0" timeOffset="216435.8161">28843 11906 640 0,'-1'-32'148'0,"1"7"11"16,1 10-98-16,1 7-22 0,0 4-5 15,2 5-2-15,1 7 2 0,1 6-9 0,3 7-8 16,3 3-6-16,4 6 0 0,3 4 1 16,2 1 1-16,6 2-1 0,6 1-1 31,7 1 0-31,0 2-1 0,3-2-2 0,-1 1 0 16,-4 0-2-16,-7-2-1 0,-11-2-2 15,-14-3 0-15,-10-5-1 0,-10-1 0 16,-10 0 0-16,-7-3 1 0,-10 0-1 15,-3-2 1-15,-1 0-2 0,-1-1 1 0,0-1 6 16,2-2-4-16,6-1-13 0,5-1 46 16,8-1-227-16,5-5-169 0,14-1-462 0</inkml:trace>
  <inkml:trace contextRef="#ctx0" brushRef="#br0" timeOffset="217183.7325">29914 12265 584 0,'-1'-13'133'0,"-1"3"6"0,-2 6-93 16,2 4-20-16,-1 7-5 0,-2 4 3 16,-1 5 2-16,-1 10-6 0,1 6-5 15,-3 8-1-15,0 7 0 0,1 6-2 16,0 4-2-16,-2 4-3 0,2-5-2 0,1 1-2 15,-2-5-1-15,1-7 0 0,1-6 0 0,-1-6 2 16,1-8-8-16,3-4-23 0,1-5-19 16,2-7-112-16,3-4-125 0,0-9-308 15</inkml:trace>
  <inkml:trace contextRef="#ctx0" brushRef="#br0" timeOffset="217468.207">29878 12286 551 0,'5'-15'123'16,"3"-2"6"-16,6-3-91 0,5-3-14 31,8-1-3-31,5-2-1 0,5 1 2 0,3 2-7 0,-2 6-5 16,-2 3-2-16,-2 8-1 0,-7 5-1 15,-7 6 1-15,-5 8 2 0,-8 8 0 16,-3 6 2-16,-6 4-1 0,-3 5 1 15,-5 3 0-15,-4-1-1 0,-6-1-2 16,-4-3-2-16,-3-2-2 0,-4-3-1 16,-1-3 0-16,-1-2-1 0,2-3-1 0,0-4 1 0,2-1 2 15,7-5-6-15,3-3-16 0,5-3-14 16,5-7-123-16,8-4-125 0,9-3-318 16</inkml:trace>
  <inkml:trace contextRef="#ctx0" brushRef="#br0" timeOffset="218253.531">30352 12733 575 0,'-12'-24'135'0,"-1"0"8"0,-1 1-94 16,0 4-12-16,-3 2 1 0,-1 6 2 0,-1 5-7 0,0 9-9 15,0 6-7-15,-1 9-6 0,1 3-4 16,2 5 0-16,1 5-1 0,4-1-1 16,2 1-1-16,5-1-1 0,6-3-1 15,5 1 0-15,6-5-1 0,2-2 0 16,4-3-1-16,4-4 1 0,2-5-1 16,1-5 1-16,1-5-1 15,-2-6 1-15,0-8 0 0,-2-1 0 16,-3-6 0-16,-5-4 0 0,-4-4 0 15,-6-3-1-15,-3-1 0 0,-4 3-1 16,-5 1 0-16,-2 3 0 0,-4 6 1 16,-1 6-1-16,-3 7 0 0,1 4 1 15,0 6 0-15,3 2 0 0,2 1 0 16,3 3 0-16,6 1 0 0,5 0 1 0,7 0-3 0,6-1-4 16,8 0-8-16,6-5-8 0,5-5-8 15,5-6-3-15,7-5-4 0,2-8 1 16,4-4 5-16,-3-8 8 0,2-4 7 15,0-4 8-15,1 1 4 0,-5-1 3 16,-1 3 5-16,-5 2 6 0,-1 3 6 16,-6 6 7-16,-6 5 5 0,-7 2 4 0,-4 5 5 0,-4 1 0 15,-5 4-2-15,-1 2-1 0,-4 0-4 16,0 4-3-16,-3-1-5 0,-1 3-3 16,-1-1-5-16,-2 1-4 0,-4 1-4 15,-3 3-3-15,-4 0-2 0,-3 2 0 0,-4 3 0 16,-1 3-1-16,-3 2 0 0,1 2 0 31,1 0 1-31,2 2-1 0,2 1 0 0,6 1-1 16,4 0 1-16,6 1-1 0,5 2 1 15,5 0-1-15,6-1 0 0,6 0 0 16,4-1 0-16,4-2 1 0,3-1 0 0,2-2-1 16,3-2 1-16,1 1 1 0,2-2-1 15,-5 1 0-15,-2 0 0 0,-5 1 0 16,-6 0 0-16,-6 3 1 0,-6-1-1 0,-10 2 1 15,-5 0 0-15,-10 1 3 0,-7-1 2 16,-6 3 4-16,-8-1 2 0,-8-1 2 16,-8-1 2-16,-2-2 1 0,3-2-1 0,3-2-3 15,4 0-3-15,8-2-2 0,9-3-2 16,9 3 0-16,8-2-2 0,8 0-12 16,10 0-2-1,7-3-56-15,10-3-135 0,6 0-161 16,13-4-402-16</inkml:trace>
  <inkml:trace contextRef="#ctx0" brushRef="#br0" timeOffset="219238.9714">31819 12292 445 0,'18'-11'111'0,"-4"1"10"15,-2 1-65-15,-2 3-4 0,-5 1 0 16,-1 2-2-16,-3 2-6 0,-5 4-8 31,-3 1-3-31,-5 6-6 0,-6 2-5 0,-2 3-1 16,-5 1 1-16,-4 2 3 0,-5 0-1 0,-6 3-4 15,0-1-3-15,-2 1-2 16,-2 0-2-16,-2 2-4 0,4 0-2 0,1 1-3 16,5-4-1-16,5 0-1 0,7-1-1 15,4-4-1-15,8-2 0 0,6-2 0 16,7-1-1-16,9-3 1 0,7-4 0 0,7-3 0 15,9-3 1-15,8-5 0 0,7-3-1 0,6-1 1 16,3-1 0-16,1 1 0 0,0 2-1 16,-4 2 1-16,-5 6 0 0,-9 2-3 15,-7 2-4-15,-7 4-5 0,-8 0-7 16,-9 2-18-16,-7 2-21 0,-8 2 26 16,-7 0-144-1,-10 1-124-15,-5-1-304 0</inkml:trace>
  <inkml:trace contextRef="#ctx0" brushRef="#br0" timeOffset="219454.5648">31348 12793 552 0,'-15'-2'137'0,"7"-2"15"0,9 1-21 16,9-2-80-16,9 1-13 0,11-3 2 0,9-3 2 16,8-1-1-16,9-2-15 0,2 0-8 0,3 0-9 15,-1 0-3-15,-5 2 0 0,-6 3-6 16,-9 2-11-16,-11 2-31 0,-4 2-19 15,-11 4-117-15,-8 1-137 0,-7-1-327 16</inkml:trace>
  <inkml:trace contextRef="#ctx0" brushRef="#br0" timeOffset="219686.0666">32148 12279 481 0,'2'-3'122'0,"0"1"8"0,-1 3 3 16,0 5-86-16,0 1-14 0,-2 6 4 16,-1 2 3-16,-2 3 7 0,-5 5-5 15,-2 4-6-15,-3 2-7 0,-1 4-6 16,-2 0-4-16,2 1-2 0,-1 0-4 0,4 0-4 0,2-2-2 15,3-2-4-15,1-2 0 0,3-2 3 16,1-4-5-16,1-3-10 0,2-5-40 16,0-4-133-16,2-5-148 0,1-2-378 15</inkml:trace>
  <inkml:trace contextRef="#ctx0" brushRef="#br0" timeOffset="220039.1943">32029 12556 576 0,'2'-4'133'0,"1"0"12"15,2 2-90-15,8-2-21 0,6-2-1 16,6-3 0-16,4-1 1 0,4-2-12 0,5-1-13 0,4-1-5 16,-2 0-3-16,0-1 0 0,-5 0-1 15,-4 0-2-15,0-1-2 0,-7 1 0 16,-5-1-1-16,-7-2 0 0,-4 1 0 15,-2 1 1-15,-3 1 1 0,-4 1 5 16,0 2 2-16,-2 2 3 0,2 2 4 16,-1 5 0-16,-2 3 0 0,1 3 2 0,-2 5 1 0,-2 5 3 15,-1 3-1-15,0 6-1 0,-1 6 3 16,-2 1 2-16,2 2 0 0,0 2-3 16,3 1-3-16,1 0-2 0,2-2-3 15,1-2-3-15,1 0-1 0,0-1-1 16,0-3 4-16,-3-3-5 0,0-2-31 15,-2-2 136 1,-3-4-293-16,-5 1-172 0,0-7-486 0</inkml:trace>
  <inkml:trace contextRef="#ctx0" brushRef="#br0" timeOffset="220418.6235">32942 12272 573 0,'-5'-14'138'0,"-3"3"11"16,-3 1-89-16,-5 6-9 0,-5 5-7 15,-1 5 3-15,-6 6-2 0,-2 8-10 16,-3 5-9-16,2 7-5 0,-2 5-3 0,5 6-3 0,0 1-2 16,4 3-2-16,6 1-2 0,5-2-3 15,3-2-2-15,8-5-1 0,0-4-2 16,6-4 4-16,2-6-4 0,7-5-8 15,1-5-24-15,0-3-24 0,3-4-127 16,3-2-143-16,2-4-350 0</inkml:trace>
  <inkml:trace contextRef="#ctx0" brushRef="#br0" timeOffset="220882.6397">32737 12601 613 0,'-1'-8'141'0,"1"-2"8"0,0 2-105 16,3-1-17-16,2-2 0 0,1-1 0 15,2-2 0-15,3 2-13 0,2 0-8 16,1 1-3-16,3 2-1 0,0 2 0 16,1 3 1-16,-1 2-1 0,-1 4 1 15,-3 1 0-15,-1 6 1 0,-4 4 2 16,-4 3 1-16,-3 4 2 0,-1 3 1 0,-4 2 2 0,-3 3 2 15,-3-3-1-15,-2-2 1 0,-1 0 0 16,-1-2 0-16,-2-5 0 0,1-3-3 16,1-2 0-16,2-3-2 0,3-3-1 15,1-1 1-15,3-3 0 0,3-2 0 16,2-4-1-16,4-5 0 0,6-4 0 16,7-7-2-1,4-5-2-15,5-5-2 0,4-5-1 0,7-3-1 16,3-1 0-16,0 5 0 0,-3 7 0 15,-6 5 0-15,-2 7 0 0,-8 10-1 16,-8 10 1-16,-6 8-1 0,-3 8 1 16,-8 6 1-16,-3 4 2 0,-2 4 3 15,-2 1 2-15,-3 1 2 0,-3-1 0 0,0-4 0 16,0-3 0-16,5-4-3 16,3-5-2-16,0-3 0 0,4-4-2 0,3-3-9 15,3-4-4-15,4-4-57 0,3-7-133 16,6-4-160-16,4-11-400 0</inkml:trace>
  <inkml:trace contextRef="#ctx0" brushRef="#br0" timeOffset="221139.3263">33266 12285 692 0,'1'-1'152'16,"-2"1"13"-16,6 3-97 0,6 4-27 16,7 4-1-16,5 0 2 0,6 1 5 15,0 3-4-15,2 3-11 0,0 3-8 16,-7 2-8-16,-3 4-5 0,-9 6-2 15,-6 5-1 1,-5 6-1-16,-6 2-2 0,-6 2 0 0,-4 2-1 16,-11-3 1-16,-8-4-1 0,-7-1-1 15,-7-2 4-15,3-3 4 0,-7-2 30 16,0-2 28-16,7-4-273 0,14-4-192 16,9-5-555-16</inkml:trace>
  <inkml:trace contextRef="#ctx0" brushRef="#br0" timeOffset="319897.3195">4888 13740 540 0,'-2'-11'118'0,"0"4"3"16,1 0-87-16,2 4-8 0,0 0-5 15,2 3 1-15,2 6 4 0,-2 5 4 16,0 6 1-16,-2 11-3 16,-2 7-2-16,-1 9-1 0,-4 6-3 15,-1 9-5-15,-2 2-5 0,0 2-4 16,1-2-2-16,-2-2-1 0,1-3-2 16,1-5 0-16,1-10-2 0,0-6 0 15,0-5 0-15,3-8-1 0,1-7 0 16,2-6 2-16,1-8-1 0,1-9 0 15,2-7 1-15,-1-9 0 0,1-6-1 0,0-6 1 0,-2-9-1 16,-1-5 0-16,-2-6-1 0,-2-2 0 16,0-3 0-16,3-3 1 0,1 1-2 15,4 3 1-15,5 5 0 0,3 4 0 16,6 4 0-16,2 6-1 0,7 6 1 16,3 5 0-16,3 1 0 0,3 5 0 15,2 4 0-15,0 4 0 0,-1 3 0 0,-4 5 1 0,-4 5 0 16,-4 5 1-16,-7 7 1 0,-5 8 2 15,-8 9 2-15,-6 5 1 0,-9 7 1 16,-5 3 0-16,-6 2 0 0,-6 3 0 16,-4-4-1-16,-3-3 0 0,-2-2-1 15,-2-4 0-15,1-5-1 0,0-5 0 16,2-6-1 0,4-4-1-16,5-4 2 0,4-9-7 0,5-5-10 15,10-8-9-15,6-5-21 0,6-6-23 16,8-6-110-16,11-4-9 0,9 1-103 15,11 4-193-15</inkml:trace>
  <inkml:trace contextRef="#ctx0" brushRef="#br0" timeOffset="320130.4308">5594 13714 687 0,'-11'-9'144'15,"4"2"1"-15,-1 1-115 0,3-2-24 0,2 0-3 16,3 1-1 0,0-3 1-16,0 1-1 0,2 0-7 15,3 3-7-15,3 4-9 0,-1 4-10 16,-1 6-10-16,1 8-106 0,-4 6-108 16,1 9-255-16</inkml:trace>
  <inkml:trace contextRef="#ctx0" brushRef="#br0" timeOffset="320451.5576">5543 14015 747 0,'-13'-10'165'0,"2"-1"4"16,2-1-128-16,3-1-14 0,0 0 2 15,4 1 0-15,-1 1-6 0,2 3-8 16,1 3-3-16,3 4-7 0,3 2-11 0,0 3-7 16,3 3-28-16,-1 2-34 0,1 4-105 15,3-1-137-15,2 0-313 0</inkml:trace>
  <inkml:trace contextRef="#ctx0" brushRef="#br0" timeOffset="320999.0885">6375 13617 560 0,'-4'-19'136'15,"0"2"8"-15,1 7-84 0,1 7-12 0,-1 6-7 16,-1 7 2-16,-3 8-2 0,0 7-5 15,-3 8-6-15,-2 6-4 0,0 7-4 16,-3 4-1 0,0 1-3-16,3-1-5 0,1-1-3 15,3-1-4-15,2-3-1 0,4-4-2 16,2-5-1-16,2-6-8 0,1-6-9 16,3-6-18-16,-2-7-18 0,2-8-14 15,0-10-13-15,1-5-6 0,-1-7 0 0,0-9 2 16,-1-4 16-16,-1-7 21 0,-2-6 20 15,-1-1 17-15,-1-1 14 0,0 0 17 0,1 1 16 16,0 0 11-16,2 4 5 0,4 6 1 16,1 5-1-16,1 8-1 0,4 8-6 15,0 5-5-15,1 11-5 0,2 8-5 0,0 9-4 16,-1 2-3-16,-1 6-4 0,1 2-2 16,-3 4-2-16,-1 1-4 0,-2 0-2 15,1-3-3-15,1 0-2 0,0-1-1 0,3-1-2 16,0-4 0-16,1-4 0 0,0-6-4 0,2-3-10 15,-1-6-8-15,1-5-15 0,-2-8-22 16,0-6-19-16,-2-2-11 0,-1-7-7 16,-1-3-1-16,-1-4 1 0,-2-4 10 15,-2-3 23-15,0-8 21 0,-1-5 17 32,1-2 17-32,-2-3 17 0,0 2 16 0,-2 0 16 0,0 7 16 15,-1 11 9-15,0 10 3 0,-1 7-1 16,-1 13-3-16,-2 9-4 0,-1 13-5 15,-2 9-11-15,-3 8-11 0,1 12-7 16,0 4-4-16,-1 5-2 0,1 2-5 16,2-1-6-16,2-2-4 0,3-5-3 15,0-5-2-15,3-3-2 0,1-4-1 0,1-1 2 16,0-6-3-16,1-6-9 0,-1-2-9 0,-1-5-39 16,1-7-89-16,0-7-46 0,3-10-133 15,1-4-270-15</inkml:trace>
  <inkml:trace contextRef="#ctx0" brushRef="#br0" timeOffset="321252.1316">7162 13598 681 0,'-5'-5'142'0,"2"1"9"0,2-1-108 15,0 4-17-15,2 1-2 0,0 6 2 0,1 8 4 16,-1 8 0-16,-1 5-7 0,-2 10-9 16,0 4-5-16,-4 7 1 0,0 2 0 0,-5-2-2 15,-1-2-2-15,1-3-1 0,2-4-6 16,-1-5-14-16,3-8-32 0,3-4-5 16,4-11-125-16,5-8-137 0,5-8-318 15</inkml:trace>
  <inkml:trace contextRef="#ctx0" brushRef="#br0" timeOffset="321536.3133">7154 13461 669 0,'-7'-10'149'15,"3"4"2"-15,5 2-82 0,5-2-47 32,6-2-7-32,9-3 2 0,8-2 1 0,8-4 0 0,6-1-3 15,5-3-3-15,2 1-6 0,0 4-3 16,-5 0-4-16,-6 4-3 0,-9 6-15 15,-9 3-21-15,-10 9-7 0,-9 5-120 16,-16 11-126-16,-12 5-300 0</inkml:trace>
  <inkml:trace contextRef="#ctx0" brushRef="#br0" timeOffset="321736.2984">7092 14053 737 0,'5'5'149'16,"5"-4"5"-16,6-2-132 0,6-5-1 15,5-4 3-15,5-5 3 0,5-4 2 16,4-1-2 0,3 0-4-16,1-3-8 0,1 2-5 0,-7-2-8 15,-5 2-10-15,-7 0-23 0,-8 0-19 16,-7 0 115-16,-10-1-242 0,-9 1-152 16,-10 0-381-16</inkml:trace>
  <inkml:trace contextRef="#ctx0" brushRef="#br0" timeOffset="321798.9671">7172 13673 701 0,'6'-3'153'16,"7"-8"0"-16,4-1-94 0,9 0-49 15,5-5-5-15,7-1 2 0,3-1 1 16,1 1 2-16,0-2 5 0,-4 3-21 16,-3 2 6-16,-7 1-159 0,-5 3-138 15,-9 1-362-15</inkml:trace>
  <inkml:trace contextRef="#ctx0" brushRef="#br0" timeOffset="356508.4999">4838 15165 525 0,'-1'-4'106'0,"0"1"7"0,2-2-84 0,1 2-9 0,0 0 6 0,0-1 6 0,-1 2 3 0,0 2 1 0,1 3-3 0,-2 7-5 0,-2 6-1 16,0 7-4-16,-3 8-3 0,-4 11-1 16,-1 11-1-16,-1 12 0 0,-1 9-5 15,-1 5-5-15,-1 5-3 0,1 4-2 16,3 1-1-16,1-1 0 0,0-9-2 0,2-9 1 31,-1-6 0-31,4-11-2 0,0-10-12 0,3-14-17 16,2-14-18-16,4-12-115 0,1-14-127 15,3-15-308-15</inkml:trace>
  <inkml:trace contextRef="#ctx0" brushRef="#br0" timeOffset="356993.6058">4703 15211 404 0,'-7'-7'93'0,"4"0"2"15,1-1-36-15,2-1-41 16,1-1-2-16,3-1 0 0,2-2 2 0,1-2 2 15,0 3 0-15,1 0-3 0,0 3 1 16,-2 3-1-16,0 0 0 0,-3 4 2 0,0 1-1 16,-2 1 0-16,1 0-1 0,1 1 0 15,0 0-1-15,2 2 0 0,3-1 0 16,3 0 1-16,3-1-1 0,4 1 2 16,4-2-2-16,1 1 1 0,3 1-2 15,-1 4-2-15,-1 3-2 0,-1 3-1 0,-2 4 0 16,-2 5-2-16,-5 2-1 0,-4 2 0 0,-3 0 1 31,-4 2 0-31,-4 0 0 0,-4-2 1 16,-4-1 0-16,-3 0 1 0,-4-1 0 15,-4 0 1-15,-4 0-1 0,-1-4-1 16,-4 1-1-16,1-3-3 0,1-1 1 0,1-5 1 16,3-6-8-16,3-4-19 0,2-6 135 15,6-8-292-15,7-6-168 0,3-4-475 0</inkml:trace>
  <inkml:trace contextRef="#ctx0" brushRef="#br0" timeOffset="358728.0018">8644 13623 391 0,'-7'-20'101'0,"4"7"4"0,2 2-23 16,1 3-41-16,1 0-1 0,0 1 4 15,0 0 4-15,0 2 2 0,-1 2 0 16,0-1-5-16,0 3-9 0,-1 3-7 0,-1 6-8 0,-5 11-2 16,-2 7-5-16,-2 8-4 0,-3 7-1 15,0 6-1-15,-2 4 0 0,1-3-1 16,4-4-3-16,5-3-2 0,4-6-2 15,5-4 1-15,5-5-2 0,5-7 1 16,4-3 0-16,3-7 0 0,4-11 0 16,2-9 1-1,1-6 1-15,1-9-1 0,1-5 1 0,-4-4-1 16,-2-2-1-16,-4-5 1 0,-5-1-2 16,-5-2 0-16,-5 3 0 0,-5 1-1 15,-4 6 1-15,-3 6-1 0,-3 9 0 16,-1 13 1-16,-2 14 0 0,0 10 0 15,0 9 1-15,1 3 0 0,0 5 1 16,3 1 0-16,1-1 1 0,5-4-1 0,4-5 1 0,6-4-1 16,5-5-1-16,6-4 1 0,6-4 0 15,4-7-1-15,6-5 1 0,2-5 1 16,2-3-1-16,0-4 0 0,-3-1 0 16,-3-4 1-16,-5-1-1 0,-5-4 1 15,-3-4-2-15,-6-3-1 0,-2 2 1 16,-3 1-2-1,-1 4 1-15,-2 5-1 0,-2 7-1 0,-1 10-1 16,-1 9 2-16,-3 8 1 0,0 7-1 16,-2 5 2-16,1 3 0 0,0 3 4 15,-1-1 0-15,3-2 0 0,2-4 1 16,4-4-1-16,4-5 0 0,4-5 0 16,4-4-2-16,4-6 1 0,4-6-1 15,5-6 0-15,0-7-3 0,1-7-2 0,0-6-2 0,-2-7-2 16,-3-5-2-16,-2-3-3 0,-2-6-3 15,-2 0-1-15,-3 1 3 0,-4 7 1 16,-3 9 1-16,-5 8 2 0,-5 10 2 16,-4 14 6-16,-6 11 4 0,-6 11 2 15,-2 8 3-15,-3 7 2 0,-1 4 3 0,1 6 2 16,-1 4 0-16,3 2-2 0,2 1-1 0,1 0-1 16,3-2-2-16,-1 2-2 0,0-4-1 15,2-6-2-15,1-4-2 0,0-3 1 16,2-5-2-16,0-6 0 0,4-6-2 15,1-6-2-15,3-5-1 0,4-7-3 0,5-7-1 16,5-8-2-16,6-5 0 16,3-2-1-1,5-4 4-15,1 2 1 0,2 4 1 0,-3 5 2 16,-3 7 1-16,-1 5 1 0,-4 5 0 16,-1 6 2-16,-2 4 1 0,-4 1 1 15,0 2 2-15,-2 2 2 0,-2 2 1 16,0-2 0-16,0-2 0 0,-1-2-2 0,2 0-1 15,-2-3-1-15,2-3-1 0,2-4-1 16,1-4-1-16,2-5 1 0,5-4 0 0,3-7-1 16,6-6 0-16,0-5-3 0,1-5-3 15,-3-5-1-15,-2-1 0 0,-6-1 0 16,-5 6 0-16,-6 3 0 0,-5 7 3 16,-3 6 2-16,-3 9 3 0,-3 9 0 15,-4 8 3-15,-3 9 1 0,-3 6 4 0,-2 4 3 31,-1 4 3-31,-2 4 2 0,1 0-1 0,1-1 0 16,5-2-2-16,3-4-3 0,4-1-4 16,7-3-4-16,4-3-1 0,7-2-3 15,4-6 0-15,6-3 0 0,6-7 1 16,7-6-1-16,3-4 0 0,4-1 1 16,3-6-2-16,-2 1 0 0,1-2-1 0,-4 2-1 15,-5 1-1-15,-4 0 1 0,-5-1 0 0,-5 3 0 16,-3-1 2-16,-5 1 0 0,-2 2 0 15,-4 1 1-15,-2 3 1 0,-1 2-1 16,0 0 0-16,0 4 0 0,1 2-1 16,0 2 1-16,3 3 0 0,2 1 0 0,0 3 1 15,3 2 2-15,2 1 0 0,0 3 0 16,2-1 0-16,-3 3 0 0,0 1 0 0,-2-1-1 31,-1 0 0-31,-2-2 0 0,-2 0-1 16,-1-3 0-16,-1-2 0 0,1-3 0 15,-2-2 0-15,1-3 0 0,2-1 0 16,2-2 2-16,4-3-1 0,5-3 1 0,5-3 0 16,5-6-1-16,3-3 2 0,2-1-3 15,-2-4-7-15,-2 1-5 0,-7 0-17 0,-7 3-39 16,-9 3-65-16,-8 9-61 0,-5 4-128 16,-5 2-264-16</inkml:trace>
  <inkml:trace contextRef="#ctx0" brushRef="#br0" timeOffset="361145.4199">11308 13432 503 0,'-3'-21'126'0,"-4"4"4"16,-2 3-61-16,-3 6-26 0,-1 4-12 15,-4 7-2-15,-5 4-3 0,-5 6-3 31,-4 6-2-31,-3 9-1 0,-5 9-2 0,1 9-1 16,3 5-3-16,2 5 0 0,3 5-2 16,5 0-3-16,8-3-3 0,5-3-1 15,7-8-3-15,4-4 0 0,6-5-1 0,5-6-1 16,7-7 0-16,4-3 0 0,5-8 1 16,4-5-1-16,2-7 1 0,2-6 0 15,-1-8 1-15,1-7 1 0,-1-7 0 0,-3-6 1 16,-4-5 0-16,-2-6 0 0,-1-6-1 15,-3-7 0-15,-5-7-1 0,-3-1-1 16,-5 1-1-16,-4 6 0 0,-5 8 2 16,-5 8 0-16,-3 15 0 0,-4 12 2 0,-6 12-1 15,-3 12 1-15,-2 6-1 0,-2 5 0 16,-3 5-2 0,2 3 0-16,0 2 2 0,7-1-3 15,6-3-7-15,9-6-11 0,9-3-14 16,9-7-20-16,10-9-46 0,11-12-73 15,6-9-111-15,5-5-239 0</inkml:trace>
  <inkml:trace contextRef="#ctx0" brushRef="#br0" timeOffset="361361.4329">11677 13167 532 0,'-20'12'131'15,"-2"-1"6"-15,-3 3-15 0,-4 5-90 0,-5 4-5 0,-2 3 3 0,-6 3 2 16,-2 4 1-16,-1 6-4 0,0 7-5 31,0 10-8-31,3 6-6 0,-2 4-3 0,1 6-2 0,-1 2-1 0,0-1 2 16,3-2-5-16,1-5-19 0,3-5-30 15,4-4-119-15,6-6-136 0,6-3-339 0</inkml:trace>
  <inkml:trace contextRef="#ctx0" brushRef="#br0" timeOffset="361646.2209">11915 13489 565 0,'5'-16'127'0,"-3"3"11"15,-3 4-78-15,-1 4-22 0,-3 9-6 16,-6 6 3-16,-6 9 6 0,-1 11-3 16,-6 10-6-16,-6 10-7 0,-2 9-1 15,-2 4-1-15,1 0-3 0,3 0-3 16,1-2-4 0,5-7-4-16,6-3-4 0,4-7-2 15,9-7 0-15,5-3-3 0,8-10-8 16,4-8-11-16,6-8-16 0,7-10-25 15,4-10-119-15,4-11-135 0,3-5-319 0</inkml:trace>
  <inkml:trace contextRef="#ctx0" brushRef="#br0" timeOffset="362084.2088">12148 13589 659 0,'-4'-1'135'0,"0"1"4"16,-1 7-106-16,-2 9-10 0,0 6 4 15,-3 5 2-15,-2 6 3 0,-2 6 3 16,-2 6-1-16,2 0-10 16,0 4-8-16,2 0-5 0,2 1-3 15,2 0-2-15,3-2-2 0,3-7-3 16,0-1 0-16,2-10 0 0,3-4-1 16,-1-8 0-16,-1-7 0 0,2-5 1 15,-1-4 0-15,3-7 1 0,-1-4 0 16,2-8 0-16,0-7 1 0,2-7 0 15,0-8-2-15,-1-6 0 0,0-7-1 0,0-5 0 0,0-2 0 16,1-3 0-16,-1-3 0 0,1 4 0 16,0 3 0-16,2 6 0 0,-2 7-1 15,3 8 1-15,2 10-1 0,3 8-1 16,2 6 1-16,5 4-1 16,1 6 1-16,3 7 0 0,0 5 0 0,1 9 1 0,-3 5-1 15,-3 7 1-15,-5 6 0 0,-3 3 0 16,-6-1 0-16,-5 1 0 0,-7-6 1 0,-6-3-1 15,-4-5 2-15,-7-2-1 0,-4-5 1 16,-5-2-1-16,-3-3 1 0,-1-5 0 16,1-2 1-16,-1-8 1 0,3-4-3 15,5-7-12-15,6-6-23 0,12-9 36 16,8-12-179 0,13-6-147-16,13-3-374 0</inkml:trace>
  <inkml:trace contextRef="#ctx0" brushRef="#br0" timeOffset="362330.8816">12557 13359 681 0,'2'-5'144'0,"0"4"1"16,4 7-115-16,2 6-11 0,4 1 2 16,4 9 1-16,1 6 2 0,1 7 1 15,0 7 1-15,0 3-3 0,-4 1-5 16,-2 3-4-16,-5 1-1 0,-4-4-2 15,-6-1-2-15,-6-6-3 0,-6-1 0 16,-5 0-2 0,-7-5-1-16,-6-2 3 0,-6-2-1 0,-1-4-5 15,-3-2-23-15,-2-7-4 0,4-8-152 16,6-6-147-16,6-3-374 0</inkml:trace>
  <inkml:trace contextRef="#ctx0" brushRef="#br0" timeOffset="362685.4061">13452 13716 627 0,'-2'-6'132'16,"-5"9"7"-16,-1 5-98 0,0 8-17 0,-1 5 3 15,-1 3 3-15,0 6 2 0,1 3 0 16,3 4-4-16,2 0-9 0,3 1-5 15,4 0-5-15,0 0-4 0,2-6 2 16,2-3-3-16,1-6-10 0,0-5-23 0,1-8-39 16,0-12-99-16,-4-9-128 0,-1-4-310 15</inkml:trace>
  <inkml:trace contextRef="#ctx0" brushRef="#br0" timeOffset="362886.0912">13456 13446 714 0,'-1'-7'152'0,"-2"2"1"0,3 5-109 16,2 3-39 0,2 0-3-16,4 1-1 0,1 3-9 15,3 0-18-15,1 4-12 0,1 0-115 16,2 0-120-16,1 2-300 0</inkml:trace>
  <inkml:trace contextRef="#ctx0" brushRef="#br0" timeOffset="363201.4839">13921 13686 645 0,'7'1'140'16,"-2"2"2"-16,-2-2-76 0,1-1-44 15,0 2 4-15,-2-2 6 0,-2 0 4 0,-1-1 2 16,-4 1 1-16,1 0-5 0,-4 1-13 16,-2-1-8-16,-4 2-5 0,-4 2-1 15,-3 3-4-15,-2 2-1 0,-1 2-2 0,-2 1 1 16,3 3-1-16,4 0-1 0,2 0 1 15,5-1-1-15,7-2-1 0,6 0 0 0,7-3-1 16,7-1 1-16,6-2-1 0,7 1 1 16,6-3 1-16,5 0 0 0,-1 3 1 15,-1 2 0-15,-2 2 0 0,-5 2-1 32,-5-2 1-32,-8 1 0 0,-4 2 1 0,-7 1-1 15,-5 0 2-15,-5 0 1 0,-6-2 2 16,-5 4 2-16,-6-2 3 0,-5 0 1 15,-8-3 1-15,-6-2 0 0,-4 0-1 16,-3-1-3-16,0-2-1 0,-1-2-1 0,3-5-3 16,6-3-8-16,6-5-16 0,9-5-27 15,9-9-145-15,11-4-155 0,14 1-391 0</inkml:trace>
  <inkml:trace contextRef="#ctx0" brushRef="#br0" timeOffset="364002.0476">14665 13980 575 0,'-7'-4'130'0,"4"-5"4"16,4-2-93-16,4-5-12 0,6-2 0 16,6-3-1-16,6-1-4 0,2 0-3 15,6 3-5-15,-1 3-4 0,1 10-4 0,-4 7-1 16,-3 7-1-16,-4 8 0 0,-4 4-1 15,-5 7 0-15,-4 2 1 0,-5 2 0 16,-5 1 1-16,-3-1 2 0,-5-3 2 16,-4 1 0-16,-3-3 2 0,-3 0 0 15,-3-2 0-15,-3-3-1 0,-1-1-3 0,-2-4-2 32,4-4-1-32,2-3-2 0,2-6 0 0,8-3-2 15,7-6-1-15,9-10 1 0,13-8-1 16,8-5 0-16,8-6-1 0,10-5 0 0,4 1 0 15,1 3-1-15,-2 6 1 0,-5 9 0 16,-5 7-1-16,-7 9 0 0,-4 3 0 16,-5 6 0-16,-4 3 0 0,-2 4 0 15,-2 2 1-15,-2 3-1 0,-3 0 1 0,-3 4 0 16,-2 1 0-16,-2 1 0 0,-3 1 1 16,-4 1-1-16,-4 1 1 0,-1 1-1 0,-4-2 1 15,1-1-1-15,-1-3 1 0,3-5-1 16,4-4 1-16,3-4 1 0,6-6-2 15,7-6 1-15,7-6 0 0,7-7 0 16,6-4 0 0,4-6-1-16,4-2 0 0,2-1 1 15,-1 3-1-15,-2-2 0 0,0 4-1 16,-3 3 1-16,-3 3 0 0,-3 2 0 0,-1 1 0 16,-3 0 0-16,-4 1 0 0,-2 3 1 15,-4 2-1-15,-2 3 1 0,-1 0-1 16,-2 2 1-16,-3 5 1 0,-2 6 1 15,-1 5 4-15,-3 3 3 0,-2 5 2 0,-1 5 4 16,0 6 1-16,-2 3 1 0,1-1-1 16,1 2-3-16,4 0-3 0,0-3-4 0,3-3-2 15,1-4-2-15,1-4 0 0,1-5-4 16,0-4-7-16,1-5-6 0,1-6-15 16,-1-5-24-16,0-6-24 0,2-7-53 15,-2-6-64-15,3-5-116 0,0-5-239 0</inkml:trace>
  <inkml:trace contextRef="#ctx0" brushRef="#br0" timeOffset="364182.672">15388 13718 594 0,'-4'-11'136'0,"1"6"1"15,2 1-86-15,0 5-32 0,3 3-9 32,1 0 1-32,4 5-5 0,1 1-9 0,1 2-17 15,3 3-39-15,2-1-79 0,-2 5-106 16,-3 1-256-16</inkml:trace>
  <inkml:trace contextRef="#ctx0" brushRef="#br0" timeOffset="364719.0545">15538 14018 618 0,'-10'-4'151'0,"1"0"7"0,1-1-98 15,4 0-16-15,4-3-1 0,3-2-3 16,5-1-13-16,6-2-10 0,5 0-6 15,6-1-4-15,5-2-4 0,1 4-1 16,2 2 1 0,-1 4 0-16,-4 6 0 0,-3 5 0 0,-5 5 0 15,-4 8 2-15,-6 6-2 0,-3 3 1 16,-5 3 0-16,-2 3 1 0,-4-1 0 16,-1 2 0-16,-4-2 0 0,-2-2 2 15,-3-2 0-15,-2-1 2 0,-3-7 1 16,-7-3-1-16,0-6 1 0,-1-4-1 15,0-4 0-15,4-6-1 0,4-4-2 0,7-6-2 0,11-6-1 16,10-8-2-16,10-6 0 0,7-5-1 16,10-4-3-16,6-2 0 0,2 1 1 15,0 6-1-15,-4 10 0 0,-3 7 0 16,-3 8 1-16,-6 11 0 0,-5 4 1 16,-5 6 0-16,-1 5 1 0,-4 2-1 15,-4 2 1-15,-2 1 0 16,-1-2 1-16,-2 2 0 0,0-3 1 15,-2-2 0-15,-1-4 0 0,1-1-1 16,0-5 1-16,3-2 0 0,1-7 0 16,3-3 0-16,4-5-1 0,5-4 1 15,1-4-1-15,6 0 0 0,-2-2 0 0,-2-1-1 16,1 0 0-16,-4 2 0 0,-4 6 1 16,-3 2-1-16,-4 1 0 0,-2 5 0 0,-2 3-1 15,1 5 2-15,-4 3 0 0,-1 5 1 16,-2 4 2-16,0 0 3 0,-1 4 2 15,-3 2 1-15,-2 5 1 0,1 1-2 0,-3-1 0 16,2-1-3-16,-2 3-1 0,1-2-3 16,1-2-5-16,2-7-9 0,2 0-9 15,2-5-23-15,1-4-20 0,3-7-20 0,4-6 23 16,3-7-135-16,2-9-123 0,4-7-277 16</inkml:trace>
  <inkml:trace contextRef="#ctx0" brushRef="#br0" timeOffset="364834.9999">16297 13512 643 0,'-8'-3'142'32,"2"4"4"-32,-2 7-78 0,1 4-47 0,2 4-6 15,-1 3-2-15,5 4 8 0,2 1-2 16,4-1-31-16,2-2-140 0,6 2-135 16,0-5-350-16</inkml:trace>
  <inkml:trace contextRef="#ctx0" brushRef="#br0" timeOffset="366089.0761">16429 13954 759 0,'-3'-11'154'0,"6"-5"0"0,5 2-143 15,7-1-9 1,6-5-1-16,2-3 3 0,2-1 0 15,0 0 2-15,-1 5 3 0,0 4 2 16,-3 5 1-16,-3 5 0 0,-3 7 2 16,-2 5 0-16,-4 9 0 0,-2 6-2 0,-3 6-1 15,-4 2-2-15,-1 7-1 0,-2 2-1 16,-2 3-1-16,-3 0-1 0,-1-3-1 16,-1 1 0-16,1-2 0 0,-5-6 1 0,1-3 0 15,-2-5 1-15,-2-5-2 0,1-5 1 16,1-6 0-16,0-4-1 0,4-5 0 15,4-5-1-15,4-10-1 0,8-7 0 0,7-7-1 16,7-8-1-16,7-3-1 0,7-3 0 16,4 3 0-16,3 3-1 0,2 7 1 15,-4 7 0-15,0 8-1 0,-4 7 2 0,-4 7-1 16,-4 3 0-16,-3 4 1 0,-5 4-1 16,0 4 0-16,-5 2 1 0,-2-1 0 15,-4 0 0-15,0 0 0 0,-2 1 1 16,-1-2 0-16,-2-2 0 0,1 0 0 15,1 0 0-15,-1-2 0 0,1 1-1 0,4-2 1 32,2-3 0-32,3-1 0 0,7-7 1 0,3-4-1 15,2-4 1-15,5-10 0 0,4-3-1 16,0-9-3-16,0-3-2 0,-3-4-2 16,-2 2-1-16,-4 0 0 0,-7 4 0 15,-5 5 0-15,-4 6 2 0,-5 10 2 16,-6 9 3-16,-4 8 3 0,-5 10 3 15,-1 12 3-15,-3 2 4 0,-3 14 5 0,-1 3 2 0,0 3 2 16,-1 1-1-16,5 3-3 0,3-5-2 16,3 0-4-16,4-8-5 0,5-4-2 15,7-6-3-15,5-9-1 0,2-9 0 16,6-8 0-16,2-10-1 0,4-8-2 16,2-10-2-16,1-7-3 0,2-7-2 0,0-2-1 15,-5-1-1 1,-2 5 2-16,-4 5 1 0,-3 8 2 15,-4 8 3-15,-3 8 1 0,-2 7 1 16,-1 8 2-16,0 4 2 0,-1 3 1 16,-2 4 1-16,0 2 3 0,0 4 1 15,-4-1 0-15,-2-1-1 0,-1 1 0 0,0-1-2 16,0-3-2-16,-1-3 0 0,2-3-2 16,0-3-1-16,2-2-1 0,1-4 1 0,3-3 0 15,4-5-1-15,5-5 1 0,5-6 1 16,3-7-1-16,5-6 0 0,3-4-1 15,2-7 0-15,1 5 0 0,-4-2-1 0,0 3 1 16,-3 4 0-16,-1 6-1 16,-3 6 1-16,-4 7 0 0,-1 3 0 0,-4 8 0 15,-1 7 0-15,-2 6 0 0,-5 4 1 0,-2 3 1 16,-3 4 1-16,-1 4 0 0,-5-1 1 16,-3 2-1-16,-3-2 1 0,0-1-1 15,-1-3-1-15,1-2 0 0,0-6-1 0,3-3 0 16,2-7 0-16,4-2 0 0,0-3 1 15,4-5 0-15,4-8-1 0,2-5 1 32,7-3 0-32,6-6-1 0,3-1 0 0,3-4-1 15,1 2 0-15,3 4 0 0,-1 5 0 16,-1 2 0-16,-2 8 0 0,-1-1 0 0,-1 9-1 16,-1 2 1-16,-4 2 0 0,-2 1-1 15,-5 5 1-15,-4 0-1 0,-1 4 0 16,-5-2 0-16,-1 1 1 0,-3 0-1 15,-2 1 1-15,0-3 0 0,-1-3 1 0,0 0-1 16,-1-3 0-16,3-1 1 0,-1-1 5 16,5-3 2-16,3-3 1 0,3-6 1 15,5-5-1-15,6-1 0 0,3-7 0 0,7-4-4 16,3 1-4-16,4 3-1 0,-3 5 0 16,-2 5 0-16,-3 5-1 0,-4 9 1 15,-7 9 0 1,-6 7 2-16,-6 10 2 0,-3 4 4 15,-5 10 4-15,-7 6 2 0,-6 4 3 16,-4 2 2-16,-3-1-2 0,-1-2-1 16,-1-1-4-16,1-8-4 0,5-7 3 0,4-8-17 15,7-7 11-15,3-14-52 0,12-6-48 16,7-13-145-16,1-14-184 0,3-9-445 16</inkml:trace>
  <inkml:trace contextRef="#ctx0" brushRef="#br0" timeOffset="368822.8883">5290 15116 631 0,'-10'-4'136'0,"2"-1"6"93,-1 2-97-93,6 1-17 0,1 0-3 0,1-1 1 0,1 1 2 0,3-3-2 0,-1-2-6 0,2-4-6 0,2-5-5 0,2-4-4 0,2-6-2 0,2-5-1 0,0-4 0 0,-1-1-1 0,-1-3-1 0,-1 3 1 0,-5 1-1 0,0 6 4 16,-4 7 2-16,-2 5 3 0,-1 8-1 16,-1 7 0-16,-3 11 0 0,2 9 1 15,-3 8-2-15,4 9-3 0,0 9-1 16,4 6 1-16,4 5 0 0,3-1 0 0,5-1-1 15,4-4 0-15,1-4-1 0,0-9 0 16,-2-6-1-16,-1-8-1 0,-3-5 1 16,-3-7 0-16,-6-4 1 0,-4-5 0 15,-5-4 1-15,-4-6-1 0,-4-4 1 16,-5-7-1-16,-3-7 0 0,-3-10-1 16,-2-4-1-16,-1-5 0 0,3 0 1 0,1 3-1 15,5 5 0-15,3 7 1 0,5 9 1 0,6 8 0 16,3 7-1-16,5 5-1 0,3 2 1 15,6 5 0-15,4-1 0 0,6 3-2 16,5 0 1-16,2 1 0 0,3-1 1 16,3-1-1-16,-3 0 0 0,1-3 0 15,-2-1 1 1,-4-2-1-16,-4-1 0 0,-6-1 1 0,-5-1 0 16,-4-2 2-16,-5 2-1 0,-5 2 1 15,-6 1-1-15,-2 5 1 0,-5 6 0 16,-4 5 2-16,-4 3 1 0,-1 4 3 15,-3 5 2-15,3 1 1 0,1 0-1 16,3-4 0-16,4 0-1 0,3-3-4 16,5-2 2-16,3-5-7 0,5-2-7 0,3-6-47 0,4-6-142 15,2-6-160-15,1-10-407 0</inkml:trace>
  <inkml:trace contextRef="#ctx0" brushRef="#br0" timeOffset="369207.1483">6038 15415 645 0,'-4'-9'147'0,"0"1"4"15,0-5-75-15,4 3-43 0,3-3-15 16,0 3-2-16,1-1 2 0,-2 2 0 16,1 2-2-16,-1 4-11 0,0 4-16 15,0 7-24 1,-2 5 127-16,-4 3-256 0,-2 8-148 0,-5 5-401 16</inkml:trace>
  <inkml:trace contextRef="#ctx0" brushRef="#br0" timeOffset="369338.2571">5939 15782 635 0,'3'-7'155'0,"1"-2"4"0,2-2-34 16,5-4-92-16,3 0-12 0,0 0-1 0,-2 1 1 0,-2 3-1 15,-2 2-3-15,-3 3-10 0,1 6-13 16,-3 4-22-16,-1 3-146 0,2 6-143 16,-4 2-371-16</inkml:trace>
  <inkml:trace contextRef="#ctx0" brushRef="#br0" timeOffset="372492.5685">7155 15072 421 0,'1'-14'108'16,"-1"3"9"-16,-1 3-62 0,-1 3-3 15,-2 2 2 1,-1 1-2-16,-4 5-3 0,-4 1-6 16,-4 5-6-16,-4 3-3 0,-5 5-5 15,-3 5-5-15,-4 5-2 0,0 2-1 0,-2 5-2 16,1 2-2-16,1 5-3 0,6 2-2 15,4 0-2-15,5 3-2 0,7 1-3 16,10 2-1-16,6-2-2 0,9-5-1 16,8-2 0-16,7-6 0 0,9-6 1 0,6-6-2 15,4-9-5-15,3-6-12 0,3-8-14 16,-1-8-17-16,-1-4-12 0,-6-6-10 16,-7-6-5-16,-6-3 3 0,-9-3 12 15,-7-1 14-15,-10-2 17 0,-7-1 13 0,-6-3 11 16,-3 2 11-16,-4-2 11 0,-1 6 9 15,-2 1 9-15,1 7 9 0,0 6 4 0,0 7 1 16,0 7-3-16,-1 8-5 0,0 6-7 16,1 7-5-16,0 2-9 0,0 4-4 15,2 4-2-15,2 1-3 0,3 0-2 0,2-2-3 16,3-2-2-16,5-2-1 0,3-4-2 16,4-2 0-16,7-7-1 0,4-6 0 31,6-8 0-31,3-3 0 0,4-9 1 0,2-4-1 15,2-4 1-15,-2-2 0 0,-2-2 0 16,-3 2 0-16,-5-3 0 0,-6 4 0 0,-7 2 1 16,-5 0 0-16,-6 4 0 0,-5 3 0 15,-6 2 0-15,-2 3 1 0,-3 5-1 16,-2 0 0-16,0 5 0 0,-3 2 1 16,2 2 0-16,0 3 1 0,2 1 0 0,2 0 0 15,2 1 0-15,5 0-1 0,2-1-1 16,6 0-1-16,6-3-1 0,4 0 0 15,7-3-1-15,5-1 0 0,6-2 1 0,6-1 0 16,2-3 0-16,3-4 1 0,-1-1-1 16,2-1 0-16,-3 0 0 0,-2 0 0 15,-3 0 1 1,-3 0-1-16,-5 6 0 0,-5 2 0 16,-6 2 0-16,-4 2 0 0,-5 1 1 0,-4 0 1 15,-4 0-1-15,-4 0 1 0,-2 2 0 16,-5 3 0-16,-2 1 1 0,-3 4-2 15,0 3 0-15,-2 3 0 0,2-1 0 16,3 0 0-16,2 1 0 0,4-1 0 16,4-1-1-16,5-1 0 0,6 0 0 0,3-1 0 0,7-1 0 15,3-2-1-15,6-2 1 16,4-2 0-16,1-3 0 0,3 0 0 0,0 0 0 16,0 0 1-16,0 2-1 0,-1 4 1 15,-2 0-1-15,-5 1 1 0,-5 1 0 16,-3 2 1-16,-6 0 2 0,-8 4 3 15,-4 0 3-15,-9 3 2 0,-5 2 2 0,-6 5 3 0,-5 1 0 16,-4 3 0-16,-5-2-1 16,-2 1-2-16,-4-2-3 0,2 1-1 0,0-5-3 15,4-5-3-15,4-5 1 0,8-4-2 16,7-6-11-16,9-10-8 0,9-11-19 16,9-11-34-16,12-10-29 0,5-10-101 31,10-8-138-31,5-3-288 0</inkml:trace>
  <inkml:trace contextRef="#ctx0" brushRef="#br0" timeOffset="372723.8759">8155 14862 680 0,'-5'-7'147'16,"-1"8"6"-16,-1 6-103 0,1 6-19 16,-3 8 2-16,-3 8 5 0,-4 10 1 0,-3 8 1 0,-3 5-3 15,0 7-7-15,0 4-8 0,4 2-5 16,1 2-3-16,7-3-4 0,8 0-4 15,9-5-3-15,9-4-1 0,9-8-1 16,9-8-1-16,8-11 1 0,5-12-1 16,3-7 1-16,2-9-2 0,1-9-7 15,-2-8-7 1,-6-6-24-16,-7-4-28 0,-11-3 116 0,-12-8-244 16,-17 1-151-16,-15 1-387 0</inkml:trace>
  <inkml:trace contextRef="#ctx0" brushRef="#br0" timeOffset="372870.9872">7907 15279 614 0,'6'-5'155'0,"8"-5"2"0,7-1-10 0,7-2-127 15,7-5-16-15,6-4 1 0,2-3 0 16,-1-1 0-16,-1 0 4 0,-5 1-7 16,-4 5-21-16,-5 3 4 0,-7 6-145 15,-7 4-132-15,-6 7-345 0</inkml:trace>
  <inkml:trace contextRef="#ctx0" brushRef="#br0" timeOffset="373254.9337">9231 14839 614 0,'-17'-6'135'0,"0"9"6"15,-1 6-99-15,2 6-8 0,-1 10 5 16,1 7 6-16,-3 9 2 0,2 12-3 16,0 6-4-16,3 7-6 0,0 4-8 15,3 0-6 1,1 1-4-16,5-2-6 0,0-4-4 16,5-6-2-16,6-9-1 0,4-5-1 0,6-9-7 15,4-9-6-15,5-11-23 0,3-11 141 16,2-11-293-16,4-13-168 0,0-12-465 15</inkml:trace>
  <inkml:trace contextRef="#ctx0" brushRef="#br0" timeOffset="373692.4301">9375 15129 680 0,'-6'14'149'0,"-1"3"2"0,1 7-92 16,1 7-41-16,4 4 0 0,1 2 4 15,0 0 3-15,-1 3 0 0,0 1 1 16,1 3-2-16,1 0-7 0,0-1-5 15,1-3-5-15,-1-4-2 0,3-4-3 0,-2-8 0 16,0-6-2-16,0-7 0 0,1-8 1 0,-1-6-1 16,1-7 1-16,-2-9 0 0,0-6 0 15,-1-7 0-15,-2-7 1 0,0-5-2 16,-1-6 1-16,-1-2-1 0,1-3 1 16,1-2-1-16,2-3 0 0,4 0-1 15,2 1 1 1,2 4 0-16,3 7 0 0,4 6-1 0,3 10 0 15,2 10 0-15,2 9 0 0,2 7 0 16,1 7 0-16,-1 6 1 0,0 8-1 16,-1 5 1-16,-2 7 0 0,-3 4 0 15,-4 7 0-15,-5 1 0 0,-6-2 0 16,-5 1 1-16,-5-4 0 0,-6-3 0 16,-2-4 1-16,-5-5 0 0,-3-4 0 0,-1-5 0 0,-2-3 1 15,-2-5-1-15,1-4 0 0,1-5 2 16,3-5-4-16,3-9-3 0,8-7-25 15,6-11-24-15,10-7-128 0,5-3-145 16,6-2-352-16</inkml:trace>
  <inkml:trace contextRef="#ctx0" brushRef="#br0" timeOffset="374008.6039">9765 14751 629 0,'6'-20'148'0,"3"5"4"0,2 3-73 16,4 7-49-16,6 5-3 0,5 6 2 16,3 7-1-16,-1 8-4 0,3 8-2 0,-1 3-3 15,0 8-4-15,-4 2-1 0,-4 2-3 0,-4 5 0 16,-5 1 2-16,-6-1 0 0,-5 0 2 16,-8-3 2-16,-7-3 0 0,-6 0 0 15,-7-3-2-15,-8-5-1 0,-4 0-3 16,-6-4-1-16,-1-2-5 0,1-3-2 15,1-8-13-15,6-7-131 0,7-8-57 0,7-10-148 0,1-6-347 16</inkml:trace>
  <inkml:trace contextRef="#ctx0" brushRef="#br0" timeOffset="374455.4751">11091 15118 778 0,'-4'-13'161'15,"1"0"1"-15,1 5-138 0,3 6-15 16,1 4-4-16,2 7 3 0,0 6 3 15,-1 8 3-15,3 6 0 0,-1 6 0 0,2 5-1 0,-3 4-2 16,1-2-3-16,-2-1-3 0,-2 0-1 16,0-5 1-16,-1-3-4 0,0-7-12 15,1-4-33-15,2-8-133 0,2-10-146 16,3-13-369-16</inkml:trace>
  <inkml:trace contextRef="#ctx0" brushRef="#br0" timeOffset="374623.9813">11126 14802 805 0,'-12'-7'166'0,"10"3"-1"15,1 4-142-15,3 4-21 0,3 3-2 16,4 0 4-16,2 6-6 0,2 1-7 0,4 2-17 16,1-1-25-16,5 2-115 0,0-1-130 0,2 1-319 15</inkml:trace>
  <inkml:trace contextRef="#ctx0" brushRef="#br0" timeOffset="374956.1219">11576 14882 617 0,'8'-15'143'0,"-6"2"3"15,0 1-68 1,1 4-46-16,0 4-4 0,0 1 2 16,-2 2 2-16,-1 1-4 0,0 0-1 15,-2 1-5-15,-2 2-9 0,-3 3-5 16,-2 4-3-16,-4 3 0 0,-1 3-1 0,-3 5 0 15,2 4 1-15,0 1-1 0,3 3-1 16,2-1 1-16,5 1-2 0,4 0 0 16,5-3-1-16,2-3 0 0,6-4-1 0,4-1 1 15,3-3 1-15,4-3 0 0,3-3 0 16,1-1 0-16,0-3 1 0,1 2 0 16,-4-1 0-16,-3 2 1 0,-4 0-1 0,-5 2 2 15,-4 3 4-15,-6 0 4 0,-7 2 3 16,-7 1 3-16,-7 3 2 0,-5 0 0 15,-6-1-1 1,-6-1-3-16,-3-3-6 0,-3-1-3 16,1-5-3-16,3-4 0 0,3-6-6 15,6-7-4-15,4-2-17 0,9-5-42 0,6-3-141 16,6 1-164-16,4-5-404 0</inkml:trace>
  <inkml:trace contextRef="#ctx0" brushRef="#br0" timeOffset="375794.6081">12632 15268 619 0,'-37'-3'140'0,"2"0"6"0,2 2-102 16,6-3-10-16,7 0 4 0,6-2 2 15,7-3-5-15,8-5-8 0,8-3-6 16,10-4-6-16,7-3-8 0,5-1-4 15,4 2-2-15,2 3 0 0,0 5-1 16,-2 7 0-16,-5 7-1 0,-5 10 1 16,-4 6 1-16,-6 7 0 0,-5 6 1 0,-4 3 1 0,-5 3 3 15,-6 0 1-15,-2 1 1 0,-4-1 1 16,-4-5 0-16,0-4-1 0,-2-1 0 16,-3-3-2-16,-1-2-1 0,0-4-2 15,1-5 0-15,2-1-1 0,3-3 0 16,2-4-1-16,9-6-1 0,6-6 1 15,8-6-1 1,5-5 0-16,7-6 1 0,5-1-2 0,3-1 1 16,3 2 1-16,2 3-1 0,-1 5 0 15,0 8-1-15,-1 6 1 0,0 4 0 16,-2 4 0-16,-4 5-1 0,-2 1 1 16,-4 2 0-16,-6 3 0 0,-4 1-1 15,-6 1 2-15,-6 2-1 0,-6-2 0 16,-4 0 1-16,-4 0 1 0,-3-1-1 0,-2-1 0 15,2-5 0-15,0-2 1 0,3-2 2 16,3-3 1-16,5-7 0 0,5-7 1 0,7-8-1 16,4-4 1-16,8-3-2 0,5-3-2 15,8 1-2-15,4-3 1 0,3 5-1 16,1 1 0-16,-3 1 0 0,-1 2 0 16,-2 2 0-16,-7 2 1 0,-4 2-1 0,-4 2 0 15,-4 4 0-15,-3 2 0 0,-3 3 1 0,-2 0-1 16,-3 2 1-16,0-1 0 0,-1 1 0 15,-2-2-1-15,-1 2 2 0,2-1 4 16,-1 0 3-16,-1 3 2 0,1 2 0 16,0 6 1-16,-1 9 2 0,0 7 2 31,-1 7-3-31,0 8-1 0,0 5-1 0,0 4 1 16,0 2-1-16,1-4-2 0,1-3-2 0,2-4-3 15,0-5-1-15,3-4-1 0,-1-7-2 16,0-6-11-16,0-5-8 0,1-9-18 15,0-7-30-15,0-8-22 0,1-9-122 16,-1-8-146-16,1-3-322 0</inkml:trace>
  <inkml:trace contextRef="#ctx0" brushRef="#br0" timeOffset="375957.4142">13210 14853 620 0,'0'-9'137'15,"4"2"6"-15,4 1-100 0,2 3-19 16,2 0-4-16,0 1-1 0,0 5 4 15,0 2-8 1,-1 6-22-16,-1 4-28 0,-1 10-114 0,2 1-122 16,-1 6-311-16</inkml:trace>
  <inkml:trace contextRef="#ctx0" brushRef="#br0" timeOffset="376394.667">13479 15283 691 0,'-22'-3'152'0,"3"2"2"16,4-1-113-16,8-1-19 0,4-3-1 15,8-5 3-15,4-3-5 0,5-6-5 16,7-6-2-16,4-1-6 0,4-2-4 0,2 2 0 16,0 4-1-16,-3 6-1 0,0 9 1 0,-5 9 1 15,-4 9 1-15,-2 7 1 0,-4 7 1 16,-3 5 1-16,-4 1 1 0,-2 4 3 15,-4-2 2-15,-5 0 0 0,-2-4 1 16,-3-1 1-16,-2-7 0 0,0 0 1 16,-4-6-1-16,0-3 0 0,-1-3-1 15,3-7-1 1,1-1-1-16,2-1-1 0,6-12-2 0,5-4-2 16,7-6-2-16,6-7-1 0,8-9-2 15,4-9 0-15,5-3-1 0,3 3 0 16,0 3 0-16,-1 5 0 0,-1 11 0 15,-2 9 0-15,-2 11 0 0,-2 11 0 16,-2 9 1-16,-2 8 1 0,-2 7 2 16,-3 5 3-16,-4 3 4 0,-4 2 3 0,-4-1 3 0,-4-1 1 15,-3-3 2-15,-3-4-2 0,-3-2-1 16,0-3-4-16,-1-2-3 0,0-4-4 16,3-4 0-16,0-3-2 0,3-5-11 15,3-8-5-15,2-6-41 0,3-3 5 16,1-2-173-16,1-2-173 0,1-3-415 15</inkml:trace>
  <inkml:trace contextRef="#ctx0" brushRef="#br0" timeOffset="376695.2884">14403 15334 787 0,'7'-7'175'0,"0"1"7"0,0-3-107 15,-1 0-41-15,3 1 0 0,-4-1 1 16,0 2 2-16,-3 2-5 0,-2 0-7 16,-3 2 7-16,-3 2 59 0,-3 5-294 0,-3 3-191 31,-3 1-548-31</inkml:trace>
  <inkml:trace contextRef="#ctx0" brushRef="#br0" timeOffset="390463.9839">18147 15849 454 0,'1'-17'106'15,"-2"2"8"-15,-1 3-70 0,-1 1-5 16,-2 1 0-16,1 1 3 0,-2 0 3 16,0-1 0-16,-3 2-3 0,-1 2-2 15,-4 2-2-15,-4 3-4 0,-2 6-4 0,-7 3-5 16,-9 7-3-16,-4 8-2 0,-4 11-3 16,-3 8-2-16,0 12-1 0,3 6-1 0,2 5-1 15,12 4-2-15,5 3-1 0,8-3-1 16,8-3-1-16,8-6-1 0,8-3-1 15,7-2-1-15,6-7 0 0,5-8-1 16,4-5-1-16,4-7-1 0,2-8-1 16,0-9 1-16,1-6 0 0,0-9 0 0,-1-9 0 15,2-13 0 1,3-9 0-16,1-8 0 0,2-11 0 16,2-11-1-16,1-8 1 0,-2-11-1 15,-4-5 0-15,-5-3 0 0,-8 1 1 16,-7 3-1-16,-11 9 0 0,-10 14 0 0,-8 16 0 15,-9 21 0-15,-8 16 0 0,-5 15 0 16,-7 14 0-16,-2 10 0 0,-1 9 0 16,3 7 0-16,4 1 4 0,4 1-5 0,7 3-8 15,8-2-18-15,7-5-32 0,5-4 31 16,5-9-160-16,4-10-149 0,0-12-337 16</inkml:trace>
  <inkml:trace contextRef="#ctx0" brushRef="#br0" timeOffset="390849.5775">18279 15708 417 0,'-1'-12'88'16,"-1"-4"7"-16,2-4-72 0,2-1 1 16,-1-4 4-16,1 1 6 0,-2 4 9 31,-2 2 4-31,-1 5-1 0,-2 6 0 0,-3 7 1 15,-4 9-1-15,-4 9 1 0,-6 6-2 16,-4 9-2-16,-6 7-2 0,-4 10 0 0,-2 10-4 16,0 4-2-16,-1 6-5 0,0 6-5 15,2 3-4-15,2 2-6 0,3-3-5 16,3-2-4-16,3 0-1 0,5-4-2 16,4-4 1-16,6-5-5 0,1-5 1 0,4-7-61 15,-2-5-137-15,-1-6-162 0,-4-9-412 0</inkml:trace>
  <inkml:trace contextRef="#ctx0" brushRef="#br0" timeOffset="391580.664">18959 15605 470 0,'-1'-25'130'0,"-6"5"7"15,0 2 6-15,-2 9-91 0,-3 9-13 16,-2 9-5-16,-3 13-2 0,-4 8 0 16,-3 10-5-16,-1 13-4 0,-3 9-5 15,-2 9-4-15,-2 8-1 0,1 1 0 16,4 1-2-16,3 3-2 0,5-7-2 15,8-3-2-15,11-6-3 0,9-9-1 0,8-4 3 0,5-9-3 16,6-8-5-16,5-8-20 0,0-11-25 16,-1-9-124-16,-4-14-139 0,2-12-343 15</inkml:trace>
  <inkml:trace contextRef="#ctx0" brushRef="#br0" timeOffset="392235.0633">19180 15818 522 0,'-3'-15'125'0,"2"2"10"0,0 5-77 15,0 1-3-15,0 2-5 16,1 3-4-16,1 3-5 0,-1 5-6 0,0 10-5 0,0 5-8 15,0 12-6-15,-1 7-2 0,-1 10 1 16,-2 10 1-16,0 3-2 0,-3 0-4 16,-1 3-3-16,2-5-3 0,-2-2-1 0,-1-6-2 15,4-6 1-15,1-8 3 0,1-5-6 16,3-9-17-16,1-4-27 0,4-10-4 16,0-9-126-16,2-9-134 0,1-5-320 0</inkml:trace>
  <inkml:trace contextRef="#ctx0" brushRef="#br0" timeOffset="392651.5268">19148 15762 505 0,'-5'-11'122'0,"1"2"10"0,-2 2-73 16,3 3-5-16,2 0-6 0,1 1-3 16,3-1-5-16,3-2-8 0,2-2-8 0,5 0-10 15,8-3-7-15,15-1-2 0,7 1 0 16,5 6 0-16,3 5 0 0,-1 7 0 16,0 5-1-16,-6 7 0 0,-14 7 0 15,-10 3-1-15,-11 2 1 0,-7 0 2 0,-7 3 1 16,-10 0 1-16,-7-2 3 0,-8-2 1 15,-10 0 0 1,-7-3 1-16,-3 3 0 0,2-6-3 16,3-1-2-16,0-3-1 0,5-4 3 15,7-4 0-15,9-8-20 0,4-7-39 16,5-13-128-16,1-4-146 0,9-4-371 0</inkml:trace>
  <inkml:trace contextRef="#ctx0" brushRef="#br0" timeOffset="393883.2021">19595 15448 521 0,'-1'4'116'0,"-4"-1"6"0,-1 1-82 15,3 1-8-15,2 1-1 0,3-4 2 16,3-2 2-16,2-5-1 0,5-3-4 16,3-3-6-16,2 0-5 0,4-4-4 0,0-6-2 15,0-3-4-15,-2-1-3 0,0-2-2 16,-4-1-2-16,-3-7 0 0,-4-3-1 0,-4 2 0 16,-2 0-1-16,-3 2 0 0,-2 2 1 15,0 5-1-15,-2 6 1 0,3 8 0 16,-1 8 0-16,2 8 0 0,0 9 0 15,1 11 2 1,3 9 1-16,0 7 0 0,2 8 1 16,1 6 0-16,2-1 1 0,2 2 0 15,1-5-2-15,1-2 0 0,-1-4-2 0,1-7 0 16,0-6-1-16,-2-4-1 0,-4-6 1 16,0-7 0-16,-6-6 0 0,-2-7 0 15,-6-8 0-15,-3-4 0 0,-4-4 0 16,-4-6 0-16,-2-5 0 0,-3-1-1 0,-3-5 0 15,-1 0 0-15,0 0 0 0,0 4 0 0,3 2 0 16,2 4 0-16,4 7 2 0,3 5 2 16,6 6 0-16,5 2 0 0,4 4 0 15,5 3 1-15,7 2-2 0,7 1 0 16,7-1-2-16,5 0 0 0,6-3 0 16,4-3 0-16,3-2-1 0,0-3 1 0,-3-4 0 15,-4 0-1-15,-2-1 0 0,-3-1 0 0,-6 1 1 16,-4 0-1-16,-6 2 0 0,-4 0-1 15,-6 0 1-15,-5 2 0 0,-6 4 0 16,-5 2 0-16,-4 2 0 0,-3 3 0 16,-4 4 0-16,-1 2 1 0,-2 3 2 31,-1 3 3-31,-4-1 1 0,2 5 1 0,-3-2 0 16,2-2 1-16,0-2-2 0,3-1 0 0,3-1 1 15,5-3 1-15,4-4-40 0,7 0 37 16,6-3-183-16,3-2-152 0,6-1-399 15</inkml:trace>
  <inkml:trace contextRef="#ctx0" brushRef="#br0" timeOffset="394283.5536">20220 15428 592 0,'12'-15'134'0,"-3"6"7"0,1 8-80 16,0 9-18-16,4 6-5 0,-1 7 0 15,0 9 1-15,1 9-1 0,-1 7-6 16,-3 5-6-16,-3 4-7 0,-4 0-3 0,-3 5-4 16,-4 1-1-16,-7 2-2 0,-5 3-2 0,-8-1-2 15,-9 3-1-15,-10 2-2 0,-10-2 3 16,-3-1 0-16,-2-4 7 0,0-5-45 15,5-5-149-15,12-5-152 0,10-9-406 16</inkml:trace>
  <inkml:trace contextRef="#ctx0" brushRef="#br0" timeOffset="398688.1676">16865 16194 455 0,'11'-18'101'47,"1"4"8"-47,0 3-74 0,2 4-1 0,-2 0 2 0,-2 3 2 0,-4 4 2 0,-6 4 1 16,-4 1-2-16,-8 6-4 0,-6 4-5 0,-7 3-2 0,-8 5-1 0,-9 0-3 0,-6 0-3 0,-8 4-7 0,-2-2-3 0,-1-1-2 0,1-2-3 0,2 1-2 0,9 0-2 0,7-1 0 0,9-1-1 0,9-3-1 0,7 0 0 0,7-3 1 0,6-4-1 0,5-2 0 15,4-5 0-15,7-2 0 0,3-4 1 16,6-2-1-16,7-3 1 0,3-2-1 16,4 1 1-16,4-1-1 0,0 2 0 15,1 1 1-15,1 0-1 0,-3 2 0 16,1 2 0-16,-1 2 0 0,-1-2 1 0,-2 4 0 0,-1 0 1 15,-4 2-7-15,-3 0-5 0,-7 0-15 16,-4 0-14-16,-8 2-11 0,-9-3-8 16,-7 0-107-16,-10-2-109 0,-6 3-251 15</inkml:trace>
  <inkml:trace contextRef="#ctx0" brushRef="#br0" timeOffset="398904.597">16346 16634 408 0,'-23'14'110'0,"11"0"6"15,10-3-8-15,11-1-52 0,10-5-4 16,10-2 2-16,7-2 3 0,8-2-2 16,7-2-3-16,5-2-9 0,1-2-9 15,2-1-8-15,0-2-7 0,-2 3-4 0,-4 0-4 16,-7 2-2-16,-8 1 2 0,-8 4-3 0,-11 0-5 16,-13 4-179-16,-9-3-152 0,-9 3-415 15</inkml:trace>
  <inkml:trace contextRef="#ctx0" brushRef="#br0" timeOffset="399627.1161">14239 16428 500 0,'-20'-21'116'15,"-1"2"7"-15,-1 5-79 0,-2 7-2 16,-2 4-8-16,-3 3 1 0,1 6 3 0,-3 9-4 15,1 4-5-15,1 12-4 0,1 10-3 16,4 5-3-16,1 6-2 0,1 4-3 16,3 3-1-1,2-2-2-15,3 0-2 0,4-7-2 16,5 0-1-16,6-4-2 0,6-6 0 16,8-4-2-16,3-5 0 0,9-8 0 15,2-11 0-15,5-10 0 0,3-9 0 0,5-9 0 16,-3-10 0-16,2-7-1 0,-1-7 0 15,0-5 0-15,-2-2 0 0,-5-6 0 16,-6-6-1-16,-5-7 1 0,-5 0-1 0,-10 2 1 16,-8 6-1-16,-7 6 0 0,-8 11 0 15,-6 12 0-15,-4 13 0 0,-6 9 0 16,-4 6 0-16,-4 5 0 0,-4 7 1 0,2 5-1 16,4 1 0-16,5 4 0 0,8 3 5 15,8 4 2-15,12 1-17 0,8-1-34 16,9-3-123-16,6-2-138 0,6-5-351 0</inkml:trace>
  <inkml:trace contextRef="#ctx0" brushRef="#br0" timeOffset="399858.9408">14483 16226 539 0,'4'-13'122'16,"-4"7"6"-16,-4 8-69 0,-4 7-18 0,-3 6-6 15,-4 4 2-15,-5 7 1 0,-6 7 2 16,-3 8-4-16,-4 7-5 0,-3 7-7 16,-1 4-4-16,-5 3-3 0,-3 4-2 15,-2 0-3-15,-3 2-4 0,1 1-2 16,-1-2-2-16,3 0 2 0,4 0 4 0,8-3-12 16,9-4-34-16,8-7-138 0,8-10-145 0,10-6-378 15</inkml:trace>
  <inkml:trace contextRef="#ctx0" brushRef="#br0" timeOffset="400186.0402">14929 16261 550 0,'-4'-9'126'0,"-6"8"7"0,-6 5-81 0,-5 6-10 15,-4 10-1-15,-7 4 2 0,-4 8-1 16,-3 9-1-16,-3 8-5 0,1 4-5 16,2 4-8-16,5 0-5 0,2 5-4 15,6-2-3-15,4-1-3 0,7-3-4 16,7-5-1-1,8 0-1-15,7-7 0 0,6-7 2 16,9-7-5-16,5-9-10 0,6-10-28 0,2-9-18 16,2-10-118-16,3-10-135 0,-1-8-323 15</inkml:trace>
  <inkml:trace contextRef="#ctx0" brushRef="#br0" timeOffset="400490.8158">15057 16434 550 0,'-1'8'129'0,"-5"5"11"15,-2 9-59-15,2 8-37 0,-1 4-4 16,1 4 3-16,-2 1 2 0,-2-1-4 16,0 2-10-16,-2-2-8 0,0-3-8 15,-1-1-5-15,1 0-3 0,0-2-2 16,1-4-2-16,2-3 3 0,3-1-3 0,1-7-9 16,4-2-35-16,2-7 140 0,4-8-272 0,2-4-157 15,2-9-435-15</inkml:trace>
  <inkml:trace contextRef="#ctx0" brushRef="#br0" timeOffset="400643.8898">15004 16618 535 0,'-10'-6'126'0,"0"1"7"0,4 2-81 0,5 1-14 16,3-4-2-16,5-3-1 0,2-2-7 15,7-3-7-15,3-3-8 0,6-2-8 16,3-2-2-16,0-1-2 0,3 1-1 15,-1 4 1-15,-2 3-1 0,-1 3 1 16,-4 5-1-16,-3 7 0 0,-1 8 0 0,-4 5 1 16,-5 5 1-16,-3 6 2 0,-6 6 1 0,-4 2 4 15,-5 0 3-15,-4-2 2 0,-6 0 3 16,-3-1 1-16,-5-6 0 0,-6-5-2 16,-3-3-3-16,-5-4-2 0,0-1-3 15,1-4-3-15,3-2 0 0,6-2 9 16,11-4-18-1,8-2 117-15,9-6-282 0,8-2-164 16,5-9-474-16</inkml:trace>
  <inkml:trace contextRef="#ctx0" brushRef="#br0" timeOffset="400928.2183">15428 16226 659 0,'4'-9'140'0,"5"7"7"15,4 6-105-15,6 5-17 0,6 5-3 16,5 7-1-16,2 3 1 0,-1 3-1 16,0 5-4-16,-4 3-4 0,-3 1-3 15,-5 3 1-15,-5-1-1 0,-7 3 3 16,-6 0 0-16,-5 0 1 0,-8-2-1 0,-8 0-1 0,-5-4 0 16,-9 0-3-16,-7-3-1 0,-3-1-1 15,-3 1 2-15,2 0 14 0,2 0-15 16,3 2-189-16,12-9-160 0,2 3-438 15</inkml:trace>
  <inkml:trace contextRef="#ctx0" brushRef="#br0" timeOffset="415380.4434">21484 15509 387 0,'18'-11'105'15,"-2"4"8"-15,-5 2-41 0,-1 3-14 16,-4 0-9-16,0 2 0 0,-4 0 0 15,-2 0-1-15,-3 2-4 0,-5 0-4 0,-2 3-3 32,-3 2-5-32,-3 3-6 0,-5 6-5 0,-4 2-4 15,-5 5-4-15,-3 5-1 0,-5 2-3 16,-6 2-1-16,-4 2-1 0,-6 1-2 16,-3 0-1-16,-2 1 0 0,-1 3-2 15,1 0 0-15,3 2-1 0,8-2 0 16,8-2 0-16,9-3-1 0,14-3 1 0,11-8 0 15,14-6 1-15,13-8 1 0,11-7 1 0,10-6 2 16,11-7 1-16,9-5 1 0,6-6 0 16,4-2 1-16,0-3-1 0,1 2-1 15,-3 2-1-15,-2 3-1 0,-5 4-1 16,-4 3 0-16,-2 3-2 0,-8 3 0 0,-4 4 2 16,-8 0-4-16,-8 1-10 0,-8 2-23 31,-11-2-21-31,-10 2-132 0,-15 2-147 0,-12 0-358 15</inkml:trace>
  <inkml:trace contextRef="#ctx0" brushRef="#br0" timeOffset="415564.8835">20891 16251 677 0,'-16'9'147'0,"13"2"1"0,10-5-110 15,16-1-14-15,14-5-12 0,13-6 2 16,15-4 2-16,7-5 1 0,8-5 0 15,3-2 2-15,3-2-5 0,1-3-6 16,-7-1-3-16,-6 3-1 0,-12 2 3 0,-9 4 1 16,-15 2-14-16,-12 4 132 0,-17 3-293 15,-14 4-160-15,-21 0-474 0</inkml:trace>
  <inkml:trace contextRef="#ctx0" brushRef="#br0" timeOffset="416459.7439">22641 15313 569 0,'-6'-16'126'0,"-3"3"7"15,1 7-87-15,-1 5-11 0,3 5-8 16,-2 7 0-16,1 10 4 0,2 10 0 0,-2 12-6 16,1 11-6-16,-1 12-3 0,2 5 1 31,-2 7-2-31,1 0-3 0,0 2-2 0,1 0-1 15,-1-5-1-15,0-6-1 0,-2-5-3 16,0-5-2-16,-1-8 1 0,0-8-1 16,-1-10-5-16,-2-7-15 0,1-4-22 15,0-6-18-15,2-10-88 0,2-8-23 0,2-11-105 16,4-7-192-16</inkml:trace>
  <inkml:trace contextRef="#ctx0" brushRef="#br0" timeOffset="416764.6541">22451 15886 586 0,'-1'-4'132'15,"1"3"9"-15,5 4-82 0,2 0-17 16,9 1-7-16,3-1 0 0,10-3 1 0,6 0-4 16,7-3-7-16,6-4-9 0,3-5-6 15,2-5-5-15,1-3-2 0,-3-1-1 0,-5-5-1 32,-6-6 0-32,-9-3-1 0,-6-6-4 0,-8-3-2 0,-6-5-3 0,-8-1 0 0,-5-3 0 15,-5 5-1-15,-2 7 2 0,-4 11 2 31,0 8 4-31,0 9 1 0,1 9 3 16,0 12 1-16,1 7 4 0,3 7 1 16,3 7 3-16,2 6 2 0,0 6 2 0,2 4 0 15,2 1 1-15,1 3-2 0,-2-3 0 16,-2 0-1-16,1-2-2 0,-1-2 0 16,0 1-3-16,0-2-1 0,0 1-2 0,1 1-1 15,1 1 6-15,2-4-3 16,1 0-22-16,1-5 29 0,3-5-197 0,4-3-158 15,1-10-425-15</inkml:trace>
  <inkml:trace contextRef="#ctx0" brushRef="#br0" timeOffset="417065.0363">23586 15315 596 0,'-1'-25'122'0,"1"5"6"16,2 7-97-16,1 6-3 0,-1 4-1 0,-1 7 5 16,-4 7 5-16,-6 10 11 0,-9 7-1 15,-6 10-4-15,-7 13-1 0,-7 9-3 16,-6 6-2-16,-2 2-4 0,-3 2-6 16,3-1-4-16,6-2-7 0,6-6-4 0,7-6-4 0,13-5-3 15,12-2-3-15,15-9 1 0,12-5 0 16,12-9-5-16,9-9-3 0,8-9-46 15,4-12-146-15,-1-12-163 0,-2-7-414 16</inkml:trace>
  <inkml:trace contextRef="#ctx0" brushRef="#br0" timeOffset="417681.1432">23745 15877 357 0,'-23'-18'28'16,"2"-1"31"-16,3 2-25 0,2 2-38 16,4 4-1-16,4 3 9 0,2 0 32 0,3 2 27 15,2 2-23-15,3 1-6 0,1-3 1 16,3 1 6-16,0-2 8 0,3-1 8 16,2-5 5-16,2-3-1 0,4-6-5 15,1-4-5 1,5-4-8-16,2-3-7 0,3 1-7 15,1 2-6-15,0 5-3 0,-2 6-4 16,-2 9-4-16,0 10-1 0,-5 11-2 0,-2 12 1 16,-5 10 0-16,-6 10-1 0,-6 5 2 15,-5 7 0-15,-5 2 0 0,-6 1 0 16,-1-2 1-16,-4 0-1 0,0-5 0 16,3-2-1-16,-2-6 0 0,4-6 0 0,2-7-1 15,3-9-2-15,3-9-2 0,4-9 0 16,4-14-1-16,5-12-1 0,5-10-2 0,4-11 1 15,6-10-1-15,4-10-1 0,5-6-1 16,0-1 1-16,1 3-1 0,-2 7 1 16,-4 10-1-16,-5 11 0 0,-4 12 0 15,-4 14 0 1,-2 17 0-16,-5 15 0 0,1 9 0 16,-1 7 1-16,-1 7 0 0,0 4 0 15,-1 3 1-15,1-3-1 0,2-3 1 0,2 0 0 16,0-4 0-16,3-3 0 0,1-4 0 15,3-6 0-15,-4-4 2 0,-1-7-3 16,-2-5-2-16,-5-8-13 0,-1-6-51 16,-8-6-11-16,-4-10-128 0,-4-4-155 0,-1-6-347 15</inkml:trace>
  <inkml:trace contextRef="#ctx0" brushRef="#br0" timeOffset="417913.0101">24382 15206 738 0,'4'-7'162'0,"4"13"10"0,1 4-112 0,3 8-18 0,3 4-6 16,5 8 2-16,2 4 7 0,2 6-7 16,2 8-9-16,0 9-7 0,-1 5-6 15,0 3-3-15,-7 4-3 0,-5 2 0 16,-6 2 0-16,-6-2-1 0,-4-1 0 16,-8-2-2-16,-6-3-1 0,-7-5-1 15,-3-4-2 1,-5-5 1-16,-3-8 2 0,-4-8-3 0,-3-3 6 15,-3-7 72-15,0-7-294 0,-1-9-195 16,8-8-554-16</inkml:trace>
  <inkml:trace contextRef="#ctx0" brushRef="#br0" timeOffset="418614.5052">25869 15426 645 0,'-3'-25'146'0,"-2"3"9"0,-4 9-101 15,-3 7-10-15,-2 3-4 0,-3 4 0 16,-3 6 1-16,-1 7-5 0,-4 10-7 15,0 10-5-15,0 11-5 0,0 6-1 16,2 7-3-16,3 4-1 0,4 1-3 16,6 1-2-16,7-5-3 0,4-5-2 0,7-4-2 31,10-4 0-31,7-4 0 0,7-7-6 0,3-10-13 16,4-9-21-16,3-9-28 0,-1-12-19 15,-1-12-110-15,-5-8-135 0,-3-11-291 16</inkml:trace>
  <inkml:trace contextRef="#ctx0" brushRef="#br0" timeOffset="419268.2412">26035 15632 542 0,'-13'-24'141'16,"-4"7"12"-16,1 6-70 0,2 11-9 0,2 5-14 15,2 5-4-15,3 4-3 0,-1 5-9 16,3 5-11-16,-1 3-7 0,3 3-5 0,1-2-6 16,2 3-2-16,2-2-4 0,5-3-2 15,3-3-2-15,3-4-3 0,5-3-1 16,3-4 0-16,3-7-1 0,2-4 0 15,-2-6 1-15,2-7-3 0,-1-6-3 0,-1-3-3 16,-2-5-4-16,-2-3-2 0,-2-4-2 0,-2-3 1 16,-5-2 1-16,-4 1 3 0,-3 2 3 15,-5 2 4-15,-5 4 2 0,-5 6 2 16,-2 6 0-16,-2 7 1 0,-1 5 1 16,1 4 1-16,2 2 2 0,1 2 0 31,4 3 0-31,2-1 1 0,2 2-2 0,4-1 0 15,2 1-1-15,6-1-1 0,4-1-1 0,7-4 1 16,7-2-1-16,6-4 0 0,5-2 0 16,6-1-1-16,2-3 1 0,2-1-1 15,-1 1 1-15,-2-2-1 0,-3 2 0 16,-2 1 0-16,-4 0 0 0,-7 4 1 16,-4 0-1-16,-6 4 0 0,-6 0 0 0,-3 2 0 15,-5 0 1-15,-5 0 1 0,-2 0 0 0,-5 0 1 16,-2 1 0-16,-3 1 0 0,-5 2 0 15,-1 2 0-15,-3 2-1 0,-1 0 0 16,2 4-1-16,-1 2 0 0,2 2 0 16,4 1-1-16,3 2 0 0,5 1 0 15,6 0 0 1,6-2 0-16,7 0 1 0,6-2-1 0,6-4 0 16,5-1 1-16,3-3-1 0,5-2 1 15,0 1 0-15,1 2-1 0,2-1 1 16,-3 2 0-16,-1 3 0 0,-4 2 0 15,-5 1 0-15,-5 1 1 0,-7 0 1 16,-5 0 2-16,-8 2 3 0,-7 2 5 16,-6-2 3-16,-6 0 2 0,-7 1 3 0,-7 1-1 15,-5-2 0-15,-6-4-3 0,-1-3-5 0,-3 0-3 16,1-3-3-16,4-3-3 0,6-3 0 16,8-1 0-16,6-2-10 0,11-5-9 15,11-3-30-15,12-9-39 0,9-5-128 16,8-3-162-16,4-2-376 0</inkml:trace>
  <inkml:trace contextRef="#ctx0" brushRef="#br0" timeOffset="419483.5863">27271 15101 638 0,'-6'-9'154'15,"-4"10"9"-15,-1 8-98 0,0 8-16 16,-1 6-1-16,-1 7 4 0,-3 6-4 0,-1 8-10 15,-2 6-7-15,-1 5-7 0,-1 7-4 0,2 3-2 16,2 1-3-16,0-2-4 0,5-4-3 16,7-7-3-16,6-6-2 0,4-7-1 15,6-11-1-15,5-7 0 0,3-6 1 16,7-8 2-16,1-6-7 0,3-9-4 16,0-7-35-16,0-6-2 0,-1-6-155 0,0-13-160 15,-4-10-387-15</inkml:trace>
  <inkml:trace contextRef="#ctx0" brushRef="#br0" timeOffset="419646.0974">27000 15447 698 0,'-18'-12'152'0,"14"-5"1"0,14-1-106 16,14 1-28-16,11-1-15 0,11-3 0 15,7 2 1-15,3 3 1 0,-2 3-1 16,-1 5-15-16,-2 1-23 0,-1 3-123 15,-4 5-127-15,-7 2-328 0</inkml:trace>
  <inkml:trace contextRef="#ctx0" brushRef="#br0" timeOffset="419883.2674">28204 15052 716 0,'-19'3'165'15,"-5"3"12"-15,2 13-110 16,0 6-24-16,2 8-1 0,-4 4 3 16,-2 8 3-16,1 4-13 0,0 7-11 15,1 7-7-15,2 4-5 0,3-1-3 16,5 0-2-16,4-5-2 0,5-3-1 16,5-6-2-16,6-10 0 0,4-12-6 15,7-8-5-15,3-10-47 0,7-8-146 16,2-8-165-16,3-6-415 0</inkml:trace>
  <inkml:trace contextRef="#ctx0" brushRef="#br0" timeOffset="420082.9744">28467 15224 752 0,'-20'5'165'0,"3"6"10"0,1 11-117 0,5 7-25 15,4 7-1-15,0 6 2 0,3 8 3 16,-3 6-9-16,1 5-9 0,0-2-8 15,2-2-5-15,-1-5-3 0,3-1 0 16,1-11 0-16,2-8 1 0,1-7-5 16,3-4-10-16,-3-7-34 0,2-6-18 15,2-9-131 1,0-8-151-16,4-6-359 0</inkml:trace>
  <inkml:trace contextRef="#ctx0" brushRef="#br0" timeOffset="420330.9595">28456 15264 612 0,'2'-23'146'16,"5"6"10"-16,0 2-95 0,7 2-16 16,3 0-6-16,5 0 0 0,3-3-1 0,3 2-14 0,2 0-10 15,2 4-6-15,0 3-4 0,-3 5 0 16,1 6-1-16,-4 4 0 0,-3 9 0 16,-3 5 0-16,-8 4-1 0,-7 5 2 15,-7 3 2-15,-8 1 2 0,-6 0 1 16,-8-1 3-16,-6-2 2 0,-3-1 1 15,-3-6 0-15,-1-5-2 16,0-3-1-16,1-4-2 0,3-6-2 16,2-2 0-16,5-4 1 0,5-2 1 15,5-4-53-15,7-5-148 0,8-4-161 16,8-2-419-16</inkml:trace>
  <inkml:trace contextRef="#ctx0" brushRef="#br0" timeOffset="420546.9405">28900 14974 543 0,'34'11'150'16,"1"6"15"-16,2 7-38 0,3 11-60 16,3 6-4-16,3 3 4 0,0 7 2 15,1 2-17-15,-5 3-12 0,-3-2-7 16,-5-1-8-16,-5-1-1 0,-10 0-2 16,-10-6 0-16,-11-2-3 0,-12-6 0 0,-16-6-2 0,-10-5-1 15,-17-6-3-15,-13-6-3 0,-13-3-1 16,-10-5-2-16,-4-1-3 0,-4 0 25 15,-1 0-152-15,2-1-102 0,5-1-181 16,8 0-452-16</inkml:trace>
  <inkml:trace contextRef="#ctx0" brushRef="#br0" timeOffset="421615.7073">18360 12895 770 0,'-1'0'139'0,"2"-3"0"0,4 1-116 16,8 0-116-16,6 0 92 0,12 0 1 15,12 0 2-15,9 0 6 0,9-1 4 16,14-2 3-16,11 2 3 0,15 0 2 16,17-3 2-16,14 1 0 0,18-1-3 15,14 0-4-15,18 2-1 0,10-3-4 0,11-3-2 16,6 2-1-16,5-4-2 0,7-2 0 0,10-1 0 15,2-3-1-15,10 0 2 0,7-2 1 16,5-3 2-16,9 3 3 0,7 0 1 16,2 5 0-16,5-1 1 0,4 5-2 0,-4 0-2 15,1 4-2-15,-6 1-3 0,-3 1-2 16,-8 0-1-16,-5-1-1 0,-11 0-1 16,-10 0 1-16,-12-5-1 0,-9 0 0 0,-17-2 0 15,-10-2 1-15,-17-1-1 0,-17 0 0 16,-11-5 0-16,-14 3 0 0,-14 1-1 15,-17 2 4-15,-10 5 3 0,-8 1 3 16,-8 7 1-16,-7 4 0 0,-6 4 1 16,-4 1 1-16,-3 5-5 0,-3-1-2 15,-8 2-3 1,-5-2-1-16,-6 1 0 0,-8-2-1 0,-6-2 0 16,-9-4 2-16,-7-3-5 0,-10-4-5 15,-9-2 103-15,-8-5-293 0,-4 0-180 16,-12-5-513-16</inkml:trace>
  <inkml:trace contextRef="#ctx0" brushRef="#br0" timeOffset="426002.5026">12989 16638 582 0,'11'-21'127'0,"-4"6"10"16,-5 4-85-16,-2 9-9 0,-1 2-6 15,-2 2-3 1,-3 3 0-16,-5 6 3 0,-5 5-8 16,-7 5-7-16,-9 4-9 0,-7 8-3 0,-7 6-2 15,-6 0-1-15,-6 4-1 0,-3 1-2 16,-4 3 0-16,3 0-2 0,0-1 0 16,2-3 0-16,3-1-1 0,6-6 0 15,7-3 0-15,7-5 0 0,6-6 0 16,8-8 0-16,8-2 1 0,10-7 0 0,13-1 4 15,13-9 1-15,10-2 2 0,12-1 1 16,11-4 0-16,12-2 1 0,6-4-2 0,6-3-3 16,2-1-1-16,2 2-2 0,1-2-2 15,-3 0 1-15,-4 1-2 0,-7 3 1 16,-8 4 0-16,-9 4 2 0,-11 3-3 16,-10 1-13-16,-11 7-16 0,-15 5-25 0,-8 9-8 15,-17 4-122-15,-13 7-138 0,-11 8-300 0</inkml:trace>
  <inkml:trace contextRef="#ctx0" brushRef="#br0" timeOffset="426186.8455">12326 17451 584 0,'1'-3'127'0,"7"1"0"0,7-3-81 0,8 1-9 15,12-2-6-15,11-2 3 0,10-3 2 16,9-2 2-16,9-3 2 0,4-3-11 15,6 0-10-15,0 1-7 0,-3-1-4 16,-5 2-2-16,-9 2-1 0,-10 3 3 16,-12 4-3-16,-15 2-25 0,-15 2-149 0,-13 6-143 15,-18 2-379-15</inkml:trace>
  <inkml:trace contextRef="#ctx0" brushRef="#br0" timeOffset="429251.8957">19170 12558 427 0,'8'-19'80'0,"-7"4"0"0,-5 2-83 0,-3 10-3 0,-4 1 1 16,-5 2 5-16,-4 2 7 0,-1 0 7 15,-1 0 3-15,-3 3 3 0,0 1 1 16,2 0-1-16,3 3-3 0,3 2-3 16,0 5-3-1,1 4-3-15,3 7 0 0,4 5 0 16,2 8 0-16,0 5 2 0,0 5 1 15,2 7 2-15,-2 2 1 0,3 5-1 0,-2 2-1 16,2-1-2-16,3 0-1 0,3-6-1 16,3-3-2-16,3-6-1 0,2-8 0 15,4-6-1-15,7-3 0 0,2-6 0 16,4-2 2-16,8-7 0 0,5-5 1 0,-1-4 0 16,2-7-1-16,5-9 1 0,10-7-1 0,-4-7-1 15,2-6-1-15,-3-3-1 0,2-8 2 16,-4-3 1-16,-7-10-1 0,-10-3 0 15,-5-8 0-15,-8-7-1 0,-3-3 0 16,-5-4-2-16,-5-4-1 0,-9 5 0 16,-8 2 1-16,-5 7 2 0,-4 6 2 0,-10 11 1 0,-11 9 1 15,-14 10 0-15,-2 15 1 0,-1 6-3 16,-6 10 0-16,-8 9-3 0,0 5-1 16,8 6 1-16,8 8 2 0,7 1-16 15,7 6-15-15,14 3-122 0,14 1-121 16,18-6-315-16</inkml:trace>
  <inkml:trace contextRef="#ctx0" brushRef="#br0" timeOffset="433925.2206">28672 15163 406 0,'0'-9'103'0,"-1"5"6"0,0 2-51 16,1 0-14-16,0 0-6 15,1-1 0-15,2 0-2 0,1-4-2 0,3-1-2 16,2-4-2-16,2-3-4 0,1-2-3 31,3-2-2-31,0-5-2 0,0-2-5 0,0-1-2 16,-2-3-3-16,-1-3-1 0,-3-1-3 0,-1-2-2 15,-3-3-1-15,-1 0-1 0,0-2 0 16,-1 3 0-16,-1 3-1 0,-1 4 1 16,1 7 0-16,0 6-1 0,1 9 0 15,0 10 0-15,-1 11 0 0,3 9 2 16,-1 6 0-16,0 7 2 0,1 6 1 0,-2 3 1 16,0 2 1-16,1 2 0 0,-2-4-1 0,1-3-1 15,2-2 0-15,1-3-2 0,1-4 0 16,0-5-1-16,2-4-1 0,-1-6 0 15,-3-4 0-15,-1-6 1 0,-3-5 1 16,-4-6-1-16,-4-6 1 0,-7-6 0 16,-6-6 0-1,-6-4-1-15,-9-4-1 0,-4-4-1 16,-2 2 1-16,-2 0 0 0,-2 4 2 0,2 5 3 16,5 4 1-16,6 3 2 0,6 9 2 15,6 1 1-15,8 3-2 0,13 2-2 16,10-2-2-16,12 2-1 0,10-1-1 15,11-1-3-15,11 1 0 0,8-2-1 16,6-2 1-16,4-1 0 0,2 2-1 0,-5-1 0 16,-6 0 1-16,-10 0-1 0,-10 4 0 0,-10 1-1 15,-12 3 1-15,-11 2 0 0,-10 5-1 16,-9 3 2-16,-9 5 2 0,-14 0 4 16,-8 7 4-16,-10 4 4 0,-10 0 3 15,-5 3 2-15,-6-2 1 0,3-3-1 16,4 2-3-1,5-5-4-15,3-2-4 0,4 1 0 0,8-1 5 16,8 0 21-16,5 1-31 0,8-3-205 16,6-3-180-16,10-4-494 0</inkml:trace>
  <inkml:trace contextRef="#ctx0" brushRef="#br0" timeOffset="435243.5298">9374 17177 500 0,'-11'-19'112'0,"-5"5"5"0,-4 9-79 0,-3 11 1 16,-2 6-15-16,-5 5 0 0,-1 9 3 15,-4 9 1-15,-4 6 0 0,-1 6-3 16,-2 5-4-16,5 8-3 0,5 3-3 16,6-1-4-16,5 1-3 0,9-6-3 15,9-3-2-15,10-2-2 0,11-8 0 0,7-8 0 0,10-6 0 16,9-7 1-16,7-5 0 0,9-7-7 16,2-6-9-16,3-5-14 0,0-6-14 15,-1-5-11-15,-6-3-98 0,-8-6-109 16,-7-3-238-16</inkml:trace>
  <inkml:trace contextRef="#ctx0" brushRef="#br0" timeOffset="435912.643">9578 17555 423 0,'-24'-20'106'0,"1"5"4"0,0 8-54 15,1 7-13-15,1 10-11 0,3 4-3 16,-1 4-1-16,1 2-2 0,2 3-4 16,1 2-1-16,2-1-4 0,2-4-3 15,2 0-3-15,3-2-2 0,4-1-2 16,2-4-2-1,6-2-2-15,2-3 0 0,7-4 2 0,5-4 0 16,9-3 0-16,5-6 2 0,5-4 0 16,3-3 0-16,3-5-1 0,-1-3-2 15,-3 0 0-15,-2-3-2 0,-5 0 0 16,-7-1-1-16,-4 0 1 0,-8 2-1 16,-5 1 1-16,-9-1 0 0,-6 2 1 15,-7 4 1-15,-8 1 0 0,-7 1 1 0,-6 5 0 0,-4 0 1 16,-6 2 1-16,-3 5 0 0,1 1 1 15,1 3 0-15,7 2-1 0,6 2-1 16,7 2-1-16,8 2-2 0,9 0-1 16,7-1-1-16,10-1-2 0,10-2 1 15,8-2 0-15,9-5-1 0,10-5 1 16,9-3 1 0,7-2-1-16,3-3 0 0,-1 1 1 0,1-1-1 15,-2 4 0-15,-8 3 0 0,-8 3 1 16,-11 2-1-16,-8 2 0 0,-10 2 1 15,-11 1 1-15,-10 1 1 0,-12 1-1 16,-5 0 1-16,-8 3 0 0,-4 0 0 16,-4 0-2-16,-1 3 0 0,3 0-1 15,4-2 1-15,6 2 0 0,6-2-1 0,6 1 0 0,4-1 1 16,5 1-1-16,3 1 0 0,3 3-1 16,6 0 1-16,5 0 0 0,7 0 0 15,6-3-1-15,9 2 1 0,4-1 1 16,1-3-1-16,3 0 1 0,-2-1 0 15,-1 0 1-15,-7 4-1 0,-8 1 1 16,-4 0 1-16,-7 2 0 0,-4 1 1 0,-6 3 1 0,-6 1 1 16,-4 3 0-16,-5 2 1 0,-3 3 0 15,-5 1 0-15,-2 4-2 0,-2-1 1 16,-2 1 0-16,0-1 1 0,-1-1 1 16,0 0 0-16,2-3 0 0,2-3-1 15,4-1-1-15,2-2-1 0,3 1-2 16,6-3 3-1,4-3-7-15,2-2-8 0,2-1-17 0,5-3-29 16,2-10-101-16,2-9-23 0,3-3-124 16,3-8-228-16</inkml:trace>
  <inkml:trace contextRef="#ctx0" brushRef="#br0" timeOffset="436212.5637">10402 16996 503 0,'4'-13'112'0,"3"2"5"0,-1 8-70 16,2 6-10 0,-1 9-8-16,-1 9 4 0,-2 8 5 0,-7 7 5 15,-3 7-2-15,-8 8-3 0,-4 4-2 16,-5 5-5-16,-2 1-4 0,0 2-4 15,0 4-4-15,6-2-3 0,6-5-4 16,6-3-4-16,10-8-4 0,8-8-2 16,9-10-1-16,10-9 0 0,6-7 1 15,6-6-8-15,4-6-12 0,3-3-19 0,-1-4-14 16,-2-6-13-16,-6-5-111 0,-5-2-125 0,-7 0-269 16</inkml:trace>
  <inkml:trace contextRef="#ctx0" brushRef="#br0" timeOffset="436412.7256">10263 17600 535 0,'-12'-9'109'16,"6"-4"1"-16,7-6-96 0,7-1-10 16,7-3 0-16,7-1 2 0,6 1 5 15,6 2 3-15,4 3 1 0,2 3 0 16,2 5-2-1,0 0-1-15,-5 2-11 0,-5 0-121 0,-8 1-110 16,-6 1-283-16</inkml:trace>
  <inkml:trace contextRef="#ctx0" brushRef="#br0" timeOffset="436727.4988">10910 16928 572 0,'-9'-21'132'0,"-2"6"6"0,1 2-79 31,1 10-21-31,0 10-15 0,0 5 1 16,0 9 4-16,0 13 1 0,-2 9-2 15,0 9-3-15,-1 6 0 0,3 7-4 16,1 2-5-16,5 0-4 0,2-4-2 16,2 0-4-16,4-4-2 0,5-3-1 15,5-8-1-15,3-7 2 0,3-3-2 0,4-8-7 0,3-9-12 16,-1-7-18-16,0-6-17 16,1-6 128-16,-4-7-246 0,-2-3-139 0,-7-3-359 15</inkml:trace>
  <inkml:trace contextRef="#ctx0" brushRef="#br0" timeOffset="436943.8827">11150 17247 645 0,'-10'-4'136'0,"7"3"0"16,2 0-112-16,1 6-14 0,3 0-8 15,2 3 0-15,-1 3 5 0,0 4 3 16,2 3 2-1,-1 5 1-15,-1 3 1 0,0 4-2 0,-3 2-1 16,-1 2-1-16,-1 3-3 0,-1 0-14 16,-2-1-14-16,1-2-14 0,-2 1-11 15,1-4-104-15,2-6-115 0,4-5-262 16</inkml:trace>
  <inkml:trace contextRef="#ctx0" brushRef="#br0" timeOffset="437243.4912">11062 17299 558 0,'-3'-13'117'0,"5"0"2"0,5 1-85 16,5 0-14-16,4-3 2 16,2-3 1-16,3-4 2 0,1-2 2 15,0-2-2-15,3 0-6 0,-1-1-6 16,1 1-5-16,-1 3-3 0,-2 5-1 15,-2 6-1-15,-3 6-2 0,-2 6 1 16,-2 9-1-16,-3 8 2 0,-2 6 1 16,-3 7 0-16,-3 0 1 0,-4 5 1 15,-5 0 2-15,-4-2 0 0,-3-1 1 0,-4-5 0 0,0 0-1 16,-2-4 0-16,-1-2-1 0,0-2-1 16,2-2 0-16,0-5-1 0,1-3-14 15,0-4-22-15,2-4-128 0,2-6-133 16,3-5-339-16</inkml:trace>
  <inkml:trace contextRef="#ctx0" brushRef="#br0" timeOffset="437511.165">11385 16769 611 0,'15'-13'130'0,"2"3"7"0,5 7-98 16,2 4-18-16,3 4 0 0,0 7 3 16,-2 7 6-16,-3 10 2 0,-1 9-3 15,-2 9-2-15,-2 10-2 0,-1 4 1 16,-3 3-2-16,-5 6-2 0,0 0-2 16,-2-2-1-16,-3-3-2 0,-3-1-2 15,-2 1-2-15,-4-4-3 0,-1 0-1 0,-4-7-1 0,-6-3-5 16,-6-1-31-16,-9-5-158 0,-6-4-158 15,-5-3-410-15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23:39.32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14816 6154 476 0,'4'-22'111'0,"-3"2"5"0,-6 2-76 0,-3 4-4 15,-2 3 1-15,-1 2-1 0,-2 4-4 16,-3 3-1-16,-2 2-2 0,-3 3-3 15,-1 5-5-15,-3 5-1 0,-4 9-1 16,-3 4-3-16,-2 8 0 0,-2 10-2 16,-2 6-2-16,1 5-2 0,0 2-3 15,5 1-2 1,5 3-1-16,4 0-2 0,5-4 0 0,6 0-1 16,8-3 0-16,9-3 0 0,6-7 0 15,4-6 0-15,3-7 0 0,6-7 0 16,4-8 1-16,1-6-1 0,3-6 2 15,2-4 0-15,2-6 0 0,1-6 1 16,1-6 0-16,-1-6 1 0,-2-5 0 0,-3-7 0 16,-5-4-1-16,-4-6 0 0,-4-4 0 0,-6-1-1 15,-4 2-1-15,-4-2 0 0,-5 3-1 16,-1 6-1-16,-3 4 1 0,-4 9-1 16,-1 3-1-16,-2 9 0 0,-3 8 0 15,-1 7 0-15,-2 5-1 0,-3 4 1 0,1 4 1 16,-1 2-1-16,1 2-8 15,4 0-13 1,4-2-23-16,5-2 54 0,4 0-177 0,6 0-135 16,5-5-332-16</inkml:trace>
  <inkml:trace contextRef="#ctx0" brushRef="#br0" timeOffset="268.4873">15122 5841 525 0,'-4'-13'122'0,"-4"1"5"0,-1 4-82 0,-2 4-9 15,-3 4 3-15,-1 7 5 0,-4 5-4 16,-4 7-5-16,-6 8 0 0,-7 4-6 16,-3 12-4-16,-3 11-4 0,-5 7-3 0,-6 13-3 15,-2 3-2-15,-2 9-2 0,-1 9-1 16,-2 3-3-16,-1 1-1 0,0 0-1 15,5-3-1-15,3-4 0 0,5-4-2 16,6-9-7-16,6-9-9 0,11-11-22 0,6-8-15 16,8-12-123-16,10-5-137 0,5-12-316 31</inkml:trace>
  <inkml:trace contextRef="#ctx0" brushRef="#br0" timeOffset="668.9585">15332 6282 506 0,'11'-30'115'0,"0"4"8"0,-3 5-81 0,0 5 4 16,-1 5 6-16,-4 4 0 0,-3 4-4 15,-6 4-5-15,-1 5-5 0,-3 9-9 16,-3 9-7-16,-4 8-4 0,-2 6 0 0,-2 8-1 15,-1 9 2-15,0 2-3 0,2 2-3 16,2 1-4-16,3 1-2 0,6 1-4 16,4-4 0-16,5-4 0 0,5-5-1 0,3-9-6 15,5-6-6-15,4-7-15 0,3-9-28 16,0-5-124-16,3-5-142 0,1-4-337 16</inkml:trace>
  <inkml:trace contextRef="#ctx0" brushRef="#br0" timeOffset="1147.3645">15681 6310 665 0,'-2'1'141'0,"-4"1"-1"0,4 6-96 16,1 6-28-16,1 8 3 0,-1 4 3 15,-1 6 4-15,-2 6 2 0,-3 3 2 16,-2 5-5-16,-2 4-7 0,-1 1-5 0,0-1-4 15,1 0-3-15,1-5-1 0,3-5-2 16,2-5 0-16,2-6-2 0,2-5 0 16,0-8 1-16,0-3-1 0,1-5-1 0,0-5-1 15,0-3-2-15,-1-6-5 16,0-8-6-16,-1-7-2 0,1-10-3 16,0-7 0-16,-1-9 0 0,0-4 3 15,1-5 4-15,2 3 4 0,0-1 5 0,2 6 1 16,3 6 3-16,1 5 3 0,3 3 1 15,1 5 4-15,0 0 1 16,3 0 2-16,1 5 0 0,2 0-1 16,2 3-1-16,0 2-3 0,5 2-1 15,-3 5-3-15,2 3-1 0,-1 3 0 16,1 5-1-16,-1 3 0 0,-1 7 0 16,-3 4 0-16,-3 7 1 0,-3 4 0 0,-3 4 0 15,-8 3 1-15,-9 1 1 0,-5-2-1 16,-5 1 0-16,-3-6 1 0,-5 0-1 0,-1-2-1 15,0-2 0-15,3-3 0 0,-1-4 1 0,2-4 0 16,3 0-3-16,2-6-6 0,3-4-13 16,5-3-26-16,3-9-128 0,5-3-140 15,6-4-345-15</inkml:trace>
  <inkml:trace contextRef="#ctx0" brushRef="#br0" timeOffset="1400.4585">16021 6017 676 0,'12'-9'146'0,"1"2"4"0,7 3-112 16,4 2-9-16,0 3 2 0,3 6 2 31,-2 4-3-31,0 4-1 0,-4 5-3 0,-3 8-9 0,-3 6-4 16,-2 4 1-16,-4 5-1 0,-3 6 0 15,-6 3-1-15,-4 0 0 0,-2 4-1 16,-5-3-1-16,-3 0-2 0,-4-2-2 15,-5-3-1-15,-2-3-2 0,-2 0 0 16,-2-6 0-16,3-1 1 0,1-6-7 16,-2-3-9-16,6-5-36 0,5-3-142 0,3-3-155 0,4-3-392 15</inkml:trace>
  <inkml:trace contextRef="#ctx0" brushRef="#br0" timeOffset="1831.9603">17076 6284 621 0,'-5'3'131'0,"3"-2"4"0,4 3-103 16,5-2-10-16,8 0 4 0,4-1 2 0,6-3 1 0,5-3 0 16,5-2-3-16,2-2-8 0,2-2-3 15,-2 0-5-15,-5 1-14 0,-4 2-26 16,-10 2-18-16,-9 4-112 0,-10 2-127 15,-9 4-306-15</inkml:trace>
  <inkml:trace contextRef="#ctx0" brushRef="#br0" timeOffset="1985.054">17037 6517 569 0,'2'6'135'0,"5"-3"7"16,11-4-62-16,6-2-46 0,9-3 0 15,8-2 5-15,2-1-3 0,1-2-7 16,-3 1-6-16,-3 2-10 0,-7 2-28 15,-5 1-21 1,-9 4-126-16,-4 4-132 0,-6 2-333 0</inkml:trace>
  <inkml:trace contextRef="#ctx0" brushRef="#br0" timeOffset="2748.753">19325 5675 530 0,'14'-19'132'0,"-3"5"10"0,-3 2-80 16,-4 4-4-16,0 5 0 0,-4 0-5 15,-2 3-8-15,-2 2-8 0,-4 1-7 0,-3 4-8 16,-4 4-7-16,-3 2-1 0,-2 3-2 16,-6 3 0-16,-8 2-1 0,-2 4 0 0,-9 1-3 15,-11 0-1-15,-2 3-1 0,-6 1-3 16,-2 0 0-16,9-2-2 0,5-3 0 16,10-4 0-16,16-4-1 0,4-3-1 15,12-1-1-15,9-5-1 0,9-3 1 16,17-3-1-16,6-1 0 0,18-1 1 0,5-3 0 31,13-4 1-31,4 3 1 0,-4 0 0 0,-12 4-1 16,-6 4 1-16,-17 1-1 0,-6 4 0 15,-15 3 1-15,-7 3-1 0,-7 4 1 16,-4 4 1-16,-11 3-1 0,-11 4 2 16,-9 0 0-16,-12 4 0 0,-5 4-1 0,-9 1 0 15,-5 3 0-15,5-2 0 0,4 0 0 16,1 1-1-16,8 3 1 0,0-1-1 0,9-2 0 15,9-1 0-15,5-1 0 0,8 0 0 16,12-4-1-16,12-2 0 0,11-6 1 16,9-3-1-16,5-4 1 0,1-7 0 0,5-4 1 15,4-7 0-15,7-9 2 0,1-4-1 16,11-5 2-16,0-4-1 0,10-2 1 16,2-1 0-1,-5 1-1-15,-7 4 0 0,-1 4-1 16,-9 1-1-16,-1 4 0 0,-10 3 0 15,-6 3 1-15,-3 2-3 0,-4 3-6 16,-6-1-23-16,-8 3-27 0,-7 0-128 0,-3-1-146 16,0 2-354-16</inkml:trace>
  <inkml:trace contextRef="#ctx0" brushRef="#br0" timeOffset="3367.2549">18310 7572 512 0,'-7'-1'136'0,"1"2"4"15,0-1-30-15,3-1-69 0,3 1-4 16,3-2 3-16,3-4-5 0,4-2-6 16,2-5 0-16,1-3-6 0,9 0-4 15,0-4-6-15,2-1-2 0,-2-2-3 16,1-1-3-16,1 2-1 0,-1-6-1 16,-7 0-1-1,-5 2 1-15,-6 2-1 0,-6 5 0 16,-7 7-1-16,-6 8 0 0,-10 8 0 0,-3 9 0 15,-4 7 0-15,-1 6 1 0,-1 5 1 16,0 2 1-16,2 2 1 0,5 0 0 16,1-1 0-16,4-1-1 0,4 1 0 15,6-1-1-15,3-3 0 0,5-2 0 16,5-3-1-16,5-3 0 0,3-2 1 0,6-8 0 16,4-6 0-16,4-4 1 0,1-5-1 0,3-4 1 15,6-4 0-15,0-4 0 0,4-3-6 16,0-3-6-16,0 1-28 0,0 0-22 15,-3 2-126-15,-7 0-142 0,-4 2-342 16</inkml:trace>
  <inkml:trace contextRef="#ctx0" brushRef="#br0" timeOffset="3633.9506">18886 7241 517 0,'-8'-1'142'0,"0"1"4"0,-2 1 0 15,-2 5-106-15,-3 3-4 0,-3 4 5 16,-2 2-5-16,-2 6-3 0,0 3-3 16,2 2-4-16,5 2-8 0,2 0-5 15,2 1-4-15,3-1-3 0,4-2-3 16,0 0-1-16,4-2-1 0,2-1 0 0,5-1 0 15,2-4-2-15,3-3-5 0,6-5-4 16,7-2-8-16,3-7-26 0,-1-5 145 0,2-6-280 16,3-3-153-16,-2-2-426 0</inkml:trace>
  <inkml:trace contextRef="#ctx0" brushRef="#br0" timeOffset="3771.361">18798 7479 605 0,'-9'0'141'16,"11"0"3"-16,8-4-80 0,6-1-41 16,7-2-2-16,8-2-7 0,8-1-2 15,-4-3-10-15,0 0-22 0,2 0 24 16,1-4-151-16,-5 3-123 0,-7-4-323 0</inkml:trace>
  <inkml:trace contextRef="#ctx0" brushRef="#br0" timeOffset="3986.8563">19280 7225 649 0,'-6'2'146'0,"3"6"6"0,0 4-93 15,0 3-20-15,-2 6 4 0,1 2 1 0,-2 4-2 16,1 3-6-16,-1-3-6 0,1 1-11 16,3 1-10-16,-2-1-3 0,3-1-3 15,0-2-5-15,1-1-9 0,2 3-7 16,1-4-20-16,0-5-21 0,1-2-15 31,3-4 0-31,-1-6-105 0,1-6-110 0,1-6-244 0</inkml:trace>
  <inkml:trace contextRef="#ctx0" brushRef="#br0" timeOffset="4268.6789">19207 7310 576 0,'-5'-20'146'0,"3"0"6"0,2-1-84 0,2 0-17 15,4-3-1-15,2-1-9 0,4 2-9 16,5-2-8-16,5 0-4 0,6-2-3 16,2 4-5-16,1 6-2 0,-2 1-2 15,1 5-2-15,0 8-2 0,-3 8-1 16,-7 7 0-16,-2 4-2 0,-2 7 1 16,-1 3-1-1,-3 3 0-15,-8 0 1 0,-4 1 0 16,-4 0 0-16,-9-1 1 0,-4-4 0 0,-5-1 2 15,-12 2 0-15,-6-3 0 0,-2-3 0 16,-1-1 0-16,6-4 1 0,2-1 1 16,5-5-4-16,13-3-27 0,7-6-158 15,7-6-153-15,4-5-405 0</inkml:trace>
  <inkml:trace contextRef="#ctx0" brushRef="#br0" timeOffset="5471.6622">19930 5905 442 0,'9'-17'116'0,"0"3"8"0,-7 0-45 16,-2 2-25-16,-2 2 0 0,-3 3-2 15,-5 4-4-15,-5 4-6 0,-3 6-7 16,0 6-4-16,1 9-7 0,-5 1-6 16,-1 10-2-16,0 3 1 0,1 4-1 0,-1 4 0 0,1 1-1 15,2 0-3-15,6 2-1 0,5-4-3 16,5-3-3-16,7-3-1 0,5-8-2 16,6-4 0-16,6-6 1 0,4-7-1 15,2-5-2-15,4-6-6 0,4-6-10 16,3-4-26-16,5-6-14 0,-3-2-123 0,2-8-137 31,-3-2-317-31</inkml:trace>
  <inkml:trace contextRef="#ctx0" brushRef="#br0" timeOffset="5834.8091">20092 6357 539 0,'-6'11'128'0,"2"-3"6"16,2 0-81-16,2-4-8 0,2-1 3 0,2-1-3 15,4-2-3-15,1-1-3 0,3-4-4 16,4-3-9-16,4-3-5 0,3-4-5 16,1-5-3-16,0-1-3 0,1-2-4 15,-1-1-1-15,-4 0 0 0,-6 1-2 16,-3 1 0-16,-2 1-1 0,-3 3 1 0,-6 4-1 31,-4 0 0-31,-2 3-1 0,-4 6 0 0,-3 4 0 16,-5 4 1-16,-5 7 1 0,-4 2 3 15,-4 5 2-15,-2 2 4 0,-4 5 3 16,0 4 4-16,-1-1 1 0,4 1 0 16,6-1-2-16,7 0-2 0,6 1-3 15,12-4-3-15,9-4-3 0,13-3-2 0,9-3-1 16,8-2 0-16,9-5-1 0,7-5 1 0,-1-5-1 16,3-4 0-16,-1-3 1 0,-1-3-6 15,0-2-8-15,-5-2-10 0,-7 2-20 16,-1-4 129-16,-8-1-293 0,-8-4-179 15,-9 2-474-15</inkml:trace>
  <inkml:trace contextRef="#ctx0" brushRef="#br0" timeOffset="7121.2254">22400 5501 483 0,'17'-20'114'0,"1"8"6"0,-6 1-60 16,-1 2-21-16,-2 1 5 0,-4 2 5 0,-4 3 1 15,-8 3-5-15,-4 4-3 0,-6 5-4 16,-6 3-10-16,-7 8-8 0,-9 4-4 0,-7 5 1 0,-2 6 0 16,-3 1 0-16,-8-1-2 0,1 1-1 15,4-1-3-15,7 0-4 0,8-3-2 16,6-3-2-16,8-4-1 0,11-1-2 15,10-2 0-15,8-5 0 0,8-6 0 16,8-4 0-16,8-2 0 0,10-5 0 0,3-4 1 31,4-2 0-31,4-2 0 0,-4 0-1 16,-1 1 1-16,-9 1-1 0,-9 2 0 16,-3 3 0-16,-6 5-1 0,-8 5 0 0,-7 2 1 15,-7 4-1-15,-3 2 1 0,-4 2 1 16,-5 7 0-16,-6 1 0 0,-4 4 1 15,-2 4 0-15,-3 3 1 0,-4 5-1 16,-6 3 0-16,-3-1 0 0,0 2 0 0,-2-3 0 16,-2-1-1-16,5-4 0 0,3-2 0 15,11-4-1-15,10-4 0 0,8-4-1 0,8-4 0 16,13-2 1-16,11-2-1 0,9-8 1 16,13-3 0-16,12-7 1 0,4-1 1 15,10-4 0-15,3-4 0 0,1-2 1 16,2-1-1-16,-5 2 1 15,-5 1-1-15,1 4 0 0,-10 0 2 16,-7 5-5-16,-9 3-6 0,-6 4-21 0,-9 1 135 0,-11 3-292 0,-6-2-171 16,-4 1-474-16</inkml:trace>
  <inkml:trace contextRef="#ctx0" brushRef="#br0" timeOffset="8736.9208">21793 6997 567 0,'-3'-14'131'0,"-2"1"5"0,4 6-89 16,1 3-7-16,0 2-9 0,2 4 1 15,0 3-2-15,-1 9-2 0,1 6-3 16,0 5-3-16,-2 7-5 0,-1 4 1 0,0 4 0 31,-4 2-3-31,1-1-3 0,-1 0-2 0,-3-3-2 16,-2-3-2-16,1-2 0 0,-2-4-1 15,1-3-3-15,1-7-10 0,2-1-29 16,3-5-10-16,5-6-125 0,3-6-136 16,6-5-326-16</inkml:trace>
  <inkml:trace contextRef="#ctx0" brushRef="#br0" timeOffset="9052.5288">22050 6983 591 0,'5'2'124'16,"-3"1"3"-16,0 2-93 15,0 2-10-15,0 3 5 0,-6 1 6 0,-1 1 4 16,-7 0 5-16,-6 3 0 0,-6 0-5 16,-1 1-7-1,-5 1-6-15,-1-1-3 0,-5 2-5 16,3-1-3-16,1 0-4 0,2-3-3 16,3-2-1-16,4-1-4 0,4-2-1 15,6-4-2-15,6 0-1 0,10-2-1 16,5-2 1-16,10-2 0 0,3-1-1 0,7 1 1 15,3-2 1-15,5 4 0 0,-1 2 1 16,0 2-1-16,-3 4 0 0,-4 1 0 0,-3 3 0 16,-4-1 0-16,-3 0 1 0,-5 0 0 15,-2-1 0-15,-1 0 1 0,-4-3 1 16,1-2-7-16,0 0-5 0,-1-2-23 16,2-1-26-16,2-4-124 0,2-4-143 0,3-5-341 15</inkml:trace>
  <inkml:trace contextRef="#ctx0" brushRef="#br0" timeOffset="9244.7987">22277 7093 702 0,'-7'-5'167'0,"5"-2"4"31,5 1-91-31,3-4-41 0,7-2-6 0,5-2-8 16,4 2-6-16,3-1-4 0,1 0-2 15,3 3-3-15,-3 1-6 16,1 5-10-16,-5 3-8 0,-1 2-17 0,-2 2-25 0,-6 0 106 0,-5 4-234 16,-3 5-147-16,-6 1-375 0</inkml:trace>
  <inkml:trace contextRef="#ctx0" brushRef="#br0" timeOffset="9406.5508">22308 7218 616 0,'-19'7'150'0,"8"-4"1"16,6-2-71-16,9-2-42 0,10-4-3 15,8-2-1-15,4-4-12 16,5 0-2-16,7-3-1 0,1 0-2 0,-1 0-11 16,-3 0-10-1,-4 2-15-15,-5 2-22 0,-5 3 20 16,-5 0-149-16,-7 2-135 0,-4 1-323 0</inkml:trace>
  <inkml:trace contextRef="#ctx0" brushRef="#br0" timeOffset="9575.073">22741 6924 643 0,'4'-5'145'0,"-1"6"7"16,4 6-99-16,-3 3-13 0,2 10 7 0,-3 1 2 15,-2 8 2-15,-4 3-4 16,-5 3-4-16,-3 0-10 0,0 0-10 0,-1-1-6 16,1 1-5-16,1-4-5 0,4-4-12 15,3-2-8-15,3-1 67 0,0-5-248 16,0-4-173-16,2-7-470 0</inkml:trace>
  <inkml:trace contextRef="#ctx0" brushRef="#br0" timeOffset="10608.5532">22351 4924 485 0,'-6'-16'116'0,"0"3"7"0,-3 0-74 0,-1 2-5 16,0 2-1-16,-2 2 1 0,-1 1-2 16,-2 0-4-16,-2 4-5 0,0 4-5 15,-2 0-4-15,-1 5-5 0,2 3-4 16,0 5-3-16,4 6-2 0,1 2-3 15,2 3-1-15,4 2-1 0,3 2-2 0,3 3-1 16,3-1 0-16,3 2-1 0,5-2 0 0,3 0 0 16,3-1 0-16,2-3 1 0,2-3 0 15,-3 0 0-15,-1-3 0 0,-4-1 0 16,-2-1 0-16,-5-1 1 0,-4 0-1 16,-5-3 1-16,0 1 0 0,-7-5 0 15,-2 0-1-15,-4 0 1 0,-3-2 1 0,1 0-1 31,-2-3-3-31,-3-1-18 0,0-3-28 0,-4-4-124 16,4-3-137-16,2-2-344 0</inkml:trace>
  <inkml:trace contextRef="#ctx0" brushRef="#br0" timeOffset="10755.4332">22069 5257 540 0,'9'-7'144'16,"1"0"6"-16,1-1-25 0,6 1-81 15,5-3-11-15,3-1 1 0,3 1-2 16,0 1-9-16,1 1-6 0,-2-1-18 0,0 2-33 16,-2 3-129-16,-4 2-136 0,-2 1-346 15</inkml:trace>
  <inkml:trace contextRef="#ctx0" brushRef="#br0" timeOffset="11108.7278">22465 5340 665 0,'2'0'148'0,"3"-2"5"31,5 1-104-31,3-4-20 0,6-1 1 0,4-3 2 16,0-2-4-16,1-4-5 0,-1 2-6 16,-2-3-6-16,-1-2-5 0,-5-3-4 0,-4 2-1 15,-4-4-1-15,-1 0-3 0,-4-2 0 16,-3 2-1-16,-2 3-1 0,-3 4-1 15,-2 5 1-15,-1 7 0 0,-1 6 2 16,0 9 1-16,-2 6 4 0,-4 6 3 0,-1 2 6 16,1 2 5-16,-4 2 6 0,-1 0 4 15,1-1 1-15,2-2 0 0,6-4-3 16,3 0-4-16,6-2-4 0,8-3-4 0,9-3-3 16,8-5-3-16,7-3-1 0,4-5-1 15,5-6 0-15,4-2 0 0,0-7-4 16,-1-3-11-1,-3-2 5-15,-3-1-54 0,-3 0-140 16,1 0-161-16,-8 1-399 0</inkml:trace>
  <inkml:trace contextRef="#ctx0" brushRef="#br0" timeOffset="14378.4893">23482 5518 492 0,'10'-20'116'0,"-3"7"5"16,-6 0-74-16,-2 4-3 0,0 2-2 0,0-1-1 15,-1 3-3-15,1 0-2 0,0 2-6 16,1 3-9-16,-1 3-8 0,1 4-5 0,0 5-1 31,0 5-2-31,-1 6-1 0,0 8 1 16,-2 4 1-16,-2 1 0 0,1 4-1 15,-2-1-1-15,0 1 0 0,-1-1-2 0,0-3 1 16,-2-2 1-16,-1-1-6 0,-1-2-14 16,0-5-20-16,1-4 168 0,0-5-290 15,3-2-147-15,3-4-414 0</inkml:trace>
  <inkml:trace contextRef="#ctx0" brushRef="#br0" timeOffset="14626.1807">23059 6173 585 0,'3'-5'127'0,"3"-3"7"0,4 0-92 16,4-3-9-16,7 1 3 0,8-3 1 16,6 0 2-16,4-1-3 0,5-1-5 15,9-1-11-15,6 2-6 0,3 2-4 16,-4 0-3-1,1 1 0-15,-3 2-2 0,-4 3-10 16,-7 1-23-16,-8 2 145 0,-9-1-283 16,-2 0-155-16,-12 3-439 0</inkml:trace>
  <inkml:trace contextRef="#ctx0" brushRef="#br0" timeOffset="15011.2164">23321 6425 456 0,'5'-10'120'0,"-3"2"11"0,-1 1-58 15,-2 2-5-15,0 2-5 0,0 1-5 0,0 1-10 16,-1 3-7-16,1 4-6 0,1 4-6 0,0 3-7 16,0 3-3-16,0 8-1 0,-1 4 2 15,-1 3-1-15,0 6-2 0,-2 1-3 16,-2 0-2-16,1 3-3 0,-3-3-2 15,0-2-2-15,2-3-1 0,-2-5 0 16,1-3-3-16,2-6-7 0,2-3-10 0,2-4-28 0,3-7-16 16,3-4-125-16,7-9-143 0,5-11-326 15</inkml:trace>
  <inkml:trace contextRef="#ctx0" brushRef="#br0" timeOffset="15326.6674">23640 6454 549 0,'1'-2'116'0,"-2"2"7"0,0 1-79 0,0 1-10 15,-2-1 2-15,-2 2 3 0,-5 2 2 16,-3 0 2-16,-5 3-6 0,-9-1-12 16,-1 2-7-16,-4 2-2 0,-1 2-2 15,0-1 0-15,0 3-2 0,4-1-2 0,5-1-1 16,1 1-3-16,4-3-2 0,3-1-2 0,5-1-1 15,4-2-1-15,6 2-2 0,4-1 1 16,6 1 0-16,5 2-1 0,5 0 2 16,2 2 0-16,4 0 2 0,2 1 1 15,3 1 1-15,0 2 0 0,-3 1 1 16,-3-1-1 0,-1 0 0-16,-4 0 0 0,-4-2 1 0,-4-2 1 15,-2-3 3-15,-3-1-24 0,1-1-75 16,-2-3-85-16,-1 3-137 0,-1-7-333 15</inkml:trace>
  <inkml:trace contextRef="#ctx0" brushRef="#br0" timeOffset="89472.3371">5590 7769 538 0,'6'-34'119'0,"-9"1"5"0,-4 7-89 16,-4 9 0-16,0 10-6 0,-5 6 3 15,-5 7 1-15,-7 8 1 0,-1 9-2 16,-4 8-4-16,-2 10-3 0,-1 6-5 16,-3 8-2-16,3 6-3 15,3 5-2-15,3 1-2 0,2 0-1 16,6-2-1-16,5-1-2 0,6-7-1 16,6-9-1-16,5-7-2 0,5-11-1 15,4-4 0-15,5-9 0 0,7-7-1 16,5-7 2-16,4-4-1 0,5-4-6 15,3-5-20-15,4-4-25 0,2-1 6 16,-2-1-127-16,2 1-132 0,-2 1-299 0</inkml:trace>
  <inkml:trace contextRef="#ctx0" brushRef="#br0" timeOffset="89850.5178">5669 8525 634 0,'-6'8'132'0,"1"-4"3"0,4-3-100 0,5-1-14 15,3-4 1-15,3-4 4 0,4-1 1 16,4-5 0-16,3-1-1 0,4-4-9 16,0-1-8-16,1-2-3 0,1 1-3 15,-5-2-1-15,-3 0 0 0,-3-2-1 16,-5 2 0-16,-7 0 0 0,-2 2 0 16,-5 3 0-1,-5 2 0-15,-5 6-1 0,-5 3 1 0,-2 7 1 16,-3 5 2-16,-5 6 4 0,0 5 3 15,-2 6 4-15,2 2 2 0,1 5 4 16,6-1 0-16,2 0-1 0,7-2-4 16,5-4-3-16,7-2-2 0,8-4-4 15,6-3-3-15,8-5-1 0,8-5-1 16,6-2 0-16,7-4-1 0,7-3 1 0,3-2-1 0,3-3 1 16,0-1-1-16,-3 0-1 0,-6 0 3 15,-5-2-4-15,-8 2-10 0,-7 1-17 16,-7 3-35-16,-8 3-125 0,-7 9-147 15,-7 3-357-15</inkml:trace>
  <inkml:trace contextRef="#ctx0" brushRef="#br0" timeOffset="91773.4849">4687 9267 732 0,'28'-21'156'0,"18"-2"5"0,18 0-118 0,17-3-21 15,19-4 1-15,20 1 6 0,11 0 9 16,10 2-1-16,5 1-2 0,10-1-3 31,6 3-5-31,8 4-5 0,2-1-5 0,4 2-6 16,5 2-4-16,0-1-3 0,1-2-1 15,-2 3-1-15,-8-4-1 0,-4 1 0 16,-12 0 0-16,-16 0-1 0,-19 4 1 0,-20 3-1 16,-22 1 2-16,-20 3-4 0,-23 4-1 15,-20 3 3-15,-20 3-58 0,-17 2-143 16,-19 0-164-16,-15 5-413 0</inkml:trace>
  <inkml:trace contextRef="#ctx0" brushRef="#br0" timeOffset="92304.9337">6021 9474 451 0,'16'-26'111'16,"-7"1"8"-16,-2 2-45 0,-3 6-33 0,-3 3 0 15,-3 2 5-15,-8 3 5 0,-6 5-4 16,-6 4-6-16,-2 5-5 0,-6 6-5 0,-2 7-7 16,-3 5-5-16,1 4-2 0,4 6-3 15,1 2-2-15,5 1-1 0,5 5-3 16,7-1-2-16,7 1-2 0,6-1-1 16,3 1-2-1,6-2 1-15,3 1-1 0,4-5 2 16,0 0 1-16,1-1 1 0,-1 0 0 0,1 0 0 15,-3 0 0-15,0-2 1 0,-7 1-2 16,0-1 0-16,-4-2-1 0,-4-2 0 16,-3-2 0-16,-5-3 0 0,-4-1 0 15,-5-2 0-15,-3-3 1 0,-5-4-5 16,-3-2-6-16,1-5-25 0,-1-5-25 0,0-4 6 0,3-5-133 16,4-5-135-16,7-6-304 0</inkml:trace>
  <inkml:trace contextRef="#ctx0" brushRef="#br0" timeOffset="92451.6753">5651 10013 661 0,'3'-8'145'0,"5"-1"5"0,5-1-99 16,8-1-22-16,8-2-8 0,6-2-1 0,5-1 2 16,3 2-2-16,5 1-3 0,0 0-15 15,-2 1-28-15,-3 3-1 0,-4-1-136 16,-3 6-132-16,-4 4-332 0</inkml:trace>
  <inkml:trace contextRef="#ctx0" brushRef="#br0" timeOffset="92789.0319">6181 10283 703 0,'9'-7'157'0,"3"-1"5"0,5-5-110 16,4-2-21-16,6-5 2 0,4-1 3 0,1-1-1 15,1 2-10-15,-3-2-4 0,0 0-8 16,-5 1-6-16,-5 2-5 0,-7 1 0 0,-5 0-2 16,-7 0 1-16,-4 1 0 0,-5 5-1 15,-5 2 1-15,-4 5-2 0,-2 5 1 16,-7 5 0-16,-1 8 2 0,-6 7 3 16,-1 5 2-1,-3 5 5-15,-1 4 4 0,0 3 5 16,5 0 3-16,4-1 0 0,8-2-2 0,8-2-2 15,9-3-4-15,10-6-3 0,11-5-3 16,9-6-3-16,10-2 1 0,10-5-1 16,11-4 0-16,9-6 0 0,9-5-1 15,6-3 4-15,3-1-11 0,-1-3 52 16,-5-3 24-16,-13-4-293 0,-13 3-204 0,-16 3-588 0</inkml:trace>
  <inkml:trace contextRef="#ctx0" brushRef="#br0" timeOffset="107865.747">9129 8520 416 0,'-15'-6'101'0,"5"1"7"16,0-1-56-16,-1 3-12 62,0 2-1-62,0 2 4 0,0 1 2 0,1 1-2 0,1-1-3 0,3 2-5 0,3 2-4 0,4-1-3 0,5 1-3 0,6-1-1 0,7-1-1 0,8 1-1 0,7-4 2 0,10-2-2 32,6-3 0-32,11-1-3 0,7 1-5 0,5-4-4 15,4-3-2-15,6 2-2 0,1 0-2 0,3 2-2 16,-2-2-1-16,-4 0 0 0,-4 2 0 16,-7 2-2-16,-10 1-1 0,-10-1-3 15,-13-1 1-15,-12-3-1 0,-12 0-2 16,-9-2 1-16,-11-2-1 0,-9-2 0 15,-8-5 2-15,-7-3-1 0,-9-1 1 0,-3-3 0 0,-2 2 1 16,-2-1 1-16,4 3 1 0,3 5 3 16,6 2 0-16,7 5 0 0,7 6 1 15,6 2-1-15,5 4-1 0,5 2 1 16,4 5-2-16,4 3 0 0,4 1 1 16,5 1 0-16,4 2 2 0,4-2 1 15,6 0 1 1,6-2 0-16,4-2 1 0,5 0 1 0,1 1-1 15,4-1-1-15,1 2 1 0,-4 1-2 16,-2 2-1-16,-7 3 0 0,-5 1 0 16,-8 2-1-16,-7-1 0 0,-7 1 1 15,-7 0 0-15,-6 2 2 0,-5-4 0 16,-2 2 1-16,-5-2-1 0,-2 1 1 16,-3 2 0-16,-1-1 1 0,0-3-2 0,1 0 1 0,-2-3-2 15,1 0 1-15,0-2 1 0,-1-2-3 16,2-1-7-16,2-1-2 0,1-3-39 15,4-2-138-15,3-6-150 0,7-5-379 16</inkml:trace>
  <inkml:trace contextRef="#ctx0" brushRef="#br0" timeOffset="108418.5656">11834 7814 493 0,'7'-28'116'0,"-1"4"8"0,-4 4-76 16,0 6 0-16,-1 5-2 0,-3 5 0 16,-6 5-2-16,-4 6-4 0,-3 10-4 0,-7 5-6 0,-5 8-6 15,-5 5-5-15,-4 7-2 0,0 2-1 16,1 0-2-16,1 0-2 0,5-3-2 15,7-5-4-15,8-2-1 0,8-4-2 16,8-4-1-16,10-4 0 0,7-7 1 16,8-4 0-16,8-4-3 0,4-6-5 15,7-5-8-15,5-4-22 0,-1-2-23 0,2-1-88 0,-4-1-28 16,-2 1-108-16,-5 4-212 0</inkml:trace>
  <inkml:trace contextRef="#ctx0" brushRef="#br0" timeOffset="108735.0365">12019 8226 617 0,'-13'6'157'0,"3"-3"9"16,2-1-90 0,4 0-12-16,2-2-3 0,4-1-8 0,4-3-12 15,6-3-11-15,7-4-9 0,7-1-9 16,8-5-5-16,7-6-3 0,3-2 0 16,3-4-2-16,-2 0-1 0,-3 0 0 15,-4 2-1-15,-9 3 0 0,-8 4 0 16,-9 3-1-16,-8 6-1 0,-9 4 0 15,-9 6-1-15,-8 1 0 0,-9 7 1 0,-6 8-1 0,-6 3 1 16,-7 7 2-16,-5 6 3 0,0 2 2 16,0 3 3-16,6-1 2 0,5-3 1 15,9-1-1-15,11-3 0 0,12-3-2 16,12-3-1-16,14-3-1 0,13-5-1 16,12-4 1-16,13-7 0 0,9-6 1 0,9-6-1 31,8-4 0-31,3-2-1 0,-2-2-1 0,-6 1-2 15,-10 2-6-15,-11 4-7 0,-12 2-12 16,-15 4 1-16,-14 4-48 0,-11 2-134 16,-12 3-155-16,-8 3-372 0</inkml:trace>
  <inkml:trace contextRef="#ctx0" brushRef="#br0" timeOffset="109166.9546">10939 8788 463 0,'-44'-15'111'16,"11"3"4"-16,13 1-50 0,14 7-37 0,16-1 6 15,14 4 11-15,14 2 11 0,15 1 3 16,11 1 2-16,14 0 5 0,14-1-5 16,9 0-9-16,9 0-8 0,6-1-7 15,8-3-6-15,7-1-5 0,5-2-3 0,5-3-4 16,5-1-5-16,0 0-3 0,5-1-4 15,-5 2-2-15,-2-1-2 0,-11-1-1 0,-13 1 0 16,-15 3-8-16,-15-2-8 0,-22 2-12 16,-22 1-16-16,-22 3-39 0,-22 3-18 15,-18 5-108-15,-22 2-131 0,-22 7-289 16</inkml:trace>
  <inkml:trace contextRef="#ctx0" brushRef="#br0" timeOffset="109651.6269">11313 9180 493 0,'-6'-28'122'0,"-2"2"7"0,-2 4-60 16,0 4-24-16,2 4-6 0,-2 3-1 15,-1 3 0-15,-2 6-5 0,-3 7-3 16,0 6-3-16,-3 6-3 0,0 7-4 15,-2 8-1-15,-1 4-3 0,1 5-3 16,2 0-1-16,3 1-2 16,5 0-2-16,3 0-3 0,6-3 0 0,4-2-2 15,6 1 0-15,2 1 0 0,3-2 0 16,1 1 1-16,2-2 1 0,-3 4 1 16,-1-3 1-16,-3-2-1 0,-3-1 1 0,-3-2 0 15,-3-4-1-15,-4-3 0 0,-3 0 1 16,-3-2-1-16,-5-3 1 0,-4-1-1 15,-4-3-1-15,-4 0 0 0,-1-3 0 0,-2-4-1 16,0-4-1-16,-1-4-10 0,2-4-5 16,3-7-17-16,5-4-28 0,7-6 22 15,5-6-154-15,10-5-138 0,8-7-326 0</inkml:trace>
  <inkml:trace contextRef="#ctx0" brushRef="#br0" timeOffset="109788.9289">11009 9676 646 0,'-5'2'156'0,"0"-3"2"16,1 1-96-16,2 0-20 0,5-1 0 16,2-3-3-16,6 1-12 0,4-5-7 0,6 1-1 15,6-3-2-15,3-2-13 0,4-1-17 16,0-2-30-16,-1 3-68 0,0 1-65 16,-4 2-128-16,-2 4-281 0</inkml:trace>
  <inkml:trace contextRef="#ctx0" brushRef="#br0" timeOffset="110190.3347">11245 10099 574 0,'-4'7'122'15,"5"-2"0"-15,2-4-80 0,4 0-21 0,2-3 8 16,3-5 5-16,2-3 6 0,2-2 4 15,3-3 1-15,2-3-4 0,0-4-13 16,2 0-7-16,-1 0-6 0,-4 1-4 16,1-2-5-16,-4 1-2 0,-4 2-1 0,-1 2-1 15,-4 2-1-15,-5 3 1 0,-2 3 0 16,-5 3-1-16,-4 5 1 0,-5 4 1 16,-5 5 2-16,-4 4 3 0,-6 4 3 0,-1 2 2 15,-3 6 4-15,-1 2 2 0,4-1 3 16,4 2-2-16,5 3-3 0,6 0-2 15,8 0-3-15,8-5-3 0,8-2-2 0,9-1-3 16,6-5-1-16,7-4 0 0,7-6-1 16,5-5 2-16,5-6-1 0,4-2 0 15,0-5 0-15,2-4-1 0,0-3 2 0,-3-3-10 16,-5 0-8-16,-2-5-22 0,-4 0 38 16,-4 1-206-16,-6 4-165 0,-8 0-425 31</inkml:trace>
  <inkml:trace contextRef="#ctx0" brushRef="#br0" timeOffset="110421.4998">11932 9712 754 0,'10'-6'161'0,"6"-2"2"0,9-1-120 15,5 0-26-15,10-4 0 0,5-1 4 16,3-2 0-16,5-1-4 0,0-2-1 16,1 1-2-16,0 0-14 0,-5 2-10 15,-6-2-23 1,-7 2-23-16,-9 0-15 0,-10 0 6 16,-10-2-116-16,-8 2-111 0,-7-2-244 0</inkml:trace>
  <inkml:trace contextRef="#ctx0" brushRef="#br0" timeOffset="110586.3621">12410 9380 464 0,'-16'-1'151'0,"-1"1"9"0,0 2 2 16,1 5-82-16,4 3-13 0,0 6-5 16,2 5-11-16,3 3-11 0,0 5-3 0,4 4-4 0,-1 1-5 15,2 2-6-15,0 3-5 0,1-2-4 16,-2 2-4-16,-1-3-3 0,-1 0-2 16,-3-5-6-16,-1-1-5 0,1-5-13 15,0-3-18-15,0-4-37 0,5-6-126 16,6-4-153-16,6-3-355 0</inkml:trace>
  <inkml:trace contextRef="#ctx0" brushRef="#br0" timeOffset="110790.3866">12935 9111 790 0,'7'-2'172'0,"-2"8"6"16,0 11-127-16,0 12-13 0,-4 8 6 0,-6 8 9 15,-5 7-1-15,-6 5 1 0,-5 6-2 16,-2 3-9-16,0-3-10 0,2 2-9 16,4-5-8-16,3-2-5 0,5-6-4 15,3-7-5-15,5-9-12 0,2-9 11 16,2-8 62-16,0-5-292 0,0-4-205 16,-2-6-562-16</inkml:trace>
  <inkml:trace contextRef="#ctx0" brushRef="#br0" timeOffset="133381.8157">19733 5653 411 0,'2'-29'111'31,"-1"3"2"-31,-2 3-22 0,3 4-54 0,2 10-8 0,2 2-2 0,0 2 0 15,-1 0 1 1,-2 3 3-16,-2 2 2 0,-3 4 0 16,-5 7-3-16,-6 10-2 0,-14 12-2 15,-3 15-4-15,-10 16-4 0,-8 10-3 16,-9 17-3-16,-1 14-2 0,3 7-3 0,5 2-3 16,6-1 0-16,9-5-1 0,9-1-1 15,10-10 1-15,6-10-1 0,9-13-1 16,2-11 1-16,1-8-1 0,1-5-1 0,1-10 1 15,0-8 0-15,-1-7-1 0,-2-4 2 16,1-2-2-16,1-7-8 0,-1-4-21 0,-2-4-19 16,3-6-102-16,4-8-16 0,9-6-111 15,4-7-210-15</inkml:trace>
  <inkml:trace contextRef="#ctx0" brushRef="#br0" timeOffset="134319.748">19798 5426 420 0,'-9'-2'90'0,"2"3"-1"0,1-1-70 16,3 1-13-16,3 0 1 0,3 0 6 16,2-2 7-16,0 0 5 0,2-1 5 0,1-1 4 15,2 0 3-15,1 0-3 0,-1-1-4 16,8 2-4-16,8-1-2 0,11 2-1 16,9 0 0-16,13-1-1 0,9-2-1 15,24-4-2-15,16-1-3 0,9-3-3 0,15-3-3 16,16-2-3-16,9-1-3 0,18-2-1 15,2 4-2 1,1-1 0-16,12-5-1 0,-3 1 0 16,1-5 1-16,10 2-1 0,-6-1 0 15,6-4 0-15,-1 4 0 0,-4 4 0 16,1 3 0-16,-6 9 0 0,-5-2 1 16,-2 7-1-16,-13 4 0 0,-5-3 0 0,-8 6 1 15,-11 1-1-15,-11 5 0 0,-13 5 0 16,-18 2 0-16,-16 1-1 0,-16 3 1 0,-18 0 0 15,-16 1-1-15,-14-5 0 0,-11-1 1 0,-6-4 0 16,-5 0 0-16,-2-1 0 0,0-3 0 16,-1 0 0-16,1-2 1 0,2 0-1 15,0-1 0-15,2-2 0 0,-1 1 0 16,0-2 0-16,1 1 0 0,-2 0 1 16,0 0-1-1,2 3 0-15,-1 0 1 0,-1 2-1 16,0 4 0-16,0 3 0 0,0 4 0 15,-2 5 1-15,0 5 0 0,-3 5 0 0,4 9 0 16,1 10 0-16,3 5 0 0,3 13 0 16,1 6-1-16,-1 6 1 0,3 12-1 15,3 1 1-15,3 5-1 0,-1 0 0 16,2-4 0-16,2 0 0 0,3-2 0 0,0-5 0 16,-3-5 0-16,-3-7 0 0,-2-2 1 15,-5-6-1-15,-6-3 1 0,-6-3-1 0,-8-7 0 16,-10-4 1-16,-8-2-1 0,-7 0 0 15,-9-2 1-15,-9-6 0 0,-9-7-1 16,-8-1 1-16,-11-1-1 0,-9-7 0 16,-13-8 1-16,-15-3-1 0,-11 3 0 0,-15-6 0 15,-13 0-1-15,-10 1 1 0,-13-2 1 16,-13 5-1-16,-11 2 0 0,-11-4 0 0,-9 10 0 16,-7-4 0-16,-8 1 0 0,-2 3 0 15,1 0-1-15,4-3 1 0,3 4 0 16,13-7 0-16,14 0 0 0,15-2 0 31,14-3 0-31,18-7 0 0,19 0 0 0,24-4 0 16,18-3 1-16,17-1-1 0,19-2 0 15,17-1 0-15,15 2 0 0,10-1-1 16,8 1-1-16,8 2 1 0,6 0-1 0,3 0 0 16,3 2 1-16,4 0 2 0,3 1-5 15,2-1-13-15,1-1-13 0,-2-3-124 16,5-4-124-16,2 0-317 0</inkml:trace>
  <inkml:trace contextRef="#ctx0" brushRef="#br0" timeOffset="137571.5666">20358 8450 409 0,'4'-14'110'0,"-2"1"8"0,-2 6-15 0,-2 0-57 31,0 3-5-31,-2 3 0 0,-5 3-1 0,-6 3-2 16,-4 5-4-16,-7 7-4 0,-6 6-4 15,-6 5-4-15,-4 7-2 0,-2 6-1 16,3 8-1-16,0 4-1 0,4-1-3 16,2 4-1-16,8-2-3 0,7-2-1 0,4-5-4 15,7-3-1-15,8-4-2 16,7-6-1-16,7-6-1 0,8-4 1 0,5-6 1 0,5-6-5 16,7-8-4-16,2-4-20 0,1-4-24 15,2-8-120-15,-4-2-133 0,2-2-326 16</inkml:trace>
  <inkml:trace contextRef="#ctx0" brushRef="#br0" timeOffset="137956.6507">20341 9097 560 0,'-3'7'130'0,"1"-4"4"16,1 0-83-16,3 0-11 0,4-3 0 15,-1-4-3-15,4-2-1 0,5-4-5 16,4-4-4-16,3-4-7 0,5-4-7 0,1-1-5 16,0-2-2-16,2 1-2 0,-6-1-1 15,-3-1-1-15,-6 3 0 0,-4 3 0 16,-6 0-1-16,-3 5 1 0,-5 1 0 0,-5 7 1 16,-6 3 3-16,-6 7 3 0,-8 4 4 15,-3 6 4-15,-2 6 3 0,-4 4 5 16,1 6 1-16,0 0 1 0,3 3-2 0,7 2-2 15,6-1-4-15,4-1-4 0,10-2-3 16,9-5-4-16,10-1-2 0,9-5-2 16,6-7-1-16,6-4-1 0,4-6 0 0,5-4 0 15,3-5 0-15,0-3-3 0,2-3-3 16,2-1-15-16,-2-4-2 0,0-1-46 31,-3-3-108-31,-1-4-29 0,-7-2-129 0,-4-1-263 16</inkml:trace>
  <inkml:trace contextRef="#ctx0" brushRef="#br0" timeOffset="139121.8597">21888 8232 444 0,'13'-23'112'0,"0"4"6"16,-7 4-40-16,-2 5-29 0,0 2-2 0,-4 4 0 16,-4 3-3-16,-2 3-5 0,-4 5-4 15,-3 5-5-15,-4 4-12 0,-2 6-5 16,-3 3-2-16,-6 4 1 0,-3 1 2 16,-5 1-1-16,-3 0-1 0,-4-2-1 15,-1 3-1-15,-5 0-2 0,3 0-2 16,4-1-2-1,3 0-1-15,6-5 0 0,8-2-3 0,9-4 0 16,9-6 0-16,7-2-1 0,8-5 1 16,5-4-1-16,7-2 0 0,6-2 1 15,6-1 0-15,2 0 0 0,1-1 1 0,0 1-1 16,-1 6 0-16,-7 1 0 0,-6 3-1 16,-8 6 1-16,-8 4 2 0,-9 4 2 0,-6 4 3 15,-8 3 2-15,-7 3 1 0,-9 3 2 16,-5 0 1-16,0 3-2 0,-2-1-3 15,-2 2-2-15,-1 2-2 0,1 0-1 16,5 2-1-16,4 0-1 0,6-4 0 16,6-3 0-16,9-4 0 0,12-3-1 15,11-7 1-15,10-8 0 0,10-4 2 16,8-7 1-16,9-5 3 0,7-7 0 0,7-7 1 0,7-8 0 16,4-2-1-16,1-3-1 0,5 0-1 15,-3 4-2-15,-7 1 0 0,-7 6 0 16,-12 6-6-16,-9 5-11 0,-12 5-20 15,-9 4-10-15,-9 2-148 0,-8 0-150 16,-4 2-368-16</inkml:trace>
  <inkml:trace contextRef="#ctx0" brushRef="#br0" timeOffset="139627.7668">21077 9854 694 0,'-8'-21'159'0,"-1"4"4"0,1 3-101 15,3 3-16-15,0 3-6 0,0 6-4 16,-1 8-6-16,0 10-3 0,-2 6-3 0,0 5-8 31,-1 8-8-31,-1 8-3 0,0 2 0 0,1 1 0 0,3-1-2 0,0 0 0 16,2-1-1-16,1-4-1 0,0-4 3 0,0-3-2 15,2-5-12-15,1-6-9 0,1-5-34 16,5-8 155-16,1-5-292 0,5-8-170 31,4-11-445-31</inkml:trace>
  <inkml:trace contextRef="#ctx0" brushRef="#br0" timeOffset="139906.7394">21185 9884 601 0,'4'-7'130'0,"-4"4"3"0,0 4-85 15,-1 1-13-15,0 1 2 0,-1 3 3 16,-3 1 4-16,-6 1 3 0,-6 3 2 0,-4 4-9 0,-5 2-8 16,-4 2-8-16,-6 0-4 0,-1 4-6 0,4 1-3 15,4-2-3-15,3-4-3 0,9-3-4 16,7-3-2-16,13-3 0 0,10-8 0 16,13-3 0-16,5-2 0 0,9-2 0 15,5 1 1-15,3 2 1 0,-2 5-1 16,-7 1 1-1,-5 5-1-15,-5 0 0 0,-7 3 2 16,-6 0-2-16,-4-1 2 0,-3-3-1 16,-1 1 0-16,-2-1 4 0,-1 0-4 15,0-3-13-15,2-1-14 0,1-4-34 0,3-4-129 16,3-5-149-16,0-6-364 0</inkml:trace>
  <inkml:trace contextRef="#ctx0" brushRef="#br0" timeOffset="140091.694">21444 9946 764 0,'-14'0'166'15,"10"0"0"-15,8-2-122 0,10-2-16 16,4-4 0 0,7-3-10-16,6-2-2 0,5-2-1 15,5-2 2-15,-2 0-11 0,-2 1-12 0,-2 3-29 16,-5 4-25-16,-7 6-34 0,-9 5-88 15,-9 9-129-15,-9 3-269 0</inkml:trace>
  <inkml:trace contextRef="#ctx0" brushRef="#br0" timeOffset="140229.0322">21471 10106 638 0,'-2'-7'139'16,"14"-3"4"-16,4-4-95 0,11-1-25 15,4-2-2-15,5-5-1 0,4 0 1 16,0 1-4-16,-1 2-1 0,-1 2-10 0,-2 2-20 0,-4 1-20 31,-2 3 9-31,-6 3-131 0,0 1-123 0,-2 3-305 0</inkml:trace>
  <inkml:trace contextRef="#ctx0" brushRef="#br0" timeOffset="140407.0875">22023 9653 654 0,'-5'-11'150'15,"-1"8"5"-15,3 14-90 0,1 9-8 16,-2 10 2-1,0 9-8-15,-6 6-3 0,-3 9 6 16,-1 1-4-16,-1 0-14 0,1-1-11 0,1-2-7 16,1-5-2-16,7-3-7 0,3-7-7 15,2-5-21-15,2-7-77 0,0-4-111 16,3-8-161-16,-3-9-391 0</inkml:trace>
  <inkml:trace contextRef="#ctx0" brushRef="#br0" timeOffset="141177.0839">21572 7804 518 0,'5'-32'132'16,"-5"0"7"-16,-2 6-27 0,0 6-66 15,-3 5-6-15,-1 5 2 0,-2 5 2 16,-1 5-5-16,-4 1-5 0,-1 6-7 16,-3 3-8-16,-1 5-6 0,-2 5-4 15,2 3-2-15,-1 2-2 0,5 2 0 0,2 1-1 16,3-2-2 0,5 0 0-16,1-4-2 0,2-1 1 15,5 0-1-15,0 1 0 0,1 0 0 16,4 1 0-16,1 1 0 0,2 2 1 15,1 2-1-15,-1-4 2 0,-1-2 0 16,-2-2 1-16,-1-1 2 0,-4-3 2 16,-4 0 2-16,-3-2 1 0,-5 1-1 0,-3 1 1 15,-2-2-2-15,-2-1 1 0,-4 0-3 0,-2-2-7 16,-2-2-4-16,1-6-41 0,-1-3-4 16,0-7-139-16,0-8-149 0,4-1-354 15</inkml:trace>
  <inkml:trace contextRef="#ctx0" brushRef="#br0" timeOffset="141327.2717">21343 8081 620 0,'11'-9'150'0,"4"-2"5"0,1-2-89 15,6-3-19-15,4 0 3 0,1-1 1 16,1 3-13-16,0 1-9 0,-1 1-1 16,0 1-14-16,-4 2-27 0,-3 4-12 0,-4-2-153 15,-5 4-147-15,-3 3-382 0</inkml:trace>
  <inkml:trace contextRef="#ctx0" brushRef="#br0" timeOffset="141630.351">21610 8124 707 0,'-5'1'159'0,"2"-1"7"0,7-2-104 16,4-3-21-16,10-3 5 0,4-3-6 15,4-4-4-15,5-4-3 0,3-4-7 0,0 0-11 16,-2 1-8-16,-7 0-2 0,-4 2-5 15,-7-1-9-15,-5 3-8 0,-7 3-8 16,-6 2-4-16,-3 0-2 0,-5 3-2 16,-4 5 3-16,-2 3 7 0,-5 5 10 15,-2 5 10-15,-5 5 11 0,0 3 7 16,0 3 6-16,1 7 6 16,4 2 5-16,4 5 2 0,5 1-3 15,7-1-4-15,7-2-4 0,6-1-6 16,9-5-4-16,8-5-5 0,6-6-2 15,3-5-2-15,5-4 2 0,5-5-5 16,-1-4-8-16,3-6-1 0,-2-2-48 0,0-6-145 16,-3-4-161-16,-3-1-407 0</inkml:trace>
  <inkml:trace contextRef="#ctx0" brushRef="#br0" timeOffset="141846.0305">22046 7948 661 0,'-20'4'156'0,"9"-1"1"0,6-3-70 15,8 0-57-15,9-2-3 0,5 0 2 16,4-2-9-16,4-3-1 0,2-1 0 16,3-3-4-16,-1-4-8 0,1 0-9 0,-1-1-5 15,-2-2-22-15,-4 2-27 0,-4-1-13 31,-4 2-108-31,-4 0-126 0,-6 1-281 0</inkml:trace>
  <inkml:trace contextRef="#ctx0" brushRef="#br0" timeOffset="141993.1131">22294 7712 558 0,'-12'-2'153'0,"0"2"8"0,0 4-70 16,-2 3-14-16,3 6-3 0,2 6-8 16,1 4-13-16,1 3-8 0,2 5-5 15,2 0-7-15,3-1-6 0,0 2-7 0,1-1-5 16,-1 1-4-16,0-5-2 0,0 1-2 15,-1 0-7-15,1-4-11 0,0-5-6 16,1-3-55-16,0-7-134 0,0-8-162 16,2-7-398-16</inkml:trace>
  <inkml:trace contextRef="#ctx0" brushRef="#br0" timeOffset="142177.6845">22486 7616 620 0,'20'0'150'15,"-3"6"9"-15,-2 8-88 0,-3 4-7 16,-3 8 8-16,-6 4-1 0,-3 2-7 16,-5 2-1-16,-5 1-7 0,-3 2-14 15,-2-4-13-15,0-3-6 0,0-1-5 0,3-3-16 16,1-6-8-16,5-2-21 0,4-7-20 16,4-4-169-16,3-3-173 0,-3-11-430 0</inkml:trace>
  <inkml:trace contextRef="#ctx0" brushRef="#br0" timeOffset="142731.2067">22758 8190 651 0,'-3'-19'151'0,"1"5"6"0,0 5-100 15,0 4-13-15,4 2-2 0,-1 6-3 0,0 5-6 16,-1 6-2-16,-1 9-4 0,0 4-9 16,-3 7-6-16,1 5-1 0,-1 1 0 0,-2 3-3 15,1-4-3-15,0-1 2 0,2-2-10 16,1-5-4-16,1 0-39 0,2-1-94 15,-1-6-46-15,-2-2-133 0,2-3-284 16</inkml:trace>
  <inkml:trace contextRef="#ctx0" brushRef="#br0" timeOffset="142963.1594">22459 8853 567 0,'13'-4'136'0,"6"-1"10"0,5-1-87 16,4-2-12-16,8-3 8 0,4 0 2 0,5-4-5 15,5-4-8-15,3-2-8 0,5-2-9 16,7 0-6-16,-5 0-6 0,-1 0-4 31,-5 5 0-31,-6 0-2 0,-6 4-6 0,-12 5-35 0,-11 1-72 0,-11 4-80 16,-12 4-140-16,-2 3-328 0</inkml:trace>
  <inkml:trace contextRef="#ctx0" brushRef="#br0" timeOffset="143247.9491">22788 8956 546 0,'0'-18'144'0,"-1"6"9"0,0 6-41 0,-1 2-59 16,2 6-8-16,-1 3 3 0,-1 7-7 16,0 4-6-16,-1 4-4 0,-1 8-5 15,0 3-3-15,0 6-3 0,0 0-2 16,2 1-3-16,1-1-3 0,0 1-4 15,1-6-2-15,2-1-1 0,0-3 1 0,2-4-9 16,0-5-5 0,0-4-40-16,4-4-78 0,3-5-66 15,1-5-140-15,1-6-306 0</inkml:trace>
  <inkml:trace contextRef="#ctx0" brushRef="#br0" timeOffset="143510.0884">23109 8949 693 0,'-4'0'156'0,"2"2"6"0,-2 1-81 16,1 1-40-16,-5 4 0 0,-3 3 2 16,-7 3 2-16,-6 0-1 0,-4 5-5 15,-6 2-11-15,-3 2-11 0,-3 0-4 16,1 0-3-16,3 0-3 0,6-1-2 16,6-5-2-16,9-3-3 0,9-2-1 0,12-2 0 15,10-4 0-15,10-1 0 0,7 2 0 0,8-2 1 16,3 4 1-16,2 0 0 0,-3 2 0 15,-2 2-1-15,-5 0 0 0,-2 0 1 16,-7 1 4-16,-1 0-2 0,-7-2 3 16,0-3 83-16,0 0-293 0,-2 1-189 15,-4-6-540-15</inkml:trace>
  <inkml:trace contextRef="#ctx0" brushRef="#br0" timeOffset="146412.2391">24388 8914 614 0,'-14'-5'147'0,"1"-2"7"16,5 3-91-16,4 1-12 0,2-1-8 15,5 2 0-15,6-1-5 0,7-1-1 16,10 0-2-16,8-2-5 0,9-2-5 0,9-1 2 15,7-1-2-15,3-1-4 0,2-1-5 0,-2-1-5 16,-3 1-4-16,-5 0-1 0,-8 1-2 16,-8 1-1-16,-9 1-2 0,-9 2-1 15,-11 1-6-15,-5 0-2 0,-11-1-48 16,-6 4-145-16,-5-2-161 0,-3 3-406 16</inkml:trace>
  <inkml:trace contextRef="#ctx0" brushRef="#br0" timeOffset="146996.8722">26532 8109 583 0,'-9'-15'138'0,"-3"3"5"0,-4 4-81 0,1 7-23 16,-2 5-3-16,3 6 3 0,-2 7 1 16,-3 3-6-16,-2 8-2 0,-2 6-3 15,-1 6-5-15,0 3-3 0,0 1-5 16,1 2-2-16,4 1-2 0,4-2-4 16,4 1-2-16,6-5-3 0,8-2 0 15,5-4-1-15,7-4 0 0,5-6 1 0,5-4-2 0,4-7-7 16,3-8-8-16,2-3-8 0,2-7-23 15,0-3-22-15,1-7-119 0,0-2-134 16,-5-6-310-16</inkml:trace>
  <inkml:trace contextRef="#ctx0" brushRef="#br0" timeOffset="147598.1171">26728 8632 626 0,'-21'3'143'15,"4"-3"4"-15,5 3-102 0,4 0-17 0,7 1 1 16,4-2 4-16,6-1-3 0,7-1-3 16,3-2-1-16,6-3-4 0,7-4-2 0,4-3-3 15,4-7-4-15,1-3-3 16,1-3-3-16,1 1-1 0,-5-4-2 0,-4 2 1 16,-7-4-1-16,-7 5 0 0,-8 1 1 15,-8 4-2 1,-12 0-1-16,-6 3 1 0,-8 6-2 15,-5 8 1-15,-3 7 0 0,-6 8 0 16,-4 6 2-16,0 9 1 0,-1 6 3 0,2 4 4 16,3 5 2-16,4 0 1 0,8-2 0 15,7 1 0-15,11-3-2 0,8-4-2 16,9-2-2-16,8-7-4 0,10-5 0 16,7-4-1-16,5-8 0 0,7-7-1 0,3-7 1 15,5-6-4-15,-1-5-1 0,3-3-8 16,0-4-9-16,0-4-23 0,-2-2-36 0,-1-4-127 15,-5-1-148-15,0 3-358 0</inkml:trace>
  <inkml:trace contextRef="#ctx0" brushRef="#br0" timeOffset="148266.889">28966 7625 581 0,'7'-22'131'0,"-3"3"15"16,-3 9-95-16,-2 2-6 0,-4 3 5 15,-3 6 3 1,-7 3 1-16,-6 3-9 0,-5 6-12 15,-8 2-8-15,-6 4-5 0,-2 3-3 16,-4 1-2-16,-4 3 0 0,-1 3-1 0,3 2-2 16,3-2-1-16,4 5-2 0,5-2-3 15,8-3-1-15,8-3-3 0,10-2 0 16,8-2-2-16,7-5 0 0,10-5 0 16,9-5 0-16,10-3 0 0,7-1 1 0,3-6-1 15,4 1 1-15,-2 0-1 0,-2 4 1 0,-8 3-1 16,-9 3 0-16,-13 7-1 0,-8 3 1 15,-11 6 0-15,-10 4 0 0,-10 2 0 16,-9 7 0-16,-7 4 1 0,-6 2 0 16,-6 3 0-16,-1-2 0 0,-5 5 0 15,-3 1 0-15,5 1 0 0,8-5 0 0,7-3 1 0,9-5-1 16,10-1 0-16,14-7 0 0,14-4 0 16,12-7 0-16,13-6 2 0,10-6 0 15,15-7 1-15,11-8 0 0,9-5 1 16,9-7-1-16,1-1-1 0,3 0 2 15,-4 0-7-15,-6 4-11 0,-8 3-9 16,-6 5-6 0,-13 3-7-16,-9 6-25 0,-12 7-21 0,-10 3 153 15,-11 4-258-15,-11 3-138 0,-13 0-387 16</inkml:trace>
  <inkml:trace contextRef="#ctx0" brushRef="#br0" timeOffset="148551.4">28120 9125 670 0,'-1'-16'149'0,"-1"4"6"15,2 5-108 1,3 2-12-16,0 6 3 0,0 4 8 0,-1 7 2 15,1 5-3-15,-2 7-3 0,0 7-6 16,-2 3-5-16,-2 4-7 0,-2 5-4 16,-5 0-5-16,-4 1-4 0,-3-1-3 15,1 1-1-15,-2-2-3 0,2-5-5 16,2-4-11-16,5-3-2 0,5-7-39 16,8-8 24-16,4-10-177 0,6-7-159 0,3-9-386 0</inkml:trace>
  <inkml:trace contextRef="#ctx0" brushRef="#br0" timeOffset="148829.8877">28386 9171 715 0,'-10'6'160'0,"0"1"5"0,-1 4-108 0,-1 2-19 0,0 0 4 16,-3 1 4-16,-4 2-1 0,-4-1-6 16,0 1-3-16,-4 0-10 0,-2 0-9 15,-4 2-4-15,-2-1-5 0,4-1-1 16,2-1-4-16,5-3-3 0,10-1-2 15,7-3-1-15,16-1 0 0,11-2 0 16,7-2 0 0,5 1 0-16,6 1 2 0,4 0 1 0,-1 2 0 15,-1 1 1-15,-5 3-1 0,-3 0 0 16,-3 0 1-16,-5 2-1 0,-4-1 3 16,-5-2-1-16,0-3-6 0,-1 0-16 15,-2-4-24-15,1-5-20 0,3-6-136 16,3-3-156-16,2-1-362 0</inkml:trace>
  <inkml:trace contextRef="#ctx0" brushRef="#br0" timeOffset="148982.6031">28666 9196 633 0,'2'-6'164'0,"3"-2"9"0,6-4-8 0,10-2-125 15,6-2-13 1,6-3-1-16,4 1 2 0,3-2-4 15,-1 0-4-15,-4 2-13 0,-5 1-10 16,-7 5-42-16,-8 7 0 0,-6 5-142 16,-9 7-148-16,-5 10-357 0</inkml:trace>
  <inkml:trace contextRef="#ctx0" brushRef="#br0" timeOffset="149135.3186">28702 9317 667 0,'5'-7'146'16,"8"-2"4"-16,11-3-97 0,7-1-30 15,6-3-3-15,4-1 3 0,-1 0 1 16,3 2 0-16,-3 2-1 0,-4 1-31 16,0 2 131-16,-6 0-287 0,-2 1-158 15,-5 1-460-15</inkml:trace>
  <inkml:trace contextRef="#ctx0" brushRef="#br0" timeOffset="149313.8653">29256 8897 760 0,'2'-2'164'0,"1"7"9"16,2 8-113 0,0 11-21-16,-2 10 0 0,-4 8 5 0,-4 6 1 15,-4 5-5-15,-2 0-8 0,0 0-14 16,1-4-5-16,3-6-10 0,1-6-9 16,5-6-15-16,0-8 3 0,1-7-187 15,1-8-168-15,1-14-434 0</inkml:trace>
  <inkml:trace contextRef="#ctx0" brushRef="#br0" timeOffset="149852.3201">28525 6971 577 0,'-7'-11'117'16,"5"-1"0"-16,2-4-102 0,2 0-2 0,1 0 8 15,-1-2 8-15,-1 1 7 0,-4 1 5 0,-2 1 5 16,-1 3 1-16,-2 5-7 0,-2 1-8 16,-2 7-6-16,-3 6-5 0,-3 3-4 15,1 9-4-15,-3 5-2 0,-1 3-3 16,1 6-2-16,2 1 0 0,4 3-1 15,7 5-1-15,3-2-2 0,5-2 0 16,3-2-1 0,7 1 1-16,3-1-1 0,2-2 0 0,-1-2-1 15,-1-2 1-15,-2 0 0 0,-3 1 0 16,-6-4 0-16,-4 0 1 0,-7-4-1 16,-1 1 1-16,-3-1 0 0,-3-1-1 15,0-2 1-15,-4-4 0 0,-1-1 1 0,-2 0 0 16,-2-5-10-16,1-5-10 0,-2-5-29 15,4-3 154-15,0-8-291 0,3-4-163 0,8-3-442 16</inkml:trace>
  <inkml:trace contextRef="#ctx0" brushRef="#br0" timeOffset="149983.0171">28243 7355 595 0,'14'-8'143'0,"2"0"6"0,6 0-67 15,3-3-49 1,7-1-6-16,1 0 1 0,-2-1 2 15,2-1-6-15,-1 2-21 0,-6 1-26 16,-3 3-134-16,-3 2-137 0,-8 3-346 16</inkml:trace>
  <inkml:trace contextRef="#ctx0" brushRef="#br0" timeOffset="150299.4489">28655 7423 776 0,'5'-2'164'0,"2"-1"3"0,7-4-125 15,5 0-19-15,6-2 0 0,5-3 3 0,1-4 1 16,2 1-4-16,-2-5-4 0,0 1-8 16,-4-4-6-16,-5 0-4 0,-6 0-3 15,-5 1-2-15,-5 2-4 0,-6 2-1 0,-5 3-2 16,-5 4 0-16,-4 6 0 0,-3 2 2 16,-6 7 3-16,-4 2 4 0,-5 5 5 15,2 8 4-15,0 3 5 0,0 3 5 0,3 3 6 16,4 2 2-16,4 1 1 0,8 2-1 15,5-4-3-15,7-1-3 0,4-5-4 32,7 0-4-32,8-3-3 0,5-1-2 0,6-6-2 15,3-3 0-15,2-4 1 0,3-6-8 16,1-7-6-16,0-3 7 0,0-4-64 16,-1 1-144-16,-4-2-168 0,-6 0-420 15</inkml:trace>
  <inkml:trace contextRef="#ctx0" brushRef="#br0" timeOffset="150837.0417">30052 7597 537 0,'-5'-35'138'0,"-2"6"4"0,-2 4-1 32,3 8-97-32,2 8-14 0,2 7-2 0,0 9 0 0,-1 5 4 15,-1 6-5-15,3 10-7 0,-2 4-9 16,1 7-5-16,-2 3 0 0,0 2-1 16,3-1-1-16,-1 0-1 0,-1-5-4 15,-2-3-11-15,1-5-28 0,0-1 48 16,-4-5-179-16,0-4-144 0,-4-3-356 15</inkml:trace>
  <inkml:trace contextRef="#ctx0" brushRef="#br0" timeOffset="150999.7592">29674 8155 745 0,'-2'-3'163'16,"4"-8"8"-16,6 0-105 0,13 0-33 15,7-2-4 1,9-5 0-16,7-4 4 0,5-1-5 15,10 2-7-15,5 3-6 0,-1 0-5 16,-3 2-10-16,-2 5-5 0,-4 4-36 16,-7 5-62-16,-13 3-89 0,-10 6-144 0,-8 1-330 15</inkml:trace>
  <inkml:trace contextRef="#ctx0" brushRef="#br0" timeOffset="151216.1349">29983 8405 705 0,'-8'-3'158'16,"5"-1"2"-16,0 5-76 0,2 4-57 15,1 3-2-15,0 9 3 0,-2 4 2 0,-1 8 3 16,0 5-1-16,-1 5-6 0,-1 2-9 16,0 4-7-16,-1-3-3 0,1-2 1 0,3-1-7 15,1-6-6-15,2-3-33 0,3-7-88 16,5-3-67-16,3-7-142 0,5-6-319 31</inkml:trace>
  <inkml:trace contextRef="#ctx0" brushRef="#br0" timeOffset="151465.1564">30284 8420 690 0,'-4'0'156'0,"-3"3"7"0,-2 3-76 16,1 3-47-16,-2 3-6 0,-1 1 3 15,-5 3 5-15,-4 2-1 0,-6 0-6 0,-6 2-8 16,0 1-11-16,-1 0-5 0,-1 0-5 16,2-1-2-16,6-1-1 0,10-1-3 0,8-2-1 15,6-1-1-15,10-3 1 0,9-1-1 16,13-1 0-16,7 1 0 0,5-2 2 16,2 1 0-16,4 1 1 0,1 1 0 15,-8 0 2 1,-3 1-1-16,-7-1-7 0,-2-1-9 15,-2 0-121-15,-1-1-63 0,-7-4-148 0,3-3-345 0</inkml:trace>
  <inkml:trace contextRef="#ctx0" brushRef="#br0" timeOffset="152839.7597">18352 11468 778 0,'-4'4'163'0,"3"-4"2"0,2-3-126 0,5-4-24 0,13 0-6 0,6-4 1 0,11-2 1 15,9-2 0-15,4 0 0 0,2 1 1 0,2 2-8 0,-4 0-8 16,-1 3-28-16,-12 7-23 0,-13 4-120 15,-10 7-138-15,-7 7-336 0</inkml:trace>
  <inkml:trace contextRef="#ctx0" brushRef="#br0" timeOffset="153002.2528">18338 11794 750 0,'3'-11'162'0,"10"2"1"31,5-5-123-31,9-1-26 0,11-5-1 0,12-3 1 15,0 3-1-15,-1 1 2 0,-3 1-2 16,4 4-30-16,-1 1-126 0,-7 3-27 16,-11 2-124-16,-3 1-279 0</inkml:trace>
  <inkml:trace contextRef="#ctx0" brushRef="#br0" timeOffset="153503.0497">21011 11061 577 0,'-2'-29'138'0,"-5"1"3"0,-6 3-36 16,-2 7-70-16,-2 6-5 0,0 6 4 15,-5 7 5-15,-2 8 2 0,-5 11-2 16,0 8-5-16,0 9-6 0,-3 9-6 16,1 5-4-16,2 3-2 0,3 4-3 15,6-1-3 1,6-3-2-16,6-2-2 0,9-5-3 0,9-4 0 15,8-6 0-15,7-6-5 0,9-8-6 16,5-7-6-16,7-7-19 0,5-7-26 16,0-7-134-16,1-8-147 0,-6-3-354 15</inkml:trace>
  <inkml:trace contextRef="#ctx0" brushRef="#br0" timeOffset="153840.1166">21189 11503 620 0,'-3'7'149'0,"-1"-5"6"15,2 1-45-15,4-2-71 0,3-2 0 16,6-1 1-16,7-3 4 0,4-4-7 16,8-8-6-16,6-4-9 0,7-4-12 0,4-1-7 31,1-4-1-31,-4-3-2 0,-5 1-1 0,-9 2-1 16,-9-1 0-16,-11 3-2 0,-11 0 0 15,-10 6-1-15,-10 5 1 0,-6 7 0 16,-7 10 1-16,-3 10 0 0,-4 10 1 15,0 7 1-15,0 6 1 0,1 4 1 16,3 5 2-16,3-1 2 0,6-1 2 16,5-3 2-16,8-2 1 0,10-2 1 0,9-3 0 0,9-6 0 15,10-3-1-15,10-6-2 0,8-6-2 16,5-7 0-16,6-5-2 0,5-6 1 16,5-5-4-16,1-4-5 0,1 0-9 15,-2-2-3-15,-1-4-15 0,-10 2-33 16,-7 1-17-16,-12 3-115 0,-13 5-133 15,-9 7-311-15</inkml:trace>
  <inkml:trace contextRef="#ctx0" brushRef="#br0" timeOffset="154102.9407">20324 12088 630 0,'10'5'154'0,"16"-6"11"0,10-2-91 16,17-2-23-16,15-9 4 0,17-4 10 15,16-6-7-15,21-3-14 0,11-2-10 16,14-4-9-16,9 2-8 0,8 0-5 0,2 3-5 16,0 5-1-16,-8 3-3 0,-16 5-1 0,-16 4 1 15,-23 1-3-15,-26 7-13 0,-25 1 5 16,-24-1-34-16,-24 0-159 0,-14 6-163 15,-20-6-413-15</inkml:trace>
  <inkml:trace contextRef="#ctx0" brushRef="#br0" timeOffset="156220.5772">21094 12260 566 0,'-11'-21'121'0,"-5"4"5"15,-1 1-94-15,1 4-6 0,-2 3 0 16,2 4 2-16,-4 4 0 0,2 4-2 16,0 4-1-16,3 3-6 0,-1 5-4 0,2 4-2 0,0 1 0 15,2 2 1-15,2 2-1 0,1 1 0 16,2 1 0-16,1-1-1 0,4-1-2 15,2 0-1-15,3 4 1 0,2-1-1 16,1 4 0-16,2 0-1 16,-1 4 0-16,0 4-1 0,0 0 0 0,-3 0-2 31,-2-2-1-31,-2-2-1 0,-1-3-2 0,-1-5 1 16,-3 0-1-16,0-4 1 0,-2-1-2 0,-1-5-4 15,-4-3-5-15,-3-2-13 0,-4-2-22 16,-5-5 132-16,-5-5-263 0,-6-3-151 15,-1-1-406-15</inkml:trace>
  <inkml:trace contextRef="#ctx0" brushRef="#br0" timeOffset="156389.5104">20668 12719 700 0,'27'-23'153'0,"1"2"3"15,3 0-118-15,5-2-13 0,-1-1 1 16,0 3 3-16,-1 3-5 0,-3 1-5 15,-1 3-7 1,-5 5-26-16,-4 6-27 0,-4 5-40 0,-6 4-89 16,-3 1-126-16,-6 4-284 0</inkml:trace>
  <inkml:trace contextRef="#ctx0" brushRef="#br0" timeOffset="156705.0996">21034 12886 700 0,'-2'5'158'15,"2"0"6"-15,2-1-89 0,3-2-44 16,7-2-1-16,6-1 4 0,3-2-1 16,6-3-5-16,4-4-5 0,3-1-8 15,1-3-8-15,-1-1-5 0,-6-2-1 16,-5-1-3-16,-9-2-3 0,-5 0-2 16,-8 2-2-16,-7 1-1 0,-7 4-1 0,-5 3 0 0,-4 7 2 15,-4 3 3-15,-2 4 2 0,-1 5 2 16,-1 5 3-16,3 2 3 0,1 0 2 15,3 3 3-15,3 1 3 0,4 1 2 16,3 2 2-16,5-1 1 0,3 1 0 16,5-1-1-16,6-2-1 0,6-2-1 15,5-1-2 1,9-4-3-16,4-5 0 0,4-4-3 0,5-4 0 16,1-3-3-16,3-6-5 0,0-3-10 15,-4-4-9-15,-2-2-25 0,-1 0 136 16,-5-1-293-16,-5 3-173 0,-6 0-465 15</inkml:trace>
  <inkml:trace contextRef="#ctx0" brushRef="#br0" timeOffset="156939.1069">21532 12697 754 0,'9'-10'158'0,"4"-1"-1"0,8-1-126 16,8-2-21-16,4-2 0 0,5 0 1 15,-1 0 0-15,2-2-1 0,0 0 2 16,-6 1-7-16,-4 1-15 0,-7 3-17 16,-8 1-16-16,-5 0 0 0,-7 2-125 15,-5 1-127-15,-2 3-288 0</inkml:trace>
  <inkml:trace contextRef="#ctx0" brushRef="#br0" timeOffset="157106.1904">21740 12408 641 0,'-12'0'153'0,"4"3"7"16,1 4-92-16,4 5-17 0,2 7-1 15,2 8-7-15,0 5-4 0,2 2-2 16,0 2-6-16,2 3-6 0,-1-1-8 16,-2-1-3-16,-2-2-3 0,1-5-6 0,-1-1-8 0,-1-6-29 15,1-5-76-15,1-2-84 0,4-5-146 16,4-7-334-16</inkml:trace>
  <inkml:trace contextRef="#ctx0" brushRef="#br0" timeOffset="157259.8916">22170 12295 706 0,'10'6'161'15,"-4"9"9"-15,2 5-97 0,0 5-29 16,0 3 6-16,-1 6 7 0,-2 2 1 15,-2 2-9-15,-1 1-7 0,-2-2-10 0,0 2-13 16,-1-1-5-16,-1-4-5 0,-1-2-10 16,3-5-5-16,-1-6-31 0,0-6-175 0,0-2-176 15,-2-8-452-15</inkml:trace>
  <inkml:trace contextRef="#ctx0" brushRef="#br1" timeOffset="190501.6351">20701 5672 561 0,'-3'-18'125'0,"-2"3"6"16,-6 3-85-16,6 5-5 0,1 5-6 16,1 4-1-16,-2 6 0 0,-2 6-1 15,-3 3-2-15,0 8-8 0,0 6-6 0,0 8-3 16,0 4 0-16,0 4 0 0,0 3-1 16,1 4-3-16,-3 4-1 0,-1 0-1 0,2-1 0 15,0-1-2-15,5-3-1 0,1-5-1 16,7-6-2-16,7-7 0 0,3-5-1 15,5-7 1-15,2-6 0 0,4-5-7 16,4-3-11 0,0-5-31-16,1-2-128 0,2-4-139 15,-1-2-354-15</inkml:trace>
  <inkml:trace contextRef="#ctx0" brushRef="#br1" timeOffset="190948.5945">21109 5734 489 0,'-4'-10'114'0,"-1"1"7"16,0 1-72-16,0 0-6 0,-1 0 1 16,2 1 5-16,-2 0-2 0,0 2-2 15,-1 1-3-15,-2 3-7 0,1 2-9 16,-3 5-7-16,-2 0-5 0,-2 4-4 16,1 3-3-16,0 5-2 0,0 3-2 0,0 4-2 15,4 3 1-15,1 3-2 0,3 2 0 0,1 1 0 16,3-4 0-16,4 0 0 0,2 0 0 15,4-3 0-15,1 2 0 0,3-1 1 16,1 0-1-16,-1 1 0 0,-2 1 1 16,-3-3-1-16,-1-1 1 0,-3-2-1 15,-4-2 1-15,-6-2 0 0,-1-1 0 0,-8-2 1 0,-3 1 1 16,-4-3 0-16,-4 1-5 0,-2-2-8 16,-3-5-17-16,0 1-24 0,3-5 54 15,1-5-173-15,4-5-132 0,2-8-318 16</inkml:trace>
  <inkml:trace contextRef="#ctx0" brushRef="#br1" timeOffset="191117.6693">20776 6100 591 0,'-1'-9'142'0,"3"1"6"0,3 0-58 16,3-3-50-16,6-2-4 0,2-2 2 15,8 2-3-15,6-3-4 0,5-1-6 16,2 1-7-16,2 2-7 0,-3 2-6 15,-1 2-8-15,-6 2-14 0,-3 4-25 0,-8 3-73 0,-6 4-58 16,-6 3-125-16,-3 6-264 0</inkml:trace>
  <inkml:trace contextRef="#ctx0" brushRef="#br1" timeOffset="191464.0269">21100 6310 583 0,'-6'8'143'16,"5"-4"2"-16,3-3-14 0,6-1-106 16,5-3-2-16,2-2 1 0,6-5 5 15,1-2-2-15,2-4 0 0,0 0-6 16,-3-1-9-16,-2 0-6 0,-5-3-2 16,-5 0-1-16,-5 1-1 0,-5-1-1 0,-3 3-1 0,-4-1-1 15,-4 3-1-15,-3 5-1 0,-3 4 0 16,-2 5 0-16,-2 7 0 0,-2 5 2 15,1 6 1-15,0 5 2 0,2 4 3 16,4 6 2-16,2 1 3 0,3 2 1 16,6-5 1-16,4-1 0 0,3-2-2 15,4-3-1-15,5-8-3 0,3-3-1 0,6-4-2 0,5-2 0 16,2-6 0-16,4-5-1 0,2-3 2 16,2-4-2-16,-1-3-5 0,-3-5-6 15,-3-6-9-15,-4-5-19 0,-3-2-25 16,-2-4-125-16,-2-4-138 0,-1 1-330 15</inkml:trace>
  <inkml:trace contextRef="#ctx0" brushRef="#br1" timeOffset="191717.5747">21279 5633 596 0,'4'-9'143'0,"-1"10"7"0,4 10-56 0,4 8-50 0,4 2-8 16,2 8-1-16,3 7 7 0,3 1-4 16,2 2-4-16,3-2-4 0,-2 1-6 15,0-2-4-15,1-1-2 0,-4-2-3 16,-5 5-1-16,-6-1-2 0,-5 4-2 16,-10 2-2-16,-4 6-2 0,-10-1-1 15,-7 1 1 1,-3-3-1-16,-4-1-3 0,-1-2-13 0,1-5-87 15,2-5-99-15,4-3-155 0,5-7-377 16</inkml:trace>
  <inkml:trace contextRef="#ctx0" brushRef="#br1" timeOffset="194417.9309">20821 8443 433 0,'4'-9'109'0,"-3"2"7"0,-1 0-60 0,-1 1-7 15,-2 0 0-15,2 2-3 0,-2-1-3 16,0 4-4-16,-2 1-6 0,1 2-6 16,-3 5-6-16,-1 3-4 0,-3 6-4 0,-2 7-1 15,-3 7 0-15,0 6 0 0,-3 6 1 16,1 4 0-16,0 4-1 0,2-2-2 15,1 0-3-15,4-1-1 0,3-7-2 0,4-4-2 16,4-4-1-16,5-6 0 0,3-3-1 16,5-3 0-16,3-5 0 0,4-4-5 15,2-4-12-15,3-5-28 0,-1-7-120 0,2-4-132 16,-3-2-330-16</inkml:trace>
  <inkml:trace contextRef="#ctx0" brushRef="#br1" timeOffset="194850.1843">20939 8500 506 0,'-7'-1'112'0,"-3"-2"6"0,1 2-86 0,2 1-1 15,1 0 5-15,2 1 0 0,1 1-4 16,0 0-3-16,2 4-5 0,-1-2-7 16,1 4-5-16,-2 0-3 0,-2 4-2 15,1 3 0 1,-2 1 0-16,1 1 0 0,-1 1 0 0,2 0-2 15,0-1-1-15,2 1 0 0,0-2-2 16,4 0 0-16,0-2-1 0,1 0 1 16,1 1 0-16,1 1 0 0,-1-2 1 15,1 0 0-15,-1 0 2 0,-1 1 1 16,-1-1 0-16,-1-2 1 0,-1 0 0 16,-1-1 2-16,-1 1-1 0,-2-1-1 0,-4-1-1 0,-2 1 0 15,-3-1-1-15,-4 0-1 0,-3-2-4 16,-3-1-12-16,-2-2-21 15,1-1 0-15,-2-4-129 0,2 0-130 0,3-3-311 16</inkml:trace>
  <inkml:trace contextRef="#ctx0" brushRef="#br1" timeOffset="195018.709">20747 8833 597 0,'-1'-3'131'0,"2"0"6"16,2-2-100-16,4 0-10 0,5-4 2 15,3-2-6-15,3-2-3 0,-1-1-1 32,3-2-8-32,-2 1-17 0,1 2-21 0,-2 3-7 0,-2 1-114 15,-3 4-117-15,0 1-286 0</inkml:trace>
  <inkml:trace contextRef="#ctx0" brushRef="#br1" timeOffset="195350.8848">20930 8899 538 0,'-8'0'127'0,"4"2"3"0,0-1-53 16,3 0-48-16,6-1-1 0,1-2 3 15,3 0-3-15,1-2-3 0,2-2-1 16,1 1-6-16,1-3-8 0,-3-1-5 16,-1-1-2-16,-2 0 0 0,-2-1-1 15,-2 1-2 1,-3-1 0-16,-1 3-1 0,-2 1-1 0,-3 2 0 15,0 4-1-15,-4 1 0 0,-1 3 1 16,-3 3 1-16,-3 1 1 0,-2 3 2 16,-1 2 2-16,2 2 3 0,3 1 3 15,-2-1 1-15,6 1 1 0,3-2-1 16,3-2-1-16,3-1-2 0,4-1-2 16,0-4-2-16,3 0-1 0,8-3-1 0,4-1 0 0,3-3 1 15,3-1 0-15,1-2-5 0,2-1-8 16,-2-1-14-16,-4-2-23 0,-4 0-120 15,-3-1-130-15,-4 2-318 0</inkml:trace>
  <inkml:trace contextRef="#ctx0" brushRef="#br1" timeOffset="195535.8579">21004 8764 605 0,'1'-2'130'0,"6"0"2"0,2-3-91 16,2 0-24-16,1-2-1 0,3-3 3 0,3 2 0 16,0-3-1-16,-1 0-5 0,-1 0-14 0,0 0-18 15,0 2-14-15,-4 0-11 0,-2 2-17 16,-4 1-86-16,-2 1-99 0,-4 0-213 16</inkml:trace>
  <inkml:trace contextRef="#ctx0" brushRef="#br1" timeOffset="195720.3718">21114 8627 533 0,'-6'-1'135'0,"3"-1"6"16,0 1-80-16,3 1-13 0,0 2-2 16,1 2-5-16,0 4-7 0,1 2-5 15,-1 3-6-15,0 5-3 0,-1 0 0 0,0 3-5 16,-3 2-3-16,0-1-3 0,-3 0-1 16,2-2-8-16,-2-2-16 15,3-2-21 1,0-2 3-16,2-4-134 0,1-2-133 0,1 0-318 15</inkml:trace>
  <inkml:trace contextRef="#ctx0" brushRef="#br1" timeOffset="195920.5814">21280 8528 631 0,'0'3'144'0,"1"2"9"0,-2 3-86 16,0 4-26-16,0 2 2 0,-1 4 4 15,-1 0-1-15,-1 2-7 0,1 0-8 16,1 0-11-16,1-2-8 0,2 2-4 16,-1-1-4-16,2-1-1 0,1 0-2 15,0 1 1 1,0-1-4-16,0-2-8 0,0-1-17 16,1-2-28-16,0-1 14 0,0-2-144 15,4-2-140-15,-2-3-322 0</inkml:trace>
  <inkml:trace contextRef="#ctx0" brushRef="#br1" timeOffset="196205.3673">21299 8393 594 0,'-3'-2'123'31,"0"-1"7"-31,3 4-101 0,2-1-1 0,1 3 5 0,2 1 5 0,1 2 4 16,3 2 1-16,0 3-2 0,3 6-7 0,1 2-6 16,0 6-4-16,-1 1-3 0,1 3-2 15,-3 3-3-15,0 2-2 0,-3-1-3 16,-1 2-1-16,-4 0-4 0,-2 0-1 16,-3-1-1-16,-3-1 0 0,-4 0 2 31,-3-4 1-31,-3-2-9 0,-2-3 98 0,0-2-282 15,0-3-174-15,-1-5-498 0</inkml:trace>
  <inkml:trace contextRef="#ctx0" brushRef="#br1" timeOffset="197290.3527">27378 7956 506 0,'-1'-15'129'0,"-1"7"8"0,-3 3-75 0,-3 2-9 0,-2 0-3 0,-3 2-3 0,-6 1-6 0,-1 3-7 16,-3 0-7-16,-2 6-5 0,2 5-3 31,1 7-4-31,1 10-1 0,2 3-3 0,1 5-1 0,4 5-3 15,4 3 0-15,3-1-2 0,3-2 0 16,6-5-2-16,5-3-1 0,3-3 0 16,1-4-1-16,3-8 1 0,1-5-2 15,3-1-4-15,-1-4-12 0,2-3-24 16,2-3 25-16,2-6-158 0,0 2-139 16,1-2-339-16</inkml:trace>
  <inkml:trace contextRef="#ctx0" brushRef="#br1" timeOffset="197638.0359">27555 7992 597 0,'0'-20'141'0,"0"8"0"16,-2 1-44-16,1 6-70 0,1-2-4 15,-2 2 3-15,-4 1 1 0,0 2 1 16,-6 0-1-16,-1 3-4 0,-5 2-10 15,0 1-7-15,-2 2-3 0,-1 5-2 16,0 2 0-16,4 4 1 0,0 2-1 16,4 1 0-16,1 5-1 0,4 2 1 0,3-1-2 15,4-2 1-15,2-1-1 0,2-2 0 0,3 1 1 16,2-1 0-16,4-2-1 0,3 2 1 16,-1 1 1-16,0 2-1 0,0-1 1 15,0 0-1-15,-2-1 1 0,-1-2 0 0,-4-2-1 16,0-2 1-16,-3-2-1 0,1-1 0 15,-4-4 1-15,-2 0-1 0,-4-1-3 0,-2 0-5 32,-4 1-9-32,-4-3-11 0,-3-1-17 0,-2-2-13 0,-1-5-112 0,-1-3-119 31,-2-3-281-31</inkml:trace>
  <inkml:trace contextRef="#ctx0" brushRef="#br1" timeOffset="197791.1365">27346 8296 604 0,'9'-6'138'0,"0"-1"5"16,2 0-83-16,4-1-26 0,4 0-2 16,-1-1 2-16,3 1-1 0,1 0-6 0,0-1-3 15,-2 3-10-15,-3-1-18 0,-3 2-28 16,2 1-7-16,-6 0-125 0,-4 1-129 16,1 5-318-16</inkml:trace>
  <inkml:trace contextRef="#ctx0" brushRef="#br1" timeOffset="198122.7819">27629 8414 676 0,'-9'-2'147'31,"5"4"3"-31,1-4-87 0,8 1-38 0,4-1 0 16,3-2 2-16,2-2 1 0,2 0-1 15,3-4-2-15,1-1-8 0,-4-4-8 16,-1-2-4-16,-2 2-2 0,-6-2-2 15,0 1-2-15,-6 1-4 0,-4 2-2 0,-4 5-3 16,-4 3-1-16,-1 5 1 0,-2 3 0 16,0 4 2-16,-2 5 4 0,0 3 3 0,-1 1 5 15,2 2 3-15,-3 0 3 0,1 3 4 16,-2-1 2-16,3-2 2 0,1-2-1 16,2-1-2-16,6-1-2 0,6-2-3 15,3-3-3-15,8 0-2 0,6-4-1 16,6 0-2-16,1-4 1 0,6-2 0 0,0-5 0 15,5 1-3 1,-2-4-6-16,-1-1-16 0,-3-3-28 16,1-2-25-16,-4-3-113 0,-4-2-141 15,-8-5-313-15</inkml:trace>
  <inkml:trace contextRef="#ctx0" brushRef="#br1" timeOffset="198370.2584">27721 7845 651 0,'1'0'160'0,"4"5"6"0,5 9-21 16,7 3-105-16,4 9-13 0,3 5 3 15,4 4 9-15,1 5 1 0,-2-2-3 16,-2-1-4-16,-1 4-9 0,-3-7-6 16,-1 2-4-16,-5-2-2 0,-5-5-3 0,-6 2-2 15,-3 0 0-15,-5-1-2 0,-6 3-1 16,-7-1 0-16,-7-1 1 0,-6 2-1 0,-3-1-6 15,-1-1 9-15,-2-1-35 0,2-6-184 16,2-6-177-16,3-3-468 0</inkml:trace>
  <inkml:trace contextRef="#ctx0" brushRef="#br1" timeOffset="205717.1353">22736 7923 384 0,'-55'-35'81'16,"-4"-6"2"-16,6 6-64 0,0-1 3 16,11 10 2-16,1 4 3 0,-2 6 3 15,-3 11 3-15,-5 12 2 0,-2 9-5 0,-11 11-3 0,-9 8-6 16,-8 7-3-16,-11 3-4 0,-7 9-2 15,-5 0-3-15,-4 3-1 0,-5 6 0 16,1 0 2-16,-3 5 0 0,5 9 2 16,3 2 1-16,2 12 0 0,4 4-1 15,9 6 1-15,-3 7-1 0,12 14-1 16,8 5 0-16,5 5 1 0,10 2-2 0,10 4 1 0,7 3-2 16,15-1-1-16,10-4 0 0,10-6-2 15,12-2 0-15,14-7 0 0,11-7-1 16,13-6 0-16,20-8-1 0,14-9-1 15,13-16 1-15,14-12-1 0,15-14-1 16,14-14 1-16,9-16 0 0,9-14 0 16,9-15-1-1,8-9 0-15,2-14 0 0,2-13-1 0,0-11 0 16,-2-10 0-16,-4-7-1 0,-8-11 1 16,-6-7-1-16,-10-5 1 0,-8-6-1 15,-10-6 0-15,-16-7 1 0,-12-10-1 16,-15-1 0-16,-15-6 0 0,-17-4 1 15,-16-1-1-15,-19-2 0 0,-16 1 0 16,-16 4 0-16,-10 2 0 0,-13 6 0 0,-7 3 0 16,-8 1 1-16,-2 7-1 0,-3 11 0 0,-5 6 0 15,-5 4 1-15,0 9-1 0,-6 12 0 16,0 8 0-16,-6 12 0 0,-4 8 1 16,1 10-1-16,-7 14 0 0,-4 13 2 15,-10 9-1-15,-5 13-12 0,-9 13-21 16,-3 12 110-1,-8 9-239-15,1 2-145 0,-2 0-394 0</inkml:trace>
  <inkml:trace contextRef="#ctx0" brushRef="#br1" timeOffset="206364.9665">23598 9352 470 0,'-1'9'101'15,"0"0"4"-15,-2-2-74 0,-1-2 0 16,1-2 6-16,0 0 5 0,-1-5 3 0,-1 0 2 0,0-2-1 16,-1-2-9-16,0-2-9 0,-1-2-9 15,0-4-6-15,-2-5-3 0,0-3-3 16,0-5-2-16,-1-4-2 0,2-2 0 16,1-4 0-16,4-2-2 0,2-2 1 0,4 2 0 15,4 4 1-15,2 4 1 0,5 2 0 31,1 7 0-31,2 5 1 0,1 8-2 0,-1 5 0 16,2 5-1-16,-1 5-1 0,-2 7 0 16,-2 7 0-16,-2 5-1 0,-3 9 1 15,-5 7 0-15,-2 4 1 0,-4 4 0 16,-1 3 1-16,-4 1 0 0,-2 2 0 16,-2-2 1-16,-1-2-1 0,-1 1 0 0,-5 0 0 15,-1-1-1-15,1-1 0 0,-2-1-1 0,-1-3 0 16,-1-3-1-16,0-5 3 0,1-4-3 15,1-5-12-15,-1-5-24 0,-1-6 163 16,2-3-292-16,4-3-153 0,4-3-434 16</inkml:trace>
  <inkml:trace contextRef="#ctx0" brushRef="#br1" timeOffset="206634.5409">23346 10178 480 0,'-10'20'118'0,"0"0"5"0,0 0-41 16,2-2-39-16,4-1-5 0,2-3 3 15,0-3 2-15,4-1-2 0,0-4-4 0,0 0-5 16,2-2-8-16,-3-1-5 0,2 0 2 31,-1-2 3-31,-3-2 0 0,0 0-1 0,-2-4-2 16,-1 0-1-16,-1-3-2 0,-1-2-5 16,-2 0-6-16,3-1-4 0,-1 2 0 15,2 0 0-15,1 1-1 0,3 3-1 0,2 1 1 16,3 3 0-16,4 1-1 15,3 0 1-15,4 0-2 0,2 2 0 0,2-1 2 16,-3 2 0-16,0-2-5 0,-4 0-11 0,-3 0-11 16,-8 1 33-16,-8-2-196 0,-9 0-156 15,-13 0-405-15</inkml:trace>
  <inkml:trace contextRef="#ctx0" brushRef="#br1" timeOffset="208018.9662">31693 8434 571 0,'5'2'136'16,"-2"-1"-3"-16,-3-4-43 0,-3 2-60 16,-2-2-15-16,-1-1 4 0,-9-2 4 15,-2-3 2-15,-5-2 5 0,-2-3-7 0,-2 0-4 16,0-4-5-16,1-1-5 0,5-3-4 15,5-2-2-15,6 0-2 0,6-3 0 16,5-2-1-16,7-2 1 0,6-4-1 0,6-1 0 16,3 2 1-16,5 2-1 0,1 4 0 15,0 7 1-15,-2 7 0 0,-2 10 1 16,-3 10-1-16,0 8 2 0,-4 9 0 0,-2 8 1 16,-3 4 0-16,0 7 1 0,-3 4 1 15,-3 4-1-15,-4 0 0 0,-5-3-1 0,-3-1-1 16,-6 2 0-16,-3-3-1 0,-5 1-1 15,-3-4 1-15,-5-1 1 0,-2-2-4 16,-5-1-19-16,-1 0-25 0,0-2-8 31,0-4-120-31,1 0-130 0,6 0-309 0</inkml:trace>
  <inkml:trace contextRef="#ctx0" brushRef="#br1" timeOffset="208266.1497">31372 9183 489 0,'-6'13'117'0,"1"0"8"0,1 0-65 31,1-1-10-31,1 0-4 0,2-1 2 0,0-1-1 0,2 0-4 0,-1-1-5 16,1-1-6-16,0 1-9 0,0-1-4 15,0-1-3-15,1 0-3 0,-2-1-2 16,-1-2 0-16,-1 0 0 0,1-1 3 16,-4-2 4-16,0-1 3 0,-4 0 2 15,1-1 1-15,-2-3 3 0,1-1 0 16,-2-3 0-1,2-1-4-15,2-2-2 0,4-2-2 0,3 0-3 16,2 1-4-16,5 1-4 0,3 1 1 16,3 5 0-16,1 4 38 0,2 3-10 15,0 2-250-15,-2 5-195 0,-9 4-552 16</inkml:trace>
  <inkml:trace contextRef="#ctx0" brushRef="#br1" timeOffset="212508.0967">22330 10850 474 0,'2'-7'117'16,"-3"1"7"-16,-3 2-65 0,-2 0-8 16,-2 1-1-16,-1 0-2 0,-4-2-3 15,-1 3-5-15,-4 1-4 0,-4 2-4 16,-3 5-7-16,-3 3-3 0,-3 10-3 16,-3 8-1-16,-1 13-2 0,3 6-3 0,-1 12-3 0,3 5-1 15,5 5-3-15,3 1-2 0,8-2-1 16,6-7-2-16,9-3 0 0,8-8 0 15,7-8 0-15,7-5 1 0,7-6-3 16,2-8-4-16,5-6-22 0,1-5-27 16,0-7-121-16,0-7-138 0,2-8-339 15</inkml:trace>
  <inkml:trace contextRef="#ctx0" brushRef="#br1" timeOffset="212857.1775">22765 10928 567 0,'-8'-16'122'16,"2"2"6"-16,-2 1-93 0,-2 3-6 16,2 3 2-16,-2 1 0 0,-2 4-1 15,-1 4-3-15,-2 5-7 0,-2 4-7 16,0 6-7-16,-1 5-2 0,2 5 0 15,1 4 0-15,2-1 1 0,4 1-1 0,2 0 0 0,5-5-1 16,2 2 0-16,2-3 1 0,3-1 1 16,0 2 1-16,3 0 3 0,-1 0 1 15,2 1 0-15,-1 0 2 0,1-2-1 16,-2 1-1-16,0 0-3 0,0-2-1 16,-2-1-1-16,-1-2-1 0,-2-1-2 0,-3-1 0 15,-3-4-1 1,-5-1 1-16,-5-3-1 0,-5 0-3 15,-6-3-5-15,-4-5-14 0,-3-3-16 16,-1-4-18-16,2-4-4 0,4-4-110 16,5-4-114-16,9-4-261 0</inkml:trace>
  <inkml:trace contextRef="#ctx0" brushRef="#br1" timeOffset="213006.0899">22506 11274 523 0,'6'-11'140'15,"-2"4"8"-15,-2 0-30 0,2-3-61 16,3-1-12-16,4-1-2 0,3 0-5 15,5-1-9-15,3-3-5 0,3 1-5 16,1 1-14-16,1 2-36 0,-1 3 21 0,-5 2-159 16,0 5-140-16,-4 6-361 0</inkml:trace>
  <inkml:trace contextRef="#ctx0" brushRef="#br1" timeOffset="213326.6157">22800 11448 742 0,'-9'1'162'0,"9"0"5"32,2-2-113-32,8-1-29 0,3-2 1 0,7-3 0 15,4-2 0-15,5-2-6 0,0-2-4 16,4 0-7-16,-2 0-7 0,-2-1-5 16,-6-2-7-16,-2-1-5 0,-8-2-4 15,-3-2-1-15,-6 0-2 0,-1-1 0 0,-6 2 4 16,-2 2 6-16,-4 6 6 0,-3 6 3 15,-4 5 4-15,-6 8 2 0,-3 6 3 0,-4 7 3 16,1 5 2-16,-4 3 5 0,1 1 4 16,4 3 0-16,5 0 0 0,5-4-2 15,8-2-2-15,5-5-3 0,9-2-3 16,8-4-4-16,8-4-3 0,4-5 0 0,8-4-2 16,5-1 3-16,2-3-3 0,4-4-7 15,2 1-10 1,3-3-11-16,-1-3-33 0,-1-3-127 15,-1-3-145-15,0-2-346 0</inkml:trace>
  <inkml:trace contextRef="#ctx0" brushRef="#br1" timeOffset="213527.1781">23308 11232 582 0,'-16'1'138'0,"6"-2"6"0,4-2-71 0,9-1-39 16,7-4-1-16,9-3 2 0,5-2-6 15,7-4-7-15,4 0-5 0,4-3-6 16,3 2-7-16,-1-2-2 0,-3-1 2 16,-4 4-6-16,-6 1-15 0,-6 3-13 15,-6 0-18-15,-7 1-9 0,-6 1-104 0,-8 2-119 16,-5-3-253-16</inkml:trace>
  <inkml:trace contextRef="#ctx0" brushRef="#br1" timeOffset="213673.873">23571 10914 488 0,'-9'-3'134'0,"-1"1"4"16,-1 3-62-16,1 6-13 0,-1 5-3 15,-1 5-6-15,-1 9-8 0,4 4-7 32,-1 6-1-32,2 7-4 0,3 1-7 0,3-1-5 15,2-3-5-15,3-2-4 0,-3-6-4 0,2-4-3 16,-1-5 1-16,1-5-6 0,-1-3-11 16,3-4-34-16,-1-4 146 0,1-5-283 15,3 1-163-15,2-3-451 0</inkml:trace>
  <inkml:trace contextRef="#ctx0" brushRef="#br1" timeOffset="213858.8149">23809 10895 652 0,'1'-2'149'16,"-1"8"10"-16,-2 5-77 0,-1 6-39 16,2 5-2-16,-2 8 3 0,-1 3 5 15,-1 4-7 1,0 1-9-16,-1-1-9 0,1 0-11 0,1-2-6 15,1-4 1-15,0-4-5 0,3-3-10 16,2-4-14-16,4-5-39 0,2-5-133 16,7-4-152-16,2-5-378 0</inkml:trace>
  <inkml:trace contextRef="#ctx0" brushRef="#br1" timeOffset="214090.3672">24052 10600 772 0,'7'4'161'0,"4"6"-1"16,7 12-122-16,4 8-18 0,4 5 5 16,1 4 5-16,-3 4 2 0,-1 4 3 15,-2 2 4-15,-3 2-4 0,-1 3-8 0,-3 4-3 0,-4 3-1 16,-5 2 0-16,-5-3-4 0,-4 2-3 16,-9-5-3-16,-6 0-3 0,-7-5-1 15,-4-6-2-15,-3-3 2 0,-2-3 68 16,0-10-293-16,2-9-198 0,-1-2-560 15</inkml:trace>
  <inkml:trace contextRef="#ctx0" brushRef="#br1" timeOffset="234638.975">24682 4994 378 0,'-2'-5'87'16,"-7"1"1"-16,-3-2-48 0,-6 2-23 0,0 0-5 0,-7 0-1 15,-6 0 2-15,-2 0 1 0,-2-1 1 16,-2 1 0-16,1-2-1 0,-3 0 0 16,0-1-1-16,-1-3 0 0,2 0-1 15,-5-3-1-15,-3-3-1 0,-9-3 1 16,-1-1 1-16,0-1 0 0,-4 1 0 0,-4-1-1 15,-4 0 0-15,-3 4-2 0,-4-1-1 0,-3 2-2 16,-4 0-1-16,-8 4-1 0,0 0-1 16,-10 1-1-16,-2 2 0 0,2 5 0 15,-4 2 0-15,-4 0-1 0,-2 1 1 0,0 2-1 16,2 1 0-16,-1 2 0 0,-8-1-1 16,5 2 1-16,1 5-1 15,0 0 0 1,-1-1 1-16,-2 2-1 0,1 1 0 0,4 4 0 15,-2 2 1-15,-7-1-1 0,4 4 0 16,4 6 0-16,0 3 1 0,3 1 1 0,-6 3 1 16,9 5 3-16,11 5 0 0,1 2 2 15,6 1 0-15,10 1-1 0,4 4 1 16,17 5-3-16,-1-1-1 0,3 0-1 16,8 4-2-16,8 3 0 0,1 3-1 0,6 3 1 15,3 3-1-15,2 0 0 0,2 5 0 16,-3-2 0-16,0 5 0 0,0 5 0 0,2-2 0 15,1-2 0 1,2 6 0-16,3-1 1 0,6 2 0 16,5 0 3-16,7-5 1 0,5-1 3 0,5 2 0 15,4 0 1-15,7-3 1 16,4 0-1-16,7-4-1 0,1-2-1 16,-1-3-2-16,6-4-1 0,6 1 0 15,8-1-2-15,5-3 1 0,5-1-2 0,8-1 0 16,9-4 0-16,9-3 0 0,8-9 0 15,3-3-1-15,8-10 1 0,9-6-1 16,10-3 1-16,5-4-1 0,1-8 1 16,6-2-1-16,5-3 0 0,3-6 0 0,1-4 0 15,1-5 1-15,2-8-1 0,1 3 0 16,-2-5 0-16,0-4 0 0,0-2 0 0,-2-2 0 16,-7-9 0-16,-3 2 1 0,-2-7-1 15,-3-1 0-15,-4-4 0 0,-4 0 0 16,-7-5 0-16,2 2 0 0,-3-2 0 15,-4 0 1-15,-9-4-1 0,-6-5 0 0,-3-2 0 16,-3 0 1-16,-9-4-1 0,-5-2 1 0,-6-1-1 16,-4-1 0-16,-4-1 1 0,-7-2-1 15,-7-1 0-15,-5 0 1 0,-3 3-1 16,-7-1 0-16,-5 2 1 0,-9 0-1 16,-4 0 0-16,-9 3 1 0,-4-3 0 31,-9 2-1-31,-5 1 1 0,-3 3 0 0,-3 0 1 15,-4-1-1-15,-2 2 1 0,-3 2 0 0,1-6 1 16,-3-2-1-16,-2 0 1 0,2 2-1 16,-1-3 0-16,1 0-1 0,-5-1 0 15,-4-1 0-15,-4 4 0 0,-2 1 0 16,-4 4 1-16,-8 4 1 0,-6 1 0 16,-2 5 0-16,-8 7 1 0,-6 1-1 0,-8 2 0 15,-5 6-1-15,-3 5-1 0,-5 3 0 0,-6 7 0 16,-2 2-1-16,-1 4 1 0,-2 0-1 15,-8 4 1-15,0 3-1 0,-3 2 2 16,-1-2 1-16,-7 5-6 0,1 3-23 16,-8 3 10-16,0-2-144 0,-3 3-132 15,-5 6-338 1</inkml:trace>
  <inkml:trace contextRef="#ctx0" brushRef="#br1" timeOffset="276618.2907">25501 5687 472 0,'-24'-5'99'16,"3"2"5"-16,5 2-77 0,8 3-4 15,4 0-1-15,2 0 1 0,0 0 2 16,2 0 1-16,0 1-1 0,2 1-4 16,-1 0-5-16,1 0 2 0,0 1 2 15,2-1 0 1,1-1 1-16,2 0 0 0,7-2 2 15,7-1 0-15,8-3 0 0,7-3-1 16,9-5-1-16,9-2-2 0,7-5-4 16,4-5-3-16,4-4-3 0,4 1-3 0,-1 1-2 15,-5 4-1-15,-1 1-1 0,-6 3-2 16,-6 6 1-16,-10 5-1 0,-11 0 0 16,-5 2 0-16,-8 2 1 0,-6 0-2 0,-6 1 1 15,-4 2-2-15,0-2 0 0,-4 2-2 16,0-2-2-16,-1 1-2 0,-2 0-1 15,1 0-1-15,-1-2-1 0,-3 1-2 0,0 0-2 16,-4 0-1-16,-1-1-1 0,-2 0-2 16,-3-2 0-16,-2 1-1 0,-1 0 3 15,0-2 3-15,0 0 3 0,4 0 3 0,0-1 5 16,4 1 6-16,6 0 6 0,1 0 5 16,2 0 5-16,1 0 3 0,2 3 2 15,-1-2 0-15,3 1-1 0,-1 0-4 0,0 1-5 16,3 1-3-16,2 2-2 0,3 0-2 15,1 2-1-15,3 4-1 0,1 0-2 32,3 2 1-32,-1 1-2 0,4 0 1 0,0 1-1 15,1-1 0-15,-2-1 0 0,1 1 0 0,-4-1 0 16,-2 1-1-16,-1 0 0 0,-6 3 1 16,-2-1 0-16,-4 3 2 0,-2 1 3 15,-4 1 2-15,-5 1 3 0,-3 2 1 16,-5 1 0-16,-5 1 0 0,-2-1-2 15,-6 0-3-15,-4 0 0 0,2-2-4 0,2-2-8 0,5-3-40 16,7-2-139-16,2-3-150 0,13-6-384 16</inkml:trace>
  <inkml:trace contextRef="#ctx0" brushRef="#br1" timeOffset="278788.6003">28198 4451 456 0,'32'-24'109'0,"-10"2"6"15,-12 8-68-15,-3 2 0 0,-4 3 0 16,-1 1 0-16,-2 4-3 0,-2 3-3 0,-2 1-2 16,-3 0-7-16,-2 2-7 15,0 5-5-15,-4 3-4 16,-3 4-1-16,-6 3-1 0,-9 4 0 16,-6 4 0-16,-4 6-1 0,-2 1-1 15,-3 5-2-15,-6 4 0 0,2 1-2 16,3 1-2-16,5 1-2 0,1-3-1 0,2 0-1 15,5-6-1-15,8-4 0 0,6-5-1 16,7-4-1-16,4-7 0 0,7-3 0 16,9-3 0-16,3-5 0 0,6-4 0 0,4-2 0 15,6-3 1-15,5-2 0 0,4-4 0 16,0-1 0-16,0-2 0 0,0 3 1 0,1 1-1 16,-3 2 0-16,-4 5 1 0,-2 4-1 15,-7 5 1-15,-1 5-1 0,-5 3 1 16,-5 3 1-16,-7 4-1 0,-6 2 1 15,-6 5 1-15,-4 3 0 0,-3 6 1 0,-3 1-1 0,-6 2 1 16,-2 4-1-16,-6 3 0 0,-3-1-1 16,-4-1 0-16,-4-1 0 0,-3 0 0 15,-4 2-1-15,4-1 1 0,8-7 0 16,9-2-1-16,9-3 0 0,12-4-1 16,14-6 1-16,14-9 1 0,11-6 3 15,8-6 1 1,8-7 2-16,5-3 2 0,5-9 1 0,5-6 1 15,5-4-1-15,9 1-2 0,0-1-1 16,1 1-2-16,3 2-2 0,-4 4-1 16,-9 6 0-16,-12 3-2 0,-16 3-8 15,-11 5-1-15,-12 4-25 0,-17 2 132 16,-9 5-292-16,-10 4-175 0,-4 3-474 16</inkml:trace>
  <inkml:trace contextRef="#ctx0" brushRef="#br1" timeOffset="281907.3634">27542 5937 600 0,'-3'-10'144'0,"-2"2"7"16,0 2-72-16,1 1-38 0,2 2-6 15,-1 4 1-15,0 4-4 0,0 4-7 16,1 2-4-16,-3 4-5 0,0 6-2 16,-2 7 2-16,1 3 1 0,-1 5 1 0,0 0 0 0,0 2-3 15,0 5-1-15,1-3-3 0,-1-2-4 16,-1-3-1-16,2-4-2 0,0-1-1 15,1-5-2-15,0-4 2 16,3-5 0-16,1-2-8 0,3-6-10 0,3-6-31 16,2-6-24-16,7-7-120 0,5-9-144 15,3-9-336 1</inkml:trace>
  <inkml:trace contextRef="#ctx0" brushRef="#br1" timeOffset="282206.9214">27669 6011 489 0,'5'-9'112'15,"-1"6"6"-15,2 1-68 0,-2 0-15 16,0 1 4-16,2-1 8 0,-3 2 0 16,-2 0 6-16,0 2 3 0,-2-1 1 0,-1 1-2 15,-1 1-4-15,-5 3-3 0,-6 4-5 0,-6 0-6 16,-3 5-8-16,-5 1-7 0,-3 6-6 16,1 1-4-16,1 0-3 0,2-1-2 15,7-1-2-15,2-2-3 0,7 1-1 16,2-4-2-16,6-2 0 0,2-2-1 15,4 0-1-15,5-1 1 16,5-2-1-16,5-2 1 0,4 0 0 16,3-3 1-16,1 0 0 0,5-2 1 15,-1-1 0-15,-2-1 0 0,-3-2 0 16,-3-1 0-16,-1 1 1 0,-3 0-1 16,-3 0-4-16,-1 1-7 0,0-1-11 15,-1 2-10-15,3 0-28 0,-2 0 47 16,0 1-190-16,1-4-150 0,0 1-372 0</inkml:trace>
  <inkml:trace contextRef="#ctx0" brushRef="#br1" timeOffset="282422.8352">27919 6019 813 0,'-11'0'169'16,"1"1"-1"-16,6-1-151 0,5-3-7 15,8-2 1-15,4 1 0 0,2-2-2 16,10 2 0-16,3-3 0 0,5 2-2 16,0-1-3-16,-2 3 0 0,0 0-2 15,-4 1-7 1,-7 1-18-16,-3 1-31 0,-9 2-98 0,-5 2-25 16,-8 2-121-16,-4 1-236 0</inkml:trace>
  <inkml:trace contextRef="#ctx0" brushRef="#br1" timeOffset="282569.7266">27926 6144 588 0,'-9'10'129'0,"5"-3"2"16,2-2-79-16,8-4-22 0,4-2 4 0,3-5 0 15,3-3-1-15,6-1-1 0,2-4-3 16,6-2-9-16,4-1-7 0,-1 1-4 16,0 1-24-16,0 0-20 0,-4 0-125 15,0 4-133-15,-9 2-338 0</inkml:trace>
  <inkml:trace contextRef="#ctx0" brushRef="#br1" timeOffset="282754.4449">28350 5853 551 0,'1'-9'136'0,"-1"3"6"0,2 7-38 16,2 10-56-16,0 8 4 0,-3 3 9 15,-5 9 2-15,-2 9-1 0,-7 6-1 0,-3 2-11 16,-2 1-14-16,-1 1-8 0,4 0-9 0,3-6-4 15,4-6-7-15,6-6-10 0,3-7-11 16,6-4-37-16,0-6-155 0,1-8-167 16,-2-10-422-16</inkml:trace>
  <inkml:trace contextRef="#ctx0" brushRef="#br1" timeOffset="283555.0349">27970 4023 548 0,'-3'-12'123'0,"1"4"7"15,-2-1-79-15,-1 1-16 0,1-1 3 16,-1 0 6-16,-2-1 3 0,0 4-3 15,-1 0-5-15,-2 4-7 0,0 2-8 0,-1 4-7 16,-1 4-4-16,0 2-4 0,0 3-3 16,1 2-2-16,0 4-1 15,1 3-1 1,2 1 0-16,2 1-1 0,1 1 0 0,3 4 0 16,2 0-1-16,2-3 1 0,3 1-1 15,0 0 0-15,2-1 1 0,-1 3-1 16,2-3 1-16,0 1 0 0,-2 0 0 0,-1-1-1 15,-1-1 1-15,-1-2 0 0,-2-2-1 16,-1-3 1-16,-3-2-1 16,0-1 1-16,-3 0-1 0,0-2 1 0,-3-2 0 0,-2-1 0 15,-2-3 2-15,-2 1 1 0,-4-4-7 16,-1-4-17-16,2-2-23 0,0-4 36 16,3-4-169-16,3 1-142 0,3-4-348 0</inkml:trace>
  <inkml:trace contextRef="#ctx0" brushRef="#br1" timeOffset="283693.1033">27725 4396 630 0,'0'-2'141'15,"2"0"6"-15,4 0-67 0,5 0-51 0,5-3 2 16,4 0 1-16,3-4 3 0,4-1-2 16,2-3-7-16,0-2-5 0,-1-3-9 15,0 2-10-15,0 0-34 0,-3 3-141 16,-5 1-146-16,-4 6-376 0</inkml:trace>
  <inkml:trace contextRef="#ctx0" brushRef="#br1" timeOffset="284040.3323">28039 4482 762 0,'-2'-1'154'0,"6"0"2"15,7-2-134-15,7-1-8 0,6-3 3 0,4-2 3 16,-1-3 0-16,2-3 1 0,-2-2-2 15,-4-3-6-15,-3-3-7 0,-7 0-2 16,-4 1-1-16,-5 0-1 0,-3 1 0 16,-3 4 0-16,-6 2-1 0,-2 2 0 31,1 5 0-31,-2 4-1 0,1 3 0 0,-1 4 0 0,1 1 0 16,-4 8 1-16,-2 4 0 0,-3 4 3 15,-3 2 4-15,-2 2 3 0,0 2 3 16,1 1 1-16,6-2 0 0,5-3 0 15,10-2-3-15,5-3-4 0,11-3-2 16,11-3-4-16,4-2 0 0,4-5 0 16,4-3 0-16,5-3 0 0,3-3 0 0,-3-4 1 0,0-4 1 15,2-2 6-15,2-5-44 0,-4-5-161 16,0-3-164-16,-7 0-432 0</inkml:trace>
  <inkml:trace contextRef="#ctx0" brushRef="#br1" timeOffset="284856.7238">29588 4042 476 0,'-2'-7'119'0,"-1"1"7"0,-1 1-58 16,-3 0-17-16,1 2-1 0,-2 0 3 0,0 1-4 0,-3 0-3 15,0 2-4-15,0 2-7 0,-2 2-7 16,0 7-5-16,-3 4-3 0,-2 8-4 16,1 8-1-16,-3 4-3 0,0 3-1 15,-1 3-1-15,3 1-3 0,1-3-2 16,4-2-1-16,3-4-1 0,6-2-2 0,4-3 0 16,5-2-1-1,6-5 0-15,5-4 0 0,6-5 1 16,2-4 0-16,4-4 2 0,5-4-5 15,7-4-16-15,1-5-25 0,3-3-139 16,-2-2-147-16,-3-4-373 0</inkml:trace>
  <inkml:trace contextRef="#ctx0" brushRef="#br1" timeOffset="285225.6184">29728 4460 659 0,'0'-3'136'16,"2"0"2"-16,3 1-108 0,4-2-17 16,3-2 2-16,3-1 4 0,2-4 1 0,2-1 0 0,0-3-1 15,0-2-5-15,0-1-5 0,-4-1-3 16,-3 0-1-16,-4 0 0 0,-3 3 0 16,-2 3 1-16,-4 1 0 0,-1 2 1 15,-2 3 1-15,-3 3 1 0,-3 3-1 16,-3 2 1-16,-4 3 1 0,-4 5 2 15,-2 2 0 1,-2 7 0-16,1 1 1 0,-3 5 0 0,4 2 0 16,5 1-1-16,6 0-1 0,1 0-3 15,6-3-2-15,5-1-2 0,7-4-2 16,3-3 0-16,2-2-1 0,7-3 0 16,6-2-1-16,3-5 0 0,2-4 1 15,5-4 0-15,4-3 0 0,2-2 2 16,2-5-6-16,5-2-10 0,-2-4-18 0,0-3-30 0,-4-3-125 15,-5-7-146-15,-5-2-346 0</inkml:trace>
  <inkml:trace contextRef="#ctx0" brushRef="#br1" timeOffset="285541.9768">30620 3866 555 0,'-9'-14'128'0,"6"4"9"16,-6 2-55-16,3 2-42 0,1 2 2 0,-4 3 2 16,-4 2 2-16,-4 7-2 0,0 3-8 15,-4 7-8-15,-1 6-7 0,-2 2-4 16,0 4-2-16,1 4-1 0,0 5-2 15,1 5-1-15,2 0-3 0,4-2-2 16,5 2-3-16,7 0-1 0,6-3 0 16,5-8-2-16,8-5 0 0,4-6 1 0,6-4 1 0,2-4-3 15,2-9-6-15,5-4-15 0,0-5-27 16,5-9-18-16,0-7-118 0,-2-4-140 16,0-7-315-16</inkml:trace>
  <inkml:trace contextRef="#ctx0" brushRef="#br1" timeOffset="285742.0367">30788 3819 656 0,'-4'-15'151'16,"-2"5"7"-16,4 5-101 0,2 4-22 15,0 6 5-15,1 5-1 0,2 5-1 16,-3 5-1-16,2 5-5 0,-3 4-1 0,-2 4-1 16,-1 1-2-16,-3 2-5 15,1 3-3-15,-2 0-3 0,1-1-2 0,1-1-4 16,1-3-4-16,1-3-2 0,3-3-2 0,1-9-1 15,1-4-6-15,0-4-12 0,1-5-13 16,0-4-41-16,1-4-135 0,0-5-159 16,2-5-383-16</inkml:trace>
  <inkml:trace contextRef="#ctx0" brushRef="#br1" timeOffset="286026.6273">30994 3913 635 0,'4'0'141'15,"-2"1"10"-15,0 3-87 0,-2 0-22 16,0 1 5-16,-2 2 6 0,-3 2 3 0,-5 1-2 16,-4 1-8-16,-7 0-10 0,-5 1-8 15,-7-1-7-15,-1 0-5 0,1 1-4 16,4-1-4-16,4-1-2 0,6 1-3 0,8-1-3 16,7 1-2-16,5-2-1 0,3-1 0 15,8-1 1-15,6 3-1 0,3 1 1 16,2 1 1-16,2 2 1 0,1 3 0 15,0 2 1-15,-4-1-1 0,-3 0 1 0,-3-1-1 16,-1-1 1-16,-4-3-1 0,-3-2 0 16,-2-4 4-16,-2 1-5 0,-1-3-9 0,1-1-7 15,-1-3-42-15,0-3-142 0,7-5-160 16,2-4-400-16</inkml:trace>
  <inkml:trace contextRef="#ctx0" brushRef="#br1" timeOffset="286273.4182">31148 3743 763 0,'-6'-7'159'0,"3"2"0"16,4 6-126-16,11 4-20 16,6 2 6-16,1 3 3 0,3 5 2 0,-3 5 1 15,3 3 3-15,0 5-3 0,1 1-3 16,-6 4-4-16,-2 0-2 0,-1 2 0 0,-6 0-2 15,-2 2-1-15,-5 2-3 0,-7-1-3 0,-2-1-2 16,-5 0-1-16,-2-3-1 16,0-2-7-16,-5-2 0 0,-2-4-49 0,-7-2-146 15,-4 4-163-15,-2-4-414 0</inkml:trace>
  <inkml:trace contextRef="#ctx0" brushRef="#br1" timeOffset="286610.8396">29374 4969 511 0,'-3'2'128'0,"8"1"12"0,7-3-38 16,10-1-41-16,10-2-2 0,11-3 6 16,11-3 4-16,11-2-3 0,11-2-10 0,11-3-10 15,13-4-12-15,3-1-9 0,3 0-7 0,4 1-6 16,3-3-3-16,3-1-4 16,-2 4-1-16,-10 2-2 0,-2 3-1 0,-9 2 0 15,-8-2-1-15,-10 5 1 0,-16 4-2 16,-13 0-5-16,-11 1-10 0,-10 3-7 31,-8 1-10-31,-12 4-37 0,-15 1-133 0,-6 1-150 16,-4-2-357-16</inkml:trace>
  <inkml:trace contextRef="#ctx0" brushRef="#br1" timeOffset="286942.3463">30293 4882 623 0,'-3'-4'138'15,"-2"8"4"-15,0 4-88 0,1 7-23 16,-1 4 3-16,0 4-2 0,-2 6 2 0,1 3 1 16,-1 5-4-16,0 2-7 0,1 0-6 15,0-2-5-15,1 2-5 0,2 0-1 16,-2-3-3-16,2-4 0 0,0-5-2 0,2-2 3 16,-2-1-7-16,2-4-1 0,2-4-28 15,3-4 113-15,0-5-259 0,5-1-158 16,4-6-438-16</inkml:trace>
  <inkml:trace contextRef="#ctx0" brushRef="#br1" timeOffset="287242.1476">30672 5011 608 0,'13'-2'144'16,"-8"1"3"-16,-1 0-65 0,0-1-40 15,-1 2-1-15,-4 3 6 0,-6 1 2 16,-8 0-4-16,-9 3-1 0,-5 4-6 15,-5 2-10 1,-3 1-10-16,-4 5-5 0,-1 0-2 16,2 2-2-16,4 4-3 0,1-4-1 15,3 0-2-15,7-2-2 0,5-4-1 16,8-1-2-16,8 0 0 0,9-5-1 0,10 0 0 16,5 0 0-16,6 1 0 0,5 0 1 15,3-1 0-15,4 0 2 0,0 1 0 16,-2 1 0-16,2 1 0 0,-1-2 0 0,-5 1 1 15,0 1-1-15,-6 0 3 0,-4 0-1 0,-3 0 10 16,-6 0-47-16,-2-1-160 0,-2 5-164 16,-4-4-431-16</inkml:trace>
  <inkml:trace contextRef="#ctx0" brushRef="#br1" timeOffset="295233.9519">18635 11405 359 0,'-4'-8'88'0,"-2"0"4"16,-2-2-26-16,0 0-39 0,0 0 1 0,-2-1 2 16,0 3 2-16,0 0 2 0,-1 4 0 0,-1 0-2 15,-1 4-3-15,1 4-6 0,0 6-4 16,-1 4-3-16,-2 7-3 0,-2 3-3 16,1 3-3-16,1 3-2 0,2 1-2 15,3-3 0-15,9-5-1 0,2-2 0 16,9-6-2-1,4-4 1-15,8-9-1 0,10-7 1 16,6-6-1-16,-1-7 1 0,1-9 1 16,2-6-2-16,3-1 1 0,-6 2-1 0,-9 4-1 15,-10 6 2-15,-7 5 1 0,-7 13 2 16,-10 13 3-16,-9 9 2 0,-9 9 1 16,-14 8 3-16,-5 9 0 0,-3 5-1 15,-8 6-1-15,-3 0 0 0,-2 2-1 0,3 2 0 16,11-7-1-16,7-5-1 0,8-8-2 0,14-8-1 15,11-10-2-15,14-13-2 0,10-14 0 16,14-10-1-16,10-9 0 0,13-9 0 16,6-11 1-16,-1-4-1 0,-6 1 1 15,-7 8-2-15,-11 6 3 0,-11 8-1 16,-15 8 2-16,-9 14 1 0,-7 8 0 0,-5 8 1 0,-6 6 0 16,-7 2 0-16,-7 6 0 0,-3 2 0 15,-1 4 0-15,-5-1-1 0,1-1 0 16,3 1 1-16,5-1-2 0,7-5 0 15,6-4-2-15,6-7-1 0,9-10 1 16,15-7-1-16,7-14-1 0,18-11 1 31,10-13 0-31,5-12 0 0,1-10 0 0,4-2 0 16,-4-8 0-16,-6 2-1 0,-14 6 1 0,-15 8 0 16,-8 11 0-16,-7 8 1 0,-8 13 0 15,-10 13 2-15,-2 9 2 0,-4 9-1 16,1 9 2-16,-3 8 0 0,-4 10 2 15,-9 4-2-15,-3 5-1 0,0 4 0 16,-2-1-2-16,0-2 1 0,9-5-2 0,9-7-1 0,12-5 0 16,11-14-1-16,19-13 1 0,13-13-1 15,11-11 1-15,0-10-1 0,7-11 1 16,2-6 0-16,-5 1 0 0,-15 7-1 16,-18 8 0-16,-10 12 0 0,-9 12 0 15,-12 15 0-15,-13 14-1 0,-8 11 1 16,-8 10 0-1,0 9 2-15,4 7 0 0,2 2-5 0,6 0-20 16,8-2 35-16,13-2-189 0,11-7-149 16,3-8-395-16</inkml:trace>
  <inkml:trace contextRef="#ctx0" brushRef="#br1" timeOffset="295881.061">24732 11622 646 0,'-4'-3'134'15,"7"0"1"-15,-3-5-106 0,12 3-16 0,6 0 0 0,4 0 3 16,4-2 2-16,4 0 0 0,-1 0 0 15,2-1-4-15,-1 2-2 0,1-1-7 16,-6 3-14-16,-4 2-24 0,-7 4-73 16,-5 1-46-16,-6 1-112 0,-6 4-243 15</inkml:trace>
  <inkml:trace contextRef="#ctx0" brushRef="#br1" timeOffset="296003.04">24764 11820 623 0,'-2'-4'138'0,"6"-1"5"0,10-2-68 16,8 0-57-16,9-5-7 0,10-1 0 16,4-3 7-16,6-3 0 0,3-1-25 0,3-2-140 15,-1 0-132-15,0 2-343 0</inkml:trace>
  <inkml:trace contextRef="#ctx0" brushRef="#br1" timeOffset="298967.7535">26653 10945 492 0,'-1'-19'110'0,"1"4"8"0,-1 1-72 16,-1 3-7-16,1 1-5 0,-1 2 2 15,0 0 1-15,-2 1 2 0,-1 2-3 0,1 0-1 31,-1 3-7-31,1 1-5 0,-1 0-3 0,-1 1-1 16,1 1-3-16,-2 2-3 0,-2 2-2 16,-1 0-4-16,1 2-2 0,-3 1-1 15,-1 0-2-15,1 0 0 0,1-1 0 16,3-2 0-16,0 1-1 0,3-3 0 16,1-1 0-16,2-1 0 0,2 0 0 0,0-1 0 15,1 0-1-15,-1 0 1 0,1-1 0 0,-1 1 0 16,1-1 0-16,0 0 0 0,1 0-1 15,0 0 1-15,-1 0 0 0,1 0-1 16,0-1 1-16,0 1-1 0,-1 0-1 16,1 0 0-16,-2 1-3 0,1-1 0 15,0 1-1-15,1 0-2 0,-1-1 0 16,1 1 0 0,-1 0 1-16,0 0 1 0,1 0 1 0,-2 0 1 15,-2 0 1-15,2 0 1 0,-1 0 1 16,1 0 0-16,0 0 0 0,0 0 0 15,0 0 0-15,0-1 0 0,0 1 0 16,0 0 0-16,0-1 0 0,1 1-1 16,-1 0 1-16,3-1 0 0,-2 1 0 15,0-1 0-15,1 1 0 0,-1-2 0 0,0 1 0 0,1 0 0 16,-2 0 0-16,1 0 0 0,1 0 1 16,-1 0 2-16,-1 0 1 0,1 1 1 15,-2-1 3-15,1 0 0 0,-1 0 2 16,-1 1-1-16,0 0-1 0,-1 1-1 15,-2 1-2-15,-2 3-2 0,-4 4-1 16,-3 4 0-16,-6 5-1 0,-4 4 0 0,-5 7 0 0,-8 2-1 16,-6 3 1-16,-1 2-1 0,-7 2 1 15,-5 1-1-15,-3 0 1 0,3-4-1 16,9-2 1-16,6-4-1 0,5-6 1 16,12-8-1-16,11-3-1 0,10-8 0 15,10-4 0-15,7-4 0 0,12-4 0 0,9-4 1 31,8-4 0-31,8-5 1 0,6-1-1 0,5-2 1 16,-1 2 0-16,-5 2-1 0,-8 4 1 16,-5 4-1-16,-9 4 0 0,-9 5 0 15,-8 4 0-15,-6 6 0 0,-7 3 0 16,-4 6 1-16,-6 2 0 0,-4 3 1 16,-4 6-1-16,-7 2 1 0,-3 1 0 0,-5 3 0 15,-9 2-1-15,-3 1 0 0,-5 3 0 0,-4 2 0 16,-5 0 0-16,-2 4-1 0,1-2 1 15,4 0-1-15,7-4 0 0,6-4 0 16,8-5 0-16,15-4-1 0,8-7 0 16,9-5-1-16,12-6 1 0,10-7 0 15,10-5 0-15,10-4 0 0,7-4 1 16,10-6 0-16,5-3 0 16,6-2 1-16,4-1-1 0,-1 0 0 15,1 3 1-15,-6 3 2 0,-9 2-4 16,-8 5-10-16,-11 7-25 0,-11 5-15 15,-10 5-124-15,-15 3-137 0,-5 6-330 16</inkml:trace>
  <inkml:trace contextRef="#ctx0" brushRef="#br1" timeOffset="299367.9388">25804 12276 549 0,'-4'-12'122'0,"3"7"3"0,0 0-77 15,5 4-18-15,-1 6-4 0,0 2 3 16,0 5 3-16,0 5 4 0,-2 4 1 0,-4 5 1 16,-3 1-5-16,-3 4-5 15,-3 1-3-15,-1 2-3 0,-1-1-3 0,-1 0-6 0,3-3-4 16,1 2-3-16,4-2-2 0,0-5 1 15,4-2-5-15,2-5-7 0,3 0-29 16,6-7 105-16,4-7-245 0,5-9-156 16,7-9-422-16</inkml:trace>
  <inkml:trace contextRef="#ctx0" brushRef="#br1" timeOffset="299652.7846">26033 12297 645 0,'-4'-2'143'0,"-2"6"10"16,-3 1-83-16,-1 0-28 0,-1 3-6 16,-3 2 1-16,-2 1 4 0,-4 2-3 0,-4 3-9 15,-4 3-9-15,-2 0-10 0,-5-1-4 0,0 1-2 16,2 2-1-16,2-2-1 0,7-1-2 16,6-3 0-16,11-1-1 0,9 1 0 15,10-4-1-15,9-4 1 0,6 0-1 0,5-1 1 16,3-1 1-16,0-1 0 0,0 1 0 15,-4 0 0-15,-1 1 1 0,-3-2-1 16,-3 4 1-16,-3-2 2 0,-5 1-5 0,-2 0-6 16,1 1-23-16,-6-1-4 0,-1-1-147 15,0-5-146-15,-3-2-362 0</inkml:trace>
  <inkml:trace contextRef="#ctx0" brushRef="#br1" timeOffset="300021.2718">26208 12303 637 0,'2'-5'141'0,"3"1"7"0,4-2-96 15,7 0-23-15,3-3-7 0,7-2 0 16,2-2 0-16,3-2-4 0,2-2-7 16,-2 0-6-16,-1 1 0 0,-4 3-4 0,-4 3-11 15,-4 5-18-15,-7 6-15 0,-6 4-116 0,-5 5-124 16,-2 5-307-16</inkml:trace>
  <inkml:trace contextRef="#ctx0" brushRef="#br1" timeOffset="300221.4802">26275 12439 647 0,'-7'1'138'0,"7"-2"5"0,7-5-104 0,8-2-19 16,6-3-1-16,5-3 0 0,4-2 1 15,-1-1-2-15,2 0-6 0,0 1-16 16,-5 3-21-16,-3 5 55 0,-5-1-184 0,-3 8-132 16,-3 3-350-16</inkml:trace>
  <inkml:trace contextRef="#ctx0" brushRef="#br1" timeOffset="300402.7166">26758 11957 691 0,'4'-5'150'15,"-3"11"10"-15,-2 9-105 0,-1 8-19 0,-3 7-1 16,-3 6 3-16,-5 5 5 0,0 4-4 15,-3 0-8-15,2-2-10 0,0-3-7 16,2-1-4-16,1-6-1 0,5-3-2 0,1-5-5 16,4-5-22-16,3-4-125 0,1-8-45 15,3-2-142-15,1-7-322 0</inkml:trace>
  <inkml:trace contextRef="#ctx0" brushRef="#br1" timeOffset="301404.1189">26978 4893 440 0,'9'-29'106'16,"-3"2"9"-16,-2 11-67 62,-3 4 4-62,0 5 4 0,-2 3 1 0,-4 7-3 0,-2 4-7 0,-3 7-7 0,-4 6-10 0,-3 5-9 0,-4 5-4 0,-2 4-1 0,-4 4-2 0,-3 1 0 0,1 0-3 0,-1 1-1 0,4-3-3 16,3-3-2-16,5-3-2 0,6-4-1 15,8-4-2-15,4-7 0 0,8-5-2 16,5-3 1-16,7-5 0 0,4-2 0 16,5-5 1-16,3-3-1 0,5-3 1 15,2 2 0-15,-2-1 0 0,-3 3 0 31,-5 4 0-31,-6 4 1 0,-7 7 0 0,-10 8 2 0,-12 3 2 16,-10 7 1-16,-4 3 2 0,-7 5 1 16,-6 2 0-16,-2 0-1 0,-5 0-1 15,0 3-3-15,2 0-1 0,0-1-1 16,2-1-2-16,3 1 1 0,4-3-1 16,8-3 0-16,8-5 1 0,7-7-1 15,8-3 0-15,4-3 1 0,9-6 1 0,4-6 1 0,7-5 2 16,5-8 0-16,4-5 1 0,4-4 1 15,3-5-1-15,7-5-1 0,3-4-1 16,1 1 1-16,-5 4-6 0,-5 1-5 16,-6 5-19-16,-6 6 70 0,-8 6-227 15,-10 10-159-15,-8 4-425 0</inkml:trace>
  <inkml:trace contextRef="#ctx0" brushRef="#br1" timeOffset="301836.8514">26630 6504 403 0,'-2'1'116'0,"0"-2"7"0,1 2-19 15,0-1-42-15,0 1-2 0,2 0-3 16,0 0-6-16,0-1-5 0,4 0-3 0,0-1-5 0,4-3-7 16,3-3-5-16,5-4-3 0,3-2-5 15,7-4-2-15,0-4-4 0,0-4-4 16,1-3-4-16,-4-1-1 0,-4-1-2 16,-7 2 0-16,-7 1 0 0,-6 3 1 15,-5 5 0-15,-7 4 0 0,-7 8 0 31,-5 6 0-31,-4 6 0 0,-5 9 1 0,-5 9 4 0,-3 8 3 16,-4 6 2-16,3 7 3 0,6 2 2 16,3 2 1-16,9 1-1 0,8-5-3 15,17-2-4-15,14-5-1 0,14-7-3 16,9-9 0-16,11-9-2 0,9-10-1 16,6-11-1-16,1-8 2 0,0-12 2 15,-1-1-5-15,-2-4-23 0,-6 0-1 0,-8 0-180 0,-8 5-167 16,-12 1-435-16</inkml:trace>
  <inkml:trace contextRef="#ctx0" brushRef="#br1" timeOffset="303808.3895">26244 10300 503 0,'-2'-24'120'15,"-1"-1"4"-15,-4 6-55 0,-3-1-27 16,0 8-10 0,0 4 2-16,0 1 4 0,-3 5-1 0,0 4-3 15,0 5-6-15,-1 5-8 0,1 4-5 16,1 5-5-16,1 2-3 0,1 3-3 16,3 1-1-16,4 0-1 0,3-3-1 15,3 0 0-15,4 1 0 0,2 2-1 16,-1 1 1-16,2 3 1 0,-1-1 0 15,0 3 0-15,-3 3 2 0,-1-2 0 0,-2 0 2 0,-1-4 0 16,-3-2 1-16,0-1-1 0,-2-3 1 16,-3-3-1-16,-2-3-1 0,-3-1-1 15,-5-2-2-15,0-1 1 0,-7-3 1 16,-2 0-4-16,-3-4-8 0,0-2-24 16,-2-3-22-16,2-2 26 0,0-4-142 15,7-3-133-15,5-1-298 0</inkml:trace>
  <inkml:trace contextRef="#ctx0" brushRef="#br1" timeOffset="303955.9672">25935 10702 618 0,'3'-8'141'0,"2"-1"5"0,-2-2-69 15,6-1-39-15,5-3-10 0,6 1-1 16,5-2 0 0,4-3-1-16,1-1-6 0,3 4-6 0,1 1-8 15,-1 0-8-15,-2 4-12 0,-6 4-21 16,-2 5 30-16,-4 3-162 0,-2 2-136 15,-4 3-339-15</inkml:trace>
  <inkml:trace contextRef="#ctx0" brushRef="#br1" timeOffset="304270.5246">26233 10693 725 0,'-6'5'148'0,"1"-4"4"16,6-1-120-16,4 0-13 0,5-5 2 15,5-1 1-15,3-4 0 0,3-2 2 16,6-4-4-16,1-4-9 0,3-3-6 15,-3 0-3-15,0-2-1 0,-3 1 0 16,-2-1-1 0,-6 5 0-16,-6 1 0 0,-7 5-1 15,-6 2 0-15,-3 3 0 0,-7 5-1 16,-4 5 0-16,-4 3 1 0,-2 5 0 16,-1 4 0-16,-1 3 1 0,-2 6 1 0,0 5 0 15,2-2 1-15,3 1 2 0,5 3 0 16,5-3 0-16,7-1 0 0,7-3 1 15,6-6-1-15,7-1-2 0,7-6 0 0,2-3-1 16,5-6 0-16,2-4 1 0,2-6 1 16,1-1-6-16,0-3-5 0,0-4-18 0,-1 0-22 15,-1 1 13-15,2-4-142 0,-4-1-135 16,2-3-314-16</inkml:trace>
  <inkml:trace contextRef="#ctx0" brushRef="#br1" timeOffset="304523.83">26652 10435 641 0,'-7'-2'139'16,"6"2"-1"-16,5-5-88 0,6 0-36 15,6-2-4-15,3 0 0 0,6-6 1 32,5 0 1-32,1-2 0 0,2-3-2 0,-2 1-6 15,-1-2-1-15,-6 2-2 0,-4-2-7 0,-6 4-14 16,-4 2-15-16,-6 2-13 0,-3 2 188 15,-2 0-292-15,-3 2-133 0,-2 0-364 16</inkml:trace>
  <inkml:trace contextRef="#ctx0" brushRef="#br1" timeOffset="304639.7787">26890 10170 213 0,'-11'-7'270'15,"2"2"-29"-15,-1 1-128 0,1 4-33 0,2 7-14 0,3 8-9 16,1 6-10-16,3 4-13 0,1 7-8 16,0 3-5-16,2 2-1 0,-1 1-5 15,2-4-4-15,-1-3-5 0,-3-2-2 16,1-3 1-16,-1-2-5 0,0-2-8 15,-1-4-24-15,1-6-14 0,-1-4-130 16,1-5-138 0,5-7-339-16</inkml:trace>
  <inkml:trace contextRef="#ctx0" brushRef="#br1" timeOffset="304770.8416">27131 9963 576 0,'18'-15'136'0,"-6"15"10"0,0 12-34 15,-2 10-69-15,-1 7-3 0,-4 7 4 0,-2 9 5 0,-1 3 2 16,-6 1-7-16,-1 1-7 0,-2-3-14 16,-2-4-7-16,2-3-2 0,-2-5-5 15,2-5-3-15,2-4-44 0,0-6-153 16,-3-7-160-16,2-3-415 0</inkml:trace>
  <inkml:trace contextRef="#ctx0" brushRef="#br1" timeOffset="305855.2374">27653 10721 426 0,'16'-30'103'0,"-5"3"10"0,-6 1-49 15,-4 0-14-15,-2 5-1 0,-5 4 2 0,-1 5 1 0,-7 5-2 16,-3 6-7-16,-6 6-7 0,-6 6-9 16,-1 8-4-16,-3 6-3 0,-1 7-3 15,1 2-1-15,5 2-2 0,3 2-2 16,7-1-2-16,1-3-2 0,6 0-2 0,5-4-3 16,5-1 0-16,4-2-2 0,6-1-1 15,5-2 1-15,7-4 1 0,4-5-3 0,4-4-6 16,2-7-22-16,2-3-24 0,0-4-118 15,-1-7-134-15,-5 0-329 0</inkml:trace>
  <inkml:trace contextRef="#ctx0" brushRef="#br1" timeOffset="306171.344">27695 10990 608 0,'-6'-2'141'0,"-1"3"8"0,3-1-88 16,4-1-27-16,7-3-3 0,7-4 2 15,6-3 1-15,5-3-12 0,8-3-8 16,4-1-6-16,2-3-5 0,1-2-1 16,-5 0 0-16,-4 1-1 0,-6 1-1 15,-8 1 1-15,-8 4 1 0,-3 2-1 0,-9 5 0 0,-3 4 1 16,-6 5-1-16,-4 4 1 0,-3 5 0 16,-4 3 1-16,-3 4 2 0,-1 2 1 15,-1 3 3-15,-4-1 2 0,2 2 3 0,3 1 2 16,3-1-1-16,4 1-1 0,6 0-1 15,6-3-2-15,8 1-4 0,8-2-2 16,6-2-3 0,7-4 0-16,4-3-1 0,6-5 1 15,4-4-1-15,2-4 0 0,1-4-4 16,3-7-9-16,-1 0-6 0,3-1-24 16,-3-3-23-16,-5 0-121 0,-2-1-137 15,-2 3-321-15</inkml:trace>
  <inkml:trace contextRef="#ctx0" brushRef="#br1" timeOffset="308541.5215">27653 11426 503 0,'-38'6'118'0,"3"3"13"0,6-2-61 16,6 2-26-16,9-1-3 0,13-3 6 15,14-3 13-15,13-2-3 0,17-1-7 16,15-2-8-16,16-8 0 0,22 0 0 0,14-2-5 16,15-4-5-16,15 0-7 0,8-1-4 0,9 3-4 15,6 3-2-15,1 2-4 0,-2-1-2 16,-2 2-2-16,-6 4-2 0,-4-2-2 15,-7 1-1-15,-11 0-1 0,-9-1 0 16,-13-1 0-16,-15 1-1 16,-15 0 0-16,-16-3 0 0,-16 2 0 0,-14-2 0 15,-14-1-1-15,-12-1-6 0,-9-1-5 0,-10-1-37 0,-8 1-125 16,-9-3-32-16,-7 3-140 0,-6 6-293 16</inkml:trace>
  <inkml:trace contextRef="#ctx0" brushRef="#br1" timeOffset="321441.6827">28737 10464 514 0,'3'-23'111'16,"-2"5"7"-16,-2 4-81 0,2 6-2 15,0 3-1-15,0 2 2 0,-2 3-1 16,-4 5-1-1,-2 6-4-15,-4 4-7 0,-2 9-5 16,-6 8-1-16,-3 5 0 0,-1 7 2 0,-3 6 0 16,-2 2-3-16,1 0-3 0,3-1-3 15,3-6-4-15,5 1-2 0,5-5-2 16,5-5 0-16,7-3-2 0,8-4 1 16,7-6 0-16,2-2-1 0,5-7-7 15,5-5-21-15,1-6-21 0,4-9-115 0,1-5-130 16,0-4-316-16</inkml:trace>
  <inkml:trace contextRef="#ctx0" brushRef="#br1" timeOffset="321741.4127">29098 10447 551 0,'-14'-5'134'16,"-1"1"0"-16,4 3-29 0,5 2-85 15,2 5-10-15,0 1 2 0,0 8 1 16,-2 5 2-16,1 6 2 0,-2 3 1 15,2 6-2-15,-1 1 1 0,1 3-2 16,0-2 0-16,1-4-2 0,1-1-2 16,0-2-2-1,-1-2-3-15,2-4-2 0,0-5 2 0,0-2-6 16,1-4-23-16,-1-4-20 0,4-3-120 16,0-2-129-16,2-4-328 0</inkml:trace>
  <inkml:trace contextRef="#ctx0" brushRef="#br1" timeOffset="321957.2366">29244 10474 603 0,'0'1'126'15,"-3"4"11"-15,2 1-89 0,-1 4-14 16,-1 1 1-16,-3 4 3 0,-1 1 4 16,-4 0-1-16,-4 2-7 0,-2 0-12 15,-5 1-7-15,-3 2-5 0,-5 0-3 16,2 2-1-1,-2 0-2-15,6-1-2 0,3-2-2 0,7-1-1 16,7-4-1-16,7-4-1 0,8-5 0 16,9-3 0-16,3-1 1 0,7 0-1 15,2 0 2-15,3 1 0 0,-1 2 2 16,-5 2-1-16,-4 3 1 0,-2 1 0 16,-6 1 0-16,-3-1 0 0,-1-1 0 15,-3-2 0-15,1 1 1 0,-1-3 3 0,-3-2 0 0,1-2-22 16,2-3 7-16,0-1-161 0,1-4-143 15,0-2-378-15</inkml:trace>
  <inkml:trace contextRef="#ctx0" brushRef="#br1" timeOffset="322203.9347">29428 10387 683 0,'-1'-3'144'0,"4"6"3"16,1-3-111-16,4 5-13 0,3 4 0 15,2 5 3-15,0 5 3 0,0 5 1 16,3 4 0-16,0 5-3 0,-1 3-7 0,0 3-2 31,-3-2-1-31,-2 0 0 0,-1-1-1 0,-2-3-3 16,-6 0-3-16,-1-3-2 0,-3-2-2 16,-5-3-2-16,-2-4-1 0,-3 1 2 15,-2-1-5-15,-3-1-2 0,-4-2-35 16,0-1-154-16,-1-2-157 0,-3 1-409 15</inkml:trace>
  <inkml:trace contextRef="#ctx0" brushRef="#br1" timeOffset="322656.6993">28174 11961 613 0,'-4'-17'134'0,"1"4"4"0,2 5-95 15,2 4-12-15,1 10-7 0,-2 4 4 16,0 8 6-16,-1 6 2 0,-1 8-2 15,-2 9-4-15,-2 5-4 0,-3 1-6 16,-1 1-5-16,-2-1-5 0,-1-1-3 16,-1-3-1-1,1-5-6-15,5-4-19 0,1-4-33 0,7-5-123 16,7-8-141-16,6-6-351 0</inkml:trace>
  <inkml:trace contextRef="#ctx0" brushRef="#br1" timeOffset="322940.5835">28404 12078 658 0,'-4'-2'136'16,"2"4"10"-16,-1 1-99 0,-1 4-14 15,-1 0 1-15,-3 1 4 0,-4 3 4 16,-5 2 3-16,-5 3-9 0,-5-1-12 16,1 3-9-16,-1 0-3 0,-1 1-4 15,4-3-3-15,6 0-2 0,7-3-2 16,6-2-2-16,5-1-1 0,6-1 1 0,7-1-1 0,7 2 0 15,4 1 1-15,4 2 1 0,1 2 0 16,1 3 2-16,-1 1 0 0,-3 1 2 31,-3-1-1-31,-3 1 2 0,-3-1-1 0,0 1-1 0,-2-2 2 0,-1-2 1 16,1-1 3-16,-1-2-30 0,1-6-131 16,2-4-34-1,-1-6-138-15,0-3-310 0</inkml:trace>
  <inkml:trace contextRef="#ctx0" brushRef="#br1" timeOffset="323425.6298">30709 11148 657 0,'-1'-4'146'0,"0"0"7"0,1 1-90 16,0 2-21-16,3 0-10 0,4-2 2 15,4-2 2-15,5 2 0 0,7-1-8 0,5-2-8 16,7-1-9-16,4 1-3 0,2 0-1 16,-4 1-5-16,-3-1-20 0,-5 0-30 15,-5 0-134-15,-6 1-146 0,-5-1-371 0</inkml:trace>
  <inkml:trace contextRef="#ctx0" brushRef="#br1" timeOffset="323989.5959">31964 10579 602 0,'6'-18'128'16,"2"-3"12"-16,-5 2-89 0,-2 5-11 16,-2 2-3-16,-3 2 3 0,-6 3 2 0,-4 1 0 15,-6 5-10-15,-3 3-12 0,-4 4-8 16,-3 4-5-16,-1 0-2 0,2 6-2 15,3 0-1-15,1 3-1 0,4-1 0 16,3 1-1-16,4-1 0 0,5-1 0 0,4-1-1 16,1-2-1-16,9-2 1 0,6-1-1 15,5-1 0-15,6-3 0 0,2 0 0 0,1 1 1 16,0-1 0-16,-5 3 1 0,-2 1-1 16,-6 1 1-16,-9 3 2 0,-6 3 1 15,-7-2 3-15,-8 4 2 0,-4 0 3 16,-6 0 1-1,-6-1 0-15,-4 3 0 0,-3 2-2 16,1 1-2-16,-1 2-3 0,4 0-1 0,2 3-3 16,5-1 0-16,7-1 0 0,9-1-1 15,7 2-1-15,10-3 1 0,9-3 0 16,8-2 0-16,11-4 1 0,10-3 0 16,4-6 1-16,4-4 1 0,5-4-1 15,0-2 0-15,1 0 0 0,-3-2 0 0,-8 2-1 16,-3-1-5-16,-7 4-3 0,-10 2-6 0,-6 2-21 15,-9 2-22-15,-5 3-130 0,-4 7-143 16,-5 1-343-16</inkml:trace>
  <inkml:trace contextRef="#ctx0" brushRef="#br1" timeOffset="324326.6731">31107 11834 452 0,'8'-18'118'0,"1"2"9"15,-3 1-46-15,1 1-22 0,-1 2-1 16,1 5 2-16,-2 1-3 0,-1 4-7 15,-3 4-5-15,-4 6-3 0,-2 4-6 16,-5 4-3-16,-6 6-4 0,-2 3-1 0,-3 4 0 0,-1 4-4 16,-1 0-6-16,2 1-6 15,3 0-4-15,5-2-2 0,0 0-3 0,3-2-2 16,2-4 1-16,3-3-5 16,0-5-5-16,4-4-25 0,0-5-36 0,3-5-127 15,6-9-154-15,2-6-368 0</inkml:trace>
  <inkml:trace contextRef="#ctx0" brushRef="#br1" timeOffset="324605.8135">31311 11814 674 0,'-6'0'149'0,"-4"1"10"16,0 1-70-16,-1 4-52 0,0 0-3 15,-1 2 2-15,-3 1 3 0,-3 1 3 0,-1 1-9 16,-3 0-9-16,-3 0-10 0,1 1-6 15,0 0-4-15,2 0-2 0,4-2-1 0,3-1-2 16,5-1 1-16,7-1-3 0,3-1 0 16,3 0-1-16,7-2 0 0,2 2 1 15,6-1-1-15,2 3 2 0,3 3 1 16,3-1 1-16,-3 1 0 0,-3-1 1 0,0 3 0 0,-1-1 0 16,-3-1 0-16,-2-3 0 0,0-1 1 15,-2-1-1-15,-4 0-6 0,0-3-7 16,-2 0-27-16,-2-3 142 0,0-1-292 15,-1-2-172-15,1-2-464 0</inkml:trace>
  <inkml:trace contextRef="#ctx0" brushRef="#br1" timeOffset="324823.1021">31420 11851 705 0,'3'-5'160'0,"5"-3"7"15,4 1-113-15,7-2-24 0,6-2-6 16,4 0 2-16,4-2-1 0,1 1-12 0,-1 2-12 0,-1 2-18 16,-3 3-19-16,-7 1-21 0,-7 5-10 15,-5 4-107-15,-8 7-121 0,-4 3-264 16</inkml:trace>
  <inkml:trace contextRef="#ctx0" brushRef="#br1" timeOffset="324927.9398">31466 11981 681 0,'7'-11'145'0,"12"-2"2"16,7-2-109-16,7 1-28 0,6-1-3 15,3-1 1-15,-1 3 4 0,0 1-7 16,-4 2-13-16,-1 2-19 0,-3-2 4 16,-2 1-128-16,0 1-121 0,-3 2-300 0</inkml:trace>
  <inkml:trace contextRef="#ctx0" brushRef="#br1" timeOffset="325106.3614">32001 11671 770 0,'-3'9'167'0,"-1"3"10"15,2 7-123-15,1 5-16 0,-1 5 3 16,0 0 4-16,-2 1 4 0,0 2-10 0,-1-2-10 16,-1 0-11-16,1-1-8 0,-2 1-4 31,1-3-2-31,-1 0-7 0,0-5-5 15,3-5-22-15,0-2-58 0,3-5-119 0,6-6-159 0,-1-8-379 0</inkml:trace>
  <inkml:trace contextRef="#ctx0" brushRef="#br1" timeOffset="325707.2071">31897 9859 579 0,'-19'-15'127'0,"3"0"1"0,-1 0-95 16,3-1-14 0,2 4-7-16,-1 1 5 0,2 3 3 15,0 3 0-15,-1 5 0 0,2 8 2 16,0 6-3-16,2 6-7 0,0 4-5 15,2 4-3-15,0 4 0 0,3 1 1 16,1 1 1-16,2 0-1 0,2 0 1 16,1-2 1-16,1 2 1 0,1-1 0 0,-1-2 1 15,-1 0 0-15,1-3 2 0,-2 0-1 0,-1-1 1 16,-3-3-1-16,-2-2-1 0,-1-2-1 16,-2-4-1-16,-3-1-2 0,-2-3-2 15,-1-2 3-15,-4-2 0 0,-5-1-16 0,-3-4-31 16,-2-3-128-16,1-1-139 0,2-4-356 15</inkml:trace>
  <inkml:trace contextRef="#ctx0" brushRef="#br1" timeOffset="325860.7751">31597 10223 612 0,'-4'-7'144'16,"3"-2"0"-16,1-3-42 0,5 1-80 15,9 1-10-15,7-1-1 0,3-1 1 31,7 0 2-31,5 3 2 0,2 2-9 0,2 1-29 16,-4 4-22-16,-6 2-112 0,-1 3-126 16,-6 4-310-16</inkml:trace>
  <inkml:trace contextRef="#ctx0" brushRef="#br1" timeOffset="326191.6287">31860 10320 702 0,'-6'1'147'0,"4"-1"2"0,4-1-102 0,6-2-27 16,5-1-2-16,5-2 0 0,3-3 2 16,6-3 2-16,5-3-4 0,3-3-6 15,-1-2-10-15,-3 1-4 0,-4-1-4 16,-8 0-1 0,-4 1-1-16,-10 2-1 0,-7 1-2 15,-6-1 2-15,-5 5 3 0,-2 3 1 0,-4 3 3 16,-1 5 2-16,0 5 3 0,-2 6 2 15,1 4 2-15,1 6 2 16,0 3 2-16,4 4 2 0,3 2 0 0,3 0 1 16,4-1 0-16,9-1-2 0,4-3-2 15,6-4 0-15,6-6-3 0,2-3-2 0,7-4-1 16,4-4 1-16,1-2-5 0,3-3-12 16,0-3-31-16,-1 0-41 0,0-1-95 15,-7 3-134-15,-3-3-308 0</inkml:trace>
  <inkml:trace contextRef="#ctx0" brushRef="#br1" timeOffset="326993.2993">32573 10281 533 0,'0'-13'132'0,"-1"2"7"0,-4 7-33 16,1 2-59-16,-3 5-14 16,-4 5 0-16,-4 3 1 0,-5 3 1 15,-4 5-3-15,-4 0-5 0,-4 4-6 0,-3 2-5 16,0 2-4-16,3 1-1 16,2 2-1-16,3 2-3 0,5 0-2 0,7 0-1 15,6 0-2-15,9-1 0 0,5-4-2 0,6-2 1 0,7-3 1 16,5-2-1-16,5-3-12 0,0-3-21 15,1-3-28-15,1-4-117 0,-1-2-139 16,-2-4-333-16</inkml:trace>
  <inkml:trace contextRef="#ctx0" brushRef="#br1" timeOffset="327309.314">32480 10723 627 0,'-10'1'135'0,"6"-2"10"15,-1 0-82-15,4 1-27 0,3 0-5 16,2-2 0-16,3-3 1 0,5-1 1 0,5-4-10 16,1-2-12-16,5-2-8 0,5-3-2 15,-4 0 0-15,-2-3-1 0,-3-1-1 0,-3 0 0 16,-5 3 0-16,-5-1 0 0,-6 3 0 16,0 0 0-16,-6 4-1 0,-6 6 2 15,-3 5 0-15,-3 5 0 0,-3 7 0 16,-3 6 1-16,-5 5-1 0,5 2 2 15,0 5 1-15,1 0 1 0,3 0 1 0,6-2 2 16,3-3-1-16,5-3 1 0,6-1 0 0,5-3-1 16,7-4-2-16,5-6-1 0,7-2 0 15,0-5 0-15,4-4-5 0,4-1-5 16,1-5-12-16,1-2-18 0,0-2-20 16,-2-2-111-16,2-3-9 0,-3-2-104 15,1-1-196-15</inkml:trace>
  <inkml:trace contextRef="#ctx0" brushRef="#br1" timeOffset="327562.4552">33021 10234 580 0,'-13'-17'143'0,"4"1"8"0,0 8-46 0,2 9-59 15,-1 9-12-15,-1 6 2 0,0 7 3 0,-5 6-4 16,-3 2-8-16,-1 6-2 0,-2 0-9 15,0 0-6-15,1-1-3 0,1 0-2 16,5-2-2-16,6-1 0 0,3-2-2 0,8-4 0 16,4-4-1-16,6-2 2 0,2-6-3 15,4-4-6-15,-1-2-16 0,2-5-23 32,2-5-17-32,0-3-118 0,0-6-138 0,-2-2-310 15</inkml:trace>
  <inkml:trace contextRef="#ctx0" brushRef="#br1" timeOffset="327747.089">33152 10199 671 0,'-3'-7'148'0,"-1"2"2"0,4 5-89 0,0 8-24 16,0 5-6-16,0 5 1 0,0 3-1 16,0 5 2-16,-4 1-1 0,-1 3-8 15,-3-3-11-15,1 2-6 0,-2-3-4 16,0 0 0-16,0-1-1 0,4-1-1 0,3-1 1 15,3 0-2-15,1-5-7 0,5-3-16 16,1-2-30-16,1-3 13 0,-1-5-143 0,0-9-141 16,-1-4-327-16</inkml:trace>
  <inkml:trace contextRef="#ctx0" brushRef="#br1" timeOffset="328047.5799">33312 10280 645 0,'1'-2'137'0,"-2"5"10"0,-3 2-89 0,1 3-21 16,-3 2-3-16,0 0 3 0,-3 2 4 16,-1-1 1-16,-2 1-10 0,-1-1-10 0,-7 0-7 15,0-1-5-15,4 0-3 0,-5 0-1 16,-2 2-1-16,-2-1-2 0,1-1-1 16,7 1-2-16,2-3-1 0,1-1-3 15,5-1-1-15,10-3-1 0,7-1 0 0,7-1 1 16,0-1 0-16,2 2 1 0,5 2 2 15,1 3 3-15,-1 3 0 0,-3 5 1 0,-3 3 1 16,0 3 0-16,1 0 1 0,-9 0-1 16,0-2 1-16,-2 0-1 0,-2-5 1 15,-1-1 1-15,-1-3-3 0,1-1-14 16,-2-4-31 0,1-4-133-16,-2-3-6 0,-2-6-124 15,-2-2-252-15</inkml:trace>
  <inkml:trace contextRef="#ctx0" brushRef="#br1" timeOffset="328263.1593">33411 10231 651 0,'8'6'146'16,"-22"1"7"-16,16 4-66 0,1 2-47 16,3 5-10-16,0 2 5 0,0-1 2 15,0 2 3-15,2 1-5 0,-1 3-7 0,-2 0-11 16,-2 3-6-16,0 1-4 0,-3 3-1 15,-2 0-3-15,-5 2 0 0,-3-1-1 16,-3 0 0-16,-3-2-4 0,-6-2-6 0,-2-3-29 31,-2-2 74-31,-1-4-227 0,0 0-163 0,-6-4-427 16</inkml:trace>
  <inkml:trace contextRef="#ctx0" brushRef="#br1" timeOffset="328531.4251">32357 10968 749 0,'10'-1'165'0,"0"-2"9"0,3-1-118 15,7-4-19-15,8-1-1 0,6 0 6 0,6 0 2 16,9-1-9-16,7 0-10 0,9 2-8 15,2 3-7-15,1-1-5 0,3-1-2 0,-2 1-1 16,-12 1 0-16,-2 0-8 0,-11 1-10 16,-5 2-10-16,-9 2-27 0,-7 2 139 15,-9 1-287-15,-3 4-170 0,-13 0-444 16</inkml:trace>
  <inkml:trace contextRef="#ctx0" brushRef="#br1" timeOffset="328847.2399">32589 11163 678 0,'4'-13'150'0,"-1"3"7"0,-1 5-102 16,0 3-23-16,-1 4-2 0,0 4 3 0,2 5 6 15,-4 7-4-15,-2 5-4 0,0 4-5 16,-1 4-4-16,-3 4-4 0,-1 1-4 16,2 1-3-16,-3 1-3 0,1-2-3 15,0-1 0-15,1-2-3 0,2-5-3 31,0-4-11-31,2-6-21 0,2-6-20 0,2-5-140 0,6-9-152 16,1-6-369-16</inkml:trace>
  <inkml:trace contextRef="#ctx0" brushRef="#br1" timeOffset="329127.5832">32926 11232 746 0,'-5'0'156'16,"0"1"4"-16,-4 2-104 0,-1 1-29 15,-4 2 1-15,-5 0 3 0,-3 2 3 16,-6 1 4-16,-4-1-3 0,0 4-11 16,-4 0-11-16,4 2-5 0,2 0-3 15,2 0-1-15,6 1-3 0,9 3-1 16,3 1-2 0,9 1 0-16,5 4 0 0,7 3-1 0,5 1 1 15,7 3 1-15,2 0 1 0,4-2 0 16,4 0 0-16,1-3 1 0,-2-4 1 15,0-2 4-15,-3-5-5 0,-5-3-6 16,-6-4-8-16,-1-6-181 0,-6-4-165 16,-10-3-434-16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4" units="cm"/>
          <inkml:channel name="Y" type="integer" max="17389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12939" units="1/cm"/>
          <inkml:channelProperty channel="Y" name="resolution" value="1000.517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35:39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9469 4524 557 0,'1'-15'129'15,"-1"0"2"-15,-8 7-63 0,-1 0-41 16,-3 3-6-16,-4 3 2 0,-6 3 2 0,-9 2 2 0,-3 4-1 15,-4 4-2-15,-4 3-4 0,-3 3-5 16,0 4-4-16,0 2-1 0,5 1-3 16,4 2-2-16,4-1-2 0,8 0-1 15,6-1-1-15,10 0 0 0,8-1-2 16,7 0 1-16,7-2 0 0,6 1 0 16,4-2 0-1,5 0 0-15,4 0 1 0,1-1 0 0,0-1-1 16,1 0 1-16,0-2 1 0,-2 2 0 15,-3-1 0-15,-2 1 1 0,-5 2 0 16,-5-1 2-16,-6 3 1 0,-7 2 2 16,-6 3 2-16,-8-3 1 0,-7 1 0 15,-4 0 1-15,-4 2-1 0,-4-1-1 16,0 1-2-16,-2-4-2 0,-1 1-1 0,2-1-1 0,1-3-1 16,3-4-1-16,2-5 0 0,5-4 1 15,2-5-3-15,8-4-8 0,5-6-8 16,9-7-27-16,7-5-21 0,9-4-117 15,9-8-137-15,7-3-316 0</inkml:trace>
  <inkml:trace contextRef="#ctx0" brushRef="#br0" timeOffset="184.5095">9718 4963 724 0,'-5'1'152'0,"0"4"7"15,1 4-122-15,-1 2-7 0,-1 3 5 16,2 5 2-16,-2 3 2 0,3 2-3 15,0 2-5 1,0 3-10-16,2-1-8 0,2 0-7 0,1-4-1 16,0 0-1-16,0-1-4 0,-1-1-4 15,1-4-14-15,0 0-15 0,2-4-30 16,-1-2 54-16,0-6-182 0,3-10-143 16,-3-4-343-16</inkml:trace>
  <inkml:trace contextRef="#ctx0" brushRef="#br0" timeOffset="338.2674">9753 4786 584 0,'-2'-13'145'0,"1"4"0"16,0 3-31-16,2 4-91 0,0 1-14 15,2 2-2-15,1 1-1 0,0 1 1 16,2 5 0-16,0 1-17 0,2 4-20 0,-2 2-10 16,2 3-109-1,2 3-117-15,0 6-286 0</inkml:trace>
  <inkml:trace contextRef="#ctx0" brushRef="#br0" timeOffset="1268.5993">10061 5159 592 0,'-14'-1'151'0,"1"0"5"0,3-4-55 0,1 2-56 16,6-5-1-16,2-2 1 0,4-5-9 15,5-2-9-15,4-3-4 0,4-2-6 0,5-1-9 16,2 2-5-16,3 2-1 0,0 5-2 15,-1 3 1-15,-2 5-2 16,0 6 1-16,-4 4-1 0,1 7 1 0,-3 2 0 16,-2 4 0-16,-2 5 0 0,-2 1 0 0,-3 2 1 15,-4 1-1-15,-3 0 1 0,-4 1 0 16,-5 0 0-16,-3-1 1 0,-3 1-1 0,-2-2 0 16,-3-2 1-16,-1-2-1 0,1-2 1 15,2-4-1-15,4-4 1 0,2-8-2 16,7-8 1-16,5-7-1 0,6-8 0 31,8-8 0-31,7-4-2 0,5-5-1 0,6-3 0 16,2 2 0-16,3 6-1 0,2 5 0 15,-1 5 0-15,-3 7 1 0,-3 5 1 0,-3 5 1 16,-3 2 0-16,-4 2 1 0,-4 0 0 16,-3 0 0-16,-2 0 0 0,-2-3 0 15,-2-1 1-15,-1-2 0 0,-1-5 0 16,-3-4 0-16,-3-3 0 0,-3-6 0 0,-4-1 0 15,-3 0-1-15,-3 2 0 0,-3 4 1 16,-4 6 0-16,-2 8 2 16,-4 12 1-16,-2 7 2 0,-1 9 1 0,0 5 0 15,-1 5 0-15,4 1-1 0,7 2-1 16,6-2-1-16,6-3-2 0,10-2-2 16,9-5 0-16,10-6 0 15,8-6 0-15,7-6 0 0,5-13 1 16,3-6 0-16,2-6 1 0,-2-5-1 15,-3-3 1-15,-5 1-1 0,-8 1 1 0,-7 8 2 16,-5 4 0-16,-7 5 0 0,-4 7 1 16,-4 8 0-16,-4 8 2 0,-1 6-1 15,-1 6-1-15,-2 9-1 0,-2 4 1 16,-2 5-1-16,1 3-1 0,-2 1-1 0,0 3 0 16,0-1-1-16,0-3 0 0,-2 0-1 15,1-1 1-15,-2-4-2 0,-1-5-4 0,-3-4-1 16,1-4-4-16,0-7-1 0,-2-8 0 15,2-8 0-15,1-6 1 0,1-9 4 16,7-12 0-16,5-10 4 0,6-7 2 16,7-9 1-16,7-6 1 0,8-5 1 0,8 0 1 15,6 2 1-15,2-1 0 0,4 2 0 0,4 5-2 16,3 2 0-16,-3 2-2 0,-2-3-2 16,-6 2-3-16,-3 2-5 0,-6-1-3 15,-9-1-3-15,-7 0-1 0,-6-1 0 16,-6 3 1-16,-4 1 4 0,-3 0 4 31,-3 3 3-31,-2 5 8 0,-1 4 7 0,0 9 3 16,1 5 0-16,-1 10 1 0,0 11 5 0,1 13 1 15,-2 8-2-15,-1 10-4 0,1 13 0 16,-2 12 0-16,0 10 1 0,-2 6-3 16,1 5-2-16,-1 4-4 0,1 3-1 15,0-6-2-15,1-6-1 0,2-9-2 16,4-6 2-16,2-9-3 0,3-8-7 0,2-10-9 0,3-7-18 15,-1-7-47-15,3-8-125 0,5-9-157 16,4-7-369 0</inkml:trace>
  <inkml:trace contextRef="#ctx0" brushRef="#br0" timeOffset="1573.5346">11390 5361 653 0,'4'-3'142'0,"4"-4"8"0,4-4-115 16,3-6-10-16,8 0 0 0,6-5 0 16,1-7-3-16,0-1-7 0,0-7-8 15,0-1-8-15,-3 2-1 0,-5-4-1 16,-8 3-1-16,-4 4 1 0,-5 5-1 0,-5 7 4 0,-5 7 4 16,-5 6 2-16,-4 9 3 0,-6 8 6 15,-6 7 8-15,-5 11 10 0,-3 6 5 16,-2 7 4-16,0 3 3 0,4 1-1 15,5-2-5-15,8 1-8 0,9-6-8 16,10-5-9-16,9-7-5 0,6-3-5 16,9-5-1-16,8-9-1 15,4-6 2-15,6-8-8 0,4-8-8 16,2-10-19-16,7-8-62 0,4-5-117 16,3-2-161-16,3 0-378 0</inkml:trace>
  <inkml:trace contextRef="#ctx0" brushRef="#br0" timeOffset="1940.2872">13510 4644 634 0,'-7'-7'139'0,"4"5"5"0,3 1-98 0,3 3-12 16,2 5 2-16,0 3-1 0,0 4 3 15,-2 5 4-15,-2 4-3 0,-2 5-4 16,-2 4-7-16,-1 1-6 0,-2 1-6 16,0-2-6-16,0 0-3 0,-1-2-1 15,3-6-6-15,0-3-12 0,2-5-8 16,3-4-28-16,1-5 136 0,4-8-276 0,1-1-163 16,0-7-429-16</inkml:trace>
  <inkml:trace contextRef="#ctx0" brushRef="#br0" timeOffset="2087.1926">13553 4414 741 0,'1'-15'161'16,"-1"5"0"-16,4 5-125 0,3 3-19 0,1 2-2 0,2 3-5 31,0 3-4-31,0 2 2 0,0 2-3 16,-1 4-7-16,-1 1-26 0,-1 2 1 15,-2-1-138-15,1-2-135 0,2-1-338 16</inkml:trace>
  <inkml:trace contextRef="#ctx0" brushRef="#br0" timeOffset="2269.2787">13711 4385 631 0,'-2'-15'154'15,"-2"3"1"-15,5 9-53 0,3 7-67 16,5 9 1-16,0 9 3 0,-1 8-4 16,-2 8-3-16,0 7 0 0,-3 5-5 15,-2 5-10-15,-1 2-9 0,-1 0-3 16,0 0-2-16,0-4 0 0,1-3-4 0,2-5-11 0,2-8-19 15,1-6-32-15,0-8-124 0,2-8-147 16,1-5-352 0</inkml:trace>
  <inkml:trace contextRef="#ctx0" brushRef="#br0" timeOffset="2387.2971">13688 4900 612 0,'-5'-1'148'0,"3"-2"3"16,6 0-57-16,7-3-67 0,6-4-8 15,4-2-2-15,9-3-1 0,2-3-3 16,6-2-20-16,0-3 110 0,-2-2-260 16,-4 0-148-16,-3 2-426 0</inkml:trace>
  <inkml:trace contextRef="#ctx0" brushRef="#br0" timeOffset="3140.5854">14118 4968 700 0,'1'-2'150'0,"8"-1"4"16,6-6-112-16,7-4-26 0,5-4 1 0,2-5 0 16,0-4-2-16,2-1-1 0,-4-3-4 0,-4 1-3 31,-4 0-3-31,-6 1-1 0,-5 5-1 16,-8 1-1-16,-6 5 1 0,-5 4 0 15,-2 5 0-15,-4 7 3 0,-2 6 3 16,-2 5 4-16,-1 5 3 0,-2 6 4 15,-2 6 3-15,-2 5 2 0,-1 3 0 16,2-1-1-16,2 2-4 0,4-2-3 0,4-2-3 0,7-5-4 16,8-4-3-16,7-5-3 0,4-3-1 15,8-6-1-15,5-4 0 0,4-6 0 16,3-8 0-16,2-3 0 0,2-8 0 16,1-7 0-16,0-7-1 0,1-6 0 15,2-4-1-15,-1-1 0 0,-1 1 0 0,-1 6-1 16,-2 5 1-16,0 9-1 0,-4 11 1 0,-5 10-1 15,-3 11 1-15,-1 9 0 0,-5 4 0 16,-2 6 0-16,-3 4 0 0,-3 3 1 16,-3 0 0-16,-3-3 0 0,-2-1 0 15,-4-3 0-15,-2-2 1 0,-4-3 0 16,0-5-1-16,-2-6 2 0,0-5-1 0,0-3 1 31,2-7 0-31,3-5 0 0,3-6 0 0,6-7-1 16,6-5 0-16,4-8-1 0,5-5 0 15,5-2 0-15,3-1-1 0,3 5 1 16,0 2 0-16,2 9 0 0,-1 7 0 16,-3 9 0-16,-2 10-1 0,0 9 1 15,-3 6-1-15,-3 5 1 0,-2 5-1 0,-4 3 1 16,0 1 1-16,-3 0-1 0,-5-1 1 0,-2-3 0 16,-5-2 1-16,-2-4-1 0,-3-4 1 15,-1-4 1-15,-1-4 0 0,1-7-1 16,0-7 1-16,2-6 0 0,6-7-1 15,3-8 0-15,7-6-1 0,7-8 0 16,8-5-1-16,8 1 1 0,5 1-1 0,3 4 0 16,0 4 0-1,1 11 0-15,-2 14 0 0,-5 7 1 16,-4 10 0-16,-4 8 3 0,-3 10 2 16,-4 6 3-16,-5 7 5 0,-3 5 5 15,-3 2 0-15,-3 2 2 0,-3 0-1 16,-1-2-2-16,0-1-4 0,1-5 0 0,-1-6-13 15,2-6-4-15,3-8-57 0,6-10-165 16,7-15-183-16,8-12-466 0</inkml:trace>
  <inkml:trace contextRef="#ctx0" brushRef="#br0" timeOffset="4204.5657">18084 4715 645 0,'-15'-23'149'0,"-1"1"4"0,-6 4-108 16,-4 3-5-16,-7 8 7 0,-2 2-1 15,-1 9-7-15,-2 4-4 0,3 9-3 16,4 5-5-16,3 6-7 0,7 5-6 15,3 3-5-15,4 0-3 0,4 0-3 0,5-4 0 16,6-2-2-16,7-7 0 0,6-6 0 16,5-7 0-1,7-5-1-15,6-8 1 0,4-6 0 16,4-6 0-16,1-5 1 0,-1-9-1 16,-4-4 0-16,-8-4 1 0,-7-4-1 15,-7-1 0-15,-5-3 0 0,-8 3 0 0,-2 6 0 16,0 7-1-16,-3 6 3 0,-3 10 0 15,-4 10 1-15,-9 12 1 0,-3 8 1 16,-4 10 0-16,1 4 1 0,2 8-2 0,6 2-1 16,8 3-1-16,11-4 0 0,10-3-1 15,8-3-1-15,8-7 0 0,3-6 0 0,-2-9 0 16,3-6 0-16,3-10 0 0,1-8 1 16,-4-9-2-16,-5-6 1 0,-2-6-1 15,0-7 0-15,-4-4-1 0,-5-3 0 16,-3 2 0-16,-4 3 0 0,-1 7 1 0,-3 6-1 15,-3 9 1-15,-1 8-1 0,-3 12 0 0,-4 12 1 16,1 4 0-16,-2 12 1 0,0 4 1 16,2 8 1-16,0 3 1 0,3 0 1 15,4-2-1-15,3-2 0 0,4-6 0 16,5-5-2-16,4-9 1 0,1-5-1 16,3-11 0-1,6-8 0-15,0-6 0 0,-1-8-1 0,-1-9 1 16,0-3-1-16,0-6-1 0,-2-4-1 15,-8-2 0-15,-3 3 0 0,-1 3 0 16,-5 9-1-16,-2 5 1 0,-3 7-1 16,-3 7 1-16,-3 11 0 0,-1 9 0 15,-3 6 1-15,-2 8 1 0,0 4 2 16,1 7 1-16,2 3 2 0,2-1-1 0,4-3 0 0,3-3-1 16,9-5 0-16,3-5-2 0,3-6 0 15,5-5-1-15,3-5 2 0,1-7-6 16,1-7-4-16,-5-6-18 0,-1-7-10 15,-1-3-40-15,-2-6-17 0,6-2-14 16,6-6-2-16,2 3 4 0,-3-1 15 16,0 7 12-1,-2 1 48-15,-4 6 30 0,-8 5 29 0,-10 7 20 16,-2 4 11-16,-3 4 11 0,1 0 7 16,-2 0 0-16,-1 3-9 0,1-1-12 15,-3 2-10-15,-1 2-8 0,-5 5-6 16,-6 2-7-16,0 3-5 0,-3 4-6 15,-1 4-2-15,2 4-3 0,1 2-3 16,7 1-3-16,4 2-1 0,6-1-3 0,4 2 0 0,5-3-1 16,7-5 1-16,2-3-1 0,3-5-4 15,1-5-7-15,7-6-10 0,8-5-8 16,9-6-36-16,-4-6-19 0,4-9-122 16,4-9-140-16,5-6-326 0</inkml:trace>
  <inkml:trace contextRef="#ctx0" brushRef="#br0" timeOffset="4389.1453">19434 4211 717 0,'-15'-22'166'0,"1"5"7"0,1 1-103 16,2 5-21-16,5 3 5 0,3 4-5 15,1 3-8-15,-2 6-6 0,2 6-6 16,-1 6-9-16,0 6-11 0,-2 10-6 16,0 9 0-1,-2 6-1-15,-1 2 0 0,1 0 0 0,1 1-1 16,2 1 0-16,0-4 1 0,3-7 0 15,2-3-5-15,1-7-11 0,0-2-17 16,-2-7-40-16,-2-9-134 0,1-6-158 16,0-9-380-16</inkml:trace>
  <inkml:trace contextRef="#ctx0" brushRef="#br0" timeOffset="4658.6221">19230 4578 687 0,'0'-10'162'0,"3"2"2"15,4-4-67-15,8 3-70 0,6 0 0 16,9 0-4-16,4-2-4 0,7 0-1 15,4 0-2-15,0-2-3 0,-2-1-6 16,-3-1-10-16,-7-1-10 0,-3 2-8 16,-6 1-9-1,-5 2-12-15,-4 4-10 0,-1 4 4 0,-5 2 3 16,-3 6 10-16,-3 5 16 0,-2 2 18 16,-3 5 20-16,-2 3 18 0,-1 0 3 15,1 4 7-15,2 2 6 0,-2-1-2 16,2 0-7-16,0-1-5 0,2 0-7 15,-1 1-8-15,1-4-5 0,-1-2-5 0,1-4-4 16,0-3-8-16,-1-4-7 0,1-6-41 0,0-6-135 16,-2-7-16-16,2-6-138 0,0-5-283 15</inkml:trace>
  <inkml:trace contextRef="#ctx0" brushRef="#br0" timeOffset="4790.5876">19788 4252 691 0,'10'-15'150'0,"-2"1"-1"0,3 5-103 0,1 4-41 31,1 3-1-31,4 3 0 0,1 3 6 16,3 4-18-16,2 3-23 0,6 3-4 15,4 0-115-15,-1 1-120 0,-2 0-295 16</inkml:trace>
  <inkml:trace contextRef="#ctx0" brushRef="#br0" timeOffset="5258.7322">20200 4392 723 0,'-24'-1'177'0,"-4"2"3"16,0 3-94-16,4 5-45 0,2 4 4 16,0 3-7-16,4 2-14 0,1 3-7 15,5 0-3-15,3 0-5 0,6-1-5 16,6 0-3-16,7-2 0 0,4-4-1 0,6-4 0 0,2-4-1 16,4-6 0-16,3-6-1 0,-2-6-1 15,-2-4 1-15,1-4 0 0,-3-5 0 16,0-2 0-16,-3 0 1 0,-2-1 1 15,-2 4 1-15,-1 0 1 0,-2 7 1 16,2 5 1-16,2 7 1 0,0 6 1 16,2 9 1-1,3 4-1-15,0 6-1 0,-2 2-1 0,-4 1-1 16,-5 1 0-16,-5-1-2 0,-6-2 0 16,-6-2 0-16,-4-3 0 0,-2-1 0 15,-4-5 1-15,0-2-1 0,-2-4 1 16,6-3 0-16,-1-4 1 0,3-6-1 15,4-2 0-15,7-4 2 0,6-6 1 0,8-5 1 16,8-7 2-16,10-8 0 0,6-1 1 0,6-5 2 16,2 1-1-16,2 5-1 0,0 5-1 15,-4 10 0-15,-5 10 0 0,-5 10 1 16,-5 9 0-16,-6 9 3 0,-5 7 2 16,-9 10 4-16,-4 7 2 0,-6 6 2 15,-3 2 2-15,-4 0-2 0,-1 0-3 0,1-4-3 16,0-3-4-16,4-6 3 0,3-5-12 0,2-5 38 31,4-10-286-31,8-7-217 0,0-9-593 0</inkml:trace>
  <inkml:trace contextRef="#ctx0" brushRef="#br0" timeOffset="7244.3765">8784 6468 491 0,'-8'-16'102'15,"6"5"5"-15,0 1-82 0,3 5 3 16,0 2 3-16,-1 2 3 0,-1 3 0 15,-2 6 1-15,-2 5 2 0,0 7-4 16,-2 6-5-16,-1 9-4 0,1 8 0 0,-1 7 3 16,4 4-2-16,0 1-5 0,2-1-4 0,-1 1-3 15,3-6-4-15,-1-1-3 0,2-7-1 16,-1-7-3-16,0-3 0 0,2-6 0 16,0-4 1-16,2-4-3 0,-1-5-10 15,0-3-20-15,2-7-18 0,-2-5-21 16,2-8-97-1,3-8-122-15,0-2-264 0</inkml:trace>
  <inkml:trace contextRef="#ctx0" brushRef="#br0" timeOffset="7407.1798">8733 6438 167 0,'-6'0'0'0,"-1"4"-24"0,0-1-119 15</inkml:trace>
  <inkml:trace contextRef="#ctx0" brushRef="#br0" timeOffset="8076.4911">8729 6503 458 0,'-3'-3'110'0,"1"-1"8"15,-2 1-72-15,1 1 2 0,2 1 3 16,0-1 0-16,1 1-4 0,0-1-5 16,2 2-5-16,1 0-6 15,2 0-5-15,-1-1-4 0,4 1-3 0,2-1 0 0,1 1-1 16,1 1-1-16,2 4-1 0,2 0-1 0,2 6-2 16,-1 3 0-16,0 7 0 0,-2 6 0 15,-1 7-1-15,-1 4-1 0,0 8 0 16,-3 1-1-16,-1 2-2 0,-1 1-1 15,1-2-2-15,-3-2-1 0,2-3-1 0,0-7-1 16,0-6-1-16,2-2 0 0,0-3 2 31,1-5-3-31,1-5-7 0,-2-5-12 0,-2-1-14 16,-4-6-31-16,-3-4-62 0,-5-6-64 16,-5-5-125-16,-5-1-252 0</inkml:trace>
  <inkml:trace contextRef="#ctx0" brushRef="#br0" timeOffset="8261.3394">8753 6920 616 0,'24'-16'140'0,"3"-2"4"0,0 0-93 0,5-1-29 15,-3 2-1-15,-2 2 0 0,-7 4 4 16,-6 3-13-1,-6 1-22-15,-2 4-89 0,-7 2-51 16,-3 0-115-16,0 1-263 0</inkml:trace>
  <inkml:trace contextRef="#ctx0" brushRef="#br0" timeOffset="8608.4642">9776 6598 742 0,'3'-14'154'0,"1"1"0"16,0 6-131-16,2 3-21 0,0 2-1 16,-2 4 0-16,-4 6-6 0,-1 6-12 15,-3 6-21-15,2 6-6 0,-1 3-110 16,3 5-117-16,0 4-277 0</inkml:trace>
  <inkml:trace contextRef="#ctx0" brushRef="#br0" timeOffset="8729.3708">9772 6966 590 0,'-4'-5'151'0,"4"-2"5"0,3 1-22 16,2-2-103-16,4 2-14 0,2-1-1 0,-1 3 2 16,0 1-7-16,-3 2-19 0,1 5 96 15,0 0-249-15,-4 6-149 0,2-1-423 16</inkml:trace>
  <inkml:trace contextRef="#ctx0" brushRef="#br0" timeOffset="9208.3999">10981 6459 742 0,'-3'-4'152'0,"-3"-1"-2"16,0 4-131-16,0 1-6 0,-3 1 3 15,-4 3 0-15,-5 0 3 0,-3 3 0 16,-3 1 2-16,0 4-6 0,0 4-6 31,2 0-4-31,3 3-2 0,3-1-1 0,4 4-2 0,4 0 0 16,5-2 0-16,2 0-1 0,3-2 1 16,4-2-2-16,5-3 1 0,4-3 0 15,2-2 1-15,6-1-1 0,3-1 1 16,1-3 0-16,4 2 0 0,-4 2 0 15,-2 1 0-15,-2-1 1 0,-5 3 2 16,-5 0 3-16,-7 3 3 0,-3-1 3 0,-8 1 2 0,-5 3 0 16,-5-1 0-16,-8 1-3 0,-5 0-1 15,-6 0-2-15,-4 2-5 0,1-1-9 16,4-3-5-16,3-3-15 0,7-3-34 16,9-4-126-16,13-6-146 0,12-3-347 15</inkml:trace>
  <inkml:trace contextRef="#ctx0" brushRef="#br0" timeOffset="9746.1261">11155 6774 691 0,'-11'16'145'16,"5"-2"4"-16,1 3-108 0,-1-1-15 16,2-4 6-16,0 0 4 0,2-4 3 15,0 0-2-15,2-5-2 0,2 0-10 0,4-5-9 16,6-2-6-16,3-10-4 0,4-2-2 0,4-6-1 15,3-5 0-15,3-5-1 0,-1 0-1 16,-1-2 0-16,-1 4-1 0,-7 0 1 16,-2 1-1-16,-5 4 1 0,-7 3-1 15,-3 4 1-15,-5 5-1 0,-4 3 0 16,-8 4-1-16,-2 8 1 0,-3 6-1 0,-5 3 1 0,-5 4 0 16,0 8 1-16,-3 5 1 0,4 4 2 15,-1-2 0-15,3 4 0 0,5 0 1 16,7-1-1-16,8-3-1 0,9-4 0 15,5-4-2-15,13-5 1 0,7-6-1 16,5-4 0-16,5-10 1 0,5-6-1 31,3-8 1-31,1-8 0 0,1-3-1 0,0-3 0 16,0-5 0-16,-3-1 0 0,-1-4 0 0,-5-2-1 16,-3 2 1-16,-5-5 0 0,-7-8-1 15,-6-4 1-15,-4-4-1 0,-3-1 0 16,-4-2 0-16,-5 4 0 0,-1 7-1 15,-3 11 1-15,-2 12-1 0,0 15 0 16,-7 14 0-16,-3 17 0 0,-2 14 1 0,-2 12-1 0,1 14 2 16,-3 9 0-16,0 6 2 0,2 3 1 15,5 1-1-15,2-4 1 0,6-5-1 16,3-8-1-16,7-7 0 0,2-5-1 16,6-10 0-16,1-9-1 0,3-7-5 15,1-6-10-15,0-9-11 0,-3-8-26 16,-1-8-21-1,-3-4-13-15,-5-6-109 0,-4-4-127 16,-4-5-276-16</inkml:trace>
  <inkml:trace contextRef="#ctx0" brushRef="#br0" timeOffset="9861.9673">11491 6516 583 0,'-14'-6'147'0,"6"3"2"0,10 0-79 16,12-1-22-16,8-1-11 0,7-1-8 15,7-4-13-15,6-2-1 0,1-1-3 0,4 0-21 0,-1 1-27 16,-1 1-122-16,-2 1-129 0,-2 6-329 15</inkml:trace>
  <inkml:trace contextRef="#ctx0" brushRef="#br0" timeOffset="10462.7994">12811 6473 670 0,'-17'-6'169'0,"-1"-2"1"0,-4 3-17 0,-1 1-138 15,-1 6-3-15,-4 1 1 0,-1 4 3 32,-3 3-4-32,0 7 0 0,1 2 1 15,2 4-3-15,5 4-5 0,6 0-2 0,5 3-2 0,3-2 0 16,8-4-1-16,4-2 0 0,9-3 0 16,5-9 0-16,6-5 0 0,2-5 0 15,4-7 0-15,2-8 0 0,-1-7 1 16,0-6-1-16,-3-5 1 0,-2-4 0 15,-2-5-1-15,-4-6 1 0,-4-6-1 16,-3-4 1-16,-1-5-1 0,-1-2 0 0,3-1 1 0,2 3-1 16,8 7-1-16,3 10 1 0,6 8 0 15,-3 8-1-15,3 11 1 0,-2 9-1 16,3 6 0-16,-2 7 0 0,-2 6 1 16,0 3 0-16,0 12 0 0,-2 4 0 15,-4 9 0-15,-6 6 0 0,-8 4 2 16,-5 9 1-1,-8 4 1-15,-5-1 2 0,-5 1 0 0,-6-3 1 16,-2-3 0-16,1-4-1 0,3-5 0 16,3-5-2-16,7-5-1 0,7-3-1 15,9-7 0-15,7-3 0 0,6-8 0 16,3-5-1-16,3-6 0 0,0-3 0 16,-2-6 0-16,-3-2-2 0,-5-5-1 15,-7-2-3-15,-6-2-4 0,-8-2-4 0,-7-2-4 0,-9 1-1 16,-8-5 0-16,-10 0 2 0,1 0 2 15,-6 2 3-15,-3 0 5 0,2 0 5 16,4 0 4-16,7 3 4 0,9-1 2 16,7-2 2-16,12-3 1 0,17-2 1 15,10-1-2-15,10 1-2 0,11 0-4 16,5 3-2-16,2 0 3 16,0 5-1-16,-6 4-5 0,-7 5-53 15,-5 4-132-15,-7 4-153 0,-10 3-391 16</inkml:trace>
  <inkml:trace contextRef="#ctx0" brushRef="#br0" timeOffset="11093.9446">14975 5945 764 0,'-5'-1'154'0,"-4"3"-1"16,1 5-146-16,1 7-6 0,1 9 1 0,0 10 0 16,-1 6 3-16,0 7 3 15,0 6 0-15,1 4 2 0,0 0-3 0,1-1 0 0,-3-5-3 16,-1-4 0-16,-1-7-2 0,2-7-1 15,-3-7 0-15,2-4 0 0,0-7 1 16,4-4 1-16,1-3 0 0,1-6 0 16,1-9 1-16,2-3-1 0,2-3 1 15,6-4 0-15,2-7 0 0,4-3 1 0,6-5 1 16,6-1 0 0,5-3 1-16,3 1-1 0,1 3-1 15,2 5 0-15,0 9-2 0,-4 6 0 16,-3 10-1-16,-4 12 0 0,-4 7 0 15,-5 5 0-15,-6 7 1 0,-6-1 1 16,-4 5 2-16,-8-2 3 0,-5-3 1 16,-8-3 1-16,-5-3 0 0,-6-1 0 15,-1-2-1-15,-5-1-2 0,-3-4-3 0,-3 0-1 0,3-3-1 16,1-1 0-16,5-5-5 0,5-3-5 16,8-5-3-16,9-5-29 0,10-5 142 15,10-6-292-15,10-1-170 0,9-3-461 16</inkml:trace>
  <inkml:trace contextRef="#ctx0" brushRef="#br0" timeOffset="12448.2542">15283 6330 668 0,'-5'-8'153'16,"0"3"7"-16,1-1-109 0,1 4-5 16,3 2 5-16,0 4-9 0,0 3-9 0,1 4-2 15,-1 5-5-15,2 4-11 0,-1 2-7 31,2 2-1-31,1-1 0 0,1-3-2 0,3-1-2 16,2-6-1-16,5-2-1 0,4-5 0 16,3-3 0-16,1-1 0 0,4-7 0 15,1-2-1-15,-1-4-1 0,-3-4-2 16,-3-3-1-16,-2-4-2 0,-5-3 0 0,-5-5 0 16,-4-2 1-16,-2 3 1 0,-3 2 1 15,-1 3 2-15,-2 5 2 0,-1 5-1 0,-1 11 1 16,0 8 0-16,-1 5 1 0,0 7 1 15,0 4 0-15,2 3 0 0,0 1 0 16,2 2 1-16,3-2-1 0,3-6 0 0,3-1 0 16,3-5-1-16,4-3 0 0,5-5-1 15,4-3 1-15,4-3 0 0,2-4 0 16,2-6 0 0,0-3 0-16,-2-5-1 0,-4-4 0 15,-4-3 0-15,-5-5 0 0,-3 1 0 16,-3 3 0-16,-4 3 0 0,-3 4 0 15,-1 7-1-15,-1 4 0 0,-2 8-1 0,-2 8 0 16,0 6 1-16,-2 7 0 0,1 3 0 16,1 4 0-16,-1 4 1 0,2-2 1 15,2 0-1-15,2-6 1 0,4-6-1 0,1-2 0 16,6-8 1-16,2-3-1 0,5-7 1 16,2-4-1-16,3-6 1 0,0-7-1 0,0-9 1 15,-3-5-1-15,-1-3-1 0,-1-6 1 16,-2 2-1-16,-3 2 0 0,-1 5 0 15,-3 9 0-15,-2 8-1 0,1 6 0 16,-2 12 0-16,-3 11 0 0,0 8 0 0,-1 8 0 16,1 7 1-16,-1 7 1 0,-3 3 0 15,1 2 1-15,0-1-1 0,1 0 1 0,-2-2-1 16,0-3 0-16,-2 2 0 0,0 1 0 16,-7-4 0-16,-4 1-1 0,-4-5-3 15,-1 0-2-15,-6-4-3 0,-3-7-1 31,-6-6 0-31,-1-7-1 0,-1-7 2 0,4-7 2 16,0-9 3-16,8-8 3 0,10-8 0 0,13-6 1 16,12-4 0-16,12-6 0 0,7-2 0 15,10-2 1-15,7 0-1 0,3-3 0 16,0 1-1-16,0-4 1 0,-3 5-1 16,1 3 1-16,-4 2-1 0,-6 6 0 15,-3 4 0-15,-4 7 0 0,-7 4 0 0,-6 4 1 0,-8 1 0 16,-7 3-1-16,-6 1 1 0,-5 4-1 15,-7 2 1-15,-5 4 1 0,-5 4 0 16,-2 8 1-16,-1 3 2 0,-3 5 1 16,-2 7 2-16,1 4 0 0,1 1 0 15,4 2-1-15,2 0-1 0,6 3-1 16,5-5-2 0,5-3-1-16,8-1 0 0,8-6-1 15,7-5 0-15,6-6 1 0,3-8-1 0,8-3 0 16,2-5 1-16,5-4-1 0,1-4 0 15,1-3-1-15,-3 0 1 0,0 0-1 16,-5 0 0-16,-3 3 1 0,-3-1-1 16,-6 5 0-16,-4 3-1 0,-1 5 1 15,-4 3 0-15,-1 4-1 0,-3 6 0 0,0 5 1 16,-3 6-1-16,3 4 1 0,-3 1 0 0,2 3 0 16,1-1 0-16,-1-2 1 0,0-4-1 15,0-4 0-15,0-7 1 0,2-1-1 16,-1-7 1-16,2-3-1 0,4-5-3 15,1-5-2-15,4-6-5 0,2-3-5 16,1-8-5-16,4-1-6 0,0-3-2 0,-1-2 2 0,-2-1 2 16,-2 2 5-16,-4 6 4 0,1 1 5 15,-7 6 6-15,-2 1 6 0,0 5 7 16,-4 4 4-16,-2 0 5 0,-3-1 4 16,-4 1 3-16,0 2 2 0,-3 1-2 15,-3-1-4-15,-1 3-4 0,0 0-4 31,0 3-3-31,1 2-3 0,1 0-2 0,0 2-2 16,-1 0-1-16,0 2 0 0,1 1-2 0,-1 2 0 16,1 0 0-16,2 2-1 0,5 2 1 15,4 0-1-15,3 0 0 0,5 0 0 16,7 0 1-16,4 2 0 0,6 0 0 16,6 2 0-16,5 1 0 0,3 1 1 15,4 1-1-15,0 3 0 0,-1-1 0 0,-1 1 1 0,-8 2-1 16,-6-1 0-16,-9-1-1 0,-7 1 5 15,-14-1 6-15,-13-2 5 0,-10-4 5 16,-7 0 3-16,-6-1 3 0,-7 1 1 16,-5-3-2-16,2-2-7 0,4-2-5 15,4-1-1-15,5-5-5 0,6-1 1 16,7-3 21 0,9 2-165-16,8-3-92 0,6-9-181 15,7-5-451-15</inkml:trace>
  <inkml:trace contextRef="#ctx0" brushRef="#br0" timeOffset="15096.5489">20300 6261 554 0,'-1'3'137'0,"0"-2"7"0,1-5-83 15,1-3-9-15,2 0 1 0,1-3-3 16,3-3-9-16,1-3-6 0,0-3-5 16,2-4-6-16,7-5-6 0,0-4-4 15,7 1-2-15,4-3-1 0,0-6-4 16,3-2-1 0,-2-7-1-16,-4 1-2 0,-8 1-1 15,-7-1-1-15,-6 4-1 0,-5 7 1 0,-8 8 1 16,-1 13 0-16,-6 8 0 0,-4 13 0 15,-4 10 1-15,-1 11 2 0,2 11 0 16,0 9 1-16,1 6 0 0,5 1 0 16,6-1 1-16,5 1-1 0,5-4-1 15,6-5-1-15,4-7-2 0,5-6 1 0,5-3-2 16,2-7 3-16,3-7-3 0,0-8-7 16,2-7-6-16,-5-7-30 0,-1-8-29 15,-6-10-120-15,-3-5-146 0,-4-7-337 0</inkml:trace>
  <inkml:trace contextRef="#ctx0" brushRef="#br0" timeOffset="15231.6151">20562 5401 685 0,'-6'-12'145'0,"2"7"1"16,2-1-118-16,4 5-21 15,3 2 3-15,3 3-14 0,2 3 4 0,0 2-145 16,1 5-125-16,-2 0-332 0</inkml:trace>
  <inkml:trace contextRef="#ctx0" brushRef="#br0" timeOffset="15465.8903">21159 5657 704 0,'-12'-15'154'0,"-3"0"4"0,6 6-120 0,0 7-9 16,2 4 2-16,-4 8 1 0,-3 6-6 15,-8 8-5-15,-6 11-2 16,-6 9-9-16,-2 5-5 0,0 3-2 0,5-1 0 16,2 3-1-16,10-4-1 0,9-2 0 15,10-7 0-15,5-7-1 0,8-4 2 16,8-7-1 0,11-8-6-16,6-7-4 0,3-6-19 15,1-9-20-15,1-4-129 0,-4-3-141 16,-10-4-338-16</inkml:trace>
  <inkml:trace contextRef="#ctx0" brushRef="#br0" timeOffset="15597.32">20922 6018 750 0,'10'-9'163'0,"11"0"2"0,4-3-121 0,9 3-33 16,9-2-3-16,5 0 5 0,-1-1 7 15,-2 0-46-15,-6 1-139 0,-1 4-140 16,-9-1-373-16</inkml:trace>
  <inkml:trace contextRef="#ctx0" brushRef="#br0" timeOffset="16899.2731">21996 5356 703 0,'2'-34'153'0,"-5"8"2"0,-14 17-121 15,0 7-16-15,2 16-2 0,2 10 1 16,-2 8 0-16,0 11-4 0,-1 8 1 0,2 8-1 15,0 3-2-15,1 1-4 0,1 2-2 16,-3-3-2 0,1-5 0-16,-1-5-1 0,0-12 0 15,2-1-1-15,1-8 0 0,2-9 0 16,4-7 0-16,0-6 0 0,5-6 1 16,5-7 1-16,2-6 0 0,5-8-1 15,4-12 2-15,2-9-1 0,4-12 0 0,1-9-1 16,7-10-1-16,2-8 0 0,3-4 0 15,2 0 0-15,1 6 0 0,-2 12-1 0,-3 10 1 16,-8 17 0-16,-5 10 1 0,-6 12-1 16,-5 16 2-16,-4 13 2 0,-1 9 1 15,2 9 2-15,-2 8 0 0,0 9 0 0,-2 9 1 16,-2 4 0-16,-1 2-2 0,-2 0-2 16,1-1 0-16,1-3-2 0,0-8 0 15,1-6-1-15,1-9-1 0,2-5 0 0,0-9 2 16,-1-8-6-16,1-4-11 0,-2-4-1 0,0-5-31 15,-3-3-20-15,1-7-121 16,-2-3-142-16,-4-3-320 0</inkml:trace>
  <inkml:trace contextRef="#ctx0" brushRef="#br0" timeOffset="17031.8273">21823 5742 696 0,'-8'-4'158'0,"8"-2"3"16,8-1-105-16,8-3-21 0,13-3-4 0,12 0-12 15,7-2 0-15,8-2 0 0,3 4-9 16,1 2-43-16,-5 0-137 0,-2 4-145 16,-16 0-371-16</inkml:trace>
  <inkml:trace contextRef="#ctx0" brushRef="#br0" timeOffset="17715.5969">24508 5422 606 0,'0'-21'138'0,"0"1"4"0,0 3-95 0,2 0-6 15,0 4 0-15,2 3 1 0,4 5-4 16,1 5-6-16,2 5-5 0,0 6-6 15,1 7-7-15,0 5-4 0,1 5 1 0,-3 6 0 16,-4 5 0-16,1 2 0 0,-4 2-2 16,0-2-2-16,-2 1-2 0,1-2-1 15,-1-4-2-15,2-6 0 0,0-4-1 0,2-7 0 0,0-3 0 16,0-5 0-16,-2-6 1 16,0-5 4-16,2-8 1 0,0-7 2 0,2-5 0 15,2-8 1-15,1-8 0 0,4-10 0 16,2-5-3-16,2-1-2 0,-1-3 0 15,2-2 0-15,-3 5 0 0,-1 6 0 16,-1 11-1 0,-5 8 1-16,-2 6-1 0,-3 9 0 0,-1 7-3 15,-2 4 0-15,-2 6-3 0,0 7-6 16,-3 5-11-16,2 4-6 0,1 6-29 16,-1 2-23-16,1 3-121 0,2 2-142 15,2-1-327-15</inkml:trace>
  <inkml:trace contextRef="#ctx0" brushRef="#br0" timeOffset="17915.6066">24882 5712 557 0,'9'-5'122'16,"2"0"5"-16,-2 2-88 0,1 1-6 16,-3 1 6-16,-2 2 4 0,-3 4 2 15,-3 3-2-15,0 4-3 16,-1 3-8-16,-2 4-8 0,1 1-4 15,-2 3-5-15,-1-2-4 0,1 0-3 16,-1-1 0-16,3-2-7 0,2-3-8 16,1-3-18-16,3-3-20 0,4-5 47 15,1-3-175-15,8-5-139 0,-2-6-335 16</inkml:trace>
  <inkml:trace contextRef="#ctx0" brushRef="#br0" timeOffset="18052.9662">24932 5469 693 0,'-7'-16'157'0,"5"4"2"16,-1 0-105-16,3 4-32 0,3-1-4 16,5 2 0-16,0 2-2 0,5 2-13 15,3 1-31-15,0 4-90 0,7 1-46 0,-1 7-118 0,-2-3-266 16</inkml:trace>
  <inkml:trace contextRef="#ctx0" brushRef="#br0" timeOffset="18215.3698">25463 5381 765 0,'-2'-13'162'15,"-1"5"1"-15,-2 2-133 0,4 5-23 16,1 4 1-16,0 4 1 0,-2 1-8 16,0 7-29-16,-1 2-10 0,-1 4-125 15,0 4-131-15,0 4-328 0</inkml:trace>
  <inkml:trace contextRef="#ctx0" brushRef="#br0" timeOffset="18338.3051">25382 5757 673 0,'-3'-3'148'15,"3"-3"3"-15,1 2-114 0,3-2-13 16,3 1 1-16,0-3-4 0,4 1 2 16,-1-2-24-16,0 1-26 0,0-1-130 15,3 2-133-15,0-1-337 16</inkml:trace>
  <inkml:trace contextRef="#ctx0" brushRef="#br0" timeOffset="18735.804">25979 5336 738 0,'-11'-28'166'0,"1"5"8"0,6 6-125 15,4 7-13-15,4 5 0 0,4 7-5 16,3 8-5-16,2 9-4 0,6 5-6 16,-1 5-7-16,3 5 0 0,-2 5 0 0,-4 2 0 15,-3-1-2-15,-1-2-2 0,-4-1-1 0,-1-2-1 16,1-4-1-16,-1-2 0 0,1-9 0 16,-1-2-1-16,-1-7 1 0,0-7 1 15,0-4 0-15,-1-9 1 0,2-3 0 16,1-6 0-16,1-8 0 0,2-7-1 0,2-5-1 15,2-3-1-15,1-4 0 0,1-7 0 32,0 4 0-32,-2 3 0 0,-2 6-1 0,-1 4 1 15,-3 5 0-15,-3 10 0 0,-1 9 0 16,-3 5-3-16,-1 6-2 0,1 4-5 16,0 6-10-16,1 4-4 0,0 6-31 15,5 4-23-15,1 3-120 0,4 0-142 0,4 1-331 16</inkml:trace>
  <inkml:trace contextRef="#ctx0" brushRef="#br0" timeOffset="19739.5624">26684 5449 611 0,'-6'-9'160'0,"-1"1"6"0,1 2-22 16,0 3-103-16,1 2-3 0,-3 2 3 15,-3 2-6 1,-9 3-8-16,-6 2-4 0,-1 4-5 15,-3 3-7-15,0 1-5 0,2 3-2 16,3 2-1-16,10-1-1 0,6 0-1 16,4 0 0-16,7-4-1 0,4-2 0 15,4-5 0-15,9-6 1 0,7-5-1 0,3-4 1 16,5-6 0-16,0-5 0 0,0-2-1 16,0-3 0-16,-5 0 1 0,-6-1-1 0,-5-1 0 15,-4 2 0-15,-5 2 1 0,-2 2-1 16,-6 3 1-16,-2 4 0 0,-6 6 0 15,-2 4 0-15,-2 7 0 0,-1 4 0 0,0 4 0 16,-2 4-1-16,3 3 1 0,4-2 0 16,3 2 0-16,4-2 0 0,3-2 0 15,4-2 1-15,6-5 1 16,7-3 2-16,5-6 0 0,5-7 1 16,5-8 0-16,6-3 0 0,2-7-1 15,2-6-1-15,-3-8-1 0,0-5-1 0,-5-3 0 16,-7-8-1-16,-5-7-1 0,-8 0 0 15,-6-1-1-15,-3 1 0 0,-8 6-1 16,-5 4 1-16,1 10-1 0,0 9 1 16,-1 8 0-16,1 9-1 0,1 13-1 15,0 8-1-15,-2 13 2 0,-1 7-1 0,1 6 1 16,-2 8 1-16,0 8 2 0,-1 4 1 16,0 0 1-16,5 2 0 0,1-1 1 15,0 0-1-15,1-5 0 0,2-7 0 16,0-10 0-16,2-3-1 0,0-10 0 15,1-6 0-15,3-6-1 0,5-7 1 0,5-6-2 16,1-6-2-16,2-7-2 0,1-5-1 0,3-2-1 16,-3-2 0-16,0 2 0 0,-5 3 0 15,-1 5 3-15,0 6 1 0,-2 6 1 16,-1 6 0-16,-1 5 1 0,-1 2 0 16,0 5 3-16,-1 4 1 0,2 5 0 15,0 3 2 1,1 0 0-16,2-1 0 0,-1-1 0 0,1-4-1 15,0-2 0-15,0-7 1 0,4-3-1 16,2-4 1-16,-1-4-1 0,2-5 0 16,1-5 0-16,1-5-1 0,-3-4-1 15,-2-4-1-15,-4-1-1 0,-3-1 0 16,-4 1-1-16,-2 2 0 0,-3 3-1 16,-2 5 1-16,0 8-1 0,-2 1-1 0,-1 8-1 0,0 5-1 15,-1 6 1-15,0 8 0 0,0 5 0 16,1 4 0-1,3 4 2-15,2-1 2 0,3-1-1 0,5-2 1 0,2-4 0 0,4-6 0 16,1-5 1-16,5-4 1 0,3-5 0 16,2-3 0-16,1-5 1 0,2-3-1 15,-1-4 0 1,1-5-1-16,-4-5-1 0,-3-5 1 16,-3-3-2-16,-3 0 1 0,-3-2-1 15,-2 0-1-15,-3 3 0 0,-2 4 1 16,-3 5-1-16,-3 0 0 0,-1 4 1 15,-2 3-1-15,-2 5-1 0,-3 6 0 16,-3 6 1-16,-2 6 0 0,-1 7 1 16,-1 4 2-16,2 2 1 0,2 3 1 0,2 0 3 0,7-1 1 15,7-3 1-15,5-1 2 0,7-2 0 16,9-3 0-16,8-3 0 0,7-6-1 16,7-3-2-16,3-3-1 0,4-2-2 15,-1-6-3-15,-5 0-7 0,-6-5-9 16,-7-4-9-16,-7-2-28 0,-9-3-112 15,-9 3-61-15,-11-2-153 0,-11 2-325 0</inkml:trace>
  <inkml:trace contextRef="#ctx0" brushRef="#br0" timeOffset="20588.4769">29287 5228 552 0,'-5'-35'129'0,"1"3"7"15,-4 4-30-15,1 2-75 0,0 7-4 16,-1 5 4-16,-2 9 0 0,-1 13 4 0,-4 8-4 16,-4 9-7-16,-3 5-7 0,-2 6-7 0,1 5-3 15,0-1 0-15,3-3-2 0,7-4-2 16,7-4-1-16,7-4 0 0,9-5 0 16,4-8-1-16,7-4 2 0,3-5 0 15,2-7 2-15,2-4 1 0,2-9 0 16,0-6 0-16,-3-4 1 0,-3-4-2 15,-3-8 0-15,0-7-2 0,-4-6-1 0,0 1 0 0,-5-2-1 16,1-3 0-16,0-2-1 0,0 4 0 16,2 9 0-16,0 8 0 0,0 7 0 15,5 5-1-15,2 11 1 0,4 11 0 16,4 7 0-16,0 9 0 0,0 7 1 16,0 6 0-16,-6 5 1 0,-5 5 0 0,-4 0 2 31,-9 2 1-31,-5 0 1 0,-3 3 1 0,-7 0 0 15,-4-1 0-15,-4-1 0 0,-4 2-1 16,0-2 0-16,-1-2-1 0,2-5-2 16,4-5 0-16,7-1-2 0,5-6 0 15,5-3 0-15,4-5 0 0,10-4 0 16,4-5 1-16,4-3-1 0,2-4 1 0,1-2 0 16,0-5-1-16,1-2 1 0,-6-6 0 0,-5-4-1 15,-8-1-1-15,-5-1-2 0,-8-7-1 16,-7 0-1-16,-3-4-1 0,-8 0-1 15,-5 3-1-15,1 4 2 0,-1 1 1 16,0 8 2-16,4 3 1 0,2 6 3 0,7 5 2 16,5 0 2-16,10 0 0 0,9-3 0 15,13-1 0 1,6-1-1-16,7-2-2 0,8 0-1 16,5 1-1-16,1 0-1 0,1 2-11 15,-9 2-9-15,-3 4-39 0,-7 0-132 16,-9 5-151-16,-9 2-370 0</inkml:trace>
  <inkml:trace contextRef="#ctx0" brushRef="#br0" timeOffset="22189.7452">30866 4987 547 0,'0'-16'124'0,"0"4"6"0,0-2-84 0,-2 2-4 16,-1 1 3-16,-3 2 3 0,-2 2-1 15,-3 0-4-15,-3 4-3 0,-3 3-9 16,-3 3-7-16,-3 6-3 0,-4 3-3 15,-4 4-1-15,0 4-2 0,1 2-4 0,0 1-1 16,5 0-3-16,5 0-3 0,6 0-2 16,11-2 0-16,5-4-2 0,8 0 1 0,8-4 0 15,7-6 1-15,4-5 0 0,2-8 0 16,1-4 1-16,1-7-1 0,2-4 1 16,-4-3-1-16,-5-5 0 0,-2-2 1 0,-3-1-1 15,-5-3-1-15,-5 3 1 0,-6 4 0 16,-3 4 3-16,-3 5 0 0,-2 7-1 15,-2 10 1-15,-2 9-1 0,-2 10 0 0,-1 5-1 16,1 4-2-16,1 5-1 0,1 5 1 16,3 0 0-16,4 0-1 0,4 0 0 15,3-2 1-15,4-3-1 0,2-6 0 0,4-6 1 16,4-8 0-16,3-10 0 0,1-9 1 16,7-14-1-16,0-5-1 0,3-4 0 31,-1-6-1-31,0-3-1 0,-1-6 0 0,-4-2-1 15,-8 3 0-15,-3 3 1 0,-7 1 0 16,-6 6 1-16,-3 7 1 0,-4 8 0 16,-2 9-1-16,-3 9 1 0,-7 5 0 0,-6 8 0 15,-7 6 0-15,-4 9 0 0,-2 2 1 16,-1 5 1-16,4 0 0 0,4 0-1 16,9-3 1-16,9-3-1 0,5-7 0 0,5-2-1 15,6-6 2-15,9-5-1 0,5-5 1 0,8-5 0 16,5-6 0-16,2-4 0 0,1-7 1 15,2-5-2-15,-5-5 1 0,-2-3-1 16,-6 0-1-16,-7 3 1 0,-1 3 0 16,-5 6-1-16,-5 6 0 0,-5 9-2 15,-1 8 0 1,-2 10 0-16,0 8 0 0,-2 6 0 16,1 6 0-16,-1 6 0 0,1 2 2 15,-2 3 1-15,0 3-1 0,0 1 0 0,-3 1 1 16,1-5-1-16,-6 1 0 0,-3 0 0 15,-5-5 0-15,-2-5-2 0,-8-5-4 16,-7-6-1-16,-7-3-1 0,1-7 0 16,1-6 0-16,5-4 1 0,2-8 2 0,12-7 4 15,12-9 1-15,18-5 2 0,15-3 0 0,9-7 1 16,7-1 0-16,9-4 0 0,8-1 1 16,2 4 1-16,0 4 0 0,0-1 2 15,2 3 1-15,3 2 1 0,-6 5-1 16,-2 2 0-16,-5 1-2 0,-4-1 0 15,-9 3-1-15,-9 0-3 0,-8 1 1 0,-6-1-1 16,-7 1 0-16,-8 2 0 0,-7 1-2 0,-8 3 0 16,-5 2 0-16,-4 2-1 0,-6 4-1 15,-5 4 0-15,0 5 1 0,-1 4 0 16,4 6 0-16,4 6 0 0,2 6 1 16,8 3-1-16,7 3 1 0,8 0 0 31,9-1 0-31,8-2 0 0,6-5 0 0,7-4 0 15,2-6 1-15,2-3 0 0,3-5 1 0,-2-2-1 16,1-4 0-16,-3-1 1 0,0-3-1 16,-2-1-1-16,3-3 1 0,-5 1 0 15,-3-2-1-15,-3 1 1 0,-6-1 0 16,-4 4 0-16,-3 1-2 0,-5 2 0 16,-2 4 0-16,-1 3-1 0,-1 2 0 0,0 1 1 15,1 1-1-15,2 1 1 0,4 0 1 0,1-1 1 16,3-3 0-16,7-1 0 0,7-4 1 15,5-2 0-15,6-5 0 0,2-3 0 16,1-5 1-16,4-7 0 0,-1-5-2 16,-3-8 1-16,-7-7 0 0,-2-5-1 15,-3-8 0 1,-1-8 0-16,-1 3-1 0,-5-2 0 16,-8 3 0-16,-1 2 0 0,-4 7 0 0,-3 9 0 15,-3 13 0-15,-4 4 0 0,1 12-3 16,-2 13 1-16,0 13 0 0,-5 11 1 15,-3 5-1-15,-4 14 1 0,-6 13 1 16,-3 5 2-16,-2 6 0 0,-1 1 0 16,0 2 0-16,3-2 0 0,1-7 0 0,8-11-2 15,3-2-4-15,3-11-13 0,4-9-18 0,2-10-38 16,2-6-55-16,-1-10-74 0,2-10-134 16,-1-11-276-16</inkml:trace>
  <inkml:trace contextRef="#ctx0" brushRef="#br0" timeOffset="22321.2938">32170 4710 841 0,'21'-22'187'16,"7"0"4"-16,6 5-129 0,7 2-32 0,6 0-6 16,3-1-2-16,-1 3 0 0,-4 2 0 15,-10 4 0-15,-6-1 75 0,-8 7-297 16,-13 4-189-16,-10 2-542 0</inkml:trace>
  <inkml:trace contextRef="#ctx0" brushRef="#br0" timeOffset="22843.5217">28857 6749 656 0,'-1'-3'141'15,"1"0"7"-15,2-4-107 0,5 1-12 16,4 0 5-16,4-2 3 0,5-3 4 16,-1-3-3-16,4-3-4 0,5-7-5 0,1-4-5 0,3-2-5 15,-1-3-2-15,-2-2-2 0,1-4-3 16,-4 2 0-16,-7 2-2 0,-6 3 0 16,-7 4 0-16,-2 2 1 0,-4 7 2 15,-5 6-2-15,-1 7-1 0,-1 12-2 16,-2 6-1-16,-5 9-1 0,-2 6-1 15,-2 5-1-15,0 3 1 16,-1 3 2-16,0 1 1 0,4 0-1 16,9-3 0-16,3-3-2 0,7-2-1 15,2-4-1-15,5-4 0 0,7-5-1 16,4-7-1-16,3-4-7 0,-1-7-5 16,2-6-9-16,0-9-43 0,3-5-17 15,-7-11-133-15,-6-4-155 0,-3-4-355 0</inkml:trace>
  <inkml:trace contextRef="#ctx0" brushRef="#br0" timeOffset="22959.6074">29216 6110 825 0,'-4'-18'173'0,"2"2"0"15,5 6-148-15,2 4-18 0,5 6 11 16,2 5 24-16,3 2-166 0,-3 6-48 0,2-1-140 16,-2 2-343-16</inkml:trace>
  <inkml:trace contextRef="#ctx0" brushRef="#br0" timeOffset="26894.597">10972 7995 645 0,'-3'-16'134'16,"3"10"-2"-16,-5 14-110 0,4 3-6 16,-1 13 1-16,-1 4 3 0,1 11 3 15,0 11 4 32,-2 4 4-47,-2 4-4 0,0 1-7 0,0 0-6 0,1 1-4 0,-2 0-3 0,0-7-3 0,3 1-1 0,2-4-1 0,2 0-2 0,2-9-4 0,1-6-7 0,3-4-16 16,-1-7-16-16,3-7-17 0,-1-9-14 15,-1-8 39-15,1-5-126 0,-2-5-98 16,0-6 160-16,-4-7 47 0,-5-4 32 16,0 1 26-16,-5 0-26 0,-1 2 139 0,-2 3 117 15,0 3-135-15,1 5-22 0,3 2-9 0,2 3-7 16,3 0-9-16,5-2-10 0,3 0-7 16,6-1-9-16,6-1-6 0,4 1-5 15,5-1-4-15,6 1-1 0,2 3-1 16,4 1-2-16,1 3-2 0,0 3-1 15,-2 5-2 1,-5 1-2-16,-5 5 0 0,-6 4-2 0,-7 4 1 16,-5 0 1-16,-8 3 0 0,-5 2 1 15,-7 1 0-15,-7 1 2 0,-5 2 1 16,-3-1 0-16,-6 0-1 0,-5-2 0 16,0-3-1-16,-2-1 0 0,2-5-1 15,3-3-1-15,4-6 1 0,3-4 0 16,7-4-1-16,7-4-3 0,8-5-9 0,6-5-7 0,9-7-32 15,8-2 99-15,11-2-236 0,6-1-153 16,10 2-399-16</inkml:trace>
  <inkml:trace contextRef="#ctx0" brushRef="#br0" timeOffset="27078.992">11435 8549 652 0,'-1'-4'158'16,"0"2"10"-16,0 0-93 0,2 2-25 15,-2 2 4-15,0 2-2 0,-2 8-6 16,0 4-5-16,-2 3-8 0,-2 4-7 16,-1 5-3-16,2 2-4 0,-1 1-4 15,2-1-5-15,1-3-5 0,1-1 0 16,2-3-6-16,1-3-6 0,1-6-8 0,2-2-29 16,0-5-61-16,3-4-99 0,0-4-154 0,0-5-340 15</inkml:trace>
  <inkml:trace contextRef="#ctx0" brushRef="#br0" timeOffset="27226.2047">11467 8354 842 0,'-6'-16'183'0,"2"4"2"15,3 2-145-15,3 2-17 0,1 1 3 16,2 2-6-16,0 2-4 0,2 2-5 16,1 0-10-16,4 3-36 0,3 2-63 15,2 2-95-15,1 3-146 0,3-2-343 16</inkml:trace>
  <inkml:trace contextRef="#ctx0" brushRef="#br0" timeOffset="27410.5426">12112 8173 747 0,'-12'-12'159'0,"8"2"-1"0,1 4-116 0,4 3-38 0,5 5 0 15,-3 4-17-15,-1 2-24 0,0 7 19 16,-2 4-140-16,0 8-128 0,0 3-316 16</inkml:trace>
  <inkml:trace contextRef="#ctx0" brushRef="#br0" timeOffset="27544.143">12113 8529 727 0,'-4'-6'164'15,"2"0"7"-15,3-2-119 0,2 1-17 16,1-1 3-16,3-1-10 0,1 2-3 16,1 0-7-16,1 0-14 0,0 4 56 15,0 1-241-15,2 5-163 0,-7 3-453 16</inkml:trace>
  <inkml:trace contextRef="#ctx0" brushRef="#br0" timeOffset="27979.8798">13287 7961 720 0,'-2'-12'159'15,"-1"7"0"-15,0 2-117 0,1 3-26 16,-1 6 1-16,2 8 4 0,-1 7-4 16,0 10-1-16,-1 4 1 0,0 7 0 15,0 8-3-15,0 2-5 0,0-1-3 16,-2-1-2-16,1-5 0 0,-1 0-1 0,2-5-7 31,0-4-11-31,1-7-29 0,2-6-21 0,2-5 76 16,1-6-190-16,0-8-134 0,3-4-319 15</inkml:trace>
  <inkml:trace contextRef="#ctx0" brushRef="#br0" timeOffset="28511.704">13220 8418 525 0,'-13'-19'147'0,"3"2"7"15,-1-1-51-15,3 2-37 0,5 1-10 0,4 0-6 16,5 2-13-16,5 1-9 0,6 0-8 0,5 1-5 16,6 0-5-16,4 5-4 0,4-1-2 15,1 7-1-15,0 3-1 0,0 3-1 16,-6 5 0-16,-4 3-1 0,-6-1-1 0,-9 4 1 15,-7 0 0-15,-6 1 1 0,-7 0 0 16,-5 3 0-16,-5-1 1 0,-4-1 1 16,-4 4 0-16,-4-1-1 0,-1-1 1 0,-1-1-1 31,1-4 1-31,-1 0-2 0,1-3 1 0,4-3-1 0,5-3 1 0,3-4 0 16,6-2-1-16,5-4 0 0,7-1-1 0,7-4 0 15,4-3 0-15,6-4-1 0,4 0 0 16,2 1 0-16,2 0 1 0,-1 2 0 31,0 4 1-31,-1 4 0 0,-3 6 0 0,0 4 2 16,0 3-1-16,-2 1 1 0,-1-1 0 15,0 2 1-15,-1-2 0 0,0 1-1 16,0-3 1-16,-2-3-1 0,2-2 0 0,1-2-1 16,0-3 1-16,2-5-1 0,0-5 0 15,2-2 0-15,0-4 1 0,-1-5-1 16,0-1 0-16,-4-5 1 0,-3 0 1 0,-4-3 0 15,-4-1 1-15,-4 1 0 0,-2 3 1 16,-2 4 2-16,0 6 2 0,0 7 2 0,1 5-3 16,2 10 0-16,-1 4-1 0,1 11-1 15,-1 4-1-15,0 5-2 0,1 4-2 16,0 4 1-16,-1 2 1 0,1-2 0 16,1-2-2-1,-1-2 1-15,2-3-2 0,1-5 2 16,2-3-5-16,2-6-7 0,-1-2-10 15,3-9-16-15,1-4-40 0,3-8 44 16,-1-3-174-16,1-6-148 0,-2-3-348 0</inkml:trace>
  <inkml:trace contextRef="#ctx0" brushRef="#br0" timeOffset="28627.4098">13763 8045 632 0,'0'-7'143'0,"1"2"-1"15,1 8-74-15,5 0-59 0,2 2-6 0,5 3 1 16,3 1 5-16,6 1-13 0,5 1-117 15,3-4-22-15,3 1-106 0,8 0-244 16</inkml:trace>
  <inkml:trace contextRef="#ctx0" brushRef="#br0" timeOffset="29011.9524">14443 8163 706 0,'-27'-9'182'0,"-4"2"2"0,-1 4-49 15,2 4-97-15,0 5 5 0,1 2 7 16,-1 6-12-16,-2 3-10 0,-1 3-1 0,3 4-6 16,0 1-9-16,4 1-6 0,5 2-3 15,5-3-2-15,6 0-1 0,6-3-1 16,9-3 1-16,6-4-1 0,7-4 1 0,9-5 0 16,4-9 0-16,6-7 1 0,2-6-1 15,4-7 1-15,-1-4 0 0,2-8 1 16,-2-5-2-16,-5 1 1 0,-4-6 0 0,-4-6 0 15,-9 1 0-15,-4-2 0 0,-9-2-1 16,-7-1 0-16,-5-3 0 0,-8 6 0 16,-4 11 0-16,-2 2 1 0,-2 10 0 0,-2 10 1 15,0 15 2-15,0 16 1 0,3 13 2 16,1 12 3-16,5 9 2 0,3 11 2 16,7 9 0-1,5 1-1-15,7-1-1 0,4-3-3 16,5-2-2-16,6-5-3 0,5-6 0 15,1-9-5-15,2-6 0 0,1-8-42 0,-4-9-186 16,-4-6-189-16,-3-8-491 0</inkml:trace>
  <inkml:trace contextRef="#ctx0" brushRef="#br0" timeOffset="29951.1159">8750 9975 787 0,'-3'-24'164'0,"-1"3"1"0,-2 14-144 15,7 4-12-15,2 3-1 0,7 5 5 16,3 11 4-16,5 9 2 0,5 10 3 0,3 12 2 0,5 10-2 15,3 6-2-15,-2 1-4 0,1 1-5 16,-2-6-3-16,-3-2-4 0,0-6-1 16,-3-6 2-16,-3-5-4 0,-5-5-8 15,-2-7-7-15,-4-4-29 0,-5-5-25 16,-4-9-123-16,-3-5-148 0,-3-6-338 16</inkml:trace>
  <inkml:trace contextRef="#ctx0" brushRef="#br0" timeOffset="30150.6519">9097 9980 663 0,'-2'-23'161'0,"2"10"2"0,-1 8-100 16,-1 11-16-16,-1 7 4 0,-3 9-1 0,-5 9-4 16,-7 7-3-16,-4 10 2 0,-4 4-1 15,-3 2-7-15,-4 1-9 0,-2-1-6 16,-3 0-5-16,6-2-6 0,0-3-1 15,1-3-7-15,3-3-3 0,6-2-13 16,4-6-178-16,9-8-24 0,1-6-155 0,1-8-345 16</inkml:trace>
  <inkml:trace contextRef="#ctx0" brushRef="#br0" timeOffset="30681.905">8693 12439 749 0,'-11'-10'154'0,"0"5"2"0,1 4-138 16,1 4-9-16,1 10 5 0,-1 12 3 15,-1 10 2-15,2 10 0 0,1 8 0 16,1 8-1-16,1 8-4 0,1-4-5 16,4 0-3-16,1-4 0 15,-1-3-7-15,4-3-2 0,1-5-28 16,5-8 148-16,1-6-293 0,5-8-162 16,3-11-457-16</inkml:trace>
  <inkml:trace contextRef="#ctx0" brushRef="#br0" timeOffset="30966.3996">8590 12505 635 0,'-1'-29'157'0,"6"1"4"0,7 1-51 16,8 4-77-16,6-2-11 0,8 0 1 16,6-2 0-16,2 4-6 0,3 4-4 0,3 2-2 15,-4 7-4-15,-2 8-3 0,-6 8-3 16,-6 8 0-16,-9 8-1 0,-8 10 1 0,-11 1 2 15,-10 8 2-15,-7 2 2 0,-8 1 3 16,-4 0 1-16,-4 1 2 0,-4-5 1 16,-1 0-1-16,1-3 0 0,1-5-3 15,1-4-2-15,2-7-1 0,4-5 0 16,4-4-7-16,6-5 6 0,6-7-47 0,7-8-150 31,9-7-160-31,5-11-412 0</inkml:trace>
  <inkml:trace contextRef="#ctx0" brushRef="#br0" timeOffset="35239.7382">9878 10194 509 0,'-5'-12'132'0,"-3"0"4"0,-2-3-30 0,3 6-68 16,3 1-12-16,1 1-2 0,1 2 0 16,1 1-6-16,0 0-5 0,-2 5-1 0,1 3-10 15,0 4-21-15,-2 8-19 0,0 5 142 16,-1 3-254-16,2 6-133 0,-1 8-371 15</inkml:trace>
  <inkml:trace contextRef="#ctx0" brushRef="#br0" timeOffset="35356.6362">9833 10528 573 0,'-6'-6'150'0,"-2"-2"1"0,2-1-33 16,2 0-81-16,2 2-16 0,3-1-1 15,-1 0-2-15,2 2-3 0,3 0-13 0,1 5-16 31,3 2-143-31,2 5-134 0,0 1-352 0</inkml:trace>
  <inkml:trace contextRef="#ctx0" brushRef="#br0" timeOffset="36889.3995">10703 9950 498 0,'3'-27'125'0,"1"1"9"16,-3 1-70-16,0 6-6 0,0 3-4 15,-1 4-4-15,0 3-8 0,0 7-9 16,-1 8-7-16,-1 8-7 0,-3 8-5 16,0 9-7-16,-2 5-4 0,1 8 2 15,-2 4 0-15,1 3-1 0,0 1-1 16,1 0-1 0,0-4 1-16,-3 0 0 0,-1-3-1 15,-2-2-6-15,-2-6-14 0,0-6-15 0,-1-6-13 16,3-5-12-16,1-6-9 0,4-5-11 15,1-10-3-15,5-9 14 0,1-5 17 16,2-4 17-16,3-5 18 0,0-2 14 16,4 0 20-16,-1 4 15 0,1 4 6 15,1 1 5-15,2 5-1 0,2 2-1 0,-1 4-1 0,2-2-5 16,4 0-3-16,0 2-4 0,3-5-6 16,3-1-3-16,2-3-6 0,1-2-4 15,2-3-3-15,-1-2-3 0,1-3-3 16,-2-2-2-16,-3-2-1 0,-5-4-2 15,-2 1 0-15,-5-2-1 0,-4-3 0 16,-3 5 0-16,-2 1 1 0,-2 3 2 0,-1 9 4 0,-2 5 0 16,-1 6 0-16,-3 11 2 0,-1 10 3 15,-2 8 3-15,-1 10 3 0,1 8 0 16,-1 6 1-16,1 7 3 0,3 2-2 16,1 2-1-16,3-2-3 0,3-5-3 15,3-4-3-15,1-4-1 0,1-8-2 16,1-7 0-1,-1-6 1-15,0-5-3 0,-2-4-6 0,0-3-25 16,-3-5-20-16,0-4-122 0,0-3-135 16,-1-3-331-16</inkml:trace>
  <inkml:trace contextRef="#ctx0" brushRef="#br0" timeOffset="37053.2484">11132 10058 562 0,'0'-3'128'16,"2"4"0"-16,-2 2-63 0,2 6-42 15,-1 3-1-15,1 1-2 0,0 2 1 16,-1 4 1-16,1 2 1 0,-1 2-4 16,0 2-24-16,0 0-23 0,0 1-119 15,1 2-122-15,3-2-315 0</inkml:trace>
  <inkml:trace contextRef="#ctx0" brushRef="#br0" timeOffset="37221.3041">11253 9940 613 0,'0'-22'138'0,"3"0"4"0,1 1-96 0,1 2-17 16,0 2-2-16,0 3-3 0,-2 3-4 16,-2 6-3-16,-2 9-21 0,-3 7 82 15,-5 6-230-15,3 6-141 0,0 3-392 16</inkml:trace>
  <inkml:trace contextRef="#ctx0" brushRef="#br0" timeOffset="38637.3672">11588 9966 696 0,'-7'-8'147'15,"-6"0"1"-15,-4 5-124 0,-4 6-4 0,-4 3 3 16,-7 6 4-16,-5 5-3 0,0 2 0 16,-2 5-1-16,4 3-4 0,4 0-7 15,4 0-5-15,7 0-2 0,6-1-2 16,8-3-2-16,5-3 0 0,5-4-1 0,5-4 1 16,5-4 0-16,5-9-1 0,2-6 2 15,4-7-1-15,3-7 1 0,2-2 0 0,0-6 0 16,-1-2-1-16,-1 1 1 0,-3 0-1 15,-7 2 0-15,-2 6 0 0,-7 4 0 16,-2 7-2-16,-3 6-1 0,-5 12 0 16,-2 8 1-16,-3 11 0 0,-1 5 0 15,-1 10-1-15,-1 5 3 0,2 2 0 0,-1-1 0 32,5-1 0-32,-1-2 0 0,4-3-1 0,-2-4 1 15,1-4 0-15,-2-4 0 0,-3 0 0 16,-5-4-3-16,-2-2-4 0,-4-4-3 15,-3-7-1-15,0-4-2 0,0-7-1 16,2-8 0-16,5-10 3 0,5-7 3 0,7-5 3 16,8-4 2-16,6-7 1 0,9-1 1 15,7-4 2-15,6-1 1 0,4 4 2 0,3 2 0 16,3-1 2-16,2 3 0 0,-1 1 0 16,3 1 1-16,-3 5-2 0,-3-1 0 15,-1 0-1-15,-7 3-1 0,-5-2 0 0,-7 0-1 16,-8 2-1-16,-7-5 0 0,-6-1 0 15,-5 1-1-15,-4 3-1 0,-4 6 1 16,-4 7-2 0,-3 8 1-16,-3 11-1 0,0 13 2 15,-1 9 0-15,-1 7 1 0,0 8 1 16,1 3 0-16,1 7 1 0,3 0 0 16,1 0 0-16,1 0 0 0,2-2-1 0,3-2-1 15,0 1 0-15,3-5 0 0,0-1 0 16,1-8 0-16,2-3-1 0,0-5-3 15,4-7-4-15,4-6-2 0,4-9-1 0,6-7-1 16,6-8-1-16,5-6-2 0,6-3 2 16,4-3 5-16,0 2 0 0,0 3 1 15,-3 6 1-15,-2 6 1 0,-3 8 1 0,-5 5 2 16,-2 2 0-16,-4 3 0 0,-3 2 3 16,-2 1 0-16,-1-1 3 0,-2-1 0 15,0-2 1-15,-1-2 1 0,2-3 0 0,1-3-1 16,3-6 0-16,3-5-2 0,4-5-1 15,2-3 0-15,3-7-2 0,1-3-2 0,0-5-2 16,-1-3-3-16,-3-2-1 0,-3 3 0 16,-5 0 0-16,-3 5 0 0,-6 6 0 15,-4 5 4-15,-4 9 1 0,-3 6 2 16,-3 6 1 0,-4 6 1-16,-1 5 2 0,-4 6 2 15,-1 6 0-15,1 3 2 0,0 2-1 16,5 3-1-16,3-1 0 0,5-2-2 15,6-5-1-15,7-4-1 0,4-5-1 16,6-6 1-16,6-8 0 0,6-4-1 0,3-7 1 16,4-5 0-16,2-5-1 0,0-4 0 15,1-3-2-15,-4-2 0 0,-3 1-1 0,-6 0 1 16,-4 4-1-16,-7 3 0 0,-4 4 1 16,-4 4 0-16,-4 3 0 0,-3 2 1 15,-1 3-1-15,-1 2 0 0,-2 5-1 0,-1 1 1 16,0 2-1-16,0 3 1 0,1 2 0 15,-2 0 0-15,4 0 0 0,2-2 1 16,3-1 0 0,5-2 0-16,3 0 0 0,2-2 0 15,6-1 1-15,1-1 0 0,2 0-1 16,4 2 1-16,-1-2-1 0,0 1 0 16,-1 2 0-16,-2 3 0 0,-3 3-1 0,-4 1 0 15,-4 1 0-15,-6 2 0 0,-4 2 1 16,-3 2 0-16,-4 1 1 0,-3-1 0 15,-4 2 0-15,-1 2 0 0,-4 1 0 0,0 0 0 16,1-1 0-16,0-3 0 0,3-1-1 16,4-3 1-16,4-3-1 0,5-5 2 15,5-8 1-15,8-7 1 0,7-6 1 16,5-6-1-16,4-6 1 0,9-9 0 0,3-8 0 16,3-3-2-16,0-3-2 0,0-6 1 15,1-8-1-15,-1-8-1 0,-7 0-1 0,-5-1-1 16,-5 1 0-16,-4 5-2 0,-8 9 1 15,-5 12-1-15,-7 13 0 0,-3 12-1 16,-6 12 1-16,-6 14 0 0,-4 15 2 0,-5 10 1 16,-2 12 1-16,0 9 3 0,-2 14 2 15,5 4 1-15,2-1 2 0,5-1-1 32,6-3 0-32,4-7-2 0,5-9-1 0,3-8-1 15,6-10-1-15,3-7 0 0,4-7 0 16,1-8-4-16,3-8-7 0,-1-9-9 15,-3-5-20-15,-5-8 128 0,-3-7-292 0,-10-3-176 16,-7-4-475-16</inkml:trace>
  <inkml:trace contextRef="#ctx0" brushRef="#br0" timeOffset="38775.1472">12789 9746 767 0,'-9'-5'176'0,"17"-8"-1"0,12-2-73 15,12 0-97-15,11-3-3 0,10-2 4 16,4-1-4-16,1 3-9 0,-3 0 23 15,-4 1-191-15,-3 0-154 0,-6 2-411 16</inkml:trace>
  <inkml:trace contextRef="#ctx0" brushRef="#br0" timeOffset="39575.2695">13962 9526 525 0,'20'-37'129'0,"-4"8"5"0,-2 8-50 0,-2 7-50 16,-1 9 5-16,-5 10 7 0,-5 9 2 16,-6 8-3-16,-3 9-1 0,-3 7-5 15,-3 10-5-15,-2 6-5 0,-4 2-7 16,-3-2-4 0,-1 0-4-16,0-1-3 0,-2-5-2 15,2-2-3-15,0-3-1 0,2-5-2 16,4-3-1-16,2-5-1 0,4-8 0 0,3-6 0 15,4-6-1-15,3-7 0 0,4-6-1 16,6-9 0-16,5-8 0 0,4-8 0 16,7-5 0-16,8-5 0 0,3-2 1 15,5-3 0-15,1 6 1 0,3 4-1 0,-1 7-1 0,-4 4 1 16,-3 5 0-16,-4 8 0 0,-3 6-1 16,-6 5 0-16,-6 4 1 0,-5 5-1 15,-3 2 0-15,-6 4 1 0,-4 1 1 16,-6 2 0-16,-5-1 1 0,-6 1 0 15,-7 2 1-15,-7 0-1 0,-5-1 1 16,-6-1 0 0,-4 2-1-16,-2 0 0 0,-1-3-1 0,5 0 0 15,8-4 0-15,9-3 0 16,7-2-2-16,12-5 0 0,10-7 0 0,13-5 0 16,13-6 0-16,8-3 0 0,10-1 0 15,5-1 2-15,5 1 0 0,0-1-1 16,-4 7 1-16,-5 4 0 0,-6 3-1 15,-6 4 1-15,-8 1 0 0,-5 4-1 0,-4 0 1 0,-4 3 0 16,-2-3 0-16,0 1 0 0,-2-3 1 16,0-2 0-16,-2-2 0 0,3-5 0 15,0-4 0-15,2-3 0 0,0-5 0 16,1-3-1-16,2-3 0 0,0-3-1 16,-1-2 1-16,-1 1-1 0,2 0 0 15,-4 3 0-15,-2 4 0 0,-2 6 0 0,-1 7-1 0,-4 11 1 16,-2 8 2-16,-5 7 3 0,0 6 2 15,-2 6 1-15,-1 4 2 0,-1 2 1 16,-1 0-1-16,2 1-3 0,1-3-2 16,1-2-1-16,3-5 0 0,1-2-7 15,1-8-5-15,2-5-7 0,2-9-42 16,3-7-28 0,2-9-119-16,0-8-154 0,-1-6-342 0</inkml:trace>
  <inkml:trace contextRef="#ctx0" brushRef="#br0" timeOffset="39691.2449">14601 9560 652 0,'0'-4'139'16,"-2"9"0"-16,0 2-101 0,2 4-32 15,2 3-2-15,1 2 3 0,5 0 0 0,3 2-9 0,7-3-10 16,5 0-17-16,8 0-40 0,2-5-73 16,5-2-108-16,3 0-238 0</inkml:trace>
  <inkml:trace contextRef="#ctx0" brushRef="#br0" timeOffset="40038.2281">14960 9703 616 0,'-20'2'154'16,"-6"1"1"-16,2 6-57 0,-1 3-52 15,1 4 5-15,-3 2 4 0,-3 7-8 16,-1 1-3-16,2 0-1 0,-1-1-10 16,3 1-10-16,4 2-10 0,6-4-5 15,9-2-3-15,5-2-4 0,9-4 0 16,7-2 0-16,9-6 0 0,5-7 0 0,5-9 1 15,5-4 0-15,3-6-1 0,4-6 1 0,-3-7 0 16,0-7-2-16,-3-12-2 0,-2-3-2 16,-5-8-2-16,-6-9-2 0,-3-3-1 15,-2-3-1-15,-5-5 2 0,-4 7 0 16,-3 7 3-16,-4 10 4 0,-2 13 5 16,-2 11 0-16,-6 15 0 0,-3 21 1 0,-3 18 2 15,0 13 2-15,-2 11 0 0,-1 10-1 0,-3 14 1 16,1 8 3-16,2 3-2 0,3-1-1 15,2-2-1-15,1-5-3 0,4-6-1 16,1-8 0-16,4-11-2 0,2-12-6 16,2-11-37-16,3-11-167 0,0-10-172 15,5-12-444-15</inkml:trace>
  <inkml:trace contextRef="#ctx0" brushRef="#br0" timeOffset="40960.8173">16234 9667 664 0,'-20'-10'159'0,"0"0"2"16,5 2-65-16,1 6-73 0,3 8-5 16,-1 4 4-16,3 7-2 0,-1 6-3 15,0 6 0-15,2 4-2 0,2 3-2 16,1 0-4-16,5-4-3 0,1-5-2 16,4 0-2-16,3-4 0 0,2-5 0 15,3-5 0-15,4-4 0 0,4-8 1 0,4-5-1 16,3-7 1-16,2-5 0 0,2-5 0 15,-1-4-1-15,-1-3-1 0,-5 0 1 0,-6-1-1 16,-8-3 0-16,-6 0-1 0,-8 2 0 16,-5 3-1-16,-4 6 0 0,-4 7-1 15,-3 8 0-15,0 8 0 0,-2 9 0 16,2 7-1 0,2 8 1-16,1 2 1 0,5 1-1 0,6 0 2 15,7-1 0-15,8-5 0 0,6-5 2 16,11-5 2-16,7-4 1 0,7-6 2 15,10-4 1-15,4-5 1 0,7-5 1 16,1-7-2-16,-1-4-1 0,-4-5-1 0,-7-4-2 16,-8-3 0-16,-11 0-2 0,-11 1 0 15,-12 2 0-15,-8 1-1 0,-5 5 0 0,-7 3-1 16,-6 7-1-16,-5 4 0 0,-4 5-1 16,0 7 0-16,0 10-1 0,-1 5 1 15,2 7-1-15,7 5 1 0,5 6 1 0,9 2-1 16,7 1 2-16,8-1 0 0,7-5 1 15,7-2 1-15,5-7 2 0,5-8 0 16,1-6 3 0,5-6 1-16,-3-6 0 0,0-4 1 15,-5-5-1-15,-2-7 0 0,-6-3-1 16,-4-5-1-16,-5-2-3 0,-4-2 0 16,-2-4-1-16,-4 0-1 0,-4 1-1 15,-2 0 1-15,-2 4-1 0,-2 6 0 0,0 2-1 16,-1 7 0-16,-2 9-2 0,-2 7 0 15,-2 11 0-15,0 11 0 0,-3 6 0 0,0 9 1 16,-2 10 1-16,2 4 1 0,2-1 2 16,3 2-1-16,4-8 1 0,4-3-1 15,3-8 1-15,4-8 0 0,2-5 0 16,2-7 0-16,1-5-5 0,2-6-11 16,3-5-26-16,1-5-38 0,2-5-121 0,-2-5-154 15,-1-8-356-15</inkml:trace>
  <inkml:trace contextRef="#ctx0" brushRef="#br0" timeOffset="41139.4445">17127 9365 691 0,'6'-7'153'0,"-2"6"0"15,4 3-84-15,4 5-63 0,0 1-5 32,2 3 13-32,0 1-10 0,-1 2 45 0,-4-1-202 15,1 3-141-15,-3 1-399 0</inkml:trace>
  <inkml:trace contextRef="#ctx0" brushRef="#br0" timeOffset="41792.9979">17230 9817 650 0,'-21'-4'148'16,"5"0"5"-16,0 0-100 0,3-2-10 0,8 0 4 15,3-4-3-15,4-2-10 16,7-6-4-16,6-1-5 0,9-1-12 0,6-4-9 15,5 2-3-15,4 2-1 0,3 6 0 16,0 4 0 0,-4 7 0-16,-4 5 0 0,-7 8 0 15,-4 4 0-15,-6 7 0 0,-7 2 2 16,-5 3 0-16,-2-1 3 0,-4 2 1 0,-2-2 1 16,-5-3 0-16,-5-1 1 0,-3-5 0 15,-6-1-1-15,-5 1-1 0,-1-5-1 16,-2-2-1-16,0-3-1 0,5-2-1 15,3 0 0-15,5-3-1 0,8-3 0 0,7-6-1 16,9-4 0-16,9-5 0 0,7-7 0 16,8-5-1-16,6-6 1 0,5 0-1 15,3 2 1-15,2 2 0 0,-2 5 0 16,-3 6-1-16,0 5 1 0,-1 5 0 0,-3 1 0 16,-3 3 0-16,-2 1-1 0,0 2 1 15,-3 0 1-15,0 0-1 0,-3-2 0 0,1-2 0 16,0-2 1-16,0-1 0 0,-1-3-1 15,-3-5 1-15,-2-2 0 0,-3-2 1 0,-7-1 0 16,-8 1 2-16,-6-1 2 16,-8 2 1-16,-3 2 0 0,-5 5 0 0,1 4 0 15,-4 5 0-15,0 2-3 0,-1 4-1 32,3 5-1-32,-3 3 0 0,-2 0-1 0,1 5 0 15,3 0-1-15,2 1 1 0,6 2-1 16,4-1-1-16,8 0 1 0,7-2 0 15,9-5 0-15,7 1 0 0,1-3 1 0,5-3-1 16,7-3 1-16,4 0 0 0,0 2 0 16,2 0-1-16,-2-2 1 0,5 2-1 15,-1 3 1-15,-5 3 0 0,-7 1 0 0,1 4 1 16,-5 0 1-16,-4 3 1 0,-8 3 2 16,-5 0 4-16,-3-4 3 0,-8 3 3 15,-10 2 4-15,-4 1 1 0,-7 1 1 0,-8 0 1 16,-5 2-1-16,-5-1-3 0,-3-3-3 15,-2-3-5-15,-1-2-2 0,5-2-2 16,6-3-3 0,6-3-1-16,5-2-8 0,7-1 9 15,7-7-35-15,3-1-200 0,3-7-196 16,2-12-506-16</inkml:trace>
  <inkml:trace contextRef="#ctx0" brushRef="#br0" timeOffset="42324.5546">9804 12487 659 0,'5'-18'151'16,"2"-4"5"-16,-2-1-99 0,1 4-28 0,-2 0-3 15,1 0 1-15,-5 2-4 0,-3 4-5 16,-1 3-5-16,-5 5-25 0,0 5-31 16,-2 7-123-16,2 5-134 0,-1 8-338 15</inkml:trace>
  <inkml:trace contextRef="#ctx0" brushRef="#br0" timeOffset="42461.3894">9736 12717 807 0,'-1'-13'172'0,"2"0"2"15,0 2-139-15,4 0-22 0,4 1-2 16,1 2 3-16,1 1 0 0,2 7-7 16,0 3-1-16,3 2-44 0,0 4-140 15,0 1-149-15,-1 2-383 0</inkml:trace>
  <inkml:trace contextRef="#ctx0" brushRef="#br0" timeOffset="45179.1347">10903 12328 503 0,'-5'-11'126'15,"-1"2"4"-15,-2 2-28 0,4 1-65 16,-1 3-6-16,4 1-3 0,1 2-1 16,1 4-2-16,1 6-1 0,2 5-1 15,-1 9-6-15,-1 6-6 0,0 7 2 16,-1 6 2-16,-1 5 1 0,-2 2-2 15,0 1-2-15,0-3-3 0,-3-2-2 0,3-3-1 0,-1-7-1 16,0-5-2-16,0-6-1 0,1-6 0 16,1-4-1-16,0-4 0 0,0-5 0 15,1-1 4-15,0-6 0 0,1-6 1 16,0-3 0-16,0-5 1 0,0-6-1 16,0-9 0-16,-1-6-3 0,-2-8-1 15,-1-5-1 1,-1-4 0-16,-2-3-1 0,3 0 0 0,-2 1 1 15,4 6-2-15,1 0 1 0,3 4-1 16,1 3 1-16,6 3-1 0,2 4 0 16,4 5 0-16,6 1 0 0,3 8 0 15,7 6 0-15,3 7 0 0,0 8 1 16,0 7-1-16,0 4 0 0,-2 5 0 16,-4 4 1-16,-8 3-1 0,-6 2 0 0,-7 0 1 0,-8 1 1 15,-8-1 1-15,-7 0 0 0,-10-2 2 16,-4-1 0-16,-6-2 1 0,-2-1-1 15,-3 0-1-15,2-1 0 0,2-4-1 16,4-2 1-16,8-2-2 0,4-3-3 16,9-3-10-16,9-4-8 0,11-7-28 15,11-4 5-15,13-6-138 0,12-2-136 0,10-5-320 0</inkml:trace>
  <inkml:trace contextRef="#ctx0" brushRef="#br0" timeOffset="45980.6655">11514 12190 559 0,'-1'-6'146'16,"-5"-3"8"0,1-2-14-16,1 4-91 0,1 0-3 0,0 3 5 15,-3 3 0-15,-3 5-7 0,-5 7-5 16,-4 7-8-16,-4 4-8 0,-5 4-6 16,-4 5-2-16,-1 5-1 0,2 0 0 15,4-2-4-15,4-3-2 0,6 0-2 16,7-2-3-16,7-4-2 0,6-3 0 0,6-6 0 15,5-2-1-15,5-6 1 0,4-4-1 0,3-8 0 16,0-7-1-16,0-3-2 0,1-6 0 16,-4-5 0-16,-2-4-1 0,-4-5 1 15,-3 0 0-15,-3-2 2 0,-5-3 0 16,-1 2 1-16,-3 1 1 0,-2 4-1 0,-1 7 1 16,0 4 0-16,0 6 0 0,-2 8-1 31,1 9-1-31,1 8 1 0,-1 7 0 0,2 5 0 15,0 3 0-15,2 3 1 0,2 4 0 16,1-1 1-16,2-3 0 0,3 0-1 16,0-5 1-16,2-4-1 0,0-3 1 15,0-5-1-15,2-5 1 0,-2-5-1 0,1-7 1 16,1-3 0-16,1-5-1 0,-2-2 0 16,0-3-2-16,-1-2 0 0,-2-1 0 0,-2 0-1 15,-5-1 0-15,-1 1 0 0,-3 2 1 16,0 5 0-16,-2 3 0 0,0 4-1 15,2 6-1-15,0 4 1 0,2 6-1 0,1 3 1 16,2 2 0-16,2 1 0 0,0 0 2 16,4 1 1-16,4-2 1 0,2-3 0 15,2-4 1-15,4-3 0 0,2-5 0 0,1-3 0 32,2-6 1-32,-1-3-1 0,0-8 0 15,0-2-1-15,-3-5 0 0,-5-1-2 0,-2-3 1 0,-5-1-1 0,-5 1-1 16,-4 8 0-16,-3 3 0 0,-2 5-1 15,-2 4-2-15,0 10 0 0,-2 13 0 16,1 11 1 0,1 6-1-16,0 11 1 0,2 8 0 0,3 11 3 15,4 6 0-15,1-4 0 0,4 4 1 16,1 0-1-16,0-1 0 0,2 0 0 16,-2-4 0-16,1-5 1 0,-2 0-1 15,0-7 0-15,-4-5 0 0,-2-6-1 0,-7-7 0 16,-4-7-1-16,-5-5-1 0,-9-5 0 15,-4-7 1-15,-7-7-1 0,-3-4 2 0,-2-4 1 16,1-5 2-16,0-4 2 0,8-7 2 16,5-2 0-16,10-7 0 0,7-6 1 15,12-3 0-15,8-2-2 0,8 0-2 16,9 6-1-16,6 5-1 0,5 4 1 16,1 5-2-16,0 5-3 0,-1 6-4 15,-6 5-4 1,-4 3-35-16,-8 5 127 0,-8 6-286 0,-4 4-179 15,-10 2-479-15</inkml:trace>
  <inkml:trace contextRef="#ctx0" brushRef="#br0" timeOffset="46565.2162">13878 11943 721 0,'7'-16'153'0,"-2"2"1"0,-1 3-114 15,1 5-13-15,-3 3 2 0,-3 1 1 16,-5 3 1-16,-6 4-3 0,-5 6 0 15,-6 5-11-15,-3 4-9 0,-6 7-5 0,-2 3-1 16,-1 4-1-16,2 1 0 0,4-1-1 16,6-1 1-16,6-5-2 0,6-4 0 15,8-3 0-15,7-5-1 0,8-6 1 0,7-4-1 16,5-2 1-16,6-2 0 16,2-2 1-16,2 0 1 0,0 0-1 0,-3 5 0 15,-4 0 1 1,-6 2 2-16,-7 2 4 0,-3 2 4 15,-9 0 4-15,-6 1 4 0,-7-1 0 16,-5 2 1-16,-6 2-2 0,-5 1-4 16,-2 3-4-16,-4-1-4 0,-1-2-2 0,0-3-3 15,2-1-7-15,5-2-5 0,4-5-5 16,6-3-18-16,9 0-36 0,7-2-133 16,10-4-151-16,11-3-365 0</inkml:trace>
  <inkml:trace contextRef="#ctx0" brushRef="#br0" timeOffset="46896.9691">13948 12383 626 0,'1'3'145'16,"-1"0"8"-16,-1-2-56 0,2 2-61 15,0-3 3 1,1 0 4-16,3-3 4 0,4-1-5 16,4-4-8-16,5-3-10 0,8-3-10 15,4-5-6-15,4-4-2 0,3-4-2 0,1-6-2 16,-4-2-1-16,-4-1 0 0,-4 0-1 15,-9-1 1-15,-6 3 0 0,-7 5 0 16,-8 6-1-16,-6 7 0 0,-7 5-1 16,-7 7 1-16,-8 10 0 0,-3 7 1 0,-6 6 1 15,0 6 2-15,-1 8 3 0,0 4 1 16,5 1 3-16,5 0 0 0,7-2 1 0,8 0-1 16,6-2-2-16,8-5-1 0,11-6-2 15,7 0-2-15,11-5 0 0,9-4-1 16,5-5 0-16,6-8-1 0,3-6-6 15,1-5-5-15,-1-6-8 0,-2-2-8 0,-5-4-32 16,-3 0-26-16,0-3-122 0,-2-3-141 0,0-6-338 16</inkml:trace>
  <inkml:trace contextRef="#ctx0" brushRef="#br0" timeOffset="47096.4513">14746 11902 661 0,'-17'-5'160'15,"3"6"6"-15,-3 3-92 0,0 4-22 16,-3 2 0-16,-3 5 0 0,-1 7-10 0,-3 3-7 16,-2 4-5-16,1 2-8 0,0 3-8 15,4 3-6-15,6 0-2 0,2-3-2 16,8-1-1-16,5-2-1 0,7-5-2 16,7-4-4-16,6-4-8 0,6-5-10 0,7-6-10 15,5-3-25-15,3-6-25 0,6-6-115 16,0-5-136-16,5-4-311 0</inkml:trace>
  <inkml:trace contextRef="#ctx0" brushRef="#br0" timeOffset="47527.9013">14961 11992 630 0,'-20'1'157'0,"-5"4"6"0,4 5-90 15,0 2-19-15,2 2 3 0,1 5-7 0,2 1-13 16,2 4-9-16,5-1-7 0,3 1-9 15,5 1-7-15,3-1-3 0,4-1-1 16,6-3 0-16,6-5-1 0,4-3 0 16,4-4-2-16,5-6-5 0,5-6-4 0,2-5-4 15,2-3-2-15,-2-6-1 0,-3-1-1 16,-4-5 3-16,-5-1 4 0,-5 2 5 0,-5-2 3 16,-6 1 3-16,-2 2 4 0,-4-1 3 15,1 6 4-15,-3-1 3 0,-3 7 3 16,-2 0 2-16,-1 7 1 0,-2 0-1 15,-3 2-1-15,-2 4-2 0,-1 0-2 0,-2-1-1 16,0 3-1-16,1-2-2 0,1 4 0 0,3-2-1 16,2 0-2-16,1-1-1 0,3-1-2 15,1-1-2-15,2-1 1 0,0 0-2 16,0 1 1-16,1 0-1 0,-1 0 1 16,0-1-1-16,0 1 1 0,-2 2-1 15,1-1 1 1,-3 1-1-16,-1 2 1 0,-2 1-2 15,-3 0-3-15,-1 0-7 0,-1 1-10 0,-1-2 0 16,1 1-28-16,2-2-13 0,2-2-135 16,3 0-141-16,3-2-339 0</inkml:trace>
  <inkml:trace contextRef="#ctx0" brushRef="#br0" timeOffset="48328.4938">15296 12090 451 0,'-11'-3'118'0,"1"0"7"0,-2-1-31 16,0-1-46-16,2 0 5 0,0 0 3 15,2-2-5-15,2-1-5 0,2-2-4 16,5-1-7-16,5-1-8 0,4-1-7 15,4-4-3-15,6 1-2 0,4 0-2 16,3 2 0-16,4 2-1 0,1 2-1 16,2 5 0-16,0 7-1 0,0 5-1 0,-2 0 0 15,-3 5-2-15,-3 3-1 0,-5 3-1 0,-5 3 0 16,-7-2-1-16,-4-1 0 0,-6 4 1 16,-6 0 0-16,-5 1 0 0,-7-1 0 15,-3 0-1-15,-4 2 0 0,-4-3 0 16,-3 0-2-16,-1-3-1 0,2-1 1 15,2-4-2-15,4-3 0 0,7-3 0 0,5-2-1 16,9-4-1-16,7-6-1 0,8-6 1 0,8-5 0 16,10-7 0-16,7-5 0 0,6-3 1 15,5 0 0-15,4 3 1 0,-1 1 0 16,-1 4 0-16,-4 7-1 0,-1 3 1 16,-6 1-1-16,-4 3-2 0,-4 1-3 15,-1 3-1 1,-5 2-3-16,-2-1-3 0,-5 1-3 0,0-1-3 15,-1-1 1-15,-3-1 3 0,-2-2 1 16,-2 0 3-16,-1-2 3 0,-3 3 4 16,0-1 6-16,-4 0 5 0,-3 3 5 15,-2 3 3-15,-5 2 3 0,-4 3 3 16,-5 5 2-16,-4 2-1 0,-3 4 0 16,-4 4-2-16,2 5-2 0,-1 2-1 0,5-1-2 0,3 1-3 15,6 0-3-15,6 0-3 0,6-3-3 16,6-4-1-16,6-3-1 0,8-5 0 15,4-7 0-15,7-4 0 0,3-7-1 16,2-5-1-16,4-5 0 0,-2-8-1 16,0-3-3-16,-2-4-4 0,-2-5-2 15,0-7-1 1,-4-5-3-16,0-7 0 0,-4-4 0 0,-2-2 1 16,-3-2 4-16,-4 3 3 0,-3 2 2 15,-5 9 2-15,-2 9 6 0,0 12 3 16,-3 8 2-16,-2 10 0 0,-1 11 0 15,0 13 3-15,-1 8 1 0,0 12 0 16,-3 11-2-16,0 13 0 0,-2 8 2 16,-3 4 3-16,-1 4-2 0,-2 2-2 0,-2-3-2 0,3-3-1 15,2-7-2-15,3-5 0 0,2-6-3 16,4-10-4-16,4-8 12 0,2-8-72 16,1-10-151-16,-3-15-175 0,0-10-449 15</inkml:trace>
  <inkml:trace contextRef="#ctx0" brushRef="#br0" timeOffset="49166.048">17056 11737 604 0,'7'-37'142'0,"-3"3"9"16,-2 5-93-16,-1 2-9 0,-1 8 3 15,-1 4 1-15,-1 10-8 0,-2 6-9 16,-3 11-5-16,0 9-6 0,1 10-7 16,-3 6-7-16,-1 9 0 0,-2 5 0 0,-2 6 2 0,0 3-3 15,-3 2-3-15,-1 1-1 0,-3 3-1 16,-1-2-1-16,-2-3 0 0,3-5-2 16,1-6 0-16,4-8-1 0,4-11-1 15,3-10-1-15,5-8-1 0,7-13 0 16,5-8 0-16,6-12 0 0,5-8 1 15,5-10 0-15,4-7 1 0,4-4 1 0,-1 2 0 0,-1 2-1 16,-2 6 1-16,-4 9 0 0,-3 13-1 16,-3 11 2-16,-1 11 0 0,-2 8 1 15,0 6 0-15,1 9 0 0,-1 1 0 16,1 3 0-16,1-2 0 0,-1-1-1 16,0-2 0-16,0-7-1 0,0-5 1 15,1-7-1 1,-1-4 1-16,2-8 0 0,-1-7-1 0,2-7 1 15,-2-8 0-15,2-7 0 0,0-6-1 16,-2-4 0-16,-1-6-1 0,-1 2 1 16,-4 1-1-16,-2 7 0 0,-2 6 1 15,-3 5 0-15,-2 10-1 0,-2 12-1 16,-3 10 2-16,-3 11 2 0,-2 6 2 16,-1 10 1-16,-2 5 1 0,-3 6 3 0,1 3 0 15,2 2-1-15,3-2-1 0,1-3-2 0,3-5-2 16,1-4-1-16,4-7-3 0,2-7-5 15,1-7-6-15,2-6-8 0,0-8-11 16,2-6-29-16,-2-7-32 0,2-7 40 16,0-10-152-16,0-8-137 0,1-8-312 15</inkml:trace>
  <inkml:trace contextRef="#ctx0" brushRef="#br0" timeOffset="49266.3302">17515 11760 629 0,'-4'-12'159'0,"-1"6"1"16,2 4-89-16,1 2-27 0,4 3-7 15,1 3-11-15,4 3-11 0,2 0-1 16,4 2 1-16,3 2-32 0,5 0-18 0,0 0-130 16,1-1-137-16,1-3-349 0</inkml:trace>
  <inkml:trace contextRef="#ctx0" brushRef="#br0" timeOffset="50700.9212">17821 11954 742 0,'-7'-4'168'0,"-2"2"5"0,1 3-127 0,-2 0-5 0,-3 3 7 16,-4 6-9-16,-3 4-8 0,-5 6-3 16,-3 6-4-16,-2 4-8 0,2 7-5 15,1-1-4-15,5 1-1 0,6-3-3 16,8-5-1-16,7-3-2 0,7-5 1 0,5-7-1 16,4-4 0-16,6-6 1 0,4-5-1 31,2-8 1-31,2-7 0 0,1-6 0 0,-2-7-1 15,-2-3 0-15,-3-3 0 0,-3 0 0 16,-4 1 0-16,-2 4 0 0,-6 7-1 16,0 7 0-16,-4 8 0 0,-1 8-1 0,-3 10 0 15,-3 11 1-15,2 9 0 0,-2 7-1 16,0 5 2-16,-2 4 0 0,-1 1 0 16,0 1 1-16,0-3-1 0,-2-4 0 0,0 2 0 15,0-1 1-15,-3-2-1 0,-2 0 0 16,-3-5 1-16,-2 0-1 0,-5-6-1 15,-4-5-1-15,2-7 0 0,0-7-1 0,1-9 0 16,5-9-1-16,6-9 0 0,8-9 1 16,8-9 1-16,9-3 0 0,9-7 1 15,9-3-1 1,8-2 2-16,7-2 0 0,5 1 1 16,3 2 1-16,-2-1 0 0,3 5 1 15,-1 1 1-15,1 4 1 0,-5 5 0 0,-2 2-1 16,-3 0 0-16,1 2 0 0,-5 2-1 15,-10 0-1-15,-5-1 0 0,-5-3-1 16,-4-2 0-16,-8 1 0 0,-3-3 0 16,-5 2 0-16,-2 4-1 0,-3 3 0 0,0 7 0 15,-3 8-1-15,-1 9 0 0,-3 9 1 0,-1 12 0 16,-2 8 1-16,-2 8 1 0,0 5 0 16,-3 8 2-16,0 4-1 0,-2-2 1 15,-2 3 0-15,-1 1 0 0,-2-1-1 16,-1 2 0-16,4-5-1 0,1-4 0 15,5-5-1-15,3-8 0 0,7-7-1 0,2-9-1 0,6-7 0 16,4-8-1-16,9-8-1 0,8-6 1 16,7-7-2-16,5-4 1 0,6-3 1 15,6-1 0-15,1 3 0 0,-4 4 0 16,-2 6 0-16,-3 8 1 0,-3 7 0 16,-5 5 0-16,-5 4 0 0,-4 5 0 31,-1 5 0-31,-5 1 0 0,-2 0 1 0,-3-1 0 0,0-1 0 15,0-2 0-15,0-4 1 0,-3-3-1 16,4-5 0-16,3-4 0 0,2-7-3 16,3-6-2-16,1-6-2 0,-1-4-1 15,2-6-1-15,-3-7 0 0,-2-2 0 16,-1-4 2-16,-1 3 2 0,1 0 2 16,-2 5 1-16,-4 7 1 0,0 6 3 0,-3 5 1 0,-5 11 2 15,-4 6 0-15,-5 8 2 0,-2 3 2 16,-1 6 1-16,-2 3 0 0,0 3-1 15,0-1 1-15,2 0-1 0,2 0-1 16,3-3-2-16,5-5-1 0,3 0-2 16,4-7-1-16,4 0 0 0,5-6 0 15,7-7 0 1,8-3 0-16,4-3 0 0,4-7-1 0,3 0 0 16,2 0-1-16,-1-1-1 0,-6 1 0 15,-7 0 0-15,0 1-1 0,-5 3 0 16,-6-2 0-16,-2 1-1 0,-3-2 1 15,-1 1-1-15,-3 0 1 0,-4 0-1 16,0-1 1-16,-2 2 0 0,-1 2 1 16,-1 2 0-16,0 3 0 0,0 1 1 0,-1 4-1 0,1 0-1 15,-1 4 0-15,2 3-1 0,1 2 0 16,0 1 1-16,3 0-1 0,0 3 0 16,3-1 2-16,2-2 1 0,2-1 0 15,2-3 1-15,10-1-1 0,11-1 0 16,2-2 1-16,3 2-1 0,-1 3 0 15,5 2 0-15,-3 4 0 16,-12 2 0-16,-10 3-1 0,-7 3 0 16,-9 0 1-16,-5 1-1 0,-9 2 2 15,-7-2 0-15,-6 3 2 0,-5 1 1 16,-4-1 1-16,3-2 1 0,2-1 0 16,0-3 1-16,8-2-2 0,4-4-1 15,11-2-1-15,8-3 0 0,14-3 0 16,7-5 0-16,7-4 0 0,9-4 0 0,8-5 0 0,9-4 0 15,2-2-1-15,0-5-1 0,-2-2 0 16,0-4 0-16,-6-6 0 0,-5-3 0 16,-7-8-1-16,-5-5 0 0,-5-5-2 15,-6 0-1-15,-6 0 0 0,-5 4 0 16,-3 5-1-16,-8 4 0 0,-3 8 1 0,-4 11 1 16,-1 9 0-16,-4 10 0 0,-1 13 1 0,0 13 2 15,-1 11 1-15,0 12 3 0,-1 7 1 16,2 11 3-16,2 7 0 0,4 1 1 15,0 3-1-15,4-3-2 0,1-2 0 16,4-4-3-16,3-8-1 0,2-6-1 16,1-8 0-16,4-7-1 0,2-8-8 0,2-6 1 31,1-7 9-31,3-9-78 0,-2-9-142 0,-1-4-175 16,-6-5-433-16</inkml:trace>
  <inkml:trace contextRef="#ctx0" brushRef="#br0" timeOffset="50832.236">19753 11547 903 0,'2'-19'191'0,"16"-4"2"0,13 0-149 15,17 5-33-15,14 1-1 0,9 4 1 16,3 1 4-16,-3 3 14 0,-5 5 18 16,-10 4-242-16,-13 5-182 0,-22 3-505 15</inkml:trace>
  <inkml:trace contextRef="#ctx0" brushRef="#br0" timeOffset="51501.759">9834 13049 651 0,'16'-25'152'0,"-6"7"8"16,-9-2-77-16,0 10-38 0,-1 2-4 16,-3 5 5-16,-5 8 2 0,-1 6-8 0,0 5-4 15,2 7-9-15,1 6-8 0,3 5-5 16,4 4-2-16,3-1-1 0,4 1-2 16,2-4-1-16,2-5-3 0,1-4 0 0,0-4-1 15,1-6-1-15,1-3 0 0,-2-2-1 16,-1-4 0-16,-1-4 1 0,-1-2 0 15,-2-4 2 1,1-3 0-16,-1-4 2 0,1-4 2 16,-1-5 0-16,3-4 2 0,3-7 1 15,-1-4-1-15,2-2 0 0,0-4-2 16,2 0 0-16,-1 0-2 0,0 4-1 0,-2 3-2 16,-1 6-1-16,-3 5-1 0,-1 5-1 15,-4 6-1-15,-2 5-1 0,-2 7-2 16,-1 9-5-16,-2 2 1 0,0 6-15 0,0 3-64 15,-1 6-136-15,0 0-171 0,-3 0-418 16</inkml:trace>
  <inkml:trace contextRef="#ctx0" brushRef="#br0" timeOffset="51917.6165">9454 13884 591 0,'11'-25'144'0,"-4"6"8"0,-3 3-73 0,1 8-33 16,-1 8-6-16,-1 9 6 0,-2 10-2 15,-3 12-6-15,0 9-6 16,0 11-5-16,0 6-3 0,-2 3-6 0,1-1-6 15,-1 2-3 1,-2-4-2-16,2-6-2 0,-3-3 3 16,1-3-9-16,-2-6-12 0,-1-3-43 15,2-5-132-15,-2-8-152 0,1-5-384 0</inkml:trace>
  <inkml:trace contextRef="#ctx0" brushRef="#br0" timeOffset="52534.072">9394 14344 668 0,'2'-21'154'15,"3"3"3"-15,4 2-103 0,7-2-23 0,5 1-4 16,6-3 3-16,5-2-4 16,1-3-7-16,4-3-2 0,0-2-5 0,0-2-3 15,-3-3-3-15,-4-1-3 0,-4-1-5 16,-4-3-4-16,-3 0-4 0,-6-2-1 16,-5-2 0-16,-5 2-2 0,-6 1 1 0,-3 6 3 15,-3 8 8-15,-3 9 7 0,-1 10 4 0,-1 16 4 16,-1 13 4-16,1 12 5 0,0 11 3 15,1 8-2-15,2 7-2 0,1 6-1 16,4 1-3-16,2 0-2 0,2 1-4 31,1 0-3-31,-1-4-2 0,-1-1-2 0,-2-5-1 16,0-4-2-16,-2-4 0 0,1-9-1 0,-1-7-3 16,3-6-2-16,1-9-4 0,2-8-1 15,4-11-1-15,2-11 1 0,5-7 1 16,3-8 1-16,5-5 3 0,1-5 4 15,4-1 0-15,1 4 1 0,0 4 0 16,1 6 2-16,-4 9 0 0,-1 7 1 16,-1 7 1-16,-2 6 1 0,-1 5-1 0,-2 4 1 0,-1 2-2 15,-1 1 1-15,-1 1-1 0,-1-1-1 16,0 0-1-16,0-4 0 0,-1-4 0 16,4-6-1-16,1-3 0 0,3-6 1 15,2-3-1-15,2-8 0 0,1-6 0 16,-2-5 0-16,2-4 0 0,-4-5-1 15,-5-4 1 1,-4-4-1-16,-4 2 1 0,-3 6 0 0,-4 7 0 16,-4 4 0-16,-3 11 1 0,-1 7 0 15,-4 14 3-15,-3 6 2 0,-3 9 3 16,-1 3 4-16,0 5 3 0,1 4 2 16,3 2 2-16,4-3 1 0,6-1-2 15,9-3-4-15,10-4-1 0,7-5-4 16,7-6-3-16,6-6-3 0,4-7-1 0,2-6 0 0,1-3-7 15,-4-3-8-15,-3 0-13 0,-8 0-30 16,-5 3-25-16,-8 7-148 0,-7 1-172 16,-8 2-393-16</inkml:trace>
  <inkml:trace contextRef="#ctx0" brushRef="#br0" timeOffset="53388.0827">11087 14167 593 0,'-11'-11'155'0,"-3"4"6"16,4 2-51-16,-1 7-57 0,1 3-8 16,-1 5 3-16,0 5-4 0,0 4-8 15,0 5-5-15,1 5-5 0,0 4-5 16,4 2-4-1,1 0-4-15,3 1-3 0,3-3-3 16,4-1-3-16,4-6-2 0,5-5 0 0,3-8-1 0,5-3 0 16,2-9 1-16,3-5-1 0,2-8 0 15,1-6 1-15,-1-7-2 0,0-2-1 16,-4-4-2-16,-3-1-1 0,-5 1 0 16,-5 1-1-1,-5 1 0-15,-7 5 1 0,-6 2 2 0,-4 4 0 0,0 5 2 16,-1 4-1-16,-1 6 0 0,1 5 1 0,1 6 0 15,1 5 0-15,2 4 2 0,3 4 1 16,2 2 0-16,4 0 2 0,3 0 0 16,5-2 0-16,5-3 1 0,2-1-2 15,4-7 1-15,2-4 0 0,3-3-1 16,2-8 1-16,2-3-1 0,2-5-1 16,2-4 0-16,0-4 0 15,-1-1 0-15,-4-1-1 0,-3 0-1 16,-7-1 1-16,-7 0 0 0,-7 1 0 15,-5 1-1-15,-7 2 0 0,-4 4 0 16,-1 3-1-16,-3 5 0 0,0 6-1 16,-1 6 1-16,1 6-1 0,2 6 1 15,3 4 0-15,2 3 1 0,5 1 1 0,4 3 1 16,4-1 0-16,6 0 1 0,5-2 0 0,2-2 0 16,5-3-1-16,3-4 1 0,1-6-2 15,4-8 1-15,0-5 0 0,2-6-1 16,-1-6 0-16,0-3 0 0,-2-5 0 15,-3 1 0-15,-4 1-1 0,-7-4 0 16,-4-1 0-16,-5 1 0 0,-5-2-1 16,-5 3 0-16,-2 1-1 0,-1 3 1 0,-1 7-1 0,0 7-1 15,-1 9 1-15,0 10 0 0,2 8 0 16,0 8 1-16,2 4 0 0,0 5 2 16,3 3 1-16,2 1 0 0,1-3 1 15,0-2-1-15,2-2 0 0,3-4-2 16,-1-4 2-16,3-4-2 0,0-4-6 0,0-7-8 31,-1-6-20-31,2-7-24 0,-1-8-157 0,-1-3-169 16,-2-6-410-16</inkml:trace>
  <inkml:trace contextRef="#ctx0" brushRef="#br0" timeOffset="53535.2499">11918 13894 811 0,'-4'-7'169'0,"2"1"1"0,3 3-136 0,5 2-29 15,7 1 0-15,2 1 0 0,3 3 7 16,1 1-4-16,3 1-19 0,1 1-26 16,0 1-136-16,-2 1-143 0,-2 0-366 0</inkml:trace>
  <inkml:trace contextRef="#ctx0" brushRef="#br0" timeOffset="53989.1701">12092 14330 643 0,'-26'-3'150'0,"6"1"5"15,5-2-101-15,6-2-20 0,9-4 1 16,7-3 6-16,6-3-10 0,5-4-6 0,7-3-3 16,3-2-3-16,4 1-2 0,0 2 1 15,-1 2-2-15,-2 5-1 0,-2 5-1 0,-4 7-2 16,-2 5-1-16,-3 7-1 0,-5 6-2 15,-3 6 0-15,-3 1 1 0,-5 3-1 16,-2 2 1-16,-5 2-2 16,-2-1 0-16,-2-2-1 0,-2 1-1 0,-4-3-1 0,0-2-1 15,0-4 0-15,0-2-1 0,1-3 1 16,1-4 1-16,2-6 1 0,3-2 1 0,6-5-1 16,8-10 0-16,6-6 0 0,4-11 0 15,7-4-3-15,7-8-1 0,3-5-1 16,3-3 1-16,0 3-1 0,-1 5 0 31,0 6 0-31,-3 6 1 0,-3 8-2 0,-3 11 1 16,-4 7 1-16,-5 10 2 0,-4 9 1 15,-3 8 3-15,-4 6 3 0,-4 6 2 0,-3 5 2 16,-5 2 0-16,-3 1 0 0,-3 1-2 16,-1-4-3-16,-1-4-2 0,0-2 0 15,2-2-8-15,2-5-9 0,5-4-5 16,4-7-7-16,6-6-66 0,7-8-135 0,6-5-173 15,12-8-406-15</inkml:trace>
  <inkml:trace contextRef="#ctx0" brushRef="#br0" timeOffset="54789.2555">12797 14340 516 0,'-17'19'125'0,"3"-1"13"16,2-3-21-16,1-4-77 0,2-1 5 0,2-6 5 15,-1-1 9-15,4-4-4 0,2-5-11 16,5-6-9-16,4-2-12 0,6-7-6 16,5-6-6-16,4-3-3 0,3-3-2 15,4 0-1-15,-1 4-1 0,1 3 1 16,-2 5 1-16,-3 8-1 0,-2 8 1 0,-2 6 2 16,-3 6 2-16,-3 8 0 0,-2 4 0 0,-4 5 0 15,-2 4 2-15,-4-1 1 0,-4 4 1 16,-4 1-2-16,-3-3 0 0,-2 2 0 15,-4-1-1-15,-4-1-3 0,-1 1-2 16,-2-5-2-16,-5-1 0 0,2-1-2 16,1-7-1-16,4-2 1 0,4-6-1 0,4-4-2 15,5-8 0-15,12-9 0 0,6-4-1 0,7-9 1 16,9-4-1-16,4-6 0 0,11-4 0 16,3 1 2-16,0 4 0 0,-1 1 0 15,-4 7-1-15,-4 8 1 0,-2 6 0 16,-7 6 0-16,-5 6 0 0,-4 4 0 31,-3 6 1-31,-2 4 0 0,-4 1 0 0,-1 2 1 16,-2-3 1-16,-1 0-1 0,-1-2 0 0,1-3 0 15,2-5 0-15,3-4 0 0,2-5-1 16,4-4 0-16,3-6-2 0,2-4-1 16,3-5 0-16,-2-6-3 0,-1-3-1 15,-6-2 0-15,-3 2 0 0,-6 3 1 16,-6 3 1-16,-7 6 1 0,-4 8 1 0,-4 11 1 15,-2 8 3-15,-2 6 2 0,-1 9 1 0,-2 5 3 16,1 6 3-16,1 2 4 0,1 2 1 16,3-2 0-16,2-1-2 0,6-3-2 15,4-6-1-15,7-6-4 0,4-4-3 16,7-8-2-16,5-5 0 0,4-5 0 16,2-5-1-1,4-5 1-15,0-1-1 0,3-3 0 0,0 0 0 16,0 0-2-16,-1 3 1 0,-2 1-1 15,-4 5 0-15,-1 3 0 0,-4 5-1 16,-4 4 1-16,-4 3 0 0,-3 5 0 16,-1 4 1-16,-3 3-1 0,-1 3 1 15,-2-1 1-15,-1 1-1 0,1 0 1 16,0-2 0-16,0 0-1 0,2-2 1 0,0-1 0 16,3 2 2-16,0 4 2 0,2 3 2 15,0 4 2-15,2 5 0 0,1 2 2 0,1 4-2 16,4-3 0-16,3-1-3 0,4-4-2 15,6-6-1-15,4-8-1 0,6-5 1 16,3-6-7-16,1-8-11 0,-2-10 7 16,-4-9 18-16,-4-10-78 0,-7-6-169 0,-5-9-192 0,-5-2-478 15</inkml:trace>
  <inkml:trace contextRef="#ctx0" brushRef="#br0" timeOffset="55089.225">14766 14534 763 0,'3'-3'169'0,"0"-2"5"0,1-1-123 16,1 2-25-16,-1-2 9 0,0 2 12 0,2-2-34 31,-1-1-181-31,3-2-165 0,1 1-444 0</inkml:trace>
  <inkml:trace contextRef="#ctx0" brushRef="#br0" timeOffset="56722.7374">20459 8770 894 0,'121'16'25'16,"23"15"129"0,11 8-158-16,3 14 4 15,-19 7-2 1,-41 16-2-16,-60 9 17 15,-50 6 3-15,-47 4 4 0,-41 8 4 16,-27 0 4-16,-9-1 5 0,11-12 4 0,28-9-16 16,20 0-4-16,28-1-4 0,27-2-4 15,27-5-3-15,26-2-2 0,21-3-3 0,16-6 1 63,14-5 0-63,8-5-1 15,8-2-1-15,6-4 1 0,1-1-2 0,4 5 1 0,-1-1-1 0,-5 4 1 0,-5-3 0 0,-17 1-1 0,-15 0 1 0,-19 3 0 0,-22-1 1 0,-22 2 1 0,-20 0 3 0,-18 2 2 16,-14-1 5-16,-12 0 1 0,-9 0 1 0,-3-2 2 16,-1-2 2-16,5-3-2 0,8-5-3 15,10-1-3-15,15-5-2 0,15-3-1 16,14-1-3-16,14-3-2 0,13 0-2 31,12 1 0-31,10 1 0 0,8-1 0 0,9 3 0 16,8 0 0-16,4 3 0 0,1 2 0 15,0 0 1-15,-8 1-1 0,-7 2 0 16,-11-3 0-16,-15 0 1 0,-16-2 0 0,-16-1 1 16,-17-1 0-16,-16-2 1 0,-15 0 3 15,-12 1 2-15,-12 0 0 0,-7 0 0 16,-8-1 0-16,-3 1-1 0,1-2 0 0,3-4-6 16,6-6-5-16,13-5-7 0,12-7 0 15,20-8-9-15,24-12 68 0,18-12-266 0,19-8-184 16,30-10-499-16</inkml:trace>
  <inkml:trace contextRef="#ctx0" brushRef="#br0" timeOffset="57306.9402">23494 9781 642 0,'-28'-40'107'0,"4"3"-1"0,5 5-123 16,8 8 12-16,7 6 6 0,3 4 31 15,2 2 19-15,1 5 7 0,0 1 4 16,1 2-5-16,1 3-15 0,0 1-14 16,2 4-7-1,0 6-1-15,3 10 0 0,2 10 0 16,0 11 0-16,1 9 1 0,-2 13-1 0,1 10-1 15,-1 14-3-15,-5 3-3 16,1-1-3-16,-1 0-2 0,1-1-1 0,1-7 0 16,2-9-2-16,1-15 1 0,1-12 0 15,-1-10-1-15,-1-10 2 0,0-13 6 16,1-13 5-16,-1-16 0 0,1-14-1 0,1-12 1 16,3-8-1-16,6-17-2 0,2-11-8 0,3-11-4 15,7-4-1-15,0-6-2 0,3-9 1 16,5-4-1-16,3 2-1 0,2 7 1 15,1 11-1-15,-8 14 1 0,-2 15-1 16,-3 18 0-16,-8 16-1 0,-7 17-3 16,-9 12-4-1,-3 13-5-15,-5 11-7 0,-3 10-13 0,-1 10-15 16,-2 9-42-16,2 6-124 0,2 9-154 16,3 3-362-16</inkml:trace>
  <inkml:trace contextRef="#ctx0" brushRef="#br0" timeOffset="57522.4626">24400 10072 768 0,'9'-4'159'0,"3"2"-1"0,-4 4-133 16,2 5-22-16,-3 4 1 0,0 8 5 15,-5 8 3-15,-5 9 2 0,-5 4 1 16,-3 4 3-16,-3 1-3 0,-1 3-6 0,-1-3-2 15,1-6-2-15,3-5 2 0,4-5-4 0,8-5 2 16,6-7-34-16,6-10-146 0,7-9-147 16,6-10-388-16</inkml:trace>
  <inkml:trace contextRef="#ctx0" brushRef="#br0" timeOffset="57675.2966">24571 9758 724 0,'-10'-19'158'0,"1"6"-1"16,4 5-105-16,8 5-45 0,7 5-5 16,10 5 11-16,6 3-11 0,9 1-12 15,4 1-147-15,9 5-136 0,-3 0-362 16</inkml:trace>
  <inkml:trace contextRef="#ctx0" brushRef="#br0" timeOffset="58075.8888">25250 9871 796 0,'-20'-8'176'0,"0"1"3"16,0 4-141-1,4 6-9-15,-1 8 3 0,-1 6 2 0,-7 8-5 16,-6 11-7-16,-4 8-3 0,-4 7-3 16,-1 9-7-16,-2-2-4 0,5 2 0 15,7-5-2-15,9-7-2 0,7-3 0 16,11-10-2-16,13-10 1 0,13-11 1 15,13-9-1-15,12-10-2 0,8-10-2 16,11-11-4-16,3-13-1 0,-3-8 0 0,0-8 0 16,-7-10-1-16,-2-11 2 0,-3-3 4 0,-8-12 3 15,-4-1 1-15,-4 2 0 0,-4 4 0 16,-4 10 2-16,-9 10 3 0,-6 12 5 16,-6 17 1-16,-3 12-1 0,-2 11 1 15,-3 15 0-15,-5 12-2 0,-4 13-1 16,-2 13-4-16,-5 13 1 0,-3 13 2 0,-6 10 2 0,-8 8-1 15,2 5 1-15,0 0-2 0,1 0-1 16,1-8-1-16,6-8-3 0,4-8 0 16,8-11 1-16,4-14-5 0,4-11-7 15,4-12 2-15,5-12-66 0,8-14-129 16,7-8-9-16,6-17-140 0,5-7-268 16</inkml:trace>
  <inkml:trace contextRef="#ctx0" brushRef="#br0" timeOffset="58554.8962">25858 9843 674 0,'-1'-2'149'16,"-3"8"7"-16,-4 2-91 0,-2 4-25 16,0 3-4-16,-7 1 2 0,0 4 4 15,-6-1 1-15,-4 1-2 0,0 0-7 16,-5-1-9-16,-2-1-5 0,-1 0-4 0,-1-3-3 0,4-2-3 16,5-1-5-16,4-5-1 0,5-2-3 15,8-3-2-15,10-6 1 0,11-4-2 16,7 0 1-16,8-4-1 0,5 3 0 15,5 2 0-15,3 5 1 0,0 11 0 16,-5 5 0-16,-3 7 0 0,-5 6 1 0,-3 6 0 31,-5 2 2-31,0 1 2 0,-3-3 1 0,1-2 0 16,-3-3 0-16,2-5 0 0,-1-5 0 16,2-8-1-16,-1-7 0 0,7-4-1 15,2-10-3-15,2-7-8 0,2-8-4 16,1-9-3-16,-3-3-2 0,1-5-1 15,-11-2 0-15,-2-1 3 0,-5 1 6 16,-2 7 4-16,-5 6 4 0,-2 5 4 0,-1 7 3 0,0 8 1 16,-5 8 1-16,-4 7 1 0,-4 7 3 15,-7 7 2-15,-5 6 0 0,0 6-1 16,-5 4 2-16,0 4 0 0,5 4 0 16,4 1-2-16,8-2-2 0,7-4-1 15,6-5-3-15,7-2-1 0,6-8-1 0,10-6-1 16,5-5-1-16,9-6 0 0,3-3-1 0,8-3 0 15,4-1 0-15,4-5-2 0,1-2-4 16,-1-3-6-16,-4-4-7 0,0-3-5 16,-9-3-13-16,-4-3-16 0,-7-1-34 15,-8 0 32-15,-6-1-154 0,-12 5-141 16,-6 3-341-16</inkml:trace>
  <inkml:trace contextRef="#ctx0" brushRef="#br0" timeOffset="59309.1482">26408 10333 622 0,'-9'4'143'16,"0"-1"9"-16,3-2-62 0,4 0-49 0,5-2 2 16,4-3 3-16,5 0 2 0,1-4-6 15,6-4-7-15,3-5-12 0,3-4-11 16,4-3-3-16,4-4-2 0,-1-1-1 15,2 1 0-15,-1 2-1 0,-1 3 1 0,-4 5-2 16,-3 4 0-16,-6 7-1 0,-3 7 0 31,-1 6 1-31,-5 5 0 0,-3 8 1 0,0 3 0 16,-2 5 0-16,1 2 0 0,-2-2 1 16,3-1 0-16,-2-4-1 0,4-3 1 15,2-5 0-15,2-6 0 0,3-7 0 0,3-7 0 16,3-9-2-16,4-5 0 0,-2-7-1 15,2-4-1-15,0-5-2 0,-2-2 0 16,0-3-1-16,-3 1 0 0,-5 1 0 0,-1 4 1 16,-2 1-1-16,-6 7 1 0,-1 4 1 15,-3 8-1-15,-3 5 0 0,-2 10 0 16,-3 5 0-16,-1 7 1 0,1 7 0 0,-1 4 0 16,4 4 2-16,2 4 0 0,5-3 2 15,3 0 1-15,4-5 2 0,7-5 3 16,7-4 2-16,5-6 0 0,2-5 0 0,4-9-1 31,6-5-2-31,1-6-3 0,1-9-3 16,-3-1-2-16,-3-5-1 0,1-2 0 15,-6 0-1-15,-5-2 0 0,-6 4 0 0,-4 5 0 16,-6 2 1-16,-4 5-1 0,-5 6-1 16,-4 9-1-16,-3 11 1 0,-2 11 0 15,-4 9 0-15,0 9-1 0,-2 14 1 0,1 8 1 16,1 10 1-16,3 7-1 0,5 3 1 15,4 5-1-15,1 7 0 0,4 1-1 16,2 0 0-16,2-3 1 0,1-6-2 16,-3-2 1-16,-2-8-1 0,-2-10-1 0,-4-12 1 15,-5-12 0-15,-7-8 1 0,-9-14 1 16,-11-10 0-16,-7-10 2 0,-6-11 0 0,-2-9 4 16,-1-4 4-16,3-6 3 0,9-4 0 15,11-7 1-15,11-3 1 0,16-3-2 16,12-8-3-16,17-4-4 0,14-3-4 0,10 5-1 15,11 6-3-15,5 6-11 0,2 13-9 16,-3 11-11-16,-3 14-6 0,-6 10-14 16,-3 9-2-1,-5 9-38-15,-6 7 16 0,-2 4-134 16,0 7-138-16,1 1-340 0</inkml:trace>
  <inkml:trace contextRef="#ctx0" brushRef="#br0" timeOffset="59425.0378">28971 10803 862 0,'-8'-2'185'16,"-4"5"12"-16,-4 4-177 0,-5 4-195 0,-5 2-157 15,1 3-425-15</inkml:trace>
  <inkml:trace contextRef="#ctx0" brushRef="#br0" timeOffset="138570.9151">18642 11334 498 0,'3'4'106'0,"-5"-1"3"0,-2 3-70 16,-1 0-17-16,0 0 6 0,1-1 3 15,1-1 2-15,0-2 2 0,1 1 1 16,1-2-6-16,2-1-5 0,1-1-3 15,4-3-1 1,0-1 0-16,3-4-1 0,2-3-3 16,1-4-2-16,1-5-4 0,-1-4-4 15,-1-6-2-15,-2-1-3 0,-2 0 0 0,-2-2 0 16,-2 3-1-16,0 1-1 0,-2 7 1 16,-1 6 0-16,0 4 0 0,-1 5-2 15,-1 11 0-15,-1 7 2 0,1 5 1 16,-2 8 2-16,-1 7 2 0,0 5 1 0,-2 4 4 15,1 0 2-15,-1-2-1 0,2 0 0 16,-1-4-2-16,2-5-1 0,2-2-2 16,2-6-3-16,1-2 1 0,1-3-1 0,1-4-4 15,-1-2-7-15,2-3-38 0,-2-9-132 16,-1-2-146-16,-4-2-371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2C5C-30F9-4298-8EC3-DA71F93179E2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EC31-185D-4E39-8639-7D4827C5A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598 RM</a:t>
            </a:r>
            <a:br>
              <a:rPr lang="en-US" dirty="0"/>
            </a:br>
            <a:r>
              <a:rPr lang="en-US" dirty="0"/>
              <a:t>Review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3</a:t>
            </a:r>
            <a:r>
              <a:rPr lang="en-US" baseline="30000" dirty="0"/>
              <a:t>rd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24446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2509"/>
                <a:ext cx="10515600" cy="58444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3. Suppose the cost on each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not a constant but 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non-decreasing concave function </a:t>
                </a:r>
                <a:r>
                  <a:rPr lang="en-US" dirty="0"/>
                  <a:t>of the number of agents using it,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non-decreasing,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decreasing. </a:t>
                </a:r>
                <a:r>
                  <a:rPr lang="en-US" dirty="0" err="1"/>
                  <a:t>PoS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2509"/>
                <a:ext cx="10515600" cy="5844454"/>
              </a:xfrm>
              <a:blipFill>
                <a:blip r:embed="rId2"/>
                <a:stretch>
                  <a:fillRect l="-1217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87320" y="1343160"/>
              <a:ext cx="10358640" cy="333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7960" y="1333800"/>
                <a:ext cx="10377360" cy="33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42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 and DSIC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92040" y="1487520"/>
              <a:ext cx="8636400" cy="382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2680" y="1478160"/>
                <a:ext cx="8655120" cy="38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04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Myerson’s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single parameter setting, an allocation and a payment rule is DSIC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marL="514350" indent="-514350">
                  <a:buAutoNum type="arabicParenR"/>
                </a:pPr>
                <a:r>
                  <a:rPr lang="en-US" dirty="0"/>
                  <a:t>Allocation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(.,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monotone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𝑗𝑢𝑚𝑝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386760" y="3731040"/>
              <a:ext cx="4355280" cy="202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7400" y="3721680"/>
                <a:ext cx="4374000" cy="20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40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7164"/>
                <a:ext cx="10515600" cy="57797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4. Knapsack auction with two sacks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7164"/>
                <a:ext cx="10515600" cy="5779799"/>
              </a:xfrm>
              <a:blipFill>
                <a:blip r:embed="rId2"/>
                <a:stretch>
                  <a:fillRect l="-1217" t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45640" y="1025280"/>
              <a:ext cx="8781480" cy="4817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6280" y="1015920"/>
                <a:ext cx="8800200" cy="48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9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Myerson’s Optimal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Virtual value: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 algn="ctr">
                  <a:buNone/>
                </a:pPr>
                <a:r>
                  <a:rPr lang="en-US" dirty="0"/>
                  <a:t>Maximizing expected revenue = maximizing expected virtual welfare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Optimal DSIC auction: 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Given bids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allocate so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maximized</a:t>
                </a:r>
              </a:p>
              <a:p>
                <a:pPr marL="514350" indent="-514350">
                  <a:buAutoNum type="arabicParenR"/>
                </a:pPr>
                <a:r>
                  <a:rPr lang="en-US" dirty="0"/>
                  <a:t>If monotone allocation, then decide prices as per Myerson’s lemma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815640" y="1472760"/>
              <a:ext cx="5154120" cy="2503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6280" y="1463400"/>
                <a:ext cx="5172840" cy="25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48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7436" y="360218"/>
                <a:ext cx="10515600" cy="580750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uniform over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ponential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distribution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5. Allocation: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7436" y="360218"/>
                <a:ext cx="10515600" cy="5807508"/>
              </a:xfrm>
              <a:blipFill>
                <a:blip r:embed="rId2"/>
                <a:stretch>
                  <a:fillRect l="-1159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65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 set of outcomes.</a:t>
                </a:r>
              </a:p>
              <a:p>
                <a:pPr marL="0" indent="0">
                  <a:buNone/>
                </a:pPr>
                <a:r>
                  <a:rPr lang="en-US" dirty="0"/>
                  <a:t>Allocation: Social welfare maximizing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Payment of 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Harm it causes by participating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  <a:blipFill>
                <a:blip r:embed="rId2"/>
                <a:stretch>
                  <a:fillRect l="-1217" t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82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6327"/>
                <a:ext cx="10515600" cy="58906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6. Procurement Auction: Auctioneer needs to buy out a house. There is a set A of sellers, and seller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 house with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. Design a VCG mechanism.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6327"/>
                <a:ext cx="10515600" cy="5890636"/>
              </a:xfrm>
              <a:blipFill>
                <a:blip r:embed="rId2"/>
                <a:stretch>
                  <a:fillRect l="-1217" t="-1760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4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855" y="2923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Auction with unit demand agents.</a:t>
            </a:r>
          </a:p>
        </p:txBody>
      </p:sp>
    </p:spTree>
    <p:extLst>
      <p:ext uri="{BB962C8B-B14F-4D97-AF65-F5344CB8AC3E}">
        <p14:creationId xmlns:p14="http://schemas.microsoft.com/office/powerpoint/2010/main" val="408949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8691"/>
                <a:ext cx="10515600" cy="57982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Multi Item Procurement: Auctioneer wants to buy a bandwidth block of size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.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channel operators are willing to sell.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block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values it at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Greedy allocation rule: sort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in increasing order and buy in order until filled.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8691"/>
                <a:ext cx="10515600" cy="5798272"/>
              </a:xfrm>
              <a:blipFill>
                <a:blip r:embed="rId2"/>
                <a:stretch>
                  <a:fillRect l="-1217" t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8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681"/>
            <a:ext cx="10515600" cy="44551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Equilibrium in two player games: Nash, Correlated, </a:t>
            </a:r>
            <a:r>
              <a:rPr lang="en-US" dirty="0" err="1"/>
              <a:t>Stackelberg</a:t>
            </a:r>
            <a:endParaRPr lang="en-US" dirty="0"/>
          </a:p>
          <a:p>
            <a:pPr lvl="1"/>
            <a:r>
              <a:rPr lang="en-US" dirty="0"/>
              <a:t>Computation and hardness. Complexity classes PPAD, PPA, PLS, and PPP</a:t>
            </a:r>
          </a:p>
          <a:p>
            <a:r>
              <a:rPr lang="en-US" dirty="0"/>
              <a:t>Selfish Routing</a:t>
            </a:r>
          </a:p>
          <a:p>
            <a:pPr lvl="1"/>
            <a:r>
              <a:rPr lang="en-US" dirty="0"/>
              <a:t>Non-atomic and Atomic. Potential Games. </a:t>
            </a:r>
            <a:r>
              <a:rPr lang="en-US" dirty="0" err="1"/>
              <a:t>PoA</a:t>
            </a:r>
            <a:r>
              <a:rPr lang="en-US" dirty="0"/>
              <a:t> and Smoothness framework</a:t>
            </a:r>
          </a:p>
          <a:p>
            <a:pPr lvl="1"/>
            <a:r>
              <a:rPr lang="en-US" dirty="0"/>
              <a:t>Cost-sharing games</a:t>
            </a:r>
          </a:p>
          <a:p>
            <a:r>
              <a:rPr lang="en-US" dirty="0"/>
              <a:t>Auctions</a:t>
            </a:r>
          </a:p>
          <a:p>
            <a:pPr lvl="1"/>
            <a:r>
              <a:rPr lang="en-US" dirty="0"/>
              <a:t>Truthful Auction, Myerson’s Lemma</a:t>
            </a:r>
          </a:p>
          <a:p>
            <a:pPr lvl="1"/>
            <a:r>
              <a:rPr lang="en-US" dirty="0"/>
              <a:t>Myerson’s optimal Auction. Bulow-</a:t>
            </a:r>
            <a:r>
              <a:rPr lang="en-US" dirty="0" err="1"/>
              <a:t>Kempler</a:t>
            </a:r>
            <a:r>
              <a:rPr lang="en-US" dirty="0"/>
              <a:t> Theorem</a:t>
            </a:r>
          </a:p>
          <a:p>
            <a:pPr lvl="1"/>
            <a:r>
              <a:rPr lang="en-US" dirty="0"/>
              <a:t>Without money: Voting, House Allocation, Stable Matching</a:t>
            </a:r>
          </a:p>
          <a:p>
            <a:r>
              <a:rPr lang="en-US" dirty="0"/>
              <a:t>Markets: Fisher and Exchange model</a:t>
            </a:r>
          </a:p>
          <a:p>
            <a:pPr lvl="1"/>
            <a:r>
              <a:rPr lang="en-US" dirty="0"/>
              <a:t>Equilibrium Characterization and Computation</a:t>
            </a:r>
          </a:p>
        </p:txBody>
      </p:sp>
    </p:spTree>
    <p:extLst>
      <p:ext uri="{BB962C8B-B14F-4D97-AF65-F5344CB8AC3E}">
        <p14:creationId xmlns:p14="http://schemas.microsoft.com/office/powerpoint/2010/main" val="188492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 Market and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6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7927"/>
                <a:ext cx="10515600" cy="57890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8. Compute equilibrium for the following market: two buyers, 3 goods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=6,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7927"/>
                <a:ext cx="10515600" cy="5789036"/>
              </a:xfrm>
              <a:blipFill>
                <a:blip r:embed="rId2"/>
                <a:stretch>
                  <a:fillRect l="-1217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79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455"/>
            <a:ext cx="10515600" cy="58075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Computing equilibrium of exchange market with Leontief utilities and pairing economy is PPAD-hard. </a:t>
            </a:r>
          </a:p>
        </p:txBody>
      </p:sp>
    </p:spTree>
    <p:extLst>
      <p:ext uri="{BB962C8B-B14F-4D97-AF65-F5344CB8AC3E}">
        <p14:creationId xmlns:p14="http://schemas.microsoft.com/office/powerpoint/2010/main" val="1433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Game (A,B)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a NE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𝐴𝑦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47040" y="3579840"/>
              <a:ext cx="9892080" cy="266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7680" y="3570480"/>
                <a:ext cx="9910800" cy="26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608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6327"/>
                <a:ext cx="10515600" cy="58906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1. Given a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of pure actions of players one and two respectively, we can check in polynomial time if there is a NE with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6327"/>
                <a:ext cx="10515600" cy="5890636"/>
              </a:xfrm>
              <a:blipFill>
                <a:blip r:embed="rId2"/>
                <a:stretch>
                  <a:fillRect l="-1217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654560" y="1172880"/>
              <a:ext cx="8924400" cy="495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5200" y="1163520"/>
                <a:ext cx="8943120" cy="49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8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PPAD and PLS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18800" y="1588680"/>
              <a:ext cx="6942960" cy="237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440" y="1579320"/>
                <a:ext cx="6961680" cy="23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56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3" y="2462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Show that finding pure NE of a potential game is in PLS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3080" y="592920"/>
              <a:ext cx="11565720" cy="5415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720" y="583560"/>
                <a:ext cx="11584440" cy="54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330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Selfish Routing and Potential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50680" y="1452600"/>
              <a:ext cx="9669960" cy="516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1320" y="1443240"/>
                <a:ext cx="9688680" cy="51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983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Games and </a:t>
            </a:r>
            <a:r>
              <a:rPr lang="en-US" dirty="0" err="1"/>
              <a:t>PoA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smooth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70960" y="2534040"/>
              <a:ext cx="8578800" cy="4067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600" y="2524680"/>
                <a:ext cx="8597520" cy="40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18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Sharing Games and </a:t>
            </a:r>
            <a:r>
              <a:rPr lang="en-US" dirty="0" err="1"/>
              <a:t>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06040" y="1234440"/>
              <a:ext cx="11256840" cy="522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6680" y="1225080"/>
                <a:ext cx="11275560" cy="52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5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560</Words>
  <Application>Microsoft Office PowerPoint</Application>
  <PresentationFormat>Widescreen</PresentationFormat>
  <Paragraphs>59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 598 RM Review Session</vt:lpstr>
      <vt:lpstr>Topics Covered</vt:lpstr>
      <vt:lpstr>Nash Equilibrium</vt:lpstr>
      <vt:lpstr>PowerPoint Presentation</vt:lpstr>
      <vt:lpstr>Complexity Classes PPAD and PLS</vt:lpstr>
      <vt:lpstr>PowerPoint Presentation</vt:lpstr>
      <vt:lpstr>Selfish Routing and Potential Function</vt:lpstr>
      <vt:lpstr>Smooth Games and PoA</vt:lpstr>
      <vt:lpstr>Cost Sharing Games and PoS</vt:lpstr>
      <vt:lpstr>PowerPoint Presentation</vt:lpstr>
      <vt:lpstr>Auctions and DSIC</vt:lpstr>
      <vt:lpstr>Myerson’s Lemma</vt:lpstr>
      <vt:lpstr>PowerPoint Presentation</vt:lpstr>
      <vt:lpstr>Myerson’s Optimal Auction</vt:lpstr>
      <vt:lpstr>PowerPoint Presentation</vt:lpstr>
      <vt:lpstr>VCG</vt:lpstr>
      <vt:lpstr>PowerPoint Presentation</vt:lpstr>
      <vt:lpstr>PowerPoint Presentation</vt:lpstr>
      <vt:lpstr>PowerPoint Presentation</vt:lpstr>
      <vt:lpstr>Fisher Market and Equilibrium</vt:lpstr>
      <vt:lpstr>PowerPoint Presentation</vt:lpstr>
      <vt:lpstr>Exchange Market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598 RM Review Session</dc:title>
  <dc:creator>Ruta Mehta</dc:creator>
  <cp:lastModifiedBy>Ruta Mehta</cp:lastModifiedBy>
  <cp:revision>15</cp:revision>
  <dcterms:created xsi:type="dcterms:W3CDTF">2017-05-03T10:43:36Z</dcterms:created>
  <dcterms:modified xsi:type="dcterms:W3CDTF">2017-05-03T16:01:11Z</dcterms:modified>
</cp:coreProperties>
</file>