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04" r:id="rId4"/>
    <p:sldId id="283" r:id="rId5"/>
    <p:sldId id="260" r:id="rId6"/>
    <p:sldId id="305" r:id="rId7"/>
    <p:sldId id="286" r:id="rId8"/>
    <p:sldId id="306" r:id="rId9"/>
    <p:sldId id="291" r:id="rId10"/>
    <p:sldId id="307" r:id="rId11"/>
    <p:sldId id="268" r:id="rId12"/>
    <p:sldId id="308" r:id="rId13"/>
    <p:sldId id="272" r:id="rId14"/>
    <p:sldId id="273" r:id="rId15"/>
    <p:sldId id="276" r:id="rId16"/>
    <p:sldId id="299" r:id="rId17"/>
    <p:sldId id="271" r:id="rId18"/>
    <p:sldId id="309" r:id="rId19"/>
    <p:sldId id="310" r:id="rId20"/>
    <p:sldId id="274" r:id="rId21"/>
    <p:sldId id="275" r:id="rId22"/>
    <p:sldId id="311" r:id="rId23"/>
    <p:sldId id="277" r:id="rId24"/>
    <p:sldId id="278" r:id="rId25"/>
    <p:sldId id="279" r:id="rId26"/>
    <p:sldId id="280" r:id="rId27"/>
    <p:sldId id="281" r:id="rId28"/>
    <p:sldId id="282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FFFFCC"/>
    <a:srgbClr val="66FFFF"/>
    <a:srgbClr val="FF99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/>
    <p:restoredTop sz="95439" autoAdjust="0"/>
  </p:normalViewPr>
  <p:slideViewPr>
    <p:cSldViewPr>
      <p:cViewPr varScale="1">
        <p:scale>
          <a:sx n="93" d="100"/>
          <a:sy n="93" d="100"/>
        </p:scale>
        <p:origin x="591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5556E-25FC-CB4C-B82B-A10BF79F206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EE071-5D16-3940-AF93-B0813321C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90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7CB2C-7EBA-4D96-A410-292DF074B43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BF56E-8984-4FF9-B831-51CD541A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89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9ABC-4647-4446-8711-A3EF5A5202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to effectively talk</a:t>
            </a:r>
            <a:r>
              <a:rPr lang="en-US" baseline="0" dirty="0"/>
              <a:t> about your work </a:t>
            </a:r>
            <a:r>
              <a:rPr lang="en-US" dirty="0"/>
              <a:t>is as important as your ability to write</a:t>
            </a:r>
            <a:r>
              <a:rPr lang="en-US" baseline="0" dirty="0"/>
              <a:t> about that work.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Effective speaking skills g</a:t>
            </a:r>
            <a:r>
              <a:rPr lang="en-US" baseline="0" dirty="0"/>
              <a:t>eneralize to </a:t>
            </a:r>
            <a:r>
              <a:rPr lang="en-US" dirty="0"/>
              <a:t>research presentations, job talks, classroom teaching, product meetings, and student interactions, among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9ABC-4647-4446-8711-A3EF5A5202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2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to effectively talk</a:t>
            </a:r>
            <a:r>
              <a:rPr lang="en-US" baseline="0" dirty="0"/>
              <a:t> about your work </a:t>
            </a:r>
            <a:r>
              <a:rPr lang="en-US" dirty="0"/>
              <a:t>is as important as your ability to write</a:t>
            </a:r>
            <a:r>
              <a:rPr lang="en-US" baseline="0" dirty="0"/>
              <a:t> about that work.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Effective speaking skills g</a:t>
            </a:r>
            <a:r>
              <a:rPr lang="en-US" baseline="0" dirty="0"/>
              <a:t>eneralize to </a:t>
            </a:r>
            <a:r>
              <a:rPr lang="en-US" dirty="0"/>
              <a:t>research presentations, job talks, classroom teaching, product meetings, and student interactions, among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9ABC-4647-4446-8711-A3EF5A5202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Implies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9ABC-4647-4446-8711-A3EF5A5202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8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Implies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9ABC-4647-4446-8711-A3EF5A5202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9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Rambling leads to frustration</a:t>
            </a:r>
            <a:r>
              <a:rPr lang="en-US" baseline="0" dirty="0"/>
              <a:t> and boredom</a:t>
            </a:r>
          </a:p>
          <a:p>
            <a:r>
              <a:rPr lang="en-US" baseline="0" dirty="0"/>
              <a:t>Wastes time you don’t have.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9ABC-4647-4446-8711-A3EF5A5202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68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Rambling leads to frustration</a:t>
            </a:r>
            <a:r>
              <a:rPr lang="en-US" baseline="0" dirty="0"/>
              <a:t> and boredom</a:t>
            </a:r>
          </a:p>
          <a:p>
            <a:r>
              <a:rPr lang="en-US" baseline="0" dirty="0"/>
              <a:t>Wastes time you don’t have.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9ABC-4647-4446-8711-A3EF5A5202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6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Novices tend to speak too fast due to anxiety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9ABC-4647-4446-8711-A3EF5A5202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7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you present yourself to your audience matters!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9ABC-4647-4446-8711-A3EF5A5202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9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/>
              <a:t>CS 498wn Fall 2019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/>
              <a:t>© Robin Kravets, University of Illinois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498wn Fall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Robin Kravets, University of Illinois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498wn Fall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Robin Kravets, University of Illinois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568" y="77644"/>
            <a:ext cx="7152865" cy="1140887"/>
          </a:xfrm>
        </p:spPr>
        <p:txBody>
          <a:bodyPr lIns="91294" tIns="45647" rIns="91294" bIns="4564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5567" y="1980707"/>
            <a:ext cx="3500338" cy="4107194"/>
          </a:xfrm>
        </p:spPr>
        <p:txBody>
          <a:bodyPr lIns="91294" tIns="45647" rIns="91294" bIns="4564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095" y="1980707"/>
            <a:ext cx="3500338" cy="4107194"/>
          </a:xfrm>
        </p:spPr>
        <p:txBody>
          <a:bodyPr lIns="91294" tIns="45647" rIns="91294" bIns="4564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33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568" y="77644"/>
            <a:ext cx="7152865" cy="1140887"/>
          </a:xfrm>
        </p:spPr>
        <p:txBody>
          <a:bodyPr lIns="91294" tIns="45647" rIns="91294" bIns="4564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5568" y="1980707"/>
            <a:ext cx="7152865" cy="4107194"/>
          </a:xfrm>
        </p:spPr>
        <p:txBody>
          <a:bodyPr lIns="91294" tIns="45647" rIns="91294" bIns="45647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643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568" y="77644"/>
            <a:ext cx="7152865" cy="1140887"/>
          </a:xfrm>
        </p:spPr>
        <p:txBody>
          <a:bodyPr lIns="91294" tIns="45647" rIns="91294" bIns="4564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5567" y="1980707"/>
            <a:ext cx="3500338" cy="4107194"/>
          </a:xfrm>
        </p:spPr>
        <p:txBody>
          <a:bodyPr lIns="91294" tIns="45647" rIns="91294" bIns="4564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095" y="1980707"/>
            <a:ext cx="3500338" cy="4107194"/>
          </a:xfrm>
        </p:spPr>
        <p:txBody>
          <a:bodyPr lIns="91294" tIns="45647" rIns="91294" bIns="45647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17145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568" y="77644"/>
            <a:ext cx="7152865" cy="1140887"/>
          </a:xfrm>
        </p:spPr>
        <p:txBody>
          <a:bodyPr lIns="91294" tIns="45647" rIns="91294" bIns="4564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5567" y="1980707"/>
            <a:ext cx="3500338" cy="4107194"/>
          </a:xfrm>
        </p:spPr>
        <p:txBody>
          <a:bodyPr lIns="91294" tIns="45647" rIns="91294" bIns="4564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095" y="1980707"/>
            <a:ext cx="3500338" cy="4107194"/>
          </a:xfrm>
        </p:spPr>
        <p:txBody>
          <a:bodyPr lIns="91294" tIns="45647" rIns="91294" bIns="45647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5873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568" y="77644"/>
            <a:ext cx="7152865" cy="1140887"/>
          </a:xfrm>
        </p:spPr>
        <p:txBody>
          <a:bodyPr lIns="91294" tIns="45647" rIns="91294" bIns="4564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5568" y="1980707"/>
            <a:ext cx="7152865" cy="1977538"/>
          </a:xfrm>
        </p:spPr>
        <p:txBody>
          <a:bodyPr lIns="91294" tIns="45647" rIns="91294" bIns="4564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568" y="4110363"/>
            <a:ext cx="7152865" cy="1977538"/>
          </a:xfrm>
        </p:spPr>
        <p:txBody>
          <a:bodyPr lIns="91294" tIns="45647" rIns="91294" bIns="4564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98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CS 498wn Fall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Robin Kravets, University of Illinois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/>
              <a:t>CS 498wn Fall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/>
              <a:t>© Robin Kravets, University of Illinois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CS 498wn Fall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Robin Kravets, University of Illinois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CS 498wn Fall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Robin Kravets, University of Illinois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CS 498wn Fall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Robin Kravets, University of Illinois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CS 498wn Fall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Robin Kravets, University of Illinois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498wn Fall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Robin Kravets, University of Illinois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498wn Fall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Robin Kravets, University of Illinois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/>
              <a:t>CS 498wn Fall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© Robin Kravets, University of Illinois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11" descr="uiuc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88" y="6353175"/>
            <a:ext cx="3282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animationfactory.com/free/computer/parts_variant_page_monitor_accessories_information_highwa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://www.animationfactory.com/free/computer/parts_variant_page_server_on_fire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to Speak Your Ideas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753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136588"/>
            <a:ext cx="7886700" cy="32635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348593" y="2258668"/>
            <a:ext cx="24493" cy="27623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7643" y="5021036"/>
            <a:ext cx="52806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702220" y="3583675"/>
            <a:ext cx="256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Audience comprehension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3305" y="5143724"/>
            <a:ext cx="453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words used to explain the concept</a:t>
            </a:r>
          </a:p>
        </p:txBody>
      </p:sp>
      <p:sp>
        <p:nvSpPr>
          <p:cNvPr id="14" name="Freeform: Shape 13"/>
          <p:cNvSpPr/>
          <p:nvPr/>
        </p:nvSpPr>
        <p:spPr>
          <a:xfrm>
            <a:off x="2607388" y="2898883"/>
            <a:ext cx="4330622" cy="2025539"/>
          </a:xfrm>
          <a:custGeom>
            <a:avLst/>
            <a:gdLst>
              <a:gd name="connsiteX0" fmla="*/ 26505 w 5774162"/>
              <a:gd name="connsiteY0" fmla="*/ 2672784 h 2700719"/>
              <a:gd name="connsiteX1" fmla="*/ 144071 w 5774162"/>
              <a:gd name="connsiteY1" fmla="*/ 2320087 h 2700719"/>
              <a:gd name="connsiteX2" fmla="*/ 1136848 w 5774162"/>
              <a:gd name="connsiteY2" fmla="*/ 7961 h 2700719"/>
              <a:gd name="connsiteX3" fmla="*/ 2299442 w 5774162"/>
              <a:gd name="connsiteY3" fmla="*/ 1588567 h 2700719"/>
              <a:gd name="connsiteX4" fmla="*/ 5774162 w 5774162"/>
              <a:gd name="connsiteY4" fmla="*/ 2346213 h 270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4162" h="2700719">
                <a:moveTo>
                  <a:pt x="26505" y="2672784"/>
                </a:moveTo>
                <a:cubicBezTo>
                  <a:pt x="-7241" y="2718504"/>
                  <a:pt x="-40986" y="2764224"/>
                  <a:pt x="144071" y="2320087"/>
                </a:cubicBezTo>
                <a:cubicBezTo>
                  <a:pt x="329128" y="1875950"/>
                  <a:pt x="777620" y="129881"/>
                  <a:pt x="1136848" y="7961"/>
                </a:cubicBezTo>
                <a:cubicBezTo>
                  <a:pt x="1496076" y="-113959"/>
                  <a:pt x="1526556" y="1198858"/>
                  <a:pt x="2299442" y="1588567"/>
                </a:cubicBezTo>
                <a:cubicBezTo>
                  <a:pt x="3072328" y="1978276"/>
                  <a:pt x="4423245" y="2162244"/>
                  <a:pt x="5774162" y="234621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72700" y="3836319"/>
            <a:ext cx="2116183" cy="0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88430" y="342209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Rambling</a:t>
            </a:r>
          </a:p>
        </p:txBody>
      </p:sp>
      <p:sp>
        <p:nvSpPr>
          <p:cNvPr id="11" name="TextBox 10"/>
          <p:cNvSpPr txBox="1"/>
          <p:nvPr/>
        </p:nvSpPr>
        <p:spPr>
          <a:xfrm rot="18826746">
            <a:off x="3406238" y="1951810"/>
            <a:ext cx="123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want to be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F9814-D3C2-4EF5-BC3C-03C5D7BFD23E}"/>
              </a:ext>
            </a:extLst>
          </p:cNvPr>
          <p:cNvSpPr/>
          <p:nvPr/>
        </p:nvSpPr>
        <p:spPr>
          <a:xfrm>
            <a:off x="5962408" y="1754588"/>
            <a:ext cx="287593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/>
              <a:t>About two minutes per slide</a:t>
            </a:r>
          </a:p>
          <a:p>
            <a:pPr algn="ctr"/>
            <a:endParaRPr lang="en-US" sz="2100" dirty="0"/>
          </a:p>
          <a:p>
            <a:pPr algn="ctr"/>
            <a:r>
              <a:rPr lang="en-US" sz="2100" dirty="0"/>
              <a:t>A 20 minute talk should have 10 to 15 slides</a:t>
            </a:r>
          </a:p>
        </p:txBody>
      </p:sp>
    </p:spTree>
    <p:extLst>
      <p:ext uri="{BB962C8B-B14F-4D97-AF65-F5344CB8AC3E}">
        <p14:creationId xmlns:p14="http://schemas.microsoft.com/office/powerpoint/2010/main" val="78114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Say and How to Say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Presentation styles</a:t>
            </a:r>
          </a:p>
          <a:p>
            <a:pPr lvl="1"/>
            <a:r>
              <a:rPr lang="en-US" sz="2400" dirty="0"/>
              <a:t>Read from notes</a:t>
            </a:r>
          </a:p>
          <a:p>
            <a:pPr lvl="1"/>
            <a:r>
              <a:rPr lang="en-US" sz="2400" dirty="0"/>
              <a:t>Speak from memory</a:t>
            </a:r>
          </a:p>
          <a:p>
            <a:pPr lvl="1"/>
            <a:r>
              <a:rPr lang="en-US" sz="2400" dirty="0"/>
              <a:t>Impromptu speaking</a:t>
            </a:r>
          </a:p>
          <a:p>
            <a:pPr lvl="1"/>
            <a:r>
              <a:rPr lang="en-US" sz="2400" dirty="0"/>
              <a:t>Extemporaneous speaking</a:t>
            </a:r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pPr lvl="1"/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A8F8E-0AAD-4816-93BD-A402AECB80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2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Say and How to Say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Presentation styles</a:t>
            </a:r>
          </a:p>
          <a:p>
            <a:pPr lvl="1"/>
            <a:r>
              <a:rPr lang="en-US" sz="2400" dirty="0"/>
              <a:t>Read from notes</a:t>
            </a:r>
          </a:p>
          <a:p>
            <a:pPr lvl="1"/>
            <a:r>
              <a:rPr lang="en-US" sz="2400" dirty="0"/>
              <a:t>Speak from memory</a:t>
            </a:r>
          </a:p>
          <a:p>
            <a:pPr lvl="1"/>
            <a:r>
              <a:rPr lang="en-US" sz="2400" dirty="0"/>
              <a:t>Impromptu speaking</a:t>
            </a:r>
          </a:p>
          <a:p>
            <a:pPr lvl="1"/>
            <a:r>
              <a:rPr lang="en-US" sz="2400" dirty="0"/>
              <a:t>Extemporaneous speaking</a:t>
            </a:r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pPr lvl="1"/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900523-2C4A-4052-9391-D94A5A1FA4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Novice speakers tend to memorize or read notes</a:t>
            </a:r>
          </a:p>
          <a:p>
            <a:pPr lvl="1"/>
            <a:r>
              <a:rPr lang="en-US" sz="2100" dirty="0"/>
              <a:t>hard to memorize a long talk</a:t>
            </a:r>
          </a:p>
          <a:p>
            <a:pPr lvl="1"/>
            <a:r>
              <a:rPr lang="en-US" sz="2100" dirty="0"/>
              <a:t>the audience notices prolonged reading</a:t>
            </a:r>
          </a:p>
          <a:p>
            <a:pPr lvl="1"/>
            <a:r>
              <a:rPr lang="en-US" sz="2100" dirty="0"/>
              <a:t>if you lose your place, can lead to awkward pauses or worse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55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hear me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Volume</a:t>
            </a:r>
          </a:p>
          <a:p>
            <a:pPr lvl="1"/>
            <a:r>
              <a:rPr lang="en-US" sz="2100" dirty="0"/>
              <a:t>Speak loud enough so the furthest audience member can hear you</a:t>
            </a:r>
          </a:p>
          <a:p>
            <a:pPr lvl="1"/>
            <a:r>
              <a:rPr lang="en-US" sz="2100" dirty="0"/>
              <a:t>Should not speak so loudly that the audience is annoyed</a:t>
            </a:r>
          </a:p>
          <a:p>
            <a:pPr lvl="1"/>
            <a:r>
              <a:rPr lang="en-US" sz="2100" dirty="0"/>
              <a:t>Maintain volume level throughout your talk</a:t>
            </a:r>
          </a:p>
          <a:p>
            <a:pPr lvl="1"/>
            <a:r>
              <a:rPr lang="en-US" sz="2100" dirty="0"/>
              <a:t>Vary to emphasize certain points</a:t>
            </a:r>
          </a:p>
          <a:p>
            <a:pPr lvl="1"/>
            <a:endParaRPr lang="en-US" sz="2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1715B-A3CF-4A3F-B63D-1129090CF0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Tone</a:t>
            </a:r>
          </a:p>
          <a:p>
            <a:pPr lvl="1"/>
            <a:r>
              <a:rPr lang="en-US" sz="2100" dirty="0"/>
              <a:t>How do you actually sound to your audience?</a:t>
            </a:r>
            <a:br>
              <a:rPr lang="en-US" sz="2100" dirty="0"/>
            </a:br>
            <a:r>
              <a:rPr lang="en-US" sz="2100" dirty="0"/>
              <a:t>Ex: Do you care about your project? Professional? Too excited?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909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I talking too fast?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09674" y="3224229"/>
            <a:ext cx="6238875" cy="0"/>
          </a:xfrm>
          <a:prstGeom prst="line">
            <a:avLst/>
          </a:prstGeom>
          <a:ln w="12700"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6302" y="3393012"/>
            <a:ext cx="1508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Too slow</a:t>
            </a:r>
            <a:r>
              <a:rPr lang="en-US" dirty="0"/>
              <a:t>. Audience becomes bored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7211" y="3393012"/>
            <a:ext cx="1825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Too fast</a:t>
            </a:r>
            <a:r>
              <a:rPr lang="en-US" dirty="0"/>
              <a:t>. Audience cannot absorb content.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4073" y="4636228"/>
            <a:ext cx="2160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/>
              <a:t>Novices tend to speak too fast due to anxiety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2374" y="2202231"/>
            <a:ext cx="2433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Stay between these endpoints, but vary the pace for emphasis</a:t>
            </a:r>
          </a:p>
        </p:txBody>
      </p:sp>
    </p:spTree>
    <p:extLst>
      <p:ext uri="{BB962C8B-B14F-4D97-AF65-F5344CB8AC3E}">
        <p14:creationId xmlns:p14="http://schemas.microsoft.com/office/powerpoint/2010/main" val="244623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Confidence!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Good posture</a:t>
            </a:r>
          </a:p>
          <a:p>
            <a:pPr lvl="1"/>
            <a:r>
              <a:rPr lang="en-US" dirty="0"/>
              <a:t>Face the audience, shoulders back, hands out of pockets, and </a:t>
            </a:r>
            <a:r>
              <a:rPr lang="en-US" b="1" dirty="0">
                <a:solidFill>
                  <a:srgbClr val="FF0000"/>
                </a:solidFill>
              </a:rPr>
              <a:t>smile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Eye Contact</a:t>
            </a:r>
          </a:p>
          <a:p>
            <a:pPr lvl="1"/>
            <a:r>
              <a:rPr lang="en-US" dirty="0"/>
              <a:t>Talk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the audience, and with the entire audience</a:t>
            </a:r>
          </a:p>
          <a:p>
            <a:pPr lvl="1"/>
            <a:r>
              <a:rPr lang="en-US" dirty="0"/>
              <a:t>Make eye contact for 70-80 percent of your presentation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B543E-161A-4521-B194-6E9BE19D16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Gestures </a:t>
            </a:r>
          </a:p>
          <a:p>
            <a:pPr lvl="1"/>
            <a:r>
              <a:rPr lang="en-US" dirty="0"/>
              <a:t>Emphasize specific points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Movement</a:t>
            </a:r>
          </a:p>
          <a:p>
            <a:pPr lvl="1"/>
            <a:r>
              <a:rPr lang="en-US" dirty="0"/>
              <a:t>Move around to help maintain audience interest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8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Minimize the amount of content on each slide</a:t>
            </a:r>
          </a:p>
          <a:p>
            <a:pPr lvl="1"/>
            <a:r>
              <a:rPr lang="en-US" dirty="0"/>
              <a:t>Set font size to at least 18 points for text</a:t>
            </a:r>
          </a:p>
          <a:p>
            <a:pPr lvl="1"/>
            <a:r>
              <a:rPr lang="en-US" dirty="0"/>
              <a:t>Use at most three main bullets</a:t>
            </a:r>
          </a:p>
          <a:p>
            <a:pPr lvl="1"/>
            <a:r>
              <a:rPr lang="en-US" dirty="0"/>
              <a:t>List short phrases (start with verb)</a:t>
            </a:r>
          </a:p>
          <a:p>
            <a:pPr lvl="1"/>
            <a:endParaRPr lang="en-US" dirty="0"/>
          </a:p>
          <a:p>
            <a:r>
              <a:rPr lang="en-US" dirty="0"/>
              <a:t>Give dominance to visual content, remove most text and speak it</a:t>
            </a:r>
          </a:p>
          <a:p>
            <a:endParaRPr lang="en-US" dirty="0"/>
          </a:p>
          <a:p>
            <a:r>
              <a:rPr lang="en-US" dirty="0"/>
              <a:t>Refrain from extensive mathematical equations</a:t>
            </a:r>
          </a:p>
        </p:txBody>
      </p:sp>
    </p:spTree>
    <p:extLst>
      <p:ext uri="{BB962C8B-B14F-4D97-AF65-F5344CB8AC3E}">
        <p14:creationId xmlns:p14="http://schemas.microsoft.com/office/powerpoint/2010/main" val="332937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give a bad presentation …</a:t>
            </a:r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Robin’s 12+ Commandments</a:t>
            </a:r>
          </a:p>
          <a:p>
            <a:r>
              <a:rPr lang="en-US" dirty="0"/>
              <a:t>(adapted from David Patterson’s </a:t>
            </a:r>
            <a:r>
              <a:rPr lang="ja-JP" altLang="en-US" dirty="0"/>
              <a:t>“</a:t>
            </a:r>
            <a:r>
              <a:rPr lang="en-US" dirty="0"/>
              <a:t>How to give a bad talk</a:t>
            </a:r>
            <a:r>
              <a:rPr lang="ja-JP" altLang="en-US" dirty="0"/>
              <a:t>”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5704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Give a Bad Talk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28625" indent="-428625">
              <a:buFont typeface="+mj-lt"/>
              <a:buAutoNum type="romanUcPeriod"/>
            </a:pPr>
            <a:r>
              <a:rPr lang="en-US" dirty="0"/>
              <a:t>Thou shalt not be prepared </a:t>
            </a:r>
          </a:p>
          <a:p>
            <a:pPr lvl="1"/>
            <a:r>
              <a:rPr lang="en-US" dirty="0"/>
              <a:t>Why waste research time preparing slides? </a:t>
            </a:r>
          </a:p>
          <a:p>
            <a:pPr lvl="1"/>
            <a:r>
              <a:rPr lang="en-US" dirty="0"/>
              <a:t>There are billions of people in the world. Who cares what 20 people think?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Caveat: Though shalt not be neat</a:t>
            </a:r>
          </a:p>
          <a:p>
            <a:pPr lvl="2"/>
            <a:r>
              <a:rPr lang="en-US" dirty="0"/>
              <a:t>Ignore </a:t>
            </a:r>
            <a:r>
              <a:rPr lang="en-US" dirty="0" err="1"/>
              <a:t>speling</a:t>
            </a:r>
            <a:r>
              <a:rPr lang="en-US" dirty="0"/>
              <a:t> and </a:t>
            </a:r>
            <a:r>
              <a:rPr lang="en-US" dirty="0" err="1"/>
              <a:t>grammmar</a:t>
            </a:r>
            <a:endParaRPr lang="en-US" dirty="0"/>
          </a:p>
          <a:p>
            <a:pPr lvl="2"/>
            <a:r>
              <a:rPr lang="en-US" dirty="0">
                <a:latin typeface="Curlz MT" panose="04040404050702020202" pitchFamily="82" charset="0"/>
                <a:ea typeface="Brush Script MT" panose="03060802040406070304" pitchFamily="66" charset="-122"/>
                <a:cs typeface="Bodoni MT Poster Compressed" panose="020F0302020204030204" pitchFamily="34" charset="0"/>
              </a:rPr>
              <a:t>Use illegible fonts</a:t>
            </a:r>
          </a:p>
        </p:txBody>
      </p:sp>
    </p:spTree>
    <p:extLst>
      <p:ext uri="{BB962C8B-B14F-4D97-AF65-F5344CB8AC3E}">
        <p14:creationId xmlns:p14="http://schemas.microsoft.com/office/powerpoint/2010/main" val="33875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Give a Bad Talk</a:t>
            </a:r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28625" indent="-428625">
              <a:buFont typeface="+mj-lt"/>
              <a:buAutoNum type="romanUcPeriod" startAt="2"/>
            </a:pPr>
            <a:r>
              <a:rPr lang="en-US" dirty="0"/>
              <a:t>Thou shalt not waste space </a:t>
            </a:r>
          </a:p>
          <a:p>
            <a:pPr lvl="1">
              <a:lnSpc>
                <a:spcPct val="50000"/>
              </a:lnSpc>
            </a:pPr>
            <a:r>
              <a:rPr lang="en-US" dirty="0"/>
              <a:t>No one likes white space</a:t>
            </a:r>
          </a:p>
          <a:p>
            <a:pPr lvl="1">
              <a:lnSpc>
                <a:spcPct val="50000"/>
              </a:lnSpc>
            </a:pPr>
            <a:r>
              <a:rPr lang="en-US" dirty="0"/>
              <a:t>Fill in any extra space you may have on a slide with unrelated </a:t>
            </a:r>
            <a:r>
              <a:rPr lang="en-US" dirty="0" err="1"/>
              <a:t>informaiton</a:t>
            </a:r>
            <a:endParaRPr lang="en-US" dirty="0"/>
          </a:p>
        </p:txBody>
      </p:sp>
      <p:pic>
        <p:nvPicPr>
          <p:cNvPr id="272733" name="Picture 349" descr="largeI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629150"/>
            <a:ext cx="10763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94461" y="3429000"/>
            <a:ext cx="3906440" cy="1828800"/>
            <a:chOff x="1140" y="2160"/>
            <a:chExt cx="3281" cy="1536"/>
          </a:xfrm>
        </p:grpSpPr>
        <p:sp>
          <p:nvSpPr>
            <p:cNvPr id="272389" name="Cloud"/>
            <p:cNvSpPr>
              <a:spLocks noChangeAspect="1" noEditPoints="1" noChangeArrowheads="1"/>
            </p:cNvSpPr>
            <p:nvPr/>
          </p:nvSpPr>
          <p:spPr bwMode="auto">
            <a:xfrm>
              <a:off x="2112" y="2736"/>
              <a:ext cx="1728" cy="960"/>
            </a:xfrm>
            <a:custGeom>
              <a:avLst/>
              <a:gdLst>
                <a:gd name="T0" fmla="*/ 5 w 21600"/>
                <a:gd name="T1" fmla="*/ 480 h 21600"/>
                <a:gd name="T2" fmla="*/ 864 w 21600"/>
                <a:gd name="T3" fmla="*/ 959 h 21600"/>
                <a:gd name="T4" fmla="*/ 1727 w 21600"/>
                <a:gd name="T5" fmla="*/ 480 h 21600"/>
                <a:gd name="T6" fmla="*/ 864 w 21600"/>
                <a:gd name="T7" fmla="*/ 5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5 w 21600"/>
                <a:gd name="T13" fmla="*/ 3263 h 21600"/>
                <a:gd name="T14" fmla="*/ 17088 w 21600"/>
                <a:gd name="T15" fmla="*/ 173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0586" name="Group 6"/>
            <p:cNvGrpSpPr>
              <a:grpSpLocks/>
            </p:cNvGrpSpPr>
            <p:nvPr/>
          </p:nvGrpSpPr>
          <p:grpSpPr bwMode="auto">
            <a:xfrm>
              <a:off x="1140" y="2160"/>
              <a:ext cx="1114" cy="768"/>
              <a:chOff x="1956" y="2256"/>
              <a:chExt cx="1114" cy="768"/>
            </a:xfrm>
          </p:grpSpPr>
          <p:sp>
            <p:nvSpPr>
              <p:cNvPr id="20653" name="Freeform 7"/>
              <p:cNvSpPr>
                <a:spLocks/>
              </p:cNvSpPr>
              <p:nvPr/>
            </p:nvSpPr>
            <p:spPr bwMode="auto">
              <a:xfrm flipH="1">
                <a:off x="1956" y="2256"/>
                <a:ext cx="684" cy="768"/>
              </a:xfrm>
              <a:custGeom>
                <a:avLst/>
                <a:gdLst>
                  <a:gd name="T0" fmla="*/ 34 w 1368"/>
                  <a:gd name="T1" fmla="*/ 1 h 1538"/>
                  <a:gd name="T2" fmla="*/ 21 w 1368"/>
                  <a:gd name="T3" fmla="*/ 0 h 1538"/>
                  <a:gd name="T4" fmla="*/ 17 w 1368"/>
                  <a:gd name="T5" fmla="*/ 0 h 1538"/>
                  <a:gd name="T6" fmla="*/ 14 w 1368"/>
                  <a:gd name="T7" fmla="*/ 1 h 1538"/>
                  <a:gd name="T8" fmla="*/ 12 w 1368"/>
                  <a:gd name="T9" fmla="*/ 1 h 1538"/>
                  <a:gd name="T10" fmla="*/ 11 w 1368"/>
                  <a:gd name="T11" fmla="*/ 2 h 1538"/>
                  <a:gd name="T12" fmla="*/ 9 w 1368"/>
                  <a:gd name="T13" fmla="*/ 3 h 1538"/>
                  <a:gd name="T14" fmla="*/ 6 w 1368"/>
                  <a:gd name="T15" fmla="*/ 4 h 1538"/>
                  <a:gd name="T16" fmla="*/ 3 w 1368"/>
                  <a:gd name="T17" fmla="*/ 6 h 1538"/>
                  <a:gd name="T18" fmla="*/ 0 w 1368"/>
                  <a:gd name="T19" fmla="*/ 18 h 1538"/>
                  <a:gd name="T20" fmla="*/ 1 w 1368"/>
                  <a:gd name="T21" fmla="*/ 34 h 1538"/>
                  <a:gd name="T22" fmla="*/ 9 w 1368"/>
                  <a:gd name="T23" fmla="*/ 40 h 1538"/>
                  <a:gd name="T24" fmla="*/ 6 w 1368"/>
                  <a:gd name="T25" fmla="*/ 42 h 1538"/>
                  <a:gd name="T26" fmla="*/ 5 w 1368"/>
                  <a:gd name="T27" fmla="*/ 45 h 1538"/>
                  <a:gd name="T28" fmla="*/ 6 w 1368"/>
                  <a:gd name="T29" fmla="*/ 46 h 1538"/>
                  <a:gd name="T30" fmla="*/ 9 w 1368"/>
                  <a:gd name="T31" fmla="*/ 47 h 1538"/>
                  <a:gd name="T32" fmla="*/ 11 w 1368"/>
                  <a:gd name="T33" fmla="*/ 47 h 1538"/>
                  <a:gd name="T34" fmla="*/ 14 w 1368"/>
                  <a:gd name="T35" fmla="*/ 47 h 1538"/>
                  <a:gd name="T36" fmla="*/ 17 w 1368"/>
                  <a:gd name="T37" fmla="*/ 48 h 1538"/>
                  <a:gd name="T38" fmla="*/ 20 w 1368"/>
                  <a:gd name="T39" fmla="*/ 48 h 1538"/>
                  <a:gd name="T40" fmla="*/ 21 w 1368"/>
                  <a:gd name="T41" fmla="*/ 48 h 1538"/>
                  <a:gd name="T42" fmla="*/ 23 w 1368"/>
                  <a:gd name="T43" fmla="*/ 47 h 1538"/>
                  <a:gd name="T44" fmla="*/ 24 w 1368"/>
                  <a:gd name="T45" fmla="*/ 47 h 1538"/>
                  <a:gd name="T46" fmla="*/ 25 w 1368"/>
                  <a:gd name="T47" fmla="*/ 47 h 1538"/>
                  <a:gd name="T48" fmla="*/ 26 w 1368"/>
                  <a:gd name="T49" fmla="*/ 46 h 1538"/>
                  <a:gd name="T50" fmla="*/ 27 w 1368"/>
                  <a:gd name="T51" fmla="*/ 46 h 1538"/>
                  <a:gd name="T52" fmla="*/ 28 w 1368"/>
                  <a:gd name="T53" fmla="*/ 46 h 1538"/>
                  <a:gd name="T54" fmla="*/ 29 w 1368"/>
                  <a:gd name="T55" fmla="*/ 45 h 1538"/>
                  <a:gd name="T56" fmla="*/ 30 w 1368"/>
                  <a:gd name="T57" fmla="*/ 45 h 1538"/>
                  <a:gd name="T58" fmla="*/ 30 w 1368"/>
                  <a:gd name="T59" fmla="*/ 42 h 1538"/>
                  <a:gd name="T60" fmla="*/ 33 w 1368"/>
                  <a:gd name="T61" fmla="*/ 40 h 1538"/>
                  <a:gd name="T62" fmla="*/ 41 w 1368"/>
                  <a:gd name="T63" fmla="*/ 34 h 1538"/>
                  <a:gd name="T64" fmla="*/ 43 w 1368"/>
                  <a:gd name="T65" fmla="*/ 18 h 1538"/>
                  <a:gd name="T66" fmla="*/ 36 w 1368"/>
                  <a:gd name="T67" fmla="*/ 11 h 15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68"/>
                  <a:gd name="T103" fmla="*/ 0 h 1538"/>
                  <a:gd name="T104" fmla="*/ 1368 w 1368"/>
                  <a:gd name="T105" fmla="*/ 1538 h 15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68" h="1538">
                    <a:moveTo>
                      <a:pt x="1126" y="151"/>
                    </a:moveTo>
                    <a:lnTo>
                      <a:pt x="1063" y="41"/>
                    </a:lnTo>
                    <a:lnTo>
                      <a:pt x="702" y="0"/>
                    </a:lnTo>
                    <a:lnTo>
                      <a:pt x="642" y="6"/>
                    </a:lnTo>
                    <a:lnTo>
                      <a:pt x="589" y="12"/>
                    </a:lnTo>
                    <a:lnTo>
                      <a:pt x="542" y="19"/>
                    </a:lnTo>
                    <a:lnTo>
                      <a:pt x="502" y="27"/>
                    </a:lnTo>
                    <a:lnTo>
                      <a:pt x="466" y="36"/>
                    </a:lnTo>
                    <a:lnTo>
                      <a:pt x="433" y="46"/>
                    </a:lnTo>
                    <a:lnTo>
                      <a:pt x="403" y="58"/>
                    </a:lnTo>
                    <a:lnTo>
                      <a:pt x="373" y="69"/>
                    </a:lnTo>
                    <a:lnTo>
                      <a:pt x="344" y="83"/>
                    </a:lnTo>
                    <a:lnTo>
                      <a:pt x="314" y="98"/>
                    </a:lnTo>
                    <a:lnTo>
                      <a:pt x="283" y="114"/>
                    </a:lnTo>
                    <a:lnTo>
                      <a:pt x="250" y="132"/>
                    </a:lnTo>
                    <a:lnTo>
                      <a:pt x="211" y="150"/>
                    </a:lnTo>
                    <a:lnTo>
                      <a:pt x="168" y="171"/>
                    </a:lnTo>
                    <a:lnTo>
                      <a:pt x="120" y="193"/>
                    </a:lnTo>
                    <a:lnTo>
                      <a:pt x="63" y="217"/>
                    </a:lnTo>
                    <a:lnTo>
                      <a:pt x="0" y="601"/>
                    </a:lnTo>
                    <a:lnTo>
                      <a:pt x="16" y="1050"/>
                    </a:lnTo>
                    <a:lnTo>
                      <a:pt x="40" y="1089"/>
                    </a:lnTo>
                    <a:lnTo>
                      <a:pt x="40" y="1153"/>
                    </a:lnTo>
                    <a:lnTo>
                      <a:pt x="280" y="1287"/>
                    </a:lnTo>
                    <a:lnTo>
                      <a:pt x="250" y="1325"/>
                    </a:lnTo>
                    <a:lnTo>
                      <a:pt x="215" y="1365"/>
                    </a:lnTo>
                    <a:lnTo>
                      <a:pt x="128" y="1429"/>
                    </a:lnTo>
                    <a:lnTo>
                      <a:pt x="146" y="1451"/>
                    </a:lnTo>
                    <a:lnTo>
                      <a:pt x="170" y="1471"/>
                    </a:lnTo>
                    <a:lnTo>
                      <a:pt x="200" y="1487"/>
                    </a:lnTo>
                    <a:lnTo>
                      <a:pt x="235" y="1500"/>
                    </a:lnTo>
                    <a:lnTo>
                      <a:pt x="273" y="1510"/>
                    </a:lnTo>
                    <a:lnTo>
                      <a:pt x="314" y="1518"/>
                    </a:lnTo>
                    <a:lnTo>
                      <a:pt x="358" y="1525"/>
                    </a:lnTo>
                    <a:lnTo>
                      <a:pt x="403" y="1530"/>
                    </a:lnTo>
                    <a:lnTo>
                      <a:pt x="449" y="1533"/>
                    </a:lnTo>
                    <a:lnTo>
                      <a:pt x="495" y="1536"/>
                    </a:lnTo>
                    <a:lnTo>
                      <a:pt x="540" y="1537"/>
                    </a:lnTo>
                    <a:lnTo>
                      <a:pt x="584" y="1537"/>
                    </a:lnTo>
                    <a:lnTo>
                      <a:pt x="625" y="1537"/>
                    </a:lnTo>
                    <a:lnTo>
                      <a:pt x="663" y="1537"/>
                    </a:lnTo>
                    <a:lnTo>
                      <a:pt x="698" y="1538"/>
                    </a:lnTo>
                    <a:lnTo>
                      <a:pt x="728" y="1538"/>
                    </a:lnTo>
                    <a:lnTo>
                      <a:pt x="746" y="1532"/>
                    </a:lnTo>
                    <a:lnTo>
                      <a:pt x="764" y="1527"/>
                    </a:lnTo>
                    <a:lnTo>
                      <a:pt x="782" y="1523"/>
                    </a:lnTo>
                    <a:lnTo>
                      <a:pt x="798" y="1518"/>
                    </a:lnTo>
                    <a:lnTo>
                      <a:pt x="813" y="1512"/>
                    </a:lnTo>
                    <a:lnTo>
                      <a:pt x="828" y="1508"/>
                    </a:lnTo>
                    <a:lnTo>
                      <a:pt x="843" y="1503"/>
                    </a:lnTo>
                    <a:lnTo>
                      <a:pt x="858" y="1497"/>
                    </a:lnTo>
                    <a:lnTo>
                      <a:pt x="872" y="1492"/>
                    </a:lnTo>
                    <a:lnTo>
                      <a:pt x="885" y="1486"/>
                    </a:lnTo>
                    <a:lnTo>
                      <a:pt x="900" y="1479"/>
                    </a:lnTo>
                    <a:lnTo>
                      <a:pt x="914" y="1471"/>
                    </a:lnTo>
                    <a:lnTo>
                      <a:pt x="929" y="1464"/>
                    </a:lnTo>
                    <a:lnTo>
                      <a:pt x="945" y="1455"/>
                    </a:lnTo>
                    <a:lnTo>
                      <a:pt x="961" y="1446"/>
                    </a:lnTo>
                    <a:lnTo>
                      <a:pt x="978" y="1435"/>
                    </a:lnTo>
                    <a:lnTo>
                      <a:pt x="978" y="1365"/>
                    </a:lnTo>
                    <a:lnTo>
                      <a:pt x="930" y="1308"/>
                    </a:lnTo>
                    <a:lnTo>
                      <a:pt x="1034" y="1287"/>
                    </a:lnTo>
                    <a:lnTo>
                      <a:pt x="1036" y="1260"/>
                    </a:lnTo>
                    <a:lnTo>
                      <a:pt x="1298" y="1096"/>
                    </a:lnTo>
                    <a:lnTo>
                      <a:pt x="1368" y="994"/>
                    </a:lnTo>
                    <a:lnTo>
                      <a:pt x="1368" y="586"/>
                    </a:lnTo>
                    <a:lnTo>
                      <a:pt x="1267" y="498"/>
                    </a:lnTo>
                    <a:lnTo>
                      <a:pt x="1123" y="364"/>
                    </a:lnTo>
                    <a:lnTo>
                      <a:pt x="1126" y="15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4" name="Freeform 8"/>
              <p:cNvSpPr>
                <a:spLocks/>
              </p:cNvSpPr>
              <p:nvPr/>
            </p:nvSpPr>
            <p:spPr bwMode="auto">
              <a:xfrm flipH="1">
                <a:off x="2523" y="2298"/>
                <a:ext cx="481" cy="655"/>
              </a:xfrm>
              <a:custGeom>
                <a:avLst/>
                <a:gdLst>
                  <a:gd name="T0" fmla="*/ 0 w 962"/>
                  <a:gd name="T1" fmla="*/ 1 h 1310"/>
                  <a:gd name="T2" fmla="*/ 14 w 962"/>
                  <a:gd name="T3" fmla="*/ 0 h 1310"/>
                  <a:gd name="T4" fmla="*/ 30 w 962"/>
                  <a:gd name="T5" fmla="*/ 1 h 1310"/>
                  <a:gd name="T6" fmla="*/ 29 w 962"/>
                  <a:gd name="T7" fmla="*/ 41 h 1310"/>
                  <a:gd name="T8" fmla="*/ 10 w 962"/>
                  <a:gd name="T9" fmla="*/ 41 h 1310"/>
                  <a:gd name="T10" fmla="*/ 0 w 962"/>
                  <a:gd name="T11" fmla="*/ 41 h 1310"/>
                  <a:gd name="T12" fmla="*/ 0 w 962"/>
                  <a:gd name="T13" fmla="*/ 1 h 1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2"/>
                  <a:gd name="T22" fmla="*/ 0 h 1310"/>
                  <a:gd name="T23" fmla="*/ 962 w 962"/>
                  <a:gd name="T24" fmla="*/ 1310 h 13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2" h="1310">
                    <a:moveTo>
                      <a:pt x="0" y="23"/>
                    </a:moveTo>
                    <a:lnTo>
                      <a:pt x="438" y="0"/>
                    </a:lnTo>
                    <a:lnTo>
                      <a:pt x="962" y="61"/>
                    </a:lnTo>
                    <a:lnTo>
                      <a:pt x="924" y="1310"/>
                    </a:lnTo>
                    <a:lnTo>
                      <a:pt x="303" y="1310"/>
                    </a:lnTo>
                    <a:lnTo>
                      <a:pt x="0" y="128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5" name="Freeform 9"/>
              <p:cNvSpPr>
                <a:spLocks/>
              </p:cNvSpPr>
              <p:nvPr/>
            </p:nvSpPr>
            <p:spPr bwMode="auto">
              <a:xfrm flipH="1">
                <a:off x="2585" y="2288"/>
                <a:ext cx="480" cy="660"/>
              </a:xfrm>
              <a:custGeom>
                <a:avLst/>
                <a:gdLst>
                  <a:gd name="T0" fmla="*/ 0 w 962"/>
                  <a:gd name="T1" fmla="*/ 1 h 1319"/>
                  <a:gd name="T2" fmla="*/ 13 w 962"/>
                  <a:gd name="T3" fmla="*/ 0 h 1319"/>
                  <a:gd name="T4" fmla="*/ 30 w 962"/>
                  <a:gd name="T5" fmla="*/ 2 h 1319"/>
                  <a:gd name="T6" fmla="*/ 28 w 962"/>
                  <a:gd name="T7" fmla="*/ 39 h 1319"/>
                  <a:gd name="T8" fmla="*/ 13 w 962"/>
                  <a:gd name="T9" fmla="*/ 42 h 1319"/>
                  <a:gd name="T10" fmla="*/ 0 w 962"/>
                  <a:gd name="T11" fmla="*/ 41 h 1319"/>
                  <a:gd name="T12" fmla="*/ 0 w 962"/>
                  <a:gd name="T13" fmla="*/ 1 h 13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2"/>
                  <a:gd name="T22" fmla="*/ 0 h 1319"/>
                  <a:gd name="T23" fmla="*/ 962 w 962"/>
                  <a:gd name="T24" fmla="*/ 1319 h 13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2" h="1319">
                    <a:moveTo>
                      <a:pt x="0" y="24"/>
                    </a:moveTo>
                    <a:lnTo>
                      <a:pt x="424" y="0"/>
                    </a:lnTo>
                    <a:lnTo>
                      <a:pt x="962" y="62"/>
                    </a:lnTo>
                    <a:lnTo>
                      <a:pt x="925" y="1242"/>
                    </a:lnTo>
                    <a:lnTo>
                      <a:pt x="436" y="1319"/>
                    </a:lnTo>
                    <a:lnTo>
                      <a:pt x="0" y="128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6" name="Freeform 10"/>
              <p:cNvSpPr>
                <a:spLocks/>
              </p:cNvSpPr>
              <p:nvPr/>
            </p:nvSpPr>
            <p:spPr bwMode="auto">
              <a:xfrm flipH="1">
                <a:off x="2123" y="2256"/>
                <a:ext cx="639" cy="764"/>
              </a:xfrm>
              <a:custGeom>
                <a:avLst/>
                <a:gdLst>
                  <a:gd name="T0" fmla="*/ 33 w 1279"/>
                  <a:gd name="T1" fmla="*/ 1 h 1528"/>
                  <a:gd name="T2" fmla="*/ 28 w 1279"/>
                  <a:gd name="T3" fmla="*/ 1 h 1528"/>
                  <a:gd name="T4" fmla="*/ 26 w 1279"/>
                  <a:gd name="T5" fmla="*/ 1 h 1528"/>
                  <a:gd name="T6" fmla="*/ 25 w 1279"/>
                  <a:gd name="T7" fmla="*/ 1 h 1528"/>
                  <a:gd name="T8" fmla="*/ 23 w 1279"/>
                  <a:gd name="T9" fmla="*/ 1 h 1528"/>
                  <a:gd name="T10" fmla="*/ 21 w 1279"/>
                  <a:gd name="T11" fmla="*/ 1 h 1528"/>
                  <a:gd name="T12" fmla="*/ 20 w 1279"/>
                  <a:gd name="T13" fmla="*/ 1 h 1528"/>
                  <a:gd name="T14" fmla="*/ 18 w 1279"/>
                  <a:gd name="T15" fmla="*/ 1 h 1528"/>
                  <a:gd name="T16" fmla="*/ 16 w 1279"/>
                  <a:gd name="T17" fmla="*/ 1 h 1528"/>
                  <a:gd name="T18" fmla="*/ 15 w 1279"/>
                  <a:gd name="T19" fmla="*/ 3 h 1528"/>
                  <a:gd name="T20" fmla="*/ 13 w 1279"/>
                  <a:gd name="T21" fmla="*/ 3 h 1528"/>
                  <a:gd name="T22" fmla="*/ 12 w 1279"/>
                  <a:gd name="T23" fmla="*/ 3 h 1528"/>
                  <a:gd name="T24" fmla="*/ 10 w 1279"/>
                  <a:gd name="T25" fmla="*/ 3 h 1528"/>
                  <a:gd name="T26" fmla="*/ 9 w 1279"/>
                  <a:gd name="T27" fmla="*/ 3 h 1528"/>
                  <a:gd name="T28" fmla="*/ 7 w 1279"/>
                  <a:gd name="T29" fmla="*/ 5 h 1528"/>
                  <a:gd name="T30" fmla="*/ 5 w 1279"/>
                  <a:gd name="T31" fmla="*/ 5 h 1528"/>
                  <a:gd name="T32" fmla="*/ 3 w 1279"/>
                  <a:gd name="T33" fmla="*/ 6 h 1528"/>
                  <a:gd name="T34" fmla="*/ 0 w 1279"/>
                  <a:gd name="T35" fmla="*/ 19 h 1528"/>
                  <a:gd name="T36" fmla="*/ 1 w 1279"/>
                  <a:gd name="T37" fmla="*/ 34 h 1528"/>
                  <a:gd name="T38" fmla="*/ 8 w 1279"/>
                  <a:gd name="T39" fmla="*/ 40 h 1528"/>
                  <a:gd name="T40" fmla="*/ 6 w 1279"/>
                  <a:gd name="T41" fmla="*/ 43 h 1528"/>
                  <a:gd name="T42" fmla="*/ 7 w 1279"/>
                  <a:gd name="T43" fmla="*/ 45 h 1528"/>
                  <a:gd name="T44" fmla="*/ 8 w 1279"/>
                  <a:gd name="T45" fmla="*/ 46 h 1528"/>
                  <a:gd name="T46" fmla="*/ 10 w 1279"/>
                  <a:gd name="T47" fmla="*/ 47 h 1528"/>
                  <a:gd name="T48" fmla="*/ 12 w 1279"/>
                  <a:gd name="T49" fmla="*/ 48 h 1528"/>
                  <a:gd name="T50" fmla="*/ 15 w 1279"/>
                  <a:gd name="T51" fmla="*/ 48 h 1528"/>
                  <a:gd name="T52" fmla="*/ 17 w 1279"/>
                  <a:gd name="T53" fmla="*/ 48 h 1528"/>
                  <a:gd name="T54" fmla="*/ 19 w 1279"/>
                  <a:gd name="T55" fmla="*/ 48 h 1528"/>
                  <a:gd name="T56" fmla="*/ 21 w 1279"/>
                  <a:gd name="T57" fmla="*/ 48 h 1528"/>
                  <a:gd name="T58" fmla="*/ 23 w 1279"/>
                  <a:gd name="T59" fmla="*/ 48 h 1528"/>
                  <a:gd name="T60" fmla="*/ 24 w 1279"/>
                  <a:gd name="T61" fmla="*/ 48 h 1528"/>
                  <a:gd name="T62" fmla="*/ 25 w 1279"/>
                  <a:gd name="T63" fmla="*/ 47 h 1528"/>
                  <a:gd name="T64" fmla="*/ 26 w 1279"/>
                  <a:gd name="T65" fmla="*/ 47 h 1528"/>
                  <a:gd name="T66" fmla="*/ 27 w 1279"/>
                  <a:gd name="T67" fmla="*/ 47 h 1528"/>
                  <a:gd name="T68" fmla="*/ 28 w 1279"/>
                  <a:gd name="T69" fmla="*/ 46 h 1528"/>
                  <a:gd name="T70" fmla="*/ 29 w 1279"/>
                  <a:gd name="T71" fmla="*/ 46 h 1528"/>
                  <a:gd name="T72" fmla="*/ 30 w 1279"/>
                  <a:gd name="T73" fmla="*/ 45 h 1528"/>
                  <a:gd name="T74" fmla="*/ 30 w 1279"/>
                  <a:gd name="T75" fmla="*/ 43 h 1528"/>
                  <a:gd name="T76" fmla="*/ 32 w 1279"/>
                  <a:gd name="T77" fmla="*/ 40 h 1528"/>
                  <a:gd name="T78" fmla="*/ 37 w 1279"/>
                  <a:gd name="T79" fmla="*/ 34 h 1528"/>
                  <a:gd name="T80" fmla="*/ 39 w 1279"/>
                  <a:gd name="T81" fmla="*/ 18 h 1528"/>
                  <a:gd name="T82" fmla="*/ 35 w 1279"/>
                  <a:gd name="T83" fmla="*/ 12 h 15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79"/>
                  <a:gd name="T127" fmla="*/ 0 h 1528"/>
                  <a:gd name="T128" fmla="*/ 1279 w 1279"/>
                  <a:gd name="T129" fmla="*/ 1528 h 15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79" h="1528">
                    <a:moveTo>
                      <a:pt x="1125" y="142"/>
                    </a:moveTo>
                    <a:lnTo>
                      <a:pt x="1063" y="31"/>
                    </a:lnTo>
                    <a:lnTo>
                      <a:pt x="954" y="0"/>
                    </a:lnTo>
                    <a:lnTo>
                      <a:pt x="922" y="2"/>
                    </a:lnTo>
                    <a:lnTo>
                      <a:pt x="890" y="6"/>
                    </a:lnTo>
                    <a:lnTo>
                      <a:pt x="861" y="8"/>
                    </a:lnTo>
                    <a:lnTo>
                      <a:pt x="832" y="12"/>
                    </a:lnTo>
                    <a:lnTo>
                      <a:pt x="803" y="15"/>
                    </a:lnTo>
                    <a:lnTo>
                      <a:pt x="774" y="17"/>
                    </a:lnTo>
                    <a:lnTo>
                      <a:pt x="748" y="21"/>
                    </a:lnTo>
                    <a:lnTo>
                      <a:pt x="720" y="24"/>
                    </a:lnTo>
                    <a:lnTo>
                      <a:pt x="694" y="29"/>
                    </a:lnTo>
                    <a:lnTo>
                      <a:pt x="668" y="32"/>
                    </a:lnTo>
                    <a:lnTo>
                      <a:pt x="642" y="36"/>
                    </a:lnTo>
                    <a:lnTo>
                      <a:pt x="616" y="40"/>
                    </a:lnTo>
                    <a:lnTo>
                      <a:pt x="591" y="45"/>
                    </a:lnTo>
                    <a:lnTo>
                      <a:pt x="567" y="50"/>
                    </a:lnTo>
                    <a:lnTo>
                      <a:pt x="541" y="54"/>
                    </a:lnTo>
                    <a:lnTo>
                      <a:pt x="517" y="59"/>
                    </a:lnTo>
                    <a:lnTo>
                      <a:pt x="492" y="65"/>
                    </a:lnTo>
                    <a:lnTo>
                      <a:pt x="468" y="70"/>
                    </a:lnTo>
                    <a:lnTo>
                      <a:pt x="442" y="76"/>
                    </a:lnTo>
                    <a:lnTo>
                      <a:pt x="418" y="82"/>
                    </a:lnTo>
                    <a:lnTo>
                      <a:pt x="393" y="88"/>
                    </a:lnTo>
                    <a:lnTo>
                      <a:pt x="368" y="95"/>
                    </a:lnTo>
                    <a:lnTo>
                      <a:pt x="342" y="101"/>
                    </a:lnTo>
                    <a:lnTo>
                      <a:pt x="316" y="108"/>
                    </a:lnTo>
                    <a:lnTo>
                      <a:pt x="289" y="116"/>
                    </a:lnTo>
                    <a:lnTo>
                      <a:pt x="263" y="124"/>
                    </a:lnTo>
                    <a:lnTo>
                      <a:pt x="235" y="133"/>
                    </a:lnTo>
                    <a:lnTo>
                      <a:pt x="207" y="141"/>
                    </a:lnTo>
                    <a:lnTo>
                      <a:pt x="179" y="150"/>
                    </a:lnTo>
                    <a:lnTo>
                      <a:pt x="150" y="159"/>
                    </a:lnTo>
                    <a:lnTo>
                      <a:pt x="120" y="168"/>
                    </a:lnTo>
                    <a:lnTo>
                      <a:pt x="89" y="179"/>
                    </a:lnTo>
                    <a:lnTo>
                      <a:pt x="0" y="592"/>
                    </a:lnTo>
                    <a:lnTo>
                      <a:pt x="16" y="1041"/>
                    </a:lnTo>
                    <a:lnTo>
                      <a:pt x="39" y="1080"/>
                    </a:lnTo>
                    <a:lnTo>
                      <a:pt x="39" y="1143"/>
                    </a:lnTo>
                    <a:lnTo>
                      <a:pt x="279" y="1277"/>
                    </a:lnTo>
                    <a:lnTo>
                      <a:pt x="250" y="1316"/>
                    </a:lnTo>
                    <a:lnTo>
                      <a:pt x="216" y="1355"/>
                    </a:lnTo>
                    <a:lnTo>
                      <a:pt x="211" y="1411"/>
                    </a:lnTo>
                    <a:lnTo>
                      <a:pt x="228" y="1433"/>
                    </a:lnTo>
                    <a:lnTo>
                      <a:pt x="250" y="1452"/>
                    </a:lnTo>
                    <a:lnTo>
                      <a:pt x="275" y="1468"/>
                    </a:lnTo>
                    <a:lnTo>
                      <a:pt x="304" y="1482"/>
                    </a:lnTo>
                    <a:lnTo>
                      <a:pt x="336" y="1494"/>
                    </a:lnTo>
                    <a:lnTo>
                      <a:pt x="371" y="1503"/>
                    </a:lnTo>
                    <a:lnTo>
                      <a:pt x="407" y="1510"/>
                    </a:lnTo>
                    <a:lnTo>
                      <a:pt x="444" y="1516"/>
                    </a:lnTo>
                    <a:lnTo>
                      <a:pt x="482" y="1520"/>
                    </a:lnTo>
                    <a:lnTo>
                      <a:pt x="521" y="1523"/>
                    </a:lnTo>
                    <a:lnTo>
                      <a:pt x="559" y="1525"/>
                    </a:lnTo>
                    <a:lnTo>
                      <a:pt x="596" y="1526"/>
                    </a:lnTo>
                    <a:lnTo>
                      <a:pt x="631" y="1527"/>
                    </a:lnTo>
                    <a:lnTo>
                      <a:pt x="666" y="1527"/>
                    </a:lnTo>
                    <a:lnTo>
                      <a:pt x="698" y="1527"/>
                    </a:lnTo>
                    <a:lnTo>
                      <a:pt x="727" y="1528"/>
                    </a:lnTo>
                    <a:lnTo>
                      <a:pt x="746" y="1524"/>
                    </a:lnTo>
                    <a:lnTo>
                      <a:pt x="764" y="1518"/>
                    </a:lnTo>
                    <a:lnTo>
                      <a:pt x="781" y="1513"/>
                    </a:lnTo>
                    <a:lnTo>
                      <a:pt x="797" y="1509"/>
                    </a:lnTo>
                    <a:lnTo>
                      <a:pt x="813" y="1504"/>
                    </a:lnTo>
                    <a:lnTo>
                      <a:pt x="828" y="1500"/>
                    </a:lnTo>
                    <a:lnTo>
                      <a:pt x="843" y="1494"/>
                    </a:lnTo>
                    <a:lnTo>
                      <a:pt x="857" y="1489"/>
                    </a:lnTo>
                    <a:lnTo>
                      <a:pt x="872" y="1483"/>
                    </a:lnTo>
                    <a:lnTo>
                      <a:pt x="886" y="1476"/>
                    </a:lnTo>
                    <a:lnTo>
                      <a:pt x="900" y="1470"/>
                    </a:lnTo>
                    <a:lnTo>
                      <a:pt x="915" y="1463"/>
                    </a:lnTo>
                    <a:lnTo>
                      <a:pt x="930" y="1455"/>
                    </a:lnTo>
                    <a:lnTo>
                      <a:pt x="945" y="1445"/>
                    </a:lnTo>
                    <a:lnTo>
                      <a:pt x="961" y="1436"/>
                    </a:lnTo>
                    <a:lnTo>
                      <a:pt x="977" y="1426"/>
                    </a:lnTo>
                    <a:lnTo>
                      <a:pt x="977" y="1355"/>
                    </a:lnTo>
                    <a:lnTo>
                      <a:pt x="931" y="1299"/>
                    </a:lnTo>
                    <a:lnTo>
                      <a:pt x="1034" y="1278"/>
                    </a:lnTo>
                    <a:lnTo>
                      <a:pt x="1036" y="1251"/>
                    </a:lnTo>
                    <a:lnTo>
                      <a:pt x="1208" y="1087"/>
                    </a:lnTo>
                    <a:lnTo>
                      <a:pt x="1279" y="984"/>
                    </a:lnTo>
                    <a:lnTo>
                      <a:pt x="1260" y="576"/>
                    </a:lnTo>
                    <a:lnTo>
                      <a:pt x="1176" y="490"/>
                    </a:lnTo>
                    <a:lnTo>
                      <a:pt x="1123" y="355"/>
                    </a:lnTo>
                    <a:lnTo>
                      <a:pt x="1125" y="142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7" name="Freeform 11"/>
              <p:cNvSpPr>
                <a:spLocks/>
              </p:cNvSpPr>
              <p:nvPr/>
            </p:nvSpPr>
            <p:spPr bwMode="auto">
              <a:xfrm flipH="1">
                <a:off x="2285" y="2257"/>
                <a:ext cx="492" cy="688"/>
              </a:xfrm>
              <a:custGeom>
                <a:avLst/>
                <a:gdLst>
                  <a:gd name="T0" fmla="*/ 29 w 985"/>
                  <a:gd name="T1" fmla="*/ 5 h 1377"/>
                  <a:gd name="T2" fmla="*/ 27 w 985"/>
                  <a:gd name="T3" fmla="*/ 16 h 1377"/>
                  <a:gd name="T4" fmla="*/ 26 w 985"/>
                  <a:gd name="T5" fmla="*/ 27 h 1377"/>
                  <a:gd name="T6" fmla="*/ 26 w 985"/>
                  <a:gd name="T7" fmla="*/ 37 h 1377"/>
                  <a:gd name="T8" fmla="*/ 22 w 985"/>
                  <a:gd name="T9" fmla="*/ 40 h 1377"/>
                  <a:gd name="T10" fmla="*/ 21 w 985"/>
                  <a:gd name="T11" fmla="*/ 42 h 1377"/>
                  <a:gd name="T12" fmla="*/ 19 w 985"/>
                  <a:gd name="T13" fmla="*/ 42 h 1377"/>
                  <a:gd name="T14" fmla="*/ 16 w 985"/>
                  <a:gd name="T15" fmla="*/ 42 h 1377"/>
                  <a:gd name="T16" fmla="*/ 13 w 985"/>
                  <a:gd name="T17" fmla="*/ 41 h 1377"/>
                  <a:gd name="T18" fmla="*/ 10 w 985"/>
                  <a:gd name="T19" fmla="*/ 40 h 1377"/>
                  <a:gd name="T20" fmla="*/ 8 w 985"/>
                  <a:gd name="T21" fmla="*/ 39 h 1377"/>
                  <a:gd name="T22" fmla="*/ 5 w 985"/>
                  <a:gd name="T23" fmla="*/ 37 h 1377"/>
                  <a:gd name="T24" fmla="*/ 2 w 985"/>
                  <a:gd name="T25" fmla="*/ 35 h 1377"/>
                  <a:gd name="T26" fmla="*/ 1 w 985"/>
                  <a:gd name="T27" fmla="*/ 32 h 1377"/>
                  <a:gd name="T28" fmla="*/ 0 w 985"/>
                  <a:gd name="T29" fmla="*/ 27 h 1377"/>
                  <a:gd name="T30" fmla="*/ 0 w 985"/>
                  <a:gd name="T31" fmla="*/ 19 h 1377"/>
                  <a:gd name="T32" fmla="*/ 1 w 985"/>
                  <a:gd name="T33" fmla="*/ 13 h 1377"/>
                  <a:gd name="T34" fmla="*/ 2 w 985"/>
                  <a:gd name="T35" fmla="*/ 7 h 1377"/>
                  <a:gd name="T36" fmla="*/ 4 w 985"/>
                  <a:gd name="T37" fmla="*/ 4 h 1377"/>
                  <a:gd name="T38" fmla="*/ 5 w 985"/>
                  <a:gd name="T39" fmla="*/ 4 h 1377"/>
                  <a:gd name="T40" fmla="*/ 7 w 985"/>
                  <a:gd name="T41" fmla="*/ 3 h 1377"/>
                  <a:gd name="T42" fmla="*/ 8 w 985"/>
                  <a:gd name="T43" fmla="*/ 3 h 1377"/>
                  <a:gd name="T44" fmla="*/ 10 w 985"/>
                  <a:gd name="T45" fmla="*/ 2 h 1377"/>
                  <a:gd name="T46" fmla="*/ 12 w 985"/>
                  <a:gd name="T47" fmla="*/ 2 h 1377"/>
                  <a:gd name="T48" fmla="*/ 13 w 985"/>
                  <a:gd name="T49" fmla="*/ 2 h 1377"/>
                  <a:gd name="T50" fmla="*/ 15 w 985"/>
                  <a:gd name="T51" fmla="*/ 1 h 1377"/>
                  <a:gd name="T52" fmla="*/ 17 w 985"/>
                  <a:gd name="T53" fmla="*/ 1 h 1377"/>
                  <a:gd name="T54" fmla="*/ 18 w 985"/>
                  <a:gd name="T55" fmla="*/ 1 h 1377"/>
                  <a:gd name="T56" fmla="*/ 20 w 985"/>
                  <a:gd name="T57" fmla="*/ 0 h 1377"/>
                  <a:gd name="T58" fmla="*/ 22 w 985"/>
                  <a:gd name="T59" fmla="*/ 0 h 1377"/>
                  <a:gd name="T60" fmla="*/ 24 w 985"/>
                  <a:gd name="T61" fmla="*/ 0 h 1377"/>
                  <a:gd name="T62" fmla="*/ 26 w 985"/>
                  <a:gd name="T63" fmla="*/ 0 h 1377"/>
                  <a:gd name="T64" fmla="*/ 28 w 985"/>
                  <a:gd name="T65" fmla="*/ 0 h 1377"/>
                  <a:gd name="T66" fmla="*/ 29 w 985"/>
                  <a:gd name="T67" fmla="*/ 0 h 13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5"/>
                  <a:gd name="T103" fmla="*/ 0 h 1377"/>
                  <a:gd name="T104" fmla="*/ 985 w 985"/>
                  <a:gd name="T105" fmla="*/ 1377 h 13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5" h="1377">
                    <a:moveTo>
                      <a:pt x="985" y="0"/>
                    </a:moveTo>
                    <a:lnTo>
                      <a:pt x="948" y="169"/>
                    </a:lnTo>
                    <a:lnTo>
                      <a:pt x="915" y="345"/>
                    </a:lnTo>
                    <a:lnTo>
                      <a:pt x="888" y="525"/>
                    </a:lnTo>
                    <a:lnTo>
                      <a:pt x="866" y="705"/>
                    </a:lnTo>
                    <a:lnTo>
                      <a:pt x="850" y="879"/>
                    </a:lnTo>
                    <a:lnTo>
                      <a:pt x="840" y="1043"/>
                    </a:lnTo>
                    <a:lnTo>
                      <a:pt x="835" y="1196"/>
                    </a:lnTo>
                    <a:lnTo>
                      <a:pt x="836" y="1329"/>
                    </a:lnTo>
                    <a:lnTo>
                      <a:pt x="719" y="1298"/>
                    </a:lnTo>
                    <a:lnTo>
                      <a:pt x="735" y="1377"/>
                    </a:lnTo>
                    <a:lnTo>
                      <a:pt x="696" y="1375"/>
                    </a:lnTo>
                    <a:lnTo>
                      <a:pt x="655" y="1372"/>
                    </a:lnTo>
                    <a:lnTo>
                      <a:pt x="614" y="1367"/>
                    </a:lnTo>
                    <a:lnTo>
                      <a:pt x="571" y="1360"/>
                    </a:lnTo>
                    <a:lnTo>
                      <a:pt x="528" y="1351"/>
                    </a:lnTo>
                    <a:lnTo>
                      <a:pt x="484" y="1341"/>
                    </a:lnTo>
                    <a:lnTo>
                      <a:pt x="439" y="1328"/>
                    </a:lnTo>
                    <a:lnTo>
                      <a:pt x="394" y="1313"/>
                    </a:lnTo>
                    <a:lnTo>
                      <a:pt x="348" y="1296"/>
                    </a:lnTo>
                    <a:lnTo>
                      <a:pt x="303" y="1276"/>
                    </a:lnTo>
                    <a:lnTo>
                      <a:pt x="257" y="1255"/>
                    </a:lnTo>
                    <a:lnTo>
                      <a:pt x="212" y="1232"/>
                    </a:lnTo>
                    <a:lnTo>
                      <a:pt x="168" y="1206"/>
                    </a:lnTo>
                    <a:lnTo>
                      <a:pt x="124" y="1178"/>
                    </a:lnTo>
                    <a:lnTo>
                      <a:pt x="81" y="1148"/>
                    </a:lnTo>
                    <a:lnTo>
                      <a:pt x="39" y="1116"/>
                    </a:lnTo>
                    <a:lnTo>
                      <a:pt x="39" y="1046"/>
                    </a:lnTo>
                    <a:lnTo>
                      <a:pt x="0" y="1005"/>
                    </a:lnTo>
                    <a:lnTo>
                      <a:pt x="5" y="881"/>
                    </a:lnTo>
                    <a:lnTo>
                      <a:pt x="12" y="758"/>
                    </a:lnTo>
                    <a:lnTo>
                      <a:pt x="22" y="639"/>
                    </a:lnTo>
                    <a:lnTo>
                      <a:pt x="35" y="526"/>
                    </a:lnTo>
                    <a:lnTo>
                      <a:pt x="51" y="420"/>
                    </a:lnTo>
                    <a:lnTo>
                      <a:pt x="69" y="323"/>
                    </a:lnTo>
                    <a:lnTo>
                      <a:pt x="92" y="237"/>
                    </a:lnTo>
                    <a:lnTo>
                      <a:pt x="118" y="164"/>
                    </a:lnTo>
                    <a:lnTo>
                      <a:pt x="139" y="156"/>
                    </a:lnTo>
                    <a:lnTo>
                      <a:pt x="162" y="148"/>
                    </a:lnTo>
                    <a:lnTo>
                      <a:pt x="186" y="140"/>
                    </a:lnTo>
                    <a:lnTo>
                      <a:pt x="210" y="132"/>
                    </a:lnTo>
                    <a:lnTo>
                      <a:pt x="234" y="124"/>
                    </a:lnTo>
                    <a:lnTo>
                      <a:pt x="258" y="116"/>
                    </a:lnTo>
                    <a:lnTo>
                      <a:pt x="282" y="109"/>
                    </a:lnTo>
                    <a:lnTo>
                      <a:pt x="308" y="101"/>
                    </a:lnTo>
                    <a:lnTo>
                      <a:pt x="334" y="94"/>
                    </a:lnTo>
                    <a:lnTo>
                      <a:pt x="359" y="87"/>
                    </a:lnTo>
                    <a:lnTo>
                      <a:pt x="386" y="80"/>
                    </a:lnTo>
                    <a:lnTo>
                      <a:pt x="414" y="73"/>
                    </a:lnTo>
                    <a:lnTo>
                      <a:pt x="440" y="67"/>
                    </a:lnTo>
                    <a:lnTo>
                      <a:pt x="468" y="60"/>
                    </a:lnTo>
                    <a:lnTo>
                      <a:pt x="495" y="54"/>
                    </a:lnTo>
                    <a:lnTo>
                      <a:pt x="523" y="49"/>
                    </a:lnTo>
                    <a:lnTo>
                      <a:pt x="551" y="43"/>
                    </a:lnTo>
                    <a:lnTo>
                      <a:pt x="579" y="38"/>
                    </a:lnTo>
                    <a:lnTo>
                      <a:pt x="607" y="34"/>
                    </a:lnTo>
                    <a:lnTo>
                      <a:pt x="636" y="29"/>
                    </a:lnTo>
                    <a:lnTo>
                      <a:pt x="665" y="25"/>
                    </a:lnTo>
                    <a:lnTo>
                      <a:pt x="693" y="20"/>
                    </a:lnTo>
                    <a:lnTo>
                      <a:pt x="722" y="16"/>
                    </a:lnTo>
                    <a:lnTo>
                      <a:pt x="751" y="13"/>
                    </a:lnTo>
                    <a:lnTo>
                      <a:pt x="781" y="11"/>
                    </a:lnTo>
                    <a:lnTo>
                      <a:pt x="810" y="8"/>
                    </a:lnTo>
                    <a:lnTo>
                      <a:pt x="839" y="6"/>
                    </a:lnTo>
                    <a:lnTo>
                      <a:pt x="868" y="4"/>
                    </a:lnTo>
                    <a:lnTo>
                      <a:pt x="897" y="3"/>
                    </a:lnTo>
                    <a:lnTo>
                      <a:pt x="926" y="1"/>
                    </a:lnTo>
                    <a:lnTo>
                      <a:pt x="956" y="0"/>
                    </a:lnTo>
                    <a:lnTo>
                      <a:pt x="985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8" name="Freeform 12"/>
              <p:cNvSpPr>
                <a:spLocks/>
              </p:cNvSpPr>
              <p:nvPr/>
            </p:nvSpPr>
            <p:spPr bwMode="auto">
              <a:xfrm flipH="1">
                <a:off x="2302" y="2260"/>
                <a:ext cx="474" cy="662"/>
              </a:xfrm>
              <a:custGeom>
                <a:avLst/>
                <a:gdLst>
                  <a:gd name="T0" fmla="*/ 29 w 948"/>
                  <a:gd name="T1" fmla="*/ 5 h 1324"/>
                  <a:gd name="T2" fmla="*/ 27 w 948"/>
                  <a:gd name="T3" fmla="*/ 15 h 1324"/>
                  <a:gd name="T4" fmla="*/ 26 w 948"/>
                  <a:gd name="T5" fmla="*/ 26 h 1324"/>
                  <a:gd name="T6" fmla="*/ 26 w 948"/>
                  <a:gd name="T7" fmla="*/ 36 h 1324"/>
                  <a:gd name="T8" fmla="*/ 25 w 948"/>
                  <a:gd name="T9" fmla="*/ 40 h 1324"/>
                  <a:gd name="T10" fmla="*/ 24 w 948"/>
                  <a:gd name="T11" fmla="*/ 40 h 1324"/>
                  <a:gd name="T12" fmla="*/ 24 w 948"/>
                  <a:gd name="T13" fmla="*/ 40 h 1324"/>
                  <a:gd name="T14" fmla="*/ 23 w 948"/>
                  <a:gd name="T15" fmla="*/ 40 h 1324"/>
                  <a:gd name="T16" fmla="*/ 22 w 948"/>
                  <a:gd name="T17" fmla="*/ 40 h 1324"/>
                  <a:gd name="T18" fmla="*/ 23 w 948"/>
                  <a:gd name="T19" fmla="*/ 41 h 1324"/>
                  <a:gd name="T20" fmla="*/ 22 w 948"/>
                  <a:gd name="T21" fmla="*/ 41 h 1324"/>
                  <a:gd name="T22" fmla="*/ 19 w 948"/>
                  <a:gd name="T23" fmla="*/ 41 h 1324"/>
                  <a:gd name="T24" fmla="*/ 15 w 948"/>
                  <a:gd name="T25" fmla="*/ 41 h 1324"/>
                  <a:gd name="T26" fmla="*/ 14 w 948"/>
                  <a:gd name="T27" fmla="*/ 41 h 1324"/>
                  <a:gd name="T28" fmla="*/ 11 w 948"/>
                  <a:gd name="T29" fmla="*/ 40 h 1324"/>
                  <a:gd name="T30" fmla="*/ 7 w 948"/>
                  <a:gd name="T31" fmla="*/ 39 h 1324"/>
                  <a:gd name="T32" fmla="*/ 5 w 948"/>
                  <a:gd name="T33" fmla="*/ 37 h 1324"/>
                  <a:gd name="T34" fmla="*/ 3 w 948"/>
                  <a:gd name="T35" fmla="*/ 35 h 1324"/>
                  <a:gd name="T36" fmla="*/ 2 w 948"/>
                  <a:gd name="T37" fmla="*/ 34 h 1324"/>
                  <a:gd name="T38" fmla="*/ 2 w 948"/>
                  <a:gd name="T39" fmla="*/ 33 h 1324"/>
                  <a:gd name="T40" fmla="*/ 1 w 948"/>
                  <a:gd name="T41" fmla="*/ 31 h 1324"/>
                  <a:gd name="T42" fmla="*/ 1 w 948"/>
                  <a:gd name="T43" fmla="*/ 31 h 1324"/>
                  <a:gd name="T44" fmla="*/ 1 w 948"/>
                  <a:gd name="T45" fmla="*/ 30 h 1324"/>
                  <a:gd name="T46" fmla="*/ 1 w 948"/>
                  <a:gd name="T47" fmla="*/ 30 h 1324"/>
                  <a:gd name="T48" fmla="*/ 1 w 948"/>
                  <a:gd name="T49" fmla="*/ 26 h 1324"/>
                  <a:gd name="T50" fmla="*/ 1 w 948"/>
                  <a:gd name="T51" fmla="*/ 20 h 1324"/>
                  <a:gd name="T52" fmla="*/ 2 w 948"/>
                  <a:gd name="T53" fmla="*/ 12 h 1324"/>
                  <a:gd name="T54" fmla="*/ 3 w 948"/>
                  <a:gd name="T55" fmla="*/ 7 h 1324"/>
                  <a:gd name="T56" fmla="*/ 5 w 948"/>
                  <a:gd name="T57" fmla="*/ 5 h 1324"/>
                  <a:gd name="T58" fmla="*/ 6 w 948"/>
                  <a:gd name="T59" fmla="*/ 5 h 1324"/>
                  <a:gd name="T60" fmla="*/ 7 w 948"/>
                  <a:gd name="T61" fmla="*/ 3 h 1324"/>
                  <a:gd name="T62" fmla="*/ 9 w 948"/>
                  <a:gd name="T63" fmla="*/ 3 h 1324"/>
                  <a:gd name="T64" fmla="*/ 11 w 948"/>
                  <a:gd name="T65" fmla="*/ 3 h 1324"/>
                  <a:gd name="T66" fmla="*/ 12 w 948"/>
                  <a:gd name="T67" fmla="*/ 3 h 1324"/>
                  <a:gd name="T68" fmla="*/ 14 w 948"/>
                  <a:gd name="T69" fmla="*/ 3 h 1324"/>
                  <a:gd name="T70" fmla="*/ 15 w 948"/>
                  <a:gd name="T71" fmla="*/ 1 h 1324"/>
                  <a:gd name="T72" fmla="*/ 17 w 948"/>
                  <a:gd name="T73" fmla="*/ 1 h 1324"/>
                  <a:gd name="T74" fmla="*/ 19 w 948"/>
                  <a:gd name="T75" fmla="*/ 1 h 1324"/>
                  <a:gd name="T76" fmla="*/ 21 w 948"/>
                  <a:gd name="T77" fmla="*/ 1 h 1324"/>
                  <a:gd name="T78" fmla="*/ 22 w 948"/>
                  <a:gd name="T79" fmla="*/ 1 h 1324"/>
                  <a:gd name="T80" fmla="*/ 24 w 948"/>
                  <a:gd name="T81" fmla="*/ 1 h 1324"/>
                  <a:gd name="T82" fmla="*/ 26 w 948"/>
                  <a:gd name="T83" fmla="*/ 1 h 1324"/>
                  <a:gd name="T84" fmla="*/ 27 w 948"/>
                  <a:gd name="T85" fmla="*/ 1 h 1324"/>
                  <a:gd name="T86" fmla="*/ 29 w 948"/>
                  <a:gd name="T87" fmla="*/ 0 h 13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48"/>
                  <a:gd name="T133" fmla="*/ 0 h 1324"/>
                  <a:gd name="T134" fmla="*/ 948 w 948"/>
                  <a:gd name="T135" fmla="*/ 1324 h 13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48" h="1324">
                    <a:moveTo>
                      <a:pt x="948" y="0"/>
                    </a:moveTo>
                    <a:lnTo>
                      <a:pt x="913" y="161"/>
                    </a:lnTo>
                    <a:lnTo>
                      <a:pt x="881" y="331"/>
                    </a:lnTo>
                    <a:lnTo>
                      <a:pt x="856" y="504"/>
                    </a:lnTo>
                    <a:lnTo>
                      <a:pt x="835" y="677"/>
                    </a:lnTo>
                    <a:lnTo>
                      <a:pt x="820" y="845"/>
                    </a:lnTo>
                    <a:lnTo>
                      <a:pt x="810" y="1004"/>
                    </a:lnTo>
                    <a:lnTo>
                      <a:pt x="805" y="1149"/>
                    </a:lnTo>
                    <a:lnTo>
                      <a:pt x="808" y="1278"/>
                    </a:lnTo>
                    <a:lnTo>
                      <a:pt x="794" y="1275"/>
                    </a:lnTo>
                    <a:lnTo>
                      <a:pt x="779" y="1270"/>
                    </a:lnTo>
                    <a:lnTo>
                      <a:pt x="765" y="1267"/>
                    </a:lnTo>
                    <a:lnTo>
                      <a:pt x="751" y="1263"/>
                    </a:lnTo>
                    <a:lnTo>
                      <a:pt x="737" y="1260"/>
                    </a:lnTo>
                    <a:lnTo>
                      <a:pt x="724" y="1256"/>
                    </a:lnTo>
                    <a:lnTo>
                      <a:pt x="709" y="1252"/>
                    </a:lnTo>
                    <a:lnTo>
                      <a:pt x="695" y="1248"/>
                    </a:lnTo>
                    <a:lnTo>
                      <a:pt x="698" y="1267"/>
                    </a:lnTo>
                    <a:lnTo>
                      <a:pt x="703" y="1286"/>
                    </a:lnTo>
                    <a:lnTo>
                      <a:pt x="706" y="1305"/>
                    </a:lnTo>
                    <a:lnTo>
                      <a:pt x="710" y="1324"/>
                    </a:lnTo>
                    <a:lnTo>
                      <a:pt x="673" y="1323"/>
                    </a:lnTo>
                    <a:lnTo>
                      <a:pt x="634" y="1321"/>
                    </a:lnTo>
                    <a:lnTo>
                      <a:pt x="594" y="1316"/>
                    </a:lnTo>
                    <a:lnTo>
                      <a:pt x="553" y="1312"/>
                    </a:lnTo>
                    <a:lnTo>
                      <a:pt x="511" y="1304"/>
                    </a:lnTo>
                    <a:lnTo>
                      <a:pt x="468" y="1294"/>
                    </a:lnTo>
                    <a:lnTo>
                      <a:pt x="424" y="1283"/>
                    </a:lnTo>
                    <a:lnTo>
                      <a:pt x="380" y="1270"/>
                    </a:lnTo>
                    <a:lnTo>
                      <a:pt x="336" y="1255"/>
                    </a:lnTo>
                    <a:lnTo>
                      <a:pt x="292" y="1238"/>
                    </a:lnTo>
                    <a:lnTo>
                      <a:pt x="247" y="1220"/>
                    </a:lnTo>
                    <a:lnTo>
                      <a:pt x="203" y="1198"/>
                    </a:lnTo>
                    <a:lnTo>
                      <a:pt x="160" y="1175"/>
                    </a:lnTo>
                    <a:lnTo>
                      <a:pt x="118" y="1148"/>
                    </a:lnTo>
                    <a:lnTo>
                      <a:pt x="76" y="1120"/>
                    </a:lnTo>
                    <a:lnTo>
                      <a:pt x="36" y="1089"/>
                    </a:lnTo>
                    <a:lnTo>
                      <a:pt x="36" y="1070"/>
                    </a:lnTo>
                    <a:lnTo>
                      <a:pt x="36" y="1051"/>
                    </a:lnTo>
                    <a:lnTo>
                      <a:pt x="36" y="1032"/>
                    </a:lnTo>
                    <a:lnTo>
                      <a:pt x="36" y="1013"/>
                    </a:lnTo>
                    <a:lnTo>
                      <a:pt x="31" y="1007"/>
                    </a:lnTo>
                    <a:lnTo>
                      <a:pt x="27" y="1002"/>
                    </a:lnTo>
                    <a:lnTo>
                      <a:pt x="22" y="996"/>
                    </a:lnTo>
                    <a:lnTo>
                      <a:pt x="19" y="990"/>
                    </a:lnTo>
                    <a:lnTo>
                      <a:pt x="14" y="986"/>
                    </a:lnTo>
                    <a:lnTo>
                      <a:pt x="10" y="980"/>
                    </a:lnTo>
                    <a:lnTo>
                      <a:pt x="5" y="974"/>
                    </a:lnTo>
                    <a:lnTo>
                      <a:pt x="0" y="968"/>
                    </a:lnTo>
                    <a:lnTo>
                      <a:pt x="5" y="847"/>
                    </a:lnTo>
                    <a:lnTo>
                      <a:pt x="12" y="730"/>
                    </a:lnTo>
                    <a:lnTo>
                      <a:pt x="22" y="614"/>
                    </a:lnTo>
                    <a:lnTo>
                      <a:pt x="35" y="506"/>
                    </a:lnTo>
                    <a:lnTo>
                      <a:pt x="51" y="403"/>
                    </a:lnTo>
                    <a:lnTo>
                      <a:pt x="69" y="311"/>
                    </a:lnTo>
                    <a:lnTo>
                      <a:pt x="91" y="229"/>
                    </a:lnTo>
                    <a:lnTo>
                      <a:pt x="116" y="159"/>
                    </a:lnTo>
                    <a:lnTo>
                      <a:pt x="136" y="151"/>
                    </a:lnTo>
                    <a:lnTo>
                      <a:pt x="158" y="143"/>
                    </a:lnTo>
                    <a:lnTo>
                      <a:pt x="181" y="135"/>
                    </a:lnTo>
                    <a:lnTo>
                      <a:pt x="203" y="128"/>
                    </a:lnTo>
                    <a:lnTo>
                      <a:pt x="226" y="120"/>
                    </a:lnTo>
                    <a:lnTo>
                      <a:pt x="250" y="112"/>
                    </a:lnTo>
                    <a:lnTo>
                      <a:pt x="273" y="105"/>
                    </a:lnTo>
                    <a:lnTo>
                      <a:pt x="299" y="98"/>
                    </a:lnTo>
                    <a:lnTo>
                      <a:pt x="323" y="91"/>
                    </a:lnTo>
                    <a:lnTo>
                      <a:pt x="348" y="84"/>
                    </a:lnTo>
                    <a:lnTo>
                      <a:pt x="374" y="77"/>
                    </a:lnTo>
                    <a:lnTo>
                      <a:pt x="399" y="70"/>
                    </a:lnTo>
                    <a:lnTo>
                      <a:pt x="425" y="65"/>
                    </a:lnTo>
                    <a:lnTo>
                      <a:pt x="451" y="59"/>
                    </a:lnTo>
                    <a:lnTo>
                      <a:pt x="477" y="53"/>
                    </a:lnTo>
                    <a:lnTo>
                      <a:pt x="505" y="47"/>
                    </a:lnTo>
                    <a:lnTo>
                      <a:pt x="531" y="42"/>
                    </a:lnTo>
                    <a:lnTo>
                      <a:pt x="558" y="37"/>
                    </a:lnTo>
                    <a:lnTo>
                      <a:pt x="585" y="32"/>
                    </a:lnTo>
                    <a:lnTo>
                      <a:pt x="613" y="28"/>
                    </a:lnTo>
                    <a:lnTo>
                      <a:pt x="641" y="23"/>
                    </a:lnTo>
                    <a:lnTo>
                      <a:pt x="668" y="20"/>
                    </a:lnTo>
                    <a:lnTo>
                      <a:pt x="696" y="16"/>
                    </a:lnTo>
                    <a:lnTo>
                      <a:pt x="724" y="13"/>
                    </a:lnTo>
                    <a:lnTo>
                      <a:pt x="752" y="10"/>
                    </a:lnTo>
                    <a:lnTo>
                      <a:pt x="780" y="7"/>
                    </a:lnTo>
                    <a:lnTo>
                      <a:pt x="808" y="5"/>
                    </a:lnTo>
                    <a:lnTo>
                      <a:pt x="837" y="4"/>
                    </a:lnTo>
                    <a:lnTo>
                      <a:pt x="864" y="2"/>
                    </a:lnTo>
                    <a:lnTo>
                      <a:pt x="892" y="1"/>
                    </a:lnTo>
                    <a:lnTo>
                      <a:pt x="921" y="0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BC72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9" name="Freeform 13"/>
              <p:cNvSpPr>
                <a:spLocks/>
              </p:cNvSpPr>
              <p:nvPr/>
            </p:nvSpPr>
            <p:spPr bwMode="auto">
              <a:xfrm flipH="1">
                <a:off x="2320" y="2263"/>
                <a:ext cx="455" cy="636"/>
              </a:xfrm>
              <a:custGeom>
                <a:avLst/>
                <a:gdLst>
                  <a:gd name="T0" fmla="*/ 27 w 911"/>
                  <a:gd name="T1" fmla="*/ 5 h 1271"/>
                  <a:gd name="T2" fmla="*/ 25 w 911"/>
                  <a:gd name="T3" fmla="*/ 16 h 1271"/>
                  <a:gd name="T4" fmla="*/ 24 w 911"/>
                  <a:gd name="T5" fmla="*/ 26 h 1271"/>
                  <a:gd name="T6" fmla="*/ 24 w 911"/>
                  <a:gd name="T7" fmla="*/ 35 h 1271"/>
                  <a:gd name="T8" fmla="*/ 23 w 911"/>
                  <a:gd name="T9" fmla="*/ 39 h 1271"/>
                  <a:gd name="T10" fmla="*/ 23 w 911"/>
                  <a:gd name="T11" fmla="*/ 39 h 1271"/>
                  <a:gd name="T12" fmla="*/ 22 w 911"/>
                  <a:gd name="T13" fmla="*/ 38 h 1271"/>
                  <a:gd name="T14" fmla="*/ 21 w 911"/>
                  <a:gd name="T15" fmla="*/ 38 h 1271"/>
                  <a:gd name="T16" fmla="*/ 21 w 911"/>
                  <a:gd name="T17" fmla="*/ 39 h 1271"/>
                  <a:gd name="T18" fmla="*/ 21 w 911"/>
                  <a:gd name="T19" fmla="*/ 40 h 1271"/>
                  <a:gd name="T20" fmla="*/ 20 w 911"/>
                  <a:gd name="T21" fmla="*/ 40 h 1271"/>
                  <a:gd name="T22" fmla="*/ 17 w 911"/>
                  <a:gd name="T23" fmla="*/ 40 h 1271"/>
                  <a:gd name="T24" fmla="*/ 15 w 911"/>
                  <a:gd name="T25" fmla="*/ 40 h 1271"/>
                  <a:gd name="T26" fmla="*/ 12 w 911"/>
                  <a:gd name="T27" fmla="*/ 39 h 1271"/>
                  <a:gd name="T28" fmla="*/ 10 w 911"/>
                  <a:gd name="T29" fmla="*/ 38 h 1271"/>
                  <a:gd name="T30" fmla="*/ 7 w 911"/>
                  <a:gd name="T31" fmla="*/ 37 h 1271"/>
                  <a:gd name="T32" fmla="*/ 4 w 911"/>
                  <a:gd name="T33" fmla="*/ 36 h 1271"/>
                  <a:gd name="T34" fmla="*/ 2 w 911"/>
                  <a:gd name="T35" fmla="*/ 35 h 1271"/>
                  <a:gd name="T36" fmla="*/ 1 w 911"/>
                  <a:gd name="T37" fmla="*/ 33 h 1271"/>
                  <a:gd name="T38" fmla="*/ 1 w 911"/>
                  <a:gd name="T39" fmla="*/ 32 h 1271"/>
                  <a:gd name="T40" fmla="*/ 0 w 911"/>
                  <a:gd name="T41" fmla="*/ 31 h 1271"/>
                  <a:gd name="T42" fmla="*/ 0 w 911"/>
                  <a:gd name="T43" fmla="*/ 30 h 1271"/>
                  <a:gd name="T44" fmla="*/ 0 w 911"/>
                  <a:gd name="T45" fmla="*/ 26 h 1271"/>
                  <a:gd name="T46" fmla="*/ 0 w 911"/>
                  <a:gd name="T47" fmla="*/ 19 h 1271"/>
                  <a:gd name="T48" fmla="*/ 1 w 911"/>
                  <a:gd name="T49" fmla="*/ 13 h 1271"/>
                  <a:gd name="T50" fmla="*/ 2 w 911"/>
                  <a:gd name="T51" fmla="*/ 7 h 1271"/>
                  <a:gd name="T52" fmla="*/ 4 w 911"/>
                  <a:gd name="T53" fmla="*/ 5 h 1271"/>
                  <a:gd name="T54" fmla="*/ 5 w 911"/>
                  <a:gd name="T55" fmla="*/ 5 h 1271"/>
                  <a:gd name="T56" fmla="*/ 6 w 911"/>
                  <a:gd name="T57" fmla="*/ 4 h 1271"/>
                  <a:gd name="T58" fmla="*/ 8 w 911"/>
                  <a:gd name="T59" fmla="*/ 4 h 1271"/>
                  <a:gd name="T60" fmla="*/ 9 w 911"/>
                  <a:gd name="T61" fmla="*/ 3 h 1271"/>
                  <a:gd name="T62" fmla="*/ 11 w 911"/>
                  <a:gd name="T63" fmla="*/ 3 h 1271"/>
                  <a:gd name="T64" fmla="*/ 12 w 911"/>
                  <a:gd name="T65" fmla="*/ 2 h 1271"/>
                  <a:gd name="T66" fmla="*/ 14 w 911"/>
                  <a:gd name="T67" fmla="*/ 2 h 1271"/>
                  <a:gd name="T68" fmla="*/ 15 w 911"/>
                  <a:gd name="T69" fmla="*/ 2 h 1271"/>
                  <a:gd name="T70" fmla="*/ 17 w 911"/>
                  <a:gd name="T71" fmla="*/ 1 h 1271"/>
                  <a:gd name="T72" fmla="*/ 19 w 911"/>
                  <a:gd name="T73" fmla="*/ 1 h 1271"/>
                  <a:gd name="T74" fmla="*/ 20 w 911"/>
                  <a:gd name="T75" fmla="*/ 1 h 1271"/>
                  <a:gd name="T76" fmla="*/ 22 w 911"/>
                  <a:gd name="T77" fmla="*/ 1 h 1271"/>
                  <a:gd name="T78" fmla="*/ 24 w 911"/>
                  <a:gd name="T79" fmla="*/ 1 h 1271"/>
                  <a:gd name="T80" fmla="*/ 25 w 911"/>
                  <a:gd name="T81" fmla="*/ 1 h 1271"/>
                  <a:gd name="T82" fmla="*/ 27 w 911"/>
                  <a:gd name="T83" fmla="*/ 0 h 127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11"/>
                  <a:gd name="T127" fmla="*/ 0 h 1271"/>
                  <a:gd name="T128" fmla="*/ 911 w 911"/>
                  <a:gd name="T129" fmla="*/ 1271 h 127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11" h="1271">
                    <a:moveTo>
                      <a:pt x="911" y="0"/>
                    </a:moveTo>
                    <a:lnTo>
                      <a:pt x="877" y="155"/>
                    </a:lnTo>
                    <a:lnTo>
                      <a:pt x="847" y="318"/>
                    </a:lnTo>
                    <a:lnTo>
                      <a:pt x="823" y="484"/>
                    </a:lnTo>
                    <a:lnTo>
                      <a:pt x="804" y="650"/>
                    </a:lnTo>
                    <a:lnTo>
                      <a:pt x="790" y="811"/>
                    </a:lnTo>
                    <a:lnTo>
                      <a:pt x="781" y="963"/>
                    </a:lnTo>
                    <a:lnTo>
                      <a:pt x="777" y="1104"/>
                    </a:lnTo>
                    <a:lnTo>
                      <a:pt x="778" y="1227"/>
                    </a:lnTo>
                    <a:lnTo>
                      <a:pt x="764" y="1224"/>
                    </a:lnTo>
                    <a:lnTo>
                      <a:pt x="752" y="1220"/>
                    </a:lnTo>
                    <a:lnTo>
                      <a:pt x="738" y="1217"/>
                    </a:lnTo>
                    <a:lnTo>
                      <a:pt x="724" y="1212"/>
                    </a:lnTo>
                    <a:lnTo>
                      <a:pt x="710" y="1209"/>
                    </a:lnTo>
                    <a:lnTo>
                      <a:pt x="696" y="1205"/>
                    </a:lnTo>
                    <a:lnTo>
                      <a:pt x="684" y="1202"/>
                    </a:lnTo>
                    <a:lnTo>
                      <a:pt x="670" y="1199"/>
                    </a:lnTo>
                    <a:lnTo>
                      <a:pt x="673" y="1217"/>
                    </a:lnTo>
                    <a:lnTo>
                      <a:pt x="677" y="1234"/>
                    </a:lnTo>
                    <a:lnTo>
                      <a:pt x="680" y="1253"/>
                    </a:lnTo>
                    <a:lnTo>
                      <a:pt x="685" y="1271"/>
                    </a:lnTo>
                    <a:lnTo>
                      <a:pt x="649" y="1270"/>
                    </a:lnTo>
                    <a:lnTo>
                      <a:pt x="611" y="1269"/>
                    </a:lnTo>
                    <a:lnTo>
                      <a:pt x="573" y="1265"/>
                    </a:lnTo>
                    <a:lnTo>
                      <a:pt x="533" y="1261"/>
                    </a:lnTo>
                    <a:lnTo>
                      <a:pt x="491" y="1255"/>
                    </a:lnTo>
                    <a:lnTo>
                      <a:pt x="450" y="1247"/>
                    </a:lnTo>
                    <a:lnTo>
                      <a:pt x="407" y="1238"/>
                    </a:lnTo>
                    <a:lnTo>
                      <a:pt x="365" y="1227"/>
                    </a:lnTo>
                    <a:lnTo>
                      <a:pt x="321" y="1215"/>
                    </a:lnTo>
                    <a:lnTo>
                      <a:pt x="278" y="1200"/>
                    </a:lnTo>
                    <a:lnTo>
                      <a:pt x="236" y="1182"/>
                    </a:lnTo>
                    <a:lnTo>
                      <a:pt x="193" y="1163"/>
                    </a:lnTo>
                    <a:lnTo>
                      <a:pt x="152" y="1141"/>
                    </a:lnTo>
                    <a:lnTo>
                      <a:pt x="110" y="1118"/>
                    </a:lnTo>
                    <a:lnTo>
                      <a:pt x="71" y="1090"/>
                    </a:lnTo>
                    <a:lnTo>
                      <a:pt x="32" y="1061"/>
                    </a:lnTo>
                    <a:lnTo>
                      <a:pt x="32" y="1042"/>
                    </a:lnTo>
                    <a:lnTo>
                      <a:pt x="32" y="1021"/>
                    </a:lnTo>
                    <a:lnTo>
                      <a:pt x="32" y="1001"/>
                    </a:lnTo>
                    <a:lnTo>
                      <a:pt x="32" y="982"/>
                    </a:lnTo>
                    <a:lnTo>
                      <a:pt x="24" y="969"/>
                    </a:lnTo>
                    <a:lnTo>
                      <a:pt x="16" y="956"/>
                    </a:lnTo>
                    <a:lnTo>
                      <a:pt x="8" y="944"/>
                    </a:lnTo>
                    <a:lnTo>
                      <a:pt x="0" y="931"/>
                    </a:lnTo>
                    <a:lnTo>
                      <a:pt x="4" y="816"/>
                    </a:lnTo>
                    <a:lnTo>
                      <a:pt x="11" y="702"/>
                    </a:lnTo>
                    <a:lnTo>
                      <a:pt x="22" y="591"/>
                    </a:lnTo>
                    <a:lnTo>
                      <a:pt x="34" y="487"/>
                    </a:lnTo>
                    <a:lnTo>
                      <a:pt x="49" y="389"/>
                    </a:lnTo>
                    <a:lnTo>
                      <a:pt x="68" y="301"/>
                    </a:lnTo>
                    <a:lnTo>
                      <a:pt x="88" y="221"/>
                    </a:lnTo>
                    <a:lnTo>
                      <a:pt x="113" y="154"/>
                    </a:lnTo>
                    <a:lnTo>
                      <a:pt x="133" y="146"/>
                    </a:lnTo>
                    <a:lnTo>
                      <a:pt x="154" y="139"/>
                    </a:lnTo>
                    <a:lnTo>
                      <a:pt x="175" y="131"/>
                    </a:lnTo>
                    <a:lnTo>
                      <a:pt x="197" y="124"/>
                    </a:lnTo>
                    <a:lnTo>
                      <a:pt x="219" y="116"/>
                    </a:lnTo>
                    <a:lnTo>
                      <a:pt x="240" y="109"/>
                    </a:lnTo>
                    <a:lnTo>
                      <a:pt x="263" y="102"/>
                    </a:lnTo>
                    <a:lnTo>
                      <a:pt x="288" y="95"/>
                    </a:lnTo>
                    <a:lnTo>
                      <a:pt x="311" y="89"/>
                    </a:lnTo>
                    <a:lnTo>
                      <a:pt x="335" y="82"/>
                    </a:lnTo>
                    <a:lnTo>
                      <a:pt x="359" y="75"/>
                    </a:lnTo>
                    <a:lnTo>
                      <a:pt x="383" y="69"/>
                    </a:lnTo>
                    <a:lnTo>
                      <a:pt x="409" y="63"/>
                    </a:lnTo>
                    <a:lnTo>
                      <a:pt x="434" y="57"/>
                    </a:lnTo>
                    <a:lnTo>
                      <a:pt x="459" y="52"/>
                    </a:lnTo>
                    <a:lnTo>
                      <a:pt x="485" y="46"/>
                    </a:lnTo>
                    <a:lnTo>
                      <a:pt x="511" y="41"/>
                    </a:lnTo>
                    <a:lnTo>
                      <a:pt x="536" y="36"/>
                    </a:lnTo>
                    <a:lnTo>
                      <a:pt x="563" y="31"/>
                    </a:lnTo>
                    <a:lnTo>
                      <a:pt x="589" y="26"/>
                    </a:lnTo>
                    <a:lnTo>
                      <a:pt x="616" y="23"/>
                    </a:lnTo>
                    <a:lnTo>
                      <a:pt x="642" y="19"/>
                    </a:lnTo>
                    <a:lnTo>
                      <a:pt x="669" y="16"/>
                    </a:lnTo>
                    <a:lnTo>
                      <a:pt x="696" y="13"/>
                    </a:lnTo>
                    <a:lnTo>
                      <a:pt x="723" y="9"/>
                    </a:lnTo>
                    <a:lnTo>
                      <a:pt x="749" y="7"/>
                    </a:lnTo>
                    <a:lnTo>
                      <a:pt x="777" y="4"/>
                    </a:lnTo>
                    <a:lnTo>
                      <a:pt x="804" y="3"/>
                    </a:lnTo>
                    <a:lnTo>
                      <a:pt x="830" y="2"/>
                    </a:lnTo>
                    <a:lnTo>
                      <a:pt x="858" y="1"/>
                    </a:lnTo>
                    <a:lnTo>
                      <a:pt x="884" y="0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rgbClr val="BF75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0" name="Freeform 14"/>
              <p:cNvSpPr>
                <a:spLocks/>
              </p:cNvSpPr>
              <p:nvPr/>
            </p:nvSpPr>
            <p:spPr bwMode="auto">
              <a:xfrm flipH="1">
                <a:off x="2337" y="2266"/>
                <a:ext cx="437" cy="609"/>
              </a:xfrm>
              <a:custGeom>
                <a:avLst/>
                <a:gdLst>
                  <a:gd name="T0" fmla="*/ 27 w 874"/>
                  <a:gd name="T1" fmla="*/ 5 h 1218"/>
                  <a:gd name="T2" fmla="*/ 25 w 874"/>
                  <a:gd name="T3" fmla="*/ 14 h 1218"/>
                  <a:gd name="T4" fmla="*/ 24 w 874"/>
                  <a:gd name="T5" fmla="*/ 24 h 1218"/>
                  <a:gd name="T6" fmla="*/ 24 w 874"/>
                  <a:gd name="T7" fmla="*/ 34 h 1218"/>
                  <a:gd name="T8" fmla="*/ 24 w 874"/>
                  <a:gd name="T9" fmla="*/ 37 h 1218"/>
                  <a:gd name="T10" fmla="*/ 23 w 874"/>
                  <a:gd name="T11" fmla="*/ 37 h 1218"/>
                  <a:gd name="T12" fmla="*/ 22 w 874"/>
                  <a:gd name="T13" fmla="*/ 37 h 1218"/>
                  <a:gd name="T14" fmla="*/ 21 w 874"/>
                  <a:gd name="T15" fmla="*/ 36 h 1218"/>
                  <a:gd name="T16" fmla="*/ 21 w 874"/>
                  <a:gd name="T17" fmla="*/ 37 h 1218"/>
                  <a:gd name="T18" fmla="*/ 21 w 874"/>
                  <a:gd name="T19" fmla="*/ 38 h 1218"/>
                  <a:gd name="T20" fmla="*/ 20 w 874"/>
                  <a:gd name="T21" fmla="*/ 38 h 1218"/>
                  <a:gd name="T22" fmla="*/ 18 w 874"/>
                  <a:gd name="T23" fmla="*/ 38 h 1218"/>
                  <a:gd name="T24" fmla="*/ 14 w 874"/>
                  <a:gd name="T25" fmla="*/ 38 h 1218"/>
                  <a:gd name="T26" fmla="*/ 13 w 874"/>
                  <a:gd name="T27" fmla="*/ 38 h 1218"/>
                  <a:gd name="T28" fmla="*/ 10 w 874"/>
                  <a:gd name="T29" fmla="*/ 37 h 1218"/>
                  <a:gd name="T30" fmla="*/ 7 w 874"/>
                  <a:gd name="T31" fmla="*/ 36 h 1218"/>
                  <a:gd name="T32" fmla="*/ 5 w 874"/>
                  <a:gd name="T33" fmla="*/ 35 h 1218"/>
                  <a:gd name="T34" fmla="*/ 3 w 874"/>
                  <a:gd name="T35" fmla="*/ 34 h 1218"/>
                  <a:gd name="T36" fmla="*/ 1 w 874"/>
                  <a:gd name="T37" fmla="*/ 31 h 1218"/>
                  <a:gd name="T38" fmla="*/ 1 w 874"/>
                  <a:gd name="T39" fmla="*/ 30 h 1218"/>
                  <a:gd name="T40" fmla="*/ 1 w 874"/>
                  <a:gd name="T41" fmla="*/ 29 h 1218"/>
                  <a:gd name="T42" fmla="*/ 1 w 874"/>
                  <a:gd name="T43" fmla="*/ 28 h 1218"/>
                  <a:gd name="T44" fmla="*/ 1 w 874"/>
                  <a:gd name="T45" fmla="*/ 24 h 1218"/>
                  <a:gd name="T46" fmla="*/ 1 w 874"/>
                  <a:gd name="T47" fmla="*/ 18 h 1218"/>
                  <a:gd name="T48" fmla="*/ 2 w 874"/>
                  <a:gd name="T49" fmla="*/ 11 h 1218"/>
                  <a:gd name="T50" fmla="*/ 3 w 874"/>
                  <a:gd name="T51" fmla="*/ 6 h 1218"/>
                  <a:gd name="T52" fmla="*/ 5 w 874"/>
                  <a:gd name="T53" fmla="*/ 5 h 1218"/>
                  <a:gd name="T54" fmla="*/ 6 w 874"/>
                  <a:gd name="T55" fmla="*/ 3 h 1218"/>
                  <a:gd name="T56" fmla="*/ 7 w 874"/>
                  <a:gd name="T57" fmla="*/ 3 h 1218"/>
                  <a:gd name="T58" fmla="*/ 7 w 874"/>
                  <a:gd name="T59" fmla="*/ 3 h 1218"/>
                  <a:gd name="T60" fmla="*/ 10 w 874"/>
                  <a:gd name="T61" fmla="*/ 2 h 1218"/>
                  <a:gd name="T62" fmla="*/ 11 w 874"/>
                  <a:gd name="T63" fmla="*/ 2 h 1218"/>
                  <a:gd name="T64" fmla="*/ 13 w 874"/>
                  <a:gd name="T65" fmla="*/ 1 h 1218"/>
                  <a:gd name="T66" fmla="*/ 14 w 874"/>
                  <a:gd name="T67" fmla="*/ 1 h 1218"/>
                  <a:gd name="T68" fmla="*/ 15 w 874"/>
                  <a:gd name="T69" fmla="*/ 1 h 1218"/>
                  <a:gd name="T70" fmla="*/ 17 w 874"/>
                  <a:gd name="T71" fmla="*/ 1 h 1218"/>
                  <a:gd name="T72" fmla="*/ 19 w 874"/>
                  <a:gd name="T73" fmla="*/ 1 h 1218"/>
                  <a:gd name="T74" fmla="*/ 21 w 874"/>
                  <a:gd name="T75" fmla="*/ 1 h 1218"/>
                  <a:gd name="T76" fmla="*/ 22 w 874"/>
                  <a:gd name="T77" fmla="*/ 1 h 1218"/>
                  <a:gd name="T78" fmla="*/ 24 w 874"/>
                  <a:gd name="T79" fmla="*/ 1 h 1218"/>
                  <a:gd name="T80" fmla="*/ 25 w 874"/>
                  <a:gd name="T81" fmla="*/ 1 h 1218"/>
                  <a:gd name="T82" fmla="*/ 27 w 874"/>
                  <a:gd name="T83" fmla="*/ 0 h 121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74"/>
                  <a:gd name="T127" fmla="*/ 0 h 1218"/>
                  <a:gd name="T128" fmla="*/ 874 w 874"/>
                  <a:gd name="T129" fmla="*/ 1218 h 121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74" h="1218">
                    <a:moveTo>
                      <a:pt x="874" y="0"/>
                    </a:moveTo>
                    <a:lnTo>
                      <a:pt x="842" y="148"/>
                    </a:lnTo>
                    <a:lnTo>
                      <a:pt x="814" y="304"/>
                    </a:lnTo>
                    <a:lnTo>
                      <a:pt x="791" y="464"/>
                    </a:lnTo>
                    <a:lnTo>
                      <a:pt x="773" y="622"/>
                    </a:lnTo>
                    <a:lnTo>
                      <a:pt x="760" y="778"/>
                    </a:lnTo>
                    <a:lnTo>
                      <a:pt x="751" y="924"/>
                    </a:lnTo>
                    <a:lnTo>
                      <a:pt x="747" y="1058"/>
                    </a:lnTo>
                    <a:lnTo>
                      <a:pt x="750" y="1176"/>
                    </a:lnTo>
                    <a:lnTo>
                      <a:pt x="737" y="1173"/>
                    </a:lnTo>
                    <a:lnTo>
                      <a:pt x="724" y="1169"/>
                    </a:lnTo>
                    <a:lnTo>
                      <a:pt x="711" y="1166"/>
                    </a:lnTo>
                    <a:lnTo>
                      <a:pt x="698" y="1163"/>
                    </a:lnTo>
                    <a:lnTo>
                      <a:pt x="685" y="1159"/>
                    </a:lnTo>
                    <a:lnTo>
                      <a:pt x="673" y="1156"/>
                    </a:lnTo>
                    <a:lnTo>
                      <a:pt x="659" y="1152"/>
                    </a:lnTo>
                    <a:lnTo>
                      <a:pt x="646" y="1149"/>
                    </a:lnTo>
                    <a:lnTo>
                      <a:pt x="650" y="1166"/>
                    </a:lnTo>
                    <a:lnTo>
                      <a:pt x="653" y="1183"/>
                    </a:lnTo>
                    <a:lnTo>
                      <a:pt x="656" y="1201"/>
                    </a:lnTo>
                    <a:lnTo>
                      <a:pt x="660" y="1218"/>
                    </a:lnTo>
                    <a:lnTo>
                      <a:pt x="625" y="1218"/>
                    </a:lnTo>
                    <a:lnTo>
                      <a:pt x="590" y="1217"/>
                    </a:lnTo>
                    <a:lnTo>
                      <a:pt x="552" y="1214"/>
                    </a:lnTo>
                    <a:lnTo>
                      <a:pt x="514" y="1211"/>
                    </a:lnTo>
                    <a:lnTo>
                      <a:pt x="473" y="1206"/>
                    </a:lnTo>
                    <a:lnTo>
                      <a:pt x="433" y="1201"/>
                    </a:lnTo>
                    <a:lnTo>
                      <a:pt x="392" y="1194"/>
                    </a:lnTo>
                    <a:lnTo>
                      <a:pt x="350" y="1184"/>
                    </a:lnTo>
                    <a:lnTo>
                      <a:pt x="309" y="1174"/>
                    </a:lnTo>
                    <a:lnTo>
                      <a:pt x="267" y="1160"/>
                    </a:lnTo>
                    <a:lnTo>
                      <a:pt x="226" y="1145"/>
                    </a:lnTo>
                    <a:lnTo>
                      <a:pt x="185" y="1128"/>
                    </a:lnTo>
                    <a:lnTo>
                      <a:pt x="145" y="1108"/>
                    </a:lnTo>
                    <a:lnTo>
                      <a:pt x="105" y="1087"/>
                    </a:lnTo>
                    <a:lnTo>
                      <a:pt x="67" y="1061"/>
                    </a:lnTo>
                    <a:lnTo>
                      <a:pt x="30" y="1033"/>
                    </a:lnTo>
                    <a:lnTo>
                      <a:pt x="30" y="1013"/>
                    </a:lnTo>
                    <a:lnTo>
                      <a:pt x="30" y="991"/>
                    </a:lnTo>
                    <a:lnTo>
                      <a:pt x="30" y="970"/>
                    </a:lnTo>
                    <a:lnTo>
                      <a:pt x="30" y="949"/>
                    </a:lnTo>
                    <a:lnTo>
                      <a:pt x="22" y="936"/>
                    </a:lnTo>
                    <a:lnTo>
                      <a:pt x="15" y="922"/>
                    </a:lnTo>
                    <a:lnTo>
                      <a:pt x="8" y="908"/>
                    </a:lnTo>
                    <a:lnTo>
                      <a:pt x="0" y="894"/>
                    </a:lnTo>
                    <a:lnTo>
                      <a:pt x="5" y="782"/>
                    </a:lnTo>
                    <a:lnTo>
                      <a:pt x="13" y="674"/>
                    </a:lnTo>
                    <a:lnTo>
                      <a:pt x="22" y="568"/>
                    </a:lnTo>
                    <a:lnTo>
                      <a:pt x="35" y="468"/>
                    </a:lnTo>
                    <a:lnTo>
                      <a:pt x="50" y="374"/>
                    </a:lnTo>
                    <a:lnTo>
                      <a:pt x="67" y="289"/>
                    </a:lnTo>
                    <a:lnTo>
                      <a:pt x="88" y="213"/>
                    </a:lnTo>
                    <a:lnTo>
                      <a:pt x="111" y="148"/>
                    </a:lnTo>
                    <a:lnTo>
                      <a:pt x="130" y="141"/>
                    </a:lnTo>
                    <a:lnTo>
                      <a:pt x="150" y="133"/>
                    </a:lnTo>
                    <a:lnTo>
                      <a:pt x="169" y="126"/>
                    </a:lnTo>
                    <a:lnTo>
                      <a:pt x="190" y="119"/>
                    </a:lnTo>
                    <a:lnTo>
                      <a:pt x="212" y="113"/>
                    </a:lnTo>
                    <a:lnTo>
                      <a:pt x="233" y="104"/>
                    </a:lnTo>
                    <a:lnTo>
                      <a:pt x="255" y="99"/>
                    </a:lnTo>
                    <a:lnTo>
                      <a:pt x="278" y="92"/>
                    </a:lnTo>
                    <a:lnTo>
                      <a:pt x="299" y="85"/>
                    </a:lnTo>
                    <a:lnTo>
                      <a:pt x="322" y="79"/>
                    </a:lnTo>
                    <a:lnTo>
                      <a:pt x="346" y="72"/>
                    </a:lnTo>
                    <a:lnTo>
                      <a:pt x="370" y="66"/>
                    </a:lnTo>
                    <a:lnTo>
                      <a:pt x="394" y="61"/>
                    </a:lnTo>
                    <a:lnTo>
                      <a:pt x="418" y="55"/>
                    </a:lnTo>
                    <a:lnTo>
                      <a:pt x="442" y="49"/>
                    </a:lnTo>
                    <a:lnTo>
                      <a:pt x="466" y="45"/>
                    </a:lnTo>
                    <a:lnTo>
                      <a:pt x="492" y="39"/>
                    </a:lnTo>
                    <a:lnTo>
                      <a:pt x="516" y="34"/>
                    </a:lnTo>
                    <a:lnTo>
                      <a:pt x="541" y="30"/>
                    </a:lnTo>
                    <a:lnTo>
                      <a:pt x="567" y="26"/>
                    </a:lnTo>
                    <a:lnTo>
                      <a:pt x="592" y="21"/>
                    </a:lnTo>
                    <a:lnTo>
                      <a:pt x="617" y="18"/>
                    </a:lnTo>
                    <a:lnTo>
                      <a:pt x="643" y="15"/>
                    </a:lnTo>
                    <a:lnTo>
                      <a:pt x="669" y="11"/>
                    </a:lnTo>
                    <a:lnTo>
                      <a:pt x="694" y="9"/>
                    </a:lnTo>
                    <a:lnTo>
                      <a:pt x="720" y="7"/>
                    </a:lnTo>
                    <a:lnTo>
                      <a:pt x="746" y="4"/>
                    </a:lnTo>
                    <a:lnTo>
                      <a:pt x="772" y="3"/>
                    </a:lnTo>
                    <a:lnTo>
                      <a:pt x="797" y="2"/>
                    </a:lnTo>
                    <a:lnTo>
                      <a:pt x="823" y="1"/>
                    </a:lnTo>
                    <a:lnTo>
                      <a:pt x="849" y="0"/>
                    </a:lnTo>
                    <a:lnTo>
                      <a:pt x="874" y="0"/>
                    </a:lnTo>
                    <a:close/>
                  </a:path>
                </a:pathLst>
              </a:custGeom>
              <a:solidFill>
                <a:srgbClr val="C47C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1" name="Freeform 15"/>
              <p:cNvSpPr>
                <a:spLocks/>
              </p:cNvSpPr>
              <p:nvPr/>
            </p:nvSpPr>
            <p:spPr bwMode="auto">
              <a:xfrm flipH="1">
                <a:off x="2354" y="2269"/>
                <a:ext cx="419" cy="583"/>
              </a:xfrm>
              <a:custGeom>
                <a:avLst/>
                <a:gdLst>
                  <a:gd name="T0" fmla="*/ 26 w 838"/>
                  <a:gd name="T1" fmla="*/ 4 h 1167"/>
                  <a:gd name="T2" fmla="*/ 24 w 838"/>
                  <a:gd name="T3" fmla="*/ 13 h 1167"/>
                  <a:gd name="T4" fmla="*/ 23 w 838"/>
                  <a:gd name="T5" fmla="*/ 23 h 1167"/>
                  <a:gd name="T6" fmla="*/ 23 w 838"/>
                  <a:gd name="T7" fmla="*/ 31 h 1167"/>
                  <a:gd name="T8" fmla="*/ 23 w 838"/>
                  <a:gd name="T9" fmla="*/ 35 h 1167"/>
                  <a:gd name="T10" fmla="*/ 22 w 838"/>
                  <a:gd name="T11" fmla="*/ 34 h 1167"/>
                  <a:gd name="T12" fmla="*/ 21 w 838"/>
                  <a:gd name="T13" fmla="*/ 34 h 1167"/>
                  <a:gd name="T14" fmla="*/ 20 w 838"/>
                  <a:gd name="T15" fmla="*/ 34 h 1167"/>
                  <a:gd name="T16" fmla="*/ 20 w 838"/>
                  <a:gd name="T17" fmla="*/ 34 h 1167"/>
                  <a:gd name="T18" fmla="*/ 20 w 838"/>
                  <a:gd name="T19" fmla="*/ 35 h 1167"/>
                  <a:gd name="T20" fmla="*/ 19 w 838"/>
                  <a:gd name="T21" fmla="*/ 36 h 1167"/>
                  <a:gd name="T22" fmla="*/ 17 w 838"/>
                  <a:gd name="T23" fmla="*/ 36 h 1167"/>
                  <a:gd name="T24" fmla="*/ 14 w 838"/>
                  <a:gd name="T25" fmla="*/ 36 h 1167"/>
                  <a:gd name="T26" fmla="*/ 12 w 838"/>
                  <a:gd name="T27" fmla="*/ 35 h 1167"/>
                  <a:gd name="T28" fmla="*/ 10 w 838"/>
                  <a:gd name="T29" fmla="*/ 35 h 1167"/>
                  <a:gd name="T30" fmla="*/ 7 w 838"/>
                  <a:gd name="T31" fmla="*/ 34 h 1167"/>
                  <a:gd name="T32" fmla="*/ 5 w 838"/>
                  <a:gd name="T33" fmla="*/ 33 h 1167"/>
                  <a:gd name="T34" fmla="*/ 2 w 838"/>
                  <a:gd name="T35" fmla="*/ 32 h 1167"/>
                  <a:gd name="T36" fmla="*/ 1 w 838"/>
                  <a:gd name="T37" fmla="*/ 30 h 1167"/>
                  <a:gd name="T38" fmla="*/ 1 w 838"/>
                  <a:gd name="T39" fmla="*/ 29 h 1167"/>
                  <a:gd name="T40" fmla="*/ 1 w 838"/>
                  <a:gd name="T41" fmla="*/ 28 h 1167"/>
                  <a:gd name="T42" fmla="*/ 1 w 838"/>
                  <a:gd name="T43" fmla="*/ 27 h 1167"/>
                  <a:gd name="T44" fmla="*/ 1 w 838"/>
                  <a:gd name="T45" fmla="*/ 23 h 1167"/>
                  <a:gd name="T46" fmla="*/ 1 w 838"/>
                  <a:gd name="T47" fmla="*/ 17 h 1167"/>
                  <a:gd name="T48" fmla="*/ 2 w 838"/>
                  <a:gd name="T49" fmla="*/ 11 h 1167"/>
                  <a:gd name="T50" fmla="*/ 3 w 838"/>
                  <a:gd name="T51" fmla="*/ 6 h 1167"/>
                  <a:gd name="T52" fmla="*/ 5 w 838"/>
                  <a:gd name="T53" fmla="*/ 4 h 1167"/>
                  <a:gd name="T54" fmla="*/ 7 w 838"/>
                  <a:gd name="T55" fmla="*/ 3 h 1167"/>
                  <a:gd name="T56" fmla="*/ 10 w 838"/>
                  <a:gd name="T57" fmla="*/ 2 h 1167"/>
                  <a:gd name="T58" fmla="*/ 13 w 838"/>
                  <a:gd name="T59" fmla="*/ 1 h 1167"/>
                  <a:gd name="T60" fmla="*/ 15 w 838"/>
                  <a:gd name="T61" fmla="*/ 1 h 1167"/>
                  <a:gd name="T62" fmla="*/ 19 w 838"/>
                  <a:gd name="T63" fmla="*/ 0 h 1167"/>
                  <a:gd name="T64" fmla="*/ 22 w 838"/>
                  <a:gd name="T65" fmla="*/ 0 h 1167"/>
                  <a:gd name="T66" fmla="*/ 25 w 838"/>
                  <a:gd name="T67" fmla="*/ 0 h 11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38"/>
                  <a:gd name="T103" fmla="*/ 0 h 1167"/>
                  <a:gd name="T104" fmla="*/ 838 w 838"/>
                  <a:gd name="T105" fmla="*/ 1167 h 116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38" h="1167">
                    <a:moveTo>
                      <a:pt x="838" y="0"/>
                    </a:moveTo>
                    <a:lnTo>
                      <a:pt x="807" y="142"/>
                    </a:lnTo>
                    <a:lnTo>
                      <a:pt x="780" y="292"/>
                    </a:lnTo>
                    <a:lnTo>
                      <a:pt x="759" y="444"/>
                    </a:lnTo>
                    <a:lnTo>
                      <a:pt x="742" y="596"/>
                    </a:lnTo>
                    <a:lnTo>
                      <a:pt x="729" y="745"/>
                    </a:lnTo>
                    <a:lnTo>
                      <a:pt x="722" y="884"/>
                    </a:lnTo>
                    <a:lnTo>
                      <a:pt x="719" y="1014"/>
                    </a:lnTo>
                    <a:lnTo>
                      <a:pt x="721" y="1126"/>
                    </a:lnTo>
                    <a:lnTo>
                      <a:pt x="709" y="1123"/>
                    </a:lnTo>
                    <a:lnTo>
                      <a:pt x="696" y="1120"/>
                    </a:lnTo>
                    <a:lnTo>
                      <a:pt x="683" y="1116"/>
                    </a:lnTo>
                    <a:lnTo>
                      <a:pt x="672" y="1113"/>
                    </a:lnTo>
                    <a:lnTo>
                      <a:pt x="659" y="1110"/>
                    </a:lnTo>
                    <a:lnTo>
                      <a:pt x="646" y="1107"/>
                    </a:lnTo>
                    <a:lnTo>
                      <a:pt x="635" y="1103"/>
                    </a:lnTo>
                    <a:lnTo>
                      <a:pt x="622" y="1100"/>
                    </a:lnTo>
                    <a:lnTo>
                      <a:pt x="626" y="1116"/>
                    </a:lnTo>
                    <a:lnTo>
                      <a:pt x="629" y="1133"/>
                    </a:lnTo>
                    <a:lnTo>
                      <a:pt x="631" y="1150"/>
                    </a:lnTo>
                    <a:lnTo>
                      <a:pt x="635" y="1167"/>
                    </a:lnTo>
                    <a:lnTo>
                      <a:pt x="601" y="1167"/>
                    </a:lnTo>
                    <a:lnTo>
                      <a:pt x="567" y="1166"/>
                    </a:lnTo>
                    <a:lnTo>
                      <a:pt x="531" y="1164"/>
                    </a:lnTo>
                    <a:lnTo>
                      <a:pt x="494" y="1162"/>
                    </a:lnTo>
                    <a:lnTo>
                      <a:pt x="455" y="1160"/>
                    </a:lnTo>
                    <a:lnTo>
                      <a:pt x="416" y="1155"/>
                    </a:lnTo>
                    <a:lnTo>
                      <a:pt x="377" y="1150"/>
                    </a:lnTo>
                    <a:lnTo>
                      <a:pt x="337" y="1143"/>
                    </a:lnTo>
                    <a:lnTo>
                      <a:pt x="296" y="1133"/>
                    </a:lnTo>
                    <a:lnTo>
                      <a:pt x="256" y="1123"/>
                    </a:lnTo>
                    <a:lnTo>
                      <a:pt x="216" y="1110"/>
                    </a:lnTo>
                    <a:lnTo>
                      <a:pt x="177" y="1094"/>
                    </a:lnTo>
                    <a:lnTo>
                      <a:pt x="137" y="1077"/>
                    </a:lnTo>
                    <a:lnTo>
                      <a:pt x="99" y="1056"/>
                    </a:lnTo>
                    <a:lnTo>
                      <a:pt x="62" y="1033"/>
                    </a:lnTo>
                    <a:lnTo>
                      <a:pt x="27" y="1007"/>
                    </a:lnTo>
                    <a:lnTo>
                      <a:pt x="27" y="985"/>
                    </a:lnTo>
                    <a:lnTo>
                      <a:pt x="27" y="963"/>
                    </a:lnTo>
                    <a:lnTo>
                      <a:pt x="27" y="941"/>
                    </a:lnTo>
                    <a:lnTo>
                      <a:pt x="27" y="919"/>
                    </a:lnTo>
                    <a:lnTo>
                      <a:pt x="20" y="904"/>
                    </a:lnTo>
                    <a:lnTo>
                      <a:pt x="14" y="888"/>
                    </a:lnTo>
                    <a:lnTo>
                      <a:pt x="7" y="873"/>
                    </a:lnTo>
                    <a:lnTo>
                      <a:pt x="0" y="858"/>
                    </a:lnTo>
                    <a:lnTo>
                      <a:pt x="6" y="751"/>
                    </a:lnTo>
                    <a:lnTo>
                      <a:pt x="13" y="647"/>
                    </a:lnTo>
                    <a:lnTo>
                      <a:pt x="23" y="546"/>
                    </a:lnTo>
                    <a:lnTo>
                      <a:pt x="35" y="450"/>
                    </a:lnTo>
                    <a:lnTo>
                      <a:pt x="50" y="360"/>
                    </a:lnTo>
                    <a:lnTo>
                      <a:pt x="67" y="278"/>
                    </a:lnTo>
                    <a:lnTo>
                      <a:pt x="87" y="206"/>
                    </a:lnTo>
                    <a:lnTo>
                      <a:pt x="110" y="144"/>
                    </a:lnTo>
                    <a:lnTo>
                      <a:pt x="147" y="131"/>
                    </a:lnTo>
                    <a:lnTo>
                      <a:pt x="185" y="116"/>
                    </a:lnTo>
                    <a:lnTo>
                      <a:pt x="225" y="103"/>
                    </a:lnTo>
                    <a:lnTo>
                      <a:pt x="267" y="89"/>
                    </a:lnTo>
                    <a:lnTo>
                      <a:pt x="310" y="76"/>
                    </a:lnTo>
                    <a:lnTo>
                      <a:pt x="355" y="65"/>
                    </a:lnTo>
                    <a:lnTo>
                      <a:pt x="401" y="53"/>
                    </a:lnTo>
                    <a:lnTo>
                      <a:pt x="447" y="43"/>
                    </a:lnTo>
                    <a:lnTo>
                      <a:pt x="494" y="34"/>
                    </a:lnTo>
                    <a:lnTo>
                      <a:pt x="543" y="26"/>
                    </a:lnTo>
                    <a:lnTo>
                      <a:pt x="592" y="18"/>
                    </a:lnTo>
                    <a:lnTo>
                      <a:pt x="641" y="12"/>
                    </a:lnTo>
                    <a:lnTo>
                      <a:pt x="690" y="7"/>
                    </a:lnTo>
                    <a:lnTo>
                      <a:pt x="740" y="4"/>
                    </a:lnTo>
                    <a:lnTo>
                      <a:pt x="788" y="2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rgbClr val="C982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2" name="Freeform 16"/>
              <p:cNvSpPr>
                <a:spLocks/>
              </p:cNvSpPr>
              <p:nvPr/>
            </p:nvSpPr>
            <p:spPr bwMode="auto">
              <a:xfrm flipH="1">
                <a:off x="2371" y="2272"/>
                <a:ext cx="401" cy="556"/>
              </a:xfrm>
              <a:custGeom>
                <a:avLst/>
                <a:gdLst>
                  <a:gd name="T0" fmla="*/ 25 w 801"/>
                  <a:gd name="T1" fmla="*/ 4 h 1114"/>
                  <a:gd name="T2" fmla="*/ 23 w 801"/>
                  <a:gd name="T3" fmla="*/ 13 h 1114"/>
                  <a:gd name="T4" fmla="*/ 22 w 801"/>
                  <a:gd name="T5" fmla="*/ 22 h 1114"/>
                  <a:gd name="T6" fmla="*/ 22 w 801"/>
                  <a:gd name="T7" fmla="*/ 30 h 1114"/>
                  <a:gd name="T8" fmla="*/ 22 w 801"/>
                  <a:gd name="T9" fmla="*/ 33 h 1114"/>
                  <a:gd name="T10" fmla="*/ 21 w 801"/>
                  <a:gd name="T11" fmla="*/ 33 h 1114"/>
                  <a:gd name="T12" fmla="*/ 20 w 801"/>
                  <a:gd name="T13" fmla="*/ 33 h 1114"/>
                  <a:gd name="T14" fmla="*/ 20 w 801"/>
                  <a:gd name="T15" fmla="*/ 32 h 1114"/>
                  <a:gd name="T16" fmla="*/ 19 w 801"/>
                  <a:gd name="T17" fmla="*/ 33 h 1114"/>
                  <a:gd name="T18" fmla="*/ 19 w 801"/>
                  <a:gd name="T19" fmla="*/ 34 h 1114"/>
                  <a:gd name="T20" fmla="*/ 19 w 801"/>
                  <a:gd name="T21" fmla="*/ 34 h 1114"/>
                  <a:gd name="T22" fmla="*/ 16 w 801"/>
                  <a:gd name="T23" fmla="*/ 34 h 1114"/>
                  <a:gd name="T24" fmla="*/ 14 w 801"/>
                  <a:gd name="T25" fmla="*/ 34 h 1114"/>
                  <a:gd name="T26" fmla="*/ 12 w 801"/>
                  <a:gd name="T27" fmla="*/ 34 h 1114"/>
                  <a:gd name="T28" fmla="*/ 9 w 801"/>
                  <a:gd name="T29" fmla="*/ 34 h 1114"/>
                  <a:gd name="T30" fmla="*/ 7 w 801"/>
                  <a:gd name="T31" fmla="*/ 33 h 1114"/>
                  <a:gd name="T32" fmla="*/ 5 w 801"/>
                  <a:gd name="T33" fmla="*/ 32 h 1114"/>
                  <a:gd name="T34" fmla="*/ 2 w 801"/>
                  <a:gd name="T35" fmla="*/ 31 h 1114"/>
                  <a:gd name="T36" fmla="*/ 1 w 801"/>
                  <a:gd name="T37" fmla="*/ 29 h 1114"/>
                  <a:gd name="T38" fmla="*/ 1 w 801"/>
                  <a:gd name="T39" fmla="*/ 28 h 1114"/>
                  <a:gd name="T40" fmla="*/ 1 w 801"/>
                  <a:gd name="T41" fmla="*/ 27 h 1114"/>
                  <a:gd name="T42" fmla="*/ 1 w 801"/>
                  <a:gd name="T43" fmla="*/ 26 h 1114"/>
                  <a:gd name="T44" fmla="*/ 1 w 801"/>
                  <a:gd name="T45" fmla="*/ 22 h 1114"/>
                  <a:gd name="T46" fmla="*/ 1 w 801"/>
                  <a:gd name="T47" fmla="*/ 16 h 1114"/>
                  <a:gd name="T48" fmla="*/ 2 w 801"/>
                  <a:gd name="T49" fmla="*/ 10 h 1114"/>
                  <a:gd name="T50" fmla="*/ 3 w 801"/>
                  <a:gd name="T51" fmla="*/ 6 h 1114"/>
                  <a:gd name="T52" fmla="*/ 5 w 801"/>
                  <a:gd name="T53" fmla="*/ 3 h 1114"/>
                  <a:gd name="T54" fmla="*/ 7 w 801"/>
                  <a:gd name="T55" fmla="*/ 3 h 1114"/>
                  <a:gd name="T56" fmla="*/ 10 w 801"/>
                  <a:gd name="T57" fmla="*/ 2 h 1114"/>
                  <a:gd name="T58" fmla="*/ 12 w 801"/>
                  <a:gd name="T59" fmla="*/ 1 h 1114"/>
                  <a:gd name="T60" fmla="*/ 15 w 801"/>
                  <a:gd name="T61" fmla="*/ 1 h 1114"/>
                  <a:gd name="T62" fmla="*/ 18 w 801"/>
                  <a:gd name="T63" fmla="*/ 0 h 1114"/>
                  <a:gd name="T64" fmla="*/ 21 w 801"/>
                  <a:gd name="T65" fmla="*/ 0 h 1114"/>
                  <a:gd name="T66" fmla="*/ 24 w 801"/>
                  <a:gd name="T67" fmla="*/ 0 h 1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1"/>
                  <a:gd name="T103" fmla="*/ 0 h 1114"/>
                  <a:gd name="T104" fmla="*/ 801 w 801"/>
                  <a:gd name="T105" fmla="*/ 1114 h 1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1" h="1114">
                    <a:moveTo>
                      <a:pt x="801" y="0"/>
                    </a:moveTo>
                    <a:lnTo>
                      <a:pt x="771" y="136"/>
                    </a:lnTo>
                    <a:lnTo>
                      <a:pt x="747" y="278"/>
                    </a:lnTo>
                    <a:lnTo>
                      <a:pt x="726" y="424"/>
                    </a:lnTo>
                    <a:lnTo>
                      <a:pt x="710" y="570"/>
                    </a:lnTo>
                    <a:lnTo>
                      <a:pt x="700" y="711"/>
                    </a:lnTo>
                    <a:lnTo>
                      <a:pt x="693" y="845"/>
                    </a:lnTo>
                    <a:lnTo>
                      <a:pt x="689" y="967"/>
                    </a:lnTo>
                    <a:lnTo>
                      <a:pt x="692" y="1076"/>
                    </a:lnTo>
                    <a:lnTo>
                      <a:pt x="680" y="1072"/>
                    </a:lnTo>
                    <a:lnTo>
                      <a:pt x="668" y="1070"/>
                    </a:lnTo>
                    <a:lnTo>
                      <a:pt x="656" y="1066"/>
                    </a:lnTo>
                    <a:lnTo>
                      <a:pt x="645" y="1063"/>
                    </a:lnTo>
                    <a:lnTo>
                      <a:pt x="632" y="1059"/>
                    </a:lnTo>
                    <a:lnTo>
                      <a:pt x="620" y="1056"/>
                    </a:lnTo>
                    <a:lnTo>
                      <a:pt x="609" y="1054"/>
                    </a:lnTo>
                    <a:lnTo>
                      <a:pt x="597" y="1050"/>
                    </a:lnTo>
                    <a:lnTo>
                      <a:pt x="600" y="1066"/>
                    </a:lnTo>
                    <a:lnTo>
                      <a:pt x="603" y="1081"/>
                    </a:lnTo>
                    <a:lnTo>
                      <a:pt x="607" y="1097"/>
                    </a:lnTo>
                    <a:lnTo>
                      <a:pt x="610" y="1114"/>
                    </a:lnTo>
                    <a:lnTo>
                      <a:pt x="579" y="1114"/>
                    </a:lnTo>
                    <a:lnTo>
                      <a:pt x="546" y="1114"/>
                    </a:lnTo>
                    <a:lnTo>
                      <a:pt x="511" y="1112"/>
                    </a:lnTo>
                    <a:lnTo>
                      <a:pt x="474" y="1112"/>
                    </a:lnTo>
                    <a:lnTo>
                      <a:pt x="437" y="1110"/>
                    </a:lnTo>
                    <a:lnTo>
                      <a:pt x="399" y="1108"/>
                    </a:lnTo>
                    <a:lnTo>
                      <a:pt x="361" y="1104"/>
                    </a:lnTo>
                    <a:lnTo>
                      <a:pt x="322" y="1100"/>
                    </a:lnTo>
                    <a:lnTo>
                      <a:pt x="283" y="1093"/>
                    </a:lnTo>
                    <a:lnTo>
                      <a:pt x="244" y="1084"/>
                    </a:lnTo>
                    <a:lnTo>
                      <a:pt x="205" y="1073"/>
                    </a:lnTo>
                    <a:lnTo>
                      <a:pt x="167" y="1059"/>
                    </a:lnTo>
                    <a:lnTo>
                      <a:pt x="129" y="1044"/>
                    </a:lnTo>
                    <a:lnTo>
                      <a:pt x="92" y="1026"/>
                    </a:lnTo>
                    <a:lnTo>
                      <a:pt x="57" y="1004"/>
                    </a:lnTo>
                    <a:lnTo>
                      <a:pt x="23" y="979"/>
                    </a:lnTo>
                    <a:lnTo>
                      <a:pt x="23" y="956"/>
                    </a:lnTo>
                    <a:lnTo>
                      <a:pt x="23" y="933"/>
                    </a:lnTo>
                    <a:lnTo>
                      <a:pt x="23" y="910"/>
                    </a:lnTo>
                    <a:lnTo>
                      <a:pt x="23" y="886"/>
                    </a:lnTo>
                    <a:lnTo>
                      <a:pt x="17" y="870"/>
                    </a:lnTo>
                    <a:lnTo>
                      <a:pt x="12" y="853"/>
                    </a:lnTo>
                    <a:lnTo>
                      <a:pt x="7" y="837"/>
                    </a:lnTo>
                    <a:lnTo>
                      <a:pt x="0" y="821"/>
                    </a:lnTo>
                    <a:lnTo>
                      <a:pt x="5" y="719"/>
                    </a:lnTo>
                    <a:lnTo>
                      <a:pt x="12" y="619"/>
                    </a:lnTo>
                    <a:lnTo>
                      <a:pt x="23" y="522"/>
                    </a:lnTo>
                    <a:lnTo>
                      <a:pt x="34" y="431"/>
                    </a:lnTo>
                    <a:lnTo>
                      <a:pt x="48" y="346"/>
                    </a:lnTo>
                    <a:lnTo>
                      <a:pt x="65" y="268"/>
                    </a:lnTo>
                    <a:lnTo>
                      <a:pt x="85" y="198"/>
                    </a:lnTo>
                    <a:lnTo>
                      <a:pt x="107" y="140"/>
                    </a:lnTo>
                    <a:lnTo>
                      <a:pt x="141" y="126"/>
                    </a:lnTo>
                    <a:lnTo>
                      <a:pt x="178" y="112"/>
                    </a:lnTo>
                    <a:lnTo>
                      <a:pt x="216" y="99"/>
                    </a:lnTo>
                    <a:lnTo>
                      <a:pt x="256" y="87"/>
                    </a:lnTo>
                    <a:lnTo>
                      <a:pt x="297" y="75"/>
                    </a:lnTo>
                    <a:lnTo>
                      <a:pt x="339" y="64"/>
                    </a:lnTo>
                    <a:lnTo>
                      <a:pt x="383" y="52"/>
                    </a:lnTo>
                    <a:lnTo>
                      <a:pt x="428" y="42"/>
                    </a:lnTo>
                    <a:lnTo>
                      <a:pt x="473" y="34"/>
                    </a:lnTo>
                    <a:lnTo>
                      <a:pt x="519" y="24"/>
                    </a:lnTo>
                    <a:lnTo>
                      <a:pt x="566" y="17"/>
                    </a:lnTo>
                    <a:lnTo>
                      <a:pt x="613" y="12"/>
                    </a:lnTo>
                    <a:lnTo>
                      <a:pt x="661" y="7"/>
                    </a:lnTo>
                    <a:lnTo>
                      <a:pt x="707" y="4"/>
                    </a:lnTo>
                    <a:lnTo>
                      <a:pt x="754" y="1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CE89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3" name="Freeform 17"/>
              <p:cNvSpPr>
                <a:spLocks/>
              </p:cNvSpPr>
              <p:nvPr/>
            </p:nvSpPr>
            <p:spPr bwMode="auto">
              <a:xfrm flipH="1">
                <a:off x="2388" y="2274"/>
                <a:ext cx="382" cy="532"/>
              </a:xfrm>
              <a:custGeom>
                <a:avLst/>
                <a:gdLst>
                  <a:gd name="T0" fmla="*/ 23 w 764"/>
                  <a:gd name="T1" fmla="*/ 5 h 1063"/>
                  <a:gd name="T2" fmla="*/ 22 w 764"/>
                  <a:gd name="T3" fmla="*/ 13 h 1063"/>
                  <a:gd name="T4" fmla="*/ 21 w 764"/>
                  <a:gd name="T5" fmla="*/ 22 h 1063"/>
                  <a:gd name="T6" fmla="*/ 21 w 764"/>
                  <a:gd name="T7" fmla="*/ 29 h 1063"/>
                  <a:gd name="T8" fmla="*/ 21 w 764"/>
                  <a:gd name="T9" fmla="*/ 32 h 1063"/>
                  <a:gd name="T10" fmla="*/ 20 w 764"/>
                  <a:gd name="T11" fmla="*/ 32 h 1063"/>
                  <a:gd name="T12" fmla="*/ 19 w 764"/>
                  <a:gd name="T13" fmla="*/ 32 h 1063"/>
                  <a:gd name="T14" fmla="*/ 19 w 764"/>
                  <a:gd name="T15" fmla="*/ 32 h 1063"/>
                  <a:gd name="T16" fmla="*/ 18 w 764"/>
                  <a:gd name="T17" fmla="*/ 32 h 1063"/>
                  <a:gd name="T18" fmla="*/ 19 w 764"/>
                  <a:gd name="T19" fmla="*/ 33 h 1063"/>
                  <a:gd name="T20" fmla="*/ 18 w 764"/>
                  <a:gd name="T21" fmla="*/ 34 h 1063"/>
                  <a:gd name="T22" fmla="*/ 15 w 764"/>
                  <a:gd name="T23" fmla="*/ 34 h 1063"/>
                  <a:gd name="T24" fmla="*/ 13 w 764"/>
                  <a:gd name="T25" fmla="*/ 34 h 1063"/>
                  <a:gd name="T26" fmla="*/ 11 w 764"/>
                  <a:gd name="T27" fmla="*/ 34 h 1063"/>
                  <a:gd name="T28" fmla="*/ 9 w 764"/>
                  <a:gd name="T29" fmla="*/ 33 h 1063"/>
                  <a:gd name="T30" fmla="*/ 6 w 764"/>
                  <a:gd name="T31" fmla="*/ 33 h 1063"/>
                  <a:gd name="T32" fmla="*/ 3 w 764"/>
                  <a:gd name="T33" fmla="*/ 32 h 1063"/>
                  <a:gd name="T34" fmla="*/ 1 w 764"/>
                  <a:gd name="T35" fmla="*/ 31 h 1063"/>
                  <a:gd name="T36" fmla="*/ 1 w 764"/>
                  <a:gd name="T37" fmla="*/ 29 h 1063"/>
                  <a:gd name="T38" fmla="*/ 1 w 764"/>
                  <a:gd name="T39" fmla="*/ 28 h 1063"/>
                  <a:gd name="T40" fmla="*/ 1 w 764"/>
                  <a:gd name="T41" fmla="*/ 27 h 1063"/>
                  <a:gd name="T42" fmla="*/ 1 w 764"/>
                  <a:gd name="T43" fmla="*/ 26 h 1063"/>
                  <a:gd name="T44" fmla="*/ 1 w 764"/>
                  <a:gd name="T45" fmla="*/ 22 h 1063"/>
                  <a:gd name="T46" fmla="*/ 1 w 764"/>
                  <a:gd name="T47" fmla="*/ 16 h 1063"/>
                  <a:gd name="T48" fmla="*/ 1 w 764"/>
                  <a:gd name="T49" fmla="*/ 11 h 1063"/>
                  <a:gd name="T50" fmla="*/ 3 w 764"/>
                  <a:gd name="T51" fmla="*/ 6 h 1063"/>
                  <a:gd name="T52" fmla="*/ 5 w 764"/>
                  <a:gd name="T53" fmla="*/ 4 h 1063"/>
                  <a:gd name="T54" fmla="*/ 6 w 764"/>
                  <a:gd name="T55" fmla="*/ 3 h 1063"/>
                  <a:gd name="T56" fmla="*/ 9 w 764"/>
                  <a:gd name="T57" fmla="*/ 3 h 1063"/>
                  <a:gd name="T58" fmla="*/ 12 w 764"/>
                  <a:gd name="T59" fmla="*/ 2 h 1063"/>
                  <a:gd name="T60" fmla="*/ 14 w 764"/>
                  <a:gd name="T61" fmla="*/ 1 h 1063"/>
                  <a:gd name="T62" fmla="*/ 17 w 764"/>
                  <a:gd name="T63" fmla="*/ 1 h 1063"/>
                  <a:gd name="T64" fmla="*/ 20 w 764"/>
                  <a:gd name="T65" fmla="*/ 1 h 1063"/>
                  <a:gd name="T66" fmla="*/ 23 w 764"/>
                  <a:gd name="T67" fmla="*/ 1 h 10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4"/>
                  <a:gd name="T103" fmla="*/ 0 h 1063"/>
                  <a:gd name="T104" fmla="*/ 764 w 764"/>
                  <a:gd name="T105" fmla="*/ 1063 h 10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4" h="1063">
                    <a:moveTo>
                      <a:pt x="764" y="0"/>
                    </a:moveTo>
                    <a:lnTo>
                      <a:pt x="736" y="129"/>
                    </a:lnTo>
                    <a:lnTo>
                      <a:pt x="712" y="265"/>
                    </a:lnTo>
                    <a:lnTo>
                      <a:pt x="693" y="403"/>
                    </a:lnTo>
                    <a:lnTo>
                      <a:pt x="678" y="542"/>
                    </a:lnTo>
                    <a:lnTo>
                      <a:pt x="668" y="676"/>
                    </a:lnTo>
                    <a:lnTo>
                      <a:pt x="662" y="804"/>
                    </a:lnTo>
                    <a:lnTo>
                      <a:pt x="660" y="922"/>
                    </a:lnTo>
                    <a:lnTo>
                      <a:pt x="661" y="1025"/>
                    </a:lnTo>
                    <a:lnTo>
                      <a:pt x="651" y="1021"/>
                    </a:lnTo>
                    <a:lnTo>
                      <a:pt x="639" y="1019"/>
                    </a:lnTo>
                    <a:lnTo>
                      <a:pt x="629" y="1015"/>
                    </a:lnTo>
                    <a:lnTo>
                      <a:pt x="617" y="1012"/>
                    </a:lnTo>
                    <a:lnTo>
                      <a:pt x="606" y="1010"/>
                    </a:lnTo>
                    <a:lnTo>
                      <a:pt x="594" y="1006"/>
                    </a:lnTo>
                    <a:lnTo>
                      <a:pt x="584" y="1004"/>
                    </a:lnTo>
                    <a:lnTo>
                      <a:pt x="572" y="1000"/>
                    </a:lnTo>
                    <a:lnTo>
                      <a:pt x="576" y="1015"/>
                    </a:lnTo>
                    <a:lnTo>
                      <a:pt x="578" y="1030"/>
                    </a:lnTo>
                    <a:lnTo>
                      <a:pt x="582" y="1045"/>
                    </a:lnTo>
                    <a:lnTo>
                      <a:pt x="584" y="1060"/>
                    </a:lnTo>
                    <a:lnTo>
                      <a:pt x="554" y="1060"/>
                    </a:lnTo>
                    <a:lnTo>
                      <a:pt x="522" y="1061"/>
                    </a:lnTo>
                    <a:lnTo>
                      <a:pt x="488" y="1061"/>
                    </a:lnTo>
                    <a:lnTo>
                      <a:pt x="454" y="1063"/>
                    </a:lnTo>
                    <a:lnTo>
                      <a:pt x="418" y="1063"/>
                    </a:lnTo>
                    <a:lnTo>
                      <a:pt x="381" y="1061"/>
                    </a:lnTo>
                    <a:lnTo>
                      <a:pt x="344" y="1060"/>
                    </a:lnTo>
                    <a:lnTo>
                      <a:pt x="306" y="1057"/>
                    </a:lnTo>
                    <a:lnTo>
                      <a:pt x="268" y="1052"/>
                    </a:lnTo>
                    <a:lnTo>
                      <a:pt x="230" y="1045"/>
                    </a:lnTo>
                    <a:lnTo>
                      <a:pt x="194" y="1037"/>
                    </a:lnTo>
                    <a:lnTo>
                      <a:pt x="156" y="1026"/>
                    </a:lnTo>
                    <a:lnTo>
                      <a:pt x="120" y="1012"/>
                    </a:lnTo>
                    <a:lnTo>
                      <a:pt x="85" y="996"/>
                    </a:lnTo>
                    <a:lnTo>
                      <a:pt x="51" y="975"/>
                    </a:lnTo>
                    <a:lnTo>
                      <a:pt x="18" y="952"/>
                    </a:lnTo>
                    <a:lnTo>
                      <a:pt x="20" y="928"/>
                    </a:lnTo>
                    <a:lnTo>
                      <a:pt x="20" y="904"/>
                    </a:lnTo>
                    <a:lnTo>
                      <a:pt x="20" y="879"/>
                    </a:lnTo>
                    <a:lnTo>
                      <a:pt x="20" y="855"/>
                    </a:lnTo>
                    <a:lnTo>
                      <a:pt x="15" y="837"/>
                    </a:lnTo>
                    <a:lnTo>
                      <a:pt x="9" y="818"/>
                    </a:lnTo>
                    <a:lnTo>
                      <a:pt x="5" y="801"/>
                    </a:lnTo>
                    <a:lnTo>
                      <a:pt x="0" y="783"/>
                    </a:lnTo>
                    <a:lnTo>
                      <a:pt x="5" y="686"/>
                    </a:lnTo>
                    <a:lnTo>
                      <a:pt x="12" y="590"/>
                    </a:lnTo>
                    <a:lnTo>
                      <a:pt x="21" y="499"/>
                    </a:lnTo>
                    <a:lnTo>
                      <a:pt x="33" y="411"/>
                    </a:lnTo>
                    <a:lnTo>
                      <a:pt x="47" y="331"/>
                    </a:lnTo>
                    <a:lnTo>
                      <a:pt x="63" y="256"/>
                    </a:lnTo>
                    <a:lnTo>
                      <a:pt x="82" y="190"/>
                    </a:lnTo>
                    <a:lnTo>
                      <a:pt x="104" y="135"/>
                    </a:lnTo>
                    <a:lnTo>
                      <a:pt x="136" y="121"/>
                    </a:lnTo>
                    <a:lnTo>
                      <a:pt x="171" y="108"/>
                    </a:lnTo>
                    <a:lnTo>
                      <a:pt x="207" y="96"/>
                    </a:lnTo>
                    <a:lnTo>
                      <a:pt x="245" y="84"/>
                    </a:lnTo>
                    <a:lnTo>
                      <a:pt x="285" y="71"/>
                    </a:lnTo>
                    <a:lnTo>
                      <a:pt x="325" y="61"/>
                    </a:lnTo>
                    <a:lnTo>
                      <a:pt x="366" y="51"/>
                    </a:lnTo>
                    <a:lnTo>
                      <a:pt x="409" y="40"/>
                    </a:lnTo>
                    <a:lnTo>
                      <a:pt x="452" y="32"/>
                    </a:lnTo>
                    <a:lnTo>
                      <a:pt x="495" y="24"/>
                    </a:lnTo>
                    <a:lnTo>
                      <a:pt x="540" y="17"/>
                    </a:lnTo>
                    <a:lnTo>
                      <a:pt x="585" y="11"/>
                    </a:lnTo>
                    <a:lnTo>
                      <a:pt x="630" y="6"/>
                    </a:lnTo>
                    <a:lnTo>
                      <a:pt x="675" y="2"/>
                    </a:lnTo>
                    <a:lnTo>
                      <a:pt x="719" y="1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D18C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4" name="Freeform 18"/>
              <p:cNvSpPr>
                <a:spLocks/>
              </p:cNvSpPr>
              <p:nvPr/>
            </p:nvSpPr>
            <p:spPr bwMode="auto">
              <a:xfrm flipH="1">
                <a:off x="2405" y="2277"/>
                <a:ext cx="364" cy="508"/>
              </a:xfrm>
              <a:custGeom>
                <a:avLst/>
                <a:gdLst>
                  <a:gd name="T0" fmla="*/ 22 w 727"/>
                  <a:gd name="T1" fmla="*/ 4 h 1015"/>
                  <a:gd name="T2" fmla="*/ 21 w 727"/>
                  <a:gd name="T3" fmla="*/ 12 h 1015"/>
                  <a:gd name="T4" fmla="*/ 20 w 727"/>
                  <a:gd name="T5" fmla="*/ 21 h 1015"/>
                  <a:gd name="T6" fmla="*/ 20 w 727"/>
                  <a:gd name="T7" fmla="*/ 28 h 1015"/>
                  <a:gd name="T8" fmla="*/ 20 w 727"/>
                  <a:gd name="T9" fmla="*/ 31 h 1015"/>
                  <a:gd name="T10" fmla="*/ 19 w 727"/>
                  <a:gd name="T11" fmla="*/ 31 h 1015"/>
                  <a:gd name="T12" fmla="*/ 19 w 727"/>
                  <a:gd name="T13" fmla="*/ 30 h 1015"/>
                  <a:gd name="T14" fmla="*/ 18 w 727"/>
                  <a:gd name="T15" fmla="*/ 30 h 1015"/>
                  <a:gd name="T16" fmla="*/ 18 w 727"/>
                  <a:gd name="T17" fmla="*/ 31 h 1015"/>
                  <a:gd name="T18" fmla="*/ 18 w 727"/>
                  <a:gd name="T19" fmla="*/ 32 h 1015"/>
                  <a:gd name="T20" fmla="*/ 17 w 727"/>
                  <a:gd name="T21" fmla="*/ 32 h 1015"/>
                  <a:gd name="T22" fmla="*/ 15 w 727"/>
                  <a:gd name="T23" fmla="*/ 32 h 1015"/>
                  <a:gd name="T24" fmla="*/ 13 w 727"/>
                  <a:gd name="T25" fmla="*/ 32 h 1015"/>
                  <a:gd name="T26" fmla="*/ 11 w 727"/>
                  <a:gd name="T27" fmla="*/ 32 h 1015"/>
                  <a:gd name="T28" fmla="*/ 8 w 727"/>
                  <a:gd name="T29" fmla="*/ 32 h 1015"/>
                  <a:gd name="T30" fmla="*/ 6 w 727"/>
                  <a:gd name="T31" fmla="*/ 32 h 1015"/>
                  <a:gd name="T32" fmla="*/ 4 w 727"/>
                  <a:gd name="T33" fmla="*/ 31 h 1015"/>
                  <a:gd name="T34" fmla="*/ 2 w 727"/>
                  <a:gd name="T35" fmla="*/ 30 h 1015"/>
                  <a:gd name="T36" fmla="*/ 1 w 727"/>
                  <a:gd name="T37" fmla="*/ 29 h 1015"/>
                  <a:gd name="T38" fmla="*/ 1 w 727"/>
                  <a:gd name="T39" fmla="*/ 27 h 1015"/>
                  <a:gd name="T40" fmla="*/ 1 w 727"/>
                  <a:gd name="T41" fmla="*/ 26 h 1015"/>
                  <a:gd name="T42" fmla="*/ 1 w 727"/>
                  <a:gd name="T43" fmla="*/ 24 h 1015"/>
                  <a:gd name="T44" fmla="*/ 1 w 727"/>
                  <a:gd name="T45" fmla="*/ 21 h 1015"/>
                  <a:gd name="T46" fmla="*/ 1 w 727"/>
                  <a:gd name="T47" fmla="*/ 15 h 1015"/>
                  <a:gd name="T48" fmla="*/ 2 w 727"/>
                  <a:gd name="T49" fmla="*/ 10 h 1015"/>
                  <a:gd name="T50" fmla="*/ 3 w 727"/>
                  <a:gd name="T51" fmla="*/ 6 h 1015"/>
                  <a:gd name="T52" fmla="*/ 5 w 727"/>
                  <a:gd name="T53" fmla="*/ 4 h 1015"/>
                  <a:gd name="T54" fmla="*/ 7 w 727"/>
                  <a:gd name="T55" fmla="*/ 3 h 1015"/>
                  <a:gd name="T56" fmla="*/ 9 w 727"/>
                  <a:gd name="T57" fmla="*/ 3 h 1015"/>
                  <a:gd name="T58" fmla="*/ 11 w 727"/>
                  <a:gd name="T59" fmla="*/ 2 h 1015"/>
                  <a:gd name="T60" fmla="*/ 14 w 727"/>
                  <a:gd name="T61" fmla="*/ 1 h 1015"/>
                  <a:gd name="T62" fmla="*/ 17 w 727"/>
                  <a:gd name="T63" fmla="*/ 1 h 1015"/>
                  <a:gd name="T64" fmla="*/ 19 w 727"/>
                  <a:gd name="T65" fmla="*/ 1 h 1015"/>
                  <a:gd name="T66" fmla="*/ 22 w 727"/>
                  <a:gd name="T67" fmla="*/ 1 h 10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7"/>
                  <a:gd name="T103" fmla="*/ 0 h 1015"/>
                  <a:gd name="T104" fmla="*/ 727 w 727"/>
                  <a:gd name="T105" fmla="*/ 1015 h 10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7" h="1015">
                    <a:moveTo>
                      <a:pt x="727" y="0"/>
                    </a:moveTo>
                    <a:lnTo>
                      <a:pt x="701" y="122"/>
                    </a:lnTo>
                    <a:lnTo>
                      <a:pt x="679" y="251"/>
                    </a:lnTo>
                    <a:lnTo>
                      <a:pt x="661" y="383"/>
                    </a:lnTo>
                    <a:lnTo>
                      <a:pt x="648" y="516"/>
                    </a:lnTo>
                    <a:lnTo>
                      <a:pt x="638" y="645"/>
                    </a:lnTo>
                    <a:lnTo>
                      <a:pt x="633" y="766"/>
                    </a:lnTo>
                    <a:lnTo>
                      <a:pt x="632" y="877"/>
                    </a:lnTo>
                    <a:lnTo>
                      <a:pt x="633" y="974"/>
                    </a:lnTo>
                    <a:lnTo>
                      <a:pt x="622" y="970"/>
                    </a:lnTo>
                    <a:lnTo>
                      <a:pt x="612" y="968"/>
                    </a:lnTo>
                    <a:lnTo>
                      <a:pt x="602" y="964"/>
                    </a:lnTo>
                    <a:lnTo>
                      <a:pt x="591" y="962"/>
                    </a:lnTo>
                    <a:lnTo>
                      <a:pt x="580" y="960"/>
                    </a:lnTo>
                    <a:lnTo>
                      <a:pt x="569" y="956"/>
                    </a:lnTo>
                    <a:lnTo>
                      <a:pt x="559" y="954"/>
                    </a:lnTo>
                    <a:lnTo>
                      <a:pt x="549" y="951"/>
                    </a:lnTo>
                    <a:lnTo>
                      <a:pt x="551" y="966"/>
                    </a:lnTo>
                    <a:lnTo>
                      <a:pt x="554" y="979"/>
                    </a:lnTo>
                    <a:lnTo>
                      <a:pt x="557" y="993"/>
                    </a:lnTo>
                    <a:lnTo>
                      <a:pt x="559" y="1008"/>
                    </a:lnTo>
                    <a:lnTo>
                      <a:pt x="530" y="1008"/>
                    </a:lnTo>
                    <a:lnTo>
                      <a:pt x="500" y="1009"/>
                    </a:lnTo>
                    <a:lnTo>
                      <a:pt x="468" y="1010"/>
                    </a:lnTo>
                    <a:lnTo>
                      <a:pt x="435" y="1013"/>
                    </a:lnTo>
                    <a:lnTo>
                      <a:pt x="400" y="1014"/>
                    </a:lnTo>
                    <a:lnTo>
                      <a:pt x="365" y="1015"/>
                    </a:lnTo>
                    <a:lnTo>
                      <a:pt x="329" y="1015"/>
                    </a:lnTo>
                    <a:lnTo>
                      <a:pt x="293" y="1014"/>
                    </a:lnTo>
                    <a:lnTo>
                      <a:pt x="256" y="1012"/>
                    </a:lnTo>
                    <a:lnTo>
                      <a:pt x="219" y="1007"/>
                    </a:lnTo>
                    <a:lnTo>
                      <a:pt x="183" y="1000"/>
                    </a:lnTo>
                    <a:lnTo>
                      <a:pt x="148" y="992"/>
                    </a:lnTo>
                    <a:lnTo>
                      <a:pt x="113" y="979"/>
                    </a:lnTo>
                    <a:lnTo>
                      <a:pt x="80" y="964"/>
                    </a:lnTo>
                    <a:lnTo>
                      <a:pt x="48" y="946"/>
                    </a:lnTo>
                    <a:lnTo>
                      <a:pt x="16" y="924"/>
                    </a:lnTo>
                    <a:lnTo>
                      <a:pt x="16" y="899"/>
                    </a:lnTo>
                    <a:lnTo>
                      <a:pt x="16" y="873"/>
                    </a:lnTo>
                    <a:lnTo>
                      <a:pt x="16" y="848"/>
                    </a:lnTo>
                    <a:lnTo>
                      <a:pt x="16" y="823"/>
                    </a:lnTo>
                    <a:lnTo>
                      <a:pt x="12" y="803"/>
                    </a:lnTo>
                    <a:lnTo>
                      <a:pt x="8" y="785"/>
                    </a:lnTo>
                    <a:lnTo>
                      <a:pt x="4" y="765"/>
                    </a:lnTo>
                    <a:lnTo>
                      <a:pt x="0" y="745"/>
                    </a:lnTo>
                    <a:lnTo>
                      <a:pt x="6" y="653"/>
                    </a:lnTo>
                    <a:lnTo>
                      <a:pt x="13" y="562"/>
                    </a:lnTo>
                    <a:lnTo>
                      <a:pt x="22" y="476"/>
                    </a:lnTo>
                    <a:lnTo>
                      <a:pt x="34" y="393"/>
                    </a:lnTo>
                    <a:lnTo>
                      <a:pt x="46" y="315"/>
                    </a:lnTo>
                    <a:lnTo>
                      <a:pt x="63" y="245"/>
                    </a:lnTo>
                    <a:lnTo>
                      <a:pt x="81" y="183"/>
                    </a:lnTo>
                    <a:lnTo>
                      <a:pt x="102" y="130"/>
                    </a:lnTo>
                    <a:lnTo>
                      <a:pt x="133" y="117"/>
                    </a:lnTo>
                    <a:lnTo>
                      <a:pt x="165" y="105"/>
                    </a:lnTo>
                    <a:lnTo>
                      <a:pt x="200" y="93"/>
                    </a:lnTo>
                    <a:lnTo>
                      <a:pt x="235" y="80"/>
                    </a:lnTo>
                    <a:lnTo>
                      <a:pt x="272" y="70"/>
                    </a:lnTo>
                    <a:lnTo>
                      <a:pt x="310" y="58"/>
                    </a:lnTo>
                    <a:lnTo>
                      <a:pt x="350" y="49"/>
                    </a:lnTo>
                    <a:lnTo>
                      <a:pt x="391" y="39"/>
                    </a:lnTo>
                    <a:lnTo>
                      <a:pt x="431" y="31"/>
                    </a:lnTo>
                    <a:lnTo>
                      <a:pt x="473" y="23"/>
                    </a:lnTo>
                    <a:lnTo>
                      <a:pt x="515" y="16"/>
                    </a:lnTo>
                    <a:lnTo>
                      <a:pt x="558" y="10"/>
                    </a:lnTo>
                    <a:lnTo>
                      <a:pt x="600" y="5"/>
                    </a:lnTo>
                    <a:lnTo>
                      <a:pt x="643" y="2"/>
                    </a:lnTo>
                    <a:lnTo>
                      <a:pt x="684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D693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5" name="Freeform 19"/>
              <p:cNvSpPr>
                <a:spLocks/>
              </p:cNvSpPr>
              <p:nvPr/>
            </p:nvSpPr>
            <p:spPr bwMode="auto">
              <a:xfrm flipH="1">
                <a:off x="2423" y="2280"/>
                <a:ext cx="344" cy="486"/>
              </a:xfrm>
              <a:custGeom>
                <a:avLst/>
                <a:gdLst>
                  <a:gd name="T0" fmla="*/ 20 w 689"/>
                  <a:gd name="T1" fmla="*/ 4 h 972"/>
                  <a:gd name="T2" fmla="*/ 19 w 689"/>
                  <a:gd name="T3" fmla="*/ 12 h 972"/>
                  <a:gd name="T4" fmla="*/ 18 w 689"/>
                  <a:gd name="T5" fmla="*/ 20 h 972"/>
                  <a:gd name="T6" fmla="*/ 18 w 689"/>
                  <a:gd name="T7" fmla="*/ 26 h 972"/>
                  <a:gd name="T8" fmla="*/ 18 w 689"/>
                  <a:gd name="T9" fmla="*/ 29 h 972"/>
                  <a:gd name="T10" fmla="*/ 17 w 689"/>
                  <a:gd name="T11" fmla="*/ 29 h 972"/>
                  <a:gd name="T12" fmla="*/ 17 w 689"/>
                  <a:gd name="T13" fmla="*/ 29 h 972"/>
                  <a:gd name="T14" fmla="*/ 16 w 689"/>
                  <a:gd name="T15" fmla="*/ 29 h 972"/>
                  <a:gd name="T16" fmla="*/ 16 w 689"/>
                  <a:gd name="T17" fmla="*/ 29 h 972"/>
                  <a:gd name="T18" fmla="*/ 16 w 689"/>
                  <a:gd name="T19" fmla="*/ 30 h 972"/>
                  <a:gd name="T20" fmla="*/ 15 w 689"/>
                  <a:gd name="T21" fmla="*/ 30 h 972"/>
                  <a:gd name="T22" fmla="*/ 13 w 689"/>
                  <a:gd name="T23" fmla="*/ 30 h 972"/>
                  <a:gd name="T24" fmla="*/ 11 w 689"/>
                  <a:gd name="T25" fmla="*/ 30 h 972"/>
                  <a:gd name="T26" fmla="*/ 9 w 689"/>
                  <a:gd name="T27" fmla="*/ 30 h 972"/>
                  <a:gd name="T28" fmla="*/ 7 w 689"/>
                  <a:gd name="T29" fmla="*/ 30 h 972"/>
                  <a:gd name="T30" fmla="*/ 5 w 689"/>
                  <a:gd name="T31" fmla="*/ 30 h 972"/>
                  <a:gd name="T32" fmla="*/ 3 w 689"/>
                  <a:gd name="T33" fmla="*/ 30 h 972"/>
                  <a:gd name="T34" fmla="*/ 1 w 689"/>
                  <a:gd name="T35" fmla="*/ 29 h 972"/>
                  <a:gd name="T36" fmla="*/ 0 w 689"/>
                  <a:gd name="T37" fmla="*/ 28 h 972"/>
                  <a:gd name="T38" fmla="*/ 0 w 689"/>
                  <a:gd name="T39" fmla="*/ 26 h 972"/>
                  <a:gd name="T40" fmla="*/ 0 w 689"/>
                  <a:gd name="T41" fmla="*/ 25 h 972"/>
                  <a:gd name="T42" fmla="*/ 0 w 689"/>
                  <a:gd name="T43" fmla="*/ 23 h 972"/>
                  <a:gd name="T44" fmla="*/ 0 w 689"/>
                  <a:gd name="T45" fmla="*/ 20 h 972"/>
                  <a:gd name="T46" fmla="*/ 0 w 689"/>
                  <a:gd name="T47" fmla="*/ 15 h 972"/>
                  <a:gd name="T48" fmla="*/ 1 w 689"/>
                  <a:gd name="T49" fmla="*/ 10 h 972"/>
                  <a:gd name="T50" fmla="*/ 2 w 689"/>
                  <a:gd name="T51" fmla="*/ 6 h 972"/>
                  <a:gd name="T52" fmla="*/ 3 w 689"/>
                  <a:gd name="T53" fmla="*/ 4 h 972"/>
                  <a:gd name="T54" fmla="*/ 5 w 689"/>
                  <a:gd name="T55" fmla="*/ 3 h 972"/>
                  <a:gd name="T56" fmla="*/ 8 w 689"/>
                  <a:gd name="T57" fmla="*/ 3 h 972"/>
                  <a:gd name="T58" fmla="*/ 10 w 689"/>
                  <a:gd name="T59" fmla="*/ 2 h 972"/>
                  <a:gd name="T60" fmla="*/ 12 w 689"/>
                  <a:gd name="T61" fmla="*/ 1 h 972"/>
                  <a:gd name="T62" fmla="*/ 15 w 689"/>
                  <a:gd name="T63" fmla="*/ 1 h 972"/>
                  <a:gd name="T64" fmla="*/ 17 w 689"/>
                  <a:gd name="T65" fmla="*/ 1 h 972"/>
                  <a:gd name="T66" fmla="*/ 20 w 689"/>
                  <a:gd name="T67" fmla="*/ 1 h 9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9"/>
                  <a:gd name="T103" fmla="*/ 0 h 972"/>
                  <a:gd name="T104" fmla="*/ 689 w 689"/>
                  <a:gd name="T105" fmla="*/ 972 h 9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9" h="972">
                    <a:moveTo>
                      <a:pt x="689" y="0"/>
                    </a:moveTo>
                    <a:lnTo>
                      <a:pt x="663" y="117"/>
                    </a:lnTo>
                    <a:lnTo>
                      <a:pt x="644" y="239"/>
                    </a:lnTo>
                    <a:lnTo>
                      <a:pt x="628" y="365"/>
                    </a:lnTo>
                    <a:lnTo>
                      <a:pt x="615" y="489"/>
                    </a:lnTo>
                    <a:lnTo>
                      <a:pt x="607" y="611"/>
                    </a:lnTo>
                    <a:lnTo>
                      <a:pt x="602" y="727"/>
                    </a:lnTo>
                    <a:lnTo>
                      <a:pt x="601" y="831"/>
                    </a:lnTo>
                    <a:lnTo>
                      <a:pt x="602" y="924"/>
                    </a:lnTo>
                    <a:lnTo>
                      <a:pt x="592" y="921"/>
                    </a:lnTo>
                    <a:lnTo>
                      <a:pt x="583" y="918"/>
                    </a:lnTo>
                    <a:lnTo>
                      <a:pt x="572" y="916"/>
                    </a:lnTo>
                    <a:lnTo>
                      <a:pt x="563" y="912"/>
                    </a:lnTo>
                    <a:lnTo>
                      <a:pt x="553" y="910"/>
                    </a:lnTo>
                    <a:lnTo>
                      <a:pt x="542" y="908"/>
                    </a:lnTo>
                    <a:lnTo>
                      <a:pt x="533" y="904"/>
                    </a:lnTo>
                    <a:lnTo>
                      <a:pt x="523" y="902"/>
                    </a:lnTo>
                    <a:lnTo>
                      <a:pt x="525" y="916"/>
                    </a:lnTo>
                    <a:lnTo>
                      <a:pt x="528" y="928"/>
                    </a:lnTo>
                    <a:lnTo>
                      <a:pt x="531" y="942"/>
                    </a:lnTo>
                    <a:lnTo>
                      <a:pt x="533" y="956"/>
                    </a:lnTo>
                    <a:lnTo>
                      <a:pt x="507" y="956"/>
                    </a:lnTo>
                    <a:lnTo>
                      <a:pt x="477" y="958"/>
                    </a:lnTo>
                    <a:lnTo>
                      <a:pt x="447" y="961"/>
                    </a:lnTo>
                    <a:lnTo>
                      <a:pt x="414" y="964"/>
                    </a:lnTo>
                    <a:lnTo>
                      <a:pt x="381" y="966"/>
                    </a:lnTo>
                    <a:lnTo>
                      <a:pt x="346" y="969"/>
                    </a:lnTo>
                    <a:lnTo>
                      <a:pt x="312" y="971"/>
                    </a:lnTo>
                    <a:lnTo>
                      <a:pt x="277" y="972"/>
                    </a:lnTo>
                    <a:lnTo>
                      <a:pt x="242" y="971"/>
                    </a:lnTo>
                    <a:lnTo>
                      <a:pt x="206" y="969"/>
                    </a:lnTo>
                    <a:lnTo>
                      <a:pt x="171" y="965"/>
                    </a:lnTo>
                    <a:lnTo>
                      <a:pt x="137" y="958"/>
                    </a:lnTo>
                    <a:lnTo>
                      <a:pt x="103" y="948"/>
                    </a:lnTo>
                    <a:lnTo>
                      <a:pt x="71" y="935"/>
                    </a:lnTo>
                    <a:lnTo>
                      <a:pt x="40" y="918"/>
                    </a:lnTo>
                    <a:lnTo>
                      <a:pt x="11" y="897"/>
                    </a:lnTo>
                    <a:lnTo>
                      <a:pt x="11" y="871"/>
                    </a:lnTo>
                    <a:lnTo>
                      <a:pt x="11" y="844"/>
                    </a:lnTo>
                    <a:lnTo>
                      <a:pt x="11" y="819"/>
                    </a:lnTo>
                    <a:lnTo>
                      <a:pt x="11" y="792"/>
                    </a:lnTo>
                    <a:lnTo>
                      <a:pt x="8" y="772"/>
                    </a:lnTo>
                    <a:lnTo>
                      <a:pt x="6" y="752"/>
                    </a:lnTo>
                    <a:lnTo>
                      <a:pt x="2" y="732"/>
                    </a:lnTo>
                    <a:lnTo>
                      <a:pt x="0" y="712"/>
                    </a:lnTo>
                    <a:lnTo>
                      <a:pt x="4" y="623"/>
                    </a:lnTo>
                    <a:lnTo>
                      <a:pt x="11" y="536"/>
                    </a:lnTo>
                    <a:lnTo>
                      <a:pt x="21" y="453"/>
                    </a:lnTo>
                    <a:lnTo>
                      <a:pt x="32" y="374"/>
                    </a:lnTo>
                    <a:lnTo>
                      <a:pt x="45" y="301"/>
                    </a:lnTo>
                    <a:lnTo>
                      <a:pt x="60" y="234"/>
                    </a:lnTo>
                    <a:lnTo>
                      <a:pt x="78" y="176"/>
                    </a:lnTo>
                    <a:lnTo>
                      <a:pt x="98" y="126"/>
                    </a:lnTo>
                    <a:lnTo>
                      <a:pt x="126" y="113"/>
                    </a:lnTo>
                    <a:lnTo>
                      <a:pt x="158" y="102"/>
                    </a:lnTo>
                    <a:lnTo>
                      <a:pt x="190" y="90"/>
                    </a:lnTo>
                    <a:lnTo>
                      <a:pt x="223" y="79"/>
                    </a:lnTo>
                    <a:lnTo>
                      <a:pt x="258" y="67"/>
                    </a:lnTo>
                    <a:lnTo>
                      <a:pt x="295" y="57"/>
                    </a:lnTo>
                    <a:lnTo>
                      <a:pt x="332" y="48"/>
                    </a:lnTo>
                    <a:lnTo>
                      <a:pt x="371" y="38"/>
                    </a:lnTo>
                    <a:lnTo>
                      <a:pt x="409" y="30"/>
                    </a:lnTo>
                    <a:lnTo>
                      <a:pt x="449" y="22"/>
                    </a:lnTo>
                    <a:lnTo>
                      <a:pt x="488" y="17"/>
                    </a:lnTo>
                    <a:lnTo>
                      <a:pt x="528" y="11"/>
                    </a:lnTo>
                    <a:lnTo>
                      <a:pt x="569" y="6"/>
                    </a:lnTo>
                    <a:lnTo>
                      <a:pt x="609" y="3"/>
                    </a:lnTo>
                    <a:lnTo>
                      <a:pt x="649" y="2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rgbClr val="DB99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6" name="Freeform 20"/>
              <p:cNvSpPr>
                <a:spLocks/>
              </p:cNvSpPr>
              <p:nvPr/>
            </p:nvSpPr>
            <p:spPr bwMode="auto">
              <a:xfrm flipH="1">
                <a:off x="2440" y="2283"/>
                <a:ext cx="327" cy="465"/>
              </a:xfrm>
              <a:custGeom>
                <a:avLst/>
                <a:gdLst>
                  <a:gd name="T0" fmla="*/ 20 w 653"/>
                  <a:gd name="T1" fmla="*/ 4 h 930"/>
                  <a:gd name="T2" fmla="*/ 19 w 653"/>
                  <a:gd name="T3" fmla="*/ 11 h 930"/>
                  <a:gd name="T4" fmla="*/ 19 w 653"/>
                  <a:gd name="T5" fmla="*/ 19 h 930"/>
                  <a:gd name="T6" fmla="*/ 18 w 653"/>
                  <a:gd name="T7" fmla="*/ 25 h 930"/>
                  <a:gd name="T8" fmla="*/ 18 w 653"/>
                  <a:gd name="T9" fmla="*/ 28 h 930"/>
                  <a:gd name="T10" fmla="*/ 18 w 653"/>
                  <a:gd name="T11" fmla="*/ 28 h 930"/>
                  <a:gd name="T12" fmla="*/ 17 w 653"/>
                  <a:gd name="T13" fmla="*/ 27 h 930"/>
                  <a:gd name="T14" fmla="*/ 16 w 653"/>
                  <a:gd name="T15" fmla="*/ 27 h 930"/>
                  <a:gd name="T16" fmla="*/ 16 w 653"/>
                  <a:gd name="T17" fmla="*/ 28 h 930"/>
                  <a:gd name="T18" fmla="*/ 16 w 653"/>
                  <a:gd name="T19" fmla="*/ 28 h 930"/>
                  <a:gd name="T20" fmla="*/ 16 w 653"/>
                  <a:gd name="T21" fmla="*/ 29 h 930"/>
                  <a:gd name="T22" fmla="*/ 14 w 653"/>
                  <a:gd name="T23" fmla="*/ 29 h 930"/>
                  <a:gd name="T24" fmla="*/ 12 w 653"/>
                  <a:gd name="T25" fmla="*/ 29 h 930"/>
                  <a:gd name="T26" fmla="*/ 10 w 653"/>
                  <a:gd name="T27" fmla="*/ 29 h 930"/>
                  <a:gd name="T28" fmla="*/ 8 w 653"/>
                  <a:gd name="T29" fmla="*/ 29 h 930"/>
                  <a:gd name="T30" fmla="*/ 6 w 653"/>
                  <a:gd name="T31" fmla="*/ 29 h 930"/>
                  <a:gd name="T32" fmla="*/ 4 w 653"/>
                  <a:gd name="T33" fmla="*/ 29 h 930"/>
                  <a:gd name="T34" fmla="*/ 2 w 653"/>
                  <a:gd name="T35" fmla="*/ 28 h 930"/>
                  <a:gd name="T36" fmla="*/ 1 w 653"/>
                  <a:gd name="T37" fmla="*/ 27 h 930"/>
                  <a:gd name="T38" fmla="*/ 1 w 653"/>
                  <a:gd name="T39" fmla="*/ 25 h 930"/>
                  <a:gd name="T40" fmla="*/ 1 w 653"/>
                  <a:gd name="T41" fmla="*/ 24 h 930"/>
                  <a:gd name="T42" fmla="*/ 1 w 653"/>
                  <a:gd name="T43" fmla="*/ 22 h 930"/>
                  <a:gd name="T44" fmla="*/ 1 w 653"/>
                  <a:gd name="T45" fmla="*/ 19 h 930"/>
                  <a:gd name="T46" fmla="*/ 1 w 653"/>
                  <a:gd name="T47" fmla="*/ 14 h 930"/>
                  <a:gd name="T48" fmla="*/ 2 w 653"/>
                  <a:gd name="T49" fmla="*/ 9 h 930"/>
                  <a:gd name="T50" fmla="*/ 3 w 653"/>
                  <a:gd name="T51" fmla="*/ 6 h 930"/>
                  <a:gd name="T52" fmla="*/ 4 w 653"/>
                  <a:gd name="T53" fmla="*/ 4 h 930"/>
                  <a:gd name="T54" fmla="*/ 6 w 653"/>
                  <a:gd name="T55" fmla="*/ 3 h 930"/>
                  <a:gd name="T56" fmla="*/ 8 w 653"/>
                  <a:gd name="T57" fmla="*/ 3 h 930"/>
                  <a:gd name="T58" fmla="*/ 10 w 653"/>
                  <a:gd name="T59" fmla="*/ 2 h 930"/>
                  <a:gd name="T60" fmla="*/ 13 w 653"/>
                  <a:gd name="T61" fmla="*/ 1 h 930"/>
                  <a:gd name="T62" fmla="*/ 15 w 653"/>
                  <a:gd name="T63" fmla="*/ 1 h 930"/>
                  <a:gd name="T64" fmla="*/ 17 w 653"/>
                  <a:gd name="T65" fmla="*/ 1 h 930"/>
                  <a:gd name="T66" fmla="*/ 20 w 653"/>
                  <a:gd name="T67" fmla="*/ 1 h 9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53"/>
                  <a:gd name="T103" fmla="*/ 0 h 930"/>
                  <a:gd name="T104" fmla="*/ 653 w 653"/>
                  <a:gd name="T105" fmla="*/ 930 h 9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53" h="930">
                    <a:moveTo>
                      <a:pt x="653" y="0"/>
                    </a:moveTo>
                    <a:lnTo>
                      <a:pt x="630" y="110"/>
                    </a:lnTo>
                    <a:lnTo>
                      <a:pt x="612" y="225"/>
                    </a:lnTo>
                    <a:lnTo>
                      <a:pt x="597" y="344"/>
                    </a:lnTo>
                    <a:lnTo>
                      <a:pt x="585" y="462"/>
                    </a:lnTo>
                    <a:lnTo>
                      <a:pt x="578" y="578"/>
                    </a:lnTo>
                    <a:lnTo>
                      <a:pt x="574" y="687"/>
                    </a:lnTo>
                    <a:lnTo>
                      <a:pt x="572" y="786"/>
                    </a:lnTo>
                    <a:lnTo>
                      <a:pt x="575" y="873"/>
                    </a:lnTo>
                    <a:lnTo>
                      <a:pt x="565" y="870"/>
                    </a:lnTo>
                    <a:lnTo>
                      <a:pt x="556" y="867"/>
                    </a:lnTo>
                    <a:lnTo>
                      <a:pt x="547" y="865"/>
                    </a:lnTo>
                    <a:lnTo>
                      <a:pt x="537" y="862"/>
                    </a:lnTo>
                    <a:lnTo>
                      <a:pt x="527" y="860"/>
                    </a:lnTo>
                    <a:lnTo>
                      <a:pt x="518" y="857"/>
                    </a:lnTo>
                    <a:lnTo>
                      <a:pt x="508" y="854"/>
                    </a:lnTo>
                    <a:lnTo>
                      <a:pt x="499" y="852"/>
                    </a:lnTo>
                    <a:lnTo>
                      <a:pt x="501" y="865"/>
                    </a:lnTo>
                    <a:lnTo>
                      <a:pt x="504" y="877"/>
                    </a:lnTo>
                    <a:lnTo>
                      <a:pt x="507" y="890"/>
                    </a:lnTo>
                    <a:lnTo>
                      <a:pt x="509" y="903"/>
                    </a:lnTo>
                    <a:lnTo>
                      <a:pt x="484" y="904"/>
                    </a:lnTo>
                    <a:lnTo>
                      <a:pt x="456" y="906"/>
                    </a:lnTo>
                    <a:lnTo>
                      <a:pt x="427" y="910"/>
                    </a:lnTo>
                    <a:lnTo>
                      <a:pt x="396" y="914"/>
                    </a:lnTo>
                    <a:lnTo>
                      <a:pt x="364" y="918"/>
                    </a:lnTo>
                    <a:lnTo>
                      <a:pt x="332" y="922"/>
                    </a:lnTo>
                    <a:lnTo>
                      <a:pt x="298" y="927"/>
                    </a:lnTo>
                    <a:lnTo>
                      <a:pt x="264" y="929"/>
                    </a:lnTo>
                    <a:lnTo>
                      <a:pt x="230" y="930"/>
                    </a:lnTo>
                    <a:lnTo>
                      <a:pt x="196" y="930"/>
                    </a:lnTo>
                    <a:lnTo>
                      <a:pt x="162" y="928"/>
                    </a:lnTo>
                    <a:lnTo>
                      <a:pt x="129" y="923"/>
                    </a:lnTo>
                    <a:lnTo>
                      <a:pt x="97" y="915"/>
                    </a:lnTo>
                    <a:lnTo>
                      <a:pt x="67" y="904"/>
                    </a:lnTo>
                    <a:lnTo>
                      <a:pt x="37" y="889"/>
                    </a:lnTo>
                    <a:lnTo>
                      <a:pt x="9" y="869"/>
                    </a:lnTo>
                    <a:lnTo>
                      <a:pt x="9" y="843"/>
                    </a:lnTo>
                    <a:lnTo>
                      <a:pt x="10" y="815"/>
                    </a:lnTo>
                    <a:lnTo>
                      <a:pt x="10" y="787"/>
                    </a:lnTo>
                    <a:lnTo>
                      <a:pt x="10" y="760"/>
                    </a:lnTo>
                    <a:lnTo>
                      <a:pt x="8" y="739"/>
                    </a:lnTo>
                    <a:lnTo>
                      <a:pt x="6" y="718"/>
                    </a:lnTo>
                    <a:lnTo>
                      <a:pt x="2" y="696"/>
                    </a:lnTo>
                    <a:lnTo>
                      <a:pt x="0" y="674"/>
                    </a:lnTo>
                    <a:lnTo>
                      <a:pt x="6" y="590"/>
                    </a:lnTo>
                    <a:lnTo>
                      <a:pt x="13" y="508"/>
                    </a:lnTo>
                    <a:lnTo>
                      <a:pt x="22" y="430"/>
                    </a:lnTo>
                    <a:lnTo>
                      <a:pt x="33" y="355"/>
                    </a:lnTo>
                    <a:lnTo>
                      <a:pt x="46" y="286"/>
                    </a:lnTo>
                    <a:lnTo>
                      <a:pt x="61" y="224"/>
                    </a:lnTo>
                    <a:lnTo>
                      <a:pt x="78" y="168"/>
                    </a:lnTo>
                    <a:lnTo>
                      <a:pt x="98" y="121"/>
                    </a:lnTo>
                    <a:lnTo>
                      <a:pt x="124" y="110"/>
                    </a:lnTo>
                    <a:lnTo>
                      <a:pt x="153" y="98"/>
                    </a:lnTo>
                    <a:lnTo>
                      <a:pt x="183" y="87"/>
                    </a:lnTo>
                    <a:lnTo>
                      <a:pt x="214" y="76"/>
                    </a:lnTo>
                    <a:lnTo>
                      <a:pt x="248" y="66"/>
                    </a:lnTo>
                    <a:lnTo>
                      <a:pt x="281" y="55"/>
                    </a:lnTo>
                    <a:lnTo>
                      <a:pt x="317" y="46"/>
                    </a:lnTo>
                    <a:lnTo>
                      <a:pt x="352" y="37"/>
                    </a:lnTo>
                    <a:lnTo>
                      <a:pt x="389" y="29"/>
                    </a:lnTo>
                    <a:lnTo>
                      <a:pt x="426" y="22"/>
                    </a:lnTo>
                    <a:lnTo>
                      <a:pt x="464" y="15"/>
                    </a:lnTo>
                    <a:lnTo>
                      <a:pt x="502" y="11"/>
                    </a:lnTo>
                    <a:lnTo>
                      <a:pt x="540" y="6"/>
                    </a:lnTo>
                    <a:lnTo>
                      <a:pt x="578" y="2"/>
                    </a:lnTo>
                    <a:lnTo>
                      <a:pt x="616" y="1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E0A0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7" name="Freeform 21"/>
              <p:cNvSpPr>
                <a:spLocks/>
              </p:cNvSpPr>
              <p:nvPr/>
            </p:nvSpPr>
            <p:spPr bwMode="auto">
              <a:xfrm flipH="1">
                <a:off x="2457" y="2286"/>
                <a:ext cx="308" cy="446"/>
              </a:xfrm>
              <a:custGeom>
                <a:avLst/>
                <a:gdLst>
                  <a:gd name="T0" fmla="*/ 19 w 616"/>
                  <a:gd name="T1" fmla="*/ 3 h 892"/>
                  <a:gd name="T2" fmla="*/ 18 w 616"/>
                  <a:gd name="T3" fmla="*/ 11 h 892"/>
                  <a:gd name="T4" fmla="*/ 18 w 616"/>
                  <a:gd name="T5" fmla="*/ 17 h 892"/>
                  <a:gd name="T6" fmla="*/ 17 w 616"/>
                  <a:gd name="T7" fmla="*/ 24 h 892"/>
                  <a:gd name="T8" fmla="*/ 17 w 616"/>
                  <a:gd name="T9" fmla="*/ 26 h 892"/>
                  <a:gd name="T10" fmla="*/ 17 w 616"/>
                  <a:gd name="T11" fmla="*/ 26 h 892"/>
                  <a:gd name="T12" fmla="*/ 15 w 616"/>
                  <a:gd name="T13" fmla="*/ 26 h 892"/>
                  <a:gd name="T14" fmla="*/ 15 w 616"/>
                  <a:gd name="T15" fmla="*/ 26 h 892"/>
                  <a:gd name="T16" fmla="*/ 14 w 616"/>
                  <a:gd name="T17" fmla="*/ 26 h 892"/>
                  <a:gd name="T18" fmla="*/ 15 w 616"/>
                  <a:gd name="T19" fmla="*/ 27 h 892"/>
                  <a:gd name="T20" fmla="*/ 14 w 616"/>
                  <a:gd name="T21" fmla="*/ 27 h 892"/>
                  <a:gd name="T22" fmla="*/ 12 w 616"/>
                  <a:gd name="T23" fmla="*/ 27 h 892"/>
                  <a:gd name="T24" fmla="*/ 10 w 616"/>
                  <a:gd name="T25" fmla="*/ 28 h 892"/>
                  <a:gd name="T26" fmla="*/ 9 w 616"/>
                  <a:gd name="T27" fmla="*/ 28 h 892"/>
                  <a:gd name="T28" fmla="*/ 6 w 616"/>
                  <a:gd name="T29" fmla="*/ 28 h 892"/>
                  <a:gd name="T30" fmla="*/ 5 w 616"/>
                  <a:gd name="T31" fmla="*/ 28 h 892"/>
                  <a:gd name="T32" fmla="*/ 2 w 616"/>
                  <a:gd name="T33" fmla="*/ 28 h 892"/>
                  <a:gd name="T34" fmla="*/ 1 w 616"/>
                  <a:gd name="T35" fmla="*/ 27 h 892"/>
                  <a:gd name="T36" fmla="*/ 1 w 616"/>
                  <a:gd name="T37" fmla="*/ 26 h 892"/>
                  <a:gd name="T38" fmla="*/ 1 w 616"/>
                  <a:gd name="T39" fmla="*/ 24 h 892"/>
                  <a:gd name="T40" fmla="*/ 1 w 616"/>
                  <a:gd name="T41" fmla="*/ 23 h 892"/>
                  <a:gd name="T42" fmla="*/ 1 w 616"/>
                  <a:gd name="T43" fmla="*/ 21 h 892"/>
                  <a:gd name="T44" fmla="*/ 1 w 616"/>
                  <a:gd name="T45" fmla="*/ 18 h 892"/>
                  <a:gd name="T46" fmla="*/ 1 w 616"/>
                  <a:gd name="T47" fmla="*/ 13 h 892"/>
                  <a:gd name="T48" fmla="*/ 1 w 616"/>
                  <a:gd name="T49" fmla="*/ 9 h 892"/>
                  <a:gd name="T50" fmla="*/ 2 w 616"/>
                  <a:gd name="T51" fmla="*/ 5 h 892"/>
                  <a:gd name="T52" fmla="*/ 3 w 616"/>
                  <a:gd name="T53" fmla="*/ 3 h 892"/>
                  <a:gd name="T54" fmla="*/ 5 w 616"/>
                  <a:gd name="T55" fmla="*/ 3 h 892"/>
                  <a:gd name="T56" fmla="*/ 7 w 616"/>
                  <a:gd name="T57" fmla="*/ 2 h 892"/>
                  <a:gd name="T58" fmla="*/ 10 w 616"/>
                  <a:gd name="T59" fmla="*/ 2 h 892"/>
                  <a:gd name="T60" fmla="*/ 11 w 616"/>
                  <a:gd name="T61" fmla="*/ 1 h 892"/>
                  <a:gd name="T62" fmla="*/ 13 w 616"/>
                  <a:gd name="T63" fmla="*/ 1 h 892"/>
                  <a:gd name="T64" fmla="*/ 15 w 616"/>
                  <a:gd name="T65" fmla="*/ 1 h 892"/>
                  <a:gd name="T66" fmla="*/ 19 w 616"/>
                  <a:gd name="T67" fmla="*/ 1 h 89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6"/>
                  <a:gd name="T103" fmla="*/ 0 h 892"/>
                  <a:gd name="T104" fmla="*/ 616 w 616"/>
                  <a:gd name="T105" fmla="*/ 892 h 89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6" h="892">
                    <a:moveTo>
                      <a:pt x="616" y="0"/>
                    </a:moveTo>
                    <a:lnTo>
                      <a:pt x="595" y="103"/>
                    </a:lnTo>
                    <a:lnTo>
                      <a:pt x="577" y="212"/>
                    </a:lnTo>
                    <a:lnTo>
                      <a:pt x="565" y="324"/>
                    </a:lnTo>
                    <a:lnTo>
                      <a:pt x="554" y="436"/>
                    </a:lnTo>
                    <a:lnTo>
                      <a:pt x="548" y="544"/>
                    </a:lnTo>
                    <a:lnTo>
                      <a:pt x="545" y="647"/>
                    </a:lnTo>
                    <a:lnTo>
                      <a:pt x="544" y="740"/>
                    </a:lnTo>
                    <a:lnTo>
                      <a:pt x="546" y="822"/>
                    </a:lnTo>
                    <a:lnTo>
                      <a:pt x="537" y="819"/>
                    </a:lnTo>
                    <a:lnTo>
                      <a:pt x="529" y="817"/>
                    </a:lnTo>
                    <a:lnTo>
                      <a:pt x="520" y="815"/>
                    </a:lnTo>
                    <a:lnTo>
                      <a:pt x="512" y="811"/>
                    </a:lnTo>
                    <a:lnTo>
                      <a:pt x="502" y="809"/>
                    </a:lnTo>
                    <a:lnTo>
                      <a:pt x="493" y="807"/>
                    </a:lnTo>
                    <a:lnTo>
                      <a:pt x="485" y="804"/>
                    </a:lnTo>
                    <a:lnTo>
                      <a:pt x="476" y="802"/>
                    </a:lnTo>
                    <a:lnTo>
                      <a:pt x="478" y="814"/>
                    </a:lnTo>
                    <a:lnTo>
                      <a:pt x="481" y="826"/>
                    </a:lnTo>
                    <a:lnTo>
                      <a:pt x="483" y="838"/>
                    </a:lnTo>
                    <a:lnTo>
                      <a:pt x="485" y="851"/>
                    </a:lnTo>
                    <a:lnTo>
                      <a:pt x="461" y="852"/>
                    </a:lnTo>
                    <a:lnTo>
                      <a:pt x="434" y="854"/>
                    </a:lnTo>
                    <a:lnTo>
                      <a:pt x="407" y="859"/>
                    </a:lnTo>
                    <a:lnTo>
                      <a:pt x="377" y="864"/>
                    </a:lnTo>
                    <a:lnTo>
                      <a:pt x="347" y="870"/>
                    </a:lnTo>
                    <a:lnTo>
                      <a:pt x="315" y="876"/>
                    </a:lnTo>
                    <a:lnTo>
                      <a:pt x="282" y="882"/>
                    </a:lnTo>
                    <a:lnTo>
                      <a:pt x="250" y="886"/>
                    </a:lnTo>
                    <a:lnTo>
                      <a:pt x="217" y="890"/>
                    </a:lnTo>
                    <a:lnTo>
                      <a:pt x="185" y="892"/>
                    </a:lnTo>
                    <a:lnTo>
                      <a:pt x="152" y="891"/>
                    </a:lnTo>
                    <a:lnTo>
                      <a:pt x="121" y="889"/>
                    </a:lnTo>
                    <a:lnTo>
                      <a:pt x="90" y="883"/>
                    </a:lnTo>
                    <a:lnTo>
                      <a:pt x="61" y="872"/>
                    </a:lnTo>
                    <a:lnTo>
                      <a:pt x="34" y="860"/>
                    </a:lnTo>
                    <a:lnTo>
                      <a:pt x="7" y="841"/>
                    </a:lnTo>
                    <a:lnTo>
                      <a:pt x="7" y="814"/>
                    </a:lnTo>
                    <a:lnTo>
                      <a:pt x="7" y="785"/>
                    </a:lnTo>
                    <a:lnTo>
                      <a:pt x="7" y="757"/>
                    </a:lnTo>
                    <a:lnTo>
                      <a:pt x="7" y="728"/>
                    </a:lnTo>
                    <a:lnTo>
                      <a:pt x="6" y="706"/>
                    </a:lnTo>
                    <a:lnTo>
                      <a:pt x="4" y="683"/>
                    </a:lnTo>
                    <a:lnTo>
                      <a:pt x="3" y="660"/>
                    </a:lnTo>
                    <a:lnTo>
                      <a:pt x="0" y="637"/>
                    </a:lnTo>
                    <a:lnTo>
                      <a:pt x="6" y="558"/>
                    </a:lnTo>
                    <a:lnTo>
                      <a:pt x="13" y="481"/>
                    </a:lnTo>
                    <a:lnTo>
                      <a:pt x="22" y="407"/>
                    </a:lnTo>
                    <a:lnTo>
                      <a:pt x="34" y="336"/>
                    </a:lnTo>
                    <a:lnTo>
                      <a:pt x="46" y="271"/>
                    </a:lnTo>
                    <a:lnTo>
                      <a:pt x="61" y="212"/>
                    </a:lnTo>
                    <a:lnTo>
                      <a:pt x="77" y="160"/>
                    </a:lnTo>
                    <a:lnTo>
                      <a:pt x="96" y="115"/>
                    </a:lnTo>
                    <a:lnTo>
                      <a:pt x="120" y="104"/>
                    </a:lnTo>
                    <a:lnTo>
                      <a:pt x="147" y="93"/>
                    </a:lnTo>
                    <a:lnTo>
                      <a:pt x="175" y="83"/>
                    </a:lnTo>
                    <a:lnTo>
                      <a:pt x="204" y="73"/>
                    </a:lnTo>
                    <a:lnTo>
                      <a:pt x="235" y="62"/>
                    </a:lnTo>
                    <a:lnTo>
                      <a:pt x="267" y="53"/>
                    </a:lnTo>
                    <a:lnTo>
                      <a:pt x="301" y="44"/>
                    </a:lnTo>
                    <a:lnTo>
                      <a:pt x="334" y="36"/>
                    </a:lnTo>
                    <a:lnTo>
                      <a:pt x="369" y="28"/>
                    </a:lnTo>
                    <a:lnTo>
                      <a:pt x="403" y="21"/>
                    </a:lnTo>
                    <a:lnTo>
                      <a:pt x="439" y="15"/>
                    </a:lnTo>
                    <a:lnTo>
                      <a:pt x="475" y="9"/>
                    </a:lnTo>
                    <a:lnTo>
                      <a:pt x="510" y="6"/>
                    </a:lnTo>
                    <a:lnTo>
                      <a:pt x="546" y="2"/>
                    </a:lnTo>
                    <a:lnTo>
                      <a:pt x="582" y="1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E2A5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8" name="Freeform 22"/>
              <p:cNvSpPr>
                <a:spLocks/>
              </p:cNvSpPr>
              <p:nvPr/>
            </p:nvSpPr>
            <p:spPr bwMode="auto">
              <a:xfrm flipH="1">
                <a:off x="2475" y="2289"/>
                <a:ext cx="289" cy="427"/>
              </a:xfrm>
              <a:custGeom>
                <a:avLst/>
                <a:gdLst>
                  <a:gd name="T0" fmla="*/ 17 w 579"/>
                  <a:gd name="T1" fmla="*/ 3 h 855"/>
                  <a:gd name="T2" fmla="*/ 16 w 579"/>
                  <a:gd name="T3" fmla="*/ 9 h 855"/>
                  <a:gd name="T4" fmla="*/ 16 w 579"/>
                  <a:gd name="T5" fmla="*/ 15 h 855"/>
                  <a:gd name="T6" fmla="*/ 16 w 579"/>
                  <a:gd name="T7" fmla="*/ 21 h 855"/>
                  <a:gd name="T8" fmla="*/ 15 w 579"/>
                  <a:gd name="T9" fmla="*/ 24 h 855"/>
                  <a:gd name="T10" fmla="*/ 15 w 579"/>
                  <a:gd name="T11" fmla="*/ 23 h 855"/>
                  <a:gd name="T12" fmla="*/ 14 w 579"/>
                  <a:gd name="T13" fmla="*/ 23 h 855"/>
                  <a:gd name="T14" fmla="*/ 14 w 579"/>
                  <a:gd name="T15" fmla="*/ 23 h 855"/>
                  <a:gd name="T16" fmla="*/ 14 w 579"/>
                  <a:gd name="T17" fmla="*/ 23 h 855"/>
                  <a:gd name="T18" fmla="*/ 14 w 579"/>
                  <a:gd name="T19" fmla="*/ 24 h 855"/>
                  <a:gd name="T20" fmla="*/ 13 w 579"/>
                  <a:gd name="T21" fmla="*/ 24 h 855"/>
                  <a:gd name="T22" fmla="*/ 12 w 579"/>
                  <a:gd name="T23" fmla="*/ 25 h 855"/>
                  <a:gd name="T24" fmla="*/ 10 w 579"/>
                  <a:gd name="T25" fmla="*/ 25 h 855"/>
                  <a:gd name="T26" fmla="*/ 8 w 579"/>
                  <a:gd name="T27" fmla="*/ 26 h 855"/>
                  <a:gd name="T28" fmla="*/ 6 w 579"/>
                  <a:gd name="T29" fmla="*/ 26 h 855"/>
                  <a:gd name="T30" fmla="*/ 4 w 579"/>
                  <a:gd name="T31" fmla="*/ 26 h 855"/>
                  <a:gd name="T32" fmla="*/ 2 w 579"/>
                  <a:gd name="T33" fmla="*/ 26 h 855"/>
                  <a:gd name="T34" fmla="*/ 0 w 579"/>
                  <a:gd name="T35" fmla="*/ 25 h 855"/>
                  <a:gd name="T36" fmla="*/ 0 w 579"/>
                  <a:gd name="T37" fmla="*/ 24 h 855"/>
                  <a:gd name="T38" fmla="*/ 0 w 579"/>
                  <a:gd name="T39" fmla="*/ 22 h 855"/>
                  <a:gd name="T40" fmla="*/ 0 w 579"/>
                  <a:gd name="T41" fmla="*/ 21 h 855"/>
                  <a:gd name="T42" fmla="*/ 0 w 579"/>
                  <a:gd name="T43" fmla="*/ 19 h 855"/>
                  <a:gd name="T44" fmla="*/ 0 w 579"/>
                  <a:gd name="T45" fmla="*/ 16 h 855"/>
                  <a:gd name="T46" fmla="*/ 0 w 579"/>
                  <a:gd name="T47" fmla="*/ 12 h 855"/>
                  <a:gd name="T48" fmla="*/ 1 w 579"/>
                  <a:gd name="T49" fmla="*/ 8 h 855"/>
                  <a:gd name="T50" fmla="*/ 2 w 579"/>
                  <a:gd name="T51" fmla="*/ 4 h 855"/>
                  <a:gd name="T52" fmla="*/ 3 w 579"/>
                  <a:gd name="T53" fmla="*/ 3 h 855"/>
                  <a:gd name="T54" fmla="*/ 5 w 579"/>
                  <a:gd name="T55" fmla="*/ 2 h 855"/>
                  <a:gd name="T56" fmla="*/ 6 w 579"/>
                  <a:gd name="T57" fmla="*/ 1 h 855"/>
                  <a:gd name="T58" fmla="*/ 8 w 579"/>
                  <a:gd name="T59" fmla="*/ 1 h 855"/>
                  <a:gd name="T60" fmla="*/ 10 w 579"/>
                  <a:gd name="T61" fmla="*/ 0 h 855"/>
                  <a:gd name="T62" fmla="*/ 12 w 579"/>
                  <a:gd name="T63" fmla="*/ 0 h 855"/>
                  <a:gd name="T64" fmla="*/ 15 w 579"/>
                  <a:gd name="T65" fmla="*/ 0 h 855"/>
                  <a:gd name="T66" fmla="*/ 17 w 579"/>
                  <a:gd name="T67" fmla="*/ 0 h 8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9"/>
                  <a:gd name="T103" fmla="*/ 0 h 855"/>
                  <a:gd name="T104" fmla="*/ 579 w 579"/>
                  <a:gd name="T105" fmla="*/ 855 h 8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9" h="855">
                    <a:moveTo>
                      <a:pt x="579" y="0"/>
                    </a:moveTo>
                    <a:lnTo>
                      <a:pt x="559" y="97"/>
                    </a:lnTo>
                    <a:lnTo>
                      <a:pt x="543" y="198"/>
                    </a:lnTo>
                    <a:lnTo>
                      <a:pt x="532" y="303"/>
                    </a:lnTo>
                    <a:lnTo>
                      <a:pt x="524" y="408"/>
                    </a:lnTo>
                    <a:lnTo>
                      <a:pt x="518" y="510"/>
                    </a:lnTo>
                    <a:lnTo>
                      <a:pt x="516" y="607"/>
                    </a:lnTo>
                    <a:lnTo>
                      <a:pt x="516" y="695"/>
                    </a:lnTo>
                    <a:lnTo>
                      <a:pt x="517" y="771"/>
                    </a:lnTo>
                    <a:lnTo>
                      <a:pt x="509" y="768"/>
                    </a:lnTo>
                    <a:lnTo>
                      <a:pt x="501" y="766"/>
                    </a:lnTo>
                    <a:lnTo>
                      <a:pt x="493" y="764"/>
                    </a:lnTo>
                    <a:lnTo>
                      <a:pt x="483" y="762"/>
                    </a:lnTo>
                    <a:lnTo>
                      <a:pt x="475" y="759"/>
                    </a:lnTo>
                    <a:lnTo>
                      <a:pt x="467" y="757"/>
                    </a:lnTo>
                    <a:lnTo>
                      <a:pt x="458" y="755"/>
                    </a:lnTo>
                    <a:lnTo>
                      <a:pt x="450" y="752"/>
                    </a:lnTo>
                    <a:lnTo>
                      <a:pt x="452" y="764"/>
                    </a:lnTo>
                    <a:lnTo>
                      <a:pt x="454" y="774"/>
                    </a:lnTo>
                    <a:lnTo>
                      <a:pt x="457" y="786"/>
                    </a:lnTo>
                    <a:lnTo>
                      <a:pt x="459" y="797"/>
                    </a:lnTo>
                    <a:lnTo>
                      <a:pt x="436" y="798"/>
                    </a:lnTo>
                    <a:lnTo>
                      <a:pt x="412" y="802"/>
                    </a:lnTo>
                    <a:lnTo>
                      <a:pt x="385" y="808"/>
                    </a:lnTo>
                    <a:lnTo>
                      <a:pt x="358" y="815"/>
                    </a:lnTo>
                    <a:lnTo>
                      <a:pt x="328" y="822"/>
                    </a:lnTo>
                    <a:lnTo>
                      <a:pt x="298" y="830"/>
                    </a:lnTo>
                    <a:lnTo>
                      <a:pt x="267" y="836"/>
                    </a:lnTo>
                    <a:lnTo>
                      <a:pt x="235" y="843"/>
                    </a:lnTo>
                    <a:lnTo>
                      <a:pt x="203" y="849"/>
                    </a:lnTo>
                    <a:lnTo>
                      <a:pt x="172" y="853"/>
                    </a:lnTo>
                    <a:lnTo>
                      <a:pt x="141" y="855"/>
                    </a:lnTo>
                    <a:lnTo>
                      <a:pt x="111" y="854"/>
                    </a:lnTo>
                    <a:lnTo>
                      <a:pt x="81" y="850"/>
                    </a:lnTo>
                    <a:lnTo>
                      <a:pt x="54" y="842"/>
                    </a:lnTo>
                    <a:lnTo>
                      <a:pt x="27" y="831"/>
                    </a:lnTo>
                    <a:lnTo>
                      <a:pt x="3" y="815"/>
                    </a:lnTo>
                    <a:lnTo>
                      <a:pt x="3" y="785"/>
                    </a:lnTo>
                    <a:lnTo>
                      <a:pt x="3" y="756"/>
                    </a:lnTo>
                    <a:lnTo>
                      <a:pt x="3" y="726"/>
                    </a:lnTo>
                    <a:lnTo>
                      <a:pt x="3" y="698"/>
                    </a:lnTo>
                    <a:lnTo>
                      <a:pt x="2" y="674"/>
                    </a:lnTo>
                    <a:lnTo>
                      <a:pt x="2" y="649"/>
                    </a:lnTo>
                    <a:lnTo>
                      <a:pt x="1" y="624"/>
                    </a:lnTo>
                    <a:lnTo>
                      <a:pt x="0" y="600"/>
                    </a:lnTo>
                    <a:lnTo>
                      <a:pt x="5" y="525"/>
                    </a:lnTo>
                    <a:lnTo>
                      <a:pt x="13" y="453"/>
                    </a:lnTo>
                    <a:lnTo>
                      <a:pt x="21" y="384"/>
                    </a:lnTo>
                    <a:lnTo>
                      <a:pt x="33" y="317"/>
                    </a:lnTo>
                    <a:lnTo>
                      <a:pt x="44" y="257"/>
                    </a:lnTo>
                    <a:lnTo>
                      <a:pt x="58" y="200"/>
                    </a:lnTo>
                    <a:lnTo>
                      <a:pt x="74" y="152"/>
                    </a:lnTo>
                    <a:lnTo>
                      <a:pt x="93" y="110"/>
                    </a:lnTo>
                    <a:lnTo>
                      <a:pt x="116" y="100"/>
                    </a:lnTo>
                    <a:lnTo>
                      <a:pt x="140" y="90"/>
                    </a:lnTo>
                    <a:lnTo>
                      <a:pt x="167" y="79"/>
                    </a:lnTo>
                    <a:lnTo>
                      <a:pt x="194" y="70"/>
                    </a:lnTo>
                    <a:lnTo>
                      <a:pt x="223" y="60"/>
                    </a:lnTo>
                    <a:lnTo>
                      <a:pt x="253" y="52"/>
                    </a:lnTo>
                    <a:lnTo>
                      <a:pt x="283" y="42"/>
                    </a:lnTo>
                    <a:lnTo>
                      <a:pt x="315" y="34"/>
                    </a:lnTo>
                    <a:lnTo>
                      <a:pt x="347" y="27"/>
                    </a:lnTo>
                    <a:lnTo>
                      <a:pt x="380" y="20"/>
                    </a:lnTo>
                    <a:lnTo>
                      <a:pt x="413" y="15"/>
                    </a:lnTo>
                    <a:lnTo>
                      <a:pt x="446" y="9"/>
                    </a:lnTo>
                    <a:lnTo>
                      <a:pt x="480" y="5"/>
                    </a:lnTo>
                    <a:lnTo>
                      <a:pt x="513" y="2"/>
                    </a:lnTo>
                    <a:lnTo>
                      <a:pt x="545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E8A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9" name="Freeform 23"/>
              <p:cNvSpPr>
                <a:spLocks/>
              </p:cNvSpPr>
              <p:nvPr/>
            </p:nvSpPr>
            <p:spPr bwMode="auto">
              <a:xfrm flipH="1">
                <a:off x="2491" y="2292"/>
                <a:ext cx="272" cy="409"/>
              </a:xfrm>
              <a:custGeom>
                <a:avLst/>
                <a:gdLst>
                  <a:gd name="T0" fmla="*/ 17 w 543"/>
                  <a:gd name="T1" fmla="*/ 2 h 820"/>
                  <a:gd name="T2" fmla="*/ 16 w 543"/>
                  <a:gd name="T3" fmla="*/ 8 h 820"/>
                  <a:gd name="T4" fmla="*/ 16 w 543"/>
                  <a:gd name="T5" fmla="*/ 14 h 820"/>
                  <a:gd name="T6" fmla="*/ 16 w 543"/>
                  <a:gd name="T7" fmla="*/ 20 h 820"/>
                  <a:gd name="T8" fmla="*/ 15 w 543"/>
                  <a:gd name="T9" fmla="*/ 22 h 820"/>
                  <a:gd name="T10" fmla="*/ 15 w 543"/>
                  <a:gd name="T11" fmla="*/ 22 h 820"/>
                  <a:gd name="T12" fmla="*/ 15 w 543"/>
                  <a:gd name="T13" fmla="*/ 22 h 820"/>
                  <a:gd name="T14" fmla="*/ 14 w 543"/>
                  <a:gd name="T15" fmla="*/ 22 h 820"/>
                  <a:gd name="T16" fmla="*/ 14 w 543"/>
                  <a:gd name="T17" fmla="*/ 22 h 820"/>
                  <a:gd name="T18" fmla="*/ 14 w 543"/>
                  <a:gd name="T19" fmla="*/ 22 h 820"/>
                  <a:gd name="T20" fmla="*/ 13 w 543"/>
                  <a:gd name="T21" fmla="*/ 23 h 820"/>
                  <a:gd name="T22" fmla="*/ 12 w 543"/>
                  <a:gd name="T23" fmla="*/ 23 h 820"/>
                  <a:gd name="T24" fmla="*/ 10 w 543"/>
                  <a:gd name="T25" fmla="*/ 24 h 820"/>
                  <a:gd name="T26" fmla="*/ 8 w 543"/>
                  <a:gd name="T27" fmla="*/ 24 h 820"/>
                  <a:gd name="T28" fmla="*/ 6 w 543"/>
                  <a:gd name="T29" fmla="*/ 25 h 820"/>
                  <a:gd name="T30" fmla="*/ 5 w 543"/>
                  <a:gd name="T31" fmla="*/ 25 h 820"/>
                  <a:gd name="T32" fmla="*/ 3 w 543"/>
                  <a:gd name="T33" fmla="*/ 25 h 820"/>
                  <a:gd name="T34" fmla="*/ 1 w 543"/>
                  <a:gd name="T35" fmla="*/ 25 h 820"/>
                  <a:gd name="T36" fmla="*/ 0 w 543"/>
                  <a:gd name="T37" fmla="*/ 23 h 820"/>
                  <a:gd name="T38" fmla="*/ 0 w 543"/>
                  <a:gd name="T39" fmla="*/ 21 h 820"/>
                  <a:gd name="T40" fmla="*/ 0 w 543"/>
                  <a:gd name="T41" fmla="*/ 20 h 820"/>
                  <a:gd name="T42" fmla="*/ 0 w 543"/>
                  <a:gd name="T43" fmla="*/ 18 h 820"/>
                  <a:gd name="T44" fmla="*/ 1 w 543"/>
                  <a:gd name="T45" fmla="*/ 15 h 820"/>
                  <a:gd name="T46" fmla="*/ 1 w 543"/>
                  <a:gd name="T47" fmla="*/ 11 h 820"/>
                  <a:gd name="T48" fmla="*/ 2 w 543"/>
                  <a:gd name="T49" fmla="*/ 7 h 820"/>
                  <a:gd name="T50" fmla="*/ 3 w 543"/>
                  <a:gd name="T51" fmla="*/ 4 h 820"/>
                  <a:gd name="T52" fmla="*/ 4 w 543"/>
                  <a:gd name="T53" fmla="*/ 3 h 820"/>
                  <a:gd name="T54" fmla="*/ 5 w 543"/>
                  <a:gd name="T55" fmla="*/ 2 h 820"/>
                  <a:gd name="T56" fmla="*/ 7 w 543"/>
                  <a:gd name="T57" fmla="*/ 1 h 820"/>
                  <a:gd name="T58" fmla="*/ 9 w 543"/>
                  <a:gd name="T59" fmla="*/ 1 h 820"/>
                  <a:gd name="T60" fmla="*/ 11 w 543"/>
                  <a:gd name="T61" fmla="*/ 0 h 820"/>
                  <a:gd name="T62" fmla="*/ 13 w 543"/>
                  <a:gd name="T63" fmla="*/ 0 h 820"/>
                  <a:gd name="T64" fmla="*/ 15 w 543"/>
                  <a:gd name="T65" fmla="*/ 0 h 820"/>
                  <a:gd name="T66" fmla="*/ 16 w 543"/>
                  <a:gd name="T67" fmla="*/ 0 h 8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3"/>
                  <a:gd name="T103" fmla="*/ 0 h 820"/>
                  <a:gd name="T104" fmla="*/ 543 w 543"/>
                  <a:gd name="T105" fmla="*/ 820 h 8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3" h="820">
                    <a:moveTo>
                      <a:pt x="543" y="0"/>
                    </a:moveTo>
                    <a:lnTo>
                      <a:pt x="525" y="90"/>
                    </a:lnTo>
                    <a:lnTo>
                      <a:pt x="510" y="186"/>
                    </a:lnTo>
                    <a:lnTo>
                      <a:pt x="500" y="284"/>
                    </a:lnTo>
                    <a:lnTo>
                      <a:pt x="492" y="382"/>
                    </a:lnTo>
                    <a:lnTo>
                      <a:pt x="488" y="478"/>
                    </a:lnTo>
                    <a:lnTo>
                      <a:pt x="486" y="568"/>
                    </a:lnTo>
                    <a:lnTo>
                      <a:pt x="486" y="651"/>
                    </a:lnTo>
                    <a:lnTo>
                      <a:pt x="488" y="721"/>
                    </a:lnTo>
                    <a:lnTo>
                      <a:pt x="480" y="719"/>
                    </a:lnTo>
                    <a:lnTo>
                      <a:pt x="473" y="717"/>
                    </a:lnTo>
                    <a:lnTo>
                      <a:pt x="465" y="715"/>
                    </a:lnTo>
                    <a:lnTo>
                      <a:pt x="457" y="714"/>
                    </a:lnTo>
                    <a:lnTo>
                      <a:pt x="449" y="712"/>
                    </a:lnTo>
                    <a:lnTo>
                      <a:pt x="442" y="710"/>
                    </a:lnTo>
                    <a:lnTo>
                      <a:pt x="434" y="708"/>
                    </a:lnTo>
                    <a:lnTo>
                      <a:pt x="426" y="706"/>
                    </a:lnTo>
                    <a:lnTo>
                      <a:pt x="428" y="715"/>
                    </a:lnTo>
                    <a:lnTo>
                      <a:pt x="431" y="724"/>
                    </a:lnTo>
                    <a:lnTo>
                      <a:pt x="432" y="735"/>
                    </a:lnTo>
                    <a:lnTo>
                      <a:pt x="434" y="745"/>
                    </a:lnTo>
                    <a:lnTo>
                      <a:pt x="413" y="746"/>
                    </a:lnTo>
                    <a:lnTo>
                      <a:pt x="390" y="751"/>
                    </a:lnTo>
                    <a:lnTo>
                      <a:pt x="365" y="757"/>
                    </a:lnTo>
                    <a:lnTo>
                      <a:pt x="337" y="765"/>
                    </a:lnTo>
                    <a:lnTo>
                      <a:pt x="310" y="774"/>
                    </a:lnTo>
                    <a:lnTo>
                      <a:pt x="281" y="783"/>
                    </a:lnTo>
                    <a:lnTo>
                      <a:pt x="251" y="792"/>
                    </a:lnTo>
                    <a:lnTo>
                      <a:pt x="221" y="802"/>
                    </a:lnTo>
                    <a:lnTo>
                      <a:pt x="191" y="810"/>
                    </a:lnTo>
                    <a:lnTo>
                      <a:pt x="160" y="815"/>
                    </a:lnTo>
                    <a:lnTo>
                      <a:pt x="131" y="819"/>
                    </a:lnTo>
                    <a:lnTo>
                      <a:pt x="102" y="820"/>
                    </a:lnTo>
                    <a:lnTo>
                      <a:pt x="74" y="819"/>
                    </a:lnTo>
                    <a:lnTo>
                      <a:pt x="47" y="813"/>
                    </a:lnTo>
                    <a:lnTo>
                      <a:pt x="23" y="803"/>
                    </a:lnTo>
                    <a:lnTo>
                      <a:pt x="0" y="788"/>
                    </a:lnTo>
                    <a:lnTo>
                      <a:pt x="0" y="758"/>
                    </a:lnTo>
                    <a:lnTo>
                      <a:pt x="0" y="728"/>
                    </a:lnTo>
                    <a:lnTo>
                      <a:pt x="0" y="698"/>
                    </a:lnTo>
                    <a:lnTo>
                      <a:pt x="1" y="668"/>
                    </a:lnTo>
                    <a:lnTo>
                      <a:pt x="0" y="641"/>
                    </a:lnTo>
                    <a:lnTo>
                      <a:pt x="0" y="616"/>
                    </a:lnTo>
                    <a:lnTo>
                      <a:pt x="0" y="589"/>
                    </a:lnTo>
                    <a:lnTo>
                      <a:pt x="0" y="563"/>
                    </a:lnTo>
                    <a:lnTo>
                      <a:pt x="6" y="494"/>
                    </a:lnTo>
                    <a:lnTo>
                      <a:pt x="13" y="426"/>
                    </a:lnTo>
                    <a:lnTo>
                      <a:pt x="22" y="360"/>
                    </a:lnTo>
                    <a:lnTo>
                      <a:pt x="32" y="299"/>
                    </a:lnTo>
                    <a:lnTo>
                      <a:pt x="44" y="243"/>
                    </a:lnTo>
                    <a:lnTo>
                      <a:pt x="57" y="191"/>
                    </a:lnTo>
                    <a:lnTo>
                      <a:pt x="74" y="146"/>
                    </a:lnTo>
                    <a:lnTo>
                      <a:pt x="91" y="107"/>
                    </a:lnTo>
                    <a:lnTo>
                      <a:pt x="112" y="96"/>
                    </a:lnTo>
                    <a:lnTo>
                      <a:pt x="135" y="87"/>
                    </a:lnTo>
                    <a:lnTo>
                      <a:pt x="158" y="77"/>
                    </a:lnTo>
                    <a:lnTo>
                      <a:pt x="183" y="67"/>
                    </a:lnTo>
                    <a:lnTo>
                      <a:pt x="211" y="58"/>
                    </a:lnTo>
                    <a:lnTo>
                      <a:pt x="238" y="50"/>
                    </a:lnTo>
                    <a:lnTo>
                      <a:pt x="267" y="41"/>
                    </a:lnTo>
                    <a:lnTo>
                      <a:pt x="296" y="34"/>
                    </a:lnTo>
                    <a:lnTo>
                      <a:pt x="326" y="27"/>
                    </a:lnTo>
                    <a:lnTo>
                      <a:pt x="357" y="20"/>
                    </a:lnTo>
                    <a:lnTo>
                      <a:pt x="388" y="14"/>
                    </a:lnTo>
                    <a:lnTo>
                      <a:pt x="419" y="10"/>
                    </a:lnTo>
                    <a:lnTo>
                      <a:pt x="450" y="6"/>
                    </a:lnTo>
                    <a:lnTo>
                      <a:pt x="481" y="3"/>
                    </a:lnTo>
                    <a:lnTo>
                      <a:pt x="512" y="2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EDB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0" name="Freeform 24"/>
              <p:cNvSpPr>
                <a:spLocks/>
              </p:cNvSpPr>
              <p:nvPr/>
            </p:nvSpPr>
            <p:spPr bwMode="auto">
              <a:xfrm flipH="1">
                <a:off x="2509" y="2295"/>
                <a:ext cx="255" cy="393"/>
              </a:xfrm>
              <a:custGeom>
                <a:avLst/>
                <a:gdLst>
                  <a:gd name="T0" fmla="*/ 16 w 510"/>
                  <a:gd name="T1" fmla="*/ 3 h 786"/>
                  <a:gd name="T2" fmla="*/ 15 w 510"/>
                  <a:gd name="T3" fmla="*/ 9 h 786"/>
                  <a:gd name="T4" fmla="*/ 15 w 510"/>
                  <a:gd name="T5" fmla="*/ 13 h 786"/>
                  <a:gd name="T6" fmla="*/ 15 w 510"/>
                  <a:gd name="T7" fmla="*/ 19 h 786"/>
                  <a:gd name="T8" fmla="*/ 15 w 510"/>
                  <a:gd name="T9" fmla="*/ 21 h 786"/>
                  <a:gd name="T10" fmla="*/ 14 w 510"/>
                  <a:gd name="T11" fmla="*/ 21 h 786"/>
                  <a:gd name="T12" fmla="*/ 14 w 510"/>
                  <a:gd name="T13" fmla="*/ 21 h 786"/>
                  <a:gd name="T14" fmla="*/ 13 w 510"/>
                  <a:gd name="T15" fmla="*/ 21 h 786"/>
                  <a:gd name="T16" fmla="*/ 13 w 510"/>
                  <a:gd name="T17" fmla="*/ 21 h 786"/>
                  <a:gd name="T18" fmla="*/ 13 w 510"/>
                  <a:gd name="T19" fmla="*/ 22 h 786"/>
                  <a:gd name="T20" fmla="*/ 13 w 510"/>
                  <a:gd name="T21" fmla="*/ 22 h 786"/>
                  <a:gd name="T22" fmla="*/ 11 w 510"/>
                  <a:gd name="T23" fmla="*/ 23 h 786"/>
                  <a:gd name="T24" fmla="*/ 10 w 510"/>
                  <a:gd name="T25" fmla="*/ 23 h 786"/>
                  <a:gd name="T26" fmla="*/ 8 w 510"/>
                  <a:gd name="T27" fmla="*/ 24 h 786"/>
                  <a:gd name="T28" fmla="*/ 6 w 510"/>
                  <a:gd name="T29" fmla="*/ 25 h 786"/>
                  <a:gd name="T30" fmla="*/ 4 w 510"/>
                  <a:gd name="T31" fmla="*/ 25 h 786"/>
                  <a:gd name="T32" fmla="*/ 3 w 510"/>
                  <a:gd name="T33" fmla="*/ 25 h 786"/>
                  <a:gd name="T34" fmla="*/ 1 w 510"/>
                  <a:gd name="T35" fmla="*/ 25 h 786"/>
                  <a:gd name="T36" fmla="*/ 1 w 510"/>
                  <a:gd name="T37" fmla="*/ 23 h 786"/>
                  <a:gd name="T38" fmla="*/ 1 w 510"/>
                  <a:gd name="T39" fmla="*/ 21 h 786"/>
                  <a:gd name="T40" fmla="*/ 1 w 510"/>
                  <a:gd name="T41" fmla="*/ 20 h 786"/>
                  <a:gd name="T42" fmla="*/ 1 w 510"/>
                  <a:gd name="T43" fmla="*/ 18 h 786"/>
                  <a:gd name="T44" fmla="*/ 1 w 510"/>
                  <a:gd name="T45" fmla="*/ 14 h 786"/>
                  <a:gd name="T46" fmla="*/ 1 w 510"/>
                  <a:gd name="T47" fmla="*/ 11 h 786"/>
                  <a:gd name="T48" fmla="*/ 2 w 510"/>
                  <a:gd name="T49" fmla="*/ 7 h 786"/>
                  <a:gd name="T50" fmla="*/ 3 w 510"/>
                  <a:gd name="T51" fmla="*/ 5 h 786"/>
                  <a:gd name="T52" fmla="*/ 4 w 510"/>
                  <a:gd name="T53" fmla="*/ 3 h 786"/>
                  <a:gd name="T54" fmla="*/ 5 w 510"/>
                  <a:gd name="T55" fmla="*/ 3 h 786"/>
                  <a:gd name="T56" fmla="*/ 7 w 510"/>
                  <a:gd name="T57" fmla="*/ 2 h 786"/>
                  <a:gd name="T58" fmla="*/ 8 w 510"/>
                  <a:gd name="T59" fmla="*/ 2 h 786"/>
                  <a:gd name="T60" fmla="*/ 10 w 510"/>
                  <a:gd name="T61" fmla="*/ 1 h 786"/>
                  <a:gd name="T62" fmla="*/ 12 w 510"/>
                  <a:gd name="T63" fmla="*/ 1 h 786"/>
                  <a:gd name="T64" fmla="*/ 14 w 510"/>
                  <a:gd name="T65" fmla="*/ 1 h 786"/>
                  <a:gd name="T66" fmla="*/ 16 w 510"/>
                  <a:gd name="T67" fmla="*/ 1 h 7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0"/>
                  <a:gd name="T103" fmla="*/ 0 h 786"/>
                  <a:gd name="T104" fmla="*/ 510 w 510"/>
                  <a:gd name="T105" fmla="*/ 786 h 7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0" h="786">
                    <a:moveTo>
                      <a:pt x="510" y="0"/>
                    </a:moveTo>
                    <a:lnTo>
                      <a:pt x="493" y="83"/>
                    </a:lnTo>
                    <a:lnTo>
                      <a:pt x="480" y="172"/>
                    </a:lnTo>
                    <a:lnTo>
                      <a:pt x="471" y="263"/>
                    </a:lnTo>
                    <a:lnTo>
                      <a:pt x="465" y="355"/>
                    </a:lnTo>
                    <a:lnTo>
                      <a:pt x="462" y="445"/>
                    </a:lnTo>
                    <a:lnTo>
                      <a:pt x="460" y="529"/>
                    </a:lnTo>
                    <a:lnTo>
                      <a:pt x="460" y="605"/>
                    </a:lnTo>
                    <a:lnTo>
                      <a:pt x="463" y="672"/>
                    </a:lnTo>
                    <a:lnTo>
                      <a:pt x="456" y="670"/>
                    </a:lnTo>
                    <a:lnTo>
                      <a:pt x="448" y="668"/>
                    </a:lnTo>
                    <a:lnTo>
                      <a:pt x="441" y="666"/>
                    </a:lnTo>
                    <a:lnTo>
                      <a:pt x="434" y="664"/>
                    </a:lnTo>
                    <a:lnTo>
                      <a:pt x="427" y="662"/>
                    </a:lnTo>
                    <a:lnTo>
                      <a:pt x="420" y="661"/>
                    </a:lnTo>
                    <a:lnTo>
                      <a:pt x="412" y="658"/>
                    </a:lnTo>
                    <a:lnTo>
                      <a:pt x="405" y="656"/>
                    </a:lnTo>
                    <a:lnTo>
                      <a:pt x="407" y="665"/>
                    </a:lnTo>
                    <a:lnTo>
                      <a:pt x="410" y="676"/>
                    </a:lnTo>
                    <a:lnTo>
                      <a:pt x="411" y="686"/>
                    </a:lnTo>
                    <a:lnTo>
                      <a:pt x="413" y="695"/>
                    </a:lnTo>
                    <a:lnTo>
                      <a:pt x="394" y="696"/>
                    </a:lnTo>
                    <a:lnTo>
                      <a:pt x="372" y="701"/>
                    </a:lnTo>
                    <a:lnTo>
                      <a:pt x="348" y="708"/>
                    </a:lnTo>
                    <a:lnTo>
                      <a:pt x="322" y="717"/>
                    </a:lnTo>
                    <a:lnTo>
                      <a:pt x="296" y="728"/>
                    </a:lnTo>
                    <a:lnTo>
                      <a:pt x="267" y="738"/>
                    </a:lnTo>
                    <a:lnTo>
                      <a:pt x="239" y="749"/>
                    </a:lnTo>
                    <a:lnTo>
                      <a:pt x="210" y="760"/>
                    </a:lnTo>
                    <a:lnTo>
                      <a:pt x="181" y="769"/>
                    </a:lnTo>
                    <a:lnTo>
                      <a:pt x="152" y="777"/>
                    </a:lnTo>
                    <a:lnTo>
                      <a:pt x="124" y="783"/>
                    </a:lnTo>
                    <a:lnTo>
                      <a:pt x="96" y="786"/>
                    </a:lnTo>
                    <a:lnTo>
                      <a:pt x="70" y="786"/>
                    </a:lnTo>
                    <a:lnTo>
                      <a:pt x="45" y="782"/>
                    </a:lnTo>
                    <a:lnTo>
                      <a:pt x="22" y="774"/>
                    </a:lnTo>
                    <a:lnTo>
                      <a:pt x="0" y="760"/>
                    </a:lnTo>
                    <a:lnTo>
                      <a:pt x="1" y="729"/>
                    </a:lnTo>
                    <a:lnTo>
                      <a:pt x="1" y="698"/>
                    </a:lnTo>
                    <a:lnTo>
                      <a:pt x="1" y="666"/>
                    </a:lnTo>
                    <a:lnTo>
                      <a:pt x="1" y="635"/>
                    </a:lnTo>
                    <a:lnTo>
                      <a:pt x="2" y="609"/>
                    </a:lnTo>
                    <a:lnTo>
                      <a:pt x="2" y="581"/>
                    </a:lnTo>
                    <a:lnTo>
                      <a:pt x="3" y="553"/>
                    </a:lnTo>
                    <a:lnTo>
                      <a:pt x="3" y="526"/>
                    </a:lnTo>
                    <a:lnTo>
                      <a:pt x="9" y="460"/>
                    </a:lnTo>
                    <a:lnTo>
                      <a:pt x="17" y="397"/>
                    </a:lnTo>
                    <a:lnTo>
                      <a:pt x="25" y="337"/>
                    </a:lnTo>
                    <a:lnTo>
                      <a:pt x="35" y="280"/>
                    </a:lnTo>
                    <a:lnTo>
                      <a:pt x="47" y="227"/>
                    </a:lnTo>
                    <a:lnTo>
                      <a:pt x="61" y="180"/>
                    </a:lnTo>
                    <a:lnTo>
                      <a:pt x="76" y="137"/>
                    </a:lnTo>
                    <a:lnTo>
                      <a:pt x="93" y="102"/>
                    </a:lnTo>
                    <a:lnTo>
                      <a:pt x="111" y="92"/>
                    </a:lnTo>
                    <a:lnTo>
                      <a:pt x="132" y="83"/>
                    </a:lnTo>
                    <a:lnTo>
                      <a:pt x="154" y="74"/>
                    </a:lnTo>
                    <a:lnTo>
                      <a:pt x="177" y="65"/>
                    </a:lnTo>
                    <a:lnTo>
                      <a:pt x="201" y="57"/>
                    </a:lnTo>
                    <a:lnTo>
                      <a:pt x="227" y="47"/>
                    </a:lnTo>
                    <a:lnTo>
                      <a:pt x="253" y="39"/>
                    </a:lnTo>
                    <a:lnTo>
                      <a:pt x="281" y="32"/>
                    </a:lnTo>
                    <a:lnTo>
                      <a:pt x="308" y="26"/>
                    </a:lnTo>
                    <a:lnTo>
                      <a:pt x="337" y="20"/>
                    </a:lnTo>
                    <a:lnTo>
                      <a:pt x="366" y="14"/>
                    </a:lnTo>
                    <a:lnTo>
                      <a:pt x="395" y="9"/>
                    </a:lnTo>
                    <a:lnTo>
                      <a:pt x="424" y="5"/>
                    </a:lnTo>
                    <a:lnTo>
                      <a:pt x="452" y="3"/>
                    </a:lnTo>
                    <a:lnTo>
                      <a:pt x="481" y="1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F2B7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1" name="Freeform 25"/>
              <p:cNvSpPr>
                <a:spLocks/>
              </p:cNvSpPr>
              <p:nvPr/>
            </p:nvSpPr>
            <p:spPr bwMode="auto">
              <a:xfrm flipH="1">
                <a:off x="2526" y="2297"/>
                <a:ext cx="238" cy="377"/>
              </a:xfrm>
              <a:custGeom>
                <a:avLst/>
                <a:gdLst>
                  <a:gd name="T0" fmla="*/ 15 w 475"/>
                  <a:gd name="T1" fmla="*/ 3 h 754"/>
                  <a:gd name="T2" fmla="*/ 14 w 475"/>
                  <a:gd name="T3" fmla="*/ 7 h 754"/>
                  <a:gd name="T4" fmla="*/ 14 w 475"/>
                  <a:gd name="T5" fmla="*/ 12 h 754"/>
                  <a:gd name="T6" fmla="*/ 14 w 475"/>
                  <a:gd name="T7" fmla="*/ 18 h 754"/>
                  <a:gd name="T8" fmla="*/ 14 w 475"/>
                  <a:gd name="T9" fmla="*/ 20 h 754"/>
                  <a:gd name="T10" fmla="*/ 14 w 475"/>
                  <a:gd name="T11" fmla="*/ 20 h 754"/>
                  <a:gd name="T12" fmla="*/ 13 w 475"/>
                  <a:gd name="T13" fmla="*/ 20 h 754"/>
                  <a:gd name="T14" fmla="*/ 13 w 475"/>
                  <a:gd name="T15" fmla="*/ 20 h 754"/>
                  <a:gd name="T16" fmla="*/ 13 w 475"/>
                  <a:gd name="T17" fmla="*/ 20 h 754"/>
                  <a:gd name="T18" fmla="*/ 13 w 475"/>
                  <a:gd name="T19" fmla="*/ 20 h 754"/>
                  <a:gd name="T20" fmla="*/ 12 w 475"/>
                  <a:gd name="T21" fmla="*/ 21 h 754"/>
                  <a:gd name="T22" fmla="*/ 11 w 475"/>
                  <a:gd name="T23" fmla="*/ 21 h 754"/>
                  <a:gd name="T24" fmla="*/ 9 w 475"/>
                  <a:gd name="T25" fmla="*/ 22 h 754"/>
                  <a:gd name="T26" fmla="*/ 8 w 475"/>
                  <a:gd name="T27" fmla="*/ 22 h 754"/>
                  <a:gd name="T28" fmla="*/ 6 w 475"/>
                  <a:gd name="T29" fmla="*/ 23 h 754"/>
                  <a:gd name="T30" fmla="*/ 4 w 475"/>
                  <a:gd name="T31" fmla="*/ 24 h 754"/>
                  <a:gd name="T32" fmla="*/ 2 w 475"/>
                  <a:gd name="T33" fmla="*/ 24 h 754"/>
                  <a:gd name="T34" fmla="*/ 1 w 475"/>
                  <a:gd name="T35" fmla="*/ 24 h 754"/>
                  <a:gd name="T36" fmla="*/ 0 w 475"/>
                  <a:gd name="T37" fmla="*/ 22 h 754"/>
                  <a:gd name="T38" fmla="*/ 0 w 475"/>
                  <a:gd name="T39" fmla="*/ 20 h 754"/>
                  <a:gd name="T40" fmla="*/ 1 w 475"/>
                  <a:gd name="T41" fmla="*/ 18 h 754"/>
                  <a:gd name="T42" fmla="*/ 1 w 475"/>
                  <a:gd name="T43" fmla="*/ 17 h 754"/>
                  <a:gd name="T44" fmla="*/ 1 w 475"/>
                  <a:gd name="T45" fmla="*/ 13 h 754"/>
                  <a:gd name="T46" fmla="*/ 1 w 475"/>
                  <a:gd name="T47" fmla="*/ 10 h 754"/>
                  <a:gd name="T48" fmla="*/ 2 w 475"/>
                  <a:gd name="T49" fmla="*/ 6 h 754"/>
                  <a:gd name="T50" fmla="*/ 3 w 475"/>
                  <a:gd name="T51" fmla="*/ 5 h 754"/>
                  <a:gd name="T52" fmla="*/ 4 w 475"/>
                  <a:gd name="T53" fmla="*/ 3 h 754"/>
                  <a:gd name="T54" fmla="*/ 5 w 475"/>
                  <a:gd name="T55" fmla="*/ 3 h 754"/>
                  <a:gd name="T56" fmla="*/ 6 w 475"/>
                  <a:gd name="T57" fmla="*/ 1 h 754"/>
                  <a:gd name="T58" fmla="*/ 8 w 475"/>
                  <a:gd name="T59" fmla="*/ 1 h 754"/>
                  <a:gd name="T60" fmla="*/ 10 w 475"/>
                  <a:gd name="T61" fmla="*/ 1 h 754"/>
                  <a:gd name="T62" fmla="*/ 11 w 475"/>
                  <a:gd name="T63" fmla="*/ 1 h 754"/>
                  <a:gd name="T64" fmla="*/ 13 w 475"/>
                  <a:gd name="T65" fmla="*/ 1 h 754"/>
                  <a:gd name="T66" fmla="*/ 15 w 475"/>
                  <a:gd name="T67" fmla="*/ 0 h 7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5"/>
                  <a:gd name="T103" fmla="*/ 0 h 754"/>
                  <a:gd name="T104" fmla="*/ 475 w 475"/>
                  <a:gd name="T105" fmla="*/ 754 h 7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5" h="754">
                    <a:moveTo>
                      <a:pt x="475" y="0"/>
                    </a:moveTo>
                    <a:lnTo>
                      <a:pt x="460" y="76"/>
                    </a:lnTo>
                    <a:lnTo>
                      <a:pt x="449" y="158"/>
                    </a:lnTo>
                    <a:lnTo>
                      <a:pt x="441" y="243"/>
                    </a:lnTo>
                    <a:lnTo>
                      <a:pt x="436" y="327"/>
                    </a:lnTo>
                    <a:lnTo>
                      <a:pt x="434" y="410"/>
                    </a:lnTo>
                    <a:lnTo>
                      <a:pt x="433" y="489"/>
                    </a:lnTo>
                    <a:lnTo>
                      <a:pt x="434" y="560"/>
                    </a:lnTo>
                    <a:lnTo>
                      <a:pt x="436" y="621"/>
                    </a:lnTo>
                    <a:lnTo>
                      <a:pt x="429" y="619"/>
                    </a:lnTo>
                    <a:lnTo>
                      <a:pt x="424" y="618"/>
                    </a:lnTo>
                    <a:lnTo>
                      <a:pt x="417" y="615"/>
                    </a:lnTo>
                    <a:lnTo>
                      <a:pt x="410" y="613"/>
                    </a:lnTo>
                    <a:lnTo>
                      <a:pt x="403" y="612"/>
                    </a:lnTo>
                    <a:lnTo>
                      <a:pt x="396" y="610"/>
                    </a:lnTo>
                    <a:lnTo>
                      <a:pt x="390" y="609"/>
                    </a:lnTo>
                    <a:lnTo>
                      <a:pt x="383" y="606"/>
                    </a:lnTo>
                    <a:lnTo>
                      <a:pt x="386" y="615"/>
                    </a:lnTo>
                    <a:lnTo>
                      <a:pt x="387" y="625"/>
                    </a:lnTo>
                    <a:lnTo>
                      <a:pt x="389" y="633"/>
                    </a:lnTo>
                    <a:lnTo>
                      <a:pt x="390" y="642"/>
                    </a:lnTo>
                    <a:lnTo>
                      <a:pt x="372" y="644"/>
                    </a:lnTo>
                    <a:lnTo>
                      <a:pt x="351" y="649"/>
                    </a:lnTo>
                    <a:lnTo>
                      <a:pt x="329" y="657"/>
                    </a:lnTo>
                    <a:lnTo>
                      <a:pt x="305" y="667"/>
                    </a:lnTo>
                    <a:lnTo>
                      <a:pt x="278" y="679"/>
                    </a:lnTo>
                    <a:lnTo>
                      <a:pt x="252" y="692"/>
                    </a:lnTo>
                    <a:lnTo>
                      <a:pt x="225" y="704"/>
                    </a:lnTo>
                    <a:lnTo>
                      <a:pt x="198" y="717"/>
                    </a:lnTo>
                    <a:lnTo>
                      <a:pt x="170" y="728"/>
                    </a:lnTo>
                    <a:lnTo>
                      <a:pt x="143" y="739"/>
                    </a:lnTo>
                    <a:lnTo>
                      <a:pt x="115" y="747"/>
                    </a:lnTo>
                    <a:lnTo>
                      <a:pt x="90" y="751"/>
                    </a:lnTo>
                    <a:lnTo>
                      <a:pt x="64" y="754"/>
                    </a:lnTo>
                    <a:lnTo>
                      <a:pt x="41" y="751"/>
                    </a:lnTo>
                    <a:lnTo>
                      <a:pt x="19" y="745"/>
                    </a:lnTo>
                    <a:lnTo>
                      <a:pt x="0" y="732"/>
                    </a:lnTo>
                    <a:lnTo>
                      <a:pt x="0" y="701"/>
                    </a:lnTo>
                    <a:lnTo>
                      <a:pt x="0" y="670"/>
                    </a:lnTo>
                    <a:lnTo>
                      <a:pt x="0" y="636"/>
                    </a:lnTo>
                    <a:lnTo>
                      <a:pt x="0" y="604"/>
                    </a:lnTo>
                    <a:lnTo>
                      <a:pt x="1" y="575"/>
                    </a:lnTo>
                    <a:lnTo>
                      <a:pt x="3" y="546"/>
                    </a:lnTo>
                    <a:lnTo>
                      <a:pt x="4" y="518"/>
                    </a:lnTo>
                    <a:lnTo>
                      <a:pt x="5" y="489"/>
                    </a:lnTo>
                    <a:lnTo>
                      <a:pt x="11" y="428"/>
                    </a:lnTo>
                    <a:lnTo>
                      <a:pt x="19" y="370"/>
                    </a:lnTo>
                    <a:lnTo>
                      <a:pt x="27" y="313"/>
                    </a:lnTo>
                    <a:lnTo>
                      <a:pt x="38" y="260"/>
                    </a:lnTo>
                    <a:lnTo>
                      <a:pt x="49" y="212"/>
                    </a:lnTo>
                    <a:lnTo>
                      <a:pt x="62" y="168"/>
                    </a:lnTo>
                    <a:lnTo>
                      <a:pt x="77" y="129"/>
                    </a:lnTo>
                    <a:lnTo>
                      <a:pt x="93" y="97"/>
                    </a:lnTo>
                    <a:lnTo>
                      <a:pt x="109" y="88"/>
                    </a:lnTo>
                    <a:lnTo>
                      <a:pt x="128" y="80"/>
                    </a:lnTo>
                    <a:lnTo>
                      <a:pt x="148" y="70"/>
                    </a:lnTo>
                    <a:lnTo>
                      <a:pt x="169" y="62"/>
                    </a:lnTo>
                    <a:lnTo>
                      <a:pt x="191" y="53"/>
                    </a:lnTo>
                    <a:lnTo>
                      <a:pt x="215" y="45"/>
                    </a:lnTo>
                    <a:lnTo>
                      <a:pt x="239" y="38"/>
                    </a:lnTo>
                    <a:lnTo>
                      <a:pt x="265" y="31"/>
                    </a:lnTo>
                    <a:lnTo>
                      <a:pt x="290" y="24"/>
                    </a:lnTo>
                    <a:lnTo>
                      <a:pt x="316" y="18"/>
                    </a:lnTo>
                    <a:lnTo>
                      <a:pt x="343" y="13"/>
                    </a:lnTo>
                    <a:lnTo>
                      <a:pt x="369" y="8"/>
                    </a:lnTo>
                    <a:lnTo>
                      <a:pt x="396" y="5"/>
                    </a:lnTo>
                    <a:lnTo>
                      <a:pt x="424" y="2"/>
                    </a:lnTo>
                    <a:lnTo>
                      <a:pt x="449" y="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4B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2" name="Freeform 26"/>
              <p:cNvSpPr>
                <a:spLocks/>
              </p:cNvSpPr>
              <p:nvPr/>
            </p:nvSpPr>
            <p:spPr bwMode="auto">
              <a:xfrm flipH="1">
                <a:off x="2543" y="2300"/>
                <a:ext cx="221" cy="361"/>
              </a:xfrm>
              <a:custGeom>
                <a:avLst/>
                <a:gdLst>
                  <a:gd name="T0" fmla="*/ 14 w 442"/>
                  <a:gd name="T1" fmla="*/ 3 h 721"/>
                  <a:gd name="T2" fmla="*/ 13 w 442"/>
                  <a:gd name="T3" fmla="*/ 7 h 721"/>
                  <a:gd name="T4" fmla="*/ 13 w 442"/>
                  <a:gd name="T5" fmla="*/ 12 h 721"/>
                  <a:gd name="T6" fmla="*/ 13 w 442"/>
                  <a:gd name="T7" fmla="*/ 17 h 721"/>
                  <a:gd name="T8" fmla="*/ 13 w 442"/>
                  <a:gd name="T9" fmla="*/ 18 h 721"/>
                  <a:gd name="T10" fmla="*/ 13 w 442"/>
                  <a:gd name="T11" fmla="*/ 18 h 721"/>
                  <a:gd name="T12" fmla="*/ 12 w 442"/>
                  <a:gd name="T13" fmla="*/ 18 h 721"/>
                  <a:gd name="T14" fmla="*/ 12 w 442"/>
                  <a:gd name="T15" fmla="*/ 18 h 721"/>
                  <a:gd name="T16" fmla="*/ 12 w 442"/>
                  <a:gd name="T17" fmla="*/ 18 h 721"/>
                  <a:gd name="T18" fmla="*/ 12 w 442"/>
                  <a:gd name="T19" fmla="*/ 19 h 721"/>
                  <a:gd name="T20" fmla="*/ 11 w 442"/>
                  <a:gd name="T21" fmla="*/ 19 h 721"/>
                  <a:gd name="T22" fmla="*/ 10 w 442"/>
                  <a:gd name="T23" fmla="*/ 19 h 721"/>
                  <a:gd name="T24" fmla="*/ 9 w 442"/>
                  <a:gd name="T25" fmla="*/ 20 h 721"/>
                  <a:gd name="T26" fmla="*/ 7 w 442"/>
                  <a:gd name="T27" fmla="*/ 21 h 721"/>
                  <a:gd name="T28" fmla="*/ 6 w 442"/>
                  <a:gd name="T29" fmla="*/ 22 h 721"/>
                  <a:gd name="T30" fmla="*/ 3 w 442"/>
                  <a:gd name="T31" fmla="*/ 23 h 721"/>
                  <a:gd name="T32" fmla="*/ 2 w 442"/>
                  <a:gd name="T33" fmla="*/ 23 h 721"/>
                  <a:gd name="T34" fmla="*/ 1 w 442"/>
                  <a:gd name="T35" fmla="*/ 23 h 721"/>
                  <a:gd name="T36" fmla="*/ 0 w 442"/>
                  <a:gd name="T37" fmla="*/ 22 h 721"/>
                  <a:gd name="T38" fmla="*/ 0 w 442"/>
                  <a:gd name="T39" fmla="*/ 19 h 721"/>
                  <a:gd name="T40" fmla="*/ 1 w 442"/>
                  <a:gd name="T41" fmla="*/ 17 h 721"/>
                  <a:gd name="T42" fmla="*/ 1 w 442"/>
                  <a:gd name="T43" fmla="*/ 16 h 721"/>
                  <a:gd name="T44" fmla="*/ 1 w 442"/>
                  <a:gd name="T45" fmla="*/ 13 h 721"/>
                  <a:gd name="T46" fmla="*/ 1 w 442"/>
                  <a:gd name="T47" fmla="*/ 10 h 721"/>
                  <a:gd name="T48" fmla="*/ 2 w 442"/>
                  <a:gd name="T49" fmla="*/ 7 h 721"/>
                  <a:gd name="T50" fmla="*/ 3 w 442"/>
                  <a:gd name="T51" fmla="*/ 4 h 721"/>
                  <a:gd name="T52" fmla="*/ 3 w 442"/>
                  <a:gd name="T53" fmla="*/ 3 h 721"/>
                  <a:gd name="T54" fmla="*/ 5 w 442"/>
                  <a:gd name="T55" fmla="*/ 3 h 721"/>
                  <a:gd name="T56" fmla="*/ 6 w 442"/>
                  <a:gd name="T57" fmla="*/ 2 h 721"/>
                  <a:gd name="T58" fmla="*/ 7 w 442"/>
                  <a:gd name="T59" fmla="*/ 2 h 721"/>
                  <a:gd name="T60" fmla="*/ 9 w 442"/>
                  <a:gd name="T61" fmla="*/ 1 h 721"/>
                  <a:gd name="T62" fmla="*/ 11 w 442"/>
                  <a:gd name="T63" fmla="*/ 1 h 721"/>
                  <a:gd name="T64" fmla="*/ 12 w 442"/>
                  <a:gd name="T65" fmla="*/ 1 h 721"/>
                  <a:gd name="T66" fmla="*/ 14 w 442"/>
                  <a:gd name="T67" fmla="*/ 0 h 7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2"/>
                  <a:gd name="T103" fmla="*/ 0 h 721"/>
                  <a:gd name="T104" fmla="*/ 442 w 442"/>
                  <a:gd name="T105" fmla="*/ 721 h 7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2" h="721">
                    <a:moveTo>
                      <a:pt x="442" y="0"/>
                    </a:moveTo>
                    <a:lnTo>
                      <a:pt x="428" y="70"/>
                    </a:lnTo>
                    <a:lnTo>
                      <a:pt x="418" y="145"/>
                    </a:lnTo>
                    <a:lnTo>
                      <a:pt x="412" y="223"/>
                    </a:lnTo>
                    <a:lnTo>
                      <a:pt x="408" y="301"/>
                    </a:lnTo>
                    <a:lnTo>
                      <a:pt x="407" y="377"/>
                    </a:lnTo>
                    <a:lnTo>
                      <a:pt x="407" y="449"/>
                    </a:lnTo>
                    <a:lnTo>
                      <a:pt x="408" y="514"/>
                    </a:lnTo>
                    <a:lnTo>
                      <a:pt x="411" y="570"/>
                    </a:lnTo>
                    <a:lnTo>
                      <a:pt x="405" y="568"/>
                    </a:lnTo>
                    <a:lnTo>
                      <a:pt x="399" y="567"/>
                    </a:lnTo>
                    <a:lnTo>
                      <a:pt x="392" y="565"/>
                    </a:lnTo>
                    <a:lnTo>
                      <a:pt x="387" y="563"/>
                    </a:lnTo>
                    <a:lnTo>
                      <a:pt x="381" y="561"/>
                    </a:lnTo>
                    <a:lnTo>
                      <a:pt x="375" y="560"/>
                    </a:lnTo>
                    <a:lnTo>
                      <a:pt x="368" y="558"/>
                    </a:lnTo>
                    <a:lnTo>
                      <a:pt x="362" y="556"/>
                    </a:lnTo>
                    <a:lnTo>
                      <a:pt x="365" y="565"/>
                    </a:lnTo>
                    <a:lnTo>
                      <a:pt x="366" y="573"/>
                    </a:lnTo>
                    <a:lnTo>
                      <a:pt x="368" y="581"/>
                    </a:lnTo>
                    <a:lnTo>
                      <a:pt x="369" y="589"/>
                    </a:lnTo>
                    <a:lnTo>
                      <a:pt x="352" y="591"/>
                    </a:lnTo>
                    <a:lnTo>
                      <a:pt x="334" y="597"/>
                    </a:lnTo>
                    <a:lnTo>
                      <a:pt x="312" y="606"/>
                    </a:lnTo>
                    <a:lnTo>
                      <a:pt x="290" y="618"/>
                    </a:lnTo>
                    <a:lnTo>
                      <a:pt x="266" y="630"/>
                    </a:lnTo>
                    <a:lnTo>
                      <a:pt x="240" y="645"/>
                    </a:lnTo>
                    <a:lnTo>
                      <a:pt x="214" y="659"/>
                    </a:lnTo>
                    <a:lnTo>
                      <a:pt x="187" y="674"/>
                    </a:lnTo>
                    <a:lnTo>
                      <a:pt x="161" y="688"/>
                    </a:lnTo>
                    <a:lnTo>
                      <a:pt x="134" y="701"/>
                    </a:lnTo>
                    <a:lnTo>
                      <a:pt x="109" y="710"/>
                    </a:lnTo>
                    <a:lnTo>
                      <a:pt x="84" y="718"/>
                    </a:lnTo>
                    <a:lnTo>
                      <a:pt x="61" y="721"/>
                    </a:lnTo>
                    <a:lnTo>
                      <a:pt x="39" y="721"/>
                    </a:lnTo>
                    <a:lnTo>
                      <a:pt x="18" y="716"/>
                    </a:lnTo>
                    <a:lnTo>
                      <a:pt x="0" y="705"/>
                    </a:lnTo>
                    <a:lnTo>
                      <a:pt x="0" y="673"/>
                    </a:lnTo>
                    <a:lnTo>
                      <a:pt x="0" y="639"/>
                    </a:lnTo>
                    <a:lnTo>
                      <a:pt x="0" y="605"/>
                    </a:lnTo>
                    <a:lnTo>
                      <a:pt x="1" y="571"/>
                    </a:lnTo>
                    <a:lnTo>
                      <a:pt x="3" y="541"/>
                    </a:lnTo>
                    <a:lnTo>
                      <a:pt x="5" y="512"/>
                    </a:lnTo>
                    <a:lnTo>
                      <a:pt x="8" y="482"/>
                    </a:lnTo>
                    <a:lnTo>
                      <a:pt x="10" y="452"/>
                    </a:lnTo>
                    <a:lnTo>
                      <a:pt x="16" y="396"/>
                    </a:lnTo>
                    <a:lnTo>
                      <a:pt x="24" y="342"/>
                    </a:lnTo>
                    <a:lnTo>
                      <a:pt x="32" y="290"/>
                    </a:lnTo>
                    <a:lnTo>
                      <a:pt x="41" y="242"/>
                    </a:lnTo>
                    <a:lnTo>
                      <a:pt x="53" y="197"/>
                    </a:lnTo>
                    <a:lnTo>
                      <a:pt x="64" y="157"/>
                    </a:lnTo>
                    <a:lnTo>
                      <a:pt x="78" y="122"/>
                    </a:lnTo>
                    <a:lnTo>
                      <a:pt x="94" y="92"/>
                    </a:lnTo>
                    <a:lnTo>
                      <a:pt x="109" y="84"/>
                    </a:lnTo>
                    <a:lnTo>
                      <a:pt x="125" y="76"/>
                    </a:lnTo>
                    <a:lnTo>
                      <a:pt x="142" y="68"/>
                    </a:lnTo>
                    <a:lnTo>
                      <a:pt x="162" y="59"/>
                    </a:lnTo>
                    <a:lnTo>
                      <a:pt x="183" y="52"/>
                    </a:lnTo>
                    <a:lnTo>
                      <a:pt x="203" y="44"/>
                    </a:lnTo>
                    <a:lnTo>
                      <a:pt x="226" y="37"/>
                    </a:lnTo>
                    <a:lnTo>
                      <a:pt x="249" y="30"/>
                    </a:lnTo>
                    <a:lnTo>
                      <a:pt x="273" y="23"/>
                    </a:lnTo>
                    <a:lnTo>
                      <a:pt x="297" y="17"/>
                    </a:lnTo>
                    <a:lnTo>
                      <a:pt x="321" y="12"/>
                    </a:lnTo>
                    <a:lnTo>
                      <a:pt x="345" y="8"/>
                    </a:lnTo>
                    <a:lnTo>
                      <a:pt x="370" y="4"/>
                    </a:lnTo>
                    <a:lnTo>
                      <a:pt x="395" y="2"/>
                    </a:lnTo>
                    <a:lnTo>
                      <a:pt x="419" y="0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rgbClr val="F9C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3" name="Freeform 27"/>
              <p:cNvSpPr>
                <a:spLocks/>
              </p:cNvSpPr>
              <p:nvPr/>
            </p:nvSpPr>
            <p:spPr bwMode="auto">
              <a:xfrm flipH="1">
                <a:off x="2560" y="2303"/>
                <a:ext cx="205" cy="346"/>
              </a:xfrm>
              <a:custGeom>
                <a:avLst/>
                <a:gdLst>
                  <a:gd name="T0" fmla="*/ 13 w 409"/>
                  <a:gd name="T1" fmla="*/ 0 h 691"/>
                  <a:gd name="T2" fmla="*/ 13 w 409"/>
                  <a:gd name="T3" fmla="*/ 2 h 691"/>
                  <a:gd name="T4" fmla="*/ 13 w 409"/>
                  <a:gd name="T5" fmla="*/ 5 h 691"/>
                  <a:gd name="T6" fmla="*/ 12 w 409"/>
                  <a:gd name="T7" fmla="*/ 7 h 691"/>
                  <a:gd name="T8" fmla="*/ 12 w 409"/>
                  <a:gd name="T9" fmla="*/ 9 h 691"/>
                  <a:gd name="T10" fmla="*/ 12 w 409"/>
                  <a:gd name="T11" fmla="*/ 11 h 691"/>
                  <a:gd name="T12" fmla="*/ 12 w 409"/>
                  <a:gd name="T13" fmla="*/ 13 h 691"/>
                  <a:gd name="T14" fmla="*/ 12 w 409"/>
                  <a:gd name="T15" fmla="*/ 15 h 691"/>
                  <a:gd name="T16" fmla="*/ 13 w 409"/>
                  <a:gd name="T17" fmla="*/ 17 h 691"/>
                  <a:gd name="T18" fmla="*/ 11 w 409"/>
                  <a:gd name="T19" fmla="*/ 16 h 691"/>
                  <a:gd name="T20" fmla="*/ 11 w 409"/>
                  <a:gd name="T21" fmla="*/ 17 h 691"/>
                  <a:gd name="T22" fmla="*/ 11 w 409"/>
                  <a:gd name="T23" fmla="*/ 17 h 691"/>
                  <a:gd name="T24" fmla="*/ 10 w 409"/>
                  <a:gd name="T25" fmla="*/ 18 h 691"/>
                  <a:gd name="T26" fmla="*/ 10 w 409"/>
                  <a:gd name="T27" fmla="*/ 18 h 691"/>
                  <a:gd name="T28" fmla="*/ 9 w 409"/>
                  <a:gd name="T29" fmla="*/ 18 h 691"/>
                  <a:gd name="T30" fmla="*/ 8 w 409"/>
                  <a:gd name="T31" fmla="*/ 19 h 691"/>
                  <a:gd name="T32" fmla="*/ 8 w 409"/>
                  <a:gd name="T33" fmla="*/ 19 h 691"/>
                  <a:gd name="T34" fmla="*/ 7 w 409"/>
                  <a:gd name="T35" fmla="*/ 20 h 691"/>
                  <a:gd name="T36" fmla="*/ 6 w 409"/>
                  <a:gd name="T37" fmla="*/ 20 h 691"/>
                  <a:gd name="T38" fmla="*/ 5 w 409"/>
                  <a:gd name="T39" fmla="*/ 21 h 691"/>
                  <a:gd name="T40" fmla="*/ 4 w 409"/>
                  <a:gd name="T41" fmla="*/ 21 h 691"/>
                  <a:gd name="T42" fmla="*/ 4 w 409"/>
                  <a:gd name="T43" fmla="*/ 22 h 691"/>
                  <a:gd name="T44" fmla="*/ 3 w 409"/>
                  <a:gd name="T45" fmla="*/ 22 h 691"/>
                  <a:gd name="T46" fmla="*/ 2 w 409"/>
                  <a:gd name="T47" fmla="*/ 22 h 691"/>
                  <a:gd name="T48" fmla="*/ 2 w 409"/>
                  <a:gd name="T49" fmla="*/ 22 h 691"/>
                  <a:gd name="T50" fmla="*/ 1 w 409"/>
                  <a:gd name="T51" fmla="*/ 22 h 691"/>
                  <a:gd name="T52" fmla="*/ 0 w 409"/>
                  <a:gd name="T53" fmla="*/ 22 h 691"/>
                  <a:gd name="T54" fmla="*/ 1 w 409"/>
                  <a:gd name="T55" fmla="*/ 17 h 691"/>
                  <a:gd name="T56" fmla="*/ 1 w 409"/>
                  <a:gd name="T57" fmla="*/ 13 h 691"/>
                  <a:gd name="T58" fmla="*/ 1 w 409"/>
                  <a:gd name="T59" fmla="*/ 12 h 691"/>
                  <a:gd name="T60" fmla="*/ 1 w 409"/>
                  <a:gd name="T61" fmla="*/ 10 h 691"/>
                  <a:gd name="T62" fmla="*/ 2 w 409"/>
                  <a:gd name="T63" fmla="*/ 9 h 691"/>
                  <a:gd name="T64" fmla="*/ 2 w 409"/>
                  <a:gd name="T65" fmla="*/ 7 h 691"/>
                  <a:gd name="T66" fmla="*/ 2 w 409"/>
                  <a:gd name="T67" fmla="*/ 6 h 691"/>
                  <a:gd name="T68" fmla="*/ 3 w 409"/>
                  <a:gd name="T69" fmla="*/ 5 h 691"/>
                  <a:gd name="T70" fmla="*/ 3 w 409"/>
                  <a:gd name="T71" fmla="*/ 4 h 691"/>
                  <a:gd name="T72" fmla="*/ 3 w 409"/>
                  <a:gd name="T73" fmla="*/ 3 h 691"/>
                  <a:gd name="T74" fmla="*/ 4 w 409"/>
                  <a:gd name="T75" fmla="*/ 3 h 691"/>
                  <a:gd name="T76" fmla="*/ 4 w 409"/>
                  <a:gd name="T77" fmla="*/ 3 h 691"/>
                  <a:gd name="T78" fmla="*/ 5 w 409"/>
                  <a:gd name="T79" fmla="*/ 2 h 691"/>
                  <a:gd name="T80" fmla="*/ 5 w 409"/>
                  <a:gd name="T81" fmla="*/ 2 h 691"/>
                  <a:gd name="T82" fmla="*/ 6 w 409"/>
                  <a:gd name="T83" fmla="*/ 2 h 691"/>
                  <a:gd name="T84" fmla="*/ 7 w 409"/>
                  <a:gd name="T85" fmla="*/ 2 h 691"/>
                  <a:gd name="T86" fmla="*/ 7 w 409"/>
                  <a:gd name="T87" fmla="*/ 2 h 691"/>
                  <a:gd name="T88" fmla="*/ 8 w 409"/>
                  <a:gd name="T89" fmla="*/ 1 h 691"/>
                  <a:gd name="T90" fmla="*/ 8 w 409"/>
                  <a:gd name="T91" fmla="*/ 1 h 691"/>
                  <a:gd name="T92" fmla="*/ 9 w 409"/>
                  <a:gd name="T93" fmla="*/ 1 h 691"/>
                  <a:gd name="T94" fmla="*/ 10 w 409"/>
                  <a:gd name="T95" fmla="*/ 1 h 691"/>
                  <a:gd name="T96" fmla="*/ 11 w 409"/>
                  <a:gd name="T97" fmla="*/ 1 h 691"/>
                  <a:gd name="T98" fmla="*/ 11 w 409"/>
                  <a:gd name="T99" fmla="*/ 1 h 691"/>
                  <a:gd name="T100" fmla="*/ 12 w 409"/>
                  <a:gd name="T101" fmla="*/ 1 h 691"/>
                  <a:gd name="T102" fmla="*/ 13 w 409"/>
                  <a:gd name="T103" fmla="*/ 0 h 691"/>
                  <a:gd name="T104" fmla="*/ 13 w 409"/>
                  <a:gd name="T105" fmla="*/ 0 h 6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9"/>
                  <a:gd name="T160" fmla="*/ 0 h 691"/>
                  <a:gd name="T161" fmla="*/ 409 w 409"/>
                  <a:gd name="T162" fmla="*/ 691 h 69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9" h="691">
                    <a:moveTo>
                      <a:pt x="409" y="0"/>
                    </a:moveTo>
                    <a:lnTo>
                      <a:pt x="397" y="63"/>
                    </a:lnTo>
                    <a:lnTo>
                      <a:pt x="389" y="132"/>
                    </a:lnTo>
                    <a:lnTo>
                      <a:pt x="384" y="202"/>
                    </a:lnTo>
                    <a:lnTo>
                      <a:pt x="382" y="274"/>
                    </a:lnTo>
                    <a:lnTo>
                      <a:pt x="382" y="344"/>
                    </a:lnTo>
                    <a:lnTo>
                      <a:pt x="383" y="409"/>
                    </a:lnTo>
                    <a:lnTo>
                      <a:pt x="384" y="469"/>
                    </a:lnTo>
                    <a:lnTo>
                      <a:pt x="386" y="519"/>
                    </a:lnTo>
                    <a:lnTo>
                      <a:pt x="342" y="507"/>
                    </a:lnTo>
                    <a:lnTo>
                      <a:pt x="348" y="537"/>
                    </a:lnTo>
                    <a:lnTo>
                      <a:pt x="333" y="539"/>
                    </a:lnTo>
                    <a:lnTo>
                      <a:pt x="315" y="545"/>
                    </a:lnTo>
                    <a:lnTo>
                      <a:pt x="295" y="555"/>
                    </a:lnTo>
                    <a:lnTo>
                      <a:pt x="273" y="568"/>
                    </a:lnTo>
                    <a:lnTo>
                      <a:pt x="250" y="582"/>
                    </a:lnTo>
                    <a:lnTo>
                      <a:pt x="227" y="598"/>
                    </a:lnTo>
                    <a:lnTo>
                      <a:pt x="202" y="615"/>
                    </a:lnTo>
                    <a:lnTo>
                      <a:pt x="177" y="631"/>
                    </a:lnTo>
                    <a:lnTo>
                      <a:pt x="151" y="647"/>
                    </a:lnTo>
                    <a:lnTo>
                      <a:pt x="127" y="662"/>
                    </a:lnTo>
                    <a:lnTo>
                      <a:pt x="102" y="674"/>
                    </a:lnTo>
                    <a:lnTo>
                      <a:pt x="79" y="684"/>
                    </a:lnTo>
                    <a:lnTo>
                      <a:pt x="57" y="690"/>
                    </a:lnTo>
                    <a:lnTo>
                      <a:pt x="36" y="691"/>
                    </a:lnTo>
                    <a:lnTo>
                      <a:pt x="17" y="689"/>
                    </a:lnTo>
                    <a:lnTo>
                      <a:pt x="0" y="680"/>
                    </a:lnTo>
                    <a:lnTo>
                      <a:pt x="2" y="540"/>
                    </a:lnTo>
                    <a:lnTo>
                      <a:pt x="14" y="414"/>
                    </a:lnTo>
                    <a:lnTo>
                      <a:pt x="20" y="363"/>
                    </a:lnTo>
                    <a:lnTo>
                      <a:pt x="28" y="313"/>
                    </a:lnTo>
                    <a:lnTo>
                      <a:pt x="36" y="267"/>
                    </a:lnTo>
                    <a:lnTo>
                      <a:pt x="45" y="223"/>
                    </a:lnTo>
                    <a:lnTo>
                      <a:pt x="56" y="183"/>
                    </a:lnTo>
                    <a:lnTo>
                      <a:pt x="68" y="146"/>
                    </a:lnTo>
                    <a:lnTo>
                      <a:pt x="81" y="114"/>
                    </a:lnTo>
                    <a:lnTo>
                      <a:pt x="96" y="87"/>
                    </a:lnTo>
                    <a:lnTo>
                      <a:pt x="109" y="79"/>
                    </a:lnTo>
                    <a:lnTo>
                      <a:pt x="124" y="71"/>
                    </a:lnTo>
                    <a:lnTo>
                      <a:pt x="139" y="64"/>
                    </a:lnTo>
                    <a:lnTo>
                      <a:pt x="156" y="56"/>
                    </a:lnTo>
                    <a:lnTo>
                      <a:pt x="174" y="48"/>
                    </a:lnTo>
                    <a:lnTo>
                      <a:pt x="194" y="41"/>
                    </a:lnTo>
                    <a:lnTo>
                      <a:pt x="213" y="34"/>
                    </a:lnTo>
                    <a:lnTo>
                      <a:pt x="234" y="27"/>
                    </a:lnTo>
                    <a:lnTo>
                      <a:pt x="256" y="21"/>
                    </a:lnTo>
                    <a:lnTo>
                      <a:pt x="278" y="17"/>
                    </a:lnTo>
                    <a:lnTo>
                      <a:pt x="300" y="11"/>
                    </a:lnTo>
                    <a:lnTo>
                      <a:pt x="322" y="8"/>
                    </a:lnTo>
                    <a:lnTo>
                      <a:pt x="345" y="4"/>
                    </a:lnTo>
                    <a:lnTo>
                      <a:pt x="367" y="2"/>
                    </a:lnTo>
                    <a:lnTo>
                      <a:pt x="389" y="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4" name="Freeform 28"/>
              <p:cNvSpPr>
                <a:spLocks/>
              </p:cNvSpPr>
              <p:nvPr/>
            </p:nvSpPr>
            <p:spPr bwMode="auto">
              <a:xfrm flipH="1">
                <a:off x="2371" y="2331"/>
                <a:ext cx="383" cy="492"/>
              </a:xfrm>
              <a:custGeom>
                <a:avLst/>
                <a:gdLst>
                  <a:gd name="T0" fmla="*/ 23 w 767"/>
                  <a:gd name="T1" fmla="*/ 0 h 984"/>
                  <a:gd name="T2" fmla="*/ 22 w 767"/>
                  <a:gd name="T3" fmla="*/ 1 h 984"/>
                  <a:gd name="T4" fmla="*/ 21 w 767"/>
                  <a:gd name="T5" fmla="*/ 1 h 984"/>
                  <a:gd name="T6" fmla="*/ 20 w 767"/>
                  <a:gd name="T7" fmla="*/ 1 h 984"/>
                  <a:gd name="T8" fmla="*/ 19 w 767"/>
                  <a:gd name="T9" fmla="*/ 1 h 984"/>
                  <a:gd name="T10" fmla="*/ 18 w 767"/>
                  <a:gd name="T11" fmla="*/ 1 h 984"/>
                  <a:gd name="T12" fmla="*/ 17 w 767"/>
                  <a:gd name="T13" fmla="*/ 1 h 984"/>
                  <a:gd name="T14" fmla="*/ 15 w 767"/>
                  <a:gd name="T15" fmla="*/ 1 h 984"/>
                  <a:gd name="T16" fmla="*/ 14 w 767"/>
                  <a:gd name="T17" fmla="*/ 1 h 984"/>
                  <a:gd name="T18" fmla="*/ 13 w 767"/>
                  <a:gd name="T19" fmla="*/ 1 h 984"/>
                  <a:gd name="T20" fmla="*/ 11 w 767"/>
                  <a:gd name="T21" fmla="*/ 1 h 984"/>
                  <a:gd name="T22" fmla="*/ 10 w 767"/>
                  <a:gd name="T23" fmla="*/ 2 h 984"/>
                  <a:gd name="T24" fmla="*/ 9 w 767"/>
                  <a:gd name="T25" fmla="*/ 2 h 984"/>
                  <a:gd name="T26" fmla="*/ 7 w 767"/>
                  <a:gd name="T27" fmla="*/ 2 h 984"/>
                  <a:gd name="T28" fmla="*/ 6 w 767"/>
                  <a:gd name="T29" fmla="*/ 2 h 984"/>
                  <a:gd name="T30" fmla="*/ 4 w 767"/>
                  <a:gd name="T31" fmla="*/ 3 h 984"/>
                  <a:gd name="T32" fmla="*/ 3 w 767"/>
                  <a:gd name="T33" fmla="*/ 3 h 984"/>
                  <a:gd name="T34" fmla="*/ 2 w 767"/>
                  <a:gd name="T35" fmla="*/ 6 h 984"/>
                  <a:gd name="T36" fmla="*/ 1 w 767"/>
                  <a:gd name="T37" fmla="*/ 9 h 984"/>
                  <a:gd name="T38" fmla="*/ 1 w 767"/>
                  <a:gd name="T39" fmla="*/ 11 h 984"/>
                  <a:gd name="T40" fmla="*/ 0 w 767"/>
                  <a:gd name="T41" fmla="*/ 14 h 984"/>
                  <a:gd name="T42" fmla="*/ 0 w 767"/>
                  <a:gd name="T43" fmla="*/ 17 h 984"/>
                  <a:gd name="T44" fmla="*/ 0 w 767"/>
                  <a:gd name="T45" fmla="*/ 20 h 984"/>
                  <a:gd name="T46" fmla="*/ 0 w 767"/>
                  <a:gd name="T47" fmla="*/ 23 h 984"/>
                  <a:gd name="T48" fmla="*/ 0 w 767"/>
                  <a:gd name="T49" fmla="*/ 26 h 984"/>
                  <a:gd name="T50" fmla="*/ 1 w 767"/>
                  <a:gd name="T51" fmla="*/ 26 h 984"/>
                  <a:gd name="T52" fmla="*/ 2 w 767"/>
                  <a:gd name="T53" fmla="*/ 26 h 984"/>
                  <a:gd name="T54" fmla="*/ 3 w 767"/>
                  <a:gd name="T55" fmla="*/ 27 h 984"/>
                  <a:gd name="T56" fmla="*/ 5 w 767"/>
                  <a:gd name="T57" fmla="*/ 27 h 984"/>
                  <a:gd name="T58" fmla="*/ 6 w 767"/>
                  <a:gd name="T59" fmla="*/ 27 h 984"/>
                  <a:gd name="T60" fmla="*/ 7 w 767"/>
                  <a:gd name="T61" fmla="*/ 28 h 984"/>
                  <a:gd name="T62" fmla="*/ 9 w 767"/>
                  <a:gd name="T63" fmla="*/ 28 h 984"/>
                  <a:gd name="T64" fmla="*/ 10 w 767"/>
                  <a:gd name="T65" fmla="*/ 28 h 984"/>
                  <a:gd name="T66" fmla="*/ 11 w 767"/>
                  <a:gd name="T67" fmla="*/ 29 h 984"/>
                  <a:gd name="T68" fmla="*/ 13 w 767"/>
                  <a:gd name="T69" fmla="*/ 29 h 984"/>
                  <a:gd name="T70" fmla="*/ 14 w 767"/>
                  <a:gd name="T71" fmla="*/ 29 h 984"/>
                  <a:gd name="T72" fmla="*/ 15 w 767"/>
                  <a:gd name="T73" fmla="*/ 30 h 984"/>
                  <a:gd name="T74" fmla="*/ 16 w 767"/>
                  <a:gd name="T75" fmla="*/ 30 h 984"/>
                  <a:gd name="T76" fmla="*/ 18 w 767"/>
                  <a:gd name="T77" fmla="*/ 30 h 984"/>
                  <a:gd name="T78" fmla="*/ 19 w 767"/>
                  <a:gd name="T79" fmla="*/ 31 h 984"/>
                  <a:gd name="T80" fmla="*/ 20 w 767"/>
                  <a:gd name="T81" fmla="*/ 31 h 984"/>
                  <a:gd name="T82" fmla="*/ 20 w 767"/>
                  <a:gd name="T83" fmla="*/ 29 h 984"/>
                  <a:gd name="T84" fmla="*/ 20 w 767"/>
                  <a:gd name="T85" fmla="*/ 25 h 984"/>
                  <a:gd name="T86" fmla="*/ 21 w 767"/>
                  <a:gd name="T87" fmla="*/ 21 h 984"/>
                  <a:gd name="T88" fmla="*/ 21 w 767"/>
                  <a:gd name="T89" fmla="*/ 15 h 984"/>
                  <a:gd name="T90" fmla="*/ 22 w 767"/>
                  <a:gd name="T91" fmla="*/ 10 h 984"/>
                  <a:gd name="T92" fmla="*/ 23 w 767"/>
                  <a:gd name="T93" fmla="*/ 6 h 984"/>
                  <a:gd name="T94" fmla="*/ 23 w 767"/>
                  <a:gd name="T95" fmla="*/ 2 h 984"/>
                  <a:gd name="T96" fmla="*/ 23 w 767"/>
                  <a:gd name="T97" fmla="*/ 0 h 9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7"/>
                  <a:gd name="T148" fmla="*/ 0 h 984"/>
                  <a:gd name="T149" fmla="*/ 767 w 767"/>
                  <a:gd name="T150" fmla="*/ 984 h 9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7" h="984">
                    <a:moveTo>
                      <a:pt x="767" y="0"/>
                    </a:moveTo>
                    <a:lnTo>
                      <a:pt x="731" y="1"/>
                    </a:lnTo>
                    <a:lnTo>
                      <a:pt x="695" y="2"/>
                    </a:lnTo>
                    <a:lnTo>
                      <a:pt x="658" y="3"/>
                    </a:lnTo>
                    <a:lnTo>
                      <a:pt x="621" y="6"/>
                    </a:lnTo>
                    <a:lnTo>
                      <a:pt x="583" y="9"/>
                    </a:lnTo>
                    <a:lnTo>
                      <a:pt x="544" y="11"/>
                    </a:lnTo>
                    <a:lnTo>
                      <a:pt x="503" y="16"/>
                    </a:lnTo>
                    <a:lnTo>
                      <a:pt x="463" y="21"/>
                    </a:lnTo>
                    <a:lnTo>
                      <a:pt x="422" y="25"/>
                    </a:lnTo>
                    <a:lnTo>
                      <a:pt x="379" y="31"/>
                    </a:lnTo>
                    <a:lnTo>
                      <a:pt x="335" y="37"/>
                    </a:lnTo>
                    <a:lnTo>
                      <a:pt x="290" y="44"/>
                    </a:lnTo>
                    <a:lnTo>
                      <a:pt x="244" y="52"/>
                    </a:lnTo>
                    <a:lnTo>
                      <a:pt x="196" y="60"/>
                    </a:lnTo>
                    <a:lnTo>
                      <a:pt x="146" y="69"/>
                    </a:lnTo>
                    <a:lnTo>
                      <a:pt x="96" y="79"/>
                    </a:lnTo>
                    <a:lnTo>
                      <a:pt x="76" y="170"/>
                    </a:lnTo>
                    <a:lnTo>
                      <a:pt x="58" y="261"/>
                    </a:lnTo>
                    <a:lnTo>
                      <a:pt x="42" y="350"/>
                    </a:lnTo>
                    <a:lnTo>
                      <a:pt x="28" y="439"/>
                    </a:lnTo>
                    <a:lnTo>
                      <a:pt x="16" y="528"/>
                    </a:lnTo>
                    <a:lnTo>
                      <a:pt x="7" y="619"/>
                    </a:lnTo>
                    <a:lnTo>
                      <a:pt x="2" y="710"/>
                    </a:lnTo>
                    <a:lnTo>
                      <a:pt x="0" y="803"/>
                    </a:lnTo>
                    <a:lnTo>
                      <a:pt x="42" y="816"/>
                    </a:lnTo>
                    <a:lnTo>
                      <a:pt x="84" y="827"/>
                    </a:lnTo>
                    <a:lnTo>
                      <a:pt x="126" y="839"/>
                    </a:lnTo>
                    <a:lnTo>
                      <a:pt x="167" y="850"/>
                    </a:lnTo>
                    <a:lnTo>
                      <a:pt x="209" y="862"/>
                    </a:lnTo>
                    <a:lnTo>
                      <a:pt x="250" y="872"/>
                    </a:lnTo>
                    <a:lnTo>
                      <a:pt x="292" y="884"/>
                    </a:lnTo>
                    <a:lnTo>
                      <a:pt x="334" y="894"/>
                    </a:lnTo>
                    <a:lnTo>
                      <a:pt x="376" y="905"/>
                    </a:lnTo>
                    <a:lnTo>
                      <a:pt x="417" y="915"/>
                    </a:lnTo>
                    <a:lnTo>
                      <a:pt x="459" y="927"/>
                    </a:lnTo>
                    <a:lnTo>
                      <a:pt x="500" y="937"/>
                    </a:lnTo>
                    <a:lnTo>
                      <a:pt x="541" y="948"/>
                    </a:lnTo>
                    <a:lnTo>
                      <a:pt x="583" y="960"/>
                    </a:lnTo>
                    <a:lnTo>
                      <a:pt x="626" y="971"/>
                    </a:lnTo>
                    <a:lnTo>
                      <a:pt x="667" y="984"/>
                    </a:lnTo>
                    <a:lnTo>
                      <a:pt x="657" y="915"/>
                    </a:lnTo>
                    <a:lnTo>
                      <a:pt x="659" y="795"/>
                    </a:lnTo>
                    <a:lnTo>
                      <a:pt x="673" y="643"/>
                    </a:lnTo>
                    <a:lnTo>
                      <a:pt x="693" y="475"/>
                    </a:lnTo>
                    <a:lnTo>
                      <a:pt x="717" y="310"/>
                    </a:lnTo>
                    <a:lnTo>
                      <a:pt x="740" y="164"/>
                    </a:lnTo>
                    <a:lnTo>
                      <a:pt x="757" y="54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5" name="Freeform 29"/>
              <p:cNvSpPr>
                <a:spLocks/>
              </p:cNvSpPr>
              <p:nvPr/>
            </p:nvSpPr>
            <p:spPr bwMode="auto">
              <a:xfrm flipH="1">
                <a:off x="2375" y="2346"/>
                <a:ext cx="363" cy="462"/>
              </a:xfrm>
              <a:custGeom>
                <a:avLst/>
                <a:gdLst>
                  <a:gd name="T0" fmla="*/ 22 w 727"/>
                  <a:gd name="T1" fmla="*/ 0 h 922"/>
                  <a:gd name="T2" fmla="*/ 21 w 727"/>
                  <a:gd name="T3" fmla="*/ 0 h 922"/>
                  <a:gd name="T4" fmla="*/ 20 w 727"/>
                  <a:gd name="T5" fmla="*/ 1 h 922"/>
                  <a:gd name="T6" fmla="*/ 18 w 727"/>
                  <a:gd name="T7" fmla="*/ 1 h 922"/>
                  <a:gd name="T8" fmla="*/ 17 w 727"/>
                  <a:gd name="T9" fmla="*/ 1 h 922"/>
                  <a:gd name="T10" fmla="*/ 16 w 727"/>
                  <a:gd name="T11" fmla="*/ 1 h 922"/>
                  <a:gd name="T12" fmla="*/ 14 w 727"/>
                  <a:gd name="T13" fmla="*/ 1 h 922"/>
                  <a:gd name="T14" fmla="*/ 13 w 727"/>
                  <a:gd name="T15" fmla="*/ 1 h 922"/>
                  <a:gd name="T16" fmla="*/ 12 w 727"/>
                  <a:gd name="T17" fmla="*/ 1 h 922"/>
                  <a:gd name="T18" fmla="*/ 10 w 727"/>
                  <a:gd name="T19" fmla="*/ 1 h 922"/>
                  <a:gd name="T20" fmla="*/ 9 w 727"/>
                  <a:gd name="T21" fmla="*/ 1 h 922"/>
                  <a:gd name="T22" fmla="*/ 8 w 727"/>
                  <a:gd name="T23" fmla="*/ 2 h 922"/>
                  <a:gd name="T24" fmla="*/ 7 w 727"/>
                  <a:gd name="T25" fmla="*/ 2 h 922"/>
                  <a:gd name="T26" fmla="*/ 5 w 727"/>
                  <a:gd name="T27" fmla="*/ 2 h 922"/>
                  <a:gd name="T28" fmla="*/ 4 w 727"/>
                  <a:gd name="T29" fmla="*/ 2 h 922"/>
                  <a:gd name="T30" fmla="*/ 3 w 727"/>
                  <a:gd name="T31" fmla="*/ 2 h 922"/>
                  <a:gd name="T32" fmla="*/ 2 w 727"/>
                  <a:gd name="T33" fmla="*/ 3 h 922"/>
                  <a:gd name="T34" fmla="*/ 2 w 727"/>
                  <a:gd name="T35" fmla="*/ 6 h 922"/>
                  <a:gd name="T36" fmla="*/ 1 w 727"/>
                  <a:gd name="T37" fmla="*/ 8 h 922"/>
                  <a:gd name="T38" fmla="*/ 1 w 727"/>
                  <a:gd name="T39" fmla="*/ 11 h 922"/>
                  <a:gd name="T40" fmla="*/ 0 w 727"/>
                  <a:gd name="T41" fmla="*/ 13 h 922"/>
                  <a:gd name="T42" fmla="*/ 0 w 727"/>
                  <a:gd name="T43" fmla="*/ 16 h 922"/>
                  <a:gd name="T44" fmla="*/ 0 w 727"/>
                  <a:gd name="T45" fmla="*/ 18 h 922"/>
                  <a:gd name="T46" fmla="*/ 0 w 727"/>
                  <a:gd name="T47" fmla="*/ 21 h 922"/>
                  <a:gd name="T48" fmla="*/ 0 w 727"/>
                  <a:gd name="T49" fmla="*/ 24 h 922"/>
                  <a:gd name="T50" fmla="*/ 19 w 727"/>
                  <a:gd name="T51" fmla="*/ 29 h 922"/>
                  <a:gd name="T52" fmla="*/ 19 w 727"/>
                  <a:gd name="T53" fmla="*/ 26 h 922"/>
                  <a:gd name="T54" fmla="*/ 20 w 727"/>
                  <a:gd name="T55" fmla="*/ 22 h 922"/>
                  <a:gd name="T56" fmla="*/ 20 w 727"/>
                  <a:gd name="T57" fmla="*/ 18 h 922"/>
                  <a:gd name="T58" fmla="*/ 20 w 727"/>
                  <a:gd name="T59" fmla="*/ 15 h 922"/>
                  <a:gd name="T60" fmla="*/ 21 w 727"/>
                  <a:gd name="T61" fmla="*/ 11 h 922"/>
                  <a:gd name="T62" fmla="*/ 21 w 727"/>
                  <a:gd name="T63" fmla="*/ 8 h 922"/>
                  <a:gd name="T64" fmla="*/ 22 w 727"/>
                  <a:gd name="T65" fmla="*/ 4 h 922"/>
                  <a:gd name="T66" fmla="*/ 22 w 727"/>
                  <a:gd name="T67" fmla="*/ 0 h 9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7"/>
                  <a:gd name="T103" fmla="*/ 0 h 922"/>
                  <a:gd name="T104" fmla="*/ 727 w 727"/>
                  <a:gd name="T105" fmla="*/ 922 h 9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7" h="922">
                    <a:moveTo>
                      <a:pt x="727" y="0"/>
                    </a:moveTo>
                    <a:lnTo>
                      <a:pt x="686" y="0"/>
                    </a:lnTo>
                    <a:lnTo>
                      <a:pt x="643" y="1"/>
                    </a:lnTo>
                    <a:lnTo>
                      <a:pt x="600" y="3"/>
                    </a:lnTo>
                    <a:lnTo>
                      <a:pt x="558" y="6"/>
                    </a:lnTo>
                    <a:lnTo>
                      <a:pt x="515" y="8"/>
                    </a:lnTo>
                    <a:lnTo>
                      <a:pt x="471" y="11"/>
                    </a:lnTo>
                    <a:lnTo>
                      <a:pt x="430" y="16"/>
                    </a:lnTo>
                    <a:lnTo>
                      <a:pt x="387" y="20"/>
                    </a:lnTo>
                    <a:lnTo>
                      <a:pt x="346" y="25"/>
                    </a:lnTo>
                    <a:lnTo>
                      <a:pt x="306" y="31"/>
                    </a:lnTo>
                    <a:lnTo>
                      <a:pt x="265" y="37"/>
                    </a:lnTo>
                    <a:lnTo>
                      <a:pt x="227" y="43"/>
                    </a:lnTo>
                    <a:lnTo>
                      <a:pt x="189" y="50"/>
                    </a:lnTo>
                    <a:lnTo>
                      <a:pt x="154" y="56"/>
                    </a:lnTo>
                    <a:lnTo>
                      <a:pt x="119" y="63"/>
                    </a:lnTo>
                    <a:lnTo>
                      <a:pt x="87" y="71"/>
                    </a:lnTo>
                    <a:lnTo>
                      <a:pt x="67" y="161"/>
                    </a:lnTo>
                    <a:lnTo>
                      <a:pt x="51" y="247"/>
                    </a:lnTo>
                    <a:lnTo>
                      <a:pt x="36" y="328"/>
                    </a:lnTo>
                    <a:lnTo>
                      <a:pt x="25" y="409"/>
                    </a:lnTo>
                    <a:lnTo>
                      <a:pt x="15" y="490"/>
                    </a:lnTo>
                    <a:lnTo>
                      <a:pt x="8" y="573"/>
                    </a:lnTo>
                    <a:lnTo>
                      <a:pt x="4" y="659"/>
                    </a:lnTo>
                    <a:lnTo>
                      <a:pt x="0" y="750"/>
                    </a:lnTo>
                    <a:lnTo>
                      <a:pt x="633" y="922"/>
                    </a:lnTo>
                    <a:lnTo>
                      <a:pt x="635" y="806"/>
                    </a:lnTo>
                    <a:lnTo>
                      <a:pt x="641" y="690"/>
                    </a:lnTo>
                    <a:lnTo>
                      <a:pt x="651" y="575"/>
                    </a:lnTo>
                    <a:lnTo>
                      <a:pt x="664" y="460"/>
                    </a:lnTo>
                    <a:lnTo>
                      <a:pt x="679" y="346"/>
                    </a:lnTo>
                    <a:lnTo>
                      <a:pt x="695" y="230"/>
                    </a:lnTo>
                    <a:lnTo>
                      <a:pt x="711" y="115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057A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6" name="Freeform 30"/>
              <p:cNvSpPr>
                <a:spLocks/>
              </p:cNvSpPr>
              <p:nvPr/>
            </p:nvSpPr>
            <p:spPr bwMode="auto">
              <a:xfrm flipH="1">
                <a:off x="2422" y="2727"/>
                <a:ext cx="339" cy="104"/>
              </a:xfrm>
              <a:custGeom>
                <a:avLst/>
                <a:gdLst>
                  <a:gd name="T0" fmla="*/ 21 w 678"/>
                  <a:gd name="T1" fmla="*/ 6 h 206"/>
                  <a:gd name="T2" fmla="*/ 0 w 678"/>
                  <a:gd name="T3" fmla="*/ 0 h 206"/>
                  <a:gd name="T4" fmla="*/ 1 w 678"/>
                  <a:gd name="T5" fmla="*/ 1 h 206"/>
                  <a:gd name="T6" fmla="*/ 21 w 678"/>
                  <a:gd name="T7" fmla="*/ 7 h 206"/>
                  <a:gd name="T8" fmla="*/ 21 w 678"/>
                  <a:gd name="T9" fmla="*/ 6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8"/>
                  <a:gd name="T16" fmla="*/ 0 h 206"/>
                  <a:gd name="T17" fmla="*/ 678 w 678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8" h="206">
                    <a:moveTo>
                      <a:pt x="678" y="183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78" y="206"/>
                    </a:lnTo>
                    <a:lnTo>
                      <a:pt x="678" y="183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7" name="Freeform 31"/>
              <p:cNvSpPr>
                <a:spLocks/>
              </p:cNvSpPr>
              <p:nvPr/>
            </p:nvSpPr>
            <p:spPr bwMode="auto">
              <a:xfrm flipH="1">
                <a:off x="2395" y="2898"/>
                <a:ext cx="259" cy="104"/>
              </a:xfrm>
              <a:custGeom>
                <a:avLst/>
                <a:gdLst>
                  <a:gd name="T0" fmla="*/ 1 w 519"/>
                  <a:gd name="T1" fmla="*/ 0 h 207"/>
                  <a:gd name="T2" fmla="*/ 2 w 519"/>
                  <a:gd name="T3" fmla="*/ 1 h 207"/>
                  <a:gd name="T4" fmla="*/ 2 w 519"/>
                  <a:gd name="T5" fmla="*/ 1 h 207"/>
                  <a:gd name="T6" fmla="*/ 3 w 519"/>
                  <a:gd name="T7" fmla="*/ 1 h 207"/>
                  <a:gd name="T8" fmla="*/ 4 w 519"/>
                  <a:gd name="T9" fmla="*/ 2 h 207"/>
                  <a:gd name="T10" fmla="*/ 4 w 519"/>
                  <a:gd name="T11" fmla="*/ 2 h 207"/>
                  <a:gd name="T12" fmla="*/ 5 w 519"/>
                  <a:gd name="T13" fmla="*/ 2 h 207"/>
                  <a:gd name="T14" fmla="*/ 6 w 519"/>
                  <a:gd name="T15" fmla="*/ 2 h 207"/>
                  <a:gd name="T16" fmla="*/ 7 w 519"/>
                  <a:gd name="T17" fmla="*/ 3 h 207"/>
                  <a:gd name="T18" fmla="*/ 7 w 519"/>
                  <a:gd name="T19" fmla="*/ 3 h 207"/>
                  <a:gd name="T20" fmla="*/ 8 w 519"/>
                  <a:gd name="T21" fmla="*/ 3 h 207"/>
                  <a:gd name="T22" fmla="*/ 9 w 519"/>
                  <a:gd name="T23" fmla="*/ 3 h 207"/>
                  <a:gd name="T24" fmla="*/ 10 w 519"/>
                  <a:gd name="T25" fmla="*/ 3 h 207"/>
                  <a:gd name="T26" fmla="*/ 10 w 519"/>
                  <a:gd name="T27" fmla="*/ 4 h 207"/>
                  <a:gd name="T28" fmla="*/ 11 w 519"/>
                  <a:gd name="T29" fmla="*/ 4 h 207"/>
                  <a:gd name="T30" fmla="*/ 12 w 519"/>
                  <a:gd name="T31" fmla="*/ 4 h 207"/>
                  <a:gd name="T32" fmla="*/ 13 w 519"/>
                  <a:gd name="T33" fmla="*/ 4 h 207"/>
                  <a:gd name="T34" fmla="*/ 13 w 519"/>
                  <a:gd name="T35" fmla="*/ 4 h 207"/>
                  <a:gd name="T36" fmla="*/ 14 w 519"/>
                  <a:gd name="T37" fmla="*/ 5 h 207"/>
                  <a:gd name="T38" fmla="*/ 14 w 519"/>
                  <a:gd name="T39" fmla="*/ 5 h 207"/>
                  <a:gd name="T40" fmla="*/ 14 w 519"/>
                  <a:gd name="T41" fmla="*/ 5 h 207"/>
                  <a:gd name="T42" fmla="*/ 15 w 519"/>
                  <a:gd name="T43" fmla="*/ 5 h 207"/>
                  <a:gd name="T44" fmla="*/ 15 w 519"/>
                  <a:gd name="T45" fmla="*/ 6 h 207"/>
                  <a:gd name="T46" fmla="*/ 15 w 519"/>
                  <a:gd name="T47" fmla="*/ 6 h 207"/>
                  <a:gd name="T48" fmla="*/ 16 w 519"/>
                  <a:gd name="T49" fmla="*/ 7 h 207"/>
                  <a:gd name="T50" fmla="*/ 15 w 519"/>
                  <a:gd name="T51" fmla="*/ 7 h 207"/>
                  <a:gd name="T52" fmla="*/ 14 w 519"/>
                  <a:gd name="T53" fmla="*/ 7 h 207"/>
                  <a:gd name="T54" fmla="*/ 13 w 519"/>
                  <a:gd name="T55" fmla="*/ 7 h 207"/>
                  <a:gd name="T56" fmla="*/ 12 w 519"/>
                  <a:gd name="T57" fmla="*/ 7 h 207"/>
                  <a:gd name="T58" fmla="*/ 11 w 519"/>
                  <a:gd name="T59" fmla="*/ 7 h 207"/>
                  <a:gd name="T60" fmla="*/ 10 w 519"/>
                  <a:gd name="T61" fmla="*/ 7 h 207"/>
                  <a:gd name="T62" fmla="*/ 9 w 519"/>
                  <a:gd name="T63" fmla="*/ 7 h 207"/>
                  <a:gd name="T64" fmla="*/ 9 w 519"/>
                  <a:gd name="T65" fmla="*/ 7 h 207"/>
                  <a:gd name="T66" fmla="*/ 8 w 519"/>
                  <a:gd name="T67" fmla="*/ 7 h 207"/>
                  <a:gd name="T68" fmla="*/ 7 w 519"/>
                  <a:gd name="T69" fmla="*/ 7 h 207"/>
                  <a:gd name="T70" fmla="*/ 6 w 519"/>
                  <a:gd name="T71" fmla="*/ 6 h 207"/>
                  <a:gd name="T72" fmla="*/ 6 w 519"/>
                  <a:gd name="T73" fmla="*/ 6 h 207"/>
                  <a:gd name="T74" fmla="*/ 5 w 519"/>
                  <a:gd name="T75" fmla="*/ 6 h 207"/>
                  <a:gd name="T76" fmla="*/ 4 w 519"/>
                  <a:gd name="T77" fmla="*/ 6 h 207"/>
                  <a:gd name="T78" fmla="*/ 3 w 519"/>
                  <a:gd name="T79" fmla="*/ 6 h 207"/>
                  <a:gd name="T80" fmla="*/ 3 w 519"/>
                  <a:gd name="T81" fmla="*/ 6 h 207"/>
                  <a:gd name="T82" fmla="*/ 0 w 519"/>
                  <a:gd name="T83" fmla="*/ 4 h 207"/>
                  <a:gd name="T84" fmla="*/ 0 w 519"/>
                  <a:gd name="T85" fmla="*/ 2 h 207"/>
                  <a:gd name="T86" fmla="*/ 0 w 519"/>
                  <a:gd name="T87" fmla="*/ 2 h 207"/>
                  <a:gd name="T88" fmla="*/ 0 w 519"/>
                  <a:gd name="T89" fmla="*/ 2 h 207"/>
                  <a:gd name="T90" fmla="*/ 0 w 519"/>
                  <a:gd name="T91" fmla="*/ 2 h 207"/>
                  <a:gd name="T92" fmla="*/ 0 w 519"/>
                  <a:gd name="T93" fmla="*/ 1 h 207"/>
                  <a:gd name="T94" fmla="*/ 1 w 519"/>
                  <a:gd name="T95" fmla="*/ 1 h 207"/>
                  <a:gd name="T96" fmla="*/ 1 w 519"/>
                  <a:gd name="T97" fmla="*/ 1 h 207"/>
                  <a:gd name="T98" fmla="*/ 1 w 519"/>
                  <a:gd name="T99" fmla="*/ 1 h 207"/>
                  <a:gd name="T100" fmla="*/ 1 w 519"/>
                  <a:gd name="T101" fmla="*/ 0 h 2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9"/>
                  <a:gd name="T154" fmla="*/ 0 h 207"/>
                  <a:gd name="T155" fmla="*/ 519 w 519"/>
                  <a:gd name="T156" fmla="*/ 207 h 2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9" h="207">
                    <a:moveTo>
                      <a:pt x="57" y="0"/>
                    </a:moveTo>
                    <a:lnTo>
                      <a:pt x="74" y="10"/>
                    </a:lnTo>
                    <a:lnTo>
                      <a:pt x="94" y="20"/>
                    </a:lnTo>
                    <a:lnTo>
                      <a:pt x="114" y="29"/>
                    </a:lnTo>
                    <a:lnTo>
                      <a:pt x="135" y="38"/>
                    </a:lnTo>
                    <a:lnTo>
                      <a:pt x="157" y="46"/>
                    </a:lnTo>
                    <a:lnTo>
                      <a:pt x="180" y="54"/>
                    </a:lnTo>
                    <a:lnTo>
                      <a:pt x="203" y="61"/>
                    </a:lnTo>
                    <a:lnTo>
                      <a:pt x="228" y="68"/>
                    </a:lnTo>
                    <a:lnTo>
                      <a:pt x="252" y="75"/>
                    </a:lnTo>
                    <a:lnTo>
                      <a:pt x="277" y="81"/>
                    </a:lnTo>
                    <a:lnTo>
                      <a:pt x="301" y="86"/>
                    </a:lnTo>
                    <a:lnTo>
                      <a:pt x="325" y="92"/>
                    </a:lnTo>
                    <a:lnTo>
                      <a:pt x="351" y="97"/>
                    </a:lnTo>
                    <a:lnTo>
                      <a:pt x="375" y="101"/>
                    </a:lnTo>
                    <a:lnTo>
                      <a:pt x="399" y="105"/>
                    </a:lnTo>
                    <a:lnTo>
                      <a:pt x="422" y="108"/>
                    </a:lnTo>
                    <a:lnTo>
                      <a:pt x="437" y="121"/>
                    </a:lnTo>
                    <a:lnTo>
                      <a:pt x="451" y="131"/>
                    </a:lnTo>
                    <a:lnTo>
                      <a:pt x="463" y="141"/>
                    </a:lnTo>
                    <a:lnTo>
                      <a:pt x="474" y="150"/>
                    </a:lnTo>
                    <a:lnTo>
                      <a:pt x="486" y="159"/>
                    </a:lnTo>
                    <a:lnTo>
                      <a:pt x="497" y="169"/>
                    </a:lnTo>
                    <a:lnTo>
                      <a:pt x="507" y="182"/>
                    </a:lnTo>
                    <a:lnTo>
                      <a:pt x="519" y="197"/>
                    </a:lnTo>
                    <a:lnTo>
                      <a:pt x="487" y="202"/>
                    </a:lnTo>
                    <a:lnTo>
                      <a:pt x="456" y="204"/>
                    </a:lnTo>
                    <a:lnTo>
                      <a:pt x="426" y="206"/>
                    </a:lnTo>
                    <a:lnTo>
                      <a:pt x="397" y="207"/>
                    </a:lnTo>
                    <a:lnTo>
                      <a:pt x="369" y="207"/>
                    </a:lnTo>
                    <a:lnTo>
                      <a:pt x="342" y="206"/>
                    </a:lnTo>
                    <a:lnTo>
                      <a:pt x="316" y="205"/>
                    </a:lnTo>
                    <a:lnTo>
                      <a:pt x="291" y="202"/>
                    </a:lnTo>
                    <a:lnTo>
                      <a:pt x="266" y="199"/>
                    </a:lnTo>
                    <a:lnTo>
                      <a:pt x="240" y="196"/>
                    </a:lnTo>
                    <a:lnTo>
                      <a:pt x="216" y="191"/>
                    </a:lnTo>
                    <a:lnTo>
                      <a:pt x="193" y="187"/>
                    </a:lnTo>
                    <a:lnTo>
                      <a:pt x="169" y="182"/>
                    </a:lnTo>
                    <a:lnTo>
                      <a:pt x="145" y="176"/>
                    </a:lnTo>
                    <a:lnTo>
                      <a:pt x="120" y="172"/>
                    </a:lnTo>
                    <a:lnTo>
                      <a:pt x="96" y="166"/>
                    </a:lnTo>
                    <a:lnTo>
                      <a:pt x="19" y="111"/>
                    </a:lnTo>
                    <a:lnTo>
                      <a:pt x="0" y="60"/>
                    </a:lnTo>
                    <a:lnTo>
                      <a:pt x="6" y="52"/>
                    </a:lnTo>
                    <a:lnTo>
                      <a:pt x="13" y="45"/>
                    </a:lnTo>
                    <a:lnTo>
                      <a:pt x="21" y="37"/>
                    </a:lnTo>
                    <a:lnTo>
                      <a:pt x="28" y="30"/>
                    </a:lnTo>
                    <a:lnTo>
                      <a:pt x="36" y="23"/>
                    </a:lnTo>
                    <a:lnTo>
                      <a:pt x="43" y="15"/>
                    </a:lnTo>
                    <a:lnTo>
                      <a:pt x="50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8" name="Freeform 32"/>
              <p:cNvSpPr>
                <a:spLocks/>
              </p:cNvSpPr>
              <p:nvPr/>
            </p:nvSpPr>
            <p:spPr bwMode="auto">
              <a:xfrm flipH="1">
                <a:off x="2347" y="2927"/>
                <a:ext cx="307" cy="95"/>
              </a:xfrm>
              <a:custGeom>
                <a:avLst/>
                <a:gdLst>
                  <a:gd name="T0" fmla="*/ 5 w 612"/>
                  <a:gd name="T1" fmla="*/ 3 h 190"/>
                  <a:gd name="T2" fmla="*/ 4 w 612"/>
                  <a:gd name="T3" fmla="*/ 3 h 190"/>
                  <a:gd name="T4" fmla="*/ 3 w 612"/>
                  <a:gd name="T5" fmla="*/ 3 h 190"/>
                  <a:gd name="T6" fmla="*/ 3 w 612"/>
                  <a:gd name="T7" fmla="*/ 3 h 190"/>
                  <a:gd name="T8" fmla="*/ 2 w 612"/>
                  <a:gd name="T9" fmla="*/ 2 h 190"/>
                  <a:gd name="T10" fmla="*/ 2 w 612"/>
                  <a:gd name="T11" fmla="*/ 1 h 190"/>
                  <a:gd name="T12" fmla="*/ 1 w 612"/>
                  <a:gd name="T13" fmla="*/ 1 h 190"/>
                  <a:gd name="T14" fmla="*/ 1 w 612"/>
                  <a:gd name="T15" fmla="*/ 1 h 190"/>
                  <a:gd name="T16" fmla="*/ 0 w 612"/>
                  <a:gd name="T17" fmla="*/ 0 h 190"/>
                  <a:gd name="T18" fmla="*/ 0 w 612"/>
                  <a:gd name="T19" fmla="*/ 3 h 190"/>
                  <a:gd name="T20" fmla="*/ 1 w 612"/>
                  <a:gd name="T21" fmla="*/ 3 h 190"/>
                  <a:gd name="T22" fmla="*/ 1 w 612"/>
                  <a:gd name="T23" fmla="*/ 3 h 190"/>
                  <a:gd name="T24" fmla="*/ 1 w 612"/>
                  <a:gd name="T25" fmla="*/ 3 h 190"/>
                  <a:gd name="T26" fmla="*/ 2 w 612"/>
                  <a:gd name="T27" fmla="*/ 3 h 190"/>
                  <a:gd name="T28" fmla="*/ 2 w 612"/>
                  <a:gd name="T29" fmla="*/ 3 h 190"/>
                  <a:gd name="T30" fmla="*/ 2 w 612"/>
                  <a:gd name="T31" fmla="*/ 5 h 190"/>
                  <a:gd name="T32" fmla="*/ 3 w 612"/>
                  <a:gd name="T33" fmla="*/ 5 h 190"/>
                  <a:gd name="T34" fmla="*/ 3 w 612"/>
                  <a:gd name="T35" fmla="*/ 5 h 190"/>
                  <a:gd name="T36" fmla="*/ 3 w 612"/>
                  <a:gd name="T37" fmla="*/ 5 h 190"/>
                  <a:gd name="T38" fmla="*/ 4 w 612"/>
                  <a:gd name="T39" fmla="*/ 5 h 190"/>
                  <a:gd name="T40" fmla="*/ 4 w 612"/>
                  <a:gd name="T41" fmla="*/ 5 h 190"/>
                  <a:gd name="T42" fmla="*/ 5 w 612"/>
                  <a:gd name="T43" fmla="*/ 6 h 190"/>
                  <a:gd name="T44" fmla="*/ 5 w 612"/>
                  <a:gd name="T45" fmla="*/ 6 h 190"/>
                  <a:gd name="T46" fmla="*/ 6 w 612"/>
                  <a:gd name="T47" fmla="*/ 6 h 190"/>
                  <a:gd name="T48" fmla="*/ 6 w 612"/>
                  <a:gd name="T49" fmla="*/ 6 h 190"/>
                  <a:gd name="T50" fmla="*/ 6 w 612"/>
                  <a:gd name="T51" fmla="*/ 6 h 190"/>
                  <a:gd name="T52" fmla="*/ 7 w 612"/>
                  <a:gd name="T53" fmla="*/ 6 h 190"/>
                  <a:gd name="T54" fmla="*/ 8 w 612"/>
                  <a:gd name="T55" fmla="*/ 6 h 190"/>
                  <a:gd name="T56" fmla="*/ 9 w 612"/>
                  <a:gd name="T57" fmla="*/ 6 h 190"/>
                  <a:gd name="T58" fmla="*/ 9 w 612"/>
                  <a:gd name="T59" fmla="*/ 6 h 190"/>
                  <a:gd name="T60" fmla="*/ 10 w 612"/>
                  <a:gd name="T61" fmla="*/ 6 h 190"/>
                  <a:gd name="T62" fmla="*/ 11 w 612"/>
                  <a:gd name="T63" fmla="*/ 6 h 190"/>
                  <a:gd name="T64" fmla="*/ 12 w 612"/>
                  <a:gd name="T65" fmla="*/ 6 h 190"/>
                  <a:gd name="T66" fmla="*/ 13 w 612"/>
                  <a:gd name="T67" fmla="*/ 6 h 190"/>
                  <a:gd name="T68" fmla="*/ 14 w 612"/>
                  <a:gd name="T69" fmla="*/ 6 h 190"/>
                  <a:gd name="T70" fmla="*/ 14 w 612"/>
                  <a:gd name="T71" fmla="*/ 6 h 190"/>
                  <a:gd name="T72" fmla="*/ 15 w 612"/>
                  <a:gd name="T73" fmla="*/ 6 h 190"/>
                  <a:gd name="T74" fmla="*/ 16 w 612"/>
                  <a:gd name="T75" fmla="*/ 6 h 190"/>
                  <a:gd name="T76" fmla="*/ 17 w 612"/>
                  <a:gd name="T77" fmla="*/ 6 h 190"/>
                  <a:gd name="T78" fmla="*/ 18 w 612"/>
                  <a:gd name="T79" fmla="*/ 6 h 190"/>
                  <a:gd name="T80" fmla="*/ 19 w 612"/>
                  <a:gd name="T81" fmla="*/ 6 h 190"/>
                  <a:gd name="T82" fmla="*/ 20 w 612"/>
                  <a:gd name="T83" fmla="*/ 5 h 190"/>
                  <a:gd name="T84" fmla="*/ 19 w 612"/>
                  <a:gd name="T85" fmla="*/ 3 h 190"/>
                  <a:gd name="T86" fmla="*/ 18 w 612"/>
                  <a:gd name="T87" fmla="*/ 3 h 190"/>
                  <a:gd name="T88" fmla="*/ 17 w 612"/>
                  <a:gd name="T89" fmla="*/ 4 h 190"/>
                  <a:gd name="T90" fmla="*/ 17 w 612"/>
                  <a:gd name="T91" fmla="*/ 5 h 190"/>
                  <a:gd name="T92" fmla="*/ 16 w 612"/>
                  <a:gd name="T93" fmla="*/ 5 h 190"/>
                  <a:gd name="T94" fmla="*/ 15 w 612"/>
                  <a:gd name="T95" fmla="*/ 5 h 190"/>
                  <a:gd name="T96" fmla="*/ 14 w 612"/>
                  <a:gd name="T97" fmla="*/ 5 h 190"/>
                  <a:gd name="T98" fmla="*/ 13 w 612"/>
                  <a:gd name="T99" fmla="*/ 5 h 190"/>
                  <a:gd name="T100" fmla="*/ 12 w 612"/>
                  <a:gd name="T101" fmla="*/ 5 h 190"/>
                  <a:gd name="T102" fmla="*/ 11 w 612"/>
                  <a:gd name="T103" fmla="*/ 5 h 190"/>
                  <a:gd name="T104" fmla="*/ 11 w 612"/>
                  <a:gd name="T105" fmla="*/ 5 h 190"/>
                  <a:gd name="T106" fmla="*/ 10 w 612"/>
                  <a:gd name="T107" fmla="*/ 5 h 190"/>
                  <a:gd name="T108" fmla="*/ 9 w 612"/>
                  <a:gd name="T109" fmla="*/ 5 h 190"/>
                  <a:gd name="T110" fmla="*/ 8 w 612"/>
                  <a:gd name="T111" fmla="*/ 3 h 190"/>
                  <a:gd name="T112" fmla="*/ 7 w 612"/>
                  <a:gd name="T113" fmla="*/ 3 h 190"/>
                  <a:gd name="T114" fmla="*/ 6 w 612"/>
                  <a:gd name="T115" fmla="*/ 3 h 190"/>
                  <a:gd name="T116" fmla="*/ 5 w 612"/>
                  <a:gd name="T117" fmla="*/ 3 h 1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2"/>
                  <a:gd name="T178" fmla="*/ 0 h 190"/>
                  <a:gd name="T179" fmla="*/ 612 w 612"/>
                  <a:gd name="T180" fmla="*/ 190 h 1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2" h="190">
                    <a:moveTo>
                      <a:pt x="144" y="113"/>
                    </a:moveTo>
                    <a:lnTo>
                      <a:pt x="118" y="100"/>
                    </a:lnTo>
                    <a:lnTo>
                      <a:pt x="95" y="89"/>
                    </a:lnTo>
                    <a:lnTo>
                      <a:pt x="76" y="77"/>
                    </a:lnTo>
                    <a:lnTo>
                      <a:pt x="58" y="64"/>
                    </a:lnTo>
                    <a:lnTo>
                      <a:pt x="42" y="52"/>
                    </a:lnTo>
                    <a:lnTo>
                      <a:pt x="27" y="37"/>
                    </a:lnTo>
                    <a:lnTo>
                      <a:pt x="14" y="19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9" y="85"/>
                    </a:lnTo>
                    <a:lnTo>
                      <a:pt x="19" y="95"/>
                    </a:lnTo>
                    <a:lnTo>
                      <a:pt x="30" y="105"/>
                    </a:lnTo>
                    <a:lnTo>
                      <a:pt x="40" y="114"/>
                    </a:lnTo>
                    <a:lnTo>
                      <a:pt x="50" y="122"/>
                    </a:lnTo>
                    <a:lnTo>
                      <a:pt x="61" y="129"/>
                    </a:lnTo>
                    <a:lnTo>
                      <a:pt x="72" y="136"/>
                    </a:lnTo>
                    <a:lnTo>
                      <a:pt x="84" y="142"/>
                    </a:lnTo>
                    <a:lnTo>
                      <a:pt x="95" y="147"/>
                    </a:lnTo>
                    <a:lnTo>
                      <a:pt x="108" y="152"/>
                    </a:lnTo>
                    <a:lnTo>
                      <a:pt x="121" y="157"/>
                    </a:lnTo>
                    <a:lnTo>
                      <a:pt x="133" y="161"/>
                    </a:lnTo>
                    <a:lnTo>
                      <a:pt x="147" y="165"/>
                    </a:lnTo>
                    <a:lnTo>
                      <a:pt x="161" y="169"/>
                    </a:lnTo>
                    <a:lnTo>
                      <a:pt x="175" y="173"/>
                    </a:lnTo>
                    <a:lnTo>
                      <a:pt x="190" y="176"/>
                    </a:lnTo>
                    <a:lnTo>
                      <a:pt x="213" y="180"/>
                    </a:lnTo>
                    <a:lnTo>
                      <a:pt x="237" y="183"/>
                    </a:lnTo>
                    <a:lnTo>
                      <a:pt x="262" y="185"/>
                    </a:lnTo>
                    <a:lnTo>
                      <a:pt x="286" y="188"/>
                    </a:lnTo>
                    <a:lnTo>
                      <a:pt x="313" y="189"/>
                    </a:lnTo>
                    <a:lnTo>
                      <a:pt x="338" y="190"/>
                    </a:lnTo>
                    <a:lnTo>
                      <a:pt x="365" y="190"/>
                    </a:lnTo>
                    <a:lnTo>
                      <a:pt x="391" y="190"/>
                    </a:lnTo>
                    <a:lnTo>
                      <a:pt x="419" y="189"/>
                    </a:lnTo>
                    <a:lnTo>
                      <a:pt x="445" y="187"/>
                    </a:lnTo>
                    <a:lnTo>
                      <a:pt x="473" y="184"/>
                    </a:lnTo>
                    <a:lnTo>
                      <a:pt x="501" y="180"/>
                    </a:lnTo>
                    <a:lnTo>
                      <a:pt x="528" y="175"/>
                    </a:lnTo>
                    <a:lnTo>
                      <a:pt x="557" y="169"/>
                    </a:lnTo>
                    <a:lnTo>
                      <a:pt x="585" y="162"/>
                    </a:lnTo>
                    <a:lnTo>
                      <a:pt x="612" y="154"/>
                    </a:lnTo>
                    <a:lnTo>
                      <a:pt x="607" y="117"/>
                    </a:lnTo>
                    <a:lnTo>
                      <a:pt x="574" y="123"/>
                    </a:lnTo>
                    <a:lnTo>
                      <a:pt x="543" y="128"/>
                    </a:lnTo>
                    <a:lnTo>
                      <a:pt x="515" y="131"/>
                    </a:lnTo>
                    <a:lnTo>
                      <a:pt x="485" y="133"/>
                    </a:lnTo>
                    <a:lnTo>
                      <a:pt x="457" y="136"/>
                    </a:lnTo>
                    <a:lnTo>
                      <a:pt x="429" y="137"/>
                    </a:lnTo>
                    <a:lnTo>
                      <a:pt x="402" y="137"/>
                    </a:lnTo>
                    <a:lnTo>
                      <a:pt x="374" y="137"/>
                    </a:lnTo>
                    <a:lnTo>
                      <a:pt x="348" y="136"/>
                    </a:lnTo>
                    <a:lnTo>
                      <a:pt x="320" y="133"/>
                    </a:lnTo>
                    <a:lnTo>
                      <a:pt x="292" y="132"/>
                    </a:lnTo>
                    <a:lnTo>
                      <a:pt x="263" y="129"/>
                    </a:lnTo>
                    <a:lnTo>
                      <a:pt x="235" y="125"/>
                    </a:lnTo>
                    <a:lnTo>
                      <a:pt x="206" y="122"/>
                    </a:lnTo>
                    <a:lnTo>
                      <a:pt x="175" y="117"/>
                    </a:lnTo>
                    <a:lnTo>
                      <a:pt x="144" y="113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9" name="Freeform 33"/>
              <p:cNvSpPr>
                <a:spLocks/>
              </p:cNvSpPr>
              <p:nvPr/>
            </p:nvSpPr>
            <p:spPr bwMode="auto">
              <a:xfrm flipH="1">
                <a:off x="2504" y="2944"/>
                <a:ext cx="142" cy="79"/>
              </a:xfrm>
              <a:custGeom>
                <a:avLst/>
                <a:gdLst>
                  <a:gd name="T0" fmla="*/ 2 w 283"/>
                  <a:gd name="T1" fmla="*/ 1 h 158"/>
                  <a:gd name="T2" fmla="*/ 1 w 283"/>
                  <a:gd name="T3" fmla="*/ 0 h 158"/>
                  <a:gd name="T4" fmla="*/ 0 w 283"/>
                  <a:gd name="T5" fmla="*/ 1 h 158"/>
                  <a:gd name="T6" fmla="*/ 1 w 283"/>
                  <a:gd name="T7" fmla="*/ 2 h 158"/>
                  <a:gd name="T8" fmla="*/ 2 w 283"/>
                  <a:gd name="T9" fmla="*/ 2 h 158"/>
                  <a:gd name="T10" fmla="*/ 2 w 283"/>
                  <a:gd name="T11" fmla="*/ 3 h 158"/>
                  <a:gd name="T12" fmla="*/ 3 w 283"/>
                  <a:gd name="T13" fmla="*/ 3 h 158"/>
                  <a:gd name="T14" fmla="*/ 3 w 283"/>
                  <a:gd name="T15" fmla="*/ 3 h 158"/>
                  <a:gd name="T16" fmla="*/ 4 w 283"/>
                  <a:gd name="T17" fmla="*/ 3 h 158"/>
                  <a:gd name="T18" fmla="*/ 4 w 283"/>
                  <a:gd name="T19" fmla="*/ 3 h 158"/>
                  <a:gd name="T20" fmla="*/ 5 w 283"/>
                  <a:gd name="T21" fmla="*/ 5 h 158"/>
                  <a:gd name="T22" fmla="*/ 5 w 283"/>
                  <a:gd name="T23" fmla="*/ 5 h 158"/>
                  <a:gd name="T24" fmla="*/ 6 w 283"/>
                  <a:gd name="T25" fmla="*/ 5 h 158"/>
                  <a:gd name="T26" fmla="*/ 6 w 283"/>
                  <a:gd name="T27" fmla="*/ 5 h 158"/>
                  <a:gd name="T28" fmla="*/ 7 w 283"/>
                  <a:gd name="T29" fmla="*/ 5 h 158"/>
                  <a:gd name="T30" fmla="*/ 7 w 283"/>
                  <a:gd name="T31" fmla="*/ 5 h 158"/>
                  <a:gd name="T32" fmla="*/ 8 w 283"/>
                  <a:gd name="T33" fmla="*/ 5 h 158"/>
                  <a:gd name="T34" fmla="*/ 8 w 283"/>
                  <a:gd name="T35" fmla="*/ 5 h 158"/>
                  <a:gd name="T36" fmla="*/ 9 w 283"/>
                  <a:gd name="T37" fmla="*/ 5 h 158"/>
                  <a:gd name="T38" fmla="*/ 9 w 283"/>
                  <a:gd name="T39" fmla="*/ 5 h 158"/>
                  <a:gd name="T40" fmla="*/ 9 w 283"/>
                  <a:gd name="T41" fmla="*/ 3 h 158"/>
                  <a:gd name="T42" fmla="*/ 9 w 283"/>
                  <a:gd name="T43" fmla="*/ 3 h 158"/>
                  <a:gd name="T44" fmla="*/ 9 w 283"/>
                  <a:gd name="T45" fmla="*/ 2 h 158"/>
                  <a:gd name="T46" fmla="*/ 8 w 283"/>
                  <a:gd name="T47" fmla="*/ 2 h 158"/>
                  <a:gd name="T48" fmla="*/ 8 w 283"/>
                  <a:gd name="T49" fmla="*/ 2 h 158"/>
                  <a:gd name="T50" fmla="*/ 7 w 283"/>
                  <a:gd name="T51" fmla="*/ 2 h 158"/>
                  <a:gd name="T52" fmla="*/ 7 w 283"/>
                  <a:gd name="T53" fmla="*/ 2 h 158"/>
                  <a:gd name="T54" fmla="*/ 6 w 283"/>
                  <a:gd name="T55" fmla="*/ 2 h 158"/>
                  <a:gd name="T56" fmla="*/ 6 w 283"/>
                  <a:gd name="T57" fmla="*/ 2 h 158"/>
                  <a:gd name="T58" fmla="*/ 5 w 283"/>
                  <a:gd name="T59" fmla="*/ 2 h 158"/>
                  <a:gd name="T60" fmla="*/ 5 w 283"/>
                  <a:gd name="T61" fmla="*/ 2 h 158"/>
                  <a:gd name="T62" fmla="*/ 4 w 283"/>
                  <a:gd name="T63" fmla="*/ 2 h 158"/>
                  <a:gd name="T64" fmla="*/ 4 w 283"/>
                  <a:gd name="T65" fmla="*/ 2 h 158"/>
                  <a:gd name="T66" fmla="*/ 3 w 283"/>
                  <a:gd name="T67" fmla="*/ 1 h 158"/>
                  <a:gd name="T68" fmla="*/ 3 w 283"/>
                  <a:gd name="T69" fmla="*/ 1 h 158"/>
                  <a:gd name="T70" fmla="*/ 2 w 283"/>
                  <a:gd name="T71" fmla="*/ 1 h 158"/>
                  <a:gd name="T72" fmla="*/ 2 w 283"/>
                  <a:gd name="T73" fmla="*/ 1 h 1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3"/>
                  <a:gd name="T112" fmla="*/ 0 h 158"/>
                  <a:gd name="T113" fmla="*/ 283 w 283"/>
                  <a:gd name="T114" fmla="*/ 158 h 1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3" h="158">
                    <a:moveTo>
                      <a:pt x="42" y="41"/>
                    </a:moveTo>
                    <a:lnTo>
                      <a:pt x="3" y="0"/>
                    </a:lnTo>
                    <a:lnTo>
                      <a:pt x="0" y="53"/>
                    </a:lnTo>
                    <a:lnTo>
                      <a:pt x="32" y="87"/>
                    </a:lnTo>
                    <a:lnTo>
                      <a:pt x="47" y="95"/>
                    </a:lnTo>
                    <a:lnTo>
                      <a:pt x="62" y="102"/>
                    </a:lnTo>
                    <a:lnTo>
                      <a:pt x="77" y="109"/>
                    </a:lnTo>
                    <a:lnTo>
                      <a:pt x="92" y="114"/>
                    </a:lnTo>
                    <a:lnTo>
                      <a:pt x="107" y="120"/>
                    </a:lnTo>
                    <a:lnTo>
                      <a:pt x="122" y="125"/>
                    </a:lnTo>
                    <a:lnTo>
                      <a:pt x="137" y="129"/>
                    </a:lnTo>
                    <a:lnTo>
                      <a:pt x="153" y="133"/>
                    </a:lnTo>
                    <a:lnTo>
                      <a:pt x="168" y="136"/>
                    </a:lnTo>
                    <a:lnTo>
                      <a:pt x="183" y="140"/>
                    </a:lnTo>
                    <a:lnTo>
                      <a:pt x="198" y="143"/>
                    </a:lnTo>
                    <a:lnTo>
                      <a:pt x="214" y="145"/>
                    </a:lnTo>
                    <a:lnTo>
                      <a:pt x="230" y="149"/>
                    </a:lnTo>
                    <a:lnTo>
                      <a:pt x="246" y="152"/>
                    </a:lnTo>
                    <a:lnTo>
                      <a:pt x="262" y="155"/>
                    </a:lnTo>
                    <a:lnTo>
                      <a:pt x="280" y="158"/>
                    </a:lnTo>
                    <a:lnTo>
                      <a:pt x="283" y="99"/>
                    </a:lnTo>
                    <a:lnTo>
                      <a:pt x="270" y="96"/>
                    </a:lnTo>
                    <a:lnTo>
                      <a:pt x="258" y="94"/>
                    </a:lnTo>
                    <a:lnTo>
                      <a:pt x="244" y="91"/>
                    </a:lnTo>
                    <a:lnTo>
                      <a:pt x="230" y="89"/>
                    </a:lnTo>
                    <a:lnTo>
                      <a:pt x="216" y="87"/>
                    </a:lnTo>
                    <a:lnTo>
                      <a:pt x="201" y="83"/>
                    </a:lnTo>
                    <a:lnTo>
                      <a:pt x="186" y="81"/>
                    </a:lnTo>
                    <a:lnTo>
                      <a:pt x="170" y="79"/>
                    </a:lnTo>
                    <a:lnTo>
                      <a:pt x="155" y="75"/>
                    </a:lnTo>
                    <a:lnTo>
                      <a:pt x="139" y="73"/>
                    </a:lnTo>
                    <a:lnTo>
                      <a:pt x="123" y="68"/>
                    </a:lnTo>
                    <a:lnTo>
                      <a:pt x="107" y="65"/>
                    </a:lnTo>
                    <a:lnTo>
                      <a:pt x="91" y="59"/>
                    </a:lnTo>
                    <a:lnTo>
                      <a:pt x="75" y="54"/>
                    </a:lnTo>
                    <a:lnTo>
                      <a:pt x="59" y="47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0" name="Freeform 34"/>
              <p:cNvSpPr>
                <a:spLocks/>
              </p:cNvSpPr>
              <p:nvPr/>
            </p:nvSpPr>
            <p:spPr bwMode="auto">
              <a:xfrm flipH="1">
                <a:off x="2524" y="2957"/>
                <a:ext cx="107" cy="61"/>
              </a:xfrm>
              <a:custGeom>
                <a:avLst/>
                <a:gdLst>
                  <a:gd name="T0" fmla="*/ 7 w 213"/>
                  <a:gd name="T1" fmla="*/ 3 h 122"/>
                  <a:gd name="T2" fmla="*/ 7 w 213"/>
                  <a:gd name="T3" fmla="*/ 3 h 122"/>
                  <a:gd name="T4" fmla="*/ 6 w 213"/>
                  <a:gd name="T5" fmla="*/ 3 h 122"/>
                  <a:gd name="T6" fmla="*/ 6 w 213"/>
                  <a:gd name="T7" fmla="*/ 3 h 122"/>
                  <a:gd name="T8" fmla="*/ 6 w 213"/>
                  <a:gd name="T9" fmla="*/ 3 h 122"/>
                  <a:gd name="T10" fmla="*/ 5 w 213"/>
                  <a:gd name="T11" fmla="*/ 2 h 122"/>
                  <a:gd name="T12" fmla="*/ 5 w 213"/>
                  <a:gd name="T13" fmla="*/ 2 h 122"/>
                  <a:gd name="T14" fmla="*/ 4 w 213"/>
                  <a:gd name="T15" fmla="*/ 2 h 122"/>
                  <a:gd name="T16" fmla="*/ 4 w 213"/>
                  <a:gd name="T17" fmla="*/ 2 h 122"/>
                  <a:gd name="T18" fmla="*/ 3 w 213"/>
                  <a:gd name="T19" fmla="*/ 2 h 122"/>
                  <a:gd name="T20" fmla="*/ 3 w 213"/>
                  <a:gd name="T21" fmla="*/ 2 h 122"/>
                  <a:gd name="T22" fmla="*/ 3 w 213"/>
                  <a:gd name="T23" fmla="*/ 2 h 122"/>
                  <a:gd name="T24" fmla="*/ 2 w 213"/>
                  <a:gd name="T25" fmla="*/ 1 h 122"/>
                  <a:gd name="T26" fmla="*/ 2 w 213"/>
                  <a:gd name="T27" fmla="*/ 1 h 122"/>
                  <a:gd name="T28" fmla="*/ 1 w 213"/>
                  <a:gd name="T29" fmla="*/ 1 h 122"/>
                  <a:gd name="T30" fmla="*/ 1 w 213"/>
                  <a:gd name="T31" fmla="*/ 1 h 122"/>
                  <a:gd name="T32" fmla="*/ 0 w 213"/>
                  <a:gd name="T33" fmla="*/ 0 h 122"/>
                  <a:gd name="T34" fmla="*/ 0 w 213"/>
                  <a:gd name="T35" fmla="*/ 2 h 122"/>
                  <a:gd name="T36" fmla="*/ 1 w 213"/>
                  <a:gd name="T37" fmla="*/ 2 h 122"/>
                  <a:gd name="T38" fmla="*/ 1 w 213"/>
                  <a:gd name="T39" fmla="*/ 3 h 122"/>
                  <a:gd name="T40" fmla="*/ 2 w 213"/>
                  <a:gd name="T41" fmla="*/ 3 h 122"/>
                  <a:gd name="T42" fmla="*/ 2 w 213"/>
                  <a:gd name="T43" fmla="*/ 3 h 122"/>
                  <a:gd name="T44" fmla="*/ 3 w 213"/>
                  <a:gd name="T45" fmla="*/ 3 h 122"/>
                  <a:gd name="T46" fmla="*/ 3 w 213"/>
                  <a:gd name="T47" fmla="*/ 3 h 122"/>
                  <a:gd name="T48" fmla="*/ 3 w 213"/>
                  <a:gd name="T49" fmla="*/ 4 h 122"/>
                  <a:gd name="T50" fmla="*/ 4 w 213"/>
                  <a:gd name="T51" fmla="*/ 4 h 122"/>
                  <a:gd name="T52" fmla="*/ 4 w 213"/>
                  <a:gd name="T53" fmla="*/ 4 h 122"/>
                  <a:gd name="T54" fmla="*/ 5 w 213"/>
                  <a:gd name="T55" fmla="*/ 4 h 122"/>
                  <a:gd name="T56" fmla="*/ 5 w 213"/>
                  <a:gd name="T57" fmla="*/ 4 h 122"/>
                  <a:gd name="T58" fmla="*/ 6 w 213"/>
                  <a:gd name="T59" fmla="*/ 4 h 122"/>
                  <a:gd name="T60" fmla="*/ 6 w 213"/>
                  <a:gd name="T61" fmla="*/ 4 h 122"/>
                  <a:gd name="T62" fmla="*/ 6 w 213"/>
                  <a:gd name="T63" fmla="*/ 4 h 122"/>
                  <a:gd name="T64" fmla="*/ 7 w 213"/>
                  <a:gd name="T65" fmla="*/ 4 h 122"/>
                  <a:gd name="T66" fmla="*/ 7 w 213"/>
                  <a:gd name="T67" fmla="*/ 4 h 122"/>
                  <a:gd name="T68" fmla="*/ 7 w 213"/>
                  <a:gd name="T69" fmla="*/ 3 h 1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3"/>
                  <a:gd name="T106" fmla="*/ 0 h 122"/>
                  <a:gd name="T107" fmla="*/ 213 w 213"/>
                  <a:gd name="T108" fmla="*/ 122 h 1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3" h="122">
                    <a:moveTo>
                      <a:pt x="209" y="76"/>
                    </a:moveTo>
                    <a:lnTo>
                      <a:pt x="198" y="75"/>
                    </a:lnTo>
                    <a:lnTo>
                      <a:pt x="186" y="72"/>
                    </a:lnTo>
                    <a:lnTo>
                      <a:pt x="174" y="70"/>
                    </a:lnTo>
                    <a:lnTo>
                      <a:pt x="161" y="68"/>
                    </a:lnTo>
                    <a:lnTo>
                      <a:pt x="148" y="64"/>
                    </a:lnTo>
                    <a:lnTo>
                      <a:pt x="136" y="61"/>
                    </a:lnTo>
                    <a:lnTo>
                      <a:pt x="122" y="57"/>
                    </a:lnTo>
                    <a:lnTo>
                      <a:pt x="109" y="53"/>
                    </a:lnTo>
                    <a:lnTo>
                      <a:pt x="95" y="47"/>
                    </a:lnTo>
                    <a:lnTo>
                      <a:pt x="82" y="42"/>
                    </a:lnTo>
                    <a:lnTo>
                      <a:pt x="68" y="37"/>
                    </a:lnTo>
                    <a:lnTo>
                      <a:pt x="55" y="30"/>
                    </a:lnTo>
                    <a:lnTo>
                      <a:pt x="41" y="23"/>
                    </a:lnTo>
                    <a:lnTo>
                      <a:pt x="27" y="16"/>
                    </a:lnTo>
                    <a:lnTo>
                      <a:pt x="14" y="8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4" y="62"/>
                    </a:lnTo>
                    <a:lnTo>
                      <a:pt x="27" y="70"/>
                    </a:lnTo>
                    <a:lnTo>
                      <a:pt x="40" y="77"/>
                    </a:lnTo>
                    <a:lnTo>
                      <a:pt x="54" y="83"/>
                    </a:lnTo>
                    <a:lnTo>
                      <a:pt x="68" y="88"/>
                    </a:lnTo>
                    <a:lnTo>
                      <a:pt x="80" y="94"/>
                    </a:lnTo>
                    <a:lnTo>
                      <a:pt x="94" y="100"/>
                    </a:lnTo>
                    <a:lnTo>
                      <a:pt x="108" y="105"/>
                    </a:lnTo>
                    <a:lnTo>
                      <a:pt x="121" y="109"/>
                    </a:lnTo>
                    <a:lnTo>
                      <a:pt x="135" y="113"/>
                    </a:lnTo>
                    <a:lnTo>
                      <a:pt x="147" y="115"/>
                    </a:lnTo>
                    <a:lnTo>
                      <a:pt x="161" y="118"/>
                    </a:lnTo>
                    <a:lnTo>
                      <a:pt x="174" y="120"/>
                    </a:lnTo>
                    <a:lnTo>
                      <a:pt x="186" y="122"/>
                    </a:lnTo>
                    <a:lnTo>
                      <a:pt x="200" y="122"/>
                    </a:lnTo>
                    <a:lnTo>
                      <a:pt x="213" y="122"/>
                    </a:lnTo>
                    <a:lnTo>
                      <a:pt x="209" y="76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1" name="Freeform 35"/>
              <p:cNvSpPr>
                <a:spLocks/>
              </p:cNvSpPr>
              <p:nvPr/>
            </p:nvSpPr>
            <p:spPr bwMode="auto">
              <a:xfrm flipH="1">
                <a:off x="2528" y="2960"/>
                <a:ext cx="99" cy="58"/>
              </a:xfrm>
              <a:custGeom>
                <a:avLst/>
                <a:gdLst>
                  <a:gd name="T0" fmla="*/ 6 w 199"/>
                  <a:gd name="T1" fmla="*/ 2 h 118"/>
                  <a:gd name="T2" fmla="*/ 5 w 199"/>
                  <a:gd name="T3" fmla="*/ 2 h 118"/>
                  <a:gd name="T4" fmla="*/ 5 w 199"/>
                  <a:gd name="T5" fmla="*/ 2 h 118"/>
                  <a:gd name="T6" fmla="*/ 5 w 199"/>
                  <a:gd name="T7" fmla="*/ 2 h 118"/>
                  <a:gd name="T8" fmla="*/ 4 w 199"/>
                  <a:gd name="T9" fmla="*/ 1 h 118"/>
                  <a:gd name="T10" fmla="*/ 4 w 199"/>
                  <a:gd name="T11" fmla="*/ 1 h 118"/>
                  <a:gd name="T12" fmla="*/ 3 w 199"/>
                  <a:gd name="T13" fmla="*/ 1 h 118"/>
                  <a:gd name="T14" fmla="*/ 3 w 199"/>
                  <a:gd name="T15" fmla="*/ 1 h 118"/>
                  <a:gd name="T16" fmla="*/ 3 w 199"/>
                  <a:gd name="T17" fmla="*/ 1 h 118"/>
                  <a:gd name="T18" fmla="*/ 2 w 199"/>
                  <a:gd name="T19" fmla="*/ 1 h 118"/>
                  <a:gd name="T20" fmla="*/ 2 w 199"/>
                  <a:gd name="T21" fmla="*/ 1 h 118"/>
                  <a:gd name="T22" fmla="*/ 2 w 199"/>
                  <a:gd name="T23" fmla="*/ 1 h 118"/>
                  <a:gd name="T24" fmla="*/ 1 w 199"/>
                  <a:gd name="T25" fmla="*/ 0 h 118"/>
                  <a:gd name="T26" fmla="*/ 1 w 199"/>
                  <a:gd name="T27" fmla="*/ 0 h 118"/>
                  <a:gd name="T28" fmla="*/ 0 w 199"/>
                  <a:gd name="T29" fmla="*/ 0 h 118"/>
                  <a:gd name="T30" fmla="*/ 0 w 199"/>
                  <a:gd name="T31" fmla="*/ 0 h 118"/>
                  <a:gd name="T32" fmla="*/ 0 w 199"/>
                  <a:gd name="T33" fmla="*/ 0 h 118"/>
                  <a:gd name="T34" fmla="*/ 0 w 199"/>
                  <a:gd name="T35" fmla="*/ 0 h 118"/>
                  <a:gd name="T36" fmla="*/ 0 w 199"/>
                  <a:gd name="T37" fmla="*/ 0 h 118"/>
                  <a:gd name="T38" fmla="*/ 0 w 199"/>
                  <a:gd name="T39" fmla="*/ 1 h 118"/>
                  <a:gd name="T40" fmla="*/ 0 w 199"/>
                  <a:gd name="T41" fmla="*/ 1 h 118"/>
                  <a:gd name="T42" fmla="*/ 0 w 199"/>
                  <a:gd name="T43" fmla="*/ 1 h 118"/>
                  <a:gd name="T44" fmla="*/ 0 w 199"/>
                  <a:gd name="T45" fmla="*/ 2 h 118"/>
                  <a:gd name="T46" fmla="*/ 1 w 199"/>
                  <a:gd name="T47" fmla="*/ 2 h 118"/>
                  <a:gd name="T48" fmla="*/ 1 w 199"/>
                  <a:gd name="T49" fmla="*/ 2 h 118"/>
                  <a:gd name="T50" fmla="*/ 1 w 199"/>
                  <a:gd name="T51" fmla="*/ 2 h 118"/>
                  <a:gd name="T52" fmla="*/ 2 w 199"/>
                  <a:gd name="T53" fmla="*/ 2 h 118"/>
                  <a:gd name="T54" fmla="*/ 2 w 199"/>
                  <a:gd name="T55" fmla="*/ 3 h 118"/>
                  <a:gd name="T56" fmla="*/ 3 w 199"/>
                  <a:gd name="T57" fmla="*/ 3 h 118"/>
                  <a:gd name="T58" fmla="*/ 3 w 199"/>
                  <a:gd name="T59" fmla="*/ 3 h 118"/>
                  <a:gd name="T60" fmla="*/ 3 w 199"/>
                  <a:gd name="T61" fmla="*/ 3 h 118"/>
                  <a:gd name="T62" fmla="*/ 4 w 199"/>
                  <a:gd name="T63" fmla="*/ 3 h 118"/>
                  <a:gd name="T64" fmla="*/ 4 w 199"/>
                  <a:gd name="T65" fmla="*/ 3 h 118"/>
                  <a:gd name="T66" fmla="*/ 5 w 199"/>
                  <a:gd name="T67" fmla="*/ 3 h 118"/>
                  <a:gd name="T68" fmla="*/ 5 w 199"/>
                  <a:gd name="T69" fmla="*/ 3 h 118"/>
                  <a:gd name="T70" fmla="*/ 5 w 199"/>
                  <a:gd name="T71" fmla="*/ 3 h 118"/>
                  <a:gd name="T72" fmla="*/ 6 w 199"/>
                  <a:gd name="T73" fmla="*/ 3 h 118"/>
                  <a:gd name="T74" fmla="*/ 6 w 199"/>
                  <a:gd name="T75" fmla="*/ 3 h 118"/>
                  <a:gd name="T76" fmla="*/ 6 w 199"/>
                  <a:gd name="T77" fmla="*/ 2 h 118"/>
                  <a:gd name="T78" fmla="*/ 6 w 199"/>
                  <a:gd name="T79" fmla="*/ 2 h 118"/>
                  <a:gd name="T80" fmla="*/ 6 w 199"/>
                  <a:gd name="T81" fmla="*/ 2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9"/>
                  <a:gd name="T124" fmla="*/ 0 h 118"/>
                  <a:gd name="T125" fmla="*/ 199 w 199"/>
                  <a:gd name="T126" fmla="*/ 118 h 1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9" h="118">
                    <a:moveTo>
                      <a:pt x="197" y="72"/>
                    </a:moveTo>
                    <a:lnTo>
                      <a:pt x="185" y="71"/>
                    </a:lnTo>
                    <a:lnTo>
                      <a:pt x="175" y="68"/>
                    </a:lnTo>
                    <a:lnTo>
                      <a:pt x="163" y="66"/>
                    </a:lnTo>
                    <a:lnTo>
                      <a:pt x="151" y="64"/>
                    </a:lnTo>
                    <a:lnTo>
                      <a:pt x="139" y="60"/>
                    </a:lnTo>
                    <a:lnTo>
                      <a:pt x="126" y="58"/>
                    </a:lnTo>
                    <a:lnTo>
                      <a:pt x="115" y="53"/>
                    </a:lnTo>
                    <a:lnTo>
                      <a:pt x="102" y="50"/>
                    </a:lnTo>
                    <a:lnTo>
                      <a:pt x="90" y="45"/>
                    </a:lnTo>
                    <a:lnTo>
                      <a:pt x="77" y="40"/>
                    </a:lnTo>
                    <a:lnTo>
                      <a:pt x="64" y="35"/>
                    </a:lnTo>
                    <a:lnTo>
                      <a:pt x="52" y="28"/>
                    </a:lnTo>
                    <a:lnTo>
                      <a:pt x="38" y="22"/>
                    </a:lnTo>
                    <a:lnTo>
                      <a:pt x="25" y="15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12" y="63"/>
                    </a:lnTo>
                    <a:lnTo>
                      <a:pt x="25" y="69"/>
                    </a:lnTo>
                    <a:lnTo>
                      <a:pt x="38" y="75"/>
                    </a:lnTo>
                    <a:lnTo>
                      <a:pt x="50" y="81"/>
                    </a:lnTo>
                    <a:lnTo>
                      <a:pt x="63" y="87"/>
                    </a:lnTo>
                    <a:lnTo>
                      <a:pt x="76" y="91"/>
                    </a:lnTo>
                    <a:lnTo>
                      <a:pt x="88" y="97"/>
                    </a:lnTo>
                    <a:lnTo>
                      <a:pt x="101" y="101"/>
                    </a:lnTo>
                    <a:lnTo>
                      <a:pt x="114" y="105"/>
                    </a:lnTo>
                    <a:lnTo>
                      <a:pt x="125" y="109"/>
                    </a:lnTo>
                    <a:lnTo>
                      <a:pt x="138" y="111"/>
                    </a:lnTo>
                    <a:lnTo>
                      <a:pt x="151" y="113"/>
                    </a:lnTo>
                    <a:lnTo>
                      <a:pt x="162" y="116"/>
                    </a:lnTo>
                    <a:lnTo>
                      <a:pt x="175" y="117"/>
                    </a:lnTo>
                    <a:lnTo>
                      <a:pt x="186" y="118"/>
                    </a:lnTo>
                    <a:lnTo>
                      <a:pt x="199" y="118"/>
                    </a:lnTo>
                    <a:lnTo>
                      <a:pt x="199" y="106"/>
                    </a:lnTo>
                    <a:lnTo>
                      <a:pt x="199" y="95"/>
                    </a:lnTo>
                    <a:lnTo>
                      <a:pt x="198" y="83"/>
                    </a:lnTo>
                    <a:lnTo>
                      <a:pt x="197" y="72"/>
                    </a:lnTo>
                    <a:close/>
                  </a:path>
                </a:pathLst>
              </a:custGeom>
              <a:solidFill>
                <a:srgbClr val="BC72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2" name="Freeform 36"/>
              <p:cNvSpPr>
                <a:spLocks/>
              </p:cNvSpPr>
              <p:nvPr/>
            </p:nvSpPr>
            <p:spPr bwMode="auto">
              <a:xfrm flipH="1">
                <a:off x="2530" y="2961"/>
                <a:ext cx="93" cy="57"/>
              </a:xfrm>
              <a:custGeom>
                <a:avLst/>
                <a:gdLst>
                  <a:gd name="T0" fmla="*/ 6 w 185"/>
                  <a:gd name="T1" fmla="*/ 3 h 113"/>
                  <a:gd name="T2" fmla="*/ 6 w 185"/>
                  <a:gd name="T3" fmla="*/ 2 h 113"/>
                  <a:gd name="T4" fmla="*/ 5 w 185"/>
                  <a:gd name="T5" fmla="*/ 2 h 113"/>
                  <a:gd name="T6" fmla="*/ 4 w 185"/>
                  <a:gd name="T7" fmla="*/ 2 h 113"/>
                  <a:gd name="T8" fmla="*/ 3 w 185"/>
                  <a:gd name="T9" fmla="*/ 2 h 113"/>
                  <a:gd name="T10" fmla="*/ 3 w 185"/>
                  <a:gd name="T11" fmla="*/ 2 h 113"/>
                  <a:gd name="T12" fmla="*/ 2 w 185"/>
                  <a:gd name="T13" fmla="*/ 1 h 113"/>
                  <a:gd name="T14" fmla="*/ 1 w 185"/>
                  <a:gd name="T15" fmla="*/ 1 h 113"/>
                  <a:gd name="T16" fmla="*/ 0 w 185"/>
                  <a:gd name="T17" fmla="*/ 0 h 113"/>
                  <a:gd name="T18" fmla="*/ 0 w 185"/>
                  <a:gd name="T19" fmla="*/ 1 h 113"/>
                  <a:gd name="T20" fmla="*/ 0 w 185"/>
                  <a:gd name="T21" fmla="*/ 1 h 113"/>
                  <a:gd name="T22" fmla="*/ 0 w 185"/>
                  <a:gd name="T23" fmla="*/ 2 h 113"/>
                  <a:gd name="T24" fmla="*/ 0 w 185"/>
                  <a:gd name="T25" fmla="*/ 2 h 113"/>
                  <a:gd name="T26" fmla="*/ 1 w 185"/>
                  <a:gd name="T27" fmla="*/ 2 h 113"/>
                  <a:gd name="T28" fmla="*/ 1 w 185"/>
                  <a:gd name="T29" fmla="*/ 3 h 113"/>
                  <a:gd name="T30" fmla="*/ 2 w 185"/>
                  <a:gd name="T31" fmla="*/ 3 h 113"/>
                  <a:gd name="T32" fmla="*/ 2 w 185"/>
                  <a:gd name="T33" fmla="*/ 3 h 113"/>
                  <a:gd name="T34" fmla="*/ 2 w 185"/>
                  <a:gd name="T35" fmla="*/ 3 h 113"/>
                  <a:gd name="T36" fmla="*/ 3 w 185"/>
                  <a:gd name="T37" fmla="*/ 3 h 113"/>
                  <a:gd name="T38" fmla="*/ 3 w 185"/>
                  <a:gd name="T39" fmla="*/ 3 h 113"/>
                  <a:gd name="T40" fmla="*/ 3 w 185"/>
                  <a:gd name="T41" fmla="*/ 4 h 113"/>
                  <a:gd name="T42" fmla="*/ 4 w 185"/>
                  <a:gd name="T43" fmla="*/ 4 h 113"/>
                  <a:gd name="T44" fmla="*/ 4 w 185"/>
                  <a:gd name="T45" fmla="*/ 4 h 113"/>
                  <a:gd name="T46" fmla="*/ 4 w 185"/>
                  <a:gd name="T47" fmla="*/ 4 h 113"/>
                  <a:gd name="T48" fmla="*/ 5 w 185"/>
                  <a:gd name="T49" fmla="*/ 4 h 113"/>
                  <a:gd name="T50" fmla="*/ 5 w 185"/>
                  <a:gd name="T51" fmla="*/ 4 h 113"/>
                  <a:gd name="T52" fmla="*/ 6 w 185"/>
                  <a:gd name="T53" fmla="*/ 4 h 113"/>
                  <a:gd name="T54" fmla="*/ 6 w 185"/>
                  <a:gd name="T55" fmla="*/ 4 h 113"/>
                  <a:gd name="T56" fmla="*/ 6 w 185"/>
                  <a:gd name="T57" fmla="*/ 4 h 113"/>
                  <a:gd name="T58" fmla="*/ 6 w 185"/>
                  <a:gd name="T59" fmla="*/ 4 h 113"/>
                  <a:gd name="T60" fmla="*/ 6 w 185"/>
                  <a:gd name="T61" fmla="*/ 3 h 113"/>
                  <a:gd name="T62" fmla="*/ 6 w 185"/>
                  <a:gd name="T63" fmla="*/ 3 h 113"/>
                  <a:gd name="T64" fmla="*/ 6 w 185"/>
                  <a:gd name="T65" fmla="*/ 3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5"/>
                  <a:gd name="T100" fmla="*/ 0 h 113"/>
                  <a:gd name="T101" fmla="*/ 185 w 185"/>
                  <a:gd name="T102" fmla="*/ 113 h 1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5" h="113">
                    <a:moveTo>
                      <a:pt x="183" y="67"/>
                    </a:moveTo>
                    <a:lnTo>
                      <a:pt x="162" y="64"/>
                    </a:lnTo>
                    <a:lnTo>
                      <a:pt x="140" y="60"/>
                    </a:lnTo>
                    <a:lnTo>
                      <a:pt x="118" y="54"/>
                    </a:lnTo>
                    <a:lnTo>
                      <a:pt x="95" y="46"/>
                    </a:lnTo>
                    <a:lnTo>
                      <a:pt x="71" y="37"/>
                    </a:lnTo>
                    <a:lnTo>
                      <a:pt x="47" y="26"/>
                    </a:lnTo>
                    <a:lnTo>
                      <a:pt x="23" y="14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11" y="62"/>
                    </a:lnTo>
                    <a:lnTo>
                      <a:pt x="24" y="68"/>
                    </a:lnTo>
                    <a:lnTo>
                      <a:pt x="35" y="74"/>
                    </a:lnTo>
                    <a:lnTo>
                      <a:pt x="47" y="79"/>
                    </a:lnTo>
                    <a:lnTo>
                      <a:pt x="58" y="84"/>
                    </a:lnTo>
                    <a:lnTo>
                      <a:pt x="70" y="89"/>
                    </a:lnTo>
                    <a:lnTo>
                      <a:pt x="82" y="93"/>
                    </a:lnTo>
                    <a:lnTo>
                      <a:pt x="93" y="98"/>
                    </a:lnTo>
                    <a:lnTo>
                      <a:pt x="105" y="101"/>
                    </a:lnTo>
                    <a:lnTo>
                      <a:pt x="116" y="105"/>
                    </a:lnTo>
                    <a:lnTo>
                      <a:pt x="128" y="107"/>
                    </a:lnTo>
                    <a:lnTo>
                      <a:pt x="139" y="109"/>
                    </a:lnTo>
                    <a:lnTo>
                      <a:pt x="151" y="110"/>
                    </a:lnTo>
                    <a:lnTo>
                      <a:pt x="162" y="112"/>
                    </a:lnTo>
                    <a:lnTo>
                      <a:pt x="174" y="113"/>
                    </a:lnTo>
                    <a:lnTo>
                      <a:pt x="185" y="113"/>
                    </a:lnTo>
                    <a:lnTo>
                      <a:pt x="184" y="101"/>
                    </a:lnTo>
                    <a:lnTo>
                      <a:pt x="184" y="90"/>
                    </a:lnTo>
                    <a:lnTo>
                      <a:pt x="184" y="78"/>
                    </a:lnTo>
                    <a:lnTo>
                      <a:pt x="183" y="67"/>
                    </a:lnTo>
                    <a:close/>
                  </a:path>
                </a:pathLst>
              </a:custGeom>
              <a:solidFill>
                <a:srgbClr val="C47A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3" name="Freeform 37"/>
              <p:cNvSpPr>
                <a:spLocks/>
              </p:cNvSpPr>
              <p:nvPr/>
            </p:nvSpPr>
            <p:spPr bwMode="auto">
              <a:xfrm flipH="1">
                <a:off x="2534" y="2964"/>
                <a:ext cx="86" cy="53"/>
              </a:xfrm>
              <a:custGeom>
                <a:avLst/>
                <a:gdLst>
                  <a:gd name="T0" fmla="*/ 5 w 173"/>
                  <a:gd name="T1" fmla="*/ 1 h 108"/>
                  <a:gd name="T2" fmla="*/ 4 w 173"/>
                  <a:gd name="T3" fmla="*/ 1 h 108"/>
                  <a:gd name="T4" fmla="*/ 4 w 173"/>
                  <a:gd name="T5" fmla="*/ 1 h 108"/>
                  <a:gd name="T6" fmla="*/ 3 w 173"/>
                  <a:gd name="T7" fmla="*/ 1 h 108"/>
                  <a:gd name="T8" fmla="*/ 2 w 173"/>
                  <a:gd name="T9" fmla="*/ 1 h 108"/>
                  <a:gd name="T10" fmla="*/ 2 w 173"/>
                  <a:gd name="T11" fmla="*/ 1 h 108"/>
                  <a:gd name="T12" fmla="*/ 1 w 173"/>
                  <a:gd name="T13" fmla="*/ 0 h 108"/>
                  <a:gd name="T14" fmla="*/ 0 w 173"/>
                  <a:gd name="T15" fmla="*/ 0 h 108"/>
                  <a:gd name="T16" fmla="*/ 0 w 173"/>
                  <a:gd name="T17" fmla="*/ 0 h 108"/>
                  <a:gd name="T18" fmla="*/ 0 w 173"/>
                  <a:gd name="T19" fmla="*/ 0 h 108"/>
                  <a:gd name="T20" fmla="*/ 0 w 173"/>
                  <a:gd name="T21" fmla="*/ 0 h 108"/>
                  <a:gd name="T22" fmla="*/ 0 w 173"/>
                  <a:gd name="T23" fmla="*/ 1 h 108"/>
                  <a:gd name="T24" fmla="*/ 0 w 173"/>
                  <a:gd name="T25" fmla="*/ 1 h 108"/>
                  <a:gd name="T26" fmla="*/ 0 w 173"/>
                  <a:gd name="T27" fmla="*/ 2 h 108"/>
                  <a:gd name="T28" fmla="*/ 1 w 173"/>
                  <a:gd name="T29" fmla="*/ 2 h 108"/>
                  <a:gd name="T30" fmla="*/ 2 w 173"/>
                  <a:gd name="T31" fmla="*/ 2 h 108"/>
                  <a:gd name="T32" fmla="*/ 2 w 173"/>
                  <a:gd name="T33" fmla="*/ 2 h 108"/>
                  <a:gd name="T34" fmla="*/ 3 w 173"/>
                  <a:gd name="T35" fmla="*/ 3 h 108"/>
                  <a:gd name="T36" fmla="*/ 4 w 173"/>
                  <a:gd name="T37" fmla="*/ 3 h 108"/>
                  <a:gd name="T38" fmla="*/ 4 w 173"/>
                  <a:gd name="T39" fmla="*/ 3 h 108"/>
                  <a:gd name="T40" fmla="*/ 5 w 173"/>
                  <a:gd name="T41" fmla="*/ 3 h 108"/>
                  <a:gd name="T42" fmla="*/ 5 w 173"/>
                  <a:gd name="T43" fmla="*/ 2 h 108"/>
                  <a:gd name="T44" fmla="*/ 5 w 173"/>
                  <a:gd name="T45" fmla="*/ 2 h 108"/>
                  <a:gd name="T46" fmla="*/ 5 w 173"/>
                  <a:gd name="T47" fmla="*/ 2 h 108"/>
                  <a:gd name="T48" fmla="*/ 5 w 173"/>
                  <a:gd name="T49" fmla="*/ 1 h 1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08"/>
                  <a:gd name="T77" fmla="*/ 173 w 173"/>
                  <a:gd name="T78" fmla="*/ 108 h 1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08">
                    <a:moveTo>
                      <a:pt x="172" y="61"/>
                    </a:moveTo>
                    <a:lnTo>
                      <a:pt x="154" y="59"/>
                    </a:lnTo>
                    <a:lnTo>
                      <a:pt x="133" y="56"/>
                    </a:lnTo>
                    <a:lnTo>
                      <a:pt x="112" y="50"/>
                    </a:lnTo>
                    <a:lnTo>
                      <a:pt x="90" y="43"/>
                    </a:lnTo>
                    <a:lnTo>
                      <a:pt x="67" y="35"/>
                    </a:lnTo>
                    <a:lnTo>
                      <a:pt x="45" y="26"/>
                    </a:lnTo>
                    <a:lnTo>
                      <a:pt x="22" y="14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24" y="66"/>
                    </a:lnTo>
                    <a:lnTo>
                      <a:pt x="45" y="76"/>
                    </a:lnTo>
                    <a:lnTo>
                      <a:pt x="67" y="86"/>
                    </a:lnTo>
                    <a:lnTo>
                      <a:pt x="89" y="94"/>
                    </a:lnTo>
                    <a:lnTo>
                      <a:pt x="110" y="100"/>
                    </a:lnTo>
                    <a:lnTo>
                      <a:pt x="132" y="104"/>
                    </a:lnTo>
                    <a:lnTo>
                      <a:pt x="153" y="106"/>
                    </a:lnTo>
                    <a:lnTo>
                      <a:pt x="173" y="108"/>
                    </a:lnTo>
                    <a:lnTo>
                      <a:pt x="173" y="96"/>
                    </a:lnTo>
                    <a:lnTo>
                      <a:pt x="173" y="85"/>
                    </a:lnTo>
                    <a:lnTo>
                      <a:pt x="173" y="73"/>
                    </a:lnTo>
                    <a:lnTo>
                      <a:pt x="172" y="61"/>
                    </a:lnTo>
                    <a:close/>
                  </a:path>
                </a:pathLst>
              </a:custGeom>
              <a:solidFill>
                <a:srgbClr val="C982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4" name="Freeform 38"/>
              <p:cNvSpPr>
                <a:spLocks/>
              </p:cNvSpPr>
              <p:nvPr/>
            </p:nvSpPr>
            <p:spPr bwMode="auto">
              <a:xfrm flipH="1">
                <a:off x="2537" y="2965"/>
                <a:ext cx="80" cy="52"/>
              </a:xfrm>
              <a:custGeom>
                <a:avLst/>
                <a:gdLst>
                  <a:gd name="T0" fmla="*/ 5 w 160"/>
                  <a:gd name="T1" fmla="*/ 2 h 104"/>
                  <a:gd name="T2" fmla="*/ 5 w 160"/>
                  <a:gd name="T3" fmla="*/ 2 h 104"/>
                  <a:gd name="T4" fmla="*/ 3 w 160"/>
                  <a:gd name="T5" fmla="*/ 2 h 104"/>
                  <a:gd name="T6" fmla="*/ 3 w 160"/>
                  <a:gd name="T7" fmla="*/ 2 h 104"/>
                  <a:gd name="T8" fmla="*/ 3 w 160"/>
                  <a:gd name="T9" fmla="*/ 2 h 104"/>
                  <a:gd name="T10" fmla="*/ 1 w 160"/>
                  <a:gd name="T11" fmla="*/ 1 h 104"/>
                  <a:gd name="T12" fmla="*/ 1 w 160"/>
                  <a:gd name="T13" fmla="*/ 1 h 104"/>
                  <a:gd name="T14" fmla="*/ 1 w 160"/>
                  <a:gd name="T15" fmla="*/ 1 h 104"/>
                  <a:gd name="T16" fmla="*/ 0 w 160"/>
                  <a:gd name="T17" fmla="*/ 0 h 104"/>
                  <a:gd name="T18" fmla="*/ 0 w 160"/>
                  <a:gd name="T19" fmla="*/ 1 h 104"/>
                  <a:gd name="T20" fmla="*/ 0 w 160"/>
                  <a:gd name="T21" fmla="*/ 1 h 104"/>
                  <a:gd name="T22" fmla="*/ 0 w 160"/>
                  <a:gd name="T23" fmla="*/ 2 h 104"/>
                  <a:gd name="T24" fmla="*/ 0 w 160"/>
                  <a:gd name="T25" fmla="*/ 2 h 104"/>
                  <a:gd name="T26" fmla="*/ 1 w 160"/>
                  <a:gd name="T27" fmla="*/ 3 h 104"/>
                  <a:gd name="T28" fmla="*/ 1 w 160"/>
                  <a:gd name="T29" fmla="*/ 3 h 104"/>
                  <a:gd name="T30" fmla="*/ 1 w 160"/>
                  <a:gd name="T31" fmla="*/ 3 h 104"/>
                  <a:gd name="T32" fmla="*/ 3 w 160"/>
                  <a:gd name="T33" fmla="*/ 3 h 104"/>
                  <a:gd name="T34" fmla="*/ 3 w 160"/>
                  <a:gd name="T35" fmla="*/ 3 h 104"/>
                  <a:gd name="T36" fmla="*/ 3 w 160"/>
                  <a:gd name="T37" fmla="*/ 3 h 104"/>
                  <a:gd name="T38" fmla="*/ 5 w 160"/>
                  <a:gd name="T39" fmla="*/ 3 h 104"/>
                  <a:gd name="T40" fmla="*/ 5 w 160"/>
                  <a:gd name="T41" fmla="*/ 3 h 104"/>
                  <a:gd name="T42" fmla="*/ 5 w 160"/>
                  <a:gd name="T43" fmla="*/ 3 h 104"/>
                  <a:gd name="T44" fmla="*/ 5 w 160"/>
                  <a:gd name="T45" fmla="*/ 3 h 104"/>
                  <a:gd name="T46" fmla="*/ 5 w 160"/>
                  <a:gd name="T47" fmla="*/ 3 h 104"/>
                  <a:gd name="T48" fmla="*/ 5 w 160"/>
                  <a:gd name="T49" fmla="*/ 2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0"/>
                  <a:gd name="T76" fmla="*/ 0 h 104"/>
                  <a:gd name="T77" fmla="*/ 160 w 160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0" h="104">
                    <a:moveTo>
                      <a:pt x="159" y="57"/>
                    </a:moveTo>
                    <a:lnTo>
                      <a:pt x="142" y="55"/>
                    </a:lnTo>
                    <a:lnTo>
                      <a:pt x="124" y="51"/>
                    </a:lnTo>
                    <a:lnTo>
                      <a:pt x="104" y="46"/>
                    </a:lnTo>
                    <a:lnTo>
                      <a:pt x="83" y="40"/>
                    </a:lnTo>
                    <a:lnTo>
                      <a:pt x="63" y="32"/>
                    </a:lnTo>
                    <a:lnTo>
                      <a:pt x="42" y="23"/>
                    </a:lnTo>
                    <a:lnTo>
                      <a:pt x="21" y="13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28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21" y="66"/>
                    </a:lnTo>
                    <a:lnTo>
                      <a:pt x="42" y="75"/>
                    </a:lnTo>
                    <a:lnTo>
                      <a:pt x="63" y="83"/>
                    </a:lnTo>
                    <a:lnTo>
                      <a:pt x="82" y="90"/>
                    </a:lnTo>
                    <a:lnTo>
                      <a:pt x="102" y="96"/>
                    </a:lnTo>
                    <a:lnTo>
                      <a:pt x="121" y="100"/>
                    </a:lnTo>
                    <a:lnTo>
                      <a:pt x="141" y="102"/>
                    </a:lnTo>
                    <a:lnTo>
                      <a:pt x="160" y="104"/>
                    </a:lnTo>
                    <a:lnTo>
                      <a:pt x="160" y="92"/>
                    </a:lnTo>
                    <a:lnTo>
                      <a:pt x="160" y="81"/>
                    </a:lnTo>
                    <a:lnTo>
                      <a:pt x="160" y="69"/>
                    </a:lnTo>
                    <a:lnTo>
                      <a:pt x="159" y="57"/>
                    </a:lnTo>
                    <a:close/>
                  </a:path>
                </a:pathLst>
              </a:custGeom>
              <a:solidFill>
                <a:srgbClr val="CE89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5" name="Freeform 39"/>
              <p:cNvSpPr>
                <a:spLocks/>
              </p:cNvSpPr>
              <p:nvPr/>
            </p:nvSpPr>
            <p:spPr bwMode="auto">
              <a:xfrm flipH="1">
                <a:off x="2540" y="2968"/>
                <a:ext cx="73" cy="49"/>
              </a:xfrm>
              <a:custGeom>
                <a:avLst/>
                <a:gdLst>
                  <a:gd name="T0" fmla="*/ 4 w 148"/>
                  <a:gd name="T1" fmla="*/ 2 h 98"/>
                  <a:gd name="T2" fmla="*/ 4 w 148"/>
                  <a:gd name="T3" fmla="*/ 2 h 98"/>
                  <a:gd name="T4" fmla="*/ 3 w 148"/>
                  <a:gd name="T5" fmla="*/ 2 h 98"/>
                  <a:gd name="T6" fmla="*/ 2 w 148"/>
                  <a:gd name="T7" fmla="*/ 2 h 98"/>
                  <a:gd name="T8" fmla="*/ 2 w 148"/>
                  <a:gd name="T9" fmla="*/ 2 h 98"/>
                  <a:gd name="T10" fmla="*/ 1 w 148"/>
                  <a:gd name="T11" fmla="*/ 1 h 98"/>
                  <a:gd name="T12" fmla="*/ 1 w 148"/>
                  <a:gd name="T13" fmla="*/ 1 h 98"/>
                  <a:gd name="T14" fmla="*/ 0 w 148"/>
                  <a:gd name="T15" fmla="*/ 1 h 98"/>
                  <a:gd name="T16" fmla="*/ 0 w 148"/>
                  <a:gd name="T17" fmla="*/ 0 h 98"/>
                  <a:gd name="T18" fmla="*/ 0 w 148"/>
                  <a:gd name="T19" fmla="*/ 1 h 98"/>
                  <a:gd name="T20" fmla="*/ 0 w 148"/>
                  <a:gd name="T21" fmla="*/ 1 h 98"/>
                  <a:gd name="T22" fmla="*/ 0 w 148"/>
                  <a:gd name="T23" fmla="*/ 2 h 98"/>
                  <a:gd name="T24" fmla="*/ 0 w 148"/>
                  <a:gd name="T25" fmla="*/ 2 h 98"/>
                  <a:gd name="T26" fmla="*/ 0 w 148"/>
                  <a:gd name="T27" fmla="*/ 2 h 98"/>
                  <a:gd name="T28" fmla="*/ 1 w 148"/>
                  <a:gd name="T29" fmla="*/ 3 h 98"/>
                  <a:gd name="T30" fmla="*/ 1 w 148"/>
                  <a:gd name="T31" fmla="*/ 3 h 98"/>
                  <a:gd name="T32" fmla="*/ 2 w 148"/>
                  <a:gd name="T33" fmla="*/ 3 h 98"/>
                  <a:gd name="T34" fmla="*/ 2 w 148"/>
                  <a:gd name="T35" fmla="*/ 3 h 98"/>
                  <a:gd name="T36" fmla="*/ 3 w 148"/>
                  <a:gd name="T37" fmla="*/ 3 h 98"/>
                  <a:gd name="T38" fmla="*/ 4 w 148"/>
                  <a:gd name="T39" fmla="*/ 3 h 98"/>
                  <a:gd name="T40" fmla="*/ 4 w 148"/>
                  <a:gd name="T41" fmla="*/ 3 h 98"/>
                  <a:gd name="T42" fmla="*/ 4 w 148"/>
                  <a:gd name="T43" fmla="*/ 3 h 98"/>
                  <a:gd name="T44" fmla="*/ 4 w 148"/>
                  <a:gd name="T45" fmla="*/ 3 h 98"/>
                  <a:gd name="T46" fmla="*/ 4 w 148"/>
                  <a:gd name="T47" fmla="*/ 2 h 98"/>
                  <a:gd name="T48" fmla="*/ 4 w 148"/>
                  <a:gd name="T49" fmla="*/ 2 h 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8"/>
                  <a:gd name="T76" fmla="*/ 0 h 98"/>
                  <a:gd name="T77" fmla="*/ 148 w 148"/>
                  <a:gd name="T78" fmla="*/ 98 h 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8" h="98">
                    <a:moveTo>
                      <a:pt x="147" y="52"/>
                    </a:moveTo>
                    <a:lnTo>
                      <a:pt x="130" y="50"/>
                    </a:lnTo>
                    <a:lnTo>
                      <a:pt x="113" y="47"/>
                    </a:lnTo>
                    <a:lnTo>
                      <a:pt x="96" y="42"/>
                    </a:lnTo>
                    <a:lnTo>
                      <a:pt x="76" y="36"/>
                    </a:lnTo>
                    <a:lnTo>
                      <a:pt x="57" y="29"/>
                    </a:lnTo>
                    <a:lnTo>
                      <a:pt x="38" y="21"/>
                    </a:lnTo>
                    <a:lnTo>
                      <a:pt x="19" y="1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20" y="64"/>
                    </a:lnTo>
                    <a:lnTo>
                      <a:pt x="39" y="73"/>
                    </a:lnTo>
                    <a:lnTo>
                      <a:pt x="58" y="80"/>
                    </a:lnTo>
                    <a:lnTo>
                      <a:pt x="76" y="87"/>
                    </a:lnTo>
                    <a:lnTo>
                      <a:pt x="95" y="92"/>
                    </a:lnTo>
                    <a:lnTo>
                      <a:pt x="112" y="95"/>
                    </a:lnTo>
                    <a:lnTo>
                      <a:pt x="130" y="97"/>
                    </a:lnTo>
                    <a:lnTo>
                      <a:pt x="148" y="98"/>
                    </a:lnTo>
                    <a:lnTo>
                      <a:pt x="147" y="87"/>
                    </a:lnTo>
                    <a:lnTo>
                      <a:pt x="147" y="75"/>
                    </a:lnTo>
                    <a:lnTo>
                      <a:pt x="147" y="64"/>
                    </a:lnTo>
                    <a:lnTo>
                      <a:pt x="147" y="52"/>
                    </a:lnTo>
                    <a:close/>
                  </a:path>
                </a:pathLst>
              </a:custGeom>
              <a:solidFill>
                <a:srgbClr val="D693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6" name="Freeform 40"/>
              <p:cNvSpPr>
                <a:spLocks/>
              </p:cNvSpPr>
              <p:nvPr/>
            </p:nvSpPr>
            <p:spPr bwMode="auto">
              <a:xfrm flipH="1">
                <a:off x="2543" y="2969"/>
                <a:ext cx="67" cy="47"/>
              </a:xfrm>
              <a:custGeom>
                <a:avLst/>
                <a:gdLst>
                  <a:gd name="T0" fmla="*/ 4 w 134"/>
                  <a:gd name="T1" fmla="*/ 2 h 93"/>
                  <a:gd name="T2" fmla="*/ 3 w 134"/>
                  <a:gd name="T3" fmla="*/ 2 h 93"/>
                  <a:gd name="T4" fmla="*/ 3 w 134"/>
                  <a:gd name="T5" fmla="*/ 2 h 93"/>
                  <a:gd name="T6" fmla="*/ 2 w 134"/>
                  <a:gd name="T7" fmla="*/ 2 h 93"/>
                  <a:gd name="T8" fmla="*/ 2 w 134"/>
                  <a:gd name="T9" fmla="*/ 2 h 93"/>
                  <a:gd name="T10" fmla="*/ 1 w 134"/>
                  <a:gd name="T11" fmla="*/ 1 h 93"/>
                  <a:gd name="T12" fmla="*/ 1 w 134"/>
                  <a:gd name="T13" fmla="*/ 1 h 93"/>
                  <a:gd name="T14" fmla="*/ 1 w 134"/>
                  <a:gd name="T15" fmla="*/ 1 h 93"/>
                  <a:gd name="T16" fmla="*/ 0 w 134"/>
                  <a:gd name="T17" fmla="*/ 0 h 93"/>
                  <a:gd name="T18" fmla="*/ 0 w 134"/>
                  <a:gd name="T19" fmla="*/ 1 h 93"/>
                  <a:gd name="T20" fmla="*/ 0 w 134"/>
                  <a:gd name="T21" fmla="*/ 1 h 93"/>
                  <a:gd name="T22" fmla="*/ 0 w 134"/>
                  <a:gd name="T23" fmla="*/ 2 h 93"/>
                  <a:gd name="T24" fmla="*/ 0 w 134"/>
                  <a:gd name="T25" fmla="*/ 2 h 93"/>
                  <a:gd name="T26" fmla="*/ 1 w 134"/>
                  <a:gd name="T27" fmla="*/ 2 h 93"/>
                  <a:gd name="T28" fmla="*/ 1 w 134"/>
                  <a:gd name="T29" fmla="*/ 3 h 93"/>
                  <a:gd name="T30" fmla="*/ 1 w 134"/>
                  <a:gd name="T31" fmla="*/ 3 h 93"/>
                  <a:gd name="T32" fmla="*/ 2 w 134"/>
                  <a:gd name="T33" fmla="*/ 3 h 93"/>
                  <a:gd name="T34" fmla="*/ 2 w 134"/>
                  <a:gd name="T35" fmla="*/ 3 h 93"/>
                  <a:gd name="T36" fmla="*/ 3 w 134"/>
                  <a:gd name="T37" fmla="*/ 3 h 93"/>
                  <a:gd name="T38" fmla="*/ 3 w 134"/>
                  <a:gd name="T39" fmla="*/ 3 h 93"/>
                  <a:gd name="T40" fmla="*/ 4 w 134"/>
                  <a:gd name="T41" fmla="*/ 3 h 93"/>
                  <a:gd name="T42" fmla="*/ 4 w 134"/>
                  <a:gd name="T43" fmla="*/ 3 h 93"/>
                  <a:gd name="T44" fmla="*/ 4 w 134"/>
                  <a:gd name="T45" fmla="*/ 3 h 93"/>
                  <a:gd name="T46" fmla="*/ 4 w 134"/>
                  <a:gd name="T47" fmla="*/ 2 h 93"/>
                  <a:gd name="T48" fmla="*/ 4 w 134"/>
                  <a:gd name="T49" fmla="*/ 2 h 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4"/>
                  <a:gd name="T76" fmla="*/ 0 h 93"/>
                  <a:gd name="T77" fmla="*/ 134 w 134"/>
                  <a:gd name="T78" fmla="*/ 93 h 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4" h="93">
                    <a:moveTo>
                      <a:pt x="134" y="47"/>
                    </a:moveTo>
                    <a:lnTo>
                      <a:pt x="120" y="45"/>
                    </a:lnTo>
                    <a:lnTo>
                      <a:pt x="104" y="43"/>
                    </a:lnTo>
                    <a:lnTo>
                      <a:pt x="88" y="39"/>
                    </a:lnTo>
                    <a:lnTo>
                      <a:pt x="70" y="33"/>
                    </a:lnTo>
                    <a:lnTo>
                      <a:pt x="52" y="28"/>
                    </a:lnTo>
                    <a:lnTo>
                      <a:pt x="35" y="20"/>
                    </a:lnTo>
                    <a:lnTo>
                      <a:pt x="18" y="1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28"/>
                    </a:lnTo>
                    <a:lnTo>
                      <a:pt x="0" y="41"/>
                    </a:lnTo>
                    <a:lnTo>
                      <a:pt x="0" y="54"/>
                    </a:lnTo>
                    <a:lnTo>
                      <a:pt x="19" y="62"/>
                    </a:lnTo>
                    <a:lnTo>
                      <a:pt x="36" y="70"/>
                    </a:lnTo>
                    <a:lnTo>
                      <a:pt x="52" y="77"/>
                    </a:lnTo>
                    <a:lnTo>
                      <a:pt x="69" y="83"/>
                    </a:lnTo>
                    <a:lnTo>
                      <a:pt x="85" y="88"/>
                    </a:lnTo>
                    <a:lnTo>
                      <a:pt x="102" y="91"/>
                    </a:lnTo>
                    <a:lnTo>
                      <a:pt x="118" y="92"/>
                    </a:lnTo>
                    <a:lnTo>
                      <a:pt x="134" y="93"/>
                    </a:lnTo>
                    <a:lnTo>
                      <a:pt x="134" y="82"/>
                    </a:lnTo>
                    <a:lnTo>
                      <a:pt x="134" y="70"/>
                    </a:lnTo>
                    <a:lnTo>
                      <a:pt x="134" y="59"/>
                    </a:lnTo>
                    <a:lnTo>
                      <a:pt x="134" y="47"/>
                    </a:lnTo>
                    <a:close/>
                  </a:path>
                </a:pathLst>
              </a:custGeom>
              <a:solidFill>
                <a:srgbClr val="DB99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7" name="Freeform 41"/>
              <p:cNvSpPr>
                <a:spLocks/>
              </p:cNvSpPr>
              <p:nvPr/>
            </p:nvSpPr>
            <p:spPr bwMode="auto">
              <a:xfrm flipH="1">
                <a:off x="2546" y="2972"/>
                <a:ext cx="60" cy="44"/>
              </a:xfrm>
              <a:custGeom>
                <a:avLst/>
                <a:gdLst>
                  <a:gd name="T0" fmla="*/ 3 w 121"/>
                  <a:gd name="T1" fmla="*/ 1 h 88"/>
                  <a:gd name="T2" fmla="*/ 3 w 121"/>
                  <a:gd name="T3" fmla="*/ 1 h 88"/>
                  <a:gd name="T4" fmla="*/ 2 w 121"/>
                  <a:gd name="T5" fmla="*/ 1 h 88"/>
                  <a:gd name="T6" fmla="*/ 2 w 121"/>
                  <a:gd name="T7" fmla="*/ 1 h 88"/>
                  <a:gd name="T8" fmla="*/ 1 w 121"/>
                  <a:gd name="T9" fmla="*/ 1 h 88"/>
                  <a:gd name="T10" fmla="*/ 1 w 121"/>
                  <a:gd name="T11" fmla="*/ 1 h 88"/>
                  <a:gd name="T12" fmla="*/ 0 w 121"/>
                  <a:gd name="T13" fmla="*/ 1 h 88"/>
                  <a:gd name="T14" fmla="*/ 0 w 121"/>
                  <a:gd name="T15" fmla="*/ 1 h 88"/>
                  <a:gd name="T16" fmla="*/ 0 w 121"/>
                  <a:gd name="T17" fmla="*/ 0 h 88"/>
                  <a:gd name="T18" fmla="*/ 0 w 121"/>
                  <a:gd name="T19" fmla="*/ 1 h 88"/>
                  <a:gd name="T20" fmla="*/ 0 w 121"/>
                  <a:gd name="T21" fmla="*/ 1 h 88"/>
                  <a:gd name="T22" fmla="*/ 0 w 121"/>
                  <a:gd name="T23" fmla="*/ 1 h 88"/>
                  <a:gd name="T24" fmla="*/ 0 w 121"/>
                  <a:gd name="T25" fmla="*/ 1 h 88"/>
                  <a:gd name="T26" fmla="*/ 0 w 121"/>
                  <a:gd name="T27" fmla="*/ 1 h 88"/>
                  <a:gd name="T28" fmla="*/ 1 w 121"/>
                  <a:gd name="T29" fmla="*/ 3 h 88"/>
                  <a:gd name="T30" fmla="*/ 1 w 121"/>
                  <a:gd name="T31" fmla="*/ 3 h 88"/>
                  <a:gd name="T32" fmla="*/ 1 w 121"/>
                  <a:gd name="T33" fmla="*/ 3 h 88"/>
                  <a:gd name="T34" fmla="*/ 2 w 121"/>
                  <a:gd name="T35" fmla="*/ 3 h 88"/>
                  <a:gd name="T36" fmla="*/ 2 w 121"/>
                  <a:gd name="T37" fmla="*/ 3 h 88"/>
                  <a:gd name="T38" fmla="*/ 3 w 121"/>
                  <a:gd name="T39" fmla="*/ 3 h 88"/>
                  <a:gd name="T40" fmla="*/ 3 w 121"/>
                  <a:gd name="T41" fmla="*/ 3 h 88"/>
                  <a:gd name="T42" fmla="*/ 3 w 121"/>
                  <a:gd name="T43" fmla="*/ 3 h 88"/>
                  <a:gd name="T44" fmla="*/ 3 w 121"/>
                  <a:gd name="T45" fmla="*/ 3 h 88"/>
                  <a:gd name="T46" fmla="*/ 3 w 121"/>
                  <a:gd name="T47" fmla="*/ 1 h 88"/>
                  <a:gd name="T48" fmla="*/ 3 w 121"/>
                  <a:gd name="T49" fmla="*/ 1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1"/>
                  <a:gd name="T76" fmla="*/ 0 h 88"/>
                  <a:gd name="T77" fmla="*/ 121 w 121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1" h="88">
                    <a:moveTo>
                      <a:pt x="121" y="42"/>
                    </a:moveTo>
                    <a:lnTo>
                      <a:pt x="108" y="41"/>
                    </a:lnTo>
                    <a:lnTo>
                      <a:pt x="95" y="38"/>
                    </a:lnTo>
                    <a:lnTo>
                      <a:pt x="80" y="34"/>
                    </a:lnTo>
                    <a:lnTo>
                      <a:pt x="63" y="30"/>
                    </a:lnTo>
                    <a:lnTo>
                      <a:pt x="47" y="24"/>
                    </a:lnTo>
                    <a:lnTo>
                      <a:pt x="31" y="17"/>
                    </a:lnTo>
                    <a:lnTo>
                      <a:pt x="15" y="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0" y="54"/>
                    </a:lnTo>
                    <a:lnTo>
                      <a:pt x="16" y="61"/>
                    </a:lnTo>
                    <a:lnTo>
                      <a:pt x="32" y="68"/>
                    </a:lnTo>
                    <a:lnTo>
                      <a:pt x="47" y="73"/>
                    </a:lnTo>
                    <a:lnTo>
                      <a:pt x="62" y="78"/>
                    </a:lnTo>
                    <a:lnTo>
                      <a:pt x="77" y="83"/>
                    </a:lnTo>
                    <a:lnTo>
                      <a:pt x="92" y="85"/>
                    </a:lnTo>
                    <a:lnTo>
                      <a:pt x="106" y="87"/>
                    </a:lnTo>
                    <a:lnTo>
                      <a:pt x="121" y="88"/>
                    </a:lnTo>
                    <a:lnTo>
                      <a:pt x="121" y="77"/>
                    </a:lnTo>
                    <a:lnTo>
                      <a:pt x="121" y="65"/>
                    </a:lnTo>
                    <a:lnTo>
                      <a:pt x="121" y="54"/>
                    </a:lnTo>
                    <a:lnTo>
                      <a:pt x="121" y="42"/>
                    </a:lnTo>
                    <a:close/>
                  </a:path>
                </a:pathLst>
              </a:custGeom>
              <a:solidFill>
                <a:srgbClr val="E0A0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8" name="Freeform 42"/>
              <p:cNvSpPr>
                <a:spLocks/>
              </p:cNvSpPr>
              <p:nvPr/>
            </p:nvSpPr>
            <p:spPr bwMode="auto">
              <a:xfrm flipH="1">
                <a:off x="2549" y="2974"/>
                <a:ext cx="54" cy="42"/>
              </a:xfrm>
              <a:custGeom>
                <a:avLst/>
                <a:gdLst>
                  <a:gd name="T0" fmla="*/ 3 w 108"/>
                  <a:gd name="T1" fmla="*/ 2 h 83"/>
                  <a:gd name="T2" fmla="*/ 3 w 108"/>
                  <a:gd name="T3" fmla="*/ 2 h 83"/>
                  <a:gd name="T4" fmla="*/ 3 w 108"/>
                  <a:gd name="T5" fmla="*/ 2 h 83"/>
                  <a:gd name="T6" fmla="*/ 3 w 108"/>
                  <a:gd name="T7" fmla="*/ 1 h 83"/>
                  <a:gd name="T8" fmla="*/ 2 w 108"/>
                  <a:gd name="T9" fmla="*/ 1 h 83"/>
                  <a:gd name="T10" fmla="*/ 2 w 108"/>
                  <a:gd name="T11" fmla="*/ 1 h 83"/>
                  <a:gd name="T12" fmla="*/ 1 w 108"/>
                  <a:gd name="T13" fmla="*/ 1 h 83"/>
                  <a:gd name="T14" fmla="*/ 1 w 108"/>
                  <a:gd name="T15" fmla="*/ 1 h 83"/>
                  <a:gd name="T16" fmla="*/ 0 w 108"/>
                  <a:gd name="T17" fmla="*/ 0 h 83"/>
                  <a:gd name="T18" fmla="*/ 0 w 108"/>
                  <a:gd name="T19" fmla="*/ 1 h 83"/>
                  <a:gd name="T20" fmla="*/ 0 w 108"/>
                  <a:gd name="T21" fmla="*/ 1 h 83"/>
                  <a:gd name="T22" fmla="*/ 0 w 108"/>
                  <a:gd name="T23" fmla="*/ 2 h 83"/>
                  <a:gd name="T24" fmla="*/ 0 w 108"/>
                  <a:gd name="T25" fmla="*/ 2 h 83"/>
                  <a:gd name="T26" fmla="*/ 1 w 108"/>
                  <a:gd name="T27" fmla="*/ 2 h 83"/>
                  <a:gd name="T28" fmla="*/ 1 w 108"/>
                  <a:gd name="T29" fmla="*/ 3 h 83"/>
                  <a:gd name="T30" fmla="*/ 2 w 108"/>
                  <a:gd name="T31" fmla="*/ 3 h 83"/>
                  <a:gd name="T32" fmla="*/ 2 w 108"/>
                  <a:gd name="T33" fmla="*/ 3 h 83"/>
                  <a:gd name="T34" fmla="*/ 3 w 108"/>
                  <a:gd name="T35" fmla="*/ 3 h 83"/>
                  <a:gd name="T36" fmla="*/ 3 w 108"/>
                  <a:gd name="T37" fmla="*/ 3 h 83"/>
                  <a:gd name="T38" fmla="*/ 3 w 108"/>
                  <a:gd name="T39" fmla="*/ 3 h 83"/>
                  <a:gd name="T40" fmla="*/ 3 w 108"/>
                  <a:gd name="T41" fmla="*/ 3 h 83"/>
                  <a:gd name="T42" fmla="*/ 3 w 108"/>
                  <a:gd name="T43" fmla="*/ 3 h 83"/>
                  <a:gd name="T44" fmla="*/ 3 w 108"/>
                  <a:gd name="T45" fmla="*/ 2 h 83"/>
                  <a:gd name="T46" fmla="*/ 3 w 108"/>
                  <a:gd name="T47" fmla="*/ 2 h 83"/>
                  <a:gd name="T48" fmla="*/ 3 w 108"/>
                  <a:gd name="T49" fmla="*/ 2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83"/>
                  <a:gd name="T77" fmla="*/ 108 w 108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83">
                    <a:moveTo>
                      <a:pt x="108" y="37"/>
                    </a:moveTo>
                    <a:lnTo>
                      <a:pt x="98" y="36"/>
                    </a:lnTo>
                    <a:lnTo>
                      <a:pt x="85" y="34"/>
                    </a:lnTo>
                    <a:lnTo>
                      <a:pt x="71" y="30"/>
                    </a:lnTo>
                    <a:lnTo>
                      <a:pt x="58" y="27"/>
                    </a:lnTo>
                    <a:lnTo>
                      <a:pt x="43" y="22"/>
                    </a:lnTo>
                    <a:lnTo>
                      <a:pt x="28" y="16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7"/>
                    </a:lnTo>
                    <a:lnTo>
                      <a:pt x="0" y="40"/>
                    </a:lnTo>
                    <a:lnTo>
                      <a:pt x="0" y="53"/>
                    </a:lnTo>
                    <a:lnTo>
                      <a:pt x="15" y="60"/>
                    </a:lnTo>
                    <a:lnTo>
                      <a:pt x="29" y="66"/>
                    </a:lnTo>
                    <a:lnTo>
                      <a:pt x="43" y="70"/>
                    </a:lnTo>
                    <a:lnTo>
                      <a:pt x="55" y="75"/>
                    </a:lnTo>
                    <a:lnTo>
                      <a:pt x="69" y="79"/>
                    </a:lnTo>
                    <a:lnTo>
                      <a:pt x="82" y="81"/>
                    </a:lnTo>
                    <a:lnTo>
                      <a:pt x="94" y="82"/>
                    </a:lnTo>
                    <a:lnTo>
                      <a:pt x="107" y="83"/>
                    </a:lnTo>
                    <a:lnTo>
                      <a:pt x="108" y="72"/>
                    </a:lnTo>
                    <a:lnTo>
                      <a:pt x="108" y="60"/>
                    </a:lnTo>
                    <a:lnTo>
                      <a:pt x="108" y="49"/>
                    </a:lnTo>
                    <a:lnTo>
                      <a:pt x="108" y="37"/>
                    </a:lnTo>
                    <a:close/>
                  </a:path>
                </a:pathLst>
              </a:custGeom>
              <a:solidFill>
                <a:srgbClr val="E8AA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9" name="Freeform 43"/>
              <p:cNvSpPr>
                <a:spLocks/>
              </p:cNvSpPr>
              <p:nvPr/>
            </p:nvSpPr>
            <p:spPr bwMode="auto">
              <a:xfrm flipH="1">
                <a:off x="2551" y="2976"/>
                <a:ext cx="49" cy="40"/>
              </a:xfrm>
              <a:custGeom>
                <a:avLst/>
                <a:gdLst>
                  <a:gd name="T0" fmla="*/ 4 w 97"/>
                  <a:gd name="T1" fmla="*/ 2 h 79"/>
                  <a:gd name="T2" fmla="*/ 3 w 97"/>
                  <a:gd name="T3" fmla="*/ 1 h 79"/>
                  <a:gd name="T4" fmla="*/ 3 w 97"/>
                  <a:gd name="T5" fmla="*/ 1 h 79"/>
                  <a:gd name="T6" fmla="*/ 2 w 97"/>
                  <a:gd name="T7" fmla="*/ 1 h 79"/>
                  <a:gd name="T8" fmla="*/ 2 w 97"/>
                  <a:gd name="T9" fmla="*/ 1 h 79"/>
                  <a:gd name="T10" fmla="*/ 2 w 97"/>
                  <a:gd name="T11" fmla="*/ 1 h 79"/>
                  <a:gd name="T12" fmla="*/ 1 w 97"/>
                  <a:gd name="T13" fmla="*/ 1 h 79"/>
                  <a:gd name="T14" fmla="*/ 1 w 97"/>
                  <a:gd name="T15" fmla="*/ 1 h 79"/>
                  <a:gd name="T16" fmla="*/ 0 w 97"/>
                  <a:gd name="T17" fmla="*/ 0 h 79"/>
                  <a:gd name="T18" fmla="*/ 0 w 97"/>
                  <a:gd name="T19" fmla="*/ 1 h 79"/>
                  <a:gd name="T20" fmla="*/ 0 w 97"/>
                  <a:gd name="T21" fmla="*/ 1 h 79"/>
                  <a:gd name="T22" fmla="*/ 0 w 97"/>
                  <a:gd name="T23" fmla="*/ 2 h 79"/>
                  <a:gd name="T24" fmla="*/ 0 w 97"/>
                  <a:gd name="T25" fmla="*/ 2 h 79"/>
                  <a:gd name="T26" fmla="*/ 1 w 97"/>
                  <a:gd name="T27" fmla="*/ 2 h 79"/>
                  <a:gd name="T28" fmla="*/ 1 w 97"/>
                  <a:gd name="T29" fmla="*/ 2 h 79"/>
                  <a:gd name="T30" fmla="*/ 2 w 97"/>
                  <a:gd name="T31" fmla="*/ 3 h 79"/>
                  <a:gd name="T32" fmla="*/ 2 w 97"/>
                  <a:gd name="T33" fmla="*/ 3 h 79"/>
                  <a:gd name="T34" fmla="*/ 2 w 97"/>
                  <a:gd name="T35" fmla="*/ 3 h 79"/>
                  <a:gd name="T36" fmla="*/ 3 w 97"/>
                  <a:gd name="T37" fmla="*/ 3 h 79"/>
                  <a:gd name="T38" fmla="*/ 3 w 97"/>
                  <a:gd name="T39" fmla="*/ 3 h 79"/>
                  <a:gd name="T40" fmla="*/ 3 w 97"/>
                  <a:gd name="T41" fmla="*/ 3 h 79"/>
                  <a:gd name="T42" fmla="*/ 3 w 97"/>
                  <a:gd name="T43" fmla="*/ 3 h 79"/>
                  <a:gd name="T44" fmla="*/ 3 w 97"/>
                  <a:gd name="T45" fmla="*/ 2 h 79"/>
                  <a:gd name="T46" fmla="*/ 4 w 97"/>
                  <a:gd name="T47" fmla="*/ 2 h 79"/>
                  <a:gd name="T48" fmla="*/ 4 w 97"/>
                  <a:gd name="T49" fmla="*/ 2 h 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7"/>
                  <a:gd name="T76" fmla="*/ 0 h 79"/>
                  <a:gd name="T77" fmla="*/ 97 w 97"/>
                  <a:gd name="T78" fmla="*/ 79 h 7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7" h="79">
                    <a:moveTo>
                      <a:pt x="97" y="33"/>
                    </a:moveTo>
                    <a:lnTo>
                      <a:pt x="86" y="32"/>
                    </a:lnTo>
                    <a:lnTo>
                      <a:pt x="76" y="30"/>
                    </a:lnTo>
                    <a:lnTo>
                      <a:pt x="63" y="27"/>
                    </a:lnTo>
                    <a:lnTo>
                      <a:pt x="51" y="24"/>
                    </a:lnTo>
                    <a:lnTo>
                      <a:pt x="37" y="19"/>
                    </a:lnTo>
                    <a:lnTo>
                      <a:pt x="24" y="15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0" y="54"/>
                    </a:lnTo>
                    <a:lnTo>
                      <a:pt x="14" y="60"/>
                    </a:lnTo>
                    <a:lnTo>
                      <a:pt x="26" y="64"/>
                    </a:lnTo>
                    <a:lnTo>
                      <a:pt x="38" y="68"/>
                    </a:lnTo>
                    <a:lnTo>
                      <a:pt x="49" y="71"/>
                    </a:lnTo>
                    <a:lnTo>
                      <a:pt x="61" y="75"/>
                    </a:lnTo>
                    <a:lnTo>
                      <a:pt x="73" y="77"/>
                    </a:lnTo>
                    <a:lnTo>
                      <a:pt x="83" y="78"/>
                    </a:lnTo>
                    <a:lnTo>
                      <a:pt x="94" y="79"/>
                    </a:lnTo>
                    <a:lnTo>
                      <a:pt x="94" y="68"/>
                    </a:lnTo>
                    <a:lnTo>
                      <a:pt x="96" y="56"/>
                    </a:lnTo>
                    <a:lnTo>
                      <a:pt x="97" y="45"/>
                    </a:lnTo>
                    <a:lnTo>
                      <a:pt x="97" y="33"/>
                    </a:lnTo>
                    <a:close/>
                  </a:path>
                </a:pathLst>
              </a:custGeom>
              <a:solidFill>
                <a:srgbClr val="EDB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0" name="Freeform 44"/>
              <p:cNvSpPr>
                <a:spLocks/>
              </p:cNvSpPr>
              <p:nvPr/>
            </p:nvSpPr>
            <p:spPr bwMode="auto">
              <a:xfrm flipH="1">
                <a:off x="2555" y="2978"/>
                <a:ext cx="41" cy="37"/>
              </a:xfrm>
              <a:custGeom>
                <a:avLst/>
                <a:gdLst>
                  <a:gd name="T0" fmla="*/ 2 w 83"/>
                  <a:gd name="T1" fmla="*/ 1 h 74"/>
                  <a:gd name="T2" fmla="*/ 2 w 83"/>
                  <a:gd name="T3" fmla="*/ 1 h 74"/>
                  <a:gd name="T4" fmla="*/ 2 w 83"/>
                  <a:gd name="T5" fmla="*/ 1 h 74"/>
                  <a:gd name="T6" fmla="*/ 1 w 83"/>
                  <a:gd name="T7" fmla="*/ 1 h 74"/>
                  <a:gd name="T8" fmla="*/ 1 w 83"/>
                  <a:gd name="T9" fmla="*/ 1 h 74"/>
                  <a:gd name="T10" fmla="*/ 1 w 83"/>
                  <a:gd name="T11" fmla="*/ 1 h 74"/>
                  <a:gd name="T12" fmla="*/ 0 w 83"/>
                  <a:gd name="T13" fmla="*/ 1 h 74"/>
                  <a:gd name="T14" fmla="*/ 0 w 83"/>
                  <a:gd name="T15" fmla="*/ 1 h 74"/>
                  <a:gd name="T16" fmla="*/ 0 w 83"/>
                  <a:gd name="T17" fmla="*/ 0 h 74"/>
                  <a:gd name="T18" fmla="*/ 0 w 83"/>
                  <a:gd name="T19" fmla="*/ 1 h 74"/>
                  <a:gd name="T20" fmla="*/ 0 w 83"/>
                  <a:gd name="T21" fmla="*/ 1 h 74"/>
                  <a:gd name="T22" fmla="*/ 0 w 83"/>
                  <a:gd name="T23" fmla="*/ 1 h 74"/>
                  <a:gd name="T24" fmla="*/ 0 w 83"/>
                  <a:gd name="T25" fmla="*/ 1 h 74"/>
                  <a:gd name="T26" fmla="*/ 0 w 83"/>
                  <a:gd name="T27" fmla="*/ 1 h 74"/>
                  <a:gd name="T28" fmla="*/ 0 w 83"/>
                  <a:gd name="T29" fmla="*/ 1 h 74"/>
                  <a:gd name="T30" fmla="*/ 1 w 83"/>
                  <a:gd name="T31" fmla="*/ 2 h 74"/>
                  <a:gd name="T32" fmla="*/ 1 w 83"/>
                  <a:gd name="T33" fmla="*/ 2 h 74"/>
                  <a:gd name="T34" fmla="*/ 1 w 83"/>
                  <a:gd name="T35" fmla="*/ 2 h 74"/>
                  <a:gd name="T36" fmla="*/ 1 w 83"/>
                  <a:gd name="T37" fmla="*/ 2 h 74"/>
                  <a:gd name="T38" fmla="*/ 2 w 83"/>
                  <a:gd name="T39" fmla="*/ 2 h 74"/>
                  <a:gd name="T40" fmla="*/ 2 w 83"/>
                  <a:gd name="T41" fmla="*/ 2 h 74"/>
                  <a:gd name="T42" fmla="*/ 2 w 83"/>
                  <a:gd name="T43" fmla="*/ 1 h 74"/>
                  <a:gd name="T44" fmla="*/ 2 w 83"/>
                  <a:gd name="T45" fmla="*/ 1 h 74"/>
                  <a:gd name="T46" fmla="*/ 2 w 83"/>
                  <a:gd name="T47" fmla="*/ 1 h 74"/>
                  <a:gd name="T48" fmla="*/ 2 w 83"/>
                  <a:gd name="T49" fmla="*/ 1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74"/>
                  <a:gd name="T77" fmla="*/ 83 w 83"/>
                  <a:gd name="T78" fmla="*/ 74 h 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74">
                    <a:moveTo>
                      <a:pt x="83" y="28"/>
                    </a:moveTo>
                    <a:lnTo>
                      <a:pt x="76" y="27"/>
                    </a:lnTo>
                    <a:lnTo>
                      <a:pt x="67" y="26"/>
                    </a:lnTo>
                    <a:lnTo>
                      <a:pt x="55" y="23"/>
                    </a:lnTo>
                    <a:lnTo>
                      <a:pt x="45" y="21"/>
                    </a:lnTo>
                    <a:lnTo>
                      <a:pt x="32" y="18"/>
                    </a:lnTo>
                    <a:lnTo>
                      <a:pt x="21" y="13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7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11" y="58"/>
                    </a:lnTo>
                    <a:lnTo>
                      <a:pt x="23" y="61"/>
                    </a:lnTo>
                    <a:lnTo>
                      <a:pt x="33" y="65"/>
                    </a:lnTo>
                    <a:lnTo>
                      <a:pt x="42" y="67"/>
                    </a:lnTo>
                    <a:lnTo>
                      <a:pt x="53" y="69"/>
                    </a:lnTo>
                    <a:lnTo>
                      <a:pt x="62" y="72"/>
                    </a:lnTo>
                    <a:lnTo>
                      <a:pt x="71" y="73"/>
                    </a:lnTo>
                    <a:lnTo>
                      <a:pt x="82" y="74"/>
                    </a:lnTo>
                    <a:lnTo>
                      <a:pt x="82" y="62"/>
                    </a:lnTo>
                    <a:lnTo>
                      <a:pt x="83" y="51"/>
                    </a:lnTo>
                    <a:lnTo>
                      <a:pt x="83" y="39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2B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1" name="Freeform 45"/>
              <p:cNvSpPr>
                <a:spLocks/>
              </p:cNvSpPr>
              <p:nvPr/>
            </p:nvSpPr>
            <p:spPr bwMode="auto">
              <a:xfrm flipH="1">
                <a:off x="2557" y="2980"/>
                <a:ext cx="36" cy="34"/>
              </a:xfrm>
              <a:custGeom>
                <a:avLst/>
                <a:gdLst>
                  <a:gd name="T0" fmla="*/ 3 w 70"/>
                  <a:gd name="T1" fmla="*/ 0 h 69"/>
                  <a:gd name="T2" fmla="*/ 3 w 70"/>
                  <a:gd name="T3" fmla="*/ 0 h 69"/>
                  <a:gd name="T4" fmla="*/ 2 w 70"/>
                  <a:gd name="T5" fmla="*/ 0 h 69"/>
                  <a:gd name="T6" fmla="*/ 2 w 70"/>
                  <a:gd name="T7" fmla="*/ 0 h 69"/>
                  <a:gd name="T8" fmla="*/ 2 w 70"/>
                  <a:gd name="T9" fmla="*/ 0 h 69"/>
                  <a:gd name="T10" fmla="*/ 1 w 70"/>
                  <a:gd name="T11" fmla="*/ 0 h 69"/>
                  <a:gd name="T12" fmla="*/ 1 w 70"/>
                  <a:gd name="T13" fmla="*/ 0 h 69"/>
                  <a:gd name="T14" fmla="*/ 1 w 70"/>
                  <a:gd name="T15" fmla="*/ 0 h 69"/>
                  <a:gd name="T16" fmla="*/ 0 w 70"/>
                  <a:gd name="T17" fmla="*/ 0 h 69"/>
                  <a:gd name="T18" fmla="*/ 0 w 70"/>
                  <a:gd name="T19" fmla="*/ 0 h 69"/>
                  <a:gd name="T20" fmla="*/ 0 w 70"/>
                  <a:gd name="T21" fmla="*/ 0 h 69"/>
                  <a:gd name="T22" fmla="*/ 0 w 70"/>
                  <a:gd name="T23" fmla="*/ 1 h 69"/>
                  <a:gd name="T24" fmla="*/ 0 w 70"/>
                  <a:gd name="T25" fmla="*/ 1 h 69"/>
                  <a:gd name="T26" fmla="*/ 1 w 70"/>
                  <a:gd name="T27" fmla="*/ 1 h 69"/>
                  <a:gd name="T28" fmla="*/ 1 w 70"/>
                  <a:gd name="T29" fmla="*/ 1 h 69"/>
                  <a:gd name="T30" fmla="*/ 1 w 70"/>
                  <a:gd name="T31" fmla="*/ 1 h 69"/>
                  <a:gd name="T32" fmla="*/ 2 w 70"/>
                  <a:gd name="T33" fmla="*/ 2 h 69"/>
                  <a:gd name="T34" fmla="*/ 2 w 70"/>
                  <a:gd name="T35" fmla="*/ 2 h 69"/>
                  <a:gd name="T36" fmla="*/ 2 w 70"/>
                  <a:gd name="T37" fmla="*/ 2 h 69"/>
                  <a:gd name="T38" fmla="*/ 2 w 70"/>
                  <a:gd name="T39" fmla="*/ 2 h 69"/>
                  <a:gd name="T40" fmla="*/ 3 w 70"/>
                  <a:gd name="T41" fmla="*/ 2 h 69"/>
                  <a:gd name="T42" fmla="*/ 3 w 70"/>
                  <a:gd name="T43" fmla="*/ 1 h 69"/>
                  <a:gd name="T44" fmla="*/ 3 w 70"/>
                  <a:gd name="T45" fmla="*/ 1 h 69"/>
                  <a:gd name="T46" fmla="*/ 3 w 70"/>
                  <a:gd name="T47" fmla="*/ 1 h 69"/>
                  <a:gd name="T48" fmla="*/ 3 w 70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69"/>
                  <a:gd name="T77" fmla="*/ 70 w 70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69">
                    <a:moveTo>
                      <a:pt x="70" y="23"/>
                    </a:moveTo>
                    <a:lnTo>
                      <a:pt x="64" y="23"/>
                    </a:lnTo>
                    <a:lnTo>
                      <a:pt x="56" y="22"/>
                    </a:lnTo>
                    <a:lnTo>
                      <a:pt x="47" y="19"/>
                    </a:lnTo>
                    <a:lnTo>
                      <a:pt x="38" y="18"/>
                    </a:lnTo>
                    <a:lnTo>
                      <a:pt x="27" y="15"/>
                    </a:lnTo>
                    <a:lnTo>
                      <a:pt x="17" y="11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0" y="53"/>
                    </a:lnTo>
                    <a:lnTo>
                      <a:pt x="10" y="56"/>
                    </a:lnTo>
                    <a:lnTo>
                      <a:pt x="19" y="60"/>
                    </a:lnTo>
                    <a:lnTo>
                      <a:pt x="29" y="62"/>
                    </a:lnTo>
                    <a:lnTo>
                      <a:pt x="37" y="64"/>
                    </a:lnTo>
                    <a:lnTo>
                      <a:pt x="45" y="65"/>
                    </a:lnTo>
                    <a:lnTo>
                      <a:pt x="52" y="67"/>
                    </a:lnTo>
                    <a:lnTo>
                      <a:pt x="60" y="68"/>
                    </a:lnTo>
                    <a:lnTo>
                      <a:pt x="68" y="69"/>
                    </a:lnTo>
                    <a:lnTo>
                      <a:pt x="69" y="57"/>
                    </a:lnTo>
                    <a:lnTo>
                      <a:pt x="69" y="46"/>
                    </a:lnTo>
                    <a:lnTo>
                      <a:pt x="69" y="34"/>
                    </a:lnTo>
                    <a:lnTo>
                      <a:pt x="70" y="23"/>
                    </a:lnTo>
                    <a:close/>
                  </a:path>
                </a:pathLst>
              </a:custGeom>
              <a:solidFill>
                <a:srgbClr val="F9C1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2" name="Freeform 46"/>
              <p:cNvSpPr>
                <a:spLocks/>
              </p:cNvSpPr>
              <p:nvPr/>
            </p:nvSpPr>
            <p:spPr bwMode="auto">
              <a:xfrm flipH="1">
                <a:off x="2560" y="2982"/>
                <a:ext cx="29" cy="32"/>
              </a:xfrm>
              <a:custGeom>
                <a:avLst/>
                <a:gdLst>
                  <a:gd name="T0" fmla="*/ 2 w 57"/>
                  <a:gd name="T1" fmla="*/ 0 h 65"/>
                  <a:gd name="T2" fmla="*/ 2 w 57"/>
                  <a:gd name="T3" fmla="*/ 0 h 65"/>
                  <a:gd name="T4" fmla="*/ 2 w 57"/>
                  <a:gd name="T5" fmla="*/ 0 h 65"/>
                  <a:gd name="T6" fmla="*/ 2 w 57"/>
                  <a:gd name="T7" fmla="*/ 0 h 65"/>
                  <a:gd name="T8" fmla="*/ 1 w 57"/>
                  <a:gd name="T9" fmla="*/ 0 h 65"/>
                  <a:gd name="T10" fmla="*/ 1 w 57"/>
                  <a:gd name="T11" fmla="*/ 0 h 65"/>
                  <a:gd name="T12" fmla="*/ 1 w 57"/>
                  <a:gd name="T13" fmla="*/ 0 h 65"/>
                  <a:gd name="T14" fmla="*/ 1 w 57"/>
                  <a:gd name="T15" fmla="*/ 0 h 65"/>
                  <a:gd name="T16" fmla="*/ 0 w 57"/>
                  <a:gd name="T17" fmla="*/ 0 h 65"/>
                  <a:gd name="T18" fmla="*/ 0 w 57"/>
                  <a:gd name="T19" fmla="*/ 1 h 65"/>
                  <a:gd name="T20" fmla="*/ 1 w 57"/>
                  <a:gd name="T21" fmla="*/ 1 h 65"/>
                  <a:gd name="T22" fmla="*/ 1 w 57"/>
                  <a:gd name="T23" fmla="*/ 1 h 65"/>
                  <a:gd name="T24" fmla="*/ 1 w 57"/>
                  <a:gd name="T25" fmla="*/ 1 h 65"/>
                  <a:gd name="T26" fmla="*/ 1 w 57"/>
                  <a:gd name="T27" fmla="*/ 1 h 65"/>
                  <a:gd name="T28" fmla="*/ 2 w 57"/>
                  <a:gd name="T29" fmla="*/ 1 h 65"/>
                  <a:gd name="T30" fmla="*/ 2 w 57"/>
                  <a:gd name="T31" fmla="*/ 1 h 65"/>
                  <a:gd name="T32" fmla="*/ 2 w 57"/>
                  <a:gd name="T33" fmla="*/ 2 h 65"/>
                  <a:gd name="T34" fmla="*/ 2 w 57"/>
                  <a:gd name="T35" fmla="*/ 2 h 65"/>
                  <a:gd name="T36" fmla="*/ 2 w 57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65"/>
                  <a:gd name="T59" fmla="*/ 57 w 5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65">
                    <a:moveTo>
                      <a:pt x="57" y="19"/>
                    </a:moveTo>
                    <a:lnTo>
                      <a:pt x="53" y="18"/>
                    </a:lnTo>
                    <a:lnTo>
                      <a:pt x="47" y="16"/>
                    </a:lnTo>
                    <a:lnTo>
                      <a:pt x="39" y="15"/>
                    </a:lnTo>
                    <a:lnTo>
                      <a:pt x="31" y="14"/>
                    </a:lnTo>
                    <a:lnTo>
                      <a:pt x="23" y="12"/>
                    </a:lnTo>
                    <a:lnTo>
                      <a:pt x="15" y="10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8" y="56"/>
                    </a:lnTo>
                    <a:lnTo>
                      <a:pt x="16" y="58"/>
                    </a:lnTo>
                    <a:lnTo>
                      <a:pt x="23" y="59"/>
                    </a:lnTo>
                    <a:lnTo>
                      <a:pt x="30" y="60"/>
                    </a:lnTo>
                    <a:lnTo>
                      <a:pt x="37" y="61"/>
                    </a:lnTo>
                    <a:lnTo>
                      <a:pt x="42" y="63"/>
                    </a:lnTo>
                    <a:lnTo>
                      <a:pt x="48" y="64"/>
                    </a:lnTo>
                    <a:lnTo>
                      <a:pt x="55" y="65"/>
                    </a:lnTo>
                    <a:lnTo>
                      <a:pt x="57" y="19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3" name="Freeform 47"/>
              <p:cNvSpPr>
                <a:spLocks/>
              </p:cNvSpPr>
              <p:nvPr/>
            </p:nvSpPr>
            <p:spPr bwMode="auto">
              <a:xfrm flipH="1">
                <a:off x="2479" y="2911"/>
                <a:ext cx="155" cy="84"/>
              </a:xfrm>
              <a:custGeom>
                <a:avLst/>
                <a:gdLst>
                  <a:gd name="T0" fmla="*/ 2 w 310"/>
                  <a:gd name="T1" fmla="*/ 0 h 170"/>
                  <a:gd name="T2" fmla="*/ 1 w 310"/>
                  <a:gd name="T3" fmla="*/ 1 h 170"/>
                  <a:gd name="T4" fmla="*/ 0 w 310"/>
                  <a:gd name="T5" fmla="*/ 2 h 170"/>
                  <a:gd name="T6" fmla="*/ 1 w 310"/>
                  <a:gd name="T7" fmla="*/ 2 h 170"/>
                  <a:gd name="T8" fmla="*/ 1 w 310"/>
                  <a:gd name="T9" fmla="*/ 3 h 170"/>
                  <a:gd name="T10" fmla="*/ 1 w 310"/>
                  <a:gd name="T11" fmla="*/ 3 h 170"/>
                  <a:gd name="T12" fmla="*/ 2 w 310"/>
                  <a:gd name="T13" fmla="*/ 3 h 170"/>
                  <a:gd name="T14" fmla="*/ 3 w 310"/>
                  <a:gd name="T15" fmla="*/ 4 h 170"/>
                  <a:gd name="T16" fmla="*/ 3 w 310"/>
                  <a:gd name="T17" fmla="*/ 4 h 170"/>
                  <a:gd name="T18" fmla="*/ 5 w 310"/>
                  <a:gd name="T19" fmla="*/ 4 h 170"/>
                  <a:gd name="T20" fmla="*/ 5 w 310"/>
                  <a:gd name="T21" fmla="*/ 4 h 170"/>
                  <a:gd name="T22" fmla="*/ 5 w 310"/>
                  <a:gd name="T23" fmla="*/ 4 h 170"/>
                  <a:gd name="T24" fmla="*/ 6 w 310"/>
                  <a:gd name="T25" fmla="*/ 4 h 170"/>
                  <a:gd name="T26" fmla="*/ 7 w 310"/>
                  <a:gd name="T27" fmla="*/ 4 h 170"/>
                  <a:gd name="T28" fmla="*/ 7 w 310"/>
                  <a:gd name="T29" fmla="*/ 5 h 170"/>
                  <a:gd name="T30" fmla="*/ 9 w 310"/>
                  <a:gd name="T31" fmla="*/ 5 h 170"/>
                  <a:gd name="T32" fmla="*/ 9 w 310"/>
                  <a:gd name="T33" fmla="*/ 5 h 170"/>
                  <a:gd name="T34" fmla="*/ 10 w 310"/>
                  <a:gd name="T35" fmla="*/ 5 h 170"/>
                  <a:gd name="T36" fmla="*/ 10 w 310"/>
                  <a:gd name="T37" fmla="*/ 5 h 170"/>
                  <a:gd name="T38" fmla="*/ 10 w 310"/>
                  <a:gd name="T39" fmla="*/ 2 h 170"/>
                  <a:gd name="T40" fmla="*/ 9 w 310"/>
                  <a:gd name="T41" fmla="*/ 2 h 170"/>
                  <a:gd name="T42" fmla="*/ 9 w 310"/>
                  <a:gd name="T43" fmla="*/ 1 h 170"/>
                  <a:gd name="T44" fmla="*/ 7 w 310"/>
                  <a:gd name="T45" fmla="*/ 1 h 170"/>
                  <a:gd name="T46" fmla="*/ 7 w 310"/>
                  <a:gd name="T47" fmla="*/ 1 h 170"/>
                  <a:gd name="T48" fmla="*/ 6 w 310"/>
                  <a:gd name="T49" fmla="*/ 1 h 170"/>
                  <a:gd name="T50" fmla="*/ 6 w 310"/>
                  <a:gd name="T51" fmla="*/ 1 h 170"/>
                  <a:gd name="T52" fmla="*/ 5 w 310"/>
                  <a:gd name="T53" fmla="*/ 1 h 170"/>
                  <a:gd name="T54" fmla="*/ 5 w 310"/>
                  <a:gd name="T55" fmla="*/ 1 h 170"/>
                  <a:gd name="T56" fmla="*/ 5 w 310"/>
                  <a:gd name="T57" fmla="*/ 1 h 170"/>
                  <a:gd name="T58" fmla="*/ 5 w 310"/>
                  <a:gd name="T59" fmla="*/ 0 h 170"/>
                  <a:gd name="T60" fmla="*/ 3 w 310"/>
                  <a:gd name="T61" fmla="*/ 0 h 170"/>
                  <a:gd name="T62" fmla="*/ 3 w 310"/>
                  <a:gd name="T63" fmla="*/ 0 h 170"/>
                  <a:gd name="T64" fmla="*/ 3 w 310"/>
                  <a:gd name="T65" fmla="*/ 0 h 170"/>
                  <a:gd name="T66" fmla="*/ 2 w 310"/>
                  <a:gd name="T67" fmla="*/ 0 h 170"/>
                  <a:gd name="T68" fmla="*/ 2 w 310"/>
                  <a:gd name="T69" fmla="*/ 0 h 170"/>
                  <a:gd name="T70" fmla="*/ 2 w 310"/>
                  <a:gd name="T71" fmla="*/ 0 h 1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0"/>
                  <a:gd name="T109" fmla="*/ 0 h 170"/>
                  <a:gd name="T110" fmla="*/ 310 w 310"/>
                  <a:gd name="T111" fmla="*/ 170 h 17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0" h="170">
                    <a:moveTo>
                      <a:pt x="69" y="0"/>
                    </a:moveTo>
                    <a:lnTo>
                      <a:pt x="39" y="41"/>
                    </a:lnTo>
                    <a:lnTo>
                      <a:pt x="0" y="80"/>
                    </a:lnTo>
                    <a:lnTo>
                      <a:pt x="18" y="91"/>
                    </a:lnTo>
                    <a:lnTo>
                      <a:pt x="39" y="103"/>
                    </a:lnTo>
                    <a:lnTo>
                      <a:pt x="59" y="112"/>
                    </a:lnTo>
                    <a:lnTo>
                      <a:pt x="79" y="121"/>
                    </a:lnTo>
                    <a:lnTo>
                      <a:pt x="100" y="129"/>
                    </a:lnTo>
                    <a:lnTo>
                      <a:pt x="122" y="136"/>
                    </a:lnTo>
                    <a:lnTo>
                      <a:pt x="143" y="142"/>
                    </a:lnTo>
                    <a:lnTo>
                      <a:pt x="163" y="148"/>
                    </a:lnTo>
                    <a:lnTo>
                      <a:pt x="184" y="153"/>
                    </a:lnTo>
                    <a:lnTo>
                      <a:pt x="205" y="156"/>
                    </a:lnTo>
                    <a:lnTo>
                      <a:pt x="224" y="159"/>
                    </a:lnTo>
                    <a:lnTo>
                      <a:pt x="244" y="163"/>
                    </a:lnTo>
                    <a:lnTo>
                      <a:pt x="261" y="165"/>
                    </a:lnTo>
                    <a:lnTo>
                      <a:pt x="279" y="167"/>
                    </a:lnTo>
                    <a:lnTo>
                      <a:pt x="295" y="169"/>
                    </a:lnTo>
                    <a:lnTo>
                      <a:pt x="310" y="170"/>
                    </a:lnTo>
                    <a:lnTo>
                      <a:pt x="289" y="67"/>
                    </a:lnTo>
                    <a:lnTo>
                      <a:pt x="276" y="66"/>
                    </a:lnTo>
                    <a:lnTo>
                      <a:pt x="262" y="63"/>
                    </a:lnTo>
                    <a:lnTo>
                      <a:pt x="247" y="60"/>
                    </a:lnTo>
                    <a:lnTo>
                      <a:pt x="231" y="57"/>
                    </a:lnTo>
                    <a:lnTo>
                      <a:pt x="215" y="52"/>
                    </a:lnTo>
                    <a:lnTo>
                      <a:pt x="199" y="48"/>
                    </a:lnTo>
                    <a:lnTo>
                      <a:pt x="183" y="43"/>
                    </a:lnTo>
                    <a:lnTo>
                      <a:pt x="167" y="38"/>
                    </a:lnTo>
                    <a:lnTo>
                      <a:pt x="151" y="34"/>
                    </a:lnTo>
                    <a:lnTo>
                      <a:pt x="136" y="28"/>
                    </a:lnTo>
                    <a:lnTo>
                      <a:pt x="122" y="23"/>
                    </a:lnTo>
                    <a:lnTo>
                      <a:pt x="108" y="18"/>
                    </a:lnTo>
                    <a:lnTo>
                      <a:pt x="97" y="13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4" name="Freeform 48"/>
              <p:cNvSpPr>
                <a:spLocks/>
              </p:cNvSpPr>
              <p:nvPr/>
            </p:nvSpPr>
            <p:spPr bwMode="auto">
              <a:xfrm flipH="1">
                <a:off x="2485" y="2912"/>
                <a:ext cx="147" cy="83"/>
              </a:xfrm>
              <a:custGeom>
                <a:avLst/>
                <a:gdLst>
                  <a:gd name="T0" fmla="*/ 3 w 293"/>
                  <a:gd name="T1" fmla="*/ 0 h 166"/>
                  <a:gd name="T2" fmla="*/ 2 w 293"/>
                  <a:gd name="T3" fmla="*/ 1 h 166"/>
                  <a:gd name="T4" fmla="*/ 2 w 293"/>
                  <a:gd name="T5" fmla="*/ 1 h 166"/>
                  <a:gd name="T6" fmla="*/ 2 w 293"/>
                  <a:gd name="T7" fmla="*/ 1 h 166"/>
                  <a:gd name="T8" fmla="*/ 2 w 293"/>
                  <a:gd name="T9" fmla="*/ 1 h 166"/>
                  <a:gd name="T10" fmla="*/ 2 w 293"/>
                  <a:gd name="T11" fmla="*/ 1 h 166"/>
                  <a:gd name="T12" fmla="*/ 1 w 293"/>
                  <a:gd name="T13" fmla="*/ 1 h 166"/>
                  <a:gd name="T14" fmla="*/ 1 w 293"/>
                  <a:gd name="T15" fmla="*/ 1 h 166"/>
                  <a:gd name="T16" fmla="*/ 1 w 293"/>
                  <a:gd name="T17" fmla="*/ 1 h 166"/>
                  <a:gd name="T18" fmla="*/ 1 w 293"/>
                  <a:gd name="T19" fmla="*/ 3 h 166"/>
                  <a:gd name="T20" fmla="*/ 1 w 293"/>
                  <a:gd name="T21" fmla="*/ 3 h 166"/>
                  <a:gd name="T22" fmla="*/ 1 w 293"/>
                  <a:gd name="T23" fmla="*/ 3 h 166"/>
                  <a:gd name="T24" fmla="*/ 0 w 293"/>
                  <a:gd name="T25" fmla="*/ 3 h 166"/>
                  <a:gd name="T26" fmla="*/ 1 w 293"/>
                  <a:gd name="T27" fmla="*/ 3 h 166"/>
                  <a:gd name="T28" fmla="*/ 2 w 293"/>
                  <a:gd name="T29" fmla="*/ 3 h 166"/>
                  <a:gd name="T30" fmla="*/ 2 w 293"/>
                  <a:gd name="T31" fmla="*/ 3 h 166"/>
                  <a:gd name="T32" fmla="*/ 3 w 293"/>
                  <a:gd name="T33" fmla="*/ 3 h 166"/>
                  <a:gd name="T34" fmla="*/ 3 w 293"/>
                  <a:gd name="T35" fmla="*/ 4 h 166"/>
                  <a:gd name="T36" fmla="*/ 4 w 293"/>
                  <a:gd name="T37" fmla="*/ 5 h 166"/>
                  <a:gd name="T38" fmla="*/ 5 w 293"/>
                  <a:gd name="T39" fmla="*/ 5 h 166"/>
                  <a:gd name="T40" fmla="*/ 5 w 293"/>
                  <a:gd name="T41" fmla="*/ 5 h 166"/>
                  <a:gd name="T42" fmla="*/ 6 w 293"/>
                  <a:gd name="T43" fmla="*/ 5 h 166"/>
                  <a:gd name="T44" fmla="*/ 7 w 293"/>
                  <a:gd name="T45" fmla="*/ 5 h 166"/>
                  <a:gd name="T46" fmla="*/ 7 w 293"/>
                  <a:gd name="T47" fmla="*/ 5 h 166"/>
                  <a:gd name="T48" fmla="*/ 8 w 293"/>
                  <a:gd name="T49" fmla="*/ 5 h 166"/>
                  <a:gd name="T50" fmla="*/ 8 w 293"/>
                  <a:gd name="T51" fmla="*/ 5 h 166"/>
                  <a:gd name="T52" fmla="*/ 9 w 293"/>
                  <a:gd name="T53" fmla="*/ 5 h 166"/>
                  <a:gd name="T54" fmla="*/ 9 w 293"/>
                  <a:gd name="T55" fmla="*/ 5 h 166"/>
                  <a:gd name="T56" fmla="*/ 10 w 293"/>
                  <a:gd name="T57" fmla="*/ 5 h 166"/>
                  <a:gd name="T58" fmla="*/ 9 w 293"/>
                  <a:gd name="T59" fmla="*/ 5 h 166"/>
                  <a:gd name="T60" fmla="*/ 9 w 293"/>
                  <a:gd name="T61" fmla="*/ 3 h 166"/>
                  <a:gd name="T62" fmla="*/ 9 w 293"/>
                  <a:gd name="T63" fmla="*/ 3 h 166"/>
                  <a:gd name="T64" fmla="*/ 9 w 293"/>
                  <a:gd name="T65" fmla="*/ 1 h 166"/>
                  <a:gd name="T66" fmla="*/ 9 w 293"/>
                  <a:gd name="T67" fmla="*/ 1 h 166"/>
                  <a:gd name="T68" fmla="*/ 8 w 293"/>
                  <a:gd name="T69" fmla="*/ 1 h 166"/>
                  <a:gd name="T70" fmla="*/ 8 w 293"/>
                  <a:gd name="T71" fmla="*/ 1 h 166"/>
                  <a:gd name="T72" fmla="*/ 7 w 293"/>
                  <a:gd name="T73" fmla="*/ 1 h 166"/>
                  <a:gd name="T74" fmla="*/ 7 w 293"/>
                  <a:gd name="T75" fmla="*/ 1 h 166"/>
                  <a:gd name="T76" fmla="*/ 6 w 293"/>
                  <a:gd name="T77" fmla="*/ 1 h 166"/>
                  <a:gd name="T78" fmla="*/ 6 w 293"/>
                  <a:gd name="T79" fmla="*/ 1 h 166"/>
                  <a:gd name="T80" fmla="*/ 6 w 293"/>
                  <a:gd name="T81" fmla="*/ 1 h 166"/>
                  <a:gd name="T82" fmla="*/ 5 w 293"/>
                  <a:gd name="T83" fmla="*/ 1 h 166"/>
                  <a:gd name="T84" fmla="*/ 5 w 293"/>
                  <a:gd name="T85" fmla="*/ 1 h 166"/>
                  <a:gd name="T86" fmla="*/ 4 w 293"/>
                  <a:gd name="T87" fmla="*/ 1 h 166"/>
                  <a:gd name="T88" fmla="*/ 4 w 293"/>
                  <a:gd name="T89" fmla="*/ 1 h 166"/>
                  <a:gd name="T90" fmla="*/ 3 w 293"/>
                  <a:gd name="T91" fmla="*/ 1 h 166"/>
                  <a:gd name="T92" fmla="*/ 3 w 293"/>
                  <a:gd name="T93" fmla="*/ 1 h 166"/>
                  <a:gd name="T94" fmla="*/ 3 w 293"/>
                  <a:gd name="T95" fmla="*/ 1 h 166"/>
                  <a:gd name="T96" fmla="*/ 3 w 293"/>
                  <a:gd name="T97" fmla="*/ 0 h 1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3"/>
                  <a:gd name="T148" fmla="*/ 0 h 166"/>
                  <a:gd name="T149" fmla="*/ 293 w 293"/>
                  <a:gd name="T150" fmla="*/ 166 h 1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3" h="166">
                    <a:moveTo>
                      <a:pt x="70" y="0"/>
                    </a:moveTo>
                    <a:lnTo>
                      <a:pt x="62" y="10"/>
                    </a:lnTo>
                    <a:lnTo>
                      <a:pt x="55" y="19"/>
                    </a:lnTo>
                    <a:lnTo>
                      <a:pt x="48" y="30"/>
                    </a:lnTo>
                    <a:lnTo>
                      <a:pt x="40" y="40"/>
                    </a:lnTo>
                    <a:lnTo>
                      <a:pt x="35" y="45"/>
                    </a:lnTo>
                    <a:lnTo>
                      <a:pt x="30" y="50"/>
                    </a:lnTo>
                    <a:lnTo>
                      <a:pt x="25" y="55"/>
                    </a:lnTo>
                    <a:lnTo>
                      <a:pt x="20" y="61"/>
                    </a:lnTo>
                    <a:lnTo>
                      <a:pt x="15" y="65"/>
                    </a:lnTo>
                    <a:lnTo>
                      <a:pt x="10" y="71"/>
                    </a:lnTo>
                    <a:lnTo>
                      <a:pt x="5" y="76"/>
                    </a:lnTo>
                    <a:lnTo>
                      <a:pt x="0" y="82"/>
                    </a:lnTo>
                    <a:lnTo>
                      <a:pt x="19" y="93"/>
                    </a:lnTo>
                    <a:lnTo>
                      <a:pt x="37" y="102"/>
                    </a:lnTo>
                    <a:lnTo>
                      <a:pt x="57" y="111"/>
                    </a:lnTo>
                    <a:lnTo>
                      <a:pt x="76" y="120"/>
                    </a:lnTo>
                    <a:lnTo>
                      <a:pt x="96" y="128"/>
                    </a:lnTo>
                    <a:lnTo>
                      <a:pt x="117" y="135"/>
                    </a:lnTo>
                    <a:lnTo>
                      <a:pt x="136" y="140"/>
                    </a:lnTo>
                    <a:lnTo>
                      <a:pt x="156" y="145"/>
                    </a:lnTo>
                    <a:lnTo>
                      <a:pt x="176" y="150"/>
                    </a:lnTo>
                    <a:lnTo>
                      <a:pt x="195" y="153"/>
                    </a:lnTo>
                    <a:lnTo>
                      <a:pt x="214" y="156"/>
                    </a:lnTo>
                    <a:lnTo>
                      <a:pt x="232" y="159"/>
                    </a:lnTo>
                    <a:lnTo>
                      <a:pt x="248" y="161"/>
                    </a:lnTo>
                    <a:lnTo>
                      <a:pt x="264" y="163"/>
                    </a:lnTo>
                    <a:lnTo>
                      <a:pt x="279" y="164"/>
                    </a:lnTo>
                    <a:lnTo>
                      <a:pt x="293" y="166"/>
                    </a:lnTo>
                    <a:lnTo>
                      <a:pt x="288" y="139"/>
                    </a:lnTo>
                    <a:lnTo>
                      <a:pt x="284" y="114"/>
                    </a:lnTo>
                    <a:lnTo>
                      <a:pt x="279" y="87"/>
                    </a:lnTo>
                    <a:lnTo>
                      <a:pt x="273" y="62"/>
                    </a:lnTo>
                    <a:lnTo>
                      <a:pt x="262" y="60"/>
                    </a:lnTo>
                    <a:lnTo>
                      <a:pt x="248" y="57"/>
                    </a:lnTo>
                    <a:lnTo>
                      <a:pt x="234" y="55"/>
                    </a:lnTo>
                    <a:lnTo>
                      <a:pt x="220" y="52"/>
                    </a:lnTo>
                    <a:lnTo>
                      <a:pt x="205" y="48"/>
                    </a:lnTo>
                    <a:lnTo>
                      <a:pt x="190" y="43"/>
                    </a:lnTo>
                    <a:lnTo>
                      <a:pt x="176" y="39"/>
                    </a:lnTo>
                    <a:lnTo>
                      <a:pt x="161" y="34"/>
                    </a:lnTo>
                    <a:lnTo>
                      <a:pt x="146" y="30"/>
                    </a:lnTo>
                    <a:lnTo>
                      <a:pt x="132" y="25"/>
                    </a:lnTo>
                    <a:lnTo>
                      <a:pt x="118" y="20"/>
                    </a:lnTo>
                    <a:lnTo>
                      <a:pt x="106" y="16"/>
                    </a:lnTo>
                    <a:lnTo>
                      <a:pt x="95" y="11"/>
                    </a:lnTo>
                    <a:lnTo>
                      <a:pt x="85" y="8"/>
                    </a:lnTo>
                    <a:lnTo>
                      <a:pt x="76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914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5" name="Freeform 49"/>
              <p:cNvSpPr>
                <a:spLocks/>
              </p:cNvSpPr>
              <p:nvPr/>
            </p:nvSpPr>
            <p:spPr bwMode="auto">
              <a:xfrm flipH="1">
                <a:off x="2491" y="2913"/>
                <a:ext cx="138" cy="82"/>
              </a:xfrm>
              <a:custGeom>
                <a:avLst/>
                <a:gdLst>
                  <a:gd name="T0" fmla="*/ 2 w 276"/>
                  <a:gd name="T1" fmla="*/ 0 h 164"/>
                  <a:gd name="T2" fmla="*/ 1 w 276"/>
                  <a:gd name="T3" fmla="*/ 1 h 164"/>
                  <a:gd name="T4" fmla="*/ 1 w 276"/>
                  <a:gd name="T5" fmla="*/ 1 h 164"/>
                  <a:gd name="T6" fmla="*/ 1 w 276"/>
                  <a:gd name="T7" fmla="*/ 1 h 164"/>
                  <a:gd name="T8" fmla="*/ 1 w 276"/>
                  <a:gd name="T9" fmla="*/ 1 h 164"/>
                  <a:gd name="T10" fmla="*/ 1 w 276"/>
                  <a:gd name="T11" fmla="*/ 1 h 164"/>
                  <a:gd name="T12" fmla="*/ 1 w 276"/>
                  <a:gd name="T13" fmla="*/ 1 h 164"/>
                  <a:gd name="T14" fmla="*/ 1 w 276"/>
                  <a:gd name="T15" fmla="*/ 1 h 164"/>
                  <a:gd name="T16" fmla="*/ 1 w 276"/>
                  <a:gd name="T17" fmla="*/ 1 h 164"/>
                  <a:gd name="T18" fmla="*/ 1 w 276"/>
                  <a:gd name="T19" fmla="*/ 3 h 164"/>
                  <a:gd name="T20" fmla="*/ 1 w 276"/>
                  <a:gd name="T21" fmla="*/ 3 h 164"/>
                  <a:gd name="T22" fmla="*/ 1 w 276"/>
                  <a:gd name="T23" fmla="*/ 3 h 164"/>
                  <a:gd name="T24" fmla="*/ 0 w 276"/>
                  <a:gd name="T25" fmla="*/ 3 h 164"/>
                  <a:gd name="T26" fmla="*/ 1 w 276"/>
                  <a:gd name="T27" fmla="*/ 3 h 164"/>
                  <a:gd name="T28" fmla="*/ 1 w 276"/>
                  <a:gd name="T29" fmla="*/ 3 h 164"/>
                  <a:gd name="T30" fmla="*/ 1 w 276"/>
                  <a:gd name="T31" fmla="*/ 3 h 164"/>
                  <a:gd name="T32" fmla="*/ 2 w 276"/>
                  <a:gd name="T33" fmla="*/ 3 h 164"/>
                  <a:gd name="T34" fmla="*/ 2 w 276"/>
                  <a:gd name="T35" fmla="*/ 3 h 164"/>
                  <a:gd name="T36" fmla="*/ 3 w 276"/>
                  <a:gd name="T37" fmla="*/ 5 h 164"/>
                  <a:gd name="T38" fmla="*/ 4 w 276"/>
                  <a:gd name="T39" fmla="*/ 5 h 164"/>
                  <a:gd name="T40" fmla="*/ 4 w 276"/>
                  <a:gd name="T41" fmla="*/ 5 h 164"/>
                  <a:gd name="T42" fmla="*/ 5 w 276"/>
                  <a:gd name="T43" fmla="*/ 5 h 164"/>
                  <a:gd name="T44" fmla="*/ 5 w 276"/>
                  <a:gd name="T45" fmla="*/ 5 h 164"/>
                  <a:gd name="T46" fmla="*/ 6 w 276"/>
                  <a:gd name="T47" fmla="*/ 5 h 164"/>
                  <a:gd name="T48" fmla="*/ 6 w 276"/>
                  <a:gd name="T49" fmla="*/ 5 h 164"/>
                  <a:gd name="T50" fmla="*/ 7 w 276"/>
                  <a:gd name="T51" fmla="*/ 5 h 164"/>
                  <a:gd name="T52" fmla="*/ 7 w 276"/>
                  <a:gd name="T53" fmla="*/ 5 h 164"/>
                  <a:gd name="T54" fmla="*/ 9 w 276"/>
                  <a:gd name="T55" fmla="*/ 5 h 164"/>
                  <a:gd name="T56" fmla="*/ 9 w 276"/>
                  <a:gd name="T57" fmla="*/ 5 h 164"/>
                  <a:gd name="T58" fmla="*/ 9 w 276"/>
                  <a:gd name="T59" fmla="*/ 5 h 164"/>
                  <a:gd name="T60" fmla="*/ 9 w 276"/>
                  <a:gd name="T61" fmla="*/ 3 h 164"/>
                  <a:gd name="T62" fmla="*/ 9 w 276"/>
                  <a:gd name="T63" fmla="*/ 3 h 164"/>
                  <a:gd name="T64" fmla="*/ 9 w 276"/>
                  <a:gd name="T65" fmla="*/ 1 h 164"/>
                  <a:gd name="T66" fmla="*/ 7 w 276"/>
                  <a:gd name="T67" fmla="*/ 1 h 164"/>
                  <a:gd name="T68" fmla="*/ 7 w 276"/>
                  <a:gd name="T69" fmla="*/ 1 h 164"/>
                  <a:gd name="T70" fmla="*/ 6 w 276"/>
                  <a:gd name="T71" fmla="*/ 1 h 164"/>
                  <a:gd name="T72" fmla="*/ 6 w 276"/>
                  <a:gd name="T73" fmla="*/ 1 h 164"/>
                  <a:gd name="T74" fmla="*/ 6 w 276"/>
                  <a:gd name="T75" fmla="*/ 1 h 164"/>
                  <a:gd name="T76" fmla="*/ 5 w 276"/>
                  <a:gd name="T77" fmla="*/ 1 h 164"/>
                  <a:gd name="T78" fmla="*/ 5 w 276"/>
                  <a:gd name="T79" fmla="*/ 1 h 164"/>
                  <a:gd name="T80" fmla="*/ 4 w 276"/>
                  <a:gd name="T81" fmla="*/ 1 h 164"/>
                  <a:gd name="T82" fmla="*/ 4 w 276"/>
                  <a:gd name="T83" fmla="*/ 1 h 164"/>
                  <a:gd name="T84" fmla="*/ 3 w 276"/>
                  <a:gd name="T85" fmla="*/ 1 h 164"/>
                  <a:gd name="T86" fmla="*/ 3 w 276"/>
                  <a:gd name="T87" fmla="*/ 1 h 164"/>
                  <a:gd name="T88" fmla="*/ 3 w 276"/>
                  <a:gd name="T89" fmla="*/ 1 h 164"/>
                  <a:gd name="T90" fmla="*/ 2 w 276"/>
                  <a:gd name="T91" fmla="*/ 1 h 164"/>
                  <a:gd name="T92" fmla="*/ 2 w 276"/>
                  <a:gd name="T93" fmla="*/ 1 h 164"/>
                  <a:gd name="T94" fmla="*/ 2 w 276"/>
                  <a:gd name="T95" fmla="*/ 1 h 164"/>
                  <a:gd name="T96" fmla="*/ 2 w 276"/>
                  <a:gd name="T97" fmla="*/ 0 h 16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6"/>
                  <a:gd name="T148" fmla="*/ 0 h 164"/>
                  <a:gd name="T149" fmla="*/ 276 w 276"/>
                  <a:gd name="T150" fmla="*/ 164 h 16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6" h="164">
                    <a:moveTo>
                      <a:pt x="69" y="0"/>
                    </a:moveTo>
                    <a:lnTo>
                      <a:pt x="62" y="10"/>
                    </a:lnTo>
                    <a:lnTo>
                      <a:pt x="55" y="21"/>
                    </a:lnTo>
                    <a:lnTo>
                      <a:pt x="47" y="31"/>
                    </a:lnTo>
                    <a:lnTo>
                      <a:pt x="40" y="40"/>
                    </a:lnTo>
                    <a:lnTo>
                      <a:pt x="36" y="46"/>
                    </a:lnTo>
                    <a:lnTo>
                      <a:pt x="30" y="51"/>
                    </a:lnTo>
                    <a:lnTo>
                      <a:pt x="25" y="56"/>
                    </a:lnTo>
                    <a:lnTo>
                      <a:pt x="20" y="61"/>
                    </a:lnTo>
                    <a:lnTo>
                      <a:pt x="15" y="67"/>
                    </a:lnTo>
                    <a:lnTo>
                      <a:pt x="9" y="71"/>
                    </a:lnTo>
                    <a:lnTo>
                      <a:pt x="5" y="77"/>
                    </a:lnTo>
                    <a:lnTo>
                      <a:pt x="0" y="83"/>
                    </a:lnTo>
                    <a:lnTo>
                      <a:pt x="17" y="93"/>
                    </a:lnTo>
                    <a:lnTo>
                      <a:pt x="35" y="103"/>
                    </a:lnTo>
                    <a:lnTo>
                      <a:pt x="53" y="112"/>
                    </a:lnTo>
                    <a:lnTo>
                      <a:pt x="71" y="120"/>
                    </a:lnTo>
                    <a:lnTo>
                      <a:pt x="90" y="127"/>
                    </a:lnTo>
                    <a:lnTo>
                      <a:pt x="109" y="133"/>
                    </a:lnTo>
                    <a:lnTo>
                      <a:pt x="128" y="138"/>
                    </a:lnTo>
                    <a:lnTo>
                      <a:pt x="147" y="143"/>
                    </a:lnTo>
                    <a:lnTo>
                      <a:pt x="166" y="148"/>
                    </a:lnTo>
                    <a:lnTo>
                      <a:pt x="183" y="151"/>
                    </a:lnTo>
                    <a:lnTo>
                      <a:pt x="202" y="154"/>
                    </a:lnTo>
                    <a:lnTo>
                      <a:pt x="218" y="157"/>
                    </a:lnTo>
                    <a:lnTo>
                      <a:pt x="234" y="159"/>
                    </a:lnTo>
                    <a:lnTo>
                      <a:pt x="249" y="161"/>
                    </a:lnTo>
                    <a:lnTo>
                      <a:pt x="264" y="162"/>
                    </a:lnTo>
                    <a:lnTo>
                      <a:pt x="276" y="164"/>
                    </a:lnTo>
                    <a:lnTo>
                      <a:pt x="272" y="137"/>
                    </a:lnTo>
                    <a:lnTo>
                      <a:pt x="267" y="111"/>
                    </a:lnTo>
                    <a:lnTo>
                      <a:pt x="263" y="84"/>
                    </a:lnTo>
                    <a:lnTo>
                      <a:pt x="258" y="58"/>
                    </a:lnTo>
                    <a:lnTo>
                      <a:pt x="247" y="55"/>
                    </a:lnTo>
                    <a:lnTo>
                      <a:pt x="235" y="53"/>
                    </a:lnTo>
                    <a:lnTo>
                      <a:pt x="222" y="51"/>
                    </a:lnTo>
                    <a:lnTo>
                      <a:pt x="209" y="47"/>
                    </a:lnTo>
                    <a:lnTo>
                      <a:pt x="195" y="44"/>
                    </a:lnTo>
                    <a:lnTo>
                      <a:pt x="181" y="40"/>
                    </a:lnTo>
                    <a:lnTo>
                      <a:pt x="167" y="37"/>
                    </a:lnTo>
                    <a:lnTo>
                      <a:pt x="153" y="32"/>
                    </a:lnTo>
                    <a:lnTo>
                      <a:pt x="139" y="28"/>
                    </a:lnTo>
                    <a:lnTo>
                      <a:pt x="127" y="24"/>
                    </a:lnTo>
                    <a:lnTo>
                      <a:pt x="114" y="20"/>
                    </a:lnTo>
                    <a:lnTo>
                      <a:pt x="104" y="15"/>
                    </a:lnTo>
                    <a:lnTo>
                      <a:pt x="93" y="12"/>
                    </a:lnTo>
                    <a:lnTo>
                      <a:pt x="83" y="7"/>
                    </a:lnTo>
                    <a:lnTo>
                      <a:pt x="76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964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6" name="Freeform 50"/>
              <p:cNvSpPr>
                <a:spLocks/>
              </p:cNvSpPr>
              <p:nvPr/>
            </p:nvSpPr>
            <p:spPr bwMode="auto">
              <a:xfrm flipH="1">
                <a:off x="2498" y="2914"/>
                <a:ext cx="130" cy="80"/>
              </a:xfrm>
              <a:custGeom>
                <a:avLst/>
                <a:gdLst>
                  <a:gd name="T0" fmla="*/ 2 w 260"/>
                  <a:gd name="T1" fmla="*/ 0 h 160"/>
                  <a:gd name="T2" fmla="*/ 1 w 260"/>
                  <a:gd name="T3" fmla="*/ 1 h 160"/>
                  <a:gd name="T4" fmla="*/ 1 w 260"/>
                  <a:gd name="T5" fmla="*/ 1 h 160"/>
                  <a:gd name="T6" fmla="*/ 1 w 260"/>
                  <a:gd name="T7" fmla="*/ 1 h 160"/>
                  <a:gd name="T8" fmla="*/ 1 w 260"/>
                  <a:gd name="T9" fmla="*/ 1 h 160"/>
                  <a:gd name="T10" fmla="*/ 1 w 260"/>
                  <a:gd name="T11" fmla="*/ 1 h 160"/>
                  <a:gd name="T12" fmla="*/ 1 w 260"/>
                  <a:gd name="T13" fmla="*/ 1 h 160"/>
                  <a:gd name="T14" fmla="*/ 1 w 260"/>
                  <a:gd name="T15" fmla="*/ 1 h 160"/>
                  <a:gd name="T16" fmla="*/ 1 w 260"/>
                  <a:gd name="T17" fmla="*/ 1 h 160"/>
                  <a:gd name="T18" fmla="*/ 1 w 260"/>
                  <a:gd name="T19" fmla="*/ 3 h 160"/>
                  <a:gd name="T20" fmla="*/ 1 w 260"/>
                  <a:gd name="T21" fmla="*/ 3 h 160"/>
                  <a:gd name="T22" fmla="*/ 1 w 260"/>
                  <a:gd name="T23" fmla="*/ 3 h 160"/>
                  <a:gd name="T24" fmla="*/ 0 w 260"/>
                  <a:gd name="T25" fmla="*/ 3 h 160"/>
                  <a:gd name="T26" fmla="*/ 1 w 260"/>
                  <a:gd name="T27" fmla="*/ 3 h 160"/>
                  <a:gd name="T28" fmla="*/ 1 w 260"/>
                  <a:gd name="T29" fmla="*/ 3 h 160"/>
                  <a:gd name="T30" fmla="*/ 1 w 260"/>
                  <a:gd name="T31" fmla="*/ 3 h 160"/>
                  <a:gd name="T32" fmla="*/ 2 w 260"/>
                  <a:gd name="T33" fmla="*/ 3 h 160"/>
                  <a:gd name="T34" fmla="*/ 2 w 260"/>
                  <a:gd name="T35" fmla="*/ 3 h 160"/>
                  <a:gd name="T36" fmla="*/ 3 w 260"/>
                  <a:gd name="T37" fmla="*/ 5 h 160"/>
                  <a:gd name="T38" fmla="*/ 3 w 260"/>
                  <a:gd name="T39" fmla="*/ 5 h 160"/>
                  <a:gd name="T40" fmla="*/ 4 w 260"/>
                  <a:gd name="T41" fmla="*/ 5 h 160"/>
                  <a:gd name="T42" fmla="*/ 4 w 260"/>
                  <a:gd name="T43" fmla="*/ 5 h 160"/>
                  <a:gd name="T44" fmla="*/ 5 w 260"/>
                  <a:gd name="T45" fmla="*/ 5 h 160"/>
                  <a:gd name="T46" fmla="*/ 5 w 260"/>
                  <a:gd name="T47" fmla="*/ 5 h 160"/>
                  <a:gd name="T48" fmla="*/ 6 w 260"/>
                  <a:gd name="T49" fmla="*/ 5 h 160"/>
                  <a:gd name="T50" fmla="*/ 6 w 260"/>
                  <a:gd name="T51" fmla="*/ 5 h 160"/>
                  <a:gd name="T52" fmla="*/ 7 w 260"/>
                  <a:gd name="T53" fmla="*/ 5 h 160"/>
                  <a:gd name="T54" fmla="*/ 7 w 260"/>
                  <a:gd name="T55" fmla="*/ 5 h 160"/>
                  <a:gd name="T56" fmla="*/ 8 w 260"/>
                  <a:gd name="T57" fmla="*/ 5 h 160"/>
                  <a:gd name="T58" fmla="*/ 7 w 260"/>
                  <a:gd name="T59" fmla="*/ 5 h 160"/>
                  <a:gd name="T60" fmla="*/ 7 w 260"/>
                  <a:gd name="T61" fmla="*/ 3 h 160"/>
                  <a:gd name="T62" fmla="*/ 7 w 260"/>
                  <a:gd name="T63" fmla="*/ 3 h 160"/>
                  <a:gd name="T64" fmla="*/ 7 w 260"/>
                  <a:gd name="T65" fmla="*/ 1 h 160"/>
                  <a:gd name="T66" fmla="*/ 6 w 260"/>
                  <a:gd name="T67" fmla="*/ 1 h 160"/>
                  <a:gd name="T68" fmla="*/ 6 w 260"/>
                  <a:gd name="T69" fmla="*/ 1 h 160"/>
                  <a:gd name="T70" fmla="*/ 5 w 260"/>
                  <a:gd name="T71" fmla="*/ 1 h 160"/>
                  <a:gd name="T72" fmla="*/ 4 w 260"/>
                  <a:gd name="T73" fmla="*/ 1 h 160"/>
                  <a:gd name="T74" fmla="*/ 3 w 260"/>
                  <a:gd name="T75" fmla="*/ 1 h 160"/>
                  <a:gd name="T76" fmla="*/ 3 w 260"/>
                  <a:gd name="T77" fmla="*/ 1 h 160"/>
                  <a:gd name="T78" fmla="*/ 2 w 260"/>
                  <a:gd name="T79" fmla="*/ 1 h 160"/>
                  <a:gd name="T80" fmla="*/ 2 w 260"/>
                  <a:gd name="T81" fmla="*/ 0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0"/>
                  <a:gd name="T124" fmla="*/ 0 h 160"/>
                  <a:gd name="T125" fmla="*/ 260 w 260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0" h="160">
                    <a:moveTo>
                      <a:pt x="71" y="0"/>
                    </a:moveTo>
                    <a:lnTo>
                      <a:pt x="63" y="11"/>
                    </a:lnTo>
                    <a:lnTo>
                      <a:pt x="56" y="21"/>
                    </a:lnTo>
                    <a:lnTo>
                      <a:pt x="48" y="31"/>
                    </a:lnTo>
                    <a:lnTo>
                      <a:pt x="41" y="41"/>
                    </a:lnTo>
                    <a:lnTo>
                      <a:pt x="36" y="46"/>
                    </a:lnTo>
                    <a:lnTo>
                      <a:pt x="31" y="52"/>
                    </a:lnTo>
                    <a:lnTo>
                      <a:pt x="26" y="57"/>
                    </a:lnTo>
                    <a:lnTo>
                      <a:pt x="20" y="63"/>
                    </a:lnTo>
                    <a:lnTo>
                      <a:pt x="16" y="68"/>
                    </a:lnTo>
                    <a:lnTo>
                      <a:pt x="10" y="73"/>
                    </a:lnTo>
                    <a:lnTo>
                      <a:pt x="5" y="79"/>
                    </a:lnTo>
                    <a:lnTo>
                      <a:pt x="0" y="84"/>
                    </a:lnTo>
                    <a:lnTo>
                      <a:pt x="16" y="95"/>
                    </a:lnTo>
                    <a:lnTo>
                      <a:pt x="33" y="103"/>
                    </a:lnTo>
                    <a:lnTo>
                      <a:pt x="50" y="112"/>
                    </a:lnTo>
                    <a:lnTo>
                      <a:pt x="67" y="119"/>
                    </a:lnTo>
                    <a:lnTo>
                      <a:pt x="86" y="126"/>
                    </a:lnTo>
                    <a:lnTo>
                      <a:pt x="103" y="132"/>
                    </a:lnTo>
                    <a:lnTo>
                      <a:pt x="122" y="136"/>
                    </a:lnTo>
                    <a:lnTo>
                      <a:pt x="139" y="141"/>
                    </a:lnTo>
                    <a:lnTo>
                      <a:pt x="156" y="146"/>
                    </a:lnTo>
                    <a:lnTo>
                      <a:pt x="173" y="149"/>
                    </a:lnTo>
                    <a:lnTo>
                      <a:pt x="190" y="152"/>
                    </a:lnTo>
                    <a:lnTo>
                      <a:pt x="206" y="155"/>
                    </a:lnTo>
                    <a:lnTo>
                      <a:pt x="221" y="157"/>
                    </a:lnTo>
                    <a:lnTo>
                      <a:pt x="234" y="158"/>
                    </a:lnTo>
                    <a:lnTo>
                      <a:pt x="248" y="159"/>
                    </a:lnTo>
                    <a:lnTo>
                      <a:pt x="260" y="160"/>
                    </a:lnTo>
                    <a:lnTo>
                      <a:pt x="255" y="134"/>
                    </a:lnTo>
                    <a:lnTo>
                      <a:pt x="252" y="106"/>
                    </a:lnTo>
                    <a:lnTo>
                      <a:pt x="247" y="80"/>
                    </a:lnTo>
                    <a:lnTo>
                      <a:pt x="243" y="53"/>
                    </a:lnTo>
                    <a:lnTo>
                      <a:pt x="221" y="49"/>
                    </a:lnTo>
                    <a:lnTo>
                      <a:pt x="198" y="43"/>
                    </a:lnTo>
                    <a:lnTo>
                      <a:pt x="172" y="37"/>
                    </a:lnTo>
                    <a:lnTo>
                      <a:pt x="147" y="30"/>
                    </a:lnTo>
                    <a:lnTo>
                      <a:pt x="123" y="22"/>
                    </a:lnTo>
                    <a:lnTo>
                      <a:pt x="102" y="15"/>
                    </a:lnTo>
                    <a:lnTo>
                      <a:pt x="84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9E5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7" name="Freeform 51"/>
              <p:cNvSpPr>
                <a:spLocks/>
              </p:cNvSpPr>
              <p:nvPr/>
            </p:nvSpPr>
            <p:spPr bwMode="auto">
              <a:xfrm flipH="1">
                <a:off x="2504" y="2915"/>
                <a:ext cx="121" cy="79"/>
              </a:xfrm>
              <a:custGeom>
                <a:avLst/>
                <a:gdLst>
                  <a:gd name="T0" fmla="*/ 2 w 243"/>
                  <a:gd name="T1" fmla="*/ 0 h 156"/>
                  <a:gd name="T2" fmla="*/ 1 w 243"/>
                  <a:gd name="T3" fmla="*/ 1 h 156"/>
                  <a:gd name="T4" fmla="*/ 1 w 243"/>
                  <a:gd name="T5" fmla="*/ 1 h 156"/>
                  <a:gd name="T6" fmla="*/ 1 w 243"/>
                  <a:gd name="T7" fmla="*/ 1 h 156"/>
                  <a:gd name="T8" fmla="*/ 1 w 243"/>
                  <a:gd name="T9" fmla="*/ 2 h 156"/>
                  <a:gd name="T10" fmla="*/ 1 w 243"/>
                  <a:gd name="T11" fmla="*/ 2 h 156"/>
                  <a:gd name="T12" fmla="*/ 0 w 243"/>
                  <a:gd name="T13" fmla="*/ 2 h 156"/>
                  <a:gd name="T14" fmla="*/ 0 w 243"/>
                  <a:gd name="T15" fmla="*/ 2 h 156"/>
                  <a:gd name="T16" fmla="*/ 0 w 243"/>
                  <a:gd name="T17" fmla="*/ 2 h 156"/>
                  <a:gd name="T18" fmla="*/ 0 w 243"/>
                  <a:gd name="T19" fmla="*/ 3 h 156"/>
                  <a:gd name="T20" fmla="*/ 0 w 243"/>
                  <a:gd name="T21" fmla="*/ 3 h 156"/>
                  <a:gd name="T22" fmla="*/ 0 w 243"/>
                  <a:gd name="T23" fmla="*/ 3 h 156"/>
                  <a:gd name="T24" fmla="*/ 0 w 243"/>
                  <a:gd name="T25" fmla="*/ 3 h 156"/>
                  <a:gd name="T26" fmla="*/ 0 w 243"/>
                  <a:gd name="T27" fmla="*/ 3 h 156"/>
                  <a:gd name="T28" fmla="*/ 0 w 243"/>
                  <a:gd name="T29" fmla="*/ 4 h 156"/>
                  <a:gd name="T30" fmla="*/ 1 w 243"/>
                  <a:gd name="T31" fmla="*/ 4 h 156"/>
                  <a:gd name="T32" fmla="*/ 2 w 243"/>
                  <a:gd name="T33" fmla="*/ 4 h 156"/>
                  <a:gd name="T34" fmla="*/ 2 w 243"/>
                  <a:gd name="T35" fmla="*/ 4 h 156"/>
                  <a:gd name="T36" fmla="*/ 3 w 243"/>
                  <a:gd name="T37" fmla="*/ 5 h 156"/>
                  <a:gd name="T38" fmla="*/ 3 w 243"/>
                  <a:gd name="T39" fmla="*/ 5 h 156"/>
                  <a:gd name="T40" fmla="*/ 4 w 243"/>
                  <a:gd name="T41" fmla="*/ 5 h 156"/>
                  <a:gd name="T42" fmla="*/ 4 w 243"/>
                  <a:gd name="T43" fmla="*/ 5 h 156"/>
                  <a:gd name="T44" fmla="*/ 5 w 243"/>
                  <a:gd name="T45" fmla="*/ 5 h 156"/>
                  <a:gd name="T46" fmla="*/ 5 w 243"/>
                  <a:gd name="T47" fmla="*/ 5 h 156"/>
                  <a:gd name="T48" fmla="*/ 6 w 243"/>
                  <a:gd name="T49" fmla="*/ 5 h 156"/>
                  <a:gd name="T50" fmla="*/ 6 w 243"/>
                  <a:gd name="T51" fmla="*/ 5 h 156"/>
                  <a:gd name="T52" fmla="*/ 6 w 243"/>
                  <a:gd name="T53" fmla="*/ 5 h 156"/>
                  <a:gd name="T54" fmla="*/ 7 w 243"/>
                  <a:gd name="T55" fmla="*/ 5 h 156"/>
                  <a:gd name="T56" fmla="*/ 7 w 243"/>
                  <a:gd name="T57" fmla="*/ 5 h 156"/>
                  <a:gd name="T58" fmla="*/ 7 w 243"/>
                  <a:gd name="T59" fmla="*/ 5 h 156"/>
                  <a:gd name="T60" fmla="*/ 7 w 243"/>
                  <a:gd name="T61" fmla="*/ 4 h 156"/>
                  <a:gd name="T62" fmla="*/ 7 w 243"/>
                  <a:gd name="T63" fmla="*/ 3 h 156"/>
                  <a:gd name="T64" fmla="*/ 7 w 243"/>
                  <a:gd name="T65" fmla="*/ 2 h 156"/>
                  <a:gd name="T66" fmla="*/ 6 w 243"/>
                  <a:gd name="T67" fmla="*/ 2 h 156"/>
                  <a:gd name="T68" fmla="*/ 5 w 243"/>
                  <a:gd name="T69" fmla="*/ 2 h 156"/>
                  <a:gd name="T70" fmla="*/ 5 w 243"/>
                  <a:gd name="T71" fmla="*/ 2 h 156"/>
                  <a:gd name="T72" fmla="*/ 4 w 243"/>
                  <a:gd name="T73" fmla="*/ 1 h 156"/>
                  <a:gd name="T74" fmla="*/ 3 w 243"/>
                  <a:gd name="T75" fmla="*/ 1 h 156"/>
                  <a:gd name="T76" fmla="*/ 3 w 243"/>
                  <a:gd name="T77" fmla="*/ 1 h 156"/>
                  <a:gd name="T78" fmla="*/ 2 w 243"/>
                  <a:gd name="T79" fmla="*/ 1 h 156"/>
                  <a:gd name="T80" fmla="*/ 2 w 243"/>
                  <a:gd name="T81" fmla="*/ 0 h 15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156"/>
                  <a:gd name="T125" fmla="*/ 243 w 243"/>
                  <a:gd name="T126" fmla="*/ 156 h 15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156">
                    <a:moveTo>
                      <a:pt x="72" y="0"/>
                    </a:moveTo>
                    <a:lnTo>
                      <a:pt x="63" y="10"/>
                    </a:lnTo>
                    <a:lnTo>
                      <a:pt x="57" y="20"/>
                    </a:lnTo>
                    <a:lnTo>
                      <a:pt x="50" y="31"/>
                    </a:lnTo>
                    <a:lnTo>
                      <a:pt x="42" y="41"/>
                    </a:lnTo>
                    <a:lnTo>
                      <a:pt x="37" y="47"/>
                    </a:lnTo>
                    <a:lnTo>
                      <a:pt x="31" y="51"/>
                    </a:lnTo>
                    <a:lnTo>
                      <a:pt x="27" y="57"/>
                    </a:lnTo>
                    <a:lnTo>
                      <a:pt x="21" y="63"/>
                    </a:lnTo>
                    <a:lnTo>
                      <a:pt x="16" y="68"/>
                    </a:lnTo>
                    <a:lnTo>
                      <a:pt x="10" y="73"/>
                    </a:lnTo>
                    <a:lnTo>
                      <a:pt x="6" y="79"/>
                    </a:lnTo>
                    <a:lnTo>
                      <a:pt x="0" y="85"/>
                    </a:lnTo>
                    <a:lnTo>
                      <a:pt x="15" y="94"/>
                    </a:lnTo>
                    <a:lnTo>
                      <a:pt x="31" y="102"/>
                    </a:lnTo>
                    <a:lnTo>
                      <a:pt x="47" y="110"/>
                    </a:lnTo>
                    <a:lnTo>
                      <a:pt x="65" y="117"/>
                    </a:lnTo>
                    <a:lnTo>
                      <a:pt x="81" y="124"/>
                    </a:lnTo>
                    <a:lnTo>
                      <a:pt x="98" y="130"/>
                    </a:lnTo>
                    <a:lnTo>
                      <a:pt x="114" y="134"/>
                    </a:lnTo>
                    <a:lnTo>
                      <a:pt x="130" y="139"/>
                    </a:lnTo>
                    <a:lnTo>
                      <a:pt x="146" y="143"/>
                    </a:lnTo>
                    <a:lnTo>
                      <a:pt x="163" y="146"/>
                    </a:lnTo>
                    <a:lnTo>
                      <a:pt x="177" y="148"/>
                    </a:lnTo>
                    <a:lnTo>
                      <a:pt x="192" y="151"/>
                    </a:lnTo>
                    <a:lnTo>
                      <a:pt x="206" y="153"/>
                    </a:lnTo>
                    <a:lnTo>
                      <a:pt x="220" y="154"/>
                    </a:lnTo>
                    <a:lnTo>
                      <a:pt x="232" y="155"/>
                    </a:lnTo>
                    <a:lnTo>
                      <a:pt x="243" y="156"/>
                    </a:lnTo>
                    <a:lnTo>
                      <a:pt x="239" y="130"/>
                    </a:lnTo>
                    <a:lnTo>
                      <a:pt x="235" y="102"/>
                    </a:lnTo>
                    <a:lnTo>
                      <a:pt x="232" y="75"/>
                    </a:lnTo>
                    <a:lnTo>
                      <a:pt x="227" y="48"/>
                    </a:lnTo>
                    <a:lnTo>
                      <a:pt x="207" y="43"/>
                    </a:lnTo>
                    <a:lnTo>
                      <a:pt x="186" y="39"/>
                    </a:lnTo>
                    <a:lnTo>
                      <a:pt x="163" y="33"/>
                    </a:lnTo>
                    <a:lnTo>
                      <a:pt x="141" y="27"/>
                    </a:lnTo>
                    <a:lnTo>
                      <a:pt x="119" y="20"/>
                    </a:lnTo>
                    <a:lnTo>
                      <a:pt x="99" y="13"/>
                    </a:lnTo>
                    <a:lnTo>
                      <a:pt x="83" y="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A35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8" name="Freeform 52"/>
              <p:cNvSpPr>
                <a:spLocks/>
              </p:cNvSpPr>
              <p:nvPr/>
            </p:nvSpPr>
            <p:spPr bwMode="auto">
              <a:xfrm flipH="1">
                <a:off x="2510" y="2916"/>
                <a:ext cx="113" cy="77"/>
              </a:xfrm>
              <a:custGeom>
                <a:avLst/>
                <a:gdLst>
                  <a:gd name="T0" fmla="*/ 3 w 225"/>
                  <a:gd name="T1" fmla="*/ 0 h 153"/>
                  <a:gd name="T2" fmla="*/ 2 w 225"/>
                  <a:gd name="T3" fmla="*/ 1 h 153"/>
                  <a:gd name="T4" fmla="*/ 2 w 225"/>
                  <a:gd name="T5" fmla="*/ 1 h 153"/>
                  <a:gd name="T6" fmla="*/ 2 w 225"/>
                  <a:gd name="T7" fmla="*/ 1 h 153"/>
                  <a:gd name="T8" fmla="*/ 2 w 225"/>
                  <a:gd name="T9" fmla="*/ 2 h 153"/>
                  <a:gd name="T10" fmla="*/ 2 w 225"/>
                  <a:gd name="T11" fmla="*/ 2 h 153"/>
                  <a:gd name="T12" fmla="*/ 1 w 225"/>
                  <a:gd name="T13" fmla="*/ 2 h 153"/>
                  <a:gd name="T14" fmla="*/ 1 w 225"/>
                  <a:gd name="T15" fmla="*/ 2 h 153"/>
                  <a:gd name="T16" fmla="*/ 1 w 225"/>
                  <a:gd name="T17" fmla="*/ 2 h 153"/>
                  <a:gd name="T18" fmla="*/ 1 w 225"/>
                  <a:gd name="T19" fmla="*/ 3 h 153"/>
                  <a:gd name="T20" fmla="*/ 1 w 225"/>
                  <a:gd name="T21" fmla="*/ 3 h 153"/>
                  <a:gd name="T22" fmla="*/ 1 w 225"/>
                  <a:gd name="T23" fmla="*/ 3 h 153"/>
                  <a:gd name="T24" fmla="*/ 0 w 225"/>
                  <a:gd name="T25" fmla="*/ 3 h 153"/>
                  <a:gd name="T26" fmla="*/ 1 w 225"/>
                  <a:gd name="T27" fmla="*/ 3 h 153"/>
                  <a:gd name="T28" fmla="*/ 1 w 225"/>
                  <a:gd name="T29" fmla="*/ 4 h 153"/>
                  <a:gd name="T30" fmla="*/ 2 w 225"/>
                  <a:gd name="T31" fmla="*/ 4 h 153"/>
                  <a:gd name="T32" fmla="*/ 2 w 225"/>
                  <a:gd name="T33" fmla="*/ 4 h 153"/>
                  <a:gd name="T34" fmla="*/ 3 w 225"/>
                  <a:gd name="T35" fmla="*/ 4 h 153"/>
                  <a:gd name="T36" fmla="*/ 3 w 225"/>
                  <a:gd name="T37" fmla="*/ 4 h 153"/>
                  <a:gd name="T38" fmla="*/ 4 w 225"/>
                  <a:gd name="T39" fmla="*/ 5 h 153"/>
                  <a:gd name="T40" fmla="*/ 4 w 225"/>
                  <a:gd name="T41" fmla="*/ 5 h 153"/>
                  <a:gd name="T42" fmla="*/ 5 w 225"/>
                  <a:gd name="T43" fmla="*/ 5 h 153"/>
                  <a:gd name="T44" fmla="*/ 5 w 225"/>
                  <a:gd name="T45" fmla="*/ 5 h 153"/>
                  <a:gd name="T46" fmla="*/ 6 w 225"/>
                  <a:gd name="T47" fmla="*/ 5 h 153"/>
                  <a:gd name="T48" fmla="*/ 6 w 225"/>
                  <a:gd name="T49" fmla="*/ 5 h 153"/>
                  <a:gd name="T50" fmla="*/ 6 w 225"/>
                  <a:gd name="T51" fmla="*/ 5 h 153"/>
                  <a:gd name="T52" fmla="*/ 7 w 225"/>
                  <a:gd name="T53" fmla="*/ 5 h 153"/>
                  <a:gd name="T54" fmla="*/ 7 w 225"/>
                  <a:gd name="T55" fmla="*/ 5 h 153"/>
                  <a:gd name="T56" fmla="*/ 8 w 225"/>
                  <a:gd name="T57" fmla="*/ 5 h 153"/>
                  <a:gd name="T58" fmla="*/ 7 w 225"/>
                  <a:gd name="T59" fmla="*/ 4 h 153"/>
                  <a:gd name="T60" fmla="*/ 7 w 225"/>
                  <a:gd name="T61" fmla="*/ 4 h 153"/>
                  <a:gd name="T62" fmla="*/ 7 w 225"/>
                  <a:gd name="T63" fmla="*/ 3 h 153"/>
                  <a:gd name="T64" fmla="*/ 7 w 225"/>
                  <a:gd name="T65" fmla="*/ 2 h 153"/>
                  <a:gd name="T66" fmla="*/ 7 w 225"/>
                  <a:gd name="T67" fmla="*/ 2 h 153"/>
                  <a:gd name="T68" fmla="*/ 6 w 225"/>
                  <a:gd name="T69" fmla="*/ 2 h 153"/>
                  <a:gd name="T70" fmla="*/ 5 w 225"/>
                  <a:gd name="T71" fmla="*/ 1 h 153"/>
                  <a:gd name="T72" fmla="*/ 5 w 225"/>
                  <a:gd name="T73" fmla="*/ 1 h 153"/>
                  <a:gd name="T74" fmla="*/ 4 w 225"/>
                  <a:gd name="T75" fmla="*/ 1 h 153"/>
                  <a:gd name="T76" fmla="*/ 3 w 225"/>
                  <a:gd name="T77" fmla="*/ 1 h 153"/>
                  <a:gd name="T78" fmla="*/ 3 w 225"/>
                  <a:gd name="T79" fmla="*/ 1 h 153"/>
                  <a:gd name="T80" fmla="*/ 3 w 225"/>
                  <a:gd name="T81" fmla="*/ 0 h 1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5"/>
                  <a:gd name="T124" fmla="*/ 0 h 153"/>
                  <a:gd name="T125" fmla="*/ 225 w 225"/>
                  <a:gd name="T126" fmla="*/ 153 h 1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5" h="153">
                    <a:moveTo>
                      <a:pt x="71" y="0"/>
                    </a:moveTo>
                    <a:lnTo>
                      <a:pt x="64" y="10"/>
                    </a:lnTo>
                    <a:lnTo>
                      <a:pt x="56" y="21"/>
                    </a:lnTo>
                    <a:lnTo>
                      <a:pt x="49" y="31"/>
                    </a:lnTo>
                    <a:lnTo>
                      <a:pt x="41" y="41"/>
                    </a:lnTo>
                    <a:lnTo>
                      <a:pt x="37" y="47"/>
                    </a:lnTo>
                    <a:lnTo>
                      <a:pt x="31" y="53"/>
                    </a:lnTo>
                    <a:lnTo>
                      <a:pt x="26" y="59"/>
                    </a:lnTo>
                    <a:lnTo>
                      <a:pt x="20" y="63"/>
                    </a:lnTo>
                    <a:lnTo>
                      <a:pt x="16" y="69"/>
                    </a:lnTo>
                    <a:lnTo>
                      <a:pt x="10" y="75"/>
                    </a:lnTo>
                    <a:lnTo>
                      <a:pt x="5" y="81"/>
                    </a:lnTo>
                    <a:lnTo>
                      <a:pt x="0" y="86"/>
                    </a:lnTo>
                    <a:lnTo>
                      <a:pt x="14" y="96"/>
                    </a:lnTo>
                    <a:lnTo>
                      <a:pt x="29" y="102"/>
                    </a:lnTo>
                    <a:lnTo>
                      <a:pt x="44" y="111"/>
                    </a:lnTo>
                    <a:lnTo>
                      <a:pt x="60" y="116"/>
                    </a:lnTo>
                    <a:lnTo>
                      <a:pt x="75" y="122"/>
                    </a:lnTo>
                    <a:lnTo>
                      <a:pt x="91" y="128"/>
                    </a:lnTo>
                    <a:lnTo>
                      <a:pt x="106" y="132"/>
                    </a:lnTo>
                    <a:lnTo>
                      <a:pt x="122" y="137"/>
                    </a:lnTo>
                    <a:lnTo>
                      <a:pt x="137" y="141"/>
                    </a:lnTo>
                    <a:lnTo>
                      <a:pt x="151" y="143"/>
                    </a:lnTo>
                    <a:lnTo>
                      <a:pt x="166" y="146"/>
                    </a:lnTo>
                    <a:lnTo>
                      <a:pt x="179" y="149"/>
                    </a:lnTo>
                    <a:lnTo>
                      <a:pt x="192" y="150"/>
                    </a:lnTo>
                    <a:lnTo>
                      <a:pt x="204" y="151"/>
                    </a:lnTo>
                    <a:lnTo>
                      <a:pt x="215" y="152"/>
                    </a:lnTo>
                    <a:lnTo>
                      <a:pt x="225" y="153"/>
                    </a:lnTo>
                    <a:lnTo>
                      <a:pt x="222" y="126"/>
                    </a:lnTo>
                    <a:lnTo>
                      <a:pt x="219" y="98"/>
                    </a:lnTo>
                    <a:lnTo>
                      <a:pt x="214" y="71"/>
                    </a:lnTo>
                    <a:lnTo>
                      <a:pt x="211" y="44"/>
                    </a:lnTo>
                    <a:lnTo>
                      <a:pt x="193" y="39"/>
                    </a:lnTo>
                    <a:lnTo>
                      <a:pt x="174" y="34"/>
                    </a:lnTo>
                    <a:lnTo>
                      <a:pt x="153" y="30"/>
                    </a:lnTo>
                    <a:lnTo>
                      <a:pt x="132" y="24"/>
                    </a:lnTo>
                    <a:lnTo>
                      <a:pt x="114" y="18"/>
                    </a:lnTo>
                    <a:lnTo>
                      <a:pt x="96" y="13"/>
                    </a:lnTo>
                    <a:lnTo>
                      <a:pt x="82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A86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9" name="Freeform 53"/>
              <p:cNvSpPr>
                <a:spLocks/>
              </p:cNvSpPr>
              <p:nvPr/>
            </p:nvSpPr>
            <p:spPr bwMode="auto">
              <a:xfrm flipH="1">
                <a:off x="2517" y="2918"/>
                <a:ext cx="104" cy="75"/>
              </a:xfrm>
              <a:custGeom>
                <a:avLst/>
                <a:gdLst>
                  <a:gd name="T0" fmla="*/ 2 w 209"/>
                  <a:gd name="T1" fmla="*/ 0 h 151"/>
                  <a:gd name="T2" fmla="*/ 2 w 209"/>
                  <a:gd name="T3" fmla="*/ 0 h 151"/>
                  <a:gd name="T4" fmla="*/ 1 w 209"/>
                  <a:gd name="T5" fmla="*/ 0 h 151"/>
                  <a:gd name="T6" fmla="*/ 1 w 209"/>
                  <a:gd name="T7" fmla="*/ 0 h 151"/>
                  <a:gd name="T8" fmla="*/ 1 w 209"/>
                  <a:gd name="T9" fmla="*/ 1 h 151"/>
                  <a:gd name="T10" fmla="*/ 1 w 209"/>
                  <a:gd name="T11" fmla="*/ 1 h 151"/>
                  <a:gd name="T12" fmla="*/ 1 w 209"/>
                  <a:gd name="T13" fmla="*/ 1 h 151"/>
                  <a:gd name="T14" fmla="*/ 0 w 209"/>
                  <a:gd name="T15" fmla="*/ 1 h 151"/>
                  <a:gd name="T16" fmla="*/ 0 w 209"/>
                  <a:gd name="T17" fmla="*/ 2 h 151"/>
                  <a:gd name="T18" fmla="*/ 0 w 209"/>
                  <a:gd name="T19" fmla="*/ 2 h 151"/>
                  <a:gd name="T20" fmla="*/ 0 w 209"/>
                  <a:gd name="T21" fmla="*/ 2 h 151"/>
                  <a:gd name="T22" fmla="*/ 0 w 209"/>
                  <a:gd name="T23" fmla="*/ 2 h 151"/>
                  <a:gd name="T24" fmla="*/ 0 w 209"/>
                  <a:gd name="T25" fmla="*/ 2 h 151"/>
                  <a:gd name="T26" fmla="*/ 0 w 209"/>
                  <a:gd name="T27" fmla="*/ 3 h 151"/>
                  <a:gd name="T28" fmla="*/ 0 w 209"/>
                  <a:gd name="T29" fmla="*/ 3 h 151"/>
                  <a:gd name="T30" fmla="*/ 1 w 209"/>
                  <a:gd name="T31" fmla="*/ 3 h 151"/>
                  <a:gd name="T32" fmla="*/ 1 w 209"/>
                  <a:gd name="T33" fmla="*/ 3 h 151"/>
                  <a:gd name="T34" fmla="*/ 2 w 209"/>
                  <a:gd name="T35" fmla="*/ 3 h 151"/>
                  <a:gd name="T36" fmla="*/ 2 w 209"/>
                  <a:gd name="T37" fmla="*/ 3 h 151"/>
                  <a:gd name="T38" fmla="*/ 3 w 209"/>
                  <a:gd name="T39" fmla="*/ 4 h 151"/>
                  <a:gd name="T40" fmla="*/ 3 w 209"/>
                  <a:gd name="T41" fmla="*/ 4 h 151"/>
                  <a:gd name="T42" fmla="*/ 3 w 209"/>
                  <a:gd name="T43" fmla="*/ 4 h 151"/>
                  <a:gd name="T44" fmla="*/ 4 w 209"/>
                  <a:gd name="T45" fmla="*/ 4 h 151"/>
                  <a:gd name="T46" fmla="*/ 4 w 209"/>
                  <a:gd name="T47" fmla="*/ 4 h 151"/>
                  <a:gd name="T48" fmla="*/ 5 w 209"/>
                  <a:gd name="T49" fmla="*/ 4 h 151"/>
                  <a:gd name="T50" fmla="*/ 5 w 209"/>
                  <a:gd name="T51" fmla="*/ 4 h 151"/>
                  <a:gd name="T52" fmla="*/ 5 w 209"/>
                  <a:gd name="T53" fmla="*/ 4 h 151"/>
                  <a:gd name="T54" fmla="*/ 6 w 209"/>
                  <a:gd name="T55" fmla="*/ 4 h 151"/>
                  <a:gd name="T56" fmla="*/ 6 w 209"/>
                  <a:gd name="T57" fmla="*/ 4 h 151"/>
                  <a:gd name="T58" fmla="*/ 6 w 209"/>
                  <a:gd name="T59" fmla="*/ 3 h 151"/>
                  <a:gd name="T60" fmla="*/ 6 w 209"/>
                  <a:gd name="T61" fmla="*/ 2 h 151"/>
                  <a:gd name="T62" fmla="*/ 6 w 209"/>
                  <a:gd name="T63" fmla="*/ 2 h 151"/>
                  <a:gd name="T64" fmla="*/ 6 w 209"/>
                  <a:gd name="T65" fmla="*/ 1 h 151"/>
                  <a:gd name="T66" fmla="*/ 5 w 209"/>
                  <a:gd name="T67" fmla="*/ 1 h 151"/>
                  <a:gd name="T68" fmla="*/ 5 w 209"/>
                  <a:gd name="T69" fmla="*/ 0 h 151"/>
                  <a:gd name="T70" fmla="*/ 4 w 209"/>
                  <a:gd name="T71" fmla="*/ 0 h 151"/>
                  <a:gd name="T72" fmla="*/ 3 w 209"/>
                  <a:gd name="T73" fmla="*/ 0 h 151"/>
                  <a:gd name="T74" fmla="*/ 3 w 209"/>
                  <a:gd name="T75" fmla="*/ 0 h 151"/>
                  <a:gd name="T76" fmla="*/ 2 w 209"/>
                  <a:gd name="T77" fmla="*/ 0 h 151"/>
                  <a:gd name="T78" fmla="*/ 2 w 209"/>
                  <a:gd name="T79" fmla="*/ 0 h 151"/>
                  <a:gd name="T80" fmla="*/ 2 w 209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9"/>
                  <a:gd name="T124" fmla="*/ 0 h 151"/>
                  <a:gd name="T125" fmla="*/ 209 w 209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9" h="151">
                    <a:moveTo>
                      <a:pt x="72" y="0"/>
                    </a:moveTo>
                    <a:lnTo>
                      <a:pt x="65" y="11"/>
                    </a:lnTo>
                    <a:lnTo>
                      <a:pt x="58" y="21"/>
                    </a:lnTo>
                    <a:lnTo>
                      <a:pt x="50" y="31"/>
                    </a:lnTo>
                    <a:lnTo>
                      <a:pt x="43" y="42"/>
                    </a:lnTo>
                    <a:lnTo>
                      <a:pt x="37" y="47"/>
                    </a:lnTo>
                    <a:lnTo>
                      <a:pt x="33" y="53"/>
                    </a:lnTo>
                    <a:lnTo>
                      <a:pt x="27" y="59"/>
                    </a:lnTo>
                    <a:lnTo>
                      <a:pt x="22" y="65"/>
                    </a:lnTo>
                    <a:lnTo>
                      <a:pt x="16" y="71"/>
                    </a:lnTo>
                    <a:lnTo>
                      <a:pt x="11" y="76"/>
                    </a:lnTo>
                    <a:lnTo>
                      <a:pt x="6" y="82"/>
                    </a:lnTo>
                    <a:lnTo>
                      <a:pt x="0" y="88"/>
                    </a:lnTo>
                    <a:lnTo>
                      <a:pt x="14" y="96"/>
                    </a:lnTo>
                    <a:lnTo>
                      <a:pt x="28" y="103"/>
                    </a:lnTo>
                    <a:lnTo>
                      <a:pt x="42" y="110"/>
                    </a:lnTo>
                    <a:lnTo>
                      <a:pt x="56" y="117"/>
                    </a:lnTo>
                    <a:lnTo>
                      <a:pt x="71" y="121"/>
                    </a:lnTo>
                    <a:lnTo>
                      <a:pt x="86" y="127"/>
                    </a:lnTo>
                    <a:lnTo>
                      <a:pt x="99" y="132"/>
                    </a:lnTo>
                    <a:lnTo>
                      <a:pt x="113" y="135"/>
                    </a:lnTo>
                    <a:lnTo>
                      <a:pt x="127" y="139"/>
                    </a:lnTo>
                    <a:lnTo>
                      <a:pt x="141" y="142"/>
                    </a:lnTo>
                    <a:lnTo>
                      <a:pt x="155" y="144"/>
                    </a:lnTo>
                    <a:lnTo>
                      <a:pt x="166" y="147"/>
                    </a:lnTo>
                    <a:lnTo>
                      <a:pt x="179" y="148"/>
                    </a:lnTo>
                    <a:lnTo>
                      <a:pt x="189" y="149"/>
                    </a:lnTo>
                    <a:lnTo>
                      <a:pt x="200" y="150"/>
                    </a:lnTo>
                    <a:lnTo>
                      <a:pt x="209" y="151"/>
                    </a:lnTo>
                    <a:lnTo>
                      <a:pt x="205" y="122"/>
                    </a:lnTo>
                    <a:lnTo>
                      <a:pt x="202" y="95"/>
                    </a:lnTo>
                    <a:lnTo>
                      <a:pt x="198" y="67"/>
                    </a:lnTo>
                    <a:lnTo>
                      <a:pt x="196" y="38"/>
                    </a:lnTo>
                    <a:lnTo>
                      <a:pt x="180" y="34"/>
                    </a:lnTo>
                    <a:lnTo>
                      <a:pt x="163" y="30"/>
                    </a:lnTo>
                    <a:lnTo>
                      <a:pt x="144" y="26"/>
                    </a:lnTo>
                    <a:lnTo>
                      <a:pt x="126" y="22"/>
                    </a:lnTo>
                    <a:lnTo>
                      <a:pt x="109" y="17"/>
                    </a:lnTo>
                    <a:lnTo>
                      <a:pt x="94" y="12"/>
                    </a:lnTo>
                    <a:lnTo>
                      <a:pt x="81" y="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AD6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0" name="Freeform 54"/>
              <p:cNvSpPr>
                <a:spLocks/>
              </p:cNvSpPr>
              <p:nvPr/>
            </p:nvSpPr>
            <p:spPr bwMode="auto">
              <a:xfrm flipH="1">
                <a:off x="2523" y="2919"/>
                <a:ext cx="96" cy="74"/>
              </a:xfrm>
              <a:custGeom>
                <a:avLst/>
                <a:gdLst>
                  <a:gd name="T0" fmla="*/ 3 w 191"/>
                  <a:gd name="T1" fmla="*/ 0 h 147"/>
                  <a:gd name="T2" fmla="*/ 2 w 191"/>
                  <a:gd name="T3" fmla="*/ 1 h 147"/>
                  <a:gd name="T4" fmla="*/ 2 w 191"/>
                  <a:gd name="T5" fmla="*/ 1 h 147"/>
                  <a:gd name="T6" fmla="*/ 2 w 191"/>
                  <a:gd name="T7" fmla="*/ 1 h 147"/>
                  <a:gd name="T8" fmla="*/ 2 w 191"/>
                  <a:gd name="T9" fmla="*/ 2 h 147"/>
                  <a:gd name="T10" fmla="*/ 2 w 191"/>
                  <a:gd name="T11" fmla="*/ 2 h 147"/>
                  <a:gd name="T12" fmla="*/ 1 w 191"/>
                  <a:gd name="T13" fmla="*/ 2 h 147"/>
                  <a:gd name="T14" fmla="*/ 1 w 191"/>
                  <a:gd name="T15" fmla="*/ 2 h 147"/>
                  <a:gd name="T16" fmla="*/ 1 w 191"/>
                  <a:gd name="T17" fmla="*/ 2 h 147"/>
                  <a:gd name="T18" fmla="*/ 1 w 191"/>
                  <a:gd name="T19" fmla="*/ 3 h 147"/>
                  <a:gd name="T20" fmla="*/ 1 w 191"/>
                  <a:gd name="T21" fmla="*/ 3 h 147"/>
                  <a:gd name="T22" fmla="*/ 1 w 191"/>
                  <a:gd name="T23" fmla="*/ 3 h 147"/>
                  <a:gd name="T24" fmla="*/ 0 w 191"/>
                  <a:gd name="T25" fmla="*/ 3 h 147"/>
                  <a:gd name="T26" fmla="*/ 1 w 191"/>
                  <a:gd name="T27" fmla="*/ 3 h 147"/>
                  <a:gd name="T28" fmla="*/ 1 w 191"/>
                  <a:gd name="T29" fmla="*/ 4 h 147"/>
                  <a:gd name="T30" fmla="*/ 2 w 191"/>
                  <a:gd name="T31" fmla="*/ 4 h 147"/>
                  <a:gd name="T32" fmla="*/ 2 w 191"/>
                  <a:gd name="T33" fmla="*/ 4 h 147"/>
                  <a:gd name="T34" fmla="*/ 2 w 191"/>
                  <a:gd name="T35" fmla="*/ 4 h 147"/>
                  <a:gd name="T36" fmla="*/ 3 w 191"/>
                  <a:gd name="T37" fmla="*/ 4 h 147"/>
                  <a:gd name="T38" fmla="*/ 3 w 191"/>
                  <a:gd name="T39" fmla="*/ 5 h 147"/>
                  <a:gd name="T40" fmla="*/ 4 w 191"/>
                  <a:gd name="T41" fmla="*/ 5 h 147"/>
                  <a:gd name="T42" fmla="*/ 4 w 191"/>
                  <a:gd name="T43" fmla="*/ 5 h 147"/>
                  <a:gd name="T44" fmla="*/ 5 w 191"/>
                  <a:gd name="T45" fmla="*/ 5 h 147"/>
                  <a:gd name="T46" fmla="*/ 5 w 191"/>
                  <a:gd name="T47" fmla="*/ 5 h 147"/>
                  <a:gd name="T48" fmla="*/ 5 w 191"/>
                  <a:gd name="T49" fmla="*/ 5 h 147"/>
                  <a:gd name="T50" fmla="*/ 6 w 191"/>
                  <a:gd name="T51" fmla="*/ 5 h 147"/>
                  <a:gd name="T52" fmla="*/ 6 w 191"/>
                  <a:gd name="T53" fmla="*/ 5 h 147"/>
                  <a:gd name="T54" fmla="*/ 6 w 191"/>
                  <a:gd name="T55" fmla="*/ 5 h 147"/>
                  <a:gd name="T56" fmla="*/ 6 w 191"/>
                  <a:gd name="T57" fmla="*/ 5 h 147"/>
                  <a:gd name="T58" fmla="*/ 6 w 191"/>
                  <a:gd name="T59" fmla="*/ 4 h 147"/>
                  <a:gd name="T60" fmla="*/ 6 w 191"/>
                  <a:gd name="T61" fmla="*/ 3 h 147"/>
                  <a:gd name="T62" fmla="*/ 6 w 191"/>
                  <a:gd name="T63" fmla="*/ 2 h 147"/>
                  <a:gd name="T64" fmla="*/ 6 w 191"/>
                  <a:gd name="T65" fmla="*/ 2 h 147"/>
                  <a:gd name="T66" fmla="*/ 6 w 191"/>
                  <a:gd name="T67" fmla="*/ 1 h 147"/>
                  <a:gd name="T68" fmla="*/ 5 w 191"/>
                  <a:gd name="T69" fmla="*/ 1 h 147"/>
                  <a:gd name="T70" fmla="*/ 5 w 191"/>
                  <a:gd name="T71" fmla="*/ 1 h 147"/>
                  <a:gd name="T72" fmla="*/ 4 w 191"/>
                  <a:gd name="T73" fmla="*/ 1 h 147"/>
                  <a:gd name="T74" fmla="*/ 4 w 191"/>
                  <a:gd name="T75" fmla="*/ 1 h 147"/>
                  <a:gd name="T76" fmla="*/ 3 w 191"/>
                  <a:gd name="T77" fmla="*/ 1 h 147"/>
                  <a:gd name="T78" fmla="*/ 3 w 191"/>
                  <a:gd name="T79" fmla="*/ 1 h 147"/>
                  <a:gd name="T80" fmla="*/ 3 w 191"/>
                  <a:gd name="T81" fmla="*/ 0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1"/>
                  <a:gd name="T124" fmla="*/ 0 h 147"/>
                  <a:gd name="T125" fmla="*/ 191 w 191"/>
                  <a:gd name="T126" fmla="*/ 147 h 1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1" h="147">
                    <a:moveTo>
                      <a:pt x="73" y="0"/>
                    </a:moveTo>
                    <a:lnTo>
                      <a:pt x="64" y="10"/>
                    </a:lnTo>
                    <a:lnTo>
                      <a:pt x="58" y="20"/>
                    </a:lnTo>
                    <a:lnTo>
                      <a:pt x="51" y="31"/>
                    </a:lnTo>
                    <a:lnTo>
                      <a:pt x="43" y="41"/>
                    </a:lnTo>
                    <a:lnTo>
                      <a:pt x="37" y="47"/>
                    </a:lnTo>
                    <a:lnTo>
                      <a:pt x="32" y="53"/>
                    </a:lnTo>
                    <a:lnTo>
                      <a:pt x="26" y="58"/>
                    </a:lnTo>
                    <a:lnTo>
                      <a:pt x="22" y="64"/>
                    </a:lnTo>
                    <a:lnTo>
                      <a:pt x="16" y="71"/>
                    </a:lnTo>
                    <a:lnTo>
                      <a:pt x="10" y="77"/>
                    </a:lnTo>
                    <a:lnTo>
                      <a:pt x="6" y="82"/>
                    </a:lnTo>
                    <a:lnTo>
                      <a:pt x="0" y="88"/>
                    </a:lnTo>
                    <a:lnTo>
                      <a:pt x="13" y="95"/>
                    </a:lnTo>
                    <a:lnTo>
                      <a:pt x="25" y="102"/>
                    </a:lnTo>
                    <a:lnTo>
                      <a:pt x="38" y="109"/>
                    </a:lnTo>
                    <a:lnTo>
                      <a:pt x="52" y="115"/>
                    </a:lnTo>
                    <a:lnTo>
                      <a:pt x="64" y="119"/>
                    </a:lnTo>
                    <a:lnTo>
                      <a:pt x="78" y="124"/>
                    </a:lnTo>
                    <a:lnTo>
                      <a:pt x="91" y="129"/>
                    </a:lnTo>
                    <a:lnTo>
                      <a:pt x="105" y="132"/>
                    </a:lnTo>
                    <a:lnTo>
                      <a:pt x="117" y="136"/>
                    </a:lnTo>
                    <a:lnTo>
                      <a:pt x="129" y="138"/>
                    </a:lnTo>
                    <a:lnTo>
                      <a:pt x="142" y="141"/>
                    </a:lnTo>
                    <a:lnTo>
                      <a:pt x="153" y="142"/>
                    </a:lnTo>
                    <a:lnTo>
                      <a:pt x="163" y="145"/>
                    </a:lnTo>
                    <a:lnTo>
                      <a:pt x="174" y="146"/>
                    </a:lnTo>
                    <a:lnTo>
                      <a:pt x="183" y="146"/>
                    </a:lnTo>
                    <a:lnTo>
                      <a:pt x="191" y="147"/>
                    </a:lnTo>
                    <a:lnTo>
                      <a:pt x="189" y="118"/>
                    </a:lnTo>
                    <a:lnTo>
                      <a:pt x="185" y="89"/>
                    </a:lnTo>
                    <a:lnTo>
                      <a:pt x="182" y="62"/>
                    </a:lnTo>
                    <a:lnTo>
                      <a:pt x="180" y="33"/>
                    </a:lnTo>
                    <a:lnTo>
                      <a:pt x="166" y="29"/>
                    </a:lnTo>
                    <a:lnTo>
                      <a:pt x="151" y="25"/>
                    </a:lnTo>
                    <a:lnTo>
                      <a:pt x="135" y="23"/>
                    </a:lnTo>
                    <a:lnTo>
                      <a:pt x="120" y="19"/>
                    </a:lnTo>
                    <a:lnTo>
                      <a:pt x="105" y="16"/>
                    </a:lnTo>
                    <a:lnTo>
                      <a:pt x="92" y="11"/>
                    </a:lnTo>
                    <a:lnTo>
                      <a:pt x="81" y="5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B57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1" name="Freeform 55"/>
              <p:cNvSpPr>
                <a:spLocks/>
              </p:cNvSpPr>
              <p:nvPr/>
            </p:nvSpPr>
            <p:spPr bwMode="auto">
              <a:xfrm flipH="1">
                <a:off x="2529" y="2920"/>
                <a:ext cx="87" cy="72"/>
              </a:xfrm>
              <a:custGeom>
                <a:avLst/>
                <a:gdLst>
                  <a:gd name="T0" fmla="*/ 3 w 173"/>
                  <a:gd name="T1" fmla="*/ 0 h 144"/>
                  <a:gd name="T2" fmla="*/ 2 w 173"/>
                  <a:gd name="T3" fmla="*/ 1 h 144"/>
                  <a:gd name="T4" fmla="*/ 2 w 173"/>
                  <a:gd name="T5" fmla="*/ 1 h 144"/>
                  <a:gd name="T6" fmla="*/ 2 w 173"/>
                  <a:gd name="T7" fmla="*/ 1 h 144"/>
                  <a:gd name="T8" fmla="*/ 2 w 173"/>
                  <a:gd name="T9" fmla="*/ 1 h 144"/>
                  <a:gd name="T10" fmla="*/ 2 w 173"/>
                  <a:gd name="T11" fmla="*/ 1 h 144"/>
                  <a:gd name="T12" fmla="*/ 1 w 173"/>
                  <a:gd name="T13" fmla="*/ 1 h 144"/>
                  <a:gd name="T14" fmla="*/ 1 w 173"/>
                  <a:gd name="T15" fmla="*/ 1 h 144"/>
                  <a:gd name="T16" fmla="*/ 1 w 173"/>
                  <a:gd name="T17" fmla="*/ 2 h 144"/>
                  <a:gd name="T18" fmla="*/ 1 w 173"/>
                  <a:gd name="T19" fmla="*/ 2 h 144"/>
                  <a:gd name="T20" fmla="*/ 1 w 173"/>
                  <a:gd name="T21" fmla="*/ 2 h 144"/>
                  <a:gd name="T22" fmla="*/ 1 w 173"/>
                  <a:gd name="T23" fmla="*/ 2 h 144"/>
                  <a:gd name="T24" fmla="*/ 0 w 173"/>
                  <a:gd name="T25" fmla="*/ 2 h 144"/>
                  <a:gd name="T26" fmla="*/ 1 w 173"/>
                  <a:gd name="T27" fmla="*/ 3 h 144"/>
                  <a:gd name="T28" fmla="*/ 2 w 173"/>
                  <a:gd name="T29" fmla="*/ 3 h 144"/>
                  <a:gd name="T30" fmla="*/ 3 w 173"/>
                  <a:gd name="T31" fmla="*/ 3 h 144"/>
                  <a:gd name="T32" fmla="*/ 3 w 173"/>
                  <a:gd name="T33" fmla="*/ 5 h 144"/>
                  <a:gd name="T34" fmla="*/ 4 w 173"/>
                  <a:gd name="T35" fmla="*/ 5 h 144"/>
                  <a:gd name="T36" fmla="*/ 5 w 173"/>
                  <a:gd name="T37" fmla="*/ 5 h 144"/>
                  <a:gd name="T38" fmla="*/ 5 w 173"/>
                  <a:gd name="T39" fmla="*/ 5 h 144"/>
                  <a:gd name="T40" fmla="*/ 6 w 173"/>
                  <a:gd name="T41" fmla="*/ 5 h 144"/>
                  <a:gd name="T42" fmla="*/ 6 w 173"/>
                  <a:gd name="T43" fmla="*/ 3 h 144"/>
                  <a:gd name="T44" fmla="*/ 6 w 173"/>
                  <a:gd name="T45" fmla="*/ 2 h 144"/>
                  <a:gd name="T46" fmla="*/ 6 w 173"/>
                  <a:gd name="T47" fmla="*/ 1 h 144"/>
                  <a:gd name="T48" fmla="*/ 6 w 173"/>
                  <a:gd name="T49" fmla="*/ 1 h 144"/>
                  <a:gd name="T50" fmla="*/ 5 w 173"/>
                  <a:gd name="T51" fmla="*/ 1 h 144"/>
                  <a:gd name="T52" fmla="*/ 5 w 173"/>
                  <a:gd name="T53" fmla="*/ 1 h 144"/>
                  <a:gd name="T54" fmla="*/ 4 w 173"/>
                  <a:gd name="T55" fmla="*/ 1 h 144"/>
                  <a:gd name="T56" fmla="*/ 4 w 173"/>
                  <a:gd name="T57" fmla="*/ 1 h 144"/>
                  <a:gd name="T58" fmla="*/ 4 w 173"/>
                  <a:gd name="T59" fmla="*/ 1 h 144"/>
                  <a:gd name="T60" fmla="*/ 3 w 173"/>
                  <a:gd name="T61" fmla="*/ 1 h 144"/>
                  <a:gd name="T62" fmla="*/ 3 w 173"/>
                  <a:gd name="T63" fmla="*/ 1 h 144"/>
                  <a:gd name="T64" fmla="*/ 3 w 173"/>
                  <a:gd name="T65" fmla="*/ 0 h 1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144"/>
                  <a:gd name="T101" fmla="*/ 173 w 173"/>
                  <a:gd name="T102" fmla="*/ 144 h 1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144">
                    <a:moveTo>
                      <a:pt x="72" y="0"/>
                    </a:moveTo>
                    <a:lnTo>
                      <a:pt x="64" y="10"/>
                    </a:lnTo>
                    <a:lnTo>
                      <a:pt x="57" y="21"/>
                    </a:lnTo>
                    <a:lnTo>
                      <a:pt x="50" y="31"/>
                    </a:lnTo>
                    <a:lnTo>
                      <a:pt x="42" y="41"/>
                    </a:lnTo>
                    <a:lnTo>
                      <a:pt x="36" y="47"/>
                    </a:lnTo>
                    <a:lnTo>
                      <a:pt x="32" y="53"/>
                    </a:lnTo>
                    <a:lnTo>
                      <a:pt x="26" y="60"/>
                    </a:lnTo>
                    <a:lnTo>
                      <a:pt x="21" y="66"/>
                    </a:lnTo>
                    <a:lnTo>
                      <a:pt x="16" y="71"/>
                    </a:lnTo>
                    <a:lnTo>
                      <a:pt x="10" y="77"/>
                    </a:lnTo>
                    <a:lnTo>
                      <a:pt x="5" y="84"/>
                    </a:lnTo>
                    <a:lnTo>
                      <a:pt x="0" y="90"/>
                    </a:lnTo>
                    <a:lnTo>
                      <a:pt x="23" y="102"/>
                    </a:lnTo>
                    <a:lnTo>
                      <a:pt x="47" y="114"/>
                    </a:lnTo>
                    <a:lnTo>
                      <a:pt x="71" y="123"/>
                    </a:lnTo>
                    <a:lnTo>
                      <a:pt x="95" y="130"/>
                    </a:lnTo>
                    <a:lnTo>
                      <a:pt x="118" y="136"/>
                    </a:lnTo>
                    <a:lnTo>
                      <a:pt x="139" y="139"/>
                    </a:lnTo>
                    <a:lnTo>
                      <a:pt x="157" y="143"/>
                    </a:lnTo>
                    <a:lnTo>
                      <a:pt x="173" y="144"/>
                    </a:lnTo>
                    <a:lnTo>
                      <a:pt x="171" y="115"/>
                    </a:lnTo>
                    <a:lnTo>
                      <a:pt x="169" y="86"/>
                    </a:lnTo>
                    <a:lnTo>
                      <a:pt x="165" y="57"/>
                    </a:lnTo>
                    <a:lnTo>
                      <a:pt x="163" y="29"/>
                    </a:lnTo>
                    <a:lnTo>
                      <a:pt x="152" y="24"/>
                    </a:lnTo>
                    <a:lnTo>
                      <a:pt x="139" y="22"/>
                    </a:lnTo>
                    <a:lnTo>
                      <a:pt x="125" y="18"/>
                    </a:lnTo>
                    <a:lnTo>
                      <a:pt x="112" y="16"/>
                    </a:lnTo>
                    <a:lnTo>
                      <a:pt x="100" y="14"/>
                    </a:lnTo>
                    <a:lnTo>
                      <a:pt x="88" y="10"/>
                    </a:lnTo>
                    <a:lnTo>
                      <a:pt x="79" y="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BA75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2" name="Freeform 56"/>
              <p:cNvSpPr>
                <a:spLocks/>
              </p:cNvSpPr>
              <p:nvPr/>
            </p:nvSpPr>
            <p:spPr bwMode="auto">
              <a:xfrm flipH="1">
                <a:off x="2535" y="2920"/>
                <a:ext cx="79" cy="71"/>
              </a:xfrm>
              <a:custGeom>
                <a:avLst/>
                <a:gdLst>
                  <a:gd name="T0" fmla="*/ 2 w 158"/>
                  <a:gd name="T1" fmla="*/ 0 h 142"/>
                  <a:gd name="T2" fmla="*/ 2 w 158"/>
                  <a:gd name="T3" fmla="*/ 1 h 142"/>
                  <a:gd name="T4" fmla="*/ 1 w 158"/>
                  <a:gd name="T5" fmla="*/ 1 h 142"/>
                  <a:gd name="T6" fmla="*/ 1 w 158"/>
                  <a:gd name="T7" fmla="*/ 1 h 142"/>
                  <a:gd name="T8" fmla="*/ 1 w 158"/>
                  <a:gd name="T9" fmla="*/ 1 h 142"/>
                  <a:gd name="T10" fmla="*/ 1 w 158"/>
                  <a:gd name="T11" fmla="*/ 1 h 142"/>
                  <a:gd name="T12" fmla="*/ 1 w 158"/>
                  <a:gd name="T13" fmla="*/ 1 h 142"/>
                  <a:gd name="T14" fmla="*/ 1 w 158"/>
                  <a:gd name="T15" fmla="*/ 1 h 142"/>
                  <a:gd name="T16" fmla="*/ 1 w 158"/>
                  <a:gd name="T17" fmla="*/ 2 h 142"/>
                  <a:gd name="T18" fmla="*/ 1 w 158"/>
                  <a:gd name="T19" fmla="*/ 2 h 142"/>
                  <a:gd name="T20" fmla="*/ 1 w 158"/>
                  <a:gd name="T21" fmla="*/ 2 h 142"/>
                  <a:gd name="T22" fmla="*/ 1 w 158"/>
                  <a:gd name="T23" fmla="*/ 2 h 142"/>
                  <a:gd name="T24" fmla="*/ 0 w 158"/>
                  <a:gd name="T25" fmla="*/ 2 h 142"/>
                  <a:gd name="T26" fmla="*/ 1 w 158"/>
                  <a:gd name="T27" fmla="*/ 3 h 142"/>
                  <a:gd name="T28" fmla="*/ 1 w 158"/>
                  <a:gd name="T29" fmla="*/ 3 h 142"/>
                  <a:gd name="T30" fmla="*/ 2 w 158"/>
                  <a:gd name="T31" fmla="*/ 3 h 142"/>
                  <a:gd name="T32" fmla="*/ 2 w 158"/>
                  <a:gd name="T33" fmla="*/ 4 h 142"/>
                  <a:gd name="T34" fmla="*/ 3 w 158"/>
                  <a:gd name="T35" fmla="*/ 4 h 142"/>
                  <a:gd name="T36" fmla="*/ 4 w 158"/>
                  <a:gd name="T37" fmla="*/ 4 h 142"/>
                  <a:gd name="T38" fmla="*/ 5 w 158"/>
                  <a:gd name="T39" fmla="*/ 4 h 142"/>
                  <a:gd name="T40" fmla="*/ 5 w 158"/>
                  <a:gd name="T41" fmla="*/ 4 h 142"/>
                  <a:gd name="T42" fmla="*/ 5 w 158"/>
                  <a:gd name="T43" fmla="*/ 3 h 142"/>
                  <a:gd name="T44" fmla="*/ 5 w 158"/>
                  <a:gd name="T45" fmla="*/ 2 h 142"/>
                  <a:gd name="T46" fmla="*/ 5 w 158"/>
                  <a:gd name="T47" fmla="*/ 1 h 142"/>
                  <a:gd name="T48" fmla="*/ 5 w 158"/>
                  <a:gd name="T49" fmla="*/ 1 h 142"/>
                  <a:gd name="T50" fmla="*/ 5 w 158"/>
                  <a:gd name="T51" fmla="*/ 1 h 142"/>
                  <a:gd name="T52" fmla="*/ 3 w 158"/>
                  <a:gd name="T53" fmla="*/ 1 h 142"/>
                  <a:gd name="T54" fmla="*/ 3 w 158"/>
                  <a:gd name="T55" fmla="*/ 1 h 142"/>
                  <a:gd name="T56" fmla="*/ 3 w 158"/>
                  <a:gd name="T57" fmla="*/ 1 h 142"/>
                  <a:gd name="T58" fmla="*/ 3 w 158"/>
                  <a:gd name="T59" fmla="*/ 1 h 142"/>
                  <a:gd name="T60" fmla="*/ 2 w 158"/>
                  <a:gd name="T61" fmla="*/ 1 h 142"/>
                  <a:gd name="T62" fmla="*/ 2 w 158"/>
                  <a:gd name="T63" fmla="*/ 1 h 142"/>
                  <a:gd name="T64" fmla="*/ 2 w 158"/>
                  <a:gd name="T65" fmla="*/ 0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8"/>
                  <a:gd name="T100" fmla="*/ 0 h 142"/>
                  <a:gd name="T101" fmla="*/ 158 w 158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8" h="142">
                    <a:moveTo>
                      <a:pt x="73" y="0"/>
                    </a:moveTo>
                    <a:lnTo>
                      <a:pt x="66" y="11"/>
                    </a:lnTo>
                    <a:lnTo>
                      <a:pt x="59" y="22"/>
                    </a:lnTo>
                    <a:lnTo>
                      <a:pt x="51" y="32"/>
                    </a:lnTo>
                    <a:lnTo>
                      <a:pt x="44" y="43"/>
                    </a:lnTo>
                    <a:lnTo>
                      <a:pt x="38" y="50"/>
                    </a:lnTo>
                    <a:lnTo>
                      <a:pt x="32" y="55"/>
                    </a:lnTo>
                    <a:lnTo>
                      <a:pt x="27" y="62"/>
                    </a:lnTo>
                    <a:lnTo>
                      <a:pt x="22" y="68"/>
                    </a:lnTo>
                    <a:lnTo>
                      <a:pt x="16" y="74"/>
                    </a:lnTo>
                    <a:lnTo>
                      <a:pt x="11" y="79"/>
                    </a:lnTo>
                    <a:lnTo>
                      <a:pt x="6" y="86"/>
                    </a:lnTo>
                    <a:lnTo>
                      <a:pt x="0" y="92"/>
                    </a:lnTo>
                    <a:lnTo>
                      <a:pt x="22" y="104"/>
                    </a:lnTo>
                    <a:lnTo>
                      <a:pt x="44" y="114"/>
                    </a:lnTo>
                    <a:lnTo>
                      <a:pt x="66" y="123"/>
                    </a:lnTo>
                    <a:lnTo>
                      <a:pt x="88" y="129"/>
                    </a:lnTo>
                    <a:lnTo>
                      <a:pt x="108" y="135"/>
                    </a:lnTo>
                    <a:lnTo>
                      <a:pt x="128" y="138"/>
                    </a:lnTo>
                    <a:lnTo>
                      <a:pt x="144" y="141"/>
                    </a:lnTo>
                    <a:lnTo>
                      <a:pt x="158" y="142"/>
                    </a:lnTo>
                    <a:lnTo>
                      <a:pt x="156" y="113"/>
                    </a:lnTo>
                    <a:lnTo>
                      <a:pt x="153" y="83"/>
                    </a:lnTo>
                    <a:lnTo>
                      <a:pt x="150" y="54"/>
                    </a:lnTo>
                    <a:lnTo>
                      <a:pt x="148" y="25"/>
                    </a:lnTo>
                    <a:lnTo>
                      <a:pt x="137" y="21"/>
                    </a:lnTo>
                    <a:lnTo>
                      <a:pt x="127" y="18"/>
                    </a:lnTo>
                    <a:lnTo>
                      <a:pt x="116" y="16"/>
                    </a:lnTo>
                    <a:lnTo>
                      <a:pt x="105" y="15"/>
                    </a:lnTo>
                    <a:lnTo>
                      <a:pt x="96" y="13"/>
                    </a:lnTo>
                    <a:lnTo>
                      <a:pt x="87" y="10"/>
                    </a:lnTo>
                    <a:lnTo>
                      <a:pt x="78" y="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BF7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3" name="Freeform 57"/>
              <p:cNvSpPr>
                <a:spLocks/>
              </p:cNvSpPr>
              <p:nvPr/>
            </p:nvSpPr>
            <p:spPr bwMode="auto">
              <a:xfrm flipH="1">
                <a:off x="2541" y="2922"/>
                <a:ext cx="71" cy="69"/>
              </a:xfrm>
              <a:custGeom>
                <a:avLst/>
                <a:gdLst>
                  <a:gd name="T0" fmla="*/ 3 w 140"/>
                  <a:gd name="T1" fmla="*/ 0 h 139"/>
                  <a:gd name="T2" fmla="*/ 3 w 140"/>
                  <a:gd name="T3" fmla="*/ 0 h 139"/>
                  <a:gd name="T4" fmla="*/ 2 w 140"/>
                  <a:gd name="T5" fmla="*/ 0 h 139"/>
                  <a:gd name="T6" fmla="*/ 2 w 140"/>
                  <a:gd name="T7" fmla="*/ 1 h 139"/>
                  <a:gd name="T8" fmla="*/ 2 w 140"/>
                  <a:gd name="T9" fmla="*/ 1 h 139"/>
                  <a:gd name="T10" fmla="*/ 2 w 140"/>
                  <a:gd name="T11" fmla="*/ 1 h 139"/>
                  <a:gd name="T12" fmla="*/ 1 w 140"/>
                  <a:gd name="T13" fmla="*/ 1 h 139"/>
                  <a:gd name="T14" fmla="*/ 1 w 140"/>
                  <a:gd name="T15" fmla="*/ 1 h 139"/>
                  <a:gd name="T16" fmla="*/ 1 w 140"/>
                  <a:gd name="T17" fmla="*/ 2 h 139"/>
                  <a:gd name="T18" fmla="*/ 1 w 140"/>
                  <a:gd name="T19" fmla="*/ 2 h 139"/>
                  <a:gd name="T20" fmla="*/ 1 w 140"/>
                  <a:gd name="T21" fmla="*/ 2 h 139"/>
                  <a:gd name="T22" fmla="*/ 1 w 140"/>
                  <a:gd name="T23" fmla="*/ 2 h 139"/>
                  <a:gd name="T24" fmla="*/ 0 w 140"/>
                  <a:gd name="T25" fmla="*/ 2 h 139"/>
                  <a:gd name="T26" fmla="*/ 1 w 140"/>
                  <a:gd name="T27" fmla="*/ 3 h 139"/>
                  <a:gd name="T28" fmla="*/ 2 w 140"/>
                  <a:gd name="T29" fmla="*/ 3 h 139"/>
                  <a:gd name="T30" fmla="*/ 2 w 140"/>
                  <a:gd name="T31" fmla="*/ 3 h 139"/>
                  <a:gd name="T32" fmla="*/ 3 w 140"/>
                  <a:gd name="T33" fmla="*/ 4 h 139"/>
                  <a:gd name="T34" fmla="*/ 4 w 140"/>
                  <a:gd name="T35" fmla="*/ 4 h 139"/>
                  <a:gd name="T36" fmla="*/ 4 w 140"/>
                  <a:gd name="T37" fmla="*/ 4 h 139"/>
                  <a:gd name="T38" fmla="*/ 5 w 140"/>
                  <a:gd name="T39" fmla="*/ 4 h 139"/>
                  <a:gd name="T40" fmla="*/ 5 w 140"/>
                  <a:gd name="T41" fmla="*/ 4 h 139"/>
                  <a:gd name="T42" fmla="*/ 5 w 140"/>
                  <a:gd name="T43" fmla="*/ 3 h 139"/>
                  <a:gd name="T44" fmla="*/ 5 w 140"/>
                  <a:gd name="T45" fmla="*/ 2 h 139"/>
                  <a:gd name="T46" fmla="*/ 5 w 140"/>
                  <a:gd name="T47" fmla="*/ 1 h 139"/>
                  <a:gd name="T48" fmla="*/ 5 w 140"/>
                  <a:gd name="T49" fmla="*/ 0 h 139"/>
                  <a:gd name="T50" fmla="*/ 4 w 140"/>
                  <a:gd name="T51" fmla="*/ 0 h 139"/>
                  <a:gd name="T52" fmla="*/ 4 w 140"/>
                  <a:gd name="T53" fmla="*/ 0 h 139"/>
                  <a:gd name="T54" fmla="*/ 4 w 140"/>
                  <a:gd name="T55" fmla="*/ 0 h 139"/>
                  <a:gd name="T56" fmla="*/ 4 w 140"/>
                  <a:gd name="T57" fmla="*/ 0 h 139"/>
                  <a:gd name="T58" fmla="*/ 3 w 140"/>
                  <a:gd name="T59" fmla="*/ 0 h 139"/>
                  <a:gd name="T60" fmla="*/ 3 w 140"/>
                  <a:gd name="T61" fmla="*/ 0 h 139"/>
                  <a:gd name="T62" fmla="*/ 3 w 140"/>
                  <a:gd name="T63" fmla="*/ 0 h 139"/>
                  <a:gd name="T64" fmla="*/ 3 w 140"/>
                  <a:gd name="T65" fmla="*/ 0 h 1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0"/>
                  <a:gd name="T100" fmla="*/ 0 h 139"/>
                  <a:gd name="T101" fmla="*/ 140 w 140"/>
                  <a:gd name="T102" fmla="*/ 139 h 1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0" h="139">
                    <a:moveTo>
                      <a:pt x="73" y="0"/>
                    </a:moveTo>
                    <a:lnTo>
                      <a:pt x="65" y="12"/>
                    </a:lnTo>
                    <a:lnTo>
                      <a:pt x="59" y="22"/>
                    </a:lnTo>
                    <a:lnTo>
                      <a:pt x="50" y="33"/>
                    </a:lnTo>
                    <a:lnTo>
                      <a:pt x="44" y="44"/>
                    </a:lnTo>
                    <a:lnTo>
                      <a:pt x="38" y="50"/>
                    </a:lnTo>
                    <a:lnTo>
                      <a:pt x="32" y="57"/>
                    </a:lnTo>
                    <a:lnTo>
                      <a:pt x="26" y="63"/>
                    </a:lnTo>
                    <a:lnTo>
                      <a:pt x="22" y="68"/>
                    </a:lnTo>
                    <a:lnTo>
                      <a:pt x="16" y="75"/>
                    </a:lnTo>
                    <a:lnTo>
                      <a:pt x="10" y="81"/>
                    </a:lnTo>
                    <a:lnTo>
                      <a:pt x="6" y="88"/>
                    </a:lnTo>
                    <a:lnTo>
                      <a:pt x="0" y="94"/>
                    </a:lnTo>
                    <a:lnTo>
                      <a:pt x="19" y="104"/>
                    </a:lnTo>
                    <a:lnTo>
                      <a:pt x="39" y="113"/>
                    </a:lnTo>
                    <a:lnTo>
                      <a:pt x="59" y="121"/>
                    </a:lnTo>
                    <a:lnTo>
                      <a:pt x="78" y="128"/>
                    </a:lnTo>
                    <a:lnTo>
                      <a:pt x="97" y="133"/>
                    </a:lnTo>
                    <a:lnTo>
                      <a:pt x="113" y="136"/>
                    </a:lnTo>
                    <a:lnTo>
                      <a:pt x="128" y="137"/>
                    </a:lnTo>
                    <a:lnTo>
                      <a:pt x="140" y="139"/>
                    </a:lnTo>
                    <a:lnTo>
                      <a:pt x="138" y="109"/>
                    </a:lnTo>
                    <a:lnTo>
                      <a:pt x="136" y="80"/>
                    </a:lnTo>
                    <a:lnTo>
                      <a:pt x="135" y="50"/>
                    </a:lnTo>
                    <a:lnTo>
                      <a:pt x="132" y="21"/>
                    </a:lnTo>
                    <a:lnTo>
                      <a:pt x="124" y="16"/>
                    </a:lnTo>
                    <a:lnTo>
                      <a:pt x="115" y="15"/>
                    </a:lnTo>
                    <a:lnTo>
                      <a:pt x="107" y="14"/>
                    </a:lnTo>
                    <a:lnTo>
                      <a:pt x="98" y="13"/>
                    </a:lnTo>
                    <a:lnTo>
                      <a:pt x="91" y="12"/>
                    </a:lnTo>
                    <a:lnTo>
                      <a:pt x="84" y="9"/>
                    </a:lnTo>
                    <a:lnTo>
                      <a:pt x="78" y="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C48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4" name="Freeform 58"/>
              <p:cNvSpPr>
                <a:spLocks/>
              </p:cNvSpPr>
              <p:nvPr/>
            </p:nvSpPr>
            <p:spPr bwMode="auto">
              <a:xfrm flipH="1">
                <a:off x="2548" y="2923"/>
                <a:ext cx="61" cy="68"/>
              </a:xfrm>
              <a:custGeom>
                <a:avLst/>
                <a:gdLst>
                  <a:gd name="T0" fmla="*/ 2 w 124"/>
                  <a:gd name="T1" fmla="*/ 0 h 136"/>
                  <a:gd name="T2" fmla="*/ 2 w 124"/>
                  <a:gd name="T3" fmla="*/ 1 h 136"/>
                  <a:gd name="T4" fmla="*/ 1 w 124"/>
                  <a:gd name="T5" fmla="*/ 1 h 136"/>
                  <a:gd name="T6" fmla="*/ 1 w 124"/>
                  <a:gd name="T7" fmla="*/ 1 h 136"/>
                  <a:gd name="T8" fmla="*/ 1 w 124"/>
                  <a:gd name="T9" fmla="*/ 1 h 136"/>
                  <a:gd name="T10" fmla="*/ 1 w 124"/>
                  <a:gd name="T11" fmla="*/ 1 h 136"/>
                  <a:gd name="T12" fmla="*/ 1 w 124"/>
                  <a:gd name="T13" fmla="*/ 1 h 136"/>
                  <a:gd name="T14" fmla="*/ 0 w 124"/>
                  <a:gd name="T15" fmla="*/ 1 h 136"/>
                  <a:gd name="T16" fmla="*/ 0 w 124"/>
                  <a:gd name="T17" fmla="*/ 2 h 136"/>
                  <a:gd name="T18" fmla="*/ 0 w 124"/>
                  <a:gd name="T19" fmla="*/ 2 h 136"/>
                  <a:gd name="T20" fmla="*/ 0 w 124"/>
                  <a:gd name="T21" fmla="*/ 2 h 136"/>
                  <a:gd name="T22" fmla="*/ 0 w 124"/>
                  <a:gd name="T23" fmla="*/ 2 h 136"/>
                  <a:gd name="T24" fmla="*/ 0 w 124"/>
                  <a:gd name="T25" fmla="*/ 2 h 136"/>
                  <a:gd name="T26" fmla="*/ 0 w 124"/>
                  <a:gd name="T27" fmla="*/ 3 h 136"/>
                  <a:gd name="T28" fmla="*/ 1 w 124"/>
                  <a:gd name="T29" fmla="*/ 3 h 136"/>
                  <a:gd name="T30" fmla="*/ 1 w 124"/>
                  <a:gd name="T31" fmla="*/ 3 h 136"/>
                  <a:gd name="T32" fmla="*/ 2 w 124"/>
                  <a:gd name="T33" fmla="*/ 3 h 136"/>
                  <a:gd name="T34" fmla="*/ 2 w 124"/>
                  <a:gd name="T35" fmla="*/ 4 h 136"/>
                  <a:gd name="T36" fmla="*/ 3 w 124"/>
                  <a:gd name="T37" fmla="*/ 4 h 136"/>
                  <a:gd name="T38" fmla="*/ 3 w 124"/>
                  <a:gd name="T39" fmla="*/ 4 h 136"/>
                  <a:gd name="T40" fmla="*/ 3 w 124"/>
                  <a:gd name="T41" fmla="*/ 4 h 136"/>
                  <a:gd name="T42" fmla="*/ 3 w 124"/>
                  <a:gd name="T43" fmla="*/ 3 h 136"/>
                  <a:gd name="T44" fmla="*/ 3 w 124"/>
                  <a:gd name="T45" fmla="*/ 2 h 136"/>
                  <a:gd name="T46" fmla="*/ 3 w 124"/>
                  <a:gd name="T47" fmla="*/ 1 h 136"/>
                  <a:gd name="T48" fmla="*/ 3 w 124"/>
                  <a:gd name="T49" fmla="*/ 1 h 136"/>
                  <a:gd name="T50" fmla="*/ 3 w 124"/>
                  <a:gd name="T51" fmla="*/ 1 h 136"/>
                  <a:gd name="T52" fmla="*/ 3 w 124"/>
                  <a:gd name="T53" fmla="*/ 1 h 136"/>
                  <a:gd name="T54" fmla="*/ 3 w 124"/>
                  <a:gd name="T55" fmla="*/ 1 h 136"/>
                  <a:gd name="T56" fmla="*/ 2 w 124"/>
                  <a:gd name="T57" fmla="*/ 1 h 136"/>
                  <a:gd name="T58" fmla="*/ 2 w 124"/>
                  <a:gd name="T59" fmla="*/ 1 h 136"/>
                  <a:gd name="T60" fmla="*/ 2 w 124"/>
                  <a:gd name="T61" fmla="*/ 1 h 136"/>
                  <a:gd name="T62" fmla="*/ 2 w 124"/>
                  <a:gd name="T63" fmla="*/ 1 h 136"/>
                  <a:gd name="T64" fmla="*/ 2 w 124"/>
                  <a:gd name="T65" fmla="*/ 0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4"/>
                  <a:gd name="T100" fmla="*/ 0 h 136"/>
                  <a:gd name="T101" fmla="*/ 124 w 124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4" h="136">
                    <a:moveTo>
                      <a:pt x="74" y="0"/>
                    </a:moveTo>
                    <a:lnTo>
                      <a:pt x="66" y="11"/>
                    </a:lnTo>
                    <a:lnTo>
                      <a:pt x="59" y="21"/>
                    </a:lnTo>
                    <a:lnTo>
                      <a:pt x="52" y="32"/>
                    </a:lnTo>
                    <a:lnTo>
                      <a:pt x="44" y="43"/>
                    </a:lnTo>
                    <a:lnTo>
                      <a:pt x="38" y="50"/>
                    </a:lnTo>
                    <a:lnTo>
                      <a:pt x="33" y="56"/>
                    </a:lnTo>
                    <a:lnTo>
                      <a:pt x="27" y="63"/>
                    </a:lnTo>
                    <a:lnTo>
                      <a:pt x="22" y="69"/>
                    </a:lnTo>
                    <a:lnTo>
                      <a:pt x="17" y="74"/>
                    </a:lnTo>
                    <a:lnTo>
                      <a:pt x="11" y="81"/>
                    </a:lnTo>
                    <a:lnTo>
                      <a:pt x="6" y="87"/>
                    </a:lnTo>
                    <a:lnTo>
                      <a:pt x="0" y="94"/>
                    </a:lnTo>
                    <a:lnTo>
                      <a:pt x="18" y="103"/>
                    </a:lnTo>
                    <a:lnTo>
                      <a:pt x="35" y="113"/>
                    </a:lnTo>
                    <a:lnTo>
                      <a:pt x="53" y="119"/>
                    </a:lnTo>
                    <a:lnTo>
                      <a:pt x="71" y="125"/>
                    </a:lnTo>
                    <a:lnTo>
                      <a:pt x="87" y="129"/>
                    </a:lnTo>
                    <a:lnTo>
                      <a:pt x="101" y="132"/>
                    </a:lnTo>
                    <a:lnTo>
                      <a:pt x="113" y="134"/>
                    </a:lnTo>
                    <a:lnTo>
                      <a:pt x="124" y="136"/>
                    </a:lnTo>
                    <a:lnTo>
                      <a:pt x="122" y="106"/>
                    </a:lnTo>
                    <a:lnTo>
                      <a:pt x="120" y="74"/>
                    </a:lnTo>
                    <a:lnTo>
                      <a:pt x="119" y="45"/>
                    </a:lnTo>
                    <a:lnTo>
                      <a:pt x="117" y="15"/>
                    </a:lnTo>
                    <a:lnTo>
                      <a:pt x="110" y="11"/>
                    </a:lnTo>
                    <a:lnTo>
                      <a:pt x="104" y="9"/>
                    </a:lnTo>
                    <a:lnTo>
                      <a:pt x="97" y="9"/>
                    </a:lnTo>
                    <a:lnTo>
                      <a:pt x="91" y="9"/>
                    </a:lnTo>
                    <a:lnTo>
                      <a:pt x="86" y="9"/>
                    </a:lnTo>
                    <a:lnTo>
                      <a:pt x="81" y="8"/>
                    </a:lnTo>
                    <a:lnTo>
                      <a:pt x="78" y="5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C8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5" name="Freeform 59"/>
              <p:cNvSpPr>
                <a:spLocks/>
              </p:cNvSpPr>
              <p:nvPr/>
            </p:nvSpPr>
            <p:spPr bwMode="auto">
              <a:xfrm flipH="1">
                <a:off x="2554" y="2924"/>
                <a:ext cx="53" cy="66"/>
              </a:xfrm>
              <a:custGeom>
                <a:avLst/>
                <a:gdLst>
                  <a:gd name="T0" fmla="*/ 3 w 106"/>
                  <a:gd name="T1" fmla="*/ 0 h 132"/>
                  <a:gd name="T2" fmla="*/ 2 w 106"/>
                  <a:gd name="T3" fmla="*/ 1 h 132"/>
                  <a:gd name="T4" fmla="*/ 0 w 106"/>
                  <a:gd name="T5" fmla="*/ 3 h 132"/>
                  <a:gd name="T6" fmla="*/ 1 w 106"/>
                  <a:gd name="T7" fmla="*/ 3 h 132"/>
                  <a:gd name="T8" fmla="*/ 1 w 106"/>
                  <a:gd name="T9" fmla="*/ 3 h 132"/>
                  <a:gd name="T10" fmla="*/ 2 w 106"/>
                  <a:gd name="T11" fmla="*/ 3 h 132"/>
                  <a:gd name="T12" fmla="*/ 2 w 106"/>
                  <a:gd name="T13" fmla="*/ 3 h 132"/>
                  <a:gd name="T14" fmla="*/ 3 w 106"/>
                  <a:gd name="T15" fmla="*/ 3 h 132"/>
                  <a:gd name="T16" fmla="*/ 3 w 106"/>
                  <a:gd name="T17" fmla="*/ 4 h 132"/>
                  <a:gd name="T18" fmla="*/ 3 w 106"/>
                  <a:gd name="T19" fmla="*/ 4 h 132"/>
                  <a:gd name="T20" fmla="*/ 3 w 106"/>
                  <a:gd name="T21" fmla="*/ 4 h 132"/>
                  <a:gd name="T22" fmla="*/ 3 w 106"/>
                  <a:gd name="T23" fmla="*/ 1 h 132"/>
                  <a:gd name="T24" fmla="*/ 3 w 106"/>
                  <a:gd name="T25" fmla="*/ 1 h 132"/>
                  <a:gd name="T26" fmla="*/ 3 w 106"/>
                  <a:gd name="T27" fmla="*/ 1 h 132"/>
                  <a:gd name="T28" fmla="*/ 3 w 106"/>
                  <a:gd name="T29" fmla="*/ 1 h 132"/>
                  <a:gd name="T30" fmla="*/ 3 w 106"/>
                  <a:gd name="T31" fmla="*/ 0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132"/>
                  <a:gd name="T50" fmla="*/ 106 w 106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132">
                    <a:moveTo>
                      <a:pt x="74" y="0"/>
                    </a:moveTo>
                    <a:lnTo>
                      <a:pt x="44" y="44"/>
                    </a:lnTo>
                    <a:lnTo>
                      <a:pt x="0" y="96"/>
                    </a:lnTo>
                    <a:lnTo>
                      <a:pt x="15" y="104"/>
                    </a:lnTo>
                    <a:lnTo>
                      <a:pt x="30" y="112"/>
                    </a:lnTo>
                    <a:lnTo>
                      <a:pt x="46" y="117"/>
                    </a:lnTo>
                    <a:lnTo>
                      <a:pt x="61" y="123"/>
                    </a:lnTo>
                    <a:lnTo>
                      <a:pt x="75" y="127"/>
                    </a:lnTo>
                    <a:lnTo>
                      <a:pt x="88" y="130"/>
                    </a:lnTo>
                    <a:lnTo>
                      <a:pt x="98" y="131"/>
                    </a:lnTo>
                    <a:lnTo>
                      <a:pt x="106" y="132"/>
                    </a:lnTo>
                    <a:lnTo>
                      <a:pt x="100" y="10"/>
                    </a:lnTo>
                    <a:lnTo>
                      <a:pt x="91" y="4"/>
                    </a:lnTo>
                    <a:lnTo>
                      <a:pt x="84" y="7"/>
                    </a:lnTo>
                    <a:lnTo>
                      <a:pt x="78" y="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6" name="Freeform 60"/>
              <p:cNvSpPr>
                <a:spLocks/>
              </p:cNvSpPr>
              <p:nvPr/>
            </p:nvSpPr>
            <p:spPr bwMode="auto">
              <a:xfrm flipH="1">
                <a:off x="2331" y="2943"/>
                <a:ext cx="134" cy="54"/>
              </a:xfrm>
              <a:custGeom>
                <a:avLst/>
                <a:gdLst>
                  <a:gd name="T0" fmla="*/ 0 w 269"/>
                  <a:gd name="T1" fmla="*/ 1 h 107"/>
                  <a:gd name="T2" fmla="*/ 1 w 269"/>
                  <a:gd name="T3" fmla="*/ 4 h 107"/>
                  <a:gd name="T4" fmla="*/ 2 w 269"/>
                  <a:gd name="T5" fmla="*/ 4 h 107"/>
                  <a:gd name="T6" fmla="*/ 2 w 269"/>
                  <a:gd name="T7" fmla="*/ 4 h 107"/>
                  <a:gd name="T8" fmla="*/ 2 w 269"/>
                  <a:gd name="T9" fmla="*/ 4 h 107"/>
                  <a:gd name="T10" fmla="*/ 3 w 269"/>
                  <a:gd name="T11" fmla="*/ 4 h 107"/>
                  <a:gd name="T12" fmla="*/ 3 w 269"/>
                  <a:gd name="T13" fmla="*/ 4 h 107"/>
                  <a:gd name="T14" fmla="*/ 3 w 269"/>
                  <a:gd name="T15" fmla="*/ 4 h 107"/>
                  <a:gd name="T16" fmla="*/ 4 w 269"/>
                  <a:gd name="T17" fmla="*/ 4 h 107"/>
                  <a:gd name="T18" fmla="*/ 4 w 269"/>
                  <a:gd name="T19" fmla="*/ 4 h 107"/>
                  <a:gd name="T20" fmla="*/ 5 w 269"/>
                  <a:gd name="T21" fmla="*/ 4 h 107"/>
                  <a:gd name="T22" fmla="*/ 5 w 269"/>
                  <a:gd name="T23" fmla="*/ 4 h 107"/>
                  <a:gd name="T24" fmla="*/ 5 w 269"/>
                  <a:gd name="T25" fmla="*/ 3 h 107"/>
                  <a:gd name="T26" fmla="*/ 6 w 269"/>
                  <a:gd name="T27" fmla="*/ 3 h 107"/>
                  <a:gd name="T28" fmla="*/ 6 w 269"/>
                  <a:gd name="T29" fmla="*/ 3 h 107"/>
                  <a:gd name="T30" fmla="*/ 7 w 269"/>
                  <a:gd name="T31" fmla="*/ 3 h 107"/>
                  <a:gd name="T32" fmla="*/ 7 w 269"/>
                  <a:gd name="T33" fmla="*/ 3 h 107"/>
                  <a:gd name="T34" fmla="*/ 8 w 269"/>
                  <a:gd name="T35" fmla="*/ 2 h 107"/>
                  <a:gd name="T36" fmla="*/ 5 w 269"/>
                  <a:gd name="T37" fmla="*/ 0 h 107"/>
                  <a:gd name="T38" fmla="*/ 4 w 269"/>
                  <a:gd name="T39" fmla="*/ 1 h 107"/>
                  <a:gd name="T40" fmla="*/ 4 w 269"/>
                  <a:gd name="T41" fmla="*/ 1 h 107"/>
                  <a:gd name="T42" fmla="*/ 3 w 269"/>
                  <a:gd name="T43" fmla="*/ 1 h 107"/>
                  <a:gd name="T44" fmla="*/ 2 w 269"/>
                  <a:gd name="T45" fmla="*/ 1 h 107"/>
                  <a:gd name="T46" fmla="*/ 2 w 269"/>
                  <a:gd name="T47" fmla="*/ 1 h 107"/>
                  <a:gd name="T48" fmla="*/ 1 w 269"/>
                  <a:gd name="T49" fmla="*/ 1 h 107"/>
                  <a:gd name="T50" fmla="*/ 0 w 269"/>
                  <a:gd name="T51" fmla="*/ 1 h 107"/>
                  <a:gd name="T52" fmla="*/ 0 w 269"/>
                  <a:gd name="T53" fmla="*/ 1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69"/>
                  <a:gd name="T82" fmla="*/ 0 h 107"/>
                  <a:gd name="T83" fmla="*/ 269 w 269"/>
                  <a:gd name="T84" fmla="*/ 107 h 10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69" h="107">
                    <a:moveTo>
                      <a:pt x="0" y="11"/>
                    </a:moveTo>
                    <a:lnTo>
                      <a:pt x="63" y="107"/>
                    </a:lnTo>
                    <a:lnTo>
                      <a:pt x="73" y="107"/>
                    </a:lnTo>
                    <a:lnTo>
                      <a:pt x="82" y="107"/>
                    </a:lnTo>
                    <a:lnTo>
                      <a:pt x="93" y="107"/>
                    </a:lnTo>
                    <a:lnTo>
                      <a:pt x="103" y="107"/>
                    </a:lnTo>
                    <a:lnTo>
                      <a:pt x="114" y="107"/>
                    </a:lnTo>
                    <a:lnTo>
                      <a:pt x="125" y="106"/>
                    </a:lnTo>
                    <a:lnTo>
                      <a:pt x="136" y="105"/>
                    </a:lnTo>
                    <a:lnTo>
                      <a:pt x="149" y="104"/>
                    </a:lnTo>
                    <a:lnTo>
                      <a:pt x="162" y="101"/>
                    </a:lnTo>
                    <a:lnTo>
                      <a:pt x="174" y="99"/>
                    </a:lnTo>
                    <a:lnTo>
                      <a:pt x="188" y="96"/>
                    </a:lnTo>
                    <a:lnTo>
                      <a:pt x="203" y="91"/>
                    </a:lnTo>
                    <a:lnTo>
                      <a:pt x="218" y="86"/>
                    </a:lnTo>
                    <a:lnTo>
                      <a:pt x="234" y="79"/>
                    </a:lnTo>
                    <a:lnTo>
                      <a:pt x="252" y="73"/>
                    </a:lnTo>
                    <a:lnTo>
                      <a:pt x="269" y="63"/>
                    </a:lnTo>
                    <a:lnTo>
                      <a:pt x="170" y="0"/>
                    </a:lnTo>
                    <a:lnTo>
                      <a:pt x="152" y="5"/>
                    </a:lnTo>
                    <a:lnTo>
                      <a:pt x="134" y="8"/>
                    </a:lnTo>
                    <a:lnTo>
                      <a:pt x="114" y="10"/>
                    </a:lnTo>
                    <a:lnTo>
                      <a:pt x="94" y="11"/>
                    </a:lnTo>
                    <a:lnTo>
                      <a:pt x="73" y="13"/>
                    </a:lnTo>
                    <a:lnTo>
                      <a:pt x="50" y="11"/>
                    </a:lnTo>
                    <a:lnTo>
                      <a:pt x="2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7" name="Freeform 61"/>
              <p:cNvSpPr>
                <a:spLocks/>
              </p:cNvSpPr>
              <p:nvPr/>
            </p:nvSpPr>
            <p:spPr bwMode="auto">
              <a:xfrm flipH="1">
                <a:off x="2331" y="2942"/>
                <a:ext cx="129" cy="54"/>
              </a:xfrm>
              <a:custGeom>
                <a:avLst/>
                <a:gdLst>
                  <a:gd name="T0" fmla="*/ 0 w 258"/>
                  <a:gd name="T1" fmla="*/ 1 h 107"/>
                  <a:gd name="T2" fmla="*/ 1 w 258"/>
                  <a:gd name="T3" fmla="*/ 1 h 107"/>
                  <a:gd name="T4" fmla="*/ 1 w 258"/>
                  <a:gd name="T5" fmla="*/ 2 h 107"/>
                  <a:gd name="T6" fmla="*/ 1 w 258"/>
                  <a:gd name="T7" fmla="*/ 2 h 107"/>
                  <a:gd name="T8" fmla="*/ 1 w 258"/>
                  <a:gd name="T9" fmla="*/ 2 h 107"/>
                  <a:gd name="T10" fmla="*/ 1 w 258"/>
                  <a:gd name="T11" fmla="*/ 3 h 107"/>
                  <a:gd name="T12" fmla="*/ 1 w 258"/>
                  <a:gd name="T13" fmla="*/ 3 h 107"/>
                  <a:gd name="T14" fmla="*/ 1 w 258"/>
                  <a:gd name="T15" fmla="*/ 3 h 107"/>
                  <a:gd name="T16" fmla="*/ 2 w 258"/>
                  <a:gd name="T17" fmla="*/ 4 h 107"/>
                  <a:gd name="T18" fmla="*/ 2 w 258"/>
                  <a:gd name="T19" fmla="*/ 4 h 107"/>
                  <a:gd name="T20" fmla="*/ 2 w 258"/>
                  <a:gd name="T21" fmla="*/ 4 h 107"/>
                  <a:gd name="T22" fmla="*/ 2 w 258"/>
                  <a:gd name="T23" fmla="*/ 4 h 107"/>
                  <a:gd name="T24" fmla="*/ 3 w 258"/>
                  <a:gd name="T25" fmla="*/ 4 h 107"/>
                  <a:gd name="T26" fmla="*/ 3 w 258"/>
                  <a:gd name="T27" fmla="*/ 4 h 107"/>
                  <a:gd name="T28" fmla="*/ 3 w 258"/>
                  <a:gd name="T29" fmla="*/ 4 h 107"/>
                  <a:gd name="T30" fmla="*/ 4 w 258"/>
                  <a:gd name="T31" fmla="*/ 4 h 107"/>
                  <a:gd name="T32" fmla="*/ 4 w 258"/>
                  <a:gd name="T33" fmla="*/ 4 h 107"/>
                  <a:gd name="T34" fmla="*/ 4 w 258"/>
                  <a:gd name="T35" fmla="*/ 4 h 107"/>
                  <a:gd name="T36" fmla="*/ 5 w 258"/>
                  <a:gd name="T37" fmla="*/ 4 h 107"/>
                  <a:gd name="T38" fmla="*/ 5 w 258"/>
                  <a:gd name="T39" fmla="*/ 3 h 107"/>
                  <a:gd name="T40" fmla="*/ 6 w 258"/>
                  <a:gd name="T41" fmla="*/ 3 h 107"/>
                  <a:gd name="T42" fmla="*/ 6 w 258"/>
                  <a:gd name="T43" fmla="*/ 3 h 107"/>
                  <a:gd name="T44" fmla="*/ 7 w 258"/>
                  <a:gd name="T45" fmla="*/ 3 h 107"/>
                  <a:gd name="T46" fmla="*/ 7 w 258"/>
                  <a:gd name="T47" fmla="*/ 3 h 107"/>
                  <a:gd name="T48" fmla="*/ 8 w 258"/>
                  <a:gd name="T49" fmla="*/ 2 h 107"/>
                  <a:gd name="T50" fmla="*/ 7 w 258"/>
                  <a:gd name="T51" fmla="*/ 2 h 107"/>
                  <a:gd name="T52" fmla="*/ 7 w 258"/>
                  <a:gd name="T53" fmla="*/ 2 h 107"/>
                  <a:gd name="T54" fmla="*/ 6 w 258"/>
                  <a:gd name="T55" fmla="*/ 2 h 107"/>
                  <a:gd name="T56" fmla="*/ 6 w 258"/>
                  <a:gd name="T57" fmla="*/ 1 h 107"/>
                  <a:gd name="T58" fmla="*/ 6 w 258"/>
                  <a:gd name="T59" fmla="*/ 1 h 107"/>
                  <a:gd name="T60" fmla="*/ 5 w 258"/>
                  <a:gd name="T61" fmla="*/ 1 h 107"/>
                  <a:gd name="T62" fmla="*/ 5 w 258"/>
                  <a:gd name="T63" fmla="*/ 1 h 107"/>
                  <a:gd name="T64" fmla="*/ 5 w 258"/>
                  <a:gd name="T65" fmla="*/ 0 h 107"/>
                  <a:gd name="T66" fmla="*/ 4 w 258"/>
                  <a:gd name="T67" fmla="*/ 1 h 107"/>
                  <a:gd name="T68" fmla="*/ 4 w 258"/>
                  <a:gd name="T69" fmla="*/ 1 h 107"/>
                  <a:gd name="T70" fmla="*/ 3 w 258"/>
                  <a:gd name="T71" fmla="*/ 1 h 107"/>
                  <a:gd name="T72" fmla="*/ 2 w 258"/>
                  <a:gd name="T73" fmla="*/ 1 h 107"/>
                  <a:gd name="T74" fmla="*/ 2 w 258"/>
                  <a:gd name="T75" fmla="*/ 1 h 107"/>
                  <a:gd name="T76" fmla="*/ 1 w 258"/>
                  <a:gd name="T77" fmla="*/ 1 h 107"/>
                  <a:gd name="T78" fmla="*/ 1 w 258"/>
                  <a:gd name="T79" fmla="*/ 1 h 107"/>
                  <a:gd name="T80" fmla="*/ 0 w 258"/>
                  <a:gd name="T81" fmla="*/ 1 h 1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07"/>
                  <a:gd name="T125" fmla="*/ 258 w 258"/>
                  <a:gd name="T126" fmla="*/ 107 h 1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07">
                    <a:moveTo>
                      <a:pt x="0" y="12"/>
                    </a:moveTo>
                    <a:lnTo>
                      <a:pt x="8" y="24"/>
                    </a:lnTo>
                    <a:lnTo>
                      <a:pt x="16" y="35"/>
                    </a:lnTo>
                    <a:lnTo>
                      <a:pt x="24" y="48"/>
                    </a:lnTo>
                    <a:lnTo>
                      <a:pt x="32" y="60"/>
                    </a:lnTo>
                    <a:lnTo>
                      <a:pt x="40" y="71"/>
                    </a:lnTo>
                    <a:lnTo>
                      <a:pt x="48" y="84"/>
                    </a:lnTo>
                    <a:lnTo>
                      <a:pt x="56" y="95"/>
                    </a:lnTo>
                    <a:lnTo>
                      <a:pt x="64" y="107"/>
                    </a:lnTo>
                    <a:lnTo>
                      <a:pt x="74" y="107"/>
                    </a:lnTo>
                    <a:lnTo>
                      <a:pt x="83" y="107"/>
                    </a:lnTo>
                    <a:lnTo>
                      <a:pt x="93" y="107"/>
                    </a:lnTo>
                    <a:lnTo>
                      <a:pt x="102" y="107"/>
                    </a:lnTo>
                    <a:lnTo>
                      <a:pt x="113" y="106"/>
                    </a:lnTo>
                    <a:lnTo>
                      <a:pt x="123" y="106"/>
                    </a:lnTo>
                    <a:lnTo>
                      <a:pt x="135" y="105"/>
                    </a:lnTo>
                    <a:lnTo>
                      <a:pt x="146" y="102"/>
                    </a:lnTo>
                    <a:lnTo>
                      <a:pt x="158" y="101"/>
                    </a:lnTo>
                    <a:lnTo>
                      <a:pt x="169" y="98"/>
                    </a:lnTo>
                    <a:lnTo>
                      <a:pt x="183" y="95"/>
                    </a:lnTo>
                    <a:lnTo>
                      <a:pt x="196" y="91"/>
                    </a:lnTo>
                    <a:lnTo>
                      <a:pt x="211" y="86"/>
                    </a:lnTo>
                    <a:lnTo>
                      <a:pt x="226" y="79"/>
                    </a:lnTo>
                    <a:lnTo>
                      <a:pt x="242" y="72"/>
                    </a:lnTo>
                    <a:lnTo>
                      <a:pt x="258" y="64"/>
                    </a:lnTo>
                    <a:lnTo>
                      <a:pt x="246" y="56"/>
                    </a:lnTo>
                    <a:lnTo>
                      <a:pt x="234" y="48"/>
                    </a:lnTo>
                    <a:lnTo>
                      <a:pt x="222" y="40"/>
                    </a:lnTo>
                    <a:lnTo>
                      <a:pt x="211" y="32"/>
                    </a:lnTo>
                    <a:lnTo>
                      <a:pt x="198" y="24"/>
                    </a:lnTo>
                    <a:lnTo>
                      <a:pt x="186" y="16"/>
                    </a:lnTo>
                    <a:lnTo>
                      <a:pt x="174" y="8"/>
                    </a:lnTo>
                    <a:lnTo>
                      <a:pt x="162" y="0"/>
                    </a:lnTo>
                    <a:lnTo>
                      <a:pt x="145" y="4"/>
                    </a:lnTo>
                    <a:lnTo>
                      <a:pt x="128" y="8"/>
                    </a:lnTo>
                    <a:lnTo>
                      <a:pt x="109" y="10"/>
                    </a:lnTo>
                    <a:lnTo>
                      <a:pt x="90" y="11"/>
                    </a:lnTo>
                    <a:lnTo>
                      <a:pt x="69" y="12"/>
                    </a:lnTo>
                    <a:lnTo>
                      <a:pt x="47" y="12"/>
                    </a:lnTo>
                    <a:lnTo>
                      <a:pt x="24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8" name="Freeform 62"/>
              <p:cNvSpPr>
                <a:spLocks/>
              </p:cNvSpPr>
              <p:nvPr/>
            </p:nvSpPr>
            <p:spPr bwMode="auto">
              <a:xfrm flipH="1">
                <a:off x="2331" y="2942"/>
                <a:ext cx="123" cy="53"/>
              </a:xfrm>
              <a:custGeom>
                <a:avLst/>
                <a:gdLst>
                  <a:gd name="T0" fmla="*/ 0 w 247"/>
                  <a:gd name="T1" fmla="*/ 1 h 106"/>
                  <a:gd name="T2" fmla="*/ 0 w 247"/>
                  <a:gd name="T3" fmla="*/ 1 h 106"/>
                  <a:gd name="T4" fmla="*/ 0 w 247"/>
                  <a:gd name="T5" fmla="*/ 2 h 106"/>
                  <a:gd name="T6" fmla="*/ 0 w 247"/>
                  <a:gd name="T7" fmla="*/ 2 h 106"/>
                  <a:gd name="T8" fmla="*/ 1 w 247"/>
                  <a:gd name="T9" fmla="*/ 2 h 106"/>
                  <a:gd name="T10" fmla="*/ 1 w 247"/>
                  <a:gd name="T11" fmla="*/ 3 h 106"/>
                  <a:gd name="T12" fmla="*/ 1 w 247"/>
                  <a:gd name="T13" fmla="*/ 3 h 106"/>
                  <a:gd name="T14" fmla="*/ 1 w 247"/>
                  <a:gd name="T15" fmla="*/ 3 h 106"/>
                  <a:gd name="T16" fmla="*/ 2 w 247"/>
                  <a:gd name="T17" fmla="*/ 3 h 106"/>
                  <a:gd name="T18" fmla="*/ 2 w 247"/>
                  <a:gd name="T19" fmla="*/ 3 h 106"/>
                  <a:gd name="T20" fmla="*/ 3 w 247"/>
                  <a:gd name="T21" fmla="*/ 3 h 106"/>
                  <a:gd name="T22" fmla="*/ 3 w 247"/>
                  <a:gd name="T23" fmla="*/ 3 h 106"/>
                  <a:gd name="T24" fmla="*/ 4 w 247"/>
                  <a:gd name="T25" fmla="*/ 3 h 106"/>
                  <a:gd name="T26" fmla="*/ 5 w 247"/>
                  <a:gd name="T27" fmla="*/ 3 h 106"/>
                  <a:gd name="T28" fmla="*/ 5 w 247"/>
                  <a:gd name="T29" fmla="*/ 3 h 106"/>
                  <a:gd name="T30" fmla="*/ 6 w 247"/>
                  <a:gd name="T31" fmla="*/ 3 h 106"/>
                  <a:gd name="T32" fmla="*/ 7 w 247"/>
                  <a:gd name="T33" fmla="*/ 3 h 106"/>
                  <a:gd name="T34" fmla="*/ 7 w 247"/>
                  <a:gd name="T35" fmla="*/ 2 h 106"/>
                  <a:gd name="T36" fmla="*/ 7 w 247"/>
                  <a:gd name="T37" fmla="*/ 2 h 106"/>
                  <a:gd name="T38" fmla="*/ 6 w 247"/>
                  <a:gd name="T39" fmla="*/ 2 h 106"/>
                  <a:gd name="T40" fmla="*/ 6 w 247"/>
                  <a:gd name="T41" fmla="*/ 1 h 106"/>
                  <a:gd name="T42" fmla="*/ 5 w 247"/>
                  <a:gd name="T43" fmla="*/ 1 h 106"/>
                  <a:gd name="T44" fmla="*/ 5 w 247"/>
                  <a:gd name="T45" fmla="*/ 1 h 106"/>
                  <a:gd name="T46" fmla="*/ 5 w 247"/>
                  <a:gd name="T47" fmla="*/ 1 h 106"/>
                  <a:gd name="T48" fmla="*/ 4 w 247"/>
                  <a:gd name="T49" fmla="*/ 0 h 106"/>
                  <a:gd name="T50" fmla="*/ 4 w 247"/>
                  <a:gd name="T51" fmla="*/ 1 h 106"/>
                  <a:gd name="T52" fmla="*/ 3 w 247"/>
                  <a:gd name="T53" fmla="*/ 1 h 106"/>
                  <a:gd name="T54" fmla="*/ 3 w 247"/>
                  <a:gd name="T55" fmla="*/ 1 h 106"/>
                  <a:gd name="T56" fmla="*/ 2 w 247"/>
                  <a:gd name="T57" fmla="*/ 1 h 106"/>
                  <a:gd name="T58" fmla="*/ 2 w 247"/>
                  <a:gd name="T59" fmla="*/ 1 h 106"/>
                  <a:gd name="T60" fmla="*/ 1 w 247"/>
                  <a:gd name="T61" fmla="*/ 1 h 106"/>
                  <a:gd name="T62" fmla="*/ 0 w 247"/>
                  <a:gd name="T63" fmla="*/ 1 h 106"/>
                  <a:gd name="T64" fmla="*/ 0 w 247"/>
                  <a:gd name="T65" fmla="*/ 1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7"/>
                  <a:gd name="T100" fmla="*/ 0 h 106"/>
                  <a:gd name="T101" fmla="*/ 247 w 247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7" h="106">
                    <a:moveTo>
                      <a:pt x="0" y="13"/>
                    </a:moveTo>
                    <a:lnTo>
                      <a:pt x="8" y="25"/>
                    </a:lnTo>
                    <a:lnTo>
                      <a:pt x="16" y="36"/>
                    </a:lnTo>
                    <a:lnTo>
                      <a:pt x="25" y="48"/>
                    </a:lnTo>
                    <a:lnTo>
                      <a:pt x="34" y="60"/>
                    </a:lnTo>
                    <a:lnTo>
                      <a:pt x="42" y="71"/>
                    </a:lnTo>
                    <a:lnTo>
                      <a:pt x="50" y="83"/>
                    </a:lnTo>
                    <a:lnTo>
                      <a:pt x="59" y="94"/>
                    </a:lnTo>
                    <a:lnTo>
                      <a:pt x="67" y="106"/>
                    </a:lnTo>
                    <a:lnTo>
                      <a:pt x="84" y="106"/>
                    </a:lnTo>
                    <a:lnTo>
                      <a:pt x="102" y="104"/>
                    </a:lnTo>
                    <a:lnTo>
                      <a:pt x="121" y="104"/>
                    </a:lnTo>
                    <a:lnTo>
                      <a:pt x="142" y="101"/>
                    </a:lnTo>
                    <a:lnTo>
                      <a:pt x="164" y="98"/>
                    </a:lnTo>
                    <a:lnTo>
                      <a:pt x="189" y="90"/>
                    </a:lnTo>
                    <a:lnTo>
                      <a:pt x="217" y="79"/>
                    </a:lnTo>
                    <a:lnTo>
                      <a:pt x="247" y="65"/>
                    </a:lnTo>
                    <a:lnTo>
                      <a:pt x="235" y="57"/>
                    </a:lnTo>
                    <a:lnTo>
                      <a:pt x="224" y="49"/>
                    </a:lnTo>
                    <a:lnTo>
                      <a:pt x="212" y="41"/>
                    </a:lnTo>
                    <a:lnTo>
                      <a:pt x="201" y="32"/>
                    </a:lnTo>
                    <a:lnTo>
                      <a:pt x="188" y="24"/>
                    </a:lnTo>
                    <a:lnTo>
                      <a:pt x="177" y="16"/>
                    </a:lnTo>
                    <a:lnTo>
                      <a:pt x="165" y="8"/>
                    </a:lnTo>
                    <a:lnTo>
                      <a:pt x="154" y="0"/>
                    </a:lnTo>
                    <a:lnTo>
                      <a:pt x="137" y="4"/>
                    </a:lnTo>
                    <a:lnTo>
                      <a:pt x="121" y="8"/>
                    </a:lnTo>
                    <a:lnTo>
                      <a:pt x="103" y="10"/>
                    </a:lnTo>
                    <a:lnTo>
                      <a:pt x="84" y="11"/>
                    </a:lnTo>
                    <a:lnTo>
                      <a:pt x="65" y="12"/>
                    </a:lnTo>
                    <a:lnTo>
                      <a:pt x="44" y="13"/>
                    </a:lnTo>
                    <a:lnTo>
                      <a:pt x="22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B4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9" name="Freeform 63"/>
              <p:cNvSpPr>
                <a:spLocks/>
              </p:cNvSpPr>
              <p:nvPr/>
            </p:nvSpPr>
            <p:spPr bwMode="auto">
              <a:xfrm flipH="1">
                <a:off x="2331" y="2941"/>
                <a:ext cx="117" cy="53"/>
              </a:xfrm>
              <a:custGeom>
                <a:avLst/>
                <a:gdLst>
                  <a:gd name="T0" fmla="*/ 0 w 235"/>
                  <a:gd name="T1" fmla="*/ 1 h 106"/>
                  <a:gd name="T2" fmla="*/ 0 w 235"/>
                  <a:gd name="T3" fmla="*/ 1 h 106"/>
                  <a:gd name="T4" fmla="*/ 0 w 235"/>
                  <a:gd name="T5" fmla="*/ 2 h 106"/>
                  <a:gd name="T6" fmla="*/ 0 w 235"/>
                  <a:gd name="T7" fmla="*/ 2 h 106"/>
                  <a:gd name="T8" fmla="*/ 1 w 235"/>
                  <a:gd name="T9" fmla="*/ 2 h 106"/>
                  <a:gd name="T10" fmla="*/ 1 w 235"/>
                  <a:gd name="T11" fmla="*/ 3 h 106"/>
                  <a:gd name="T12" fmla="*/ 1 w 235"/>
                  <a:gd name="T13" fmla="*/ 3 h 106"/>
                  <a:gd name="T14" fmla="*/ 1 w 235"/>
                  <a:gd name="T15" fmla="*/ 3 h 106"/>
                  <a:gd name="T16" fmla="*/ 2 w 235"/>
                  <a:gd name="T17" fmla="*/ 3 h 106"/>
                  <a:gd name="T18" fmla="*/ 2 w 235"/>
                  <a:gd name="T19" fmla="*/ 3 h 106"/>
                  <a:gd name="T20" fmla="*/ 3 w 235"/>
                  <a:gd name="T21" fmla="*/ 3 h 106"/>
                  <a:gd name="T22" fmla="*/ 3 w 235"/>
                  <a:gd name="T23" fmla="*/ 3 h 106"/>
                  <a:gd name="T24" fmla="*/ 4 w 235"/>
                  <a:gd name="T25" fmla="*/ 3 h 106"/>
                  <a:gd name="T26" fmla="*/ 4 w 235"/>
                  <a:gd name="T27" fmla="*/ 3 h 106"/>
                  <a:gd name="T28" fmla="*/ 5 w 235"/>
                  <a:gd name="T29" fmla="*/ 3 h 106"/>
                  <a:gd name="T30" fmla="*/ 6 w 235"/>
                  <a:gd name="T31" fmla="*/ 3 h 106"/>
                  <a:gd name="T32" fmla="*/ 7 w 235"/>
                  <a:gd name="T33" fmla="*/ 3 h 106"/>
                  <a:gd name="T34" fmla="*/ 6 w 235"/>
                  <a:gd name="T35" fmla="*/ 2 h 106"/>
                  <a:gd name="T36" fmla="*/ 6 w 235"/>
                  <a:gd name="T37" fmla="*/ 2 h 106"/>
                  <a:gd name="T38" fmla="*/ 6 w 235"/>
                  <a:gd name="T39" fmla="*/ 2 h 106"/>
                  <a:gd name="T40" fmla="*/ 5 w 235"/>
                  <a:gd name="T41" fmla="*/ 2 h 106"/>
                  <a:gd name="T42" fmla="*/ 5 w 235"/>
                  <a:gd name="T43" fmla="*/ 1 h 106"/>
                  <a:gd name="T44" fmla="*/ 5 w 235"/>
                  <a:gd name="T45" fmla="*/ 1 h 106"/>
                  <a:gd name="T46" fmla="*/ 4 w 235"/>
                  <a:gd name="T47" fmla="*/ 1 h 106"/>
                  <a:gd name="T48" fmla="*/ 4 w 235"/>
                  <a:gd name="T49" fmla="*/ 0 h 106"/>
                  <a:gd name="T50" fmla="*/ 4 w 235"/>
                  <a:gd name="T51" fmla="*/ 1 h 106"/>
                  <a:gd name="T52" fmla="*/ 3 w 235"/>
                  <a:gd name="T53" fmla="*/ 1 h 106"/>
                  <a:gd name="T54" fmla="*/ 3 w 235"/>
                  <a:gd name="T55" fmla="*/ 1 h 106"/>
                  <a:gd name="T56" fmla="*/ 2 w 235"/>
                  <a:gd name="T57" fmla="*/ 1 h 106"/>
                  <a:gd name="T58" fmla="*/ 1 w 235"/>
                  <a:gd name="T59" fmla="*/ 1 h 106"/>
                  <a:gd name="T60" fmla="*/ 1 w 235"/>
                  <a:gd name="T61" fmla="*/ 1 h 106"/>
                  <a:gd name="T62" fmla="*/ 0 w 235"/>
                  <a:gd name="T63" fmla="*/ 1 h 106"/>
                  <a:gd name="T64" fmla="*/ 0 w 235"/>
                  <a:gd name="T65" fmla="*/ 1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5"/>
                  <a:gd name="T100" fmla="*/ 0 h 106"/>
                  <a:gd name="T101" fmla="*/ 235 w 235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5" h="106">
                    <a:moveTo>
                      <a:pt x="0" y="15"/>
                    </a:moveTo>
                    <a:lnTo>
                      <a:pt x="8" y="27"/>
                    </a:lnTo>
                    <a:lnTo>
                      <a:pt x="16" y="38"/>
                    </a:lnTo>
                    <a:lnTo>
                      <a:pt x="25" y="49"/>
                    </a:lnTo>
                    <a:lnTo>
                      <a:pt x="33" y="60"/>
                    </a:lnTo>
                    <a:lnTo>
                      <a:pt x="42" y="72"/>
                    </a:lnTo>
                    <a:lnTo>
                      <a:pt x="51" y="83"/>
                    </a:lnTo>
                    <a:lnTo>
                      <a:pt x="60" y="95"/>
                    </a:lnTo>
                    <a:lnTo>
                      <a:pt x="68" y="106"/>
                    </a:lnTo>
                    <a:lnTo>
                      <a:pt x="84" y="105"/>
                    </a:lnTo>
                    <a:lnTo>
                      <a:pt x="100" y="105"/>
                    </a:lnTo>
                    <a:lnTo>
                      <a:pt x="117" y="104"/>
                    </a:lnTo>
                    <a:lnTo>
                      <a:pt x="137" y="102"/>
                    </a:lnTo>
                    <a:lnTo>
                      <a:pt x="158" y="97"/>
                    </a:lnTo>
                    <a:lnTo>
                      <a:pt x="181" y="90"/>
                    </a:lnTo>
                    <a:lnTo>
                      <a:pt x="206" y="81"/>
                    </a:lnTo>
                    <a:lnTo>
                      <a:pt x="235" y="67"/>
                    </a:lnTo>
                    <a:lnTo>
                      <a:pt x="223" y="59"/>
                    </a:lnTo>
                    <a:lnTo>
                      <a:pt x="212" y="51"/>
                    </a:lnTo>
                    <a:lnTo>
                      <a:pt x="201" y="42"/>
                    </a:lnTo>
                    <a:lnTo>
                      <a:pt x="190" y="34"/>
                    </a:lnTo>
                    <a:lnTo>
                      <a:pt x="178" y="26"/>
                    </a:lnTo>
                    <a:lnTo>
                      <a:pt x="167" y="17"/>
                    </a:lnTo>
                    <a:lnTo>
                      <a:pt x="155" y="9"/>
                    </a:lnTo>
                    <a:lnTo>
                      <a:pt x="144" y="0"/>
                    </a:lnTo>
                    <a:lnTo>
                      <a:pt x="129" y="4"/>
                    </a:lnTo>
                    <a:lnTo>
                      <a:pt x="114" y="7"/>
                    </a:lnTo>
                    <a:lnTo>
                      <a:pt x="97" y="11"/>
                    </a:lnTo>
                    <a:lnTo>
                      <a:pt x="78" y="12"/>
                    </a:lnTo>
                    <a:lnTo>
                      <a:pt x="60" y="14"/>
                    </a:lnTo>
                    <a:lnTo>
                      <a:pt x="40" y="14"/>
                    </a:lnTo>
                    <a:lnTo>
                      <a:pt x="2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5B3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0" name="Freeform 64"/>
              <p:cNvSpPr>
                <a:spLocks/>
              </p:cNvSpPr>
              <p:nvPr/>
            </p:nvSpPr>
            <p:spPr bwMode="auto">
              <a:xfrm flipH="1">
                <a:off x="2331" y="2941"/>
                <a:ext cx="111" cy="52"/>
              </a:xfrm>
              <a:custGeom>
                <a:avLst/>
                <a:gdLst>
                  <a:gd name="T0" fmla="*/ 0 w 224"/>
                  <a:gd name="T1" fmla="*/ 0 h 105"/>
                  <a:gd name="T2" fmla="*/ 0 w 224"/>
                  <a:gd name="T3" fmla="*/ 0 h 105"/>
                  <a:gd name="T4" fmla="*/ 0 w 224"/>
                  <a:gd name="T5" fmla="*/ 1 h 105"/>
                  <a:gd name="T6" fmla="*/ 0 w 224"/>
                  <a:gd name="T7" fmla="*/ 1 h 105"/>
                  <a:gd name="T8" fmla="*/ 1 w 224"/>
                  <a:gd name="T9" fmla="*/ 1 h 105"/>
                  <a:gd name="T10" fmla="*/ 1 w 224"/>
                  <a:gd name="T11" fmla="*/ 2 h 105"/>
                  <a:gd name="T12" fmla="*/ 1 w 224"/>
                  <a:gd name="T13" fmla="*/ 2 h 105"/>
                  <a:gd name="T14" fmla="*/ 1 w 224"/>
                  <a:gd name="T15" fmla="*/ 2 h 105"/>
                  <a:gd name="T16" fmla="*/ 2 w 224"/>
                  <a:gd name="T17" fmla="*/ 3 h 105"/>
                  <a:gd name="T18" fmla="*/ 2 w 224"/>
                  <a:gd name="T19" fmla="*/ 3 h 105"/>
                  <a:gd name="T20" fmla="*/ 3 w 224"/>
                  <a:gd name="T21" fmla="*/ 3 h 105"/>
                  <a:gd name="T22" fmla="*/ 3 w 224"/>
                  <a:gd name="T23" fmla="*/ 3 h 105"/>
                  <a:gd name="T24" fmla="*/ 4 w 224"/>
                  <a:gd name="T25" fmla="*/ 3 h 105"/>
                  <a:gd name="T26" fmla="*/ 4 w 224"/>
                  <a:gd name="T27" fmla="*/ 3 h 105"/>
                  <a:gd name="T28" fmla="*/ 5 w 224"/>
                  <a:gd name="T29" fmla="*/ 2 h 105"/>
                  <a:gd name="T30" fmla="*/ 6 w 224"/>
                  <a:gd name="T31" fmla="*/ 2 h 105"/>
                  <a:gd name="T32" fmla="*/ 6 w 224"/>
                  <a:gd name="T33" fmla="*/ 2 h 105"/>
                  <a:gd name="T34" fmla="*/ 6 w 224"/>
                  <a:gd name="T35" fmla="*/ 1 h 105"/>
                  <a:gd name="T36" fmla="*/ 6 w 224"/>
                  <a:gd name="T37" fmla="*/ 1 h 105"/>
                  <a:gd name="T38" fmla="*/ 5 w 224"/>
                  <a:gd name="T39" fmla="*/ 1 h 105"/>
                  <a:gd name="T40" fmla="*/ 5 w 224"/>
                  <a:gd name="T41" fmla="*/ 1 h 105"/>
                  <a:gd name="T42" fmla="*/ 5 w 224"/>
                  <a:gd name="T43" fmla="*/ 0 h 105"/>
                  <a:gd name="T44" fmla="*/ 4 w 224"/>
                  <a:gd name="T45" fmla="*/ 0 h 105"/>
                  <a:gd name="T46" fmla="*/ 4 w 224"/>
                  <a:gd name="T47" fmla="*/ 0 h 105"/>
                  <a:gd name="T48" fmla="*/ 4 w 224"/>
                  <a:gd name="T49" fmla="*/ 0 h 105"/>
                  <a:gd name="T50" fmla="*/ 3 w 224"/>
                  <a:gd name="T51" fmla="*/ 0 h 105"/>
                  <a:gd name="T52" fmla="*/ 3 w 224"/>
                  <a:gd name="T53" fmla="*/ 0 h 105"/>
                  <a:gd name="T54" fmla="*/ 2 w 224"/>
                  <a:gd name="T55" fmla="*/ 0 h 105"/>
                  <a:gd name="T56" fmla="*/ 2 w 224"/>
                  <a:gd name="T57" fmla="*/ 0 h 105"/>
                  <a:gd name="T58" fmla="*/ 1 w 224"/>
                  <a:gd name="T59" fmla="*/ 0 h 105"/>
                  <a:gd name="T60" fmla="*/ 1 w 224"/>
                  <a:gd name="T61" fmla="*/ 0 h 105"/>
                  <a:gd name="T62" fmla="*/ 0 w 224"/>
                  <a:gd name="T63" fmla="*/ 0 h 105"/>
                  <a:gd name="T64" fmla="*/ 0 w 224"/>
                  <a:gd name="T65" fmla="*/ 0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4"/>
                  <a:gd name="T100" fmla="*/ 0 h 105"/>
                  <a:gd name="T101" fmla="*/ 224 w 224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4" h="105">
                    <a:moveTo>
                      <a:pt x="0" y="16"/>
                    </a:moveTo>
                    <a:lnTo>
                      <a:pt x="10" y="28"/>
                    </a:lnTo>
                    <a:lnTo>
                      <a:pt x="18" y="38"/>
                    </a:lnTo>
                    <a:lnTo>
                      <a:pt x="27" y="50"/>
                    </a:lnTo>
                    <a:lnTo>
                      <a:pt x="35" y="60"/>
                    </a:lnTo>
                    <a:lnTo>
                      <a:pt x="44" y="72"/>
                    </a:lnTo>
                    <a:lnTo>
                      <a:pt x="52" y="83"/>
                    </a:lnTo>
                    <a:lnTo>
                      <a:pt x="61" y="94"/>
                    </a:lnTo>
                    <a:lnTo>
                      <a:pt x="69" y="105"/>
                    </a:lnTo>
                    <a:lnTo>
                      <a:pt x="84" y="105"/>
                    </a:lnTo>
                    <a:lnTo>
                      <a:pt x="99" y="104"/>
                    </a:lnTo>
                    <a:lnTo>
                      <a:pt x="116" y="103"/>
                    </a:lnTo>
                    <a:lnTo>
                      <a:pt x="133" y="101"/>
                    </a:lnTo>
                    <a:lnTo>
                      <a:pt x="152" y="96"/>
                    </a:lnTo>
                    <a:lnTo>
                      <a:pt x="173" y="90"/>
                    </a:lnTo>
                    <a:lnTo>
                      <a:pt x="197" y="81"/>
                    </a:lnTo>
                    <a:lnTo>
                      <a:pt x="224" y="68"/>
                    </a:lnTo>
                    <a:lnTo>
                      <a:pt x="213" y="60"/>
                    </a:lnTo>
                    <a:lnTo>
                      <a:pt x="202" y="51"/>
                    </a:lnTo>
                    <a:lnTo>
                      <a:pt x="192" y="43"/>
                    </a:lnTo>
                    <a:lnTo>
                      <a:pt x="180" y="34"/>
                    </a:lnTo>
                    <a:lnTo>
                      <a:pt x="169" y="26"/>
                    </a:lnTo>
                    <a:lnTo>
                      <a:pt x="158" y="16"/>
                    </a:lnTo>
                    <a:lnTo>
                      <a:pt x="147" y="8"/>
                    </a:lnTo>
                    <a:lnTo>
                      <a:pt x="136" y="0"/>
                    </a:lnTo>
                    <a:lnTo>
                      <a:pt x="122" y="4"/>
                    </a:lnTo>
                    <a:lnTo>
                      <a:pt x="107" y="7"/>
                    </a:lnTo>
                    <a:lnTo>
                      <a:pt x="91" y="10"/>
                    </a:lnTo>
                    <a:lnTo>
                      <a:pt x="74" y="12"/>
                    </a:lnTo>
                    <a:lnTo>
                      <a:pt x="56" y="14"/>
                    </a:lnTo>
                    <a:lnTo>
                      <a:pt x="37" y="15"/>
                    </a:lnTo>
                    <a:lnTo>
                      <a:pt x="19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4C3D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1" name="Freeform 65"/>
              <p:cNvSpPr>
                <a:spLocks/>
              </p:cNvSpPr>
              <p:nvPr/>
            </p:nvSpPr>
            <p:spPr bwMode="auto">
              <a:xfrm flipH="1">
                <a:off x="2331" y="2939"/>
                <a:ext cx="106" cy="53"/>
              </a:xfrm>
              <a:custGeom>
                <a:avLst/>
                <a:gdLst>
                  <a:gd name="T0" fmla="*/ 0 w 213"/>
                  <a:gd name="T1" fmla="*/ 1 h 105"/>
                  <a:gd name="T2" fmla="*/ 0 w 213"/>
                  <a:gd name="T3" fmla="*/ 1 h 105"/>
                  <a:gd name="T4" fmla="*/ 0 w 213"/>
                  <a:gd name="T5" fmla="*/ 2 h 105"/>
                  <a:gd name="T6" fmla="*/ 0 w 213"/>
                  <a:gd name="T7" fmla="*/ 2 h 105"/>
                  <a:gd name="T8" fmla="*/ 1 w 213"/>
                  <a:gd name="T9" fmla="*/ 2 h 105"/>
                  <a:gd name="T10" fmla="*/ 1 w 213"/>
                  <a:gd name="T11" fmla="*/ 3 h 105"/>
                  <a:gd name="T12" fmla="*/ 1 w 213"/>
                  <a:gd name="T13" fmla="*/ 3 h 105"/>
                  <a:gd name="T14" fmla="*/ 1 w 213"/>
                  <a:gd name="T15" fmla="*/ 3 h 105"/>
                  <a:gd name="T16" fmla="*/ 2 w 213"/>
                  <a:gd name="T17" fmla="*/ 4 h 105"/>
                  <a:gd name="T18" fmla="*/ 2 w 213"/>
                  <a:gd name="T19" fmla="*/ 4 h 105"/>
                  <a:gd name="T20" fmla="*/ 3 w 213"/>
                  <a:gd name="T21" fmla="*/ 4 h 105"/>
                  <a:gd name="T22" fmla="*/ 3 w 213"/>
                  <a:gd name="T23" fmla="*/ 4 h 105"/>
                  <a:gd name="T24" fmla="*/ 4 w 213"/>
                  <a:gd name="T25" fmla="*/ 4 h 105"/>
                  <a:gd name="T26" fmla="*/ 4 w 213"/>
                  <a:gd name="T27" fmla="*/ 4 h 105"/>
                  <a:gd name="T28" fmla="*/ 5 w 213"/>
                  <a:gd name="T29" fmla="*/ 3 h 105"/>
                  <a:gd name="T30" fmla="*/ 5 w 213"/>
                  <a:gd name="T31" fmla="*/ 3 h 105"/>
                  <a:gd name="T32" fmla="*/ 6 w 213"/>
                  <a:gd name="T33" fmla="*/ 3 h 105"/>
                  <a:gd name="T34" fmla="*/ 6 w 213"/>
                  <a:gd name="T35" fmla="*/ 2 h 105"/>
                  <a:gd name="T36" fmla="*/ 6 w 213"/>
                  <a:gd name="T37" fmla="*/ 2 h 105"/>
                  <a:gd name="T38" fmla="*/ 5 w 213"/>
                  <a:gd name="T39" fmla="*/ 2 h 105"/>
                  <a:gd name="T40" fmla="*/ 5 w 213"/>
                  <a:gd name="T41" fmla="*/ 2 h 105"/>
                  <a:gd name="T42" fmla="*/ 5 w 213"/>
                  <a:gd name="T43" fmla="*/ 1 h 105"/>
                  <a:gd name="T44" fmla="*/ 4 w 213"/>
                  <a:gd name="T45" fmla="*/ 1 h 105"/>
                  <a:gd name="T46" fmla="*/ 4 w 213"/>
                  <a:gd name="T47" fmla="*/ 1 h 105"/>
                  <a:gd name="T48" fmla="*/ 4 w 213"/>
                  <a:gd name="T49" fmla="*/ 0 h 105"/>
                  <a:gd name="T50" fmla="*/ 3 w 213"/>
                  <a:gd name="T51" fmla="*/ 1 h 105"/>
                  <a:gd name="T52" fmla="*/ 3 w 213"/>
                  <a:gd name="T53" fmla="*/ 1 h 105"/>
                  <a:gd name="T54" fmla="*/ 2 w 213"/>
                  <a:gd name="T55" fmla="*/ 1 h 105"/>
                  <a:gd name="T56" fmla="*/ 2 w 213"/>
                  <a:gd name="T57" fmla="*/ 1 h 105"/>
                  <a:gd name="T58" fmla="*/ 1 w 213"/>
                  <a:gd name="T59" fmla="*/ 1 h 105"/>
                  <a:gd name="T60" fmla="*/ 1 w 213"/>
                  <a:gd name="T61" fmla="*/ 1 h 105"/>
                  <a:gd name="T62" fmla="*/ 0 w 213"/>
                  <a:gd name="T63" fmla="*/ 1 h 105"/>
                  <a:gd name="T64" fmla="*/ 0 w 213"/>
                  <a:gd name="T65" fmla="*/ 1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3"/>
                  <a:gd name="T100" fmla="*/ 0 h 105"/>
                  <a:gd name="T101" fmla="*/ 213 w 213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3" h="105">
                    <a:moveTo>
                      <a:pt x="0" y="18"/>
                    </a:moveTo>
                    <a:lnTo>
                      <a:pt x="9" y="29"/>
                    </a:lnTo>
                    <a:lnTo>
                      <a:pt x="18" y="40"/>
                    </a:lnTo>
                    <a:lnTo>
                      <a:pt x="27" y="51"/>
                    </a:lnTo>
                    <a:lnTo>
                      <a:pt x="35" y="61"/>
                    </a:lnTo>
                    <a:lnTo>
                      <a:pt x="45" y="73"/>
                    </a:lnTo>
                    <a:lnTo>
                      <a:pt x="54" y="83"/>
                    </a:lnTo>
                    <a:lnTo>
                      <a:pt x="62" y="95"/>
                    </a:lnTo>
                    <a:lnTo>
                      <a:pt x="71" y="105"/>
                    </a:lnTo>
                    <a:lnTo>
                      <a:pt x="85" y="105"/>
                    </a:lnTo>
                    <a:lnTo>
                      <a:pt x="99" y="104"/>
                    </a:lnTo>
                    <a:lnTo>
                      <a:pt x="114" y="103"/>
                    </a:lnTo>
                    <a:lnTo>
                      <a:pt x="130" y="100"/>
                    </a:lnTo>
                    <a:lnTo>
                      <a:pt x="147" y="97"/>
                    </a:lnTo>
                    <a:lnTo>
                      <a:pt x="167" y="91"/>
                    </a:lnTo>
                    <a:lnTo>
                      <a:pt x="189" y="82"/>
                    </a:lnTo>
                    <a:lnTo>
                      <a:pt x="213" y="70"/>
                    </a:lnTo>
                    <a:lnTo>
                      <a:pt x="202" y="61"/>
                    </a:lnTo>
                    <a:lnTo>
                      <a:pt x="192" y="53"/>
                    </a:lnTo>
                    <a:lnTo>
                      <a:pt x="182" y="44"/>
                    </a:lnTo>
                    <a:lnTo>
                      <a:pt x="170" y="36"/>
                    </a:lnTo>
                    <a:lnTo>
                      <a:pt x="160" y="27"/>
                    </a:lnTo>
                    <a:lnTo>
                      <a:pt x="149" y="18"/>
                    </a:lnTo>
                    <a:lnTo>
                      <a:pt x="138" y="9"/>
                    </a:lnTo>
                    <a:lnTo>
                      <a:pt x="128" y="0"/>
                    </a:lnTo>
                    <a:lnTo>
                      <a:pt x="115" y="3"/>
                    </a:lnTo>
                    <a:lnTo>
                      <a:pt x="101" y="7"/>
                    </a:lnTo>
                    <a:lnTo>
                      <a:pt x="85" y="10"/>
                    </a:lnTo>
                    <a:lnTo>
                      <a:pt x="69" y="13"/>
                    </a:lnTo>
                    <a:lnTo>
                      <a:pt x="52" y="15"/>
                    </a:lnTo>
                    <a:lnTo>
                      <a:pt x="34" y="17"/>
                    </a:lnTo>
                    <a:lnTo>
                      <a:pt x="17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3D3D0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2" name="Freeform 66"/>
              <p:cNvSpPr>
                <a:spLocks/>
              </p:cNvSpPr>
              <p:nvPr/>
            </p:nvSpPr>
            <p:spPr bwMode="auto">
              <a:xfrm flipH="1">
                <a:off x="2331" y="2939"/>
                <a:ext cx="100" cy="52"/>
              </a:xfrm>
              <a:custGeom>
                <a:avLst/>
                <a:gdLst>
                  <a:gd name="T0" fmla="*/ 0 w 202"/>
                  <a:gd name="T1" fmla="*/ 0 h 105"/>
                  <a:gd name="T2" fmla="*/ 0 w 202"/>
                  <a:gd name="T3" fmla="*/ 0 h 105"/>
                  <a:gd name="T4" fmla="*/ 0 w 202"/>
                  <a:gd name="T5" fmla="*/ 1 h 105"/>
                  <a:gd name="T6" fmla="*/ 0 w 202"/>
                  <a:gd name="T7" fmla="*/ 1 h 105"/>
                  <a:gd name="T8" fmla="*/ 1 w 202"/>
                  <a:gd name="T9" fmla="*/ 1 h 105"/>
                  <a:gd name="T10" fmla="*/ 1 w 202"/>
                  <a:gd name="T11" fmla="*/ 2 h 105"/>
                  <a:gd name="T12" fmla="*/ 1 w 202"/>
                  <a:gd name="T13" fmla="*/ 2 h 105"/>
                  <a:gd name="T14" fmla="*/ 2 w 202"/>
                  <a:gd name="T15" fmla="*/ 2 h 105"/>
                  <a:gd name="T16" fmla="*/ 2 w 202"/>
                  <a:gd name="T17" fmla="*/ 3 h 105"/>
                  <a:gd name="T18" fmla="*/ 2 w 202"/>
                  <a:gd name="T19" fmla="*/ 3 h 105"/>
                  <a:gd name="T20" fmla="*/ 3 w 202"/>
                  <a:gd name="T21" fmla="*/ 3 h 105"/>
                  <a:gd name="T22" fmla="*/ 3 w 202"/>
                  <a:gd name="T23" fmla="*/ 3 h 105"/>
                  <a:gd name="T24" fmla="*/ 3 w 202"/>
                  <a:gd name="T25" fmla="*/ 3 h 105"/>
                  <a:gd name="T26" fmla="*/ 4 w 202"/>
                  <a:gd name="T27" fmla="*/ 3 h 105"/>
                  <a:gd name="T28" fmla="*/ 4 w 202"/>
                  <a:gd name="T29" fmla="*/ 2 h 105"/>
                  <a:gd name="T30" fmla="*/ 5 w 202"/>
                  <a:gd name="T31" fmla="*/ 2 h 105"/>
                  <a:gd name="T32" fmla="*/ 6 w 202"/>
                  <a:gd name="T33" fmla="*/ 2 h 105"/>
                  <a:gd name="T34" fmla="*/ 5 w 202"/>
                  <a:gd name="T35" fmla="*/ 1 h 105"/>
                  <a:gd name="T36" fmla="*/ 5 w 202"/>
                  <a:gd name="T37" fmla="*/ 1 h 105"/>
                  <a:gd name="T38" fmla="*/ 5 w 202"/>
                  <a:gd name="T39" fmla="*/ 1 h 105"/>
                  <a:gd name="T40" fmla="*/ 4 w 202"/>
                  <a:gd name="T41" fmla="*/ 1 h 105"/>
                  <a:gd name="T42" fmla="*/ 4 w 202"/>
                  <a:gd name="T43" fmla="*/ 0 h 105"/>
                  <a:gd name="T44" fmla="*/ 4 w 202"/>
                  <a:gd name="T45" fmla="*/ 0 h 105"/>
                  <a:gd name="T46" fmla="*/ 4 w 202"/>
                  <a:gd name="T47" fmla="*/ 0 h 105"/>
                  <a:gd name="T48" fmla="*/ 3 w 202"/>
                  <a:gd name="T49" fmla="*/ 0 h 105"/>
                  <a:gd name="T50" fmla="*/ 3 w 202"/>
                  <a:gd name="T51" fmla="*/ 0 h 105"/>
                  <a:gd name="T52" fmla="*/ 2 w 202"/>
                  <a:gd name="T53" fmla="*/ 0 h 105"/>
                  <a:gd name="T54" fmla="*/ 2 w 202"/>
                  <a:gd name="T55" fmla="*/ 0 h 105"/>
                  <a:gd name="T56" fmla="*/ 2 w 202"/>
                  <a:gd name="T57" fmla="*/ 0 h 105"/>
                  <a:gd name="T58" fmla="*/ 1 w 202"/>
                  <a:gd name="T59" fmla="*/ 0 h 105"/>
                  <a:gd name="T60" fmla="*/ 0 w 202"/>
                  <a:gd name="T61" fmla="*/ 0 h 105"/>
                  <a:gd name="T62" fmla="*/ 0 w 202"/>
                  <a:gd name="T63" fmla="*/ 0 h 105"/>
                  <a:gd name="T64" fmla="*/ 0 w 202"/>
                  <a:gd name="T65" fmla="*/ 0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05"/>
                  <a:gd name="T101" fmla="*/ 202 w 202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05">
                    <a:moveTo>
                      <a:pt x="0" y="19"/>
                    </a:moveTo>
                    <a:lnTo>
                      <a:pt x="9" y="30"/>
                    </a:lnTo>
                    <a:lnTo>
                      <a:pt x="19" y="41"/>
                    </a:lnTo>
                    <a:lnTo>
                      <a:pt x="28" y="52"/>
                    </a:lnTo>
                    <a:lnTo>
                      <a:pt x="37" y="62"/>
                    </a:lnTo>
                    <a:lnTo>
                      <a:pt x="45" y="72"/>
                    </a:lnTo>
                    <a:lnTo>
                      <a:pt x="54" y="83"/>
                    </a:lnTo>
                    <a:lnTo>
                      <a:pt x="64" y="94"/>
                    </a:lnTo>
                    <a:lnTo>
                      <a:pt x="73" y="105"/>
                    </a:lnTo>
                    <a:lnTo>
                      <a:pt x="85" y="104"/>
                    </a:lnTo>
                    <a:lnTo>
                      <a:pt x="98" y="104"/>
                    </a:lnTo>
                    <a:lnTo>
                      <a:pt x="111" y="101"/>
                    </a:lnTo>
                    <a:lnTo>
                      <a:pt x="126" y="99"/>
                    </a:lnTo>
                    <a:lnTo>
                      <a:pt x="142" y="96"/>
                    </a:lnTo>
                    <a:lnTo>
                      <a:pt x="159" y="90"/>
                    </a:lnTo>
                    <a:lnTo>
                      <a:pt x="180" y="82"/>
                    </a:lnTo>
                    <a:lnTo>
                      <a:pt x="202" y="71"/>
                    </a:lnTo>
                    <a:lnTo>
                      <a:pt x="191" y="62"/>
                    </a:lnTo>
                    <a:lnTo>
                      <a:pt x="181" y="54"/>
                    </a:lnTo>
                    <a:lnTo>
                      <a:pt x="171" y="45"/>
                    </a:lnTo>
                    <a:lnTo>
                      <a:pt x="160" y="36"/>
                    </a:lnTo>
                    <a:lnTo>
                      <a:pt x="150" y="28"/>
                    </a:lnTo>
                    <a:lnTo>
                      <a:pt x="140" y="18"/>
                    </a:lnTo>
                    <a:lnTo>
                      <a:pt x="129" y="9"/>
                    </a:lnTo>
                    <a:lnTo>
                      <a:pt x="119" y="0"/>
                    </a:lnTo>
                    <a:lnTo>
                      <a:pt x="107" y="3"/>
                    </a:lnTo>
                    <a:lnTo>
                      <a:pt x="95" y="7"/>
                    </a:lnTo>
                    <a:lnTo>
                      <a:pt x="80" y="10"/>
                    </a:lnTo>
                    <a:lnTo>
                      <a:pt x="65" y="13"/>
                    </a:lnTo>
                    <a:lnTo>
                      <a:pt x="47" y="16"/>
                    </a:lnTo>
                    <a:lnTo>
                      <a:pt x="31" y="17"/>
                    </a:lnTo>
                    <a:lnTo>
                      <a:pt x="15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2B3A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3" name="Freeform 67"/>
              <p:cNvSpPr>
                <a:spLocks/>
              </p:cNvSpPr>
              <p:nvPr/>
            </p:nvSpPr>
            <p:spPr bwMode="auto">
              <a:xfrm flipH="1">
                <a:off x="2331" y="2938"/>
                <a:ext cx="95" cy="52"/>
              </a:xfrm>
              <a:custGeom>
                <a:avLst/>
                <a:gdLst>
                  <a:gd name="T0" fmla="*/ 0 w 190"/>
                  <a:gd name="T1" fmla="*/ 1 h 103"/>
                  <a:gd name="T2" fmla="*/ 1 w 190"/>
                  <a:gd name="T3" fmla="*/ 1 h 103"/>
                  <a:gd name="T4" fmla="*/ 1 w 190"/>
                  <a:gd name="T5" fmla="*/ 2 h 103"/>
                  <a:gd name="T6" fmla="*/ 1 w 190"/>
                  <a:gd name="T7" fmla="*/ 2 h 103"/>
                  <a:gd name="T8" fmla="*/ 1 w 190"/>
                  <a:gd name="T9" fmla="*/ 2 h 103"/>
                  <a:gd name="T10" fmla="*/ 1 w 190"/>
                  <a:gd name="T11" fmla="*/ 3 h 103"/>
                  <a:gd name="T12" fmla="*/ 1 w 190"/>
                  <a:gd name="T13" fmla="*/ 3 h 103"/>
                  <a:gd name="T14" fmla="*/ 3 w 190"/>
                  <a:gd name="T15" fmla="*/ 3 h 103"/>
                  <a:gd name="T16" fmla="*/ 3 w 190"/>
                  <a:gd name="T17" fmla="*/ 4 h 103"/>
                  <a:gd name="T18" fmla="*/ 3 w 190"/>
                  <a:gd name="T19" fmla="*/ 4 h 103"/>
                  <a:gd name="T20" fmla="*/ 3 w 190"/>
                  <a:gd name="T21" fmla="*/ 4 h 103"/>
                  <a:gd name="T22" fmla="*/ 3 w 190"/>
                  <a:gd name="T23" fmla="*/ 4 h 103"/>
                  <a:gd name="T24" fmla="*/ 3 w 190"/>
                  <a:gd name="T25" fmla="*/ 4 h 103"/>
                  <a:gd name="T26" fmla="*/ 5 w 190"/>
                  <a:gd name="T27" fmla="*/ 3 h 103"/>
                  <a:gd name="T28" fmla="*/ 5 w 190"/>
                  <a:gd name="T29" fmla="*/ 3 h 103"/>
                  <a:gd name="T30" fmla="*/ 6 w 190"/>
                  <a:gd name="T31" fmla="*/ 3 h 103"/>
                  <a:gd name="T32" fmla="*/ 6 w 190"/>
                  <a:gd name="T33" fmla="*/ 3 h 103"/>
                  <a:gd name="T34" fmla="*/ 6 w 190"/>
                  <a:gd name="T35" fmla="*/ 2 h 103"/>
                  <a:gd name="T36" fmla="*/ 6 w 190"/>
                  <a:gd name="T37" fmla="*/ 2 h 103"/>
                  <a:gd name="T38" fmla="*/ 5 w 190"/>
                  <a:gd name="T39" fmla="*/ 2 h 103"/>
                  <a:gd name="T40" fmla="*/ 5 w 190"/>
                  <a:gd name="T41" fmla="*/ 2 h 103"/>
                  <a:gd name="T42" fmla="*/ 5 w 190"/>
                  <a:gd name="T43" fmla="*/ 1 h 103"/>
                  <a:gd name="T44" fmla="*/ 5 w 190"/>
                  <a:gd name="T45" fmla="*/ 1 h 103"/>
                  <a:gd name="T46" fmla="*/ 3 w 190"/>
                  <a:gd name="T47" fmla="*/ 1 h 103"/>
                  <a:gd name="T48" fmla="*/ 3 w 190"/>
                  <a:gd name="T49" fmla="*/ 0 h 103"/>
                  <a:gd name="T50" fmla="*/ 3 w 190"/>
                  <a:gd name="T51" fmla="*/ 1 h 103"/>
                  <a:gd name="T52" fmla="*/ 3 w 190"/>
                  <a:gd name="T53" fmla="*/ 1 h 103"/>
                  <a:gd name="T54" fmla="*/ 3 w 190"/>
                  <a:gd name="T55" fmla="*/ 1 h 103"/>
                  <a:gd name="T56" fmla="*/ 1 w 190"/>
                  <a:gd name="T57" fmla="*/ 1 h 103"/>
                  <a:gd name="T58" fmla="*/ 1 w 190"/>
                  <a:gd name="T59" fmla="*/ 1 h 103"/>
                  <a:gd name="T60" fmla="*/ 1 w 190"/>
                  <a:gd name="T61" fmla="*/ 1 h 103"/>
                  <a:gd name="T62" fmla="*/ 1 w 190"/>
                  <a:gd name="T63" fmla="*/ 1 h 103"/>
                  <a:gd name="T64" fmla="*/ 0 w 190"/>
                  <a:gd name="T65" fmla="*/ 1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103"/>
                  <a:gd name="T101" fmla="*/ 190 w 190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103">
                    <a:moveTo>
                      <a:pt x="0" y="20"/>
                    </a:moveTo>
                    <a:lnTo>
                      <a:pt x="9" y="31"/>
                    </a:lnTo>
                    <a:lnTo>
                      <a:pt x="18" y="41"/>
                    </a:lnTo>
                    <a:lnTo>
                      <a:pt x="27" y="52"/>
                    </a:lnTo>
                    <a:lnTo>
                      <a:pt x="37" y="62"/>
                    </a:lnTo>
                    <a:lnTo>
                      <a:pt x="46" y="72"/>
                    </a:lnTo>
                    <a:lnTo>
                      <a:pt x="56" y="83"/>
                    </a:lnTo>
                    <a:lnTo>
                      <a:pt x="65" y="93"/>
                    </a:lnTo>
                    <a:lnTo>
                      <a:pt x="75" y="103"/>
                    </a:lnTo>
                    <a:lnTo>
                      <a:pt x="85" y="102"/>
                    </a:lnTo>
                    <a:lnTo>
                      <a:pt x="97" y="101"/>
                    </a:lnTo>
                    <a:lnTo>
                      <a:pt x="108" y="100"/>
                    </a:lnTo>
                    <a:lnTo>
                      <a:pt x="121" y="98"/>
                    </a:lnTo>
                    <a:lnTo>
                      <a:pt x="136" y="94"/>
                    </a:lnTo>
                    <a:lnTo>
                      <a:pt x="152" y="88"/>
                    </a:lnTo>
                    <a:lnTo>
                      <a:pt x="169" y="82"/>
                    </a:lnTo>
                    <a:lnTo>
                      <a:pt x="190" y="72"/>
                    </a:lnTo>
                    <a:lnTo>
                      <a:pt x="179" y="63"/>
                    </a:lnTo>
                    <a:lnTo>
                      <a:pt x="170" y="54"/>
                    </a:lnTo>
                    <a:lnTo>
                      <a:pt x="160" y="45"/>
                    </a:lnTo>
                    <a:lnTo>
                      <a:pt x="151" y="35"/>
                    </a:lnTo>
                    <a:lnTo>
                      <a:pt x="140" y="27"/>
                    </a:lnTo>
                    <a:lnTo>
                      <a:pt x="130" y="18"/>
                    </a:lnTo>
                    <a:lnTo>
                      <a:pt x="121" y="9"/>
                    </a:lnTo>
                    <a:lnTo>
                      <a:pt x="110" y="0"/>
                    </a:lnTo>
                    <a:lnTo>
                      <a:pt x="100" y="3"/>
                    </a:lnTo>
                    <a:lnTo>
                      <a:pt x="87" y="7"/>
                    </a:lnTo>
                    <a:lnTo>
                      <a:pt x="73" y="10"/>
                    </a:lnTo>
                    <a:lnTo>
                      <a:pt x="59" y="14"/>
                    </a:lnTo>
                    <a:lnTo>
                      <a:pt x="44" y="16"/>
                    </a:lnTo>
                    <a:lnTo>
                      <a:pt x="27" y="18"/>
                    </a:lnTo>
                    <a:lnTo>
                      <a:pt x="14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C3A1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4" name="Freeform 68"/>
              <p:cNvSpPr>
                <a:spLocks/>
              </p:cNvSpPr>
              <p:nvPr/>
            </p:nvSpPr>
            <p:spPr bwMode="auto">
              <a:xfrm flipH="1">
                <a:off x="2331" y="2938"/>
                <a:ext cx="89" cy="52"/>
              </a:xfrm>
              <a:custGeom>
                <a:avLst/>
                <a:gdLst>
                  <a:gd name="T0" fmla="*/ 0 w 180"/>
                  <a:gd name="T1" fmla="*/ 1 h 103"/>
                  <a:gd name="T2" fmla="*/ 0 w 180"/>
                  <a:gd name="T3" fmla="*/ 1 h 103"/>
                  <a:gd name="T4" fmla="*/ 0 w 180"/>
                  <a:gd name="T5" fmla="*/ 2 h 103"/>
                  <a:gd name="T6" fmla="*/ 0 w 180"/>
                  <a:gd name="T7" fmla="*/ 2 h 103"/>
                  <a:gd name="T8" fmla="*/ 1 w 180"/>
                  <a:gd name="T9" fmla="*/ 2 h 103"/>
                  <a:gd name="T10" fmla="*/ 1 w 180"/>
                  <a:gd name="T11" fmla="*/ 3 h 103"/>
                  <a:gd name="T12" fmla="*/ 1 w 180"/>
                  <a:gd name="T13" fmla="*/ 3 h 103"/>
                  <a:gd name="T14" fmla="*/ 2 w 180"/>
                  <a:gd name="T15" fmla="*/ 3 h 103"/>
                  <a:gd name="T16" fmla="*/ 2 w 180"/>
                  <a:gd name="T17" fmla="*/ 4 h 103"/>
                  <a:gd name="T18" fmla="*/ 2 w 180"/>
                  <a:gd name="T19" fmla="*/ 4 h 103"/>
                  <a:gd name="T20" fmla="*/ 2 w 180"/>
                  <a:gd name="T21" fmla="*/ 4 h 103"/>
                  <a:gd name="T22" fmla="*/ 3 w 180"/>
                  <a:gd name="T23" fmla="*/ 4 h 103"/>
                  <a:gd name="T24" fmla="*/ 3 w 180"/>
                  <a:gd name="T25" fmla="*/ 4 h 103"/>
                  <a:gd name="T26" fmla="*/ 4 w 180"/>
                  <a:gd name="T27" fmla="*/ 3 h 103"/>
                  <a:gd name="T28" fmla="*/ 4 w 180"/>
                  <a:gd name="T29" fmla="*/ 3 h 103"/>
                  <a:gd name="T30" fmla="*/ 5 w 180"/>
                  <a:gd name="T31" fmla="*/ 3 h 103"/>
                  <a:gd name="T32" fmla="*/ 5 w 180"/>
                  <a:gd name="T33" fmla="*/ 3 h 103"/>
                  <a:gd name="T34" fmla="*/ 5 w 180"/>
                  <a:gd name="T35" fmla="*/ 2 h 103"/>
                  <a:gd name="T36" fmla="*/ 4 w 180"/>
                  <a:gd name="T37" fmla="*/ 2 h 103"/>
                  <a:gd name="T38" fmla="*/ 4 w 180"/>
                  <a:gd name="T39" fmla="*/ 2 h 103"/>
                  <a:gd name="T40" fmla="*/ 4 w 180"/>
                  <a:gd name="T41" fmla="*/ 2 h 103"/>
                  <a:gd name="T42" fmla="*/ 4 w 180"/>
                  <a:gd name="T43" fmla="*/ 1 h 103"/>
                  <a:gd name="T44" fmla="*/ 3 w 180"/>
                  <a:gd name="T45" fmla="*/ 1 h 103"/>
                  <a:gd name="T46" fmla="*/ 3 w 180"/>
                  <a:gd name="T47" fmla="*/ 1 h 103"/>
                  <a:gd name="T48" fmla="*/ 3 w 180"/>
                  <a:gd name="T49" fmla="*/ 0 h 103"/>
                  <a:gd name="T50" fmla="*/ 2 w 180"/>
                  <a:gd name="T51" fmla="*/ 1 h 103"/>
                  <a:gd name="T52" fmla="*/ 2 w 180"/>
                  <a:gd name="T53" fmla="*/ 1 h 103"/>
                  <a:gd name="T54" fmla="*/ 2 w 180"/>
                  <a:gd name="T55" fmla="*/ 1 h 103"/>
                  <a:gd name="T56" fmla="*/ 1 w 180"/>
                  <a:gd name="T57" fmla="*/ 1 h 103"/>
                  <a:gd name="T58" fmla="*/ 1 w 180"/>
                  <a:gd name="T59" fmla="*/ 1 h 103"/>
                  <a:gd name="T60" fmla="*/ 0 w 180"/>
                  <a:gd name="T61" fmla="*/ 1 h 103"/>
                  <a:gd name="T62" fmla="*/ 0 w 180"/>
                  <a:gd name="T63" fmla="*/ 1 h 103"/>
                  <a:gd name="T64" fmla="*/ 0 w 180"/>
                  <a:gd name="T65" fmla="*/ 1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0"/>
                  <a:gd name="T100" fmla="*/ 0 h 103"/>
                  <a:gd name="T101" fmla="*/ 180 w 180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0" h="103">
                    <a:moveTo>
                      <a:pt x="0" y="21"/>
                    </a:moveTo>
                    <a:lnTo>
                      <a:pt x="11" y="32"/>
                    </a:lnTo>
                    <a:lnTo>
                      <a:pt x="20" y="42"/>
                    </a:lnTo>
                    <a:lnTo>
                      <a:pt x="30" y="53"/>
                    </a:lnTo>
                    <a:lnTo>
                      <a:pt x="39" y="62"/>
                    </a:lnTo>
                    <a:lnTo>
                      <a:pt x="49" y="72"/>
                    </a:lnTo>
                    <a:lnTo>
                      <a:pt x="58" y="83"/>
                    </a:lnTo>
                    <a:lnTo>
                      <a:pt x="68" y="93"/>
                    </a:lnTo>
                    <a:lnTo>
                      <a:pt x="77" y="103"/>
                    </a:lnTo>
                    <a:lnTo>
                      <a:pt x="87" y="102"/>
                    </a:lnTo>
                    <a:lnTo>
                      <a:pt x="96" y="101"/>
                    </a:lnTo>
                    <a:lnTo>
                      <a:pt x="107" y="100"/>
                    </a:lnTo>
                    <a:lnTo>
                      <a:pt x="119" y="98"/>
                    </a:lnTo>
                    <a:lnTo>
                      <a:pt x="131" y="94"/>
                    </a:lnTo>
                    <a:lnTo>
                      <a:pt x="145" y="88"/>
                    </a:lnTo>
                    <a:lnTo>
                      <a:pt x="161" y="83"/>
                    </a:lnTo>
                    <a:lnTo>
                      <a:pt x="180" y="73"/>
                    </a:lnTo>
                    <a:lnTo>
                      <a:pt x="171" y="64"/>
                    </a:lnTo>
                    <a:lnTo>
                      <a:pt x="160" y="55"/>
                    </a:lnTo>
                    <a:lnTo>
                      <a:pt x="151" y="46"/>
                    </a:lnTo>
                    <a:lnTo>
                      <a:pt x="142" y="36"/>
                    </a:lnTo>
                    <a:lnTo>
                      <a:pt x="133" y="27"/>
                    </a:lnTo>
                    <a:lnTo>
                      <a:pt x="122" y="18"/>
                    </a:lnTo>
                    <a:lnTo>
                      <a:pt x="113" y="9"/>
                    </a:lnTo>
                    <a:lnTo>
                      <a:pt x="103" y="0"/>
                    </a:lnTo>
                    <a:lnTo>
                      <a:pt x="93" y="3"/>
                    </a:lnTo>
                    <a:lnTo>
                      <a:pt x="82" y="5"/>
                    </a:lnTo>
                    <a:lnTo>
                      <a:pt x="69" y="10"/>
                    </a:lnTo>
                    <a:lnTo>
                      <a:pt x="54" y="13"/>
                    </a:lnTo>
                    <a:lnTo>
                      <a:pt x="39" y="17"/>
                    </a:lnTo>
                    <a:lnTo>
                      <a:pt x="25" y="19"/>
                    </a:lnTo>
                    <a:lnTo>
                      <a:pt x="12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C3A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5" name="Freeform 69"/>
              <p:cNvSpPr>
                <a:spLocks/>
              </p:cNvSpPr>
              <p:nvPr/>
            </p:nvSpPr>
            <p:spPr bwMode="auto">
              <a:xfrm flipH="1">
                <a:off x="2331" y="2937"/>
                <a:ext cx="84" cy="51"/>
              </a:xfrm>
              <a:custGeom>
                <a:avLst/>
                <a:gdLst>
                  <a:gd name="T0" fmla="*/ 0 w 168"/>
                  <a:gd name="T1" fmla="*/ 0 h 103"/>
                  <a:gd name="T2" fmla="*/ 1 w 168"/>
                  <a:gd name="T3" fmla="*/ 1 h 103"/>
                  <a:gd name="T4" fmla="*/ 1 w 168"/>
                  <a:gd name="T5" fmla="*/ 1 h 103"/>
                  <a:gd name="T6" fmla="*/ 1 w 168"/>
                  <a:gd name="T7" fmla="*/ 1 h 103"/>
                  <a:gd name="T8" fmla="*/ 1 w 168"/>
                  <a:gd name="T9" fmla="*/ 1 h 103"/>
                  <a:gd name="T10" fmla="*/ 1 w 168"/>
                  <a:gd name="T11" fmla="*/ 2 h 103"/>
                  <a:gd name="T12" fmla="*/ 1 w 168"/>
                  <a:gd name="T13" fmla="*/ 2 h 103"/>
                  <a:gd name="T14" fmla="*/ 3 w 168"/>
                  <a:gd name="T15" fmla="*/ 2 h 103"/>
                  <a:gd name="T16" fmla="*/ 3 w 168"/>
                  <a:gd name="T17" fmla="*/ 3 h 103"/>
                  <a:gd name="T18" fmla="*/ 3 w 168"/>
                  <a:gd name="T19" fmla="*/ 3 h 103"/>
                  <a:gd name="T20" fmla="*/ 3 w 168"/>
                  <a:gd name="T21" fmla="*/ 3 h 103"/>
                  <a:gd name="T22" fmla="*/ 3 w 168"/>
                  <a:gd name="T23" fmla="*/ 3 h 103"/>
                  <a:gd name="T24" fmla="*/ 3 w 168"/>
                  <a:gd name="T25" fmla="*/ 3 h 103"/>
                  <a:gd name="T26" fmla="*/ 3 w 168"/>
                  <a:gd name="T27" fmla="*/ 2 h 103"/>
                  <a:gd name="T28" fmla="*/ 5 w 168"/>
                  <a:gd name="T29" fmla="*/ 2 h 103"/>
                  <a:gd name="T30" fmla="*/ 5 w 168"/>
                  <a:gd name="T31" fmla="*/ 2 h 103"/>
                  <a:gd name="T32" fmla="*/ 5 w 168"/>
                  <a:gd name="T33" fmla="*/ 2 h 103"/>
                  <a:gd name="T34" fmla="*/ 5 w 168"/>
                  <a:gd name="T35" fmla="*/ 2 h 103"/>
                  <a:gd name="T36" fmla="*/ 5 w 168"/>
                  <a:gd name="T37" fmla="*/ 1 h 103"/>
                  <a:gd name="T38" fmla="*/ 5 w 168"/>
                  <a:gd name="T39" fmla="*/ 1 h 103"/>
                  <a:gd name="T40" fmla="*/ 5 w 168"/>
                  <a:gd name="T41" fmla="*/ 1 h 103"/>
                  <a:gd name="T42" fmla="*/ 3 w 168"/>
                  <a:gd name="T43" fmla="*/ 0 h 103"/>
                  <a:gd name="T44" fmla="*/ 3 w 168"/>
                  <a:gd name="T45" fmla="*/ 0 h 103"/>
                  <a:gd name="T46" fmla="*/ 3 w 168"/>
                  <a:gd name="T47" fmla="*/ 0 h 103"/>
                  <a:gd name="T48" fmla="*/ 3 w 168"/>
                  <a:gd name="T49" fmla="*/ 0 h 103"/>
                  <a:gd name="T50" fmla="*/ 3 w 168"/>
                  <a:gd name="T51" fmla="*/ 0 h 103"/>
                  <a:gd name="T52" fmla="*/ 3 w 168"/>
                  <a:gd name="T53" fmla="*/ 0 h 103"/>
                  <a:gd name="T54" fmla="*/ 1 w 168"/>
                  <a:gd name="T55" fmla="*/ 0 h 103"/>
                  <a:gd name="T56" fmla="*/ 1 w 168"/>
                  <a:gd name="T57" fmla="*/ 0 h 103"/>
                  <a:gd name="T58" fmla="*/ 1 w 168"/>
                  <a:gd name="T59" fmla="*/ 0 h 103"/>
                  <a:gd name="T60" fmla="*/ 1 w 168"/>
                  <a:gd name="T61" fmla="*/ 0 h 103"/>
                  <a:gd name="T62" fmla="*/ 1 w 168"/>
                  <a:gd name="T63" fmla="*/ 0 h 103"/>
                  <a:gd name="T64" fmla="*/ 0 w 168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8"/>
                  <a:gd name="T100" fmla="*/ 0 h 103"/>
                  <a:gd name="T101" fmla="*/ 168 w 168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8" h="103">
                    <a:moveTo>
                      <a:pt x="0" y="23"/>
                    </a:moveTo>
                    <a:lnTo>
                      <a:pt x="10" y="34"/>
                    </a:lnTo>
                    <a:lnTo>
                      <a:pt x="19" y="43"/>
                    </a:lnTo>
                    <a:lnTo>
                      <a:pt x="30" y="53"/>
                    </a:lnTo>
                    <a:lnTo>
                      <a:pt x="39" y="63"/>
                    </a:lnTo>
                    <a:lnTo>
                      <a:pt x="48" y="73"/>
                    </a:lnTo>
                    <a:lnTo>
                      <a:pt x="58" y="83"/>
                    </a:lnTo>
                    <a:lnTo>
                      <a:pt x="68" y="93"/>
                    </a:lnTo>
                    <a:lnTo>
                      <a:pt x="78" y="103"/>
                    </a:lnTo>
                    <a:lnTo>
                      <a:pt x="86" y="102"/>
                    </a:lnTo>
                    <a:lnTo>
                      <a:pt x="94" y="101"/>
                    </a:lnTo>
                    <a:lnTo>
                      <a:pt x="103" y="100"/>
                    </a:lnTo>
                    <a:lnTo>
                      <a:pt x="114" y="97"/>
                    </a:lnTo>
                    <a:lnTo>
                      <a:pt x="124" y="94"/>
                    </a:lnTo>
                    <a:lnTo>
                      <a:pt x="137" y="89"/>
                    </a:lnTo>
                    <a:lnTo>
                      <a:pt x="152" y="83"/>
                    </a:lnTo>
                    <a:lnTo>
                      <a:pt x="168" y="75"/>
                    </a:lnTo>
                    <a:lnTo>
                      <a:pt x="159" y="66"/>
                    </a:lnTo>
                    <a:lnTo>
                      <a:pt x="149" y="57"/>
                    </a:lnTo>
                    <a:lnTo>
                      <a:pt x="140" y="48"/>
                    </a:lnTo>
                    <a:lnTo>
                      <a:pt x="131" y="38"/>
                    </a:lnTo>
                    <a:lnTo>
                      <a:pt x="122" y="29"/>
                    </a:lnTo>
                    <a:lnTo>
                      <a:pt x="111" y="19"/>
                    </a:lnTo>
                    <a:lnTo>
                      <a:pt x="102" y="10"/>
                    </a:lnTo>
                    <a:lnTo>
                      <a:pt x="93" y="0"/>
                    </a:lnTo>
                    <a:lnTo>
                      <a:pt x="85" y="3"/>
                    </a:lnTo>
                    <a:lnTo>
                      <a:pt x="75" y="6"/>
                    </a:lnTo>
                    <a:lnTo>
                      <a:pt x="62" y="11"/>
                    </a:lnTo>
                    <a:lnTo>
                      <a:pt x="48" y="14"/>
                    </a:lnTo>
                    <a:lnTo>
                      <a:pt x="34" y="18"/>
                    </a:lnTo>
                    <a:lnTo>
                      <a:pt x="22" y="21"/>
                    </a:lnTo>
                    <a:lnTo>
                      <a:pt x="10" y="2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35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6" name="Freeform 70"/>
              <p:cNvSpPr>
                <a:spLocks/>
              </p:cNvSpPr>
              <p:nvPr/>
            </p:nvSpPr>
            <p:spPr bwMode="auto">
              <a:xfrm flipH="1">
                <a:off x="2331" y="2937"/>
                <a:ext cx="78" cy="50"/>
              </a:xfrm>
              <a:custGeom>
                <a:avLst/>
                <a:gdLst>
                  <a:gd name="T0" fmla="*/ 0 w 157"/>
                  <a:gd name="T1" fmla="*/ 0 h 102"/>
                  <a:gd name="T2" fmla="*/ 0 w 157"/>
                  <a:gd name="T3" fmla="*/ 1 h 102"/>
                  <a:gd name="T4" fmla="*/ 0 w 157"/>
                  <a:gd name="T5" fmla="*/ 1 h 102"/>
                  <a:gd name="T6" fmla="*/ 0 w 157"/>
                  <a:gd name="T7" fmla="*/ 1 h 102"/>
                  <a:gd name="T8" fmla="*/ 1 w 157"/>
                  <a:gd name="T9" fmla="*/ 1 h 102"/>
                  <a:gd name="T10" fmla="*/ 1 w 157"/>
                  <a:gd name="T11" fmla="*/ 2 h 102"/>
                  <a:gd name="T12" fmla="*/ 1 w 157"/>
                  <a:gd name="T13" fmla="*/ 2 h 102"/>
                  <a:gd name="T14" fmla="*/ 2 w 157"/>
                  <a:gd name="T15" fmla="*/ 2 h 102"/>
                  <a:gd name="T16" fmla="*/ 2 w 157"/>
                  <a:gd name="T17" fmla="*/ 3 h 102"/>
                  <a:gd name="T18" fmla="*/ 2 w 157"/>
                  <a:gd name="T19" fmla="*/ 3 h 102"/>
                  <a:gd name="T20" fmla="*/ 2 w 157"/>
                  <a:gd name="T21" fmla="*/ 3 h 102"/>
                  <a:gd name="T22" fmla="*/ 3 w 157"/>
                  <a:gd name="T23" fmla="*/ 3 h 102"/>
                  <a:gd name="T24" fmla="*/ 3 w 157"/>
                  <a:gd name="T25" fmla="*/ 2 h 102"/>
                  <a:gd name="T26" fmla="*/ 3 w 157"/>
                  <a:gd name="T27" fmla="*/ 2 h 102"/>
                  <a:gd name="T28" fmla="*/ 4 w 157"/>
                  <a:gd name="T29" fmla="*/ 2 h 102"/>
                  <a:gd name="T30" fmla="*/ 4 w 157"/>
                  <a:gd name="T31" fmla="*/ 2 h 102"/>
                  <a:gd name="T32" fmla="*/ 4 w 157"/>
                  <a:gd name="T33" fmla="*/ 2 h 102"/>
                  <a:gd name="T34" fmla="*/ 4 w 157"/>
                  <a:gd name="T35" fmla="*/ 2 h 102"/>
                  <a:gd name="T36" fmla="*/ 4 w 157"/>
                  <a:gd name="T37" fmla="*/ 1 h 102"/>
                  <a:gd name="T38" fmla="*/ 4 w 157"/>
                  <a:gd name="T39" fmla="*/ 1 h 102"/>
                  <a:gd name="T40" fmla="*/ 3 w 157"/>
                  <a:gd name="T41" fmla="*/ 1 h 102"/>
                  <a:gd name="T42" fmla="*/ 3 w 157"/>
                  <a:gd name="T43" fmla="*/ 0 h 102"/>
                  <a:gd name="T44" fmla="*/ 3 w 157"/>
                  <a:gd name="T45" fmla="*/ 0 h 102"/>
                  <a:gd name="T46" fmla="*/ 2 w 157"/>
                  <a:gd name="T47" fmla="*/ 0 h 102"/>
                  <a:gd name="T48" fmla="*/ 2 w 157"/>
                  <a:gd name="T49" fmla="*/ 0 h 102"/>
                  <a:gd name="T50" fmla="*/ 2 w 157"/>
                  <a:gd name="T51" fmla="*/ 0 h 102"/>
                  <a:gd name="T52" fmla="*/ 2 w 157"/>
                  <a:gd name="T53" fmla="*/ 0 h 102"/>
                  <a:gd name="T54" fmla="*/ 1 w 157"/>
                  <a:gd name="T55" fmla="*/ 0 h 102"/>
                  <a:gd name="T56" fmla="*/ 1 w 157"/>
                  <a:gd name="T57" fmla="*/ 0 h 102"/>
                  <a:gd name="T58" fmla="*/ 0 w 157"/>
                  <a:gd name="T59" fmla="*/ 0 h 102"/>
                  <a:gd name="T60" fmla="*/ 0 w 157"/>
                  <a:gd name="T61" fmla="*/ 0 h 102"/>
                  <a:gd name="T62" fmla="*/ 0 w 157"/>
                  <a:gd name="T63" fmla="*/ 0 h 102"/>
                  <a:gd name="T64" fmla="*/ 0 w 157"/>
                  <a:gd name="T65" fmla="*/ 0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7"/>
                  <a:gd name="T100" fmla="*/ 0 h 102"/>
                  <a:gd name="T101" fmla="*/ 157 w 157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7" h="102">
                    <a:moveTo>
                      <a:pt x="0" y="24"/>
                    </a:moveTo>
                    <a:lnTo>
                      <a:pt x="11" y="35"/>
                    </a:lnTo>
                    <a:lnTo>
                      <a:pt x="20" y="44"/>
                    </a:lnTo>
                    <a:lnTo>
                      <a:pt x="30" y="54"/>
                    </a:lnTo>
                    <a:lnTo>
                      <a:pt x="40" y="64"/>
                    </a:lnTo>
                    <a:lnTo>
                      <a:pt x="50" y="73"/>
                    </a:lnTo>
                    <a:lnTo>
                      <a:pt x="60" y="82"/>
                    </a:lnTo>
                    <a:lnTo>
                      <a:pt x="69" y="92"/>
                    </a:lnTo>
                    <a:lnTo>
                      <a:pt x="80" y="102"/>
                    </a:lnTo>
                    <a:lnTo>
                      <a:pt x="87" y="101"/>
                    </a:lnTo>
                    <a:lnTo>
                      <a:pt x="93" y="99"/>
                    </a:lnTo>
                    <a:lnTo>
                      <a:pt x="102" y="98"/>
                    </a:lnTo>
                    <a:lnTo>
                      <a:pt x="110" y="96"/>
                    </a:lnTo>
                    <a:lnTo>
                      <a:pt x="119" y="92"/>
                    </a:lnTo>
                    <a:lnTo>
                      <a:pt x="130" y="88"/>
                    </a:lnTo>
                    <a:lnTo>
                      <a:pt x="142" y="83"/>
                    </a:lnTo>
                    <a:lnTo>
                      <a:pt x="157" y="76"/>
                    </a:lnTo>
                    <a:lnTo>
                      <a:pt x="148" y="67"/>
                    </a:lnTo>
                    <a:lnTo>
                      <a:pt x="140" y="57"/>
                    </a:lnTo>
                    <a:lnTo>
                      <a:pt x="130" y="47"/>
                    </a:lnTo>
                    <a:lnTo>
                      <a:pt x="121" y="38"/>
                    </a:lnTo>
                    <a:lnTo>
                      <a:pt x="113" y="29"/>
                    </a:lnTo>
                    <a:lnTo>
                      <a:pt x="104" y="19"/>
                    </a:lnTo>
                    <a:lnTo>
                      <a:pt x="95" y="9"/>
                    </a:lnTo>
                    <a:lnTo>
                      <a:pt x="85" y="0"/>
                    </a:lnTo>
                    <a:lnTo>
                      <a:pt x="79" y="3"/>
                    </a:lnTo>
                    <a:lnTo>
                      <a:pt x="68" y="6"/>
                    </a:lnTo>
                    <a:lnTo>
                      <a:pt x="57" y="9"/>
                    </a:lnTo>
                    <a:lnTo>
                      <a:pt x="44" y="14"/>
                    </a:lnTo>
                    <a:lnTo>
                      <a:pt x="31" y="18"/>
                    </a:lnTo>
                    <a:lnTo>
                      <a:pt x="19" y="21"/>
                    </a:lnTo>
                    <a:lnTo>
                      <a:pt x="8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35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7" name="Freeform 71"/>
              <p:cNvSpPr>
                <a:spLocks/>
              </p:cNvSpPr>
              <p:nvPr/>
            </p:nvSpPr>
            <p:spPr bwMode="auto">
              <a:xfrm flipH="1">
                <a:off x="2331" y="2936"/>
                <a:ext cx="72" cy="51"/>
              </a:xfrm>
              <a:custGeom>
                <a:avLst/>
                <a:gdLst>
                  <a:gd name="T0" fmla="*/ 0 w 145"/>
                  <a:gd name="T1" fmla="*/ 1 h 102"/>
                  <a:gd name="T2" fmla="*/ 0 w 145"/>
                  <a:gd name="T3" fmla="*/ 2 h 102"/>
                  <a:gd name="T4" fmla="*/ 0 w 145"/>
                  <a:gd name="T5" fmla="*/ 2 h 102"/>
                  <a:gd name="T6" fmla="*/ 0 w 145"/>
                  <a:gd name="T7" fmla="*/ 2 h 102"/>
                  <a:gd name="T8" fmla="*/ 1 w 145"/>
                  <a:gd name="T9" fmla="*/ 2 h 102"/>
                  <a:gd name="T10" fmla="*/ 1 w 145"/>
                  <a:gd name="T11" fmla="*/ 3 h 102"/>
                  <a:gd name="T12" fmla="*/ 1 w 145"/>
                  <a:gd name="T13" fmla="*/ 3 h 102"/>
                  <a:gd name="T14" fmla="*/ 2 w 145"/>
                  <a:gd name="T15" fmla="*/ 3 h 102"/>
                  <a:gd name="T16" fmla="*/ 2 w 145"/>
                  <a:gd name="T17" fmla="*/ 3 h 102"/>
                  <a:gd name="T18" fmla="*/ 2 w 145"/>
                  <a:gd name="T19" fmla="*/ 3 h 102"/>
                  <a:gd name="T20" fmla="*/ 2 w 145"/>
                  <a:gd name="T21" fmla="*/ 3 h 102"/>
                  <a:gd name="T22" fmla="*/ 3 w 145"/>
                  <a:gd name="T23" fmla="*/ 3 h 102"/>
                  <a:gd name="T24" fmla="*/ 3 w 145"/>
                  <a:gd name="T25" fmla="*/ 3 h 102"/>
                  <a:gd name="T26" fmla="*/ 3 w 145"/>
                  <a:gd name="T27" fmla="*/ 3 h 102"/>
                  <a:gd name="T28" fmla="*/ 3 w 145"/>
                  <a:gd name="T29" fmla="*/ 3 h 102"/>
                  <a:gd name="T30" fmla="*/ 4 w 145"/>
                  <a:gd name="T31" fmla="*/ 3 h 102"/>
                  <a:gd name="T32" fmla="*/ 4 w 145"/>
                  <a:gd name="T33" fmla="*/ 3 h 102"/>
                  <a:gd name="T34" fmla="*/ 4 w 145"/>
                  <a:gd name="T35" fmla="*/ 3 h 102"/>
                  <a:gd name="T36" fmla="*/ 4 w 145"/>
                  <a:gd name="T37" fmla="*/ 2 h 102"/>
                  <a:gd name="T38" fmla="*/ 3 w 145"/>
                  <a:gd name="T39" fmla="*/ 2 h 102"/>
                  <a:gd name="T40" fmla="*/ 3 w 145"/>
                  <a:gd name="T41" fmla="*/ 2 h 102"/>
                  <a:gd name="T42" fmla="*/ 3 w 145"/>
                  <a:gd name="T43" fmla="*/ 1 h 102"/>
                  <a:gd name="T44" fmla="*/ 2 w 145"/>
                  <a:gd name="T45" fmla="*/ 1 h 102"/>
                  <a:gd name="T46" fmla="*/ 2 w 145"/>
                  <a:gd name="T47" fmla="*/ 1 h 102"/>
                  <a:gd name="T48" fmla="*/ 2 w 145"/>
                  <a:gd name="T49" fmla="*/ 0 h 102"/>
                  <a:gd name="T50" fmla="*/ 2 w 145"/>
                  <a:gd name="T51" fmla="*/ 1 h 102"/>
                  <a:gd name="T52" fmla="*/ 1 w 145"/>
                  <a:gd name="T53" fmla="*/ 1 h 102"/>
                  <a:gd name="T54" fmla="*/ 1 w 145"/>
                  <a:gd name="T55" fmla="*/ 1 h 102"/>
                  <a:gd name="T56" fmla="*/ 1 w 145"/>
                  <a:gd name="T57" fmla="*/ 1 h 102"/>
                  <a:gd name="T58" fmla="*/ 0 w 145"/>
                  <a:gd name="T59" fmla="*/ 1 h 102"/>
                  <a:gd name="T60" fmla="*/ 0 w 145"/>
                  <a:gd name="T61" fmla="*/ 1 h 102"/>
                  <a:gd name="T62" fmla="*/ 0 w 145"/>
                  <a:gd name="T63" fmla="*/ 1 h 102"/>
                  <a:gd name="T64" fmla="*/ 0 w 145"/>
                  <a:gd name="T65" fmla="*/ 1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102"/>
                  <a:gd name="T101" fmla="*/ 145 w 14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102">
                    <a:moveTo>
                      <a:pt x="0" y="25"/>
                    </a:moveTo>
                    <a:lnTo>
                      <a:pt x="10" y="35"/>
                    </a:lnTo>
                    <a:lnTo>
                      <a:pt x="19" y="44"/>
                    </a:lnTo>
                    <a:lnTo>
                      <a:pt x="30" y="54"/>
                    </a:lnTo>
                    <a:lnTo>
                      <a:pt x="40" y="63"/>
                    </a:lnTo>
                    <a:lnTo>
                      <a:pt x="50" y="73"/>
                    </a:lnTo>
                    <a:lnTo>
                      <a:pt x="61" y="82"/>
                    </a:lnTo>
                    <a:lnTo>
                      <a:pt x="70" y="92"/>
                    </a:lnTo>
                    <a:lnTo>
                      <a:pt x="80" y="102"/>
                    </a:lnTo>
                    <a:lnTo>
                      <a:pt x="86" y="100"/>
                    </a:lnTo>
                    <a:lnTo>
                      <a:pt x="92" y="99"/>
                    </a:lnTo>
                    <a:lnTo>
                      <a:pt x="98" y="97"/>
                    </a:lnTo>
                    <a:lnTo>
                      <a:pt x="105" y="95"/>
                    </a:lnTo>
                    <a:lnTo>
                      <a:pt x="113" y="92"/>
                    </a:lnTo>
                    <a:lnTo>
                      <a:pt x="122" y="88"/>
                    </a:lnTo>
                    <a:lnTo>
                      <a:pt x="132" y="83"/>
                    </a:lnTo>
                    <a:lnTo>
                      <a:pt x="145" y="77"/>
                    </a:lnTo>
                    <a:lnTo>
                      <a:pt x="137" y="68"/>
                    </a:lnTo>
                    <a:lnTo>
                      <a:pt x="128" y="58"/>
                    </a:lnTo>
                    <a:lnTo>
                      <a:pt x="119" y="48"/>
                    </a:lnTo>
                    <a:lnTo>
                      <a:pt x="110" y="39"/>
                    </a:lnTo>
                    <a:lnTo>
                      <a:pt x="102" y="30"/>
                    </a:lnTo>
                    <a:lnTo>
                      <a:pt x="93" y="20"/>
                    </a:lnTo>
                    <a:lnTo>
                      <a:pt x="85" y="10"/>
                    </a:lnTo>
                    <a:lnTo>
                      <a:pt x="76" y="0"/>
                    </a:lnTo>
                    <a:lnTo>
                      <a:pt x="70" y="2"/>
                    </a:lnTo>
                    <a:lnTo>
                      <a:pt x="61" y="6"/>
                    </a:lnTo>
                    <a:lnTo>
                      <a:pt x="50" y="9"/>
                    </a:lnTo>
                    <a:lnTo>
                      <a:pt x="38" y="14"/>
                    </a:lnTo>
                    <a:lnTo>
                      <a:pt x="26" y="19"/>
                    </a:lnTo>
                    <a:lnTo>
                      <a:pt x="16" y="22"/>
                    </a:lnTo>
                    <a:lnTo>
                      <a:pt x="7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334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8" name="Freeform 72"/>
              <p:cNvSpPr>
                <a:spLocks/>
              </p:cNvSpPr>
              <p:nvPr/>
            </p:nvSpPr>
            <p:spPr bwMode="auto">
              <a:xfrm flipH="1">
                <a:off x="2331" y="2935"/>
                <a:ext cx="67" cy="51"/>
              </a:xfrm>
              <a:custGeom>
                <a:avLst/>
                <a:gdLst>
                  <a:gd name="T0" fmla="*/ 0 w 135"/>
                  <a:gd name="T1" fmla="*/ 1 h 100"/>
                  <a:gd name="T2" fmla="*/ 2 w 135"/>
                  <a:gd name="T3" fmla="*/ 4 h 100"/>
                  <a:gd name="T4" fmla="*/ 2 w 135"/>
                  <a:gd name="T5" fmla="*/ 4 h 100"/>
                  <a:gd name="T6" fmla="*/ 2 w 135"/>
                  <a:gd name="T7" fmla="*/ 4 h 100"/>
                  <a:gd name="T8" fmla="*/ 3 w 135"/>
                  <a:gd name="T9" fmla="*/ 4 h 100"/>
                  <a:gd name="T10" fmla="*/ 3 w 135"/>
                  <a:gd name="T11" fmla="*/ 3 h 100"/>
                  <a:gd name="T12" fmla="*/ 3 w 135"/>
                  <a:gd name="T13" fmla="*/ 3 h 100"/>
                  <a:gd name="T14" fmla="*/ 3 w 135"/>
                  <a:gd name="T15" fmla="*/ 3 h 100"/>
                  <a:gd name="T16" fmla="*/ 3 w 135"/>
                  <a:gd name="T17" fmla="*/ 3 h 100"/>
                  <a:gd name="T18" fmla="*/ 4 w 135"/>
                  <a:gd name="T19" fmla="*/ 3 h 100"/>
                  <a:gd name="T20" fmla="*/ 2 w 135"/>
                  <a:gd name="T21" fmla="*/ 0 h 100"/>
                  <a:gd name="T22" fmla="*/ 1 w 135"/>
                  <a:gd name="T23" fmla="*/ 1 h 100"/>
                  <a:gd name="T24" fmla="*/ 1 w 135"/>
                  <a:gd name="T25" fmla="*/ 1 h 100"/>
                  <a:gd name="T26" fmla="*/ 1 w 135"/>
                  <a:gd name="T27" fmla="*/ 1 h 100"/>
                  <a:gd name="T28" fmla="*/ 1 w 135"/>
                  <a:gd name="T29" fmla="*/ 1 h 100"/>
                  <a:gd name="T30" fmla="*/ 0 w 135"/>
                  <a:gd name="T31" fmla="*/ 1 h 100"/>
                  <a:gd name="T32" fmla="*/ 0 w 135"/>
                  <a:gd name="T33" fmla="*/ 1 h 100"/>
                  <a:gd name="T34" fmla="*/ 0 w 135"/>
                  <a:gd name="T35" fmla="*/ 1 h 100"/>
                  <a:gd name="T36" fmla="*/ 0 w 135"/>
                  <a:gd name="T37" fmla="*/ 1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5"/>
                  <a:gd name="T58" fmla="*/ 0 h 100"/>
                  <a:gd name="T59" fmla="*/ 135 w 135"/>
                  <a:gd name="T60" fmla="*/ 100 h 1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5" h="100">
                    <a:moveTo>
                      <a:pt x="0" y="26"/>
                    </a:moveTo>
                    <a:lnTo>
                      <a:pt x="84" y="100"/>
                    </a:lnTo>
                    <a:lnTo>
                      <a:pt x="88" y="99"/>
                    </a:lnTo>
                    <a:lnTo>
                      <a:pt x="92" y="98"/>
                    </a:lnTo>
                    <a:lnTo>
                      <a:pt x="97" y="96"/>
                    </a:lnTo>
                    <a:lnTo>
                      <a:pt x="103" y="93"/>
                    </a:lnTo>
                    <a:lnTo>
                      <a:pt x="108" y="91"/>
                    </a:lnTo>
                    <a:lnTo>
                      <a:pt x="115" y="88"/>
                    </a:lnTo>
                    <a:lnTo>
                      <a:pt x="124" y="83"/>
                    </a:lnTo>
                    <a:lnTo>
                      <a:pt x="135" y="78"/>
                    </a:lnTo>
                    <a:lnTo>
                      <a:pt x="68" y="0"/>
                    </a:lnTo>
                    <a:lnTo>
                      <a:pt x="63" y="2"/>
                    </a:lnTo>
                    <a:lnTo>
                      <a:pt x="55" y="5"/>
                    </a:lnTo>
                    <a:lnTo>
                      <a:pt x="45" y="9"/>
                    </a:lnTo>
                    <a:lnTo>
                      <a:pt x="35" y="14"/>
                    </a:lnTo>
                    <a:lnTo>
                      <a:pt x="23" y="18"/>
                    </a:lnTo>
                    <a:lnTo>
                      <a:pt x="13" y="23"/>
                    </a:lnTo>
                    <a:lnTo>
                      <a:pt x="5" y="2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9" name="Freeform 73"/>
              <p:cNvSpPr>
                <a:spLocks/>
              </p:cNvSpPr>
              <p:nvPr/>
            </p:nvSpPr>
            <p:spPr bwMode="auto">
              <a:xfrm flipH="1">
                <a:off x="2213" y="2287"/>
                <a:ext cx="80" cy="621"/>
              </a:xfrm>
              <a:custGeom>
                <a:avLst/>
                <a:gdLst>
                  <a:gd name="T0" fmla="*/ 5 w 160"/>
                  <a:gd name="T1" fmla="*/ 1 h 1243"/>
                  <a:gd name="T2" fmla="*/ 5 w 160"/>
                  <a:gd name="T3" fmla="*/ 5 h 1243"/>
                  <a:gd name="T4" fmla="*/ 3 w 160"/>
                  <a:gd name="T5" fmla="*/ 8 h 1243"/>
                  <a:gd name="T6" fmla="*/ 3 w 160"/>
                  <a:gd name="T7" fmla="*/ 13 h 1243"/>
                  <a:gd name="T8" fmla="*/ 3 w 160"/>
                  <a:gd name="T9" fmla="*/ 17 h 1243"/>
                  <a:gd name="T10" fmla="*/ 3 w 160"/>
                  <a:gd name="T11" fmla="*/ 22 h 1243"/>
                  <a:gd name="T12" fmla="*/ 1 w 160"/>
                  <a:gd name="T13" fmla="*/ 27 h 1243"/>
                  <a:gd name="T14" fmla="*/ 1 w 160"/>
                  <a:gd name="T15" fmla="*/ 32 h 1243"/>
                  <a:gd name="T16" fmla="*/ 1 w 160"/>
                  <a:gd name="T17" fmla="*/ 38 h 1243"/>
                  <a:gd name="T18" fmla="*/ 0 w 160"/>
                  <a:gd name="T19" fmla="*/ 38 h 1243"/>
                  <a:gd name="T20" fmla="*/ 1 w 160"/>
                  <a:gd name="T21" fmla="*/ 33 h 1243"/>
                  <a:gd name="T22" fmla="*/ 1 w 160"/>
                  <a:gd name="T23" fmla="*/ 29 h 1243"/>
                  <a:gd name="T24" fmla="*/ 1 w 160"/>
                  <a:gd name="T25" fmla="*/ 24 h 1243"/>
                  <a:gd name="T26" fmla="*/ 1 w 160"/>
                  <a:gd name="T27" fmla="*/ 19 h 1243"/>
                  <a:gd name="T28" fmla="*/ 2 w 160"/>
                  <a:gd name="T29" fmla="*/ 14 h 1243"/>
                  <a:gd name="T30" fmla="*/ 3 w 160"/>
                  <a:gd name="T31" fmla="*/ 9 h 1243"/>
                  <a:gd name="T32" fmla="*/ 3 w 160"/>
                  <a:gd name="T33" fmla="*/ 4 h 1243"/>
                  <a:gd name="T34" fmla="*/ 5 w 160"/>
                  <a:gd name="T35" fmla="*/ 0 h 1243"/>
                  <a:gd name="T36" fmla="*/ 5 w 160"/>
                  <a:gd name="T37" fmla="*/ 1 h 12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0"/>
                  <a:gd name="T58" fmla="*/ 0 h 1243"/>
                  <a:gd name="T59" fmla="*/ 160 w 160"/>
                  <a:gd name="T60" fmla="*/ 1243 h 12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0" h="1243">
                    <a:moveTo>
                      <a:pt x="160" y="53"/>
                    </a:moveTo>
                    <a:lnTo>
                      <a:pt x="139" y="163"/>
                    </a:lnTo>
                    <a:lnTo>
                      <a:pt x="121" y="286"/>
                    </a:lnTo>
                    <a:lnTo>
                      <a:pt x="102" y="422"/>
                    </a:lnTo>
                    <a:lnTo>
                      <a:pt x="86" y="568"/>
                    </a:lnTo>
                    <a:lnTo>
                      <a:pt x="71" y="723"/>
                    </a:lnTo>
                    <a:lnTo>
                      <a:pt x="57" y="884"/>
                    </a:lnTo>
                    <a:lnTo>
                      <a:pt x="47" y="1051"/>
                    </a:lnTo>
                    <a:lnTo>
                      <a:pt x="39" y="1222"/>
                    </a:lnTo>
                    <a:lnTo>
                      <a:pt x="0" y="1243"/>
                    </a:lnTo>
                    <a:lnTo>
                      <a:pt x="3" y="1084"/>
                    </a:lnTo>
                    <a:lnTo>
                      <a:pt x="11" y="928"/>
                    </a:lnTo>
                    <a:lnTo>
                      <a:pt x="25" y="772"/>
                    </a:lnTo>
                    <a:lnTo>
                      <a:pt x="43" y="619"/>
                    </a:lnTo>
                    <a:lnTo>
                      <a:pt x="64" y="465"/>
                    </a:lnTo>
                    <a:lnTo>
                      <a:pt x="90" y="311"/>
                    </a:lnTo>
                    <a:lnTo>
                      <a:pt x="116" y="157"/>
                    </a:lnTo>
                    <a:lnTo>
                      <a:pt x="144" y="0"/>
                    </a:lnTo>
                    <a:lnTo>
                      <a:pt x="160" y="53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0" name="Freeform 74"/>
              <p:cNvSpPr>
                <a:spLocks/>
              </p:cNvSpPr>
              <p:nvPr/>
            </p:nvSpPr>
            <p:spPr bwMode="auto">
              <a:xfrm flipH="1">
                <a:off x="2270" y="2256"/>
                <a:ext cx="88" cy="664"/>
              </a:xfrm>
              <a:custGeom>
                <a:avLst/>
                <a:gdLst>
                  <a:gd name="T0" fmla="*/ 6 w 176"/>
                  <a:gd name="T1" fmla="*/ 0 h 1329"/>
                  <a:gd name="T2" fmla="*/ 5 w 176"/>
                  <a:gd name="T3" fmla="*/ 5 h 1329"/>
                  <a:gd name="T4" fmla="*/ 3 w 176"/>
                  <a:gd name="T5" fmla="*/ 10 h 1329"/>
                  <a:gd name="T6" fmla="*/ 3 w 176"/>
                  <a:gd name="T7" fmla="*/ 15 h 1329"/>
                  <a:gd name="T8" fmla="*/ 3 w 176"/>
                  <a:gd name="T9" fmla="*/ 20 h 1329"/>
                  <a:gd name="T10" fmla="*/ 1 w 176"/>
                  <a:gd name="T11" fmla="*/ 25 h 1329"/>
                  <a:gd name="T12" fmla="*/ 1 w 176"/>
                  <a:gd name="T13" fmla="*/ 30 h 1329"/>
                  <a:gd name="T14" fmla="*/ 1 w 176"/>
                  <a:gd name="T15" fmla="*/ 35 h 1329"/>
                  <a:gd name="T16" fmla="*/ 1 w 176"/>
                  <a:gd name="T17" fmla="*/ 40 h 1329"/>
                  <a:gd name="T18" fmla="*/ 0 w 176"/>
                  <a:gd name="T19" fmla="*/ 41 h 1329"/>
                  <a:gd name="T20" fmla="*/ 1 w 176"/>
                  <a:gd name="T21" fmla="*/ 36 h 1329"/>
                  <a:gd name="T22" fmla="*/ 1 w 176"/>
                  <a:gd name="T23" fmla="*/ 31 h 1329"/>
                  <a:gd name="T24" fmla="*/ 1 w 176"/>
                  <a:gd name="T25" fmla="*/ 26 h 1329"/>
                  <a:gd name="T26" fmla="*/ 1 w 176"/>
                  <a:gd name="T27" fmla="*/ 20 h 1329"/>
                  <a:gd name="T28" fmla="*/ 1 w 176"/>
                  <a:gd name="T29" fmla="*/ 15 h 1329"/>
                  <a:gd name="T30" fmla="*/ 3 w 176"/>
                  <a:gd name="T31" fmla="*/ 10 h 1329"/>
                  <a:gd name="T32" fmla="*/ 3 w 176"/>
                  <a:gd name="T33" fmla="*/ 5 h 1329"/>
                  <a:gd name="T34" fmla="*/ 5 w 176"/>
                  <a:gd name="T35" fmla="*/ 0 h 1329"/>
                  <a:gd name="T36" fmla="*/ 6 w 176"/>
                  <a:gd name="T37" fmla="*/ 0 h 1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6"/>
                  <a:gd name="T58" fmla="*/ 0 h 1329"/>
                  <a:gd name="T59" fmla="*/ 176 w 176"/>
                  <a:gd name="T60" fmla="*/ 1329 h 1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6" h="1329">
                    <a:moveTo>
                      <a:pt x="176" y="10"/>
                    </a:moveTo>
                    <a:lnTo>
                      <a:pt x="140" y="178"/>
                    </a:lnTo>
                    <a:lnTo>
                      <a:pt x="110" y="340"/>
                    </a:lnTo>
                    <a:lnTo>
                      <a:pt x="85" y="500"/>
                    </a:lnTo>
                    <a:lnTo>
                      <a:pt x="65" y="658"/>
                    </a:lnTo>
                    <a:lnTo>
                      <a:pt x="48" y="817"/>
                    </a:lnTo>
                    <a:lnTo>
                      <a:pt x="37" y="977"/>
                    </a:lnTo>
                    <a:lnTo>
                      <a:pt x="27" y="1140"/>
                    </a:lnTo>
                    <a:lnTo>
                      <a:pt x="23" y="1306"/>
                    </a:lnTo>
                    <a:lnTo>
                      <a:pt x="0" y="1329"/>
                    </a:lnTo>
                    <a:lnTo>
                      <a:pt x="3" y="1164"/>
                    </a:lnTo>
                    <a:lnTo>
                      <a:pt x="11" y="999"/>
                    </a:lnTo>
                    <a:lnTo>
                      <a:pt x="25" y="833"/>
                    </a:lnTo>
                    <a:lnTo>
                      <a:pt x="42" y="667"/>
                    </a:lnTo>
                    <a:lnTo>
                      <a:pt x="63" y="501"/>
                    </a:lnTo>
                    <a:lnTo>
                      <a:pt x="90" y="335"/>
                    </a:lnTo>
                    <a:lnTo>
                      <a:pt x="119" y="168"/>
                    </a:lnTo>
                    <a:lnTo>
                      <a:pt x="153" y="0"/>
                    </a:lnTo>
                    <a:lnTo>
                      <a:pt x="176" y="1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1" name="Freeform 75"/>
              <p:cNvSpPr>
                <a:spLocks/>
              </p:cNvSpPr>
              <p:nvPr/>
            </p:nvSpPr>
            <p:spPr bwMode="auto">
              <a:xfrm flipH="1">
                <a:off x="2267" y="2257"/>
                <a:ext cx="87" cy="662"/>
              </a:xfrm>
              <a:custGeom>
                <a:avLst/>
                <a:gdLst>
                  <a:gd name="T0" fmla="*/ 5 w 174"/>
                  <a:gd name="T1" fmla="*/ 1 h 1324"/>
                  <a:gd name="T2" fmla="*/ 5 w 174"/>
                  <a:gd name="T3" fmla="*/ 5 h 1324"/>
                  <a:gd name="T4" fmla="*/ 3 w 174"/>
                  <a:gd name="T5" fmla="*/ 10 h 1324"/>
                  <a:gd name="T6" fmla="*/ 3 w 174"/>
                  <a:gd name="T7" fmla="*/ 15 h 1324"/>
                  <a:gd name="T8" fmla="*/ 2 w 174"/>
                  <a:gd name="T9" fmla="*/ 21 h 1324"/>
                  <a:gd name="T10" fmla="*/ 1 w 174"/>
                  <a:gd name="T11" fmla="*/ 25 h 1324"/>
                  <a:gd name="T12" fmla="*/ 1 w 174"/>
                  <a:gd name="T13" fmla="*/ 30 h 1324"/>
                  <a:gd name="T14" fmla="*/ 1 w 174"/>
                  <a:gd name="T15" fmla="*/ 36 h 1324"/>
                  <a:gd name="T16" fmla="*/ 1 w 174"/>
                  <a:gd name="T17" fmla="*/ 41 h 1324"/>
                  <a:gd name="T18" fmla="*/ 1 w 174"/>
                  <a:gd name="T19" fmla="*/ 41 h 1324"/>
                  <a:gd name="T20" fmla="*/ 1 w 174"/>
                  <a:gd name="T21" fmla="*/ 41 h 1324"/>
                  <a:gd name="T22" fmla="*/ 1 w 174"/>
                  <a:gd name="T23" fmla="*/ 41 h 1324"/>
                  <a:gd name="T24" fmla="*/ 0 w 174"/>
                  <a:gd name="T25" fmla="*/ 41 h 1324"/>
                  <a:gd name="T26" fmla="*/ 1 w 174"/>
                  <a:gd name="T27" fmla="*/ 37 h 1324"/>
                  <a:gd name="T28" fmla="*/ 1 w 174"/>
                  <a:gd name="T29" fmla="*/ 31 h 1324"/>
                  <a:gd name="T30" fmla="*/ 1 w 174"/>
                  <a:gd name="T31" fmla="*/ 25 h 1324"/>
                  <a:gd name="T32" fmla="*/ 1 w 174"/>
                  <a:gd name="T33" fmla="*/ 21 h 1324"/>
                  <a:gd name="T34" fmla="*/ 1 w 174"/>
                  <a:gd name="T35" fmla="*/ 15 h 1324"/>
                  <a:gd name="T36" fmla="*/ 3 w 174"/>
                  <a:gd name="T37" fmla="*/ 10 h 1324"/>
                  <a:gd name="T38" fmla="*/ 3 w 174"/>
                  <a:gd name="T39" fmla="*/ 5 h 1324"/>
                  <a:gd name="T40" fmla="*/ 5 w 174"/>
                  <a:gd name="T41" fmla="*/ 0 h 1324"/>
                  <a:gd name="T42" fmla="*/ 5 w 174"/>
                  <a:gd name="T43" fmla="*/ 1 h 1324"/>
                  <a:gd name="T44" fmla="*/ 5 w 174"/>
                  <a:gd name="T45" fmla="*/ 1 h 1324"/>
                  <a:gd name="T46" fmla="*/ 5 w 174"/>
                  <a:gd name="T47" fmla="*/ 1 h 1324"/>
                  <a:gd name="T48" fmla="*/ 5 w 174"/>
                  <a:gd name="T49" fmla="*/ 1 h 13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4"/>
                  <a:gd name="T76" fmla="*/ 0 h 1324"/>
                  <a:gd name="T77" fmla="*/ 174 w 174"/>
                  <a:gd name="T78" fmla="*/ 1324 h 13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4" h="1324">
                    <a:moveTo>
                      <a:pt x="174" y="10"/>
                    </a:moveTo>
                    <a:lnTo>
                      <a:pt x="139" y="177"/>
                    </a:lnTo>
                    <a:lnTo>
                      <a:pt x="109" y="339"/>
                    </a:lnTo>
                    <a:lnTo>
                      <a:pt x="84" y="498"/>
                    </a:lnTo>
                    <a:lnTo>
                      <a:pt x="64" y="657"/>
                    </a:lnTo>
                    <a:lnTo>
                      <a:pt x="48" y="815"/>
                    </a:lnTo>
                    <a:lnTo>
                      <a:pt x="35" y="975"/>
                    </a:lnTo>
                    <a:lnTo>
                      <a:pt x="27" y="1138"/>
                    </a:lnTo>
                    <a:lnTo>
                      <a:pt x="22" y="1304"/>
                    </a:lnTo>
                    <a:lnTo>
                      <a:pt x="16" y="1309"/>
                    </a:lnTo>
                    <a:lnTo>
                      <a:pt x="11" y="1313"/>
                    </a:lnTo>
                    <a:lnTo>
                      <a:pt x="6" y="1319"/>
                    </a:lnTo>
                    <a:lnTo>
                      <a:pt x="0" y="1324"/>
                    </a:lnTo>
                    <a:lnTo>
                      <a:pt x="3" y="1160"/>
                    </a:lnTo>
                    <a:lnTo>
                      <a:pt x="12" y="995"/>
                    </a:lnTo>
                    <a:lnTo>
                      <a:pt x="25" y="830"/>
                    </a:lnTo>
                    <a:lnTo>
                      <a:pt x="41" y="665"/>
                    </a:lnTo>
                    <a:lnTo>
                      <a:pt x="63" y="501"/>
                    </a:lnTo>
                    <a:lnTo>
                      <a:pt x="88" y="335"/>
                    </a:lnTo>
                    <a:lnTo>
                      <a:pt x="117" y="167"/>
                    </a:lnTo>
                    <a:lnTo>
                      <a:pt x="151" y="0"/>
                    </a:lnTo>
                    <a:lnTo>
                      <a:pt x="156" y="3"/>
                    </a:lnTo>
                    <a:lnTo>
                      <a:pt x="162" y="5"/>
                    </a:lnTo>
                    <a:lnTo>
                      <a:pt x="168" y="7"/>
                    </a:lnTo>
                    <a:lnTo>
                      <a:pt x="174" y="10"/>
                    </a:lnTo>
                    <a:close/>
                  </a:path>
                </a:pathLst>
              </a:custGeom>
              <a:solidFill>
                <a:srgbClr val="00334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2" name="Freeform 76"/>
              <p:cNvSpPr>
                <a:spLocks/>
              </p:cNvSpPr>
              <p:nvPr/>
            </p:nvSpPr>
            <p:spPr bwMode="auto">
              <a:xfrm flipH="1">
                <a:off x="2263" y="2258"/>
                <a:ext cx="87" cy="660"/>
              </a:xfrm>
              <a:custGeom>
                <a:avLst/>
                <a:gdLst>
                  <a:gd name="T0" fmla="*/ 6 w 173"/>
                  <a:gd name="T1" fmla="*/ 1 h 1318"/>
                  <a:gd name="T2" fmla="*/ 5 w 173"/>
                  <a:gd name="T3" fmla="*/ 6 h 1318"/>
                  <a:gd name="T4" fmla="*/ 4 w 173"/>
                  <a:gd name="T5" fmla="*/ 11 h 1318"/>
                  <a:gd name="T6" fmla="*/ 3 w 173"/>
                  <a:gd name="T7" fmla="*/ 16 h 1318"/>
                  <a:gd name="T8" fmla="*/ 2 w 173"/>
                  <a:gd name="T9" fmla="*/ 21 h 1318"/>
                  <a:gd name="T10" fmla="*/ 2 w 173"/>
                  <a:gd name="T11" fmla="*/ 26 h 1318"/>
                  <a:gd name="T12" fmla="*/ 2 w 173"/>
                  <a:gd name="T13" fmla="*/ 31 h 1318"/>
                  <a:gd name="T14" fmla="*/ 1 w 173"/>
                  <a:gd name="T15" fmla="*/ 36 h 1318"/>
                  <a:gd name="T16" fmla="*/ 1 w 173"/>
                  <a:gd name="T17" fmla="*/ 41 h 1318"/>
                  <a:gd name="T18" fmla="*/ 1 w 173"/>
                  <a:gd name="T19" fmla="*/ 41 h 1318"/>
                  <a:gd name="T20" fmla="*/ 1 w 173"/>
                  <a:gd name="T21" fmla="*/ 41 h 1318"/>
                  <a:gd name="T22" fmla="*/ 1 w 173"/>
                  <a:gd name="T23" fmla="*/ 42 h 1318"/>
                  <a:gd name="T24" fmla="*/ 0 w 173"/>
                  <a:gd name="T25" fmla="*/ 42 h 1318"/>
                  <a:gd name="T26" fmla="*/ 1 w 173"/>
                  <a:gd name="T27" fmla="*/ 37 h 1318"/>
                  <a:gd name="T28" fmla="*/ 1 w 173"/>
                  <a:gd name="T29" fmla="*/ 31 h 1318"/>
                  <a:gd name="T30" fmla="*/ 1 w 173"/>
                  <a:gd name="T31" fmla="*/ 26 h 1318"/>
                  <a:gd name="T32" fmla="*/ 2 w 173"/>
                  <a:gd name="T33" fmla="*/ 21 h 1318"/>
                  <a:gd name="T34" fmla="*/ 2 w 173"/>
                  <a:gd name="T35" fmla="*/ 16 h 1318"/>
                  <a:gd name="T36" fmla="*/ 3 w 173"/>
                  <a:gd name="T37" fmla="*/ 11 h 1318"/>
                  <a:gd name="T38" fmla="*/ 4 w 173"/>
                  <a:gd name="T39" fmla="*/ 6 h 1318"/>
                  <a:gd name="T40" fmla="*/ 5 w 173"/>
                  <a:gd name="T41" fmla="*/ 0 h 1318"/>
                  <a:gd name="T42" fmla="*/ 5 w 173"/>
                  <a:gd name="T43" fmla="*/ 1 h 1318"/>
                  <a:gd name="T44" fmla="*/ 6 w 173"/>
                  <a:gd name="T45" fmla="*/ 1 h 1318"/>
                  <a:gd name="T46" fmla="*/ 6 w 173"/>
                  <a:gd name="T47" fmla="*/ 1 h 1318"/>
                  <a:gd name="T48" fmla="*/ 6 w 173"/>
                  <a:gd name="T49" fmla="*/ 1 h 13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18"/>
                  <a:gd name="T77" fmla="*/ 173 w 173"/>
                  <a:gd name="T78" fmla="*/ 1318 h 13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18">
                    <a:moveTo>
                      <a:pt x="173" y="9"/>
                    </a:moveTo>
                    <a:lnTo>
                      <a:pt x="138" y="175"/>
                    </a:lnTo>
                    <a:lnTo>
                      <a:pt x="109" y="337"/>
                    </a:lnTo>
                    <a:lnTo>
                      <a:pt x="84" y="496"/>
                    </a:lnTo>
                    <a:lnTo>
                      <a:pt x="64" y="654"/>
                    </a:lnTo>
                    <a:lnTo>
                      <a:pt x="48" y="813"/>
                    </a:lnTo>
                    <a:lnTo>
                      <a:pt x="36" y="972"/>
                    </a:lnTo>
                    <a:lnTo>
                      <a:pt x="27" y="1135"/>
                    </a:lnTo>
                    <a:lnTo>
                      <a:pt x="22" y="1301"/>
                    </a:lnTo>
                    <a:lnTo>
                      <a:pt x="16" y="1306"/>
                    </a:lnTo>
                    <a:lnTo>
                      <a:pt x="10" y="1309"/>
                    </a:lnTo>
                    <a:lnTo>
                      <a:pt x="6" y="1314"/>
                    </a:lnTo>
                    <a:lnTo>
                      <a:pt x="0" y="1318"/>
                    </a:lnTo>
                    <a:lnTo>
                      <a:pt x="4" y="1155"/>
                    </a:lnTo>
                    <a:lnTo>
                      <a:pt x="12" y="990"/>
                    </a:lnTo>
                    <a:lnTo>
                      <a:pt x="25" y="826"/>
                    </a:lnTo>
                    <a:lnTo>
                      <a:pt x="42" y="662"/>
                    </a:lnTo>
                    <a:lnTo>
                      <a:pt x="63" y="498"/>
                    </a:lnTo>
                    <a:lnTo>
                      <a:pt x="87" y="333"/>
                    </a:lnTo>
                    <a:lnTo>
                      <a:pt x="116" y="167"/>
                    </a:lnTo>
                    <a:lnTo>
                      <a:pt x="150" y="0"/>
                    </a:lnTo>
                    <a:lnTo>
                      <a:pt x="155" y="2"/>
                    </a:lnTo>
                    <a:lnTo>
                      <a:pt x="161" y="4"/>
                    </a:lnTo>
                    <a:lnTo>
                      <a:pt x="167" y="7"/>
                    </a:lnTo>
                    <a:lnTo>
                      <a:pt x="173" y="9"/>
                    </a:lnTo>
                    <a:close/>
                  </a:path>
                </a:pathLst>
              </a:custGeom>
              <a:solidFill>
                <a:srgbClr val="0035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3" name="Freeform 77"/>
              <p:cNvSpPr>
                <a:spLocks/>
              </p:cNvSpPr>
              <p:nvPr/>
            </p:nvSpPr>
            <p:spPr bwMode="auto">
              <a:xfrm flipH="1">
                <a:off x="2260" y="2259"/>
                <a:ext cx="86" cy="657"/>
              </a:xfrm>
              <a:custGeom>
                <a:avLst/>
                <a:gdLst>
                  <a:gd name="T0" fmla="*/ 6 w 170"/>
                  <a:gd name="T1" fmla="*/ 1 h 1314"/>
                  <a:gd name="T2" fmla="*/ 5 w 170"/>
                  <a:gd name="T3" fmla="*/ 5 h 1314"/>
                  <a:gd name="T4" fmla="*/ 4 w 170"/>
                  <a:gd name="T5" fmla="*/ 10 h 1314"/>
                  <a:gd name="T6" fmla="*/ 3 w 170"/>
                  <a:gd name="T7" fmla="*/ 15 h 1314"/>
                  <a:gd name="T8" fmla="*/ 2 w 170"/>
                  <a:gd name="T9" fmla="*/ 21 h 1314"/>
                  <a:gd name="T10" fmla="*/ 2 w 170"/>
                  <a:gd name="T11" fmla="*/ 25 h 1314"/>
                  <a:gd name="T12" fmla="*/ 2 w 170"/>
                  <a:gd name="T13" fmla="*/ 30 h 1314"/>
                  <a:gd name="T14" fmla="*/ 1 w 170"/>
                  <a:gd name="T15" fmla="*/ 36 h 1314"/>
                  <a:gd name="T16" fmla="*/ 1 w 170"/>
                  <a:gd name="T17" fmla="*/ 41 h 1314"/>
                  <a:gd name="T18" fmla="*/ 1 w 170"/>
                  <a:gd name="T19" fmla="*/ 41 h 1314"/>
                  <a:gd name="T20" fmla="*/ 1 w 170"/>
                  <a:gd name="T21" fmla="*/ 41 h 1314"/>
                  <a:gd name="T22" fmla="*/ 1 w 170"/>
                  <a:gd name="T23" fmla="*/ 41 h 1314"/>
                  <a:gd name="T24" fmla="*/ 0 w 170"/>
                  <a:gd name="T25" fmla="*/ 41 h 1314"/>
                  <a:gd name="T26" fmla="*/ 1 w 170"/>
                  <a:gd name="T27" fmla="*/ 36 h 1314"/>
                  <a:gd name="T28" fmla="*/ 1 w 170"/>
                  <a:gd name="T29" fmla="*/ 30 h 1314"/>
                  <a:gd name="T30" fmla="*/ 1 w 170"/>
                  <a:gd name="T31" fmla="*/ 25 h 1314"/>
                  <a:gd name="T32" fmla="*/ 2 w 170"/>
                  <a:gd name="T33" fmla="*/ 21 h 1314"/>
                  <a:gd name="T34" fmla="*/ 2 w 170"/>
                  <a:gd name="T35" fmla="*/ 15 h 1314"/>
                  <a:gd name="T36" fmla="*/ 3 w 170"/>
                  <a:gd name="T37" fmla="*/ 10 h 1314"/>
                  <a:gd name="T38" fmla="*/ 4 w 170"/>
                  <a:gd name="T39" fmla="*/ 5 h 1314"/>
                  <a:gd name="T40" fmla="*/ 5 w 170"/>
                  <a:gd name="T41" fmla="*/ 0 h 1314"/>
                  <a:gd name="T42" fmla="*/ 5 w 170"/>
                  <a:gd name="T43" fmla="*/ 1 h 1314"/>
                  <a:gd name="T44" fmla="*/ 5 w 170"/>
                  <a:gd name="T45" fmla="*/ 1 h 1314"/>
                  <a:gd name="T46" fmla="*/ 6 w 170"/>
                  <a:gd name="T47" fmla="*/ 1 h 1314"/>
                  <a:gd name="T48" fmla="*/ 6 w 170"/>
                  <a:gd name="T49" fmla="*/ 1 h 13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"/>
                  <a:gd name="T76" fmla="*/ 0 h 1314"/>
                  <a:gd name="T77" fmla="*/ 170 w 170"/>
                  <a:gd name="T78" fmla="*/ 1314 h 13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" h="1314">
                    <a:moveTo>
                      <a:pt x="170" y="9"/>
                    </a:moveTo>
                    <a:lnTo>
                      <a:pt x="136" y="175"/>
                    </a:lnTo>
                    <a:lnTo>
                      <a:pt x="107" y="338"/>
                    </a:lnTo>
                    <a:lnTo>
                      <a:pt x="83" y="497"/>
                    </a:lnTo>
                    <a:lnTo>
                      <a:pt x="63" y="653"/>
                    </a:lnTo>
                    <a:lnTo>
                      <a:pt x="47" y="811"/>
                    </a:lnTo>
                    <a:lnTo>
                      <a:pt x="34" y="970"/>
                    </a:lnTo>
                    <a:lnTo>
                      <a:pt x="26" y="1133"/>
                    </a:lnTo>
                    <a:lnTo>
                      <a:pt x="21" y="1299"/>
                    </a:lnTo>
                    <a:lnTo>
                      <a:pt x="16" y="1302"/>
                    </a:lnTo>
                    <a:lnTo>
                      <a:pt x="10" y="1306"/>
                    </a:lnTo>
                    <a:lnTo>
                      <a:pt x="6" y="1310"/>
                    </a:lnTo>
                    <a:lnTo>
                      <a:pt x="0" y="1314"/>
                    </a:lnTo>
                    <a:lnTo>
                      <a:pt x="4" y="1150"/>
                    </a:lnTo>
                    <a:lnTo>
                      <a:pt x="13" y="987"/>
                    </a:lnTo>
                    <a:lnTo>
                      <a:pt x="25" y="824"/>
                    </a:lnTo>
                    <a:lnTo>
                      <a:pt x="42" y="660"/>
                    </a:lnTo>
                    <a:lnTo>
                      <a:pt x="62" y="497"/>
                    </a:lnTo>
                    <a:lnTo>
                      <a:pt x="87" y="332"/>
                    </a:lnTo>
                    <a:lnTo>
                      <a:pt x="115" y="167"/>
                    </a:lnTo>
                    <a:lnTo>
                      <a:pt x="147" y="0"/>
                    </a:lnTo>
                    <a:lnTo>
                      <a:pt x="153" y="2"/>
                    </a:lnTo>
                    <a:lnTo>
                      <a:pt x="159" y="5"/>
                    </a:lnTo>
                    <a:lnTo>
                      <a:pt x="165" y="7"/>
                    </a:lnTo>
                    <a:lnTo>
                      <a:pt x="170" y="9"/>
                    </a:lnTo>
                    <a:close/>
                  </a:path>
                </a:pathLst>
              </a:custGeom>
              <a:solidFill>
                <a:srgbClr val="0035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4" name="Freeform 78"/>
              <p:cNvSpPr>
                <a:spLocks/>
              </p:cNvSpPr>
              <p:nvPr/>
            </p:nvSpPr>
            <p:spPr bwMode="auto">
              <a:xfrm flipH="1">
                <a:off x="2257" y="2261"/>
                <a:ext cx="85" cy="654"/>
              </a:xfrm>
              <a:custGeom>
                <a:avLst/>
                <a:gdLst>
                  <a:gd name="T0" fmla="*/ 6 w 168"/>
                  <a:gd name="T1" fmla="*/ 0 h 1309"/>
                  <a:gd name="T2" fmla="*/ 5 w 168"/>
                  <a:gd name="T3" fmla="*/ 5 h 1309"/>
                  <a:gd name="T4" fmla="*/ 4 w 168"/>
                  <a:gd name="T5" fmla="*/ 10 h 1309"/>
                  <a:gd name="T6" fmla="*/ 3 w 168"/>
                  <a:gd name="T7" fmla="*/ 15 h 1309"/>
                  <a:gd name="T8" fmla="*/ 2 w 168"/>
                  <a:gd name="T9" fmla="*/ 20 h 1309"/>
                  <a:gd name="T10" fmla="*/ 2 w 168"/>
                  <a:gd name="T11" fmla="*/ 25 h 1309"/>
                  <a:gd name="T12" fmla="*/ 2 w 168"/>
                  <a:gd name="T13" fmla="*/ 30 h 1309"/>
                  <a:gd name="T14" fmla="*/ 1 w 168"/>
                  <a:gd name="T15" fmla="*/ 35 h 1309"/>
                  <a:gd name="T16" fmla="*/ 1 w 168"/>
                  <a:gd name="T17" fmla="*/ 40 h 1309"/>
                  <a:gd name="T18" fmla="*/ 1 w 168"/>
                  <a:gd name="T19" fmla="*/ 40 h 1309"/>
                  <a:gd name="T20" fmla="*/ 1 w 168"/>
                  <a:gd name="T21" fmla="*/ 40 h 1309"/>
                  <a:gd name="T22" fmla="*/ 1 w 168"/>
                  <a:gd name="T23" fmla="*/ 40 h 1309"/>
                  <a:gd name="T24" fmla="*/ 0 w 168"/>
                  <a:gd name="T25" fmla="*/ 40 h 1309"/>
                  <a:gd name="T26" fmla="*/ 1 w 168"/>
                  <a:gd name="T27" fmla="*/ 35 h 1309"/>
                  <a:gd name="T28" fmla="*/ 1 w 168"/>
                  <a:gd name="T29" fmla="*/ 30 h 1309"/>
                  <a:gd name="T30" fmla="*/ 1 w 168"/>
                  <a:gd name="T31" fmla="*/ 25 h 1309"/>
                  <a:gd name="T32" fmla="*/ 2 w 168"/>
                  <a:gd name="T33" fmla="*/ 20 h 1309"/>
                  <a:gd name="T34" fmla="*/ 2 w 168"/>
                  <a:gd name="T35" fmla="*/ 15 h 1309"/>
                  <a:gd name="T36" fmla="*/ 3 w 168"/>
                  <a:gd name="T37" fmla="*/ 10 h 1309"/>
                  <a:gd name="T38" fmla="*/ 4 w 168"/>
                  <a:gd name="T39" fmla="*/ 5 h 1309"/>
                  <a:gd name="T40" fmla="*/ 5 w 168"/>
                  <a:gd name="T41" fmla="*/ 0 h 1309"/>
                  <a:gd name="T42" fmla="*/ 5 w 168"/>
                  <a:gd name="T43" fmla="*/ 0 h 1309"/>
                  <a:gd name="T44" fmla="*/ 5 w 168"/>
                  <a:gd name="T45" fmla="*/ 0 h 1309"/>
                  <a:gd name="T46" fmla="*/ 6 w 168"/>
                  <a:gd name="T47" fmla="*/ 0 h 1309"/>
                  <a:gd name="T48" fmla="*/ 6 w 168"/>
                  <a:gd name="T49" fmla="*/ 0 h 13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309"/>
                  <a:gd name="T77" fmla="*/ 168 w 168"/>
                  <a:gd name="T78" fmla="*/ 1309 h 13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309">
                    <a:moveTo>
                      <a:pt x="168" y="8"/>
                    </a:moveTo>
                    <a:lnTo>
                      <a:pt x="135" y="174"/>
                    </a:lnTo>
                    <a:lnTo>
                      <a:pt x="106" y="336"/>
                    </a:lnTo>
                    <a:lnTo>
                      <a:pt x="82" y="495"/>
                    </a:lnTo>
                    <a:lnTo>
                      <a:pt x="62" y="652"/>
                    </a:lnTo>
                    <a:lnTo>
                      <a:pt x="46" y="810"/>
                    </a:lnTo>
                    <a:lnTo>
                      <a:pt x="34" y="969"/>
                    </a:lnTo>
                    <a:lnTo>
                      <a:pt x="26" y="1130"/>
                    </a:lnTo>
                    <a:lnTo>
                      <a:pt x="21" y="1296"/>
                    </a:lnTo>
                    <a:lnTo>
                      <a:pt x="16" y="1298"/>
                    </a:lnTo>
                    <a:lnTo>
                      <a:pt x="10" y="1302"/>
                    </a:lnTo>
                    <a:lnTo>
                      <a:pt x="6" y="1305"/>
                    </a:lnTo>
                    <a:lnTo>
                      <a:pt x="0" y="1309"/>
                    </a:lnTo>
                    <a:lnTo>
                      <a:pt x="5" y="1145"/>
                    </a:lnTo>
                    <a:lnTo>
                      <a:pt x="14" y="982"/>
                    </a:lnTo>
                    <a:lnTo>
                      <a:pt x="26" y="820"/>
                    </a:lnTo>
                    <a:lnTo>
                      <a:pt x="43" y="657"/>
                    </a:lnTo>
                    <a:lnTo>
                      <a:pt x="62" y="495"/>
                    </a:lnTo>
                    <a:lnTo>
                      <a:pt x="86" y="331"/>
                    </a:lnTo>
                    <a:lnTo>
                      <a:pt x="114" y="166"/>
                    </a:lnTo>
                    <a:lnTo>
                      <a:pt x="146" y="0"/>
                    </a:lnTo>
                    <a:lnTo>
                      <a:pt x="152" y="3"/>
                    </a:lnTo>
                    <a:lnTo>
                      <a:pt x="158" y="4"/>
                    </a:lnTo>
                    <a:lnTo>
                      <a:pt x="162" y="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rgbClr val="0C3A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5" name="Freeform 79"/>
              <p:cNvSpPr>
                <a:spLocks/>
              </p:cNvSpPr>
              <p:nvPr/>
            </p:nvSpPr>
            <p:spPr bwMode="auto">
              <a:xfrm flipH="1">
                <a:off x="2255" y="2262"/>
                <a:ext cx="83" cy="652"/>
              </a:xfrm>
              <a:custGeom>
                <a:avLst/>
                <a:gdLst>
                  <a:gd name="T0" fmla="*/ 5 w 166"/>
                  <a:gd name="T1" fmla="*/ 1 h 1303"/>
                  <a:gd name="T2" fmla="*/ 5 w 166"/>
                  <a:gd name="T3" fmla="*/ 6 h 1303"/>
                  <a:gd name="T4" fmla="*/ 3 w 166"/>
                  <a:gd name="T5" fmla="*/ 11 h 1303"/>
                  <a:gd name="T6" fmla="*/ 3 w 166"/>
                  <a:gd name="T7" fmla="*/ 16 h 1303"/>
                  <a:gd name="T8" fmla="*/ 1 w 166"/>
                  <a:gd name="T9" fmla="*/ 21 h 1303"/>
                  <a:gd name="T10" fmla="*/ 1 w 166"/>
                  <a:gd name="T11" fmla="*/ 26 h 1303"/>
                  <a:gd name="T12" fmla="*/ 1 w 166"/>
                  <a:gd name="T13" fmla="*/ 31 h 1303"/>
                  <a:gd name="T14" fmla="*/ 1 w 166"/>
                  <a:gd name="T15" fmla="*/ 36 h 1303"/>
                  <a:gd name="T16" fmla="*/ 1 w 166"/>
                  <a:gd name="T17" fmla="*/ 41 h 1303"/>
                  <a:gd name="T18" fmla="*/ 1 w 166"/>
                  <a:gd name="T19" fmla="*/ 41 h 1303"/>
                  <a:gd name="T20" fmla="*/ 1 w 166"/>
                  <a:gd name="T21" fmla="*/ 41 h 1303"/>
                  <a:gd name="T22" fmla="*/ 1 w 166"/>
                  <a:gd name="T23" fmla="*/ 41 h 1303"/>
                  <a:gd name="T24" fmla="*/ 0 w 166"/>
                  <a:gd name="T25" fmla="*/ 41 h 1303"/>
                  <a:gd name="T26" fmla="*/ 1 w 166"/>
                  <a:gd name="T27" fmla="*/ 36 h 1303"/>
                  <a:gd name="T28" fmla="*/ 1 w 166"/>
                  <a:gd name="T29" fmla="*/ 31 h 1303"/>
                  <a:gd name="T30" fmla="*/ 1 w 166"/>
                  <a:gd name="T31" fmla="*/ 26 h 1303"/>
                  <a:gd name="T32" fmla="*/ 1 w 166"/>
                  <a:gd name="T33" fmla="*/ 21 h 1303"/>
                  <a:gd name="T34" fmla="*/ 1 w 166"/>
                  <a:gd name="T35" fmla="*/ 16 h 1303"/>
                  <a:gd name="T36" fmla="*/ 3 w 166"/>
                  <a:gd name="T37" fmla="*/ 11 h 1303"/>
                  <a:gd name="T38" fmla="*/ 3 w 166"/>
                  <a:gd name="T39" fmla="*/ 6 h 1303"/>
                  <a:gd name="T40" fmla="*/ 5 w 166"/>
                  <a:gd name="T41" fmla="*/ 0 h 1303"/>
                  <a:gd name="T42" fmla="*/ 5 w 166"/>
                  <a:gd name="T43" fmla="*/ 1 h 1303"/>
                  <a:gd name="T44" fmla="*/ 5 w 166"/>
                  <a:gd name="T45" fmla="*/ 1 h 1303"/>
                  <a:gd name="T46" fmla="*/ 5 w 166"/>
                  <a:gd name="T47" fmla="*/ 1 h 1303"/>
                  <a:gd name="T48" fmla="*/ 5 w 166"/>
                  <a:gd name="T49" fmla="*/ 1 h 13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6"/>
                  <a:gd name="T76" fmla="*/ 0 h 1303"/>
                  <a:gd name="T77" fmla="*/ 166 w 166"/>
                  <a:gd name="T78" fmla="*/ 1303 h 13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6" h="1303">
                    <a:moveTo>
                      <a:pt x="166" y="8"/>
                    </a:moveTo>
                    <a:lnTo>
                      <a:pt x="132" y="173"/>
                    </a:lnTo>
                    <a:lnTo>
                      <a:pt x="105" y="334"/>
                    </a:lnTo>
                    <a:lnTo>
                      <a:pt x="81" y="492"/>
                    </a:lnTo>
                    <a:lnTo>
                      <a:pt x="61" y="650"/>
                    </a:lnTo>
                    <a:lnTo>
                      <a:pt x="46" y="807"/>
                    </a:lnTo>
                    <a:lnTo>
                      <a:pt x="33" y="966"/>
                    </a:lnTo>
                    <a:lnTo>
                      <a:pt x="25" y="1127"/>
                    </a:lnTo>
                    <a:lnTo>
                      <a:pt x="20" y="1293"/>
                    </a:lnTo>
                    <a:lnTo>
                      <a:pt x="15" y="1295"/>
                    </a:lnTo>
                    <a:lnTo>
                      <a:pt x="9" y="1298"/>
                    </a:lnTo>
                    <a:lnTo>
                      <a:pt x="5" y="1301"/>
                    </a:lnTo>
                    <a:lnTo>
                      <a:pt x="0" y="1303"/>
                    </a:lnTo>
                    <a:lnTo>
                      <a:pt x="6" y="1140"/>
                    </a:lnTo>
                    <a:lnTo>
                      <a:pt x="14" y="977"/>
                    </a:lnTo>
                    <a:lnTo>
                      <a:pt x="26" y="815"/>
                    </a:lnTo>
                    <a:lnTo>
                      <a:pt x="43" y="653"/>
                    </a:lnTo>
                    <a:lnTo>
                      <a:pt x="62" y="492"/>
                    </a:lnTo>
                    <a:lnTo>
                      <a:pt x="85" y="329"/>
                    </a:lnTo>
                    <a:lnTo>
                      <a:pt x="113" y="166"/>
                    </a:lnTo>
                    <a:lnTo>
                      <a:pt x="144" y="0"/>
                    </a:lnTo>
                    <a:lnTo>
                      <a:pt x="150" y="2"/>
                    </a:lnTo>
                    <a:lnTo>
                      <a:pt x="155" y="3"/>
                    </a:lnTo>
                    <a:lnTo>
                      <a:pt x="160" y="5"/>
                    </a:lnTo>
                    <a:lnTo>
                      <a:pt x="166" y="8"/>
                    </a:lnTo>
                    <a:close/>
                  </a:path>
                </a:pathLst>
              </a:custGeom>
              <a:solidFill>
                <a:srgbClr val="1C3A1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6" name="Freeform 80"/>
              <p:cNvSpPr>
                <a:spLocks/>
              </p:cNvSpPr>
              <p:nvPr/>
            </p:nvSpPr>
            <p:spPr bwMode="auto">
              <a:xfrm flipH="1">
                <a:off x="2251" y="2263"/>
                <a:ext cx="83" cy="650"/>
              </a:xfrm>
              <a:custGeom>
                <a:avLst/>
                <a:gdLst>
                  <a:gd name="T0" fmla="*/ 5 w 166"/>
                  <a:gd name="T1" fmla="*/ 1 h 1299"/>
                  <a:gd name="T2" fmla="*/ 5 w 166"/>
                  <a:gd name="T3" fmla="*/ 6 h 1299"/>
                  <a:gd name="T4" fmla="*/ 3 w 166"/>
                  <a:gd name="T5" fmla="*/ 11 h 1299"/>
                  <a:gd name="T6" fmla="*/ 3 w 166"/>
                  <a:gd name="T7" fmla="*/ 16 h 1299"/>
                  <a:gd name="T8" fmla="*/ 1 w 166"/>
                  <a:gd name="T9" fmla="*/ 21 h 1299"/>
                  <a:gd name="T10" fmla="*/ 1 w 166"/>
                  <a:gd name="T11" fmla="*/ 26 h 1299"/>
                  <a:gd name="T12" fmla="*/ 1 w 166"/>
                  <a:gd name="T13" fmla="*/ 31 h 1299"/>
                  <a:gd name="T14" fmla="*/ 1 w 166"/>
                  <a:gd name="T15" fmla="*/ 36 h 1299"/>
                  <a:gd name="T16" fmla="*/ 1 w 166"/>
                  <a:gd name="T17" fmla="*/ 41 h 1299"/>
                  <a:gd name="T18" fmla="*/ 1 w 166"/>
                  <a:gd name="T19" fmla="*/ 41 h 1299"/>
                  <a:gd name="T20" fmla="*/ 1 w 166"/>
                  <a:gd name="T21" fmla="*/ 41 h 1299"/>
                  <a:gd name="T22" fmla="*/ 1 w 166"/>
                  <a:gd name="T23" fmla="*/ 41 h 1299"/>
                  <a:gd name="T24" fmla="*/ 0 w 166"/>
                  <a:gd name="T25" fmla="*/ 41 h 1299"/>
                  <a:gd name="T26" fmla="*/ 1 w 166"/>
                  <a:gd name="T27" fmla="*/ 36 h 1299"/>
                  <a:gd name="T28" fmla="*/ 1 w 166"/>
                  <a:gd name="T29" fmla="*/ 31 h 1299"/>
                  <a:gd name="T30" fmla="*/ 1 w 166"/>
                  <a:gd name="T31" fmla="*/ 26 h 1299"/>
                  <a:gd name="T32" fmla="*/ 1 w 166"/>
                  <a:gd name="T33" fmla="*/ 21 h 1299"/>
                  <a:gd name="T34" fmla="*/ 1 w 166"/>
                  <a:gd name="T35" fmla="*/ 16 h 1299"/>
                  <a:gd name="T36" fmla="*/ 3 w 166"/>
                  <a:gd name="T37" fmla="*/ 11 h 1299"/>
                  <a:gd name="T38" fmla="*/ 3 w 166"/>
                  <a:gd name="T39" fmla="*/ 6 h 1299"/>
                  <a:gd name="T40" fmla="*/ 5 w 166"/>
                  <a:gd name="T41" fmla="*/ 0 h 1299"/>
                  <a:gd name="T42" fmla="*/ 5 w 166"/>
                  <a:gd name="T43" fmla="*/ 1 h 1299"/>
                  <a:gd name="T44" fmla="*/ 5 w 166"/>
                  <a:gd name="T45" fmla="*/ 1 h 1299"/>
                  <a:gd name="T46" fmla="*/ 5 w 166"/>
                  <a:gd name="T47" fmla="*/ 1 h 1299"/>
                  <a:gd name="T48" fmla="*/ 5 w 166"/>
                  <a:gd name="T49" fmla="*/ 1 h 129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6"/>
                  <a:gd name="T76" fmla="*/ 0 h 1299"/>
                  <a:gd name="T77" fmla="*/ 166 w 166"/>
                  <a:gd name="T78" fmla="*/ 1299 h 129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6" h="1299">
                    <a:moveTo>
                      <a:pt x="166" y="7"/>
                    </a:moveTo>
                    <a:lnTo>
                      <a:pt x="132" y="172"/>
                    </a:lnTo>
                    <a:lnTo>
                      <a:pt x="105" y="333"/>
                    </a:lnTo>
                    <a:lnTo>
                      <a:pt x="81" y="491"/>
                    </a:lnTo>
                    <a:lnTo>
                      <a:pt x="62" y="648"/>
                    </a:lnTo>
                    <a:lnTo>
                      <a:pt x="46" y="805"/>
                    </a:lnTo>
                    <a:lnTo>
                      <a:pt x="34" y="964"/>
                    </a:lnTo>
                    <a:lnTo>
                      <a:pt x="26" y="1125"/>
                    </a:lnTo>
                    <a:lnTo>
                      <a:pt x="21" y="1291"/>
                    </a:lnTo>
                    <a:lnTo>
                      <a:pt x="16" y="1293"/>
                    </a:lnTo>
                    <a:lnTo>
                      <a:pt x="10" y="1294"/>
                    </a:lnTo>
                    <a:lnTo>
                      <a:pt x="6" y="1297"/>
                    </a:lnTo>
                    <a:lnTo>
                      <a:pt x="0" y="1299"/>
                    </a:lnTo>
                    <a:lnTo>
                      <a:pt x="6" y="1135"/>
                    </a:lnTo>
                    <a:lnTo>
                      <a:pt x="15" y="973"/>
                    </a:lnTo>
                    <a:lnTo>
                      <a:pt x="28" y="813"/>
                    </a:lnTo>
                    <a:lnTo>
                      <a:pt x="44" y="651"/>
                    </a:lnTo>
                    <a:lnTo>
                      <a:pt x="63" y="491"/>
                    </a:lnTo>
                    <a:lnTo>
                      <a:pt x="86" y="328"/>
                    </a:lnTo>
                    <a:lnTo>
                      <a:pt x="113" y="166"/>
                    </a:lnTo>
                    <a:lnTo>
                      <a:pt x="144" y="0"/>
                    </a:lnTo>
                    <a:lnTo>
                      <a:pt x="150" y="1"/>
                    </a:lnTo>
                    <a:lnTo>
                      <a:pt x="154" y="3"/>
                    </a:lnTo>
                    <a:lnTo>
                      <a:pt x="160" y="5"/>
                    </a:lnTo>
                    <a:lnTo>
                      <a:pt x="166" y="7"/>
                    </a:lnTo>
                    <a:close/>
                  </a:path>
                </a:pathLst>
              </a:custGeom>
              <a:solidFill>
                <a:srgbClr val="2B3A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7" name="Freeform 81"/>
              <p:cNvSpPr>
                <a:spLocks/>
              </p:cNvSpPr>
              <p:nvPr/>
            </p:nvSpPr>
            <p:spPr bwMode="auto">
              <a:xfrm flipH="1">
                <a:off x="2248" y="2265"/>
                <a:ext cx="82" cy="646"/>
              </a:xfrm>
              <a:custGeom>
                <a:avLst/>
                <a:gdLst>
                  <a:gd name="T0" fmla="*/ 5 w 164"/>
                  <a:gd name="T1" fmla="*/ 0 h 1294"/>
                  <a:gd name="T2" fmla="*/ 5 w 164"/>
                  <a:gd name="T3" fmla="*/ 5 h 1294"/>
                  <a:gd name="T4" fmla="*/ 3 w 164"/>
                  <a:gd name="T5" fmla="*/ 10 h 1294"/>
                  <a:gd name="T6" fmla="*/ 3 w 164"/>
                  <a:gd name="T7" fmla="*/ 15 h 1294"/>
                  <a:gd name="T8" fmla="*/ 1 w 164"/>
                  <a:gd name="T9" fmla="*/ 20 h 1294"/>
                  <a:gd name="T10" fmla="*/ 1 w 164"/>
                  <a:gd name="T11" fmla="*/ 25 h 1294"/>
                  <a:gd name="T12" fmla="*/ 1 w 164"/>
                  <a:gd name="T13" fmla="*/ 30 h 1294"/>
                  <a:gd name="T14" fmla="*/ 1 w 164"/>
                  <a:gd name="T15" fmla="*/ 35 h 1294"/>
                  <a:gd name="T16" fmla="*/ 1 w 164"/>
                  <a:gd name="T17" fmla="*/ 40 h 1294"/>
                  <a:gd name="T18" fmla="*/ 1 w 164"/>
                  <a:gd name="T19" fmla="*/ 40 h 1294"/>
                  <a:gd name="T20" fmla="*/ 1 w 164"/>
                  <a:gd name="T21" fmla="*/ 40 h 1294"/>
                  <a:gd name="T22" fmla="*/ 1 w 164"/>
                  <a:gd name="T23" fmla="*/ 40 h 1294"/>
                  <a:gd name="T24" fmla="*/ 0 w 164"/>
                  <a:gd name="T25" fmla="*/ 40 h 1294"/>
                  <a:gd name="T26" fmla="*/ 1 w 164"/>
                  <a:gd name="T27" fmla="*/ 35 h 1294"/>
                  <a:gd name="T28" fmla="*/ 1 w 164"/>
                  <a:gd name="T29" fmla="*/ 30 h 1294"/>
                  <a:gd name="T30" fmla="*/ 1 w 164"/>
                  <a:gd name="T31" fmla="*/ 25 h 1294"/>
                  <a:gd name="T32" fmla="*/ 1 w 164"/>
                  <a:gd name="T33" fmla="*/ 20 h 1294"/>
                  <a:gd name="T34" fmla="*/ 1 w 164"/>
                  <a:gd name="T35" fmla="*/ 15 h 1294"/>
                  <a:gd name="T36" fmla="*/ 3 w 164"/>
                  <a:gd name="T37" fmla="*/ 10 h 1294"/>
                  <a:gd name="T38" fmla="*/ 3 w 164"/>
                  <a:gd name="T39" fmla="*/ 5 h 1294"/>
                  <a:gd name="T40" fmla="*/ 5 w 164"/>
                  <a:gd name="T41" fmla="*/ 0 h 1294"/>
                  <a:gd name="T42" fmla="*/ 5 w 164"/>
                  <a:gd name="T43" fmla="*/ 0 h 1294"/>
                  <a:gd name="T44" fmla="*/ 5 w 164"/>
                  <a:gd name="T45" fmla="*/ 0 h 1294"/>
                  <a:gd name="T46" fmla="*/ 5 w 164"/>
                  <a:gd name="T47" fmla="*/ 0 h 1294"/>
                  <a:gd name="T48" fmla="*/ 5 w 164"/>
                  <a:gd name="T49" fmla="*/ 0 h 12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294"/>
                  <a:gd name="T77" fmla="*/ 164 w 164"/>
                  <a:gd name="T78" fmla="*/ 1294 h 129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294">
                    <a:moveTo>
                      <a:pt x="164" y="7"/>
                    </a:moveTo>
                    <a:lnTo>
                      <a:pt x="131" y="172"/>
                    </a:lnTo>
                    <a:lnTo>
                      <a:pt x="104" y="333"/>
                    </a:lnTo>
                    <a:lnTo>
                      <a:pt x="79" y="491"/>
                    </a:lnTo>
                    <a:lnTo>
                      <a:pt x="61" y="647"/>
                    </a:lnTo>
                    <a:lnTo>
                      <a:pt x="45" y="804"/>
                    </a:lnTo>
                    <a:lnTo>
                      <a:pt x="33" y="962"/>
                    </a:lnTo>
                    <a:lnTo>
                      <a:pt x="25" y="1123"/>
                    </a:lnTo>
                    <a:lnTo>
                      <a:pt x="21" y="1289"/>
                    </a:lnTo>
                    <a:lnTo>
                      <a:pt x="16" y="1290"/>
                    </a:lnTo>
                    <a:lnTo>
                      <a:pt x="10" y="1291"/>
                    </a:lnTo>
                    <a:lnTo>
                      <a:pt x="6" y="1292"/>
                    </a:lnTo>
                    <a:lnTo>
                      <a:pt x="0" y="1294"/>
                    </a:lnTo>
                    <a:lnTo>
                      <a:pt x="6" y="1130"/>
                    </a:lnTo>
                    <a:lnTo>
                      <a:pt x="15" y="970"/>
                    </a:lnTo>
                    <a:lnTo>
                      <a:pt x="28" y="809"/>
                    </a:lnTo>
                    <a:lnTo>
                      <a:pt x="44" y="649"/>
                    </a:lnTo>
                    <a:lnTo>
                      <a:pt x="62" y="489"/>
                    </a:lnTo>
                    <a:lnTo>
                      <a:pt x="85" y="328"/>
                    </a:lnTo>
                    <a:lnTo>
                      <a:pt x="112" y="165"/>
                    </a:lnTo>
                    <a:lnTo>
                      <a:pt x="142" y="0"/>
                    </a:lnTo>
                    <a:lnTo>
                      <a:pt x="147" y="1"/>
                    </a:lnTo>
                    <a:lnTo>
                      <a:pt x="153" y="4"/>
                    </a:lnTo>
                    <a:lnTo>
                      <a:pt x="158" y="5"/>
                    </a:lnTo>
                    <a:lnTo>
                      <a:pt x="164" y="7"/>
                    </a:lnTo>
                    <a:close/>
                  </a:path>
                </a:pathLst>
              </a:custGeom>
              <a:solidFill>
                <a:srgbClr val="3D3D0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8" name="Freeform 82"/>
              <p:cNvSpPr>
                <a:spLocks/>
              </p:cNvSpPr>
              <p:nvPr/>
            </p:nvSpPr>
            <p:spPr bwMode="auto">
              <a:xfrm flipH="1">
                <a:off x="2245" y="2266"/>
                <a:ext cx="81" cy="644"/>
              </a:xfrm>
              <a:custGeom>
                <a:avLst/>
                <a:gdLst>
                  <a:gd name="T0" fmla="*/ 6 w 161"/>
                  <a:gd name="T1" fmla="*/ 1 h 1288"/>
                  <a:gd name="T2" fmla="*/ 5 w 161"/>
                  <a:gd name="T3" fmla="*/ 5 h 1288"/>
                  <a:gd name="T4" fmla="*/ 4 w 161"/>
                  <a:gd name="T5" fmla="*/ 10 h 1288"/>
                  <a:gd name="T6" fmla="*/ 3 w 161"/>
                  <a:gd name="T7" fmla="*/ 15 h 1288"/>
                  <a:gd name="T8" fmla="*/ 2 w 161"/>
                  <a:gd name="T9" fmla="*/ 20 h 1288"/>
                  <a:gd name="T10" fmla="*/ 2 w 161"/>
                  <a:gd name="T11" fmla="*/ 25 h 1288"/>
                  <a:gd name="T12" fmla="*/ 2 w 161"/>
                  <a:gd name="T13" fmla="*/ 29 h 1288"/>
                  <a:gd name="T14" fmla="*/ 1 w 161"/>
                  <a:gd name="T15" fmla="*/ 35 h 1288"/>
                  <a:gd name="T16" fmla="*/ 1 w 161"/>
                  <a:gd name="T17" fmla="*/ 40 h 1288"/>
                  <a:gd name="T18" fmla="*/ 1 w 161"/>
                  <a:gd name="T19" fmla="*/ 40 h 1288"/>
                  <a:gd name="T20" fmla="*/ 1 w 161"/>
                  <a:gd name="T21" fmla="*/ 40 h 1288"/>
                  <a:gd name="T22" fmla="*/ 1 w 161"/>
                  <a:gd name="T23" fmla="*/ 40 h 1288"/>
                  <a:gd name="T24" fmla="*/ 0 w 161"/>
                  <a:gd name="T25" fmla="*/ 40 h 1288"/>
                  <a:gd name="T26" fmla="*/ 1 w 161"/>
                  <a:gd name="T27" fmla="*/ 36 h 1288"/>
                  <a:gd name="T28" fmla="*/ 1 w 161"/>
                  <a:gd name="T29" fmla="*/ 30 h 1288"/>
                  <a:gd name="T30" fmla="*/ 1 w 161"/>
                  <a:gd name="T31" fmla="*/ 25 h 1288"/>
                  <a:gd name="T32" fmla="*/ 2 w 161"/>
                  <a:gd name="T33" fmla="*/ 20 h 1288"/>
                  <a:gd name="T34" fmla="*/ 2 w 161"/>
                  <a:gd name="T35" fmla="*/ 15 h 1288"/>
                  <a:gd name="T36" fmla="*/ 3 w 161"/>
                  <a:gd name="T37" fmla="*/ 10 h 1288"/>
                  <a:gd name="T38" fmla="*/ 4 w 161"/>
                  <a:gd name="T39" fmla="*/ 5 h 1288"/>
                  <a:gd name="T40" fmla="*/ 5 w 161"/>
                  <a:gd name="T41" fmla="*/ 0 h 1288"/>
                  <a:gd name="T42" fmla="*/ 5 w 161"/>
                  <a:gd name="T43" fmla="*/ 1 h 1288"/>
                  <a:gd name="T44" fmla="*/ 5 w 161"/>
                  <a:gd name="T45" fmla="*/ 1 h 1288"/>
                  <a:gd name="T46" fmla="*/ 5 w 161"/>
                  <a:gd name="T47" fmla="*/ 1 h 1288"/>
                  <a:gd name="T48" fmla="*/ 6 w 161"/>
                  <a:gd name="T49" fmla="*/ 1 h 1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288"/>
                  <a:gd name="T77" fmla="*/ 161 w 161"/>
                  <a:gd name="T78" fmla="*/ 1288 h 12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288">
                    <a:moveTo>
                      <a:pt x="161" y="7"/>
                    </a:moveTo>
                    <a:lnTo>
                      <a:pt x="129" y="171"/>
                    </a:lnTo>
                    <a:lnTo>
                      <a:pt x="103" y="332"/>
                    </a:lnTo>
                    <a:lnTo>
                      <a:pt x="80" y="488"/>
                    </a:lnTo>
                    <a:lnTo>
                      <a:pt x="60" y="645"/>
                    </a:lnTo>
                    <a:lnTo>
                      <a:pt x="45" y="801"/>
                    </a:lnTo>
                    <a:lnTo>
                      <a:pt x="33" y="959"/>
                    </a:lnTo>
                    <a:lnTo>
                      <a:pt x="25" y="1120"/>
                    </a:lnTo>
                    <a:lnTo>
                      <a:pt x="20" y="1286"/>
                    </a:lnTo>
                    <a:lnTo>
                      <a:pt x="15" y="1287"/>
                    </a:lnTo>
                    <a:lnTo>
                      <a:pt x="10" y="1287"/>
                    </a:lnTo>
                    <a:lnTo>
                      <a:pt x="5" y="1287"/>
                    </a:lnTo>
                    <a:lnTo>
                      <a:pt x="0" y="1288"/>
                    </a:lnTo>
                    <a:lnTo>
                      <a:pt x="7" y="1126"/>
                    </a:lnTo>
                    <a:lnTo>
                      <a:pt x="16" y="964"/>
                    </a:lnTo>
                    <a:lnTo>
                      <a:pt x="28" y="805"/>
                    </a:lnTo>
                    <a:lnTo>
                      <a:pt x="44" y="646"/>
                    </a:lnTo>
                    <a:lnTo>
                      <a:pt x="62" y="487"/>
                    </a:lnTo>
                    <a:lnTo>
                      <a:pt x="84" y="327"/>
                    </a:lnTo>
                    <a:lnTo>
                      <a:pt x="111" y="164"/>
                    </a:lnTo>
                    <a:lnTo>
                      <a:pt x="141" y="0"/>
                    </a:lnTo>
                    <a:lnTo>
                      <a:pt x="146" y="1"/>
                    </a:lnTo>
                    <a:lnTo>
                      <a:pt x="151" y="3"/>
                    </a:lnTo>
                    <a:lnTo>
                      <a:pt x="157" y="4"/>
                    </a:lnTo>
                    <a:lnTo>
                      <a:pt x="161" y="7"/>
                    </a:lnTo>
                    <a:close/>
                  </a:path>
                </a:pathLst>
              </a:custGeom>
              <a:solidFill>
                <a:srgbClr val="4C3D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9" name="Freeform 83"/>
              <p:cNvSpPr>
                <a:spLocks/>
              </p:cNvSpPr>
              <p:nvPr/>
            </p:nvSpPr>
            <p:spPr bwMode="auto">
              <a:xfrm flipH="1">
                <a:off x="2242" y="2267"/>
                <a:ext cx="80" cy="642"/>
              </a:xfrm>
              <a:custGeom>
                <a:avLst/>
                <a:gdLst>
                  <a:gd name="T0" fmla="*/ 5 w 160"/>
                  <a:gd name="T1" fmla="*/ 1 h 1284"/>
                  <a:gd name="T2" fmla="*/ 4 w 160"/>
                  <a:gd name="T3" fmla="*/ 5 h 1284"/>
                  <a:gd name="T4" fmla="*/ 3 w 160"/>
                  <a:gd name="T5" fmla="*/ 10 h 1284"/>
                  <a:gd name="T6" fmla="*/ 3 w 160"/>
                  <a:gd name="T7" fmla="*/ 15 h 1284"/>
                  <a:gd name="T8" fmla="*/ 1 w 160"/>
                  <a:gd name="T9" fmla="*/ 20 h 1284"/>
                  <a:gd name="T10" fmla="*/ 1 w 160"/>
                  <a:gd name="T11" fmla="*/ 25 h 1284"/>
                  <a:gd name="T12" fmla="*/ 1 w 160"/>
                  <a:gd name="T13" fmla="*/ 29 h 1284"/>
                  <a:gd name="T14" fmla="*/ 1 w 160"/>
                  <a:gd name="T15" fmla="*/ 35 h 1284"/>
                  <a:gd name="T16" fmla="*/ 1 w 160"/>
                  <a:gd name="T17" fmla="*/ 40 h 1284"/>
                  <a:gd name="T18" fmla="*/ 1 w 160"/>
                  <a:gd name="T19" fmla="*/ 40 h 1284"/>
                  <a:gd name="T20" fmla="*/ 1 w 160"/>
                  <a:gd name="T21" fmla="*/ 40 h 1284"/>
                  <a:gd name="T22" fmla="*/ 1 w 160"/>
                  <a:gd name="T23" fmla="*/ 40 h 1284"/>
                  <a:gd name="T24" fmla="*/ 0 w 160"/>
                  <a:gd name="T25" fmla="*/ 40 h 1284"/>
                  <a:gd name="T26" fmla="*/ 1 w 160"/>
                  <a:gd name="T27" fmla="*/ 36 h 1284"/>
                  <a:gd name="T28" fmla="*/ 1 w 160"/>
                  <a:gd name="T29" fmla="*/ 30 h 1284"/>
                  <a:gd name="T30" fmla="*/ 1 w 160"/>
                  <a:gd name="T31" fmla="*/ 25 h 1284"/>
                  <a:gd name="T32" fmla="*/ 1 w 160"/>
                  <a:gd name="T33" fmla="*/ 20 h 1284"/>
                  <a:gd name="T34" fmla="*/ 1 w 160"/>
                  <a:gd name="T35" fmla="*/ 15 h 1284"/>
                  <a:gd name="T36" fmla="*/ 3 w 160"/>
                  <a:gd name="T37" fmla="*/ 10 h 1284"/>
                  <a:gd name="T38" fmla="*/ 3 w 160"/>
                  <a:gd name="T39" fmla="*/ 5 h 1284"/>
                  <a:gd name="T40" fmla="*/ 5 w 160"/>
                  <a:gd name="T41" fmla="*/ 0 h 1284"/>
                  <a:gd name="T42" fmla="*/ 5 w 160"/>
                  <a:gd name="T43" fmla="*/ 1 h 1284"/>
                  <a:gd name="T44" fmla="*/ 5 w 160"/>
                  <a:gd name="T45" fmla="*/ 1 h 1284"/>
                  <a:gd name="T46" fmla="*/ 5 w 160"/>
                  <a:gd name="T47" fmla="*/ 1 h 1284"/>
                  <a:gd name="T48" fmla="*/ 5 w 160"/>
                  <a:gd name="T49" fmla="*/ 1 h 12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0"/>
                  <a:gd name="T76" fmla="*/ 0 h 1284"/>
                  <a:gd name="T77" fmla="*/ 160 w 160"/>
                  <a:gd name="T78" fmla="*/ 1284 h 12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0" h="1284">
                    <a:moveTo>
                      <a:pt x="160" y="7"/>
                    </a:moveTo>
                    <a:lnTo>
                      <a:pt x="128" y="170"/>
                    </a:lnTo>
                    <a:lnTo>
                      <a:pt x="101" y="331"/>
                    </a:lnTo>
                    <a:lnTo>
                      <a:pt x="78" y="487"/>
                    </a:lnTo>
                    <a:lnTo>
                      <a:pt x="60" y="643"/>
                    </a:lnTo>
                    <a:lnTo>
                      <a:pt x="45" y="800"/>
                    </a:lnTo>
                    <a:lnTo>
                      <a:pt x="33" y="958"/>
                    </a:lnTo>
                    <a:lnTo>
                      <a:pt x="25" y="1118"/>
                    </a:lnTo>
                    <a:lnTo>
                      <a:pt x="21" y="1284"/>
                    </a:lnTo>
                    <a:lnTo>
                      <a:pt x="15" y="1284"/>
                    </a:lnTo>
                    <a:lnTo>
                      <a:pt x="10" y="1284"/>
                    </a:lnTo>
                    <a:lnTo>
                      <a:pt x="5" y="1284"/>
                    </a:lnTo>
                    <a:lnTo>
                      <a:pt x="0" y="1284"/>
                    </a:lnTo>
                    <a:lnTo>
                      <a:pt x="7" y="1121"/>
                    </a:lnTo>
                    <a:lnTo>
                      <a:pt x="16" y="961"/>
                    </a:lnTo>
                    <a:lnTo>
                      <a:pt x="29" y="802"/>
                    </a:lnTo>
                    <a:lnTo>
                      <a:pt x="44" y="643"/>
                    </a:lnTo>
                    <a:lnTo>
                      <a:pt x="62" y="485"/>
                    </a:lnTo>
                    <a:lnTo>
                      <a:pt x="84" y="326"/>
                    </a:lnTo>
                    <a:lnTo>
                      <a:pt x="110" y="165"/>
                    </a:lnTo>
                    <a:lnTo>
                      <a:pt x="138" y="0"/>
                    </a:lnTo>
                    <a:lnTo>
                      <a:pt x="144" y="1"/>
                    </a:lnTo>
                    <a:lnTo>
                      <a:pt x="150" y="3"/>
                    </a:lnTo>
                    <a:lnTo>
                      <a:pt x="154" y="5"/>
                    </a:lnTo>
                    <a:lnTo>
                      <a:pt x="160" y="7"/>
                    </a:lnTo>
                    <a:close/>
                  </a:path>
                </a:pathLst>
              </a:custGeom>
              <a:solidFill>
                <a:srgbClr val="5B3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0" name="Freeform 84"/>
              <p:cNvSpPr>
                <a:spLocks/>
              </p:cNvSpPr>
              <p:nvPr/>
            </p:nvSpPr>
            <p:spPr bwMode="auto">
              <a:xfrm flipH="1">
                <a:off x="2239" y="2269"/>
                <a:ext cx="79" cy="640"/>
              </a:xfrm>
              <a:custGeom>
                <a:avLst/>
                <a:gdLst>
                  <a:gd name="T0" fmla="*/ 5 w 158"/>
                  <a:gd name="T1" fmla="*/ 0 h 1281"/>
                  <a:gd name="T2" fmla="*/ 3 w 158"/>
                  <a:gd name="T3" fmla="*/ 5 h 1281"/>
                  <a:gd name="T4" fmla="*/ 3 w 158"/>
                  <a:gd name="T5" fmla="*/ 10 h 1281"/>
                  <a:gd name="T6" fmla="*/ 2 w 158"/>
                  <a:gd name="T7" fmla="*/ 15 h 1281"/>
                  <a:gd name="T8" fmla="*/ 1 w 158"/>
                  <a:gd name="T9" fmla="*/ 20 h 1281"/>
                  <a:gd name="T10" fmla="*/ 1 w 158"/>
                  <a:gd name="T11" fmla="*/ 24 h 1281"/>
                  <a:gd name="T12" fmla="*/ 1 w 158"/>
                  <a:gd name="T13" fmla="*/ 29 h 1281"/>
                  <a:gd name="T14" fmla="*/ 1 w 158"/>
                  <a:gd name="T15" fmla="*/ 34 h 1281"/>
                  <a:gd name="T16" fmla="*/ 1 w 158"/>
                  <a:gd name="T17" fmla="*/ 40 h 1281"/>
                  <a:gd name="T18" fmla="*/ 1 w 158"/>
                  <a:gd name="T19" fmla="*/ 40 h 1281"/>
                  <a:gd name="T20" fmla="*/ 1 w 158"/>
                  <a:gd name="T21" fmla="*/ 40 h 1281"/>
                  <a:gd name="T22" fmla="*/ 1 w 158"/>
                  <a:gd name="T23" fmla="*/ 40 h 1281"/>
                  <a:gd name="T24" fmla="*/ 0 w 158"/>
                  <a:gd name="T25" fmla="*/ 39 h 1281"/>
                  <a:gd name="T26" fmla="*/ 1 w 158"/>
                  <a:gd name="T27" fmla="*/ 34 h 1281"/>
                  <a:gd name="T28" fmla="*/ 1 w 158"/>
                  <a:gd name="T29" fmla="*/ 29 h 1281"/>
                  <a:gd name="T30" fmla="*/ 1 w 158"/>
                  <a:gd name="T31" fmla="*/ 24 h 1281"/>
                  <a:gd name="T32" fmla="*/ 1 w 158"/>
                  <a:gd name="T33" fmla="*/ 20 h 1281"/>
                  <a:gd name="T34" fmla="*/ 1 w 158"/>
                  <a:gd name="T35" fmla="*/ 15 h 1281"/>
                  <a:gd name="T36" fmla="*/ 2 w 158"/>
                  <a:gd name="T37" fmla="*/ 10 h 1281"/>
                  <a:gd name="T38" fmla="*/ 3 w 158"/>
                  <a:gd name="T39" fmla="*/ 5 h 1281"/>
                  <a:gd name="T40" fmla="*/ 5 w 158"/>
                  <a:gd name="T41" fmla="*/ 0 h 1281"/>
                  <a:gd name="T42" fmla="*/ 5 w 158"/>
                  <a:gd name="T43" fmla="*/ 0 h 1281"/>
                  <a:gd name="T44" fmla="*/ 5 w 158"/>
                  <a:gd name="T45" fmla="*/ 0 h 1281"/>
                  <a:gd name="T46" fmla="*/ 5 w 158"/>
                  <a:gd name="T47" fmla="*/ 0 h 1281"/>
                  <a:gd name="T48" fmla="*/ 5 w 158"/>
                  <a:gd name="T49" fmla="*/ 0 h 12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8"/>
                  <a:gd name="T76" fmla="*/ 0 h 1281"/>
                  <a:gd name="T77" fmla="*/ 158 w 158"/>
                  <a:gd name="T78" fmla="*/ 1281 h 12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8" h="1281">
                    <a:moveTo>
                      <a:pt x="158" y="5"/>
                    </a:moveTo>
                    <a:lnTo>
                      <a:pt x="127" y="169"/>
                    </a:lnTo>
                    <a:lnTo>
                      <a:pt x="99" y="329"/>
                    </a:lnTo>
                    <a:lnTo>
                      <a:pt x="77" y="486"/>
                    </a:lnTo>
                    <a:lnTo>
                      <a:pt x="59" y="641"/>
                    </a:lnTo>
                    <a:lnTo>
                      <a:pt x="44" y="797"/>
                    </a:lnTo>
                    <a:lnTo>
                      <a:pt x="32" y="955"/>
                    </a:lnTo>
                    <a:lnTo>
                      <a:pt x="24" y="1115"/>
                    </a:lnTo>
                    <a:lnTo>
                      <a:pt x="19" y="1281"/>
                    </a:lnTo>
                    <a:lnTo>
                      <a:pt x="14" y="1280"/>
                    </a:lnTo>
                    <a:lnTo>
                      <a:pt x="9" y="1280"/>
                    </a:lnTo>
                    <a:lnTo>
                      <a:pt x="5" y="1280"/>
                    </a:lnTo>
                    <a:lnTo>
                      <a:pt x="0" y="1279"/>
                    </a:lnTo>
                    <a:lnTo>
                      <a:pt x="7" y="1116"/>
                    </a:lnTo>
                    <a:lnTo>
                      <a:pt x="17" y="956"/>
                    </a:lnTo>
                    <a:lnTo>
                      <a:pt x="29" y="798"/>
                    </a:lnTo>
                    <a:lnTo>
                      <a:pt x="44" y="641"/>
                    </a:lnTo>
                    <a:lnTo>
                      <a:pt x="62" y="483"/>
                    </a:lnTo>
                    <a:lnTo>
                      <a:pt x="83" y="324"/>
                    </a:lnTo>
                    <a:lnTo>
                      <a:pt x="108" y="164"/>
                    </a:lnTo>
                    <a:lnTo>
                      <a:pt x="137" y="0"/>
                    </a:lnTo>
                    <a:lnTo>
                      <a:pt x="143" y="2"/>
                    </a:lnTo>
                    <a:lnTo>
                      <a:pt x="148" y="3"/>
                    </a:lnTo>
                    <a:lnTo>
                      <a:pt x="153" y="4"/>
                    </a:lnTo>
                    <a:lnTo>
                      <a:pt x="158" y="5"/>
                    </a:lnTo>
                    <a:close/>
                  </a:path>
                </a:pathLst>
              </a:custGeom>
              <a:solidFill>
                <a:srgbClr val="6B4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1" name="Freeform 85"/>
              <p:cNvSpPr>
                <a:spLocks/>
              </p:cNvSpPr>
              <p:nvPr/>
            </p:nvSpPr>
            <p:spPr bwMode="auto">
              <a:xfrm flipH="1">
                <a:off x="2236" y="2270"/>
                <a:ext cx="78" cy="639"/>
              </a:xfrm>
              <a:custGeom>
                <a:avLst/>
                <a:gdLst>
                  <a:gd name="T0" fmla="*/ 5 w 156"/>
                  <a:gd name="T1" fmla="*/ 1 h 1278"/>
                  <a:gd name="T2" fmla="*/ 3 w 156"/>
                  <a:gd name="T3" fmla="*/ 5 h 1278"/>
                  <a:gd name="T4" fmla="*/ 3 w 156"/>
                  <a:gd name="T5" fmla="*/ 10 h 1278"/>
                  <a:gd name="T6" fmla="*/ 2 w 156"/>
                  <a:gd name="T7" fmla="*/ 15 h 1278"/>
                  <a:gd name="T8" fmla="*/ 1 w 156"/>
                  <a:gd name="T9" fmla="*/ 20 h 1278"/>
                  <a:gd name="T10" fmla="*/ 1 w 156"/>
                  <a:gd name="T11" fmla="*/ 24 h 1278"/>
                  <a:gd name="T12" fmla="*/ 1 w 156"/>
                  <a:gd name="T13" fmla="*/ 29 h 1278"/>
                  <a:gd name="T14" fmla="*/ 1 w 156"/>
                  <a:gd name="T15" fmla="*/ 35 h 1278"/>
                  <a:gd name="T16" fmla="*/ 1 w 156"/>
                  <a:gd name="T17" fmla="*/ 40 h 1278"/>
                  <a:gd name="T18" fmla="*/ 1 w 156"/>
                  <a:gd name="T19" fmla="*/ 40 h 1278"/>
                  <a:gd name="T20" fmla="*/ 1 w 156"/>
                  <a:gd name="T21" fmla="*/ 40 h 1278"/>
                  <a:gd name="T22" fmla="*/ 1 w 156"/>
                  <a:gd name="T23" fmla="*/ 40 h 1278"/>
                  <a:gd name="T24" fmla="*/ 0 w 156"/>
                  <a:gd name="T25" fmla="*/ 40 h 1278"/>
                  <a:gd name="T26" fmla="*/ 1 w 156"/>
                  <a:gd name="T27" fmla="*/ 35 h 1278"/>
                  <a:gd name="T28" fmla="*/ 1 w 156"/>
                  <a:gd name="T29" fmla="*/ 29 h 1278"/>
                  <a:gd name="T30" fmla="*/ 1 w 156"/>
                  <a:gd name="T31" fmla="*/ 24 h 1278"/>
                  <a:gd name="T32" fmla="*/ 1 w 156"/>
                  <a:gd name="T33" fmla="*/ 20 h 1278"/>
                  <a:gd name="T34" fmla="*/ 1 w 156"/>
                  <a:gd name="T35" fmla="*/ 15 h 1278"/>
                  <a:gd name="T36" fmla="*/ 2 w 156"/>
                  <a:gd name="T37" fmla="*/ 10 h 1278"/>
                  <a:gd name="T38" fmla="*/ 3 w 156"/>
                  <a:gd name="T39" fmla="*/ 5 h 1278"/>
                  <a:gd name="T40" fmla="*/ 5 w 156"/>
                  <a:gd name="T41" fmla="*/ 0 h 1278"/>
                  <a:gd name="T42" fmla="*/ 5 w 156"/>
                  <a:gd name="T43" fmla="*/ 1 h 1278"/>
                  <a:gd name="T44" fmla="*/ 5 w 156"/>
                  <a:gd name="T45" fmla="*/ 1 h 1278"/>
                  <a:gd name="T46" fmla="*/ 5 w 156"/>
                  <a:gd name="T47" fmla="*/ 1 h 1278"/>
                  <a:gd name="T48" fmla="*/ 5 w 156"/>
                  <a:gd name="T49" fmla="*/ 1 h 12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78"/>
                  <a:gd name="T77" fmla="*/ 156 w 156"/>
                  <a:gd name="T78" fmla="*/ 1278 h 12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78">
                    <a:moveTo>
                      <a:pt x="156" y="4"/>
                    </a:moveTo>
                    <a:lnTo>
                      <a:pt x="125" y="168"/>
                    </a:lnTo>
                    <a:lnTo>
                      <a:pt x="99" y="327"/>
                    </a:lnTo>
                    <a:lnTo>
                      <a:pt x="76" y="484"/>
                    </a:lnTo>
                    <a:lnTo>
                      <a:pt x="58" y="639"/>
                    </a:lnTo>
                    <a:lnTo>
                      <a:pt x="44" y="794"/>
                    </a:lnTo>
                    <a:lnTo>
                      <a:pt x="32" y="952"/>
                    </a:lnTo>
                    <a:lnTo>
                      <a:pt x="24" y="1112"/>
                    </a:lnTo>
                    <a:lnTo>
                      <a:pt x="19" y="1278"/>
                    </a:lnTo>
                    <a:lnTo>
                      <a:pt x="14" y="1277"/>
                    </a:lnTo>
                    <a:lnTo>
                      <a:pt x="9" y="1276"/>
                    </a:lnTo>
                    <a:lnTo>
                      <a:pt x="5" y="1274"/>
                    </a:lnTo>
                    <a:lnTo>
                      <a:pt x="0" y="1273"/>
                    </a:lnTo>
                    <a:lnTo>
                      <a:pt x="8" y="1111"/>
                    </a:lnTo>
                    <a:lnTo>
                      <a:pt x="17" y="951"/>
                    </a:lnTo>
                    <a:lnTo>
                      <a:pt x="29" y="794"/>
                    </a:lnTo>
                    <a:lnTo>
                      <a:pt x="44" y="637"/>
                    </a:lnTo>
                    <a:lnTo>
                      <a:pt x="62" y="480"/>
                    </a:lnTo>
                    <a:lnTo>
                      <a:pt x="83" y="324"/>
                    </a:lnTo>
                    <a:lnTo>
                      <a:pt x="107" y="163"/>
                    </a:lnTo>
                    <a:lnTo>
                      <a:pt x="135" y="0"/>
                    </a:lnTo>
                    <a:lnTo>
                      <a:pt x="141" y="1"/>
                    </a:lnTo>
                    <a:lnTo>
                      <a:pt x="145" y="2"/>
                    </a:lnTo>
                    <a:lnTo>
                      <a:pt x="151" y="3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7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2" name="Freeform 86"/>
              <p:cNvSpPr>
                <a:spLocks/>
              </p:cNvSpPr>
              <p:nvPr/>
            </p:nvSpPr>
            <p:spPr bwMode="auto">
              <a:xfrm flipH="1">
                <a:off x="2233" y="2271"/>
                <a:ext cx="77" cy="638"/>
              </a:xfrm>
              <a:custGeom>
                <a:avLst/>
                <a:gdLst>
                  <a:gd name="T0" fmla="*/ 5 w 153"/>
                  <a:gd name="T1" fmla="*/ 1 h 1276"/>
                  <a:gd name="T2" fmla="*/ 4 w 153"/>
                  <a:gd name="T3" fmla="*/ 5 h 1276"/>
                  <a:gd name="T4" fmla="*/ 4 w 153"/>
                  <a:gd name="T5" fmla="*/ 10 h 1276"/>
                  <a:gd name="T6" fmla="*/ 3 w 153"/>
                  <a:gd name="T7" fmla="*/ 15 h 1276"/>
                  <a:gd name="T8" fmla="*/ 2 w 153"/>
                  <a:gd name="T9" fmla="*/ 20 h 1276"/>
                  <a:gd name="T10" fmla="*/ 2 w 153"/>
                  <a:gd name="T11" fmla="*/ 24 h 1276"/>
                  <a:gd name="T12" fmla="*/ 1 w 153"/>
                  <a:gd name="T13" fmla="*/ 29 h 1276"/>
                  <a:gd name="T14" fmla="*/ 1 w 153"/>
                  <a:gd name="T15" fmla="*/ 35 h 1276"/>
                  <a:gd name="T16" fmla="*/ 1 w 153"/>
                  <a:gd name="T17" fmla="*/ 40 h 1276"/>
                  <a:gd name="T18" fmla="*/ 0 w 153"/>
                  <a:gd name="T19" fmla="*/ 40 h 1276"/>
                  <a:gd name="T20" fmla="*/ 1 w 153"/>
                  <a:gd name="T21" fmla="*/ 35 h 1276"/>
                  <a:gd name="T22" fmla="*/ 1 w 153"/>
                  <a:gd name="T23" fmla="*/ 29 h 1276"/>
                  <a:gd name="T24" fmla="*/ 1 w 153"/>
                  <a:gd name="T25" fmla="*/ 24 h 1276"/>
                  <a:gd name="T26" fmla="*/ 2 w 153"/>
                  <a:gd name="T27" fmla="*/ 20 h 1276"/>
                  <a:gd name="T28" fmla="*/ 2 w 153"/>
                  <a:gd name="T29" fmla="*/ 14 h 1276"/>
                  <a:gd name="T30" fmla="*/ 3 w 153"/>
                  <a:gd name="T31" fmla="*/ 10 h 1276"/>
                  <a:gd name="T32" fmla="*/ 4 w 153"/>
                  <a:gd name="T33" fmla="*/ 5 h 1276"/>
                  <a:gd name="T34" fmla="*/ 5 w 153"/>
                  <a:gd name="T35" fmla="*/ 0 h 1276"/>
                  <a:gd name="T36" fmla="*/ 5 w 153"/>
                  <a:gd name="T37" fmla="*/ 1 h 12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3"/>
                  <a:gd name="T58" fmla="*/ 0 h 1276"/>
                  <a:gd name="T59" fmla="*/ 153 w 153"/>
                  <a:gd name="T60" fmla="*/ 1276 h 12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3" h="1276">
                    <a:moveTo>
                      <a:pt x="153" y="5"/>
                    </a:moveTo>
                    <a:lnTo>
                      <a:pt x="124" y="168"/>
                    </a:lnTo>
                    <a:lnTo>
                      <a:pt x="97" y="327"/>
                    </a:lnTo>
                    <a:lnTo>
                      <a:pt x="75" y="483"/>
                    </a:lnTo>
                    <a:lnTo>
                      <a:pt x="57" y="639"/>
                    </a:lnTo>
                    <a:lnTo>
                      <a:pt x="43" y="793"/>
                    </a:lnTo>
                    <a:lnTo>
                      <a:pt x="31" y="950"/>
                    </a:lnTo>
                    <a:lnTo>
                      <a:pt x="23" y="1110"/>
                    </a:lnTo>
                    <a:lnTo>
                      <a:pt x="18" y="1276"/>
                    </a:lnTo>
                    <a:lnTo>
                      <a:pt x="0" y="1269"/>
                    </a:lnTo>
                    <a:lnTo>
                      <a:pt x="8" y="1106"/>
                    </a:lnTo>
                    <a:lnTo>
                      <a:pt x="18" y="947"/>
                    </a:lnTo>
                    <a:lnTo>
                      <a:pt x="30" y="791"/>
                    </a:lnTo>
                    <a:lnTo>
                      <a:pt x="44" y="635"/>
                    </a:lnTo>
                    <a:lnTo>
                      <a:pt x="61" y="479"/>
                    </a:lnTo>
                    <a:lnTo>
                      <a:pt x="82" y="323"/>
                    </a:lnTo>
                    <a:lnTo>
                      <a:pt x="106" y="162"/>
                    </a:lnTo>
                    <a:lnTo>
                      <a:pt x="134" y="0"/>
                    </a:lnTo>
                    <a:lnTo>
                      <a:pt x="153" y="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3" name="Freeform 87"/>
              <p:cNvSpPr>
                <a:spLocks/>
              </p:cNvSpPr>
              <p:nvPr/>
            </p:nvSpPr>
            <p:spPr bwMode="auto">
              <a:xfrm flipH="1">
                <a:off x="2211" y="2291"/>
                <a:ext cx="79" cy="616"/>
              </a:xfrm>
              <a:custGeom>
                <a:avLst/>
                <a:gdLst>
                  <a:gd name="T0" fmla="*/ 5 w 156"/>
                  <a:gd name="T1" fmla="*/ 1 h 1232"/>
                  <a:gd name="T2" fmla="*/ 5 w 156"/>
                  <a:gd name="T3" fmla="*/ 5 h 1232"/>
                  <a:gd name="T4" fmla="*/ 4 w 156"/>
                  <a:gd name="T5" fmla="*/ 9 h 1232"/>
                  <a:gd name="T6" fmla="*/ 4 w 156"/>
                  <a:gd name="T7" fmla="*/ 13 h 1232"/>
                  <a:gd name="T8" fmla="*/ 3 w 156"/>
                  <a:gd name="T9" fmla="*/ 18 h 1232"/>
                  <a:gd name="T10" fmla="*/ 3 w 156"/>
                  <a:gd name="T11" fmla="*/ 22 h 1232"/>
                  <a:gd name="T12" fmla="*/ 2 w 156"/>
                  <a:gd name="T13" fmla="*/ 27 h 1232"/>
                  <a:gd name="T14" fmla="*/ 2 w 156"/>
                  <a:gd name="T15" fmla="*/ 33 h 1232"/>
                  <a:gd name="T16" fmla="*/ 2 w 156"/>
                  <a:gd name="T17" fmla="*/ 38 h 1232"/>
                  <a:gd name="T18" fmla="*/ 2 w 156"/>
                  <a:gd name="T19" fmla="*/ 38 h 1232"/>
                  <a:gd name="T20" fmla="*/ 1 w 156"/>
                  <a:gd name="T21" fmla="*/ 39 h 1232"/>
                  <a:gd name="T22" fmla="*/ 1 w 156"/>
                  <a:gd name="T23" fmla="*/ 39 h 1232"/>
                  <a:gd name="T24" fmla="*/ 1 w 156"/>
                  <a:gd name="T25" fmla="*/ 39 h 1232"/>
                  <a:gd name="T26" fmla="*/ 1 w 156"/>
                  <a:gd name="T27" fmla="*/ 39 h 1232"/>
                  <a:gd name="T28" fmla="*/ 1 w 156"/>
                  <a:gd name="T29" fmla="*/ 39 h 1232"/>
                  <a:gd name="T30" fmla="*/ 1 w 156"/>
                  <a:gd name="T31" fmla="*/ 39 h 1232"/>
                  <a:gd name="T32" fmla="*/ 0 w 156"/>
                  <a:gd name="T33" fmla="*/ 39 h 1232"/>
                  <a:gd name="T34" fmla="*/ 1 w 156"/>
                  <a:gd name="T35" fmla="*/ 34 h 1232"/>
                  <a:gd name="T36" fmla="*/ 1 w 156"/>
                  <a:gd name="T37" fmla="*/ 28 h 1232"/>
                  <a:gd name="T38" fmla="*/ 1 w 156"/>
                  <a:gd name="T39" fmla="*/ 23 h 1232"/>
                  <a:gd name="T40" fmla="*/ 2 w 156"/>
                  <a:gd name="T41" fmla="*/ 19 h 1232"/>
                  <a:gd name="T42" fmla="*/ 2 w 156"/>
                  <a:gd name="T43" fmla="*/ 14 h 1232"/>
                  <a:gd name="T44" fmla="*/ 3 w 156"/>
                  <a:gd name="T45" fmla="*/ 10 h 1232"/>
                  <a:gd name="T46" fmla="*/ 4 w 156"/>
                  <a:gd name="T47" fmla="*/ 5 h 1232"/>
                  <a:gd name="T48" fmla="*/ 5 w 156"/>
                  <a:gd name="T49" fmla="*/ 0 h 1232"/>
                  <a:gd name="T50" fmla="*/ 5 w 156"/>
                  <a:gd name="T51" fmla="*/ 1 h 1232"/>
                  <a:gd name="T52" fmla="*/ 5 w 156"/>
                  <a:gd name="T53" fmla="*/ 1 h 1232"/>
                  <a:gd name="T54" fmla="*/ 5 w 156"/>
                  <a:gd name="T55" fmla="*/ 1 h 1232"/>
                  <a:gd name="T56" fmla="*/ 5 w 156"/>
                  <a:gd name="T57" fmla="*/ 1 h 12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6"/>
                  <a:gd name="T88" fmla="*/ 0 h 1232"/>
                  <a:gd name="T89" fmla="*/ 156 w 156"/>
                  <a:gd name="T90" fmla="*/ 1232 h 12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6" h="1232">
                    <a:moveTo>
                      <a:pt x="156" y="50"/>
                    </a:moveTo>
                    <a:lnTo>
                      <a:pt x="135" y="162"/>
                    </a:lnTo>
                    <a:lnTo>
                      <a:pt x="117" y="285"/>
                    </a:lnTo>
                    <a:lnTo>
                      <a:pt x="99" y="420"/>
                    </a:lnTo>
                    <a:lnTo>
                      <a:pt x="83" y="564"/>
                    </a:lnTo>
                    <a:lnTo>
                      <a:pt x="68" y="717"/>
                    </a:lnTo>
                    <a:lnTo>
                      <a:pt x="55" y="877"/>
                    </a:lnTo>
                    <a:lnTo>
                      <a:pt x="45" y="1043"/>
                    </a:lnTo>
                    <a:lnTo>
                      <a:pt x="38" y="1214"/>
                    </a:lnTo>
                    <a:lnTo>
                      <a:pt x="33" y="1216"/>
                    </a:lnTo>
                    <a:lnTo>
                      <a:pt x="28" y="1218"/>
                    </a:lnTo>
                    <a:lnTo>
                      <a:pt x="24" y="1221"/>
                    </a:lnTo>
                    <a:lnTo>
                      <a:pt x="19" y="1223"/>
                    </a:lnTo>
                    <a:lnTo>
                      <a:pt x="13" y="1225"/>
                    </a:lnTo>
                    <a:lnTo>
                      <a:pt x="9" y="1228"/>
                    </a:lnTo>
                    <a:lnTo>
                      <a:pt x="4" y="1230"/>
                    </a:lnTo>
                    <a:lnTo>
                      <a:pt x="0" y="1232"/>
                    </a:lnTo>
                    <a:lnTo>
                      <a:pt x="3" y="1074"/>
                    </a:lnTo>
                    <a:lnTo>
                      <a:pt x="11" y="919"/>
                    </a:lnTo>
                    <a:lnTo>
                      <a:pt x="25" y="765"/>
                    </a:lnTo>
                    <a:lnTo>
                      <a:pt x="42" y="613"/>
                    </a:lnTo>
                    <a:lnTo>
                      <a:pt x="63" y="461"/>
                    </a:lnTo>
                    <a:lnTo>
                      <a:pt x="87" y="309"/>
                    </a:lnTo>
                    <a:lnTo>
                      <a:pt x="112" y="156"/>
                    </a:lnTo>
                    <a:lnTo>
                      <a:pt x="139" y="0"/>
                    </a:lnTo>
                    <a:lnTo>
                      <a:pt x="144" y="13"/>
                    </a:lnTo>
                    <a:lnTo>
                      <a:pt x="148" y="24"/>
                    </a:lnTo>
                    <a:lnTo>
                      <a:pt x="152" y="37"/>
                    </a:lnTo>
                    <a:lnTo>
                      <a:pt x="156" y="50"/>
                    </a:lnTo>
                    <a:close/>
                  </a:path>
                </a:pathLst>
              </a:custGeom>
              <a:solidFill>
                <a:srgbClr val="00334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4" name="Freeform 88"/>
              <p:cNvSpPr>
                <a:spLocks/>
              </p:cNvSpPr>
              <p:nvPr/>
            </p:nvSpPr>
            <p:spPr bwMode="auto">
              <a:xfrm flipH="1">
                <a:off x="2209" y="2293"/>
                <a:ext cx="77" cy="612"/>
              </a:xfrm>
              <a:custGeom>
                <a:avLst/>
                <a:gdLst>
                  <a:gd name="T0" fmla="*/ 5 w 154"/>
                  <a:gd name="T1" fmla="*/ 2 h 1223"/>
                  <a:gd name="T2" fmla="*/ 5 w 154"/>
                  <a:gd name="T3" fmla="*/ 5 h 1223"/>
                  <a:gd name="T4" fmla="*/ 3 w 154"/>
                  <a:gd name="T5" fmla="*/ 9 h 1223"/>
                  <a:gd name="T6" fmla="*/ 3 w 154"/>
                  <a:gd name="T7" fmla="*/ 14 h 1223"/>
                  <a:gd name="T8" fmla="*/ 2 w 154"/>
                  <a:gd name="T9" fmla="*/ 18 h 1223"/>
                  <a:gd name="T10" fmla="*/ 2 w 154"/>
                  <a:gd name="T11" fmla="*/ 23 h 1223"/>
                  <a:gd name="T12" fmla="*/ 1 w 154"/>
                  <a:gd name="T13" fmla="*/ 28 h 1223"/>
                  <a:gd name="T14" fmla="*/ 1 w 154"/>
                  <a:gd name="T15" fmla="*/ 33 h 1223"/>
                  <a:gd name="T16" fmla="*/ 1 w 154"/>
                  <a:gd name="T17" fmla="*/ 38 h 1223"/>
                  <a:gd name="T18" fmla="*/ 1 w 154"/>
                  <a:gd name="T19" fmla="*/ 38 h 1223"/>
                  <a:gd name="T20" fmla="*/ 1 w 154"/>
                  <a:gd name="T21" fmla="*/ 38 h 1223"/>
                  <a:gd name="T22" fmla="*/ 1 w 154"/>
                  <a:gd name="T23" fmla="*/ 38 h 1223"/>
                  <a:gd name="T24" fmla="*/ 1 w 154"/>
                  <a:gd name="T25" fmla="*/ 38 h 1223"/>
                  <a:gd name="T26" fmla="*/ 1 w 154"/>
                  <a:gd name="T27" fmla="*/ 38 h 1223"/>
                  <a:gd name="T28" fmla="*/ 1 w 154"/>
                  <a:gd name="T29" fmla="*/ 39 h 1223"/>
                  <a:gd name="T30" fmla="*/ 1 w 154"/>
                  <a:gd name="T31" fmla="*/ 39 h 1223"/>
                  <a:gd name="T32" fmla="*/ 0 w 154"/>
                  <a:gd name="T33" fmla="*/ 39 h 1223"/>
                  <a:gd name="T34" fmla="*/ 1 w 154"/>
                  <a:gd name="T35" fmla="*/ 34 h 1223"/>
                  <a:gd name="T36" fmla="*/ 1 w 154"/>
                  <a:gd name="T37" fmla="*/ 29 h 1223"/>
                  <a:gd name="T38" fmla="*/ 1 w 154"/>
                  <a:gd name="T39" fmla="*/ 24 h 1223"/>
                  <a:gd name="T40" fmla="*/ 1 w 154"/>
                  <a:gd name="T41" fmla="*/ 19 h 1223"/>
                  <a:gd name="T42" fmla="*/ 1 w 154"/>
                  <a:gd name="T43" fmla="*/ 15 h 1223"/>
                  <a:gd name="T44" fmla="*/ 2 w 154"/>
                  <a:gd name="T45" fmla="*/ 10 h 1223"/>
                  <a:gd name="T46" fmla="*/ 3 w 154"/>
                  <a:gd name="T47" fmla="*/ 5 h 1223"/>
                  <a:gd name="T48" fmla="*/ 5 w 154"/>
                  <a:gd name="T49" fmla="*/ 0 h 1223"/>
                  <a:gd name="T50" fmla="*/ 5 w 154"/>
                  <a:gd name="T51" fmla="*/ 1 h 1223"/>
                  <a:gd name="T52" fmla="*/ 5 w 154"/>
                  <a:gd name="T53" fmla="*/ 1 h 1223"/>
                  <a:gd name="T54" fmla="*/ 5 w 154"/>
                  <a:gd name="T55" fmla="*/ 2 h 1223"/>
                  <a:gd name="T56" fmla="*/ 5 w 154"/>
                  <a:gd name="T57" fmla="*/ 2 h 12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4"/>
                  <a:gd name="T88" fmla="*/ 0 h 1223"/>
                  <a:gd name="T89" fmla="*/ 154 w 154"/>
                  <a:gd name="T90" fmla="*/ 1223 h 122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4" h="1223">
                    <a:moveTo>
                      <a:pt x="154" y="47"/>
                    </a:moveTo>
                    <a:lnTo>
                      <a:pt x="133" y="160"/>
                    </a:lnTo>
                    <a:lnTo>
                      <a:pt x="114" y="285"/>
                    </a:lnTo>
                    <a:lnTo>
                      <a:pt x="96" y="418"/>
                    </a:lnTo>
                    <a:lnTo>
                      <a:pt x="79" y="561"/>
                    </a:lnTo>
                    <a:lnTo>
                      <a:pt x="65" y="712"/>
                    </a:lnTo>
                    <a:lnTo>
                      <a:pt x="52" y="871"/>
                    </a:lnTo>
                    <a:lnTo>
                      <a:pt x="42" y="1035"/>
                    </a:lnTo>
                    <a:lnTo>
                      <a:pt x="35" y="1206"/>
                    </a:lnTo>
                    <a:lnTo>
                      <a:pt x="31" y="1208"/>
                    </a:lnTo>
                    <a:lnTo>
                      <a:pt x="26" y="1210"/>
                    </a:lnTo>
                    <a:lnTo>
                      <a:pt x="21" y="1212"/>
                    </a:lnTo>
                    <a:lnTo>
                      <a:pt x="18" y="1214"/>
                    </a:lnTo>
                    <a:lnTo>
                      <a:pt x="13" y="1216"/>
                    </a:lnTo>
                    <a:lnTo>
                      <a:pt x="9" y="1218"/>
                    </a:lnTo>
                    <a:lnTo>
                      <a:pt x="4" y="1221"/>
                    </a:lnTo>
                    <a:lnTo>
                      <a:pt x="0" y="1223"/>
                    </a:lnTo>
                    <a:lnTo>
                      <a:pt x="3" y="1065"/>
                    </a:lnTo>
                    <a:lnTo>
                      <a:pt x="12" y="910"/>
                    </a:lnTo>
                    <a:lnTo>
                      <a:pt x="25" y="759"/>
                    </a:lnTo>
                    <a:lnTo>
                      <a:pt x="42" y="608"/>
                    </a:lnTo>
                    <a:lnTo>
                      <a:pt x="62" y="459"/>
                    </a:lnTo>
                    <a:lnTo>
                      <a:pt x="85" y="308"/>
                    </a:lnTo>
                    <a:lnTo>
                      <a:pt x="109" y="156"/>
                    </a:lnTo>
                    <a:lnTo>
                      <a:pt x="135" y="0"/>
                    </a:lnTo>
                    <a:lnTo>
                      <a:pt x="140" y="11"/>
                    </a:lnTo>
                    <a:lnTo>
                      <a:pt x="145" y="23"/>
                    </a:lnTo>
                    <a:lnTo>
                      <a:pt x="149" y="36"/>
                    </a:lnTo>
                    <a:lnTo>
                      <a:pt x="154" y="47"/>
                    </a:lnTo>
                    <a:close/>
                  </a:path>
                </a:pathLst>
              </a:custGeom>
              <a:solidFill>
                <a:srgbClr val="0035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5" name="Freeform 89"/>
              <p:cNvSpPr>
                <a:spLocks/>
              </p:cNvSpPr>
              <p:nvPr/>
            </p:nvSpPr>
            <p:spPr bwMode="auto">
              <a:xfrm flipH="1">
                <a:off x="2207" y="2297"/>
                <a:ext cx="76" cy="606"/>
              </a:xfrm>
              <a:custGeom>
                <a:avLst/>
                <a:gdLst>
                  <a:gd name="T0" fmla="*/ 5 w 151"/>
                  <a:gd name="T1" fmla="*/ 1 h 1212"/>
                  <a:gd name="T2" fmla="*/ 5 w 151"/>
                  <a:gd name="T3" fmla="*/ 5 h 1212"/>
                  <a:gd name="T4" fmla="*/ 4 w 151"/>
                  <a:gd name="T5" fmla="*/ 9 h 1212"/>
                  <a:gd name="T6" fmla="*/ 3 w 151"/>
                  <a:gd name="T7" fmla="*/ 13 h 1212"/>
                  <a:gd name="T8" fmla="*/ 3 w 151"/>
                  <a:gd name="T9" fmla="*/ 18 h 1212"/>
                  <a:gd name="T10" fmla="*/ 2 w 151"/>
                  <a:gd name="T11" fmla="*/ 22 h 1212"/>
                  <a:gd name="T12" fmla="*/ 2 w 151"/>
                  <a:gd name="T13" fmla="*/ 26 h 1212"/>
                  <a:gd name="T14" fmla="*/ 2 w 151"/>
                  <a:gd name="T15" fmla="*/ 33 h 1212"/>
                  <a:gd name="T16" fmla="*/ 2 w 151"/>
                  <a:gd name="T17" fmla="*/ 38 h 1212"/>
                  <a:gd name="T18" fmla="*/ 1 w 151"/>
                  <a:gd name="T19" fmla="*/ 38 h 1212"/>
                  <a:gd name="T20" fmla="*/ 1 w 151"/>
                  <a:gd name="T21" fmla="*/ 38 h 1212"/>
                  <a:gd name="T22" fmla="*/ 1 w 151"/>
                  <a:gd name="T23" fmla="*/ 38 h 1212"/>
                  <a:gd name="T24" fmla="*/ 0 w 151"/>
                  <a:gd name="T25" fmla="*/ 38 h 1212"/>
                  <a:gd name="T26" fmla="*/ 1 w 151"/>
                  <a:gd name="T27" fmla="*/ 33 h 1212"/>
                  <a:gd name="T28" fmla="*/ 1 w 151"/>
                  <a:gd name="T29" fmla="*/ 28 h 1212"/>
                  <a:gd name="T30" fmla="*/ 1 w 151"/>
                  <a:gd name="T31" fmla="*/ 23 h 1212"/>
                  <a:gd name="T32" fmla="*/ 2 w 151"/>
                  <a:gd name="T33" fmla="*/ 19 h 1212"/>
                  <a:gd name="T34" fmla="*/ 2 w 151"/>
                  <a:gd name="T35" fmla="*/ 14 h 1212"/>
                  <a:gd name="T36" fmla="*/ 3 w 151"/>
                  <a:gd name="T37" fmla="*/ 9 h 1212"/>
                  <a:gd name="T38" fmla="*/ 4 w 151"/>
                  <a:gd name="T39" fmla="*/ 5 h 1212"/>
                  <a:gd name="T40" fmla="*/ 5 w 151"/>
                  <a:gd name="T41" fmla="*/ 0 h 1212"/>
                  <a:gd name="T42" fmla="*/ 5 w 151"/>
                  <a:gd name="T43" fmla="*/ 1 h 1212"/>
                  <a:gd name="T44" fmla="*/ 5 w 151"/>
                  <a:gd name="T45" fmla="*/ 1 h 1212"/>
                  <a:gd name="T46" fmla="*/ 5 w 151"/>
                  <a:gd name="T47" fmla="*/ 1 h 1212"/>
                  <a:gd name="T48" fmla="*/ 5 w 151"/>
                  <a:gd name="T49" fmla="*/ 1 h 12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1212"/>
                  <a:gd name="T77" fmla="*/ 151 w 151"/>
                  <a:gd name="T78" fmla="*/ 1212 h 12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1212">
                    <a:moveTo>
                      <a:pt x="151" y="44"/>
                    </a:moveTo>
                    <a:lnTo>
                      <a:pt x="131" y="159"/>
                    </a:lnTo>
                    <a:lnTo>
                      <a:pt x="111" y="283"/>
                    </a:lnTo>
                    <a:lnTo>
                      <a:pt x="94" y="416"/>
                    </a:lnTo>
                    <a:lnTo>
                      <a:pt x="78" y="558"/>
                    </a:lnTo>
                    <a:lnTo>
                      <a:pt x="63" y="706"/>
                    </a:lnTo>
                    <a:lnTo>
                      <a:pt x="51" y="863"/>
                    </a:lnTo>
                    <a:lnTo>
                      <a:pt x="41" y="1027"/>
                    </a:lnTo>
                    <a:lnTo>
                      <a:pt x="34" y="1196"/>
                    </a:lnTo>
                    <a:lnTo>
                      <a:pt x="26" y="1201"/>
                    </a:lnTo>
                    <a:lnTo>
                      <a:pt x="18" y="1204"/>
                    </a:lnTo>
                    <a:lnTo>
                      <a:pt x="8" y="1208"/>
                    </a:lnTo>
                    <a:lnTo>
                      <a:pt x="0" y="1212"/>
                    </a:lnTo>
                    <a:lnTo>
                      <a:pt x="4" y="1054"/>
                    </a:lnTo>
                    <a:lnTo>
                      <a:pt x="13" y="902"/>
                    </a:lnTo>
                    <a:lnTo>
                      <a:pt x="26" y="751"/>
                    </a:lnTo>
                    <a:lnTo>
                      <a:pt x="42" y="603"/>
                    </a:lnTo>
                    <a:lnTo>
                      <a:pt x="61" y="455"/>
                    </a:lnTo>
                    <a:lnTo>
                      <a:pt x="83" y="305"/>
                    </a:lnTo>
                    <a:lnTo>
                      <a:pt x="108" y="154"/>
                    </a:lnTo>
                    <a:lnTo>
                      <a:pt x="133" y="0"/>
                    </a:lnTo>
                    <a:lnTo>
                      <a:pt x="137" y="11"/>
                    </a:lnTo>
                    <a:lnTo>
                      <a:pt x="142" y="22"/>
                    </a:lnTo>
                    <a:lnTo>
                      <a:pt x="147" y="32"/>
                    </a:lnTo>
                    <a:lnTo>
                      <a:pt x="151" y="44"/>
                    </a:lnTo>
                    <a:close/>
                  </a:path>
                </a:pathLst>
              </a:custGeom>
              <a:solidFill>
                <a:srgbClr val="0035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6" name="Freeform 90"/>
              <p:cNvSpPr>
                <a:spLocks/>
              </p:cNvSpPr>
              <p:nvPr/>
            </p:nvSpPr>
            <p:spPr bwMode="auto">
              <a:xfrm flipH="1">
                <a:off x="2204" y="2303"/>
                <a:ext cx="72" cy="597"/>
              </a:xfrm>
              <a:custGeom>
                <a:avLst/>
                <a:gdLst>
                  <a:gd name="T0" fmla="*/ 5 w 144"/>
                  <a:gd name="T1" fmla="*/ 2 h 1192"/>
                  <a:gd name="T2" fmla="*/ 3 w 144"/>
                  <a:gd name="T3" fmla="*/ 5 h 1192"/>
                  <a:gd name="T4" fmla="*/ 3 w 144"/>
                  <a:gd name="T5" fmla="*/ 9 h 1192"/>
                  <a:gd name="T6" fmla="*/ 2 w 144"/>
                  <a:gd name="T7" fmla="*/ 13 h 1192"/>
                  <a:gd name="T8" fmla="*/ 2 w 144"/>
                  <a:gd name="T9" fmla="*/ 18 h 1192"/>
                  <a:gd name="T10" fmla="*/ 1 w 144"/>
                  <a:gd name="T11" fmla="*/ 22 h 1192"/>
                  <a:gd name="T12" fmla="*/ 1 w 144"/>
                  <a:gd name="T13" fmla="*/ 27 h 1192"/>
                  <a:gd name="T14" fmla="*/ 1 w 144"/>
                  <a:gd name="T15" fmla="*/ 32 h 1192"/>
                  <a:gd name="T16" fmla="*/ 1 w 144"/>
                  <a:gd name="T17" fmla="*/ 37 h 1192"/>
                  <a:gd name="T18" fmla="*/ 1 w 144"/>
                  <a:gd name="T19" fmla="*/ 37 h 1192"/>
                  <a:gd name="T20" fmla="*/ 1 w 144"/>
                  <a:gd name="T21" fmla="*/ 38 h 1192"/>
                  <a:gd name="T22" fmla="*/ 1 w 144"/>
                  <a:gd name="T23" fmla="*/ 38 h 1192"/>
                  <a:gd name="T24" fmla="*/ 0 w 144"/>
                  <a:gd name="T25" fmla="*/ 38 h 1192"/>
                  <a:gd name="T26" fmla="*/ 1 w 144"/>
                  <a:gd name="T27" fmla="*/ 33 h 1192"/>
                  <a:gd name="T28" fmla="*/ 1 w 144"/>
                  <a:gd name="T29" fmla="*/ 28 h 1192"/>
                  <a:gd name="T30" fmla="*/ 1 w 144"/>
                  <a:gd name="T31" fmla="*/ 24 h 1192"/>
                  <a:gd name="T32" fmla="*/ 1 w 144"/>
                  <a:gd name="T33" fmla="*/ 19 h 1192"/>
                  <a:gd name="T34" fmla="*/ 1 w 144"/>
                  <a:gd name="T35" fmla="*/ 15 h 1192"/>
                  <a:gd name="T36" fmla="*/ 2 w 144"/>
                  <a:gd name="T37" fmla="*/ 10 h 1192"/>
                  <a:gd name="T38" fmla="*/ 3 w 144"/>
                  <a:gd name="T39" fmla="*/ 5 h 1192"/>
                  <a:gd name="T40" fmla="*/ 3 w 144"/>
                  <a:gd name="T41" fmla="*/ 0 h 1192"/>
                  <a:gd name="T42" fmla="*/ 5 w 144"/>
                  <a:gd name="T43" fmla="*/ 1 h 1192"/>
                  <a:gd name="T44" fmla="*/ 5 w 144"/>
                  <a:gd name="T45" fmla="*/ 1 h 1192"/>
                  <a:gd name="T46" fmla="*/ 5 w 144"/>
                  <a:gd name="T47" fmla="*/ 1 h 1192"/>
                  <a:gd name="T48" fmla="*/ 5 w 144"/>
                  <a:gd name="T49" fmla="*/ 2 h 11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192"/>
                  <a:gd name="T77" fmla="*/ 144 w 144"/>
                  <a:gd name="T78" fmla="*/ 1192 h 11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192">
                    <a:moveTo>
                      <a:pt x="144" y="39"/>
                    </a:moveTo>
                    <a:lnTo>
                      <a:pt x="123" y="157"/>
                    </a:lnTo>
                    <a:lnTo>
                      <a:pt x="105" y="282"/>
                    </a:lnTo>
                    <a:lnTo>
                      <a:pt x="87" y="413"/>
                    </a:lnTo>
                    <a:lnTo>
                      <a:pt x="72" y="552"/>
                    </a:lnTo>
                    <a:lnTo>
                      <a:pt x="58" y="697"/>
                    </a:lnTo>
                    <a:lnTo>
                      <a:pt x="46" y="850"/>
                    </a:lnTo>
                    <a:lnTo>
                      <a:pt x="37" y="1010"/>
                    </a:lnTo>
                    <a:lnTo>
                      <a:pt x="30" y="1179"/>
                    </a:lnTo>
                    <a:lnTo>
                      <a:pt x="22" y="1182"/>
                    </a:lnTo>
                    <a:lnTo>
                      <a:pt x="15" y="1186"/>
                    </a:lnTo>
                    <a:lnTo>
                      <a:pt x="8" y="1189"/>
                    </a:lnTo>
                    <a:lnTo>
                      <a:pt x="0" y="1192"/>
                    </a:lnTo>
                    <a:lnTo>
                      <a:pt x="5" y="1036"/>
                    </a:lnTo>
                    <a:lnTo>
                      <a:pt x="13" y="886"/>
                    </a:lnTo>
                    <a:lnTo>
                      <a:pt x="24" y="738"/>
                    </a:lnTo>
                    <a:lnTo>
                      <a:pt x="41" y="593"/>
                    </a:lnTo>
                    <a:lnTo>
                      <a:pt x="58" y="449"/>
                    </a:lnTo>
                    <a:lnTo>
                      <a:pt x="79" y="303"/>
                    </a:lnTo>
                    <a:lnTo>
                      <a:pt x="102" y="154"/>
                    </a:lnTo>
                    <a:lnTo>
                      <a:pt x="126" y="0"/>
                    </a:lnTo>
                    <a:lnTo>
                      <a:pt x="130" y="9"/>
                    </a:lnTo>
                    <a:lnTo>
                      <a:pt x="135" y="19"/>
                    </a:lnTo>
                    <a:lnTo>
                      <a:pt x="140" y="28"/>
                    </a:lnTo>
                    <a:lnTo>
                      <a:pt x="144" y="39"/>
                    </a:lnTo>
                    <a:close/>
                  </a:path>
                </a:pathLst>
              </a:custGeom>
              <a:solidFill>
                <a:srgbClr val="1C3A1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7" name="Freeform 91"/>
              <p:cNvSpPr>
                <a:spLocks/>
              </p:cNvSpPr>
              <p:nvPr/>
            </p:nvSpPr>
            <p:spPr bwMode="auto">
              <a:xfrm flipH="1">
                <a:off x="2202" y="2306"/>
                <a:ext cx="70" cy="592"/>
              </a:xfrm>
              <a:custGeom>
                <a:avLst/>
                <a:gdLst>
                  <a:gd name="T0" fmla="*/ 4 w 141"/>
                  <a:gd name="T1" fmla="*/ 1 h 1184"/>
                  <a:gd name="T2" fmla="*/ 3 w 141"/>
                  <a:gd name="T3" fmla="*/ 5 h 1184"/>
                  <a:gd name="T4" fmla="*/ 3 w 141"/>
                  <a:gd name="T5" fmla="*/ 9 h 1184"/>
                  <a:gd name="T6" fmla="*/ 2 w 141"/>
                  <a:gd name="T7" fmla="*/ 12 h 1184"/>
                  <a:gd name="T8" fmla="*/ 2 w 141"/>
                  <a:gd name="T9" fmla="*/ 18 h 1184"/>
                  <a:gd name="T10" fmla="*/ 1 w 141"/>
                  <a:gd name="T11" fmla="*/ 21 h 1184"/>
                  <a:gd name="T12" fmla="*/ 1 w 141"/>
                  <a:gd name="T13" fmla="*/ 26 h 1184"/>
                  <a:gd name="T14" fmla="*/ 1 w 141"/>
                  <a:gd name="T15" fmla="*/ 31 h 1184"/>
                  <a:gd name="T16" fmla="*/ 0 w 141"/>
                  <a:gd name="T17" fmla="*/ 37 h 1184"/>
                  <a:gd name="T18" fmla="*/ 0 w 141"/>
                  <a:gd name="T19" fmla="*/ 37 h 1184"/>
                  <a:gd name="T20" fmla="*/ 0 w 141"/>
                  <a:gd name="T21" fmla="*/ 37 h 1184"/>
                  <a:gd name="T22" fmla="*/ 0 w 141"/>
                  <a:gd name="T23" fmla="*/ 37 h 1184"/>
                  <a:gd name="T24" fmla="*/ 0 w 141"/>
                  <a:gd name="T25" fmla="*/ 37 h 1184"/>
                  <a:gd name="T26" fmla="*/ 0 w 141"/>
                  <a:gd name="T27" fmla="*/ 33 h 1184"/>
                  <a:gd name="T28" fmla="*/ 0 w 141"/>
                  <a:gd name="T29" fmla="*/ 27 h 1184"/>
                  <a:gd name="T30" fmla="*/ 0 w 141"/>
                  <a:gd name="T31" fmla="*/ 22 h 1184"/>
                  <a:gd name="T32" fmla="*/ 1 w 141"/>
                  <a:gd name="T33" fmla="*/ 19 h 1184"/>
                  <a:gd name="T34" fmla="*/ 1 w 141"/>
                  <a:gd name="T35" fmla="*/ 13 h 1184"/>
                  <a:gd name="T36" fmla="*/ 2 w 141"/>
                  <a:gd name="T37" fmla="*/ 9 h 1184"/>
                  <a:gd name="T38" fmla="*/ 3 w 141"/>
                  <a:gd name="T39" fmla="*/ 5 h 1184"/>
                  <a:gd name="T40" fmla="*/ 3 w 141"/>
                  <a:gd name="T41" fmla="*/ 0 h 1184"/>
                  <a:gd name="T42" fmla="*/ 3 w 141"/>
                  <a:gd name="T43" fmla="*/ 1 h 1184"/>
                  <a:gd name="T44" fmla="*/ 4 w 141"/>
                  <a:gd name="T45" fmla="*/ 1 h 1184"/>
                  <a:gd name="T46" fmla="*/ 4 w 141"/>
                  <a:gd name="T47" fmla="*/ 1 h 1184"/>
                  <a:gd name="T48" fmla="*/ 4 w 141"/>
                  <a:gd name="T49" fmla="*/ 1 h 11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1"/>
                  <a:gd name="T76" fmla="*/ 0 h 1184"/>
                  <a:gd name="T77" fmla="*/ 141 w 141"/>
                  <a:gd name="T78" fmla="*/ 1184 h 11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1" h="1184">
                    <a:moveTo>
                      <a:pt x="141" y="37"/>
                    </a:moveTo>
                    <a:lnTo>
                      <a:pt x="120" y="157"/>
                    </a:lnTo>
                    <a:lnTo>
                      <a:pt x="101" y="283"/>
                    </a:lnTo>
                    <a:lnTo>
                      <a:pt x="83" y="413"/>
                    </a:lnTo>
                    <a:lnTo>
                      <a:pt x="68" y="550"/>
                    </a:lnTo>
                    <a:lnTo>
                      <a:pt x="54" y="694"/>
                    </a:lnTo>
                    <a:lnTo>
                      <a:pt x="43" y="845"/>
                    </a:lnTo>
                    <a:lnTo>
                      <a:pt x="34" y="1004"/>
                    </a:lnTo>
                    <a:lnTo>
                      <a:pt x="28" y="1171"/>
                    </a:lnTo>
                    <a:lnTo>
                      <a:pt x="21" y="1175"/>
                    </a:lnTo>
                    <a:lnTo>
                      <a:pt x="14" y="1178"/>
                    </a:lnTo>
                    <a:lnTo>
                      <a:pt x="7" y="1182"/>
                    </a:lnTo>
                    <a:lnTo>
                      <a:pt x="0" y="1184"/>
                    </a:lnTo>
                    <a:lnTo>
                      <a:pt x="5" y="1028"/>
                    </a:lnTo>
                    <a:lnTo>
                      <a:pt x="13" y="879"/>
                    </a:lnTo>
                    <a:lnTo>
                      <a:pt x="24" y="733"/>
                    </a:lnTo>
                    <a:lnTo>
                      <a:pt x="39" y="590"/>
                    </a:lnTo>
                    <a:lnTo>
                      <a:pt x="57" y="447"/>
                    </a:lnTo>
                    <a:lnTo>
                      <a:pt x="77" y="302"/>
                    </a:lnTo>
                    <a:lnTo>
                      <a:pt x="99" y="155"/>
                    </a:lnTo>
                    <a:lnTo>
                      <a:pt x="122" y="0"/>
                    </a:lnTo>
                    <a:lnTo>
                      <a:pt x="127" y="9"/>
                    </a:lnTo>
                    <a:lnTo>
                      <a:pt x="131" y="19"/>
                    </a:lnTo>
                    <a:lnTo>
                      <a:pt x="136" y="28"/>
                    </a:lnTo>
                    <a:lnTo>
                      <a:pt x="141" y="37"/>
                    </a:lnTo>
                    <a:close/>
                  </a:path>
                </a:pathLst>
              </a:custGeom>
              <a:solidFill>
                <a:srgbClr val="2B3A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8" name="Freeform 92"/>
              <p:cNvSpPr>
                <a:spLocks/>
              </p:cNvSpPr>
              <p:nvPr/>
            </p:nvSpPr>
            <p:spPr bwMode="auto">
              <a:xfrm flipH="1">
                <a:off x="2200" y="2310"/>
                <a:ext cx="69" cy="587"/>
              </a:xfrm>
              <a:custGeom>
                <a:avLst/>
                <a:gdLst>
                  <a:gd name="T0" fmla="*/ 5 w 137"/>
                  <a:gd name="T1" fmla="*/ 1 h 1175"/>
                  <a:gd name="T2" fmla="*/ 4 w 137"/>
                  <a:gd name="T3" fmla="*/ 4 h 1175"/>
                  <a:gd name="T4" fmla="*/ 4 w 137"/>
                  <a:gd name="T5" fmla="*/ 8 h 1175"/>
                  <a:gd name="T6" fmla="*/ 3 w 137"/>
                  <a:gd name="T7" fmla="*/ 12 h 1175"/>
                  <a:gd name="T8" fmla="*/ 3 w 137"/>
                  <a:gd name="T9" fmla="*/ 17 h 1175"/>
                  <a:gd name="T10" fmla="*/ 2 w 137"/>
                  <a:gd name="T11" fmla="*/ 21 h 1175"/>
                  <a:gd name="T12" fmla="*/ 2 w 137"/>
                  <a:gd name="T13" fmla="*/ 26 h 1175"/>
                  <a:gd name="T14" fmla="*/ 1 w 137"/>
                  <a:gd name="T15" fmla="*/ 31 h 1175"/>
                  <a:gd name="T16" fmla="*/ 1 w 137"/>
                  <a:gd name="T17" fmla="*/ 36 h 1175"/>
                  <a:gd name="T18" fmla="*/ 1 w 137"/>
                  <a:gd name="T19" fmla="*/ 36 h 1175"/>
                  <a:gd name="T20" fmla="*/ 1 w 137"/>
                  <a:gd name="T21" fmla="*/ 36 h 1175"/>
                  <a:gd name="T22" fmla="*/ 1 w 137"/>
                  <a:gd name="T23" fmla="*/ 36 h 1175"/>
                  <a:gd name="T24" fmla="*/ 0 w 137"/>
                  <a:gd name="T25" fmla="*/ 36 h 1175"/>
                  <a:gd name="T26" fmla="*/ 1 w 137"/>
                  <a:gd name="T27" fmla="*/ 31 h 1175"/>
                  <a:gd name="T28" fmla="*/ 1 w 137"/>
                  <a:gd name="T29" fmla="*/ 27 h 1175"/>
                  <a:gd name="T30" fmla="*/ 1 w 137"/>
                  <a:gd name="T31" fmla="*/ 22 h 1175"/>
                  <a:gd name="T32" fmla="*/ 2 w 137"/>
                  <a:gd name="T33" fmla="*/ 18 h 1175"/>
                  <a:gd name="T34" fmla="*/ 2 w 137"/>
                  <a:gd name="T35" fmla="*/ 13 h 1175"/>
                  <a:gd name="T36" fmla="*/ 3 w 137"/>
                  <a:gd name="T37" fmla="*/ 9 h 1175"/>
                  <a:gd name="T38" fmla="*/ 3 w 137"/>
                  <a:gd name="T39" fmla="*/ 4 h 1175"/>
                  <a:gd name="T40" fmla="*/ 4 w 137"/>
                  <a:gd name="T41" fmla="*/ 0 h 1175"/>
                  <a:gd name="T42" fmla="*/ 4 w 137"/>
                  <a:gd name="T43" fmla="*/ 0 h 1175"/>
                  <a:gd name="T44" fmla="*/ 4 w 137"/>
                  <a:gd name="T45" fmla="*/ 0 h 1175"/>
                  <a:gd name="T46" fmla="*/ 5 w 137"/>
                  <a:gd name="T47" fmla="*/ 0 h 1175"/>
                  <a:gd name="T48" fmla="*/ 5 w 137"/>
                  <a:gd name="T49" fmla="*/ 1 h 11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7"/>
                  <a:gd name="T76" fmla="*/ 0 h 1175"/>
                  <a:gd name="T77" fmla="*/ 137 w 137"/>
                  <a:gd name="T78" fmla="*/ 1175 h 11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7" h="1175">
                    <a:moveTo>
                      <a:pt x="137" y="34"/>
                    </a:moveTo>
                    <a:lnTo>
                      <a:pt x="116" y="156"/>
                    </a:lnTo>
                    <a:lnTo>
                      <a:pt x="98" y="281"/>
                    </a:lnTo>
                    <a:lnTo>
                      <a:pt x="81" y="411"/>
                    </a:lnTo>
                    <a:lnTo>
                      <a:pt x="65" y="547"/>
                    </a:lnTo>
                    <a:lnTo>
                      <a:pt x="52" y="688"/>
                    </a:lnTo>
                    <a:lnTo>
                      <a:pt x="40" y="837"/>
                    </a:lnTo>
                    <a:lnTo>
                      <a:pt x="32" y="995"/>
                    </a:lnTo>
                    <a:lnTo>
                      <a:pt x="27" y="1162"/>
                    </a:lnTo>
                    <a:lnTo>
                      <a:pt x="20" y="1165"/>
                    </a:lnTo>
                    <a:lnTo>
                      <a:pt x="14" y="1168"/>
                    </a:lnTo>
                    <a:lnTo>
                      <a:pt x="7" y="1171"/>
                    </a:lnTo>
                    <a:lnTo>
                      <a:pt x="0" y="1175"/>
                    </a:lnTo>
                    <a:lnTo>
                      <a:pt x="5" y="1019"/>
                    </a:lnTo>
                    <a:lnTo>
                      <a:pt x="13" y="870"/>
                    </a:lnTo>
                    <a:lnTo>
                      <a:pt x="24" y="726"/>
                    </a:lnTo>
                    <a:lnTo>
                      <a:pt x="39" y="585"/>
                    </a:lnTo>
                    <a:lnTo>
                      <a:pt x="55" y="443"/>
                    </a:lnTo>
                    <a:lnTo>
                      <a:pt x="75" y="300"/>
                    </a:lnTo>
                    <a:lnTo>
                      <a:pt x="96" y="153"/>
                    </a:lnTo>
                    <a:lnTo>
                      <a:pt x="119" y="0"/>
                    </a:lnTo>
                    <a:lnTo>
                      <a:pt x="123" y="8"/>
                    </a:lnTo>
                    <a:lnTo>
                      <a:pt x="128" y="16"/>
                    </a:lnTo>
                    <a:lnTo>
                      <a:pt x="133" y="26"/>
                    </a:lnTo>
                    <a:lnTo>
                      <a:pt x="137" y="34"/>
                    </a:lnTo>
                    <a:close/>
                  </a:path>
                </a:pathLst>
              </a:custGeom>
              <a:solidFill>
                <a:srgbClr val="3D3D0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9" name="Freeform 93"/>
              <p:cNvSpPr>
                <a:spLocks/>
              </p:cNvSpPr>
              <p:nvPr/>
            </p:nvSpPr>
            <p:spPr bwMode="auto">
              <a:xfrm flipH="1">
                <a:off x="2199" y="2312"/>
                <a:ext cx="67" cy="583"/>
              </a:xfrm>
              <a:custGeom>
                <a:avLst/>
                <a:gdLst>
                  <a:gd name="T0" fmla="*/ 4 w 134"/>
                  <a:gd name="T1" fmla="*/ 1 h 1165"/>
                  <a:gd name="T2" fmla="*/ 3 w 134"/>
                  <a:gd name="T3" fmla="*/ 5 h 1165"/>
                  <a:gd name="T4" fmla="*/ 2 w 134"/>
                  <a:gd name="T5" fmla="*/ 9 h 1165"/>
                  <a:gd name="T6" fmla="*/ 2 w 134"/>
                  <a:gd name="T7" fmla="*/ 13 h 1165"/>
                  <a:gd name="T8" fmla="*/ 1 w 134"/>
                  <a:gd name="T9" fmla="*/ 17 h 1165"/>
                  <a:gd name="T10" fmla="*/ 1 w 134"/>
                  <a:gd name="T11" fmla="*/ 22 h 1165"/>
                  <a:gd name="T12" fmla="*/ 1 w 134"/>
                  <a:gd name="T13" fmla="*/ 26 h 1165"/>
                  <a:gd name="T14" fmla="*/ 1 w 134"/>
                  <a:gd name="T15" fmla="*/ 31 h 1165"/>
                  <a:gd name="T16" fmla="*/ 1 w 134"/>
                  <a:gd name="T17" fmla="*/ 37 h 1165"/>
                  <a:gd name="T18" fmla="*/ 1 w 134"/>
                  <a:gd name="T19" fmla="*/ 37 h 1165"/>
                  <a:gd name="T20" fmla="*/ 1 w 134"/>
                  <a:gd name="T21" fmla="*/ 37 h 1165"/>
                  <a:gd name="T22" fmla="*/ 1 w 134"/>
                  <a:gd name="T23" fmla="*/ 37 h 1165"/>
                  <a:gd name="T24" fmla="*/ 0 w 134"/>
                  <a:gd name="T25" fmla="*/ 37 h 1165"/>
                  <a:gd name="T26" fmla="*/ 1 w 134"/>
                  <a:gd name="T27" fmla="*/ 32 h 1165"/>
                  <a:gd name="T28" fmla="*/ 1 w 134"/>
                  <a:gd name="T29" fmla="*/ 27 h 1165"/>
                  <a:gd name="T30" fmla="*/ 1 w 134"/>
                  <a:gd name="T31" fmla="*/ 23 h 1165"/>
                  <a:gd name="T32" fmla="*/ 1 w 134"/>
                  <a:gd name="T33" fmla="*/ 19 h 1165"/>
                  <a:gd name="T34" fmla="*/ 1 w 134"/>
                  <a:gd name="T35" fmla="*/ 14 h 1165"/>
                  <a:gd name="T36" fmla="*/ 2 w 134"/>
                  <a:gd name="T37" fmla="*/ 10 h 1165"/>
                  <a:gd name="T38" fmla="*/ 2 w 134"/>
                  <a:gd name="T39" fmla="*/ 5 h 1165"/>
                  <a:gd name="T40" fmla="*/ 3 w 134"/>
                  <a:gd name="T41" fmla="*/ 0 h 1165"/>
                  <a:gd name="T42" fmla="*/ 3 w 134"/>
                  <a:gd name="T43" fmla="*/ 1 h 1165"/>
                  <a:gd name="T44" fmla="*/ 3 w 134"/>
                  <a:gd name="T45" fmla="*/ 1 h 1165"/>
                  <a:gd name="T46" fmla="*/ 4 w 134"/>
                  <a:gd name="T47" fmla="*/ 1 h 1165"/>
                  <a:gd name="T48" fmla="*/ 4 w 134"/>
                  <a:gd name="T49" fmla="*/ 1 h 11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4"/>
                  <a:gd name="T76" fmla="*/ 0 h 1165"/>
                  <a:gd name="T77" fmla="*/ 134 w 134"/>
                  <a:gd name="T78" fmla="*/ 1165 h 116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4" h="1165">
                    <a:moveTo>
                      <a:pt x="134" y="31"/>
                    </a:moveTo>
                    <a:lnTo>
                      <a:pt x="113" y="156"/>
                    </a:lnTo>
                    <a:lnTo>
                      <a:pt x="93" y="281"/>
                    </a:lnTo>
                    <a:lnTo>
                      <a:pt x="77" y="410"/>
                    </a:lnTo>
                    <a:lnTo>
                      <a:pt x="62" y="544"/>
                    </a:lnTo>
                    <a:lnTo>
                      <a:pt x="48" y="683"/>
                    </a:lnTo>
                    <a:lnTo>
                      <a:pt x="38" y="831"/>
                    </a:lnTo>
                    <a:lnTo>
                      <a:pt x="30" y="988"/>
                    </a:lnTo>
                    <a:lnTo>
                      <a:pt x="24" y="1154"/>
                    </a:lnTo>
                    <a:lnTo>
                      <a:pt x="18" y="1156"/>
                    </a:lnTo>
                    <a:lnTo>
                      <a:pt x="13" y="1159"/>
                    </a:lnTo>
                    <a:lnTo>
                      <a:pt x="6" y="1163"/>
                    </a:lnTo>
                    <a:lnTo>
                      <a:pt x="0" y="1165"/>
                    </a:lnTo>
                    <a:lnTo>
                      <a:pt x="6" y="1010"/>
                    </a:lnTo>
                    <a:lnTo>
                      <a:pt x="14" y="862"/>
                    </a:lnTo>
                    <a:lnTo>
                      <a:pt x="25" y="719"/>
                    </a:lnTo>
                    <a:lnTo>
                      <a:pt x="39" y="580"/>
                    </a:lnTo>
                    <a:lnTo>
                      <a:pt x="54" y="440"/>
                    </a:lnTo>
                    <a:lnTo>
                      <a:pt x="73" y="298"/>
                    </a:lnTo>
                    <a:lnTo>
                      <a:pt x="93" y="152"/>
                    </a:lnTo>
                    <a:lnTo>
                      <a:pt x="115" y="0"/>
                    </a:lnTo>
                    <a:lnTo>
                      <a:pt x="120" y="8"/>
                    </a:lnTo>
                    <a:lnTo>
                      <a:pt x="124" y="15"/>
                    </a:lnTo>
                    <a:lnTo>
                      <a:pt x="129" y="23"/>
                    </a:lnTo>
                    <a:lnTo>
                      <a:pt x="134" y="31"/>
                    </a:lnTo>
                    <a:close/>
                  </a:path>
                </a:pathLst>
              </a:custGeom>
              <a:solidFill>
                <a:srgbClr val="4C3D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0" name="Freeform 94"/>
              <p:cNvSpPr>
                <a:spLocks/>
              </p:cNvSpPr>
              <p:nvPr/>
            </p:nvSpPr>
            <p:spPr bwMode="auto">
              <a:xfrm flipH="1">
                <a:off x="2197" y="2315"/>
                <a:ext cx="65" cy="578"/>
              </a:xfrm>
              <a:custGeom>
                <a:avLst/>
                <a:gdLst>
                  <a:gd name="T0" fmla="*/ 4 w 130"/>
                  <a:gd name="T1" fmla="*/ 1 h 1156"/>
                  <a:gd name="T2" fmla="*/ 3 w 130"/>
                  <a:gd name="T3" fmla="*/ 5 h 1156"/>
                  <a:gd name="T4" fmla="*/ 2 w 130"/>
                  <a:gd name="T5" fmla="*/ 9 h 1156"/>
                  <a:gd name="T6" fmla="*/ 2 w 130"/>
                  <a:gd name="T7" fmla="*/ 12 h 1156"/>
                  <a:gd name="T8" fmla="*/ 1 w 130"/>
                  <a:gd name="T9" fmla="*/ 17 h 1156"/>
                  <a:gd name="T10" fmla="*/ 1 w 130"/>
                  <a:gd name="T11" fmla="*/ 21 h 1156"/>
                  <a:gd name="T12" fmla="*/ 1 w 130"/>
                  <a:gd name="T13" fmla="*/ 25 h 1156"/>
                  <a:gd name="T14" fmla="*/ 1 w 130"/>
                  <a:gd name="T15" fmla="*/ 30 h 1156"/>
                  <a:gd name="T16" fmla="*/ 1 w 130"/>
                  <a:gd name="T17" fmla="*/ 36 h 1156"/>
                  <a:gd name="T18" fmla="*/ 1 w 130"/>
                  <a:gd name="T19" fmla="*/ 36 h 1156"/>
                  <a:gd name="T20" fmla="*/ 1 w 130"/>
                  <a:gd name="T21" fmla="*/ 36 h 1156"/>
                  <a:gd name="T22" fmla="*/ 1 w 130"/>
                  <a:gd name="T23" fmla="*/ 36 h 1156"/>
                  <a:gd name="T24" fmla="*/ 0 w 130"/>
                  <a:gd name="T25" fmla="*/ 36 h 1156"/>
                  <a:gd name="T26" fmla="*/ 1 w 130"/>
                  <a:gd name="T27" fmla="*/ 31 h 1156"/>
                  <a:gd name="T28" fmla="*/ 1 w 130"/>
                  <a:gd name="T29" fmla="*/ 26 h 1156"/>
                  <a:gd name="T30" fmla="*/ 1 w 130"/>
                  <a:gd name="T31" fmla="*/ 22 h 1156"/>
                  <a:gd name="T32" fmla="*/ 1 w 130"/>
                  <a:gd name="T33" fmla="*/ 18 h 1156"/>
                  <a:gd name="T34" fmla="*/ 1 w 130"/>
                  <a:gd name="T35" fmla="*/ 13 h 1156"/>
                  <a:gd name="T36" fmla="*/ 2 w 130"/>
                  <a:gd name="T37" fmla="*/ 9 h 1156"/>
                  <a:gd name="T38" fmla="*/ 2 w 130"/>
                  <a:gd name="T39" fmla="*/ 5 h 1156"/>
                  <a:gd name="T40" fmla="*/ 3 w 130"/>
                  <a:gd name="T41" fmla="*/ 0 h 1156"/>
                  <a:gd name="T42" fmla="*/ 3 w 130"/>
                  <a:gd name="T43" fmla="*/ 1 h 1156"/>
                  <a:gd name="T44" fmla="*/ 3 w 130"/>
                  <a:gd name="T45" fmla="*/ 1 h 1156"/>
                  <a:gd name="T46" fmla="*/ 3 w 130"/>
                  <a:gd name="T47" fmla="*/ 1 h 1156"/>
                  <a:gd name="T48" fmla="*/ 4 w 130"/>
                  <a:gd name="T49" fmla="*/ 1 h 1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0"/>
                  <a:gd name="T76" fmla="*/ 0 h 1156"/>
                  <a:gd name="T77" fmla="*/ 130 w 130"/>
                  <a:gd name="T78" fmla="*/ 1156 h 11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0" h="1156">
                    <a:moveTo>
                      <a:pt x="130" y="29"/>
                    </a:moveTo>
                    <a:lnTo>
                      <a:pt x="109" y="154"/>
                    </a:lnTo>
                    <a:lnTo>
                      <a:pt x="90" y="281"/>
                    </a:lnTo>
                    <a:lnTo>
                      <a:pt x="74" y="409"/>
                    </a:lnTo>
                    <a:lnTo>
                      <a:pt x="59" y="541"/>
                    </a:lnTo>
                    <a:lnTo>
                      <a:pt x="46" y="680"/>
                    </a:lnTo>
                    <a:lnTo>
                      <a:pt x="34" y="825"/>
                    </a:lnTo>
                    <a:lnTo>
                      <a:pt x="28" y="981"/>
                    </a:lnTo>
                    <a:lnTo>
                      <a:pt x="22" y="1147"/>
                    </a:lnTo>
                    <a:lnTo>
                      <a:pt x="16" y="1149"/>
                    </a:lnTo>
                    <a:lnTo>
                      <a:pt x="11" y="1151"/>
                    </a:lnTo>
                    <a:lnTo>
                      <a:pt x="6" y="1153"/>
                    </a:lnTo>
                    <a:lnTo>
                      <a:pt x="0" y="1156"/>
                    </a:lnTo>
                    <a:lnTo>
                      <a:pt x="6" y="1001"/>
                    </a:lnTo>
                    <a:lnTo>
                      <a:pt x="14" y="854"/>
                    </a:lnTo>
                    <a:lnTo>
                      <a:pt x="24" y="713"/>
                    </a:lnTo>
                    <a:lnTo>
                      <a:pt x="38" y="575"/>
                    </a:lnTo>
                    <a:lnTo>
                      <a:pt x="53" y="438"/>
                    </a:lnTo>
                    <a:lnTo>
                      <a:pt x="70" y="297"/>
                    </a:lnTo>
                    <a:lnTo>
                      <a:pt x="90" y="152"/>
                    </a:lnTo>
                    <a:lnTo>
                      <a:pt x="110" y="0"/>
                    </a:lnTo>
                    <a:lnTo>
                      <a:pt x="115" y="8"/>
                    </a:lnTo>
                    <a:lnTo>
                      <a:pt x="121" y="15"/>
                    </a:lnTo>
                    <a:lnTo>
                      <a:pt x="125" y="22"/>
                    </a:lnTo>
                    <a:lnTo>
                      <a:pt x="130" y="29"/>
                    </a:lnTo>
                    <a:close/>
                  </a:path>
                </a:pathLst>
              </a:custGeom>
              <a:solidFill>
                <a:srgbClr val="5B3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1" name="Freeform 95"/>
              <p:cNvSpPr>
                <a:spLocks/>
              </p:cNvSpPr>
              <p:nvPr/>
            </p:nvSpPr>
            <p:spPr bwMode="auto">
              <a:xfrm flipH="1">
                <a:off x="2195" y="2319"/>
                <a:ext cx="64" cy="573"/>
              </a:xfrm>
              <a:custGeom>
                <a:avLst/>
                <a:gdLst>
                  <a:gd name="T0" fmla="*/ 5 w 126"/>
                  <a:gd name="T1" fmla="*/ 1 h 1145"/>
                  <a:gd name="T2" fmla="*/ 4 w 126"/>
                  <a:gd name="T3" fmla="*/ 5 h 1145"/>
                  <a:gd name="T4" fmla="*/ 3 w 126"/>
                  <a:gd name="T5" fmla="*/ 9 h 1145"/>
                  <a:gd name="T6" fmla="*/ 3 w 126"/>
                  <a:gd name="T7" fmla="*/ 13 h 1145"/>
                  <a:gd name="T8" fmla="*/ 2 w 126"/>
                  <a:gd name="T9" fmla="*/ 17 h 1145"/>
                  <a:gd name="T10" fmla="*/ 2 w 126"/>
                  <a:gd name="T11" fmla="*/ 22 h 1145"/>
                  <a:gd name="T12" fmla="*/ 2 w 126"/>
                  <a:gd name="T13" fmla="*/ 26 h 1145"/>
                  <a:gd name="T14" fmla="*/ 1 w 126"/>
                  <a:gd name="T15" fmla="*/ 31 h 1145"/>
                  <a:gd name="T16" fmla="*/ 1 w 126"/>
                  <a:gd name="T17" fmla="*/ 36 h 1145"/>
                  <a:gd name="T18" fmla="*/ 1 w 126"/>
                  <a:gd name="T19" fmla="*/ 36 h 1145"/>
                  <a:gd name="T20" fmla="*/ 1 w 126"/>
                  <a:gd name="T21" fmla="*/ 36 h 1145"/>
                  <a:gd name="T22" fmla="*/ 1 w 126"/>
                  <a:gd name="T23" fmla="*/ 36 h 1145"/>
                  <a:gd name="T24" fmla="*/ 0 w 126"/>
                  <a:gd name="T25" fmla="*/ 36 h 1145"/>
                  <a:gd name="T26" fmla="*/ 1 w 126"/>
                  <a:gd name="T27" fmla="*/ 31 h 1145"/>
                  <a:gd name="T28" fmla="*/ 1 w 126"/>
                  <a:gd name="T29" fmla="*/ 27 h 1145"/>
                  <a:gd name="T30" fmla="*/ 1 w 126"/>
                  <a:gd name="T31" fmla="*/ 23 h 1145"/>
                  <a:gd name="T32" fmla="*/ 2 w 126"/>
                  <a:gd name="T33" fmla="*/ 18 h 1145"/>
                  <a:gd name="T34" fmla="*/ 2 w 126"/>
                  <a:gd name="T35" fmla="*/ 14 h 1145"/>
                  <a:gd name="T36" fmla="*/ 3 w 126"/>
                  <a:gd name="T37" fmla="*/ 10 h 1145"/>
                  <a:gd name="T38" fmla="*/ 3 w 126"/>
                  <a:gd name="T39" fmla="*/ 5 h 1145"/>
                  <a:gd name="T40" fmla="*/ 4 w 126"/>
                  <a:gd name="T41" fmla="*/ 0 h 1145"/>
                  <a:gd name="T42" fmla="*/ 4 w 126"/>
                  <a:gd name="T43" fmla="*/ 1 h 1145"/>
                  <a:gd name="T44" fmla="*/ 4 w 126"/>
                  <a:gd name="T45" fmla="*/ 1 h 1145"/>
                  <a:gd name="T46" fmla="*/ 4 w 126"/>
                  <a:gd name="T47" fmla="*/ 1 h 1145"/>
                  <a:gd name="T48" fmla="*/ 5 w 126"/>
                  <a:gd name="T49" fmla="*/ 1 h 1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1145"/>
                  <a:gd name="T77" fmla="*/ 126 w 126"/>
                  <a:gd name="T78" fmla="*/ 1145 h 11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1145">
                    <a:moveTo>
                      <a:pt x="126" y="26"/>
                    </a:moveTo>
                    <a:lnTo>
                      <a:pt x="106" y="153"/>
                    </a:lnTo>
                    <a:lnTo>
                      <a:pt x="87" y="280"/>
                    </a:lnTo>
                    <a:lnTo>
                      <a:pt x="70" y="407"/>
                    </a:lnTo>
                    <a:lnTo>
                      <a:pt x="55" y="538"/>
                    </a:lnTo>
                    <a:lnTo>
                      <a:pt x="42" y="674"/>
                    </a:lnTo>
                    <a:lnTo>
                      <a:pt x="33" y="818"/>
                    </a:lnTo>
                    <a:lnTo>
                      <a:pt x="25" y="971"/>
                    </a:lnTo>
                    <a:lnTo>
                      <a:pt x="21" y="1137"/>
                    </a:lnTo>
                    <a:lnTo>
                      <a:pt x="16" y="1140"/>
                    </a:lnTo>
                    <a:lnTo>
                      <a:pt x="10" y="1141"/>
                    </a:lnTo>
                    <a:lnTo>
                      <a:pt x="6" y="1143"/>
                    </a:lnTo>
                    <a:lnTo>
                      <a:pt x="0" y="1145"/>
                    </a:lnTo>
                    <a:lnTo>
                      <a:pt x="6" y="991"/>
                    </a:lnTo>
                    <a:lnTo>
                      <a:pt x="14" y="846"/>
                    </a:lnTo>
                    <a:lnTo>
                      <a:pt x="24" y="706"/>
                    </a:lnTo>
                    <a:lnTo>
                      <a:pt x="37" y="569"/>
                    </a:lnTo>
                    <a:lnTo>
                      <a:pt x="52" y="433"/>
                    </a:lnTo>
                    <a:lnTo>
                      <a:pt x="68" y="295"/>
                    </a:lnTo>
                    <a:lnTo>
                      <a:pt x="86" y="152"/>
                    </a:lnTo>
                    <a:lnTo>
                      <a:pt x="107" y="0"/>
                    </a:lnTo>
                    <a:lnTo>
                      <a:pt x="112" y="7"/>
                    </a:lnTo>
                    <a:lnTo>
                      <a:pt x="117" y="12"/>
                    </a:lnTo>
                    <a:lnTo>
                      <a:pt x="122" y="19"/>
                    </a:lnTo>
                    <a:lnTo>
                      <a:pt x="126" y="26"/>
                    </a:lnTo>
                    <a:close/>
                  </a:path>
                </a:pathLst>
              </a:custGeom>
              <a:solidFill>
                <a:srgbClr val="6B4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2" name="Freeform 96"/>
              <p:cNvSpPr>
                <a:spLocks/>
              </p:cNvSpPr>
              <p:nvPr/>
            </p:nvSpPr>
            <p:spPr bwMode="auto">
              <a:xfrm flipH="1">
                <a:off x="2193" y="2322"/>
                <a:ext cx="62" cy="568"/>
              </a:xfrm>
              <a:custGeom>
                <a:avLst/>
                <a:gdLst>
                  <a:gd name="T0" fmla="*/ 4 w 124"/>
                  <a:gd name="T1" fmla="*/ 0 h 1137"/>
                  <a:gd name="T2" fmla="*/ 4 w 124"/>
                  <a:gd name="T3" fmla="*/ 4 h 1137"/>
                  <a:gd name="T4" fmla="*/ 3 w 124"/>
                  <a:gd name="T5" fmla="*/ 8 h 1137"/>
                  <a:gd name="T6" fmla="*/ 3 w 124"/>
                  <a:gd name="T7" fmla="*/ 12 h 1137"/>
                  <a:gd name="T8" fmla="*/ 2 w 124"/>
                  <a:gd name="T9" fmla="*/ 16 h 1137"/>
                  <a:gd name="T10" fmla="*/ 2 w 124"/>
                  <a:gd name="T11" fmla="*/ 20 h 1137"/>
                  <a:gd name="T12" fmla="*/ 1 w 124"/>
                  <a:gd name="T13" fmla="*/ 25 h 1137"/>
                  <a:gd name="T14" fmla="*/ 1 w 124"/>
                  <a:gd name="T15" fmla="*/ 30 h 1137"/>
                  <a:gd name="T16" fmla="*/ 1 w 124"/>
                  <a:gd name="T17" fmla="*/ 35 h 1137"/>
                  <a:gd name="T18" fmla="*/ 1 w 124"/>
                  <a:gd name="T19" fmla="*/ 35 h 1137"/>
                  <a:gd name="T20" fmla="*/ 1 w 124"/>
                  <a:gd name="T21" fmla="*/ 35 h 1137"/>
                  <a:gd name="T22" fmla="*/ 1 w 124"/>
                  <a:gd name="T23" fmla="*/ 35 h 1137"/>
                  <a:gd name="T24" fmla="*/ 0 w 124"/>
                  <a:gd name="T25" fmla="*/ 35 h 1137"/>
                  <a:gd name="T26" fmla="*/ 1 w 124"/>
                  <a:gd name="T27" fmla="*/ 30 h 1137"/>
                  <a:gd name="T28" fmla="*/ 1 w 124"/>
                  <a:gd name="T29" fmla="*/ 26 h 1137"/>
                  <a:gd name="T30" fmla="*/ 1 w 124"/>
                  <a:gd name="T31" fmla="*/ 21 h 1137"/>
                  <a:gd name="T32" fmla="*/ 2 w 124"/>
                  <a:gd name="T33" fmla="*/ 17 h 1137"/>
                  <a:gd name="T34" fmla="*/ 2 w 124"/>
                  <a:gd name="T35" fmla="*/ 13 h 1137"/>
                  <a:gd name="T36" fmla="*/ 3 w 124"/>
                  <a:gd name="T37" fmla="*/ 9 h 1137"/>
                  <a:gd name="T38" fmla="*/ 3 w 124"/>
                  <a:gd name="T39" fmla="*/ 4 h 1137"/>
                  <a:gd name="T40" fmla="*/ 4 w 124"/>
                  <a:gd name="T41" fmla="*/ 0 h 1137"/>
                  <a:gd name="T42" fmla="*/ 4 w 124"/>
                  <a:gd name="T43" fmla="*/ 0 h 1137"/>
                  <a:gd name="T44" fmla="*/ 4 w 124"/>
                  <a:gd name="T45" fmla="*/ 0 h 1137"/>
                  <a:gd name="T46" fmla="*/ 4 w 124"/>
                  <a:gd name="T47" fmla="*/ 0 h 1137"/>
                  <a:gd name="T48" fmla="*/ 4 w 124"/>
                  <a:gd name="T49" fmla="*/ 0 h 11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4"/>
                  <a:gd name="T76" fmla="*/ 0 h 1137"/>
                  <a:gd name="T77" fmla="*/ 124 w 124"/>
                  <a:gd name="T78" fmla="*/ 1137 h 11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4" h="1137">
                    <a:moveTo>
                      <a:pt x="124" y="25"/>
                    </a:moveTo>
                    <a:lnTo>
                      <a:pt x="103" y="154"/>
                    </a:lnTo>
                    <a:lnTo>
                      <a:pt x="84" y="280"/>
                    </a:lnTo>
                    <a:lnTo>
                      <a:pt x="68" y="406"/>
                    </a:lnTo>
                    <a:lnTo>
                      <a:pt x="53" y="535"/>
                    </a:lnTo>
                    <a:lnTo>
                      <a:pt x="40" y="670"/>
                    </a:lnTo>
                    <a:lnTo>
                      <a:pt x="31" y="812"/>
                    </a:lnTo>
                    <a:lnTo>
                      <a:pt x="23" y="965"/>
                    </a:lnTo>
                    <a:lnTo>
                      <a:pt x="18" y="1130"/>
                    </a:lnTo>
                    <a:lnTo>
                      <a:pt x="14" y="1131"/>
                    </a:lnTo>
                    <a:lnTo>
                      <a:pt x="9" y="1133"/>
                    </a:lnTo>
                    <a:lnTo>
                      <a:pt x="4" y="1135"/>
                    </a:lnTo>
                    <a:lnTo>
                      <a:pt x="0" y="1137"/>
                    </a:lnTo>
                    <a:lnTo>
                      <a:pt x="5" y="982"/>
                    </a:lnTo>
                    <a:lnTo>
                      <a:pt x="14" y="838"/>
                    </a:lnTo>
                    <a:lnTo>
                      <a:pt x="24" y="700"/>
                    </a:lnTo>
                    <a:lnTo>
                      <a:pt x="37" y="566"/>
                    </a:lnTo>
                    <a:lnTo>
                      <a:pt x="50" y="431"/>
                    </a:lnTo>
                    <a:lnTo>
                      <a:pt x="65" y="295"/>
                    </a:lnTo>
                    <a:lnTo>
                      <a:pt x="84" y="153"/>
                    </a:lnTo>
                    <a:lnTo>
                      <a:pt x="103" y="0"/>
                    </a:lnTo>
                    <a:lnTo>
                      <a:pt x="109" y="6"/>
                    </a:lnTo>
                    <a:lnTo>
                      <a:pt x="114" y="12"/>
                    </a:lnTo>
                    <a:lnTo>
                      <a:pt x="119" y="19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7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3" name="Freeform 97"/>
              <p:cNvSpPr>
                <a:spLocks/>
              </p:cNvSpPr>
              <p:nvPr/>
            </p:nvSpPr>
            <p:spPr bwMode="auto">
              <a:xfrm flipH="1">
                <a:off x="2191" y="2325"/>
                <a:ext cx="61" cy="563"/>
              </a:xfrm>
              <a:custGeom>
                <a:avLst/>
                <a:gdLst>
                  <a:gd name="T0" fmla="*/ 4 w 121"/>
                  <a:gd name="T1" fmla="*/ 1 h 1126"/>
                  <a:gd name="T2" fmla="*/ 4 w 121"/>
                  <a:gd name="T3" fmla="*/ 4 h 1126"/>
                  <a:gd name="T4" fmla="*/ 3 w 121"/>
                  <a:gd name="T5" fmla="*/ 9 h 1126"/>
                  <a:gd name="T6" fmla="*/ 2 w 121"/>
                  <a:gd name="T7" fmla="*/ 12 h 1126"/>
                  <a:gd name="T8" fmla="*/ 2 w 121"/>
                  <a:gd name="T9" fmla="*/ 17 h 1126"/>
                  <a:gd name="T10" fmla="*/ 2 w 121"/>
                  <a:gd name="T11" fmla="*/ 20 h 1126"/>
                  <a:gd name="T12" fmla="*/ 1 w 121"/>
                  <a:gd name="T13" fmla="*/ 25 h 1126"/>
                  <a:gd name="T14" fmla="*/ 1 w 121"/>
                  <a:gd name="T15" fmla="*/ 29 h 1126"/>
                  <a:gd name="T16" fmla="*/ 1 w 121"/>
                  <a:gd name="T17" fmla="*/ 35 h 1126"/>
                  <a:gd name="T18" fmla="*/ 0 w 121"/>
                  <a:gd name="T19" fmla="*/ 35 h 1126"/>
                  <a:gd name="T20" fmla="*/ 1 w 121"/>
                  <a:gd name="T21" fmla="*/ 30 h 1126"/>
                  <a:gd name="T22" fmla="*/ 1 w 121"/>
                  <a:gd name="T23" fmla="*/ 25 h 1126"/>
                  <a:gd name="T24" fmla="*/ 1 w 121"/>
                  <a:gd name="T25" fmla="*/ 21 h 1126"/>
                  <a:gd name="T26" fmla="*/ 2 w 121"/>
                  <a:gd name="T27" fmla="*/ 18 h 1126"/>
                  <a:gd name="T28" fmla="*/ 2 w 121"/>
                  <a:gd name="T29" fmla="*/ 13 h 1126"/>
                  <a:gd name="T30" fmla="*/ 2 w 121"/>
                  <a:gd name="T31" fmla="*/ 9 h 1126"/>
                  <a:gd name="T32" fmla="*/ 3 w 121"/>
                  <a:gd name="T33" fmla="*/ 4 h 1126"/>
                  <a:gd name="T34" fmla="*/ 4 w 121"/>
                  <a:gd name="T35" fmla="*/ 0 h 1126"/>
                  <a:gd name="T36" fmla="*/ 4 w 121"/>
                  <a:gd name="T37" fmla="*/ 1 h 1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1"/>
                  <a:gd name="T58" fmla="*/ 0 h 1126"/>
                  <a:gd name="T59" fmla="*/ 121 w 121"/>
                  <a:gd name="T60" fmla="*/ 1126 h 11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1" h="1126">
                    <a:moveTo>
                      <a:pt x="121" y="21"/>
                    </a:moveTo>
                    <a:lnTo>
                      <a:pt x="100" y="152"/>
                    </a:lnTo>
                    <a:lnTo>
                      <a:pt x="80" y="279"/>
                    </a:lnTo>
                    <a:lnTo>
                      <a:pt x="64" y="405"/>
                    </a:lnTo>
                    <a:lnTo>
                      <a:pt x="49" y="533"/>
                    </a:lnTo>
                    <a:lnTo>
                      <a:pt x="36" y="665"/>
                    </a:lnTo>
                    <a:lnTo>
                      <a:pt x="27" y="805"/>
                    </a:lnTo>
                    <a:lnTo>
                      <a:pt x="20" y="956"/>
                    </a:lnTo>
                    <a:lnTo>
                      <a:pt x="16" y="1121"/>
                    </a:lnTo>
                    <a:lnTo>
                      <a:pt x="0" y="1126"/>
                    </a:lnTo>
                    <a:lnTo>
                      <a:pt x="7" y="973"/>
                    </a:lnTo>
                    <a:lnTo>
                      <a:pt x="15" y="829"/>
                    </a:lnTo>
                    <a:lnTo>
                      <a:pt x="24" y="693"/>
                    </a:lnTo>
                    <a:lnTo>
                      <a:pt x="35" y="560"/>
                    </a:lnTo>
                    <a:lnTo>
                      <a:pt x="49" y="428"/>
                    </a:lnTo>
                    <a:lnTo>
                      <a:pt x="64" y="293"/>
                    </a:lnTo>
                    <a:lnTo>
                      <a:pt x="81" y="151"/>
                    </a:lnTo>
                    <a:lnTo>
                      <a:pt x="100" y="0"/>
                    </a:lnTo>
                    <a:lnTo>
                      <a:pt x="121" y="21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4" name="Freeform 98"/>
              <p:cNvSpPr>
                <a:spLocks/>
              </p:cNvSpPr>
              <p:nvPr/>
            </p:nvSpPr>
            <p:spPr bwMode="auto">
              <a:xfrm flipH="1">
                <a:off x="2728" y="2785"/>
                <a:ext cx="19" cy="31"/>
              </a:xfrm>
              <a:custGeom>
                <a:avLst/>
                <a:gdLst>
                  <a:gd name="T0" fmla="*/ 1 w 38"/>
                  <a:gd name="T1" fmla="*/ 0 h 62"/>
                  <a:gd name="T2" fmla="*/ 1 w 38"/>
                  <a:gd name="T3" fmla="*/ 1 h 62"/>
                  <a:gd name="T4" fmla="*/ 1 w 38"/>
                  <a:gd name="T5" fmla="*/ 1 h 62"/>
                  <a:gd name="T6" fmla="*/ 1 w 38"/>
                  <a:gd name="T7" fmla="*/ 1 h 62"/>
                  <a:gd name="T8" fmla="*/ 0 w 38"/>
                  <a:gd name="T9" fmla="*/ 1 h 62"/>
                  <a:gd name="T10" fmla="*/ 1 w 38"/>
                  <a:gd name="T11" fmla="*/ 2 h 62"/>
                  <a:gd name="T12" fmla="*/ 1 w 38"/>
                  <a:gd name="T13" fmla="*/ 2 h 62"/>
                  <a:gd name="T14" fmla="*/ 1 w 38"/>
                  <a:gd name="T15" fmla="*/ 2 h 62"/>
                  <a:gd name="T16" fmla="*/ 1 w 38"/>
                  <a:gd name="T17" fmla="*/ 2 h 62"/>
                  <a:gd name="T18" fmla="*/ 1 w 38"/>
                  <a:gd name="T19" fmla="*/ 2 h 62"/>
                  <a:gd name="T20" fmla="*/ 1 w 38"/>
                  <a:gd name="T21" fmla="*/ 2 h 62"/>
                  <a:gd name="T22" fmla="*/ 1 w 38"/>
                  <a:gd name="T23" fmla="*/ 2 h 62"/>
                  <a:gd name="T24" fmla="*/ 1 w 38"/>
                  <a:gd name="T25" fmla="*/ 1 h 62"/>
                  <a:gd name="T26" fmla="*/ 1 w 38"/>
                  <a:gd name="T27" fmla="*/ 1 h 62"/>
                  <a:gd name="T28" fmla="*/ 1 w 38"/>
                  <a:gd name="T29" fmla="*/ 1 h 62"/>
                  <a:gd name="T30" fmla="*/ 1 w 38"/>
                  <a:gd name="T31" fmla="*/ 1 h 62"/>
                  <a:gd name="T32" fmla="*/ 1 w 3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62"/>
                  <a:gd name="T53" fmla="*/ 38 w 3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62">
                    <a:moveTo>
                      <a:pt x="19" y="0"/>
                    </a:moveTo>
                    <a:lnTo>
                      <a:pt x="12" y="2"/>
                    </a:lnTo>
                    <a:lnTo>
                      <a:pt x="6" y="9"/>
                    </a:lnTo>
                    <a:lnTo>
                      <a:pt x="1" y="19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9" y="62"/>
                    </a:lnTo>
                    <a:lnTo>
                      <a:pt x="25" y="60"/>
                    </a:lnTo>
                    <a:lnTo>
                      <a:pt x="32" y="53"/>
                    </a:lnTo>
                    <a:lnTo>
                      <a:pt x="37" y="44"/>
                    </a:lnTo>
                    <a:lnTo>
                      <a:pt x="38" y="31"/>
                    </a:lnTo>
                    <a:lnTo>
                      <a:pt x="37" y="19"/>
                    </a:lnTo>
                    <a:lnTo>
                      <a:pt x="32" y="9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5" name="Freeform 99"/>
              <p:cNvSpPr>
                <a:spLocks/>
              </p:cNvSpPr>
              <p:nvPr/>
            </p:nvSpPr>
            <p:spPr bwMode="auto">
              <a:xfrm flipH="1">
                <a:off x="2498" y="2881"/>
                <a:ext cx="34" cy="14"/>
              </a:xfrm>
              <a:custGeom>
                <a:avLst/>
                <a:gdLst>
                  <a:gd name="T0" fmla="*/ 2 w 67"/>
                  <a:gd name="T1" fmla="*/ 1 h 28"/>
                  <a:gd name="T2" fmla="*/ 1 w 67"/>
                  <a:gd name="T3" fmla="*/ 1 h 28"/>
                  <a:gd name="T4" fmla="*/ 1 w 67"/>
                  <a:gd name="T5" fmla="*/ 0 h 28"/>
                  <a:gd name="T6" fmla="*/ 1 w 67"/>
                  <a:gd name="T7" fmla="*/ 0 h 28"/>
                  <a:gd name="T8" fmla="*/ 1 w 67"/>
                  <a:gd name="T9" fmla="*/ 1 h 28"/>
                  <a:gd name="T10" fmla="*/ 1 w 67"/>
                  <a:gd name="T11" fmla="*/ 1 h 28"/>
                  <a:gd name="T12" fmla="*/ 1 w 67"/>
                  <a:gd name="T13" fmla="*/ 1 h 28"/>
                  <a:gd name="T14" fmla="*/ 1 w 67"/>
                  <a:gd name="T15" fmla="*/ 1 h 28"/>
                  <a:gd name="T16" fmla="*/ 0 w 67"/>
                  <a:gd name="T17" fmla="*/ 1 h 28"/>
                  <a:gd name="T18" fmla="*/ 1 w 67"/>
                  <a:gd name="T19" fmla="*/ 1 h 28"/>
                  <a:gd name="T20" fmla="*/ 1 w 67"/>
                  <a:gd name="T21" fmla="*/ 1 h 28"/>
                  <a:gd name="T22" fmla="*/ 1 w 67"/>
                  <a:gd name="T23" fmla="*/ 1 h 28"/>
                  <a:gd name="T24" fmla="*/ 1 w 67"/>
                  <a:gd name="T25" fmla="*/ 1 h 28"/>
                  <a:gd name="T26" fmla="*/ 2 w 67"/>
                  <a:gd name="T27" fmla="*/ 1 h 28"/>
                  <a:gd name="T28" fmla="*/ 2 w 67"/>
                  <a:gd name="T29" fmla="*/ 1 h 28"/>
                  <a:gd name="T30" fmla="*/ 2 w 67"/>
                  <a:gd name="T31" fmla="*/ 1 h 28"/>
                  <a:gd name="T32" fmla="*/ 2 w 67"/>
                  <a:gd name="T33" fmla="*/ 1 h 28"/>
                  <a:gd name="T34" fmla="*/ 2 w 67"/>
                  <a:gd name="T35" fmla="*/ 1 h 28"/>
                  <a:gd name="T36" fmla="*/ 2 w 67"/>
                  <a:gd name="T37" fmla="*/ 1 h 28"/>
                  <a:gd name="T38" fmla="*/ 3 w 67"/>
                  <a:gd name="T39" fmla="*/ 1 h 28"/>
                  <a:gd name="T40" fmla="*/ 3 w 67"/>
                  <a:gd name="T41" fmla="*/ 1 h 28"/>
                  <a:gd name="T42" fmla="*/ 3 w 67"/>
                  <a:gd name="T43" fmla="*/ 1 h 28"/>
                  <a:gd name="T44" fmla="*/ 2 w 67"/>
                  <a:gd name="T45" fmla="*/ 1 h 28"/>
                  <a:gd name="T46" fmla="*/ 2 w 67"/>
                  <a:gd name="T47" fmla="*/ 1 h 28"/>
                  <a:gd name="T48" fmla="*/ 2 w 67"/>
                  <a:gd name="T49" fmla="*/ 1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28"/>
                  <a:gd name="T77" fmla="*/ 67 w 67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28">
                    <a:moveTo>
                      <a:pt x="36" y="3"/>
                    </a:moveTo>
                    <a:lnTo>
                      <a:pt x="29" y="2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9"/>
                    </a:lnTo>
                    <a:lnTo>
                      <a:pt x="18" y="23"/>
                    </a:lnTo>
                    <a:lnTo>
                      <a:pt x="31" y="27"/>
                    </a:lnTo>
                    <a:lnTo>
                      <a:pt x="38" y="28"/>
                    </a:lnTo>
                    <a:lnTo>
                      <a:pt x="44" y="28"/>
                    </a:lnTo>
                    <a:lnTo>
                      <a:pt x="51" y="28"/>
                    </a:lnTo>
                    <a:lnTo>
                      <a:pt x="55" y="28"/>
                    </a:lnTo>
                    <a:lnTo>
                      <a:pt x="60" y="27"/>
                    </a:lnTo>
                    <a:lnTo>
                      <a:pt x="63" y="26"/>
                    </a:lnTo>
                    <a:lnTo>
                      <a:pt x="66" y="23"/>
                    </a:lnTo>
                    <a:lnTo>
                      <a:pt x="67" y="21"/>
                    </a:lnTo>
                    <a:lnTo>
                      <a:pt x="66" y="15"/>
                    </a:lnTo>
                    <a:lnTo>
                      <a:pt x="60" y="11"/>
                    </a:lnTo>
                    <a:lnTo>
                      <a:pt x="49" y="6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6" name="Freeform 100"/>
              <p:cNvSpPr>
                <a:spLocks/>
              </p:cNvSpPr>
              <p:nvPr/>
            </p:nvSpPr>
            <p:spPr bwMode="auto">
              <a:xfrm flipH="1">
                <a:off x="2591" y="2853"/>
                <a:ext cx="34" cy="14"/>
              </a:xfrm>
              <a:custGeom>
                <a:avLst/>
                <a:gdLst>
                  <a:gd name="T0" fmla="*/ 2 w 67"/>
                  <a:gd name="T1" fmla="*/ 0 h 29"/>
                  <a:gd name="T2" fmla="*/ 1 w 67"/>
                  <a:gd name="T3" fmla="*/ 0 h 29"/>
                  <a:gd name="T4" fmla="*/ 1 w 67"/>
                  <a:gd name="T5" fmla="*/ 0 h 29"/>
                  <a:gd name="T6" fmla="*/ 1 w 67"/>
                  <a:gd name="T7" fmla="*/ 0 h 29"/>
                  <a:gd name="T8" fmla="*/ 1 w 67"/>
                  <a:gd name="T9" fmla="*/ 0 h 29"/>
                  <a:gd name="T10" fmla="*/ 1 w 67"/>
                  <a:gd name="T11" fmla="*/ 0 h 29"/>
                  <a:gd name="T12" fmla="*/ 1 w 67"/>
                  <a:gd name="T13" fmla="*/ 0 h 29"/>
                  <a:gd name="T14" fmla="*/ 1 w 67"/>
                  <a:gd name="T15" fmla="*/ 0 h 29"/>
                  <a:gd name="T16" fmla="*/ 0 w 67"/>
                  <a:gd name="T17" fmla="*/ 0 h 29"/>
                  <a:gd name="T18" fmla="*/ 1 w 67"/>
                  <a:gd name="T19" fmla="*/ 0 h 29"/>
                  <a:gd name="T20" fmla="*/ 1 w 67"/>
                  <a:gd name="T21" fmla="*/ 0 h 29"/>
                  <a:gd name="T22" fmla="*/ 1 w 67"/>
                  <a:gd name="T23" fmla="*/ 0 h 29"/>
                  <a:gd name="T24" fmla="*/ 1 w 67"/>
                  <a:gd name="T25" fmla="*/ 0 h 29"/>
                  <a:gd name="T26" fmla="*/ 2 w 67"/>
                  <a:gd name="T27" fmla="*/ 0 h 29"/>
                  <a:gd name="T28" fmla="*/ 2 w 67"/>
                  <a:gd name="T29" fmla="*/ 0 h 29"/>
                  <a:gd name="T30" fmla="*/ 2 w 67"/>
                  <a:gd name="T31" fmla="*/ 0 h 29"/>
                  <a:gd name="T32" fmla="*/ 2 w 67"/>
                  <a:gd name="T33" fmla="*/ 0 h 29"/>
                  <a:gd name="T34" fmla="*/ 2 w 67"/>
                  <a:gd name="T35" fmla="*/ 0 h 29"/>
                  <a:gd name="T36" fmla="*/ 2 w 67"/>
                  <a:gd name="T37" fmla="*/ 0 h 29"/>
                  <a:gd name="T38" fmla="*/ 3 w 67"/>
                  <a:gd name="T39" fmla="*/ 0 h 29"/>
                  <a:gd name="T40" fmla="*/ 3 w 67"/>
                  <a:gd name="T41" fmla="*/ 0 h 29"/>
                  <a:gd name="T42" fmla="*/ 3 w 67"/>
                  <a:gd name="T43" fmla="*/ 0 h 29"/>
                  <a:gd name="T44" fmla="*/ 2 w 67"/>
                  <a:gd name="T45" fmla="*/ 0 h 29"/>
                  <a:gd name="T46" fmla="*/ 2 w 67"/>
                  <a:gd name="T47" fmla="*/ 0 h 29"/>
                  <a:gd name="T48" fmla="*/ 2 w 67"/>
                  <a:gd name="T49" fmla="*/ 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29"/>
                  <a:gd name="T77" fmla="*/ 67 w 67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29">
                    <a:moveTo>
                      <a:pt x="36" y="2"/>
                    </a:moveTo>
                    <a:lnTo>
                      <a:pt x="29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8" y="19"/>
                    </a:lnTo>
                    <a:lnTo>
                      <a:pt x="19" y="23"/>
                    </a:lnTo>
                    <a:lnTo>
                      <a:pt x="31" y="27"/>
                    </a:lnTo>
                    <a:lnTo>
                      <a:pt x="38" y="28"/>
                    </a:lnTo>
                    <a:lnTo>
                      <a:pt x="45" y="29"/>
                    </a:lnTo>
                    <a:lnTo>
                      <a:pt x="51" y="29"/>
                    </a:lnTo>
                    <a:lnTo>
                      <a:pt x="57" y="28"/>
                    </a:lnTo>
                    <a:lnTo>
                      <a:pt x="60" y="27"/>
                    </a:lnTo>
                    <a:lnTo>
                      <a:pt x="64" y="25"/>
                    </a:lnTo>
                    <a:lnTo>
                      <a:pt x="66" y="23"/>
                    </a:lnTo>
                    <a:lnTo>
                      <a:pt x="67" y="21"/>
                    </a:lnTo>
                    <a:lnTo>
                      <a:pt x="66" y="15"/>
                    </a:lnTo>
                    <a:lnTo>
                      <a:pt x="59" y="10"/>
                    </a:lnTo>
                    <a:lnTo>
                      <a:pt x="49" y="6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7" name="Freeform 101"/>
              <p:cNvSpPr>
                <a:spLocks/>
              </p:cNvSpPr>
              <p:nvPr/>
            </p:nvSpPr>
            <p:spPr bwMode="auto">
              <a:xfrm flipH="1">
                <a:off x="2702" y="2795"/>
                <a:ext cx="19" cy="32"/>
              </a:xfrm>
              <a:custGeom>
                <a:avLst/>
                <a:gdLst>
                  <a:gd name="T0" fmla="*/ 1 w 38"/>
                  <a:gd name="T1" fmla="*/ 0 h 62"/>
                  <a:gd name="T2" fmla="*/ 1 w 38"/>
                  <a:gd name="T3" fmla="*/ 1 h 62"/>
                  <a:gd name="T4" fmla="*/ 1 w 38"/>
                  <a:gd name="T5" fmla="*/ 1 h 62"/>
                  <a:gd name="T6" fmla="*/ 1 w 38"/>
                  <a:gd name="T7" fmla="*/ 1 h 62"/>
                  <a:gd name="T8" fmla="*/ 0 w 38"/>
                  <a:gd name="T9" fmla="*/ 1 h 62"/>
                  <a:gd name="T10" fmla="*/ 1 w 38"/>
                  <a:gd name="T11" fmla="*/ 2 h 62"/>
                  <a:gd name="T12" fmla="*/ 1 w 38"/>
                  <a:gd name="T13" fmla="*/ 2 h 62"/>
                  <a:gd name="T14" fmla="*/ 1 w 38"/>
                  <a:gd name="T15" fmla="*/ 2 h 62"/>
                  <a:gd name="T16" fmla="*/ 1 w 38"/>
                  <a:gd name="T17" fmla="*/ 3 h 62"/>
                  <a:gd name="T18" fmla="*/ 1 w 38"/>
                  <a:gd name="T19" fmla="*/ 2 h 62"/>
                  <a:gd name="T20" fmla="*/ 1 w 38"/>
                  <a:gd name="T21" fmla="*/ 2 h 62"/>
                  <a:gd name="T22" fmla="*/ 1 w 38"/>
                  <a:gd name="T23" fmla="*/ 2 h 62"/>
                  <a:gd name="T24" fmla="*/ 1 w 38"/>
                  <a:gd name="T25" fmla="*/ 1 h 62"/>
                  <a:gd name="T26" fmla="*/ 1 w 38"/>
                  <a:gd name="T27" fmla="*/ 1 h 62"/>
                  <a:gd name="T28" fmla="*/ 1 w 38"/>
                  <a:gd name="T29" fmla="*/ 1 h 62"/>
                  <a:gd name="T30" fmla="*/ 1 w 38"/>
                  <a:gd name="T31" fmla="*/ 1 h 62"/>
                  <a:gd name="T32" fmla="*/ 1 w 3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62"/>
                  <a:gd name="T53" fmla="*/ 38 w 3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62">
                    <a:moveTo>
                      <a:pt x="18" y="0"/>
                    </a:moveTo>
                    <a:lnTo>
                      <a:pt x="11" y="2"/>
                    </a:lnTo>
                    <a:lnTo>
                      <a:pt x="6" y="9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1" y="60"/>
                    </a:lnTo>
                    <a:lnTo>
                      <a:pt x="18" y="62"/>
                    </a:lnTo>
                    <a:lnTo>
                      <a:pt x="25" y="60"/>
                    </a:lnTo>
                    <a:lnTo>
                      <a:pt x="32" y="53"/>
                    </a:lnTo>
                    <a:lnTo>
                      <a:pt x="37" y="44"/>
                    </a:lnTo>
                    <a:lnTo>
                      <a:pt x="38" y="31"/>
                    </a:lnTo>
                    <a:lnTo>
                      <a:pt x="37" y="18"/>
                    </a:lnTo>
                    <a:lnTo>
                      <a:pt x="32" y="9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8" name="Freeform 102"/>
              <p:cNvSpPr>
                <a:spLocks/>
              </p:cNvSpPr>
              <p:nvPr/>
            </p:nvSpPr>
            <p:spPr bwMode="auto">
              <a:xfrm flipH="1">
                <a:off x="2453" y="2895"/>
                <a:ext cx="33" cy="13"/>
              </a:xfrm>
              <a:custGeom>
                <a:avLst/>
                <a:gdLst>
                  <a:gd name="T0" fmla="*/ 1 w 67"/>
                  <a:gd name="T1" fmla="*/ 0 h 28"/>
                  <a:gd name="T2" fmla="*/ 0 w 67"/>
                  <a:gd name="T3" fmla="*/ 0 h 28"/>
                  <a:gd name="T4" fmla="*/ 0 w 67"/>
                  <a:gd name="T5" fmla="*/ 0 h 28"/>
                  <a:gd name="T6" fmla="*/ 0 w 67"/>
                  <a:gd name="T7" fmla="*/ 0 h 28"/>
                  <a:gd name="T8" fmla="*/ 0 w 67"/>
                  <a:gd name="T9" fmla="*/ 0 h 28"/>
                  <a:gd name="T10" fmla="*/ 0 w 67"/>
                  <a:gd name="T11" fmla="*/ 0 h 28"/>
                  <a:gd name="T12" fmla="*/ 0 w 67"/>
                  <a:gd name="T13" fmla="*/ 0 h 28"/>
                  <a:gd name="T14" fmla="*/ 0 w 67"/>
                  <a:gd name="T15" fmla="*/ 0 h 28"/>
                  <a:gd name="T16" fmla="*/ 0 w 67"/>
                  <a:gd name="T17" fmla="*/ 0 h 28"/>
                  <a:gd name="T18" fmla="*/ 0 w 67"/>
                  <a:gd name="T19" fmla="*/ 0 h 28"/>
                  <a:gd name="T20" fmla="*/ 0 w 67"/>
                  <a:gd name="T21" fmla="*/ 0 h 28"/>
                  <a:gd name="T22" fmla="*/ 0 w 67"/>
                  <a:gd name="T23" fmla="*/ 0 h 28"/>
                  <a:gd name="T24" fmla="*/ 0 w 67"/>
                  <a:gd name="T25" fmla="*/ 0 h 28"/>
                  <a:gd name="T26" fmla="*/ 1 w 67"/>
                  <a:gd name="T27" fmla="*/ 0 h 28"/>
                  <a:gd name="T28" fmla="*/ 1 w 67"/>
                  <a:gd name="T29" fmla="*/ 0 h 28"/>
                  <a:gd name="T30" fmla="*/ 1 w 67"/>
                  <a:gd name="T31" fmla="*/ 0 h 28"/>
                  <a:gd name="T32" fmla="*/ 1 w 67"/>
                  <a:gd name="T33" fmla="*/ 0 h 28"/>
                  <a:gd name="T34" fmla="*/ 1 w 67"/>
                  <a:gd name="T35" fmla="*/ 0 h 28"/>
                  <a:gd name="T36" fmla="*/ 1 w 67"/>
                  <a:gd name="T37" fmla="*/ 0 h 28"/>
                  <a:gd name="T38" fmla="*/ 2 w 67"/>
                  <a:gd name="T39" fmla="*/ 0 h 28"/>
                  <a:gd name="T40" fmla="*/ 2 w 67"/>
                  <a:gd name="T41" fmla="*/ 0 h 28"/>
                  <a:gd name="T42" fmla="*/ 2 w 67"/>
                  <a:gd name="T43" fmla="*/ 0 h 28"/>
                  <a:gd name="T44" fmla="*/ 1 w 67"/>
                  <a:gd name="T45" fmla="*/ 0 h 28"/>
                  <a:gd name="T46" fmla="*/ 1 w 67"/>
                  <a:gd name="T47" fmla="*/ 0 h 28"/>
                  <a:gd name="T48" fmla="*/ 1 w 67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28"/>
                  <a:gd name="T77" fmla="*/ 67 w 67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28">
                    <a:moveTo>
                      <a:pt x="36" y="1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9" y="19"/>
                    </a:lnTo>
                    <a:lnTo>
                      <a:pt x="18" y="23"/>
                    </a:lnTo>
                    <a:lnTo>
                      <a:pt x="31" y="27"/>
                    </a:lnTo>
                    <a:lnTo>
                      <a:pt x="38" y="28"/>
                    </a:lnTo>
                    <a:lnTo>
                      <a:pt x="44" y="28"/>
                    </a:lnTo>
                    <a:lnTo>
                      <a:pt x="51" y="28"/>
                    </a:lnTo>
                    <a:lnTo>
                      <a:pt x="55" y="28"/>
                    </a:lnTo>
                    <a:lnTo>
                      <a:pt x="60" y="27"/>
                    </a:lnTo>
                    <a:lnTo>
                      <a:pt x="63" y="25"/>
                    </a:lnTo>
                    <a:lnTo>
                      <a:pt x="66" y="23"/>
                    </a:lnTo>
                    <a:lnTo>
                      <a:pt x="67" y="21"/>
                    </a:lnTo>
                    <a:lnTo>
                      <a:pt x="66" y="15"/>
                    </a:lnTo>
                    <a:lnTo>
                      <a:pt x="59" y="9"/>
                    </a:lnTo>
                    <a:lnTo>
                      <a:pt x="48" y="5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9" name="Freeform 103"/>
              <p:cNvSpPr>
                <a:spLocks/>
              </p:cNvSpPr>
              <p:nvPr/>
            </p:nvSpPr>
            <p:spPr bwMode="auto">
              <a:xfrm flipH="1">
                <a:off x="2546" y="2867"/>
                <a:ext cx="33" cy="14"/>
              </a:xfrm>
              <a:custGeom>
                <a:avLst/>
                <a:gdLst>
                  <a:gd name="T0" fmla="*/ 1 w 67"/>
                  <a:gd name="T1" fmla="*/ 1 h 27"/>
                  <a:gd name="T2" fmla="*/ 0 w 67"/>
                  <a:gd name="T3" fmla="*/ 0 h 27"/>
                  <a:gd name="T4" fmla="*/ 0 w 67"/>
                  <a:gd name="T5" fmla="*/ 0 h 27"/>
                  <a:gd name="T6" fmla="*/ 0 w 67"/>
                  <a:gd name="T7" fmla="*/ 0 h 27"/>
                  <a:gd name="T8" fmla="*/ 0 w 67"/>
                  <a:gd name="T9" fmla="*/ 0 h 27"/>
                  <a:gd name="T10" fmla="*/ 0 w 67"/>
                  <a:gd name="T11" fmla="*/ 1 h 27"/>
                  <a:gd name="T12" fmla="*/ 0 w 67"/>
                  <a:gd name="T13" fmla="*/ 1 h 27"/>
                  <a:gd name="T14" fmla="*/ 0 w 67"/>
                  <a:gd name="T15" fmla="*/ 1 h 27"/>
                  <a:gd name="T16" fmla="*/ 0 w 67"/>
                  <a:gd name="T17" fmla="*/ 1 h 27"/>
                  <a:gd name="T18" fmla="*/ 0 w 67"/>
                  <a:gd name="T19" fmla="*/ 1 h 27"/>
                  <a:gd name="T20" fmla="*/ 0 w 67"/>
                  <a:gd name="T21" fmla="*/ 1 h 27"/>
                  <a:gd name="T22" fmla="*/ 0 w 67"/>
                  <a:gd name="T23" fmla="*/ 1 h 27"/>
                  <a:gd name="T24" fmla="*/ 1 w 67"/>
                  <a:gd name="T25" fmla="*/ 1 h 27"/>
                  <a:gd name="T26" fmla="*/ 1 w 67"/>
                  <a:gd name="T27" fmla="*/ 1 h 27"/>
                  <a:gd name="T28" fmla="*/ 1 w 67"/>
                  <a:gd name="T29" fmla="*/ 1 h 27"/>
                  <a:gd name="T30" fmla="*/ 1 w 67"/>
                  <a:gd name="T31" fmla="*/ 1 h 27"/>
                  <a:gd name="T32" fmla="*/ 1 w 67"/>
                  <a:gd name="T33" fmla="*/ 1 h 27"/>
                  <a:gd name="T34" fmla="*/ 1 w 67"/>
                  <a:gd name="T35" fmla="*/ 1 h 27"/>
                  <a:gd name="T36" fmla="*/ 2 w 67"/>
                  <a:gd name="T37" fmla="*/ 1 h 27"/>
                  <a:gd name="T38" fmla="*/ 2 w 67"/>
                  <a:gd name="T39" fmla="*/ 1 h 27"/>
                  <a:gd name="T40" fmla="*/ 2 w 67"/>
                  <a:gd name="T41" fmla="*/ 1 h 27"/>
                  <a:gd name="T42" fmla="*/ 2 w 67"/>
                  <a:gd name="T43" fmla="*/ 1 h 27"/>
                  <a:gd name="T44" fmla="*/ 1 w 67"/>
                  <a:gd name="T45" fmla="*/ 1 h 27"/>
                  <a:gd name="T46" fmla="*/ 1 w 67"/>
                  <a:gd name="T47" fmla="*/ 1 h 27"/>
                  <a:gd name="T48" fmla="*/ 1 w 67"/>
                  <a:gd name="T49" fmla="*/ 1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27"/>
                  <a:gd name="T77" fmla="*/ 67 w 67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27">
                    <a:moveTo>
                      <a:pt x="36" y="1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8" y="18"/>
                    </a:lnTo>
                    <a:lnTo>
                      <a:pt x="19" y="23"/>
                    </a:lnTo>
                    <a:lnTo>
                      <a:pt x="33" y="26"/>
                    </a:lnTo>
                    <a:lnTo>
                      <a:pt x="39" y="27"/>
                    </a:lnTo>
                    <a:lnTo>
                      <a:pt x="45" y="27"/>
                    </a:lnTo>
                    <a:lnTo>
                      <a:pt x="51" y="27"/>
                    </a:lnTo>
                    <a:lnTo>
                      <a:pt x="56" y="27"/>
                    </a:lnTo>
                    <a:lnTo>
                      <a:pt x="60" y="26"/>
                    </a:lnTo>
                    <a:lnTo>
                      <a:pt x="64" y="25"/>
                    </a:lnTo>
                    <a:lnTo>
                      <a:pt x="66" y="23"/>
                    </a:lnTo>
                    <a:lnTo>
                      <a:pt x="67" y="21"/>
                    </a:lnTo>
                    <a:lnTo>
                      <a:pt x="65" y="15"/>
                    </a:lnTo>
                    <a:lnTo>
                      <a:pt x="59" y="10"/>
                    </a:lnTo>
                    <a:lnTo>
                      <a:pt x="49" y="4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0" name="Freeform 104"/>
              <p:cNvSpPr>
                <a:spLocks/>
              </p:cNvSpPr>
              <p:nvPr/>
            </p:nvSpPr>
            <p:spPr bwMode="auto">
              <a:xfrm flipH="1">
                <a:off x="2732" y="2790"/>
                <a:ext cx="14" cy="22"/>
              </a:xfrm>
              <a:custGeom>
                <a:avLst/>
                <a:gdLst>
                  <a:gd name="T0" fmla="*/ 1 w 28"/>
                  <a:gd name="T1" fmla="*/ 0 h 45"/>
                  <a:gd name="T2" fmla="*/ 1 w 28"/>
                  <a:gd name="T3" fmla="*/ 0 h 45"/>
                  <a:gd name="T4" fmla="*/ 1 w 28"/>
                  <a:gd name="T5" fmla="*/ 0 h 45"/>
                  <a:gd name="T6" fmla="*/ 1 w 28"/>
                  <a:gd name="T7" fmla="*/ 0 h 45"/>
                  <a:gd name="T8" fmla="*/ 0 w 28"/>
                  <a:gd name="T9" fmla="*/ 0 h 45"/>
                  <a:gd name="T10" fmla="*/ 1 w 28"/>
                  <a:gd name="T11" fmla="*/ 0 h 45"/>
                  <a:gd name="T12" fmla="*/ 1 w 28"/>
                  <a:gd name="T13" fmla="*/ 1 h 45"/>
                  <a:gd name="T14" fmla="*/ 1 w 28"/>
                  <a:gd name="T15" fmla="*/ 1 h 45"/>
                  <a:gd name="T16" fmla="*/ 1 w 28"/>
                  <a:gd name="T17" fmla="*/ 1 h 45"/>
                  <a:gd name="T18" fmla="*/ 1 w 28"/>
                  <a:gd name="T19" fmla="*/ 1 h 45"/>
                  <a:gd name="T20" fmla="*/ 1 w 28"/>
                  <a:gd name="T21" fmla="*/ 1 h 45"/>
                  <a:gd name="T22" fmla="*/ 1 w 28"/>
                  <a:gd name="T23" fmla="*/ 0 h 45"/>
                  <a:gd name="T24" fmla="*/ 1 w 28"/>
                  <a:gd name="T25" fmla="*/ 0 h 45"/>
                  <a:gd name="T26" fmla="*/ 1 w 28"/>
                  <a:gd name="T27" fmla="*/ 0 h 45"/>
                  <a:gd name="T28" fmla="*/ 1 w 28"/>
                  <a:gd name="T29" fmla="*/ 0 h 45"/>
                  <a:gd name="T30" fmla="*/ 1 w 28"/>
                  <a:gd name="T31" fmla="*/ 0 h 45"/>
                  <a:gd name="T32" fmla="*/ 1 w 28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5"/>
                  <a:gd name="T53" fmla="*/ 28 w 28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5">
                    <a:moveTo>
                      <a:pt x="14" y="0"/>
                    </a:moveTo>
                    <a:lnTo>
                      <a:pt x="10" y="1"/>
                    </a:lnTo>
                    <a:lnTo>
                      <a:pt x="5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5" y="38"/>
                    </a:lnTo>
                    <a:lnTo>
                      <a:pt x="10" y="43"/>
                    </a:lnTo>
                    <a:lnTo>
                      <a:pt x="14" y="45"/>
                    </a:lnTo>
                    <a:lnTo>
                      <a:pt x="20" y="43"/>
                    </a:lnTo>
                    <a:lnTo>
                      <a:pt x="25" y="38"/>
                    </a:lnTo>
                    <a:lnTo>
                      <a:pt x="27" y="31"/>
                    </a:lnTo>
                    <a:lnTo>
                      <a:pt x="28" y="22"/>
                    </a:lnTo>
                    <a:lnTo>
                      <a:pt x="27" y="13"/>
                    </a:lnTo>
                    <a:lnTo>
                      <a:pt x="25" y="6"/>
                    </a:lnTo>
                    <a:lnTo>
                      <a:pt x="2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1" name="Freeform 105"/>
              <p:cNvSpPr>
                <a:spLocks/>
              </p:cNvSpPr>
              <p:nvPr/>
            </p:nvSpPr>
            <p:spPr bwMode="auto">
              <a:xfrm flipH="1">
                <a:off x="2505" y="2882"/>
                <a:ext cx="24" cy="11"/>
              </a:xfrm>
              <a:custGeom>
                <a:avLst/>
                <a:gdLst>
                  <a:gd name="T0" fmla="*/ 1 w 48"/>
                  <a:gd name="T1" fmla="*/ 1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1 h 21"/>
                  <a:gd name="T8" fmla="*/ 0 w 48"/>
                  <a:gd name="T9" fmla="*/ 1 h 21"/>
                  <a:gd name="T10" fmla="*/ 1 w 48"/>
                  <a:gd name="T11" fmla="*/ 1 h 21"/>
                  <a:gd name="T12" fmla="*/ 1 w 48"/>
                  <a:gd name="T13" fmla="*/ 1 h 21"/>
                  <a:gd name="T14" fmla="*/ 1 w 48"/>
                  <a:gd name="T15" fmla="*/ 1 h 21"/>
                  <a:gd name="T16" fmla="*/ 1 w 48"/>
                  <a:gd name="T17" fmla="*/ 1 h 21"/>
                  <a:gd name="T18" fmla="*/ 1 w 48"/>
                  <a:gd name="T19" fmla="*/ 1 h 21"/>
                  <a:gd name="T20" fmla="*/ 2 w 48"/>
                  <a:gd name="T21" fmla="*/ 1 h 21"/>
                  <a:gd name="T22" fmla="*/ 2 w 48"/>
                  <a:gd name="T23" fmla="*/ 1 h 21"/>
                  <a:gd name="T24" fmla="*/ 2 w 48"/>
                  <a:gd name="T25" fmla="*/ 1 h 21"/>
                  <a:gd name="T26" fmla="*/ 2 w 48"/>
                  <a:gd name="T27" fmla="*/ 1 h 21"/>
                  <a:gd name="T28" fmla="*/ 2 w 48"/>
                  <a:gd name="T29" fmla="*/ 1 h 21"/>
                  <a:gd name="T30" fmla="*/ 2 w 48"/>
                  <a:gd name="T31" fmla="*/ 1 h 21"/>
                  <a:gd name="T32" fmla="*/ 1 w 48"/>
                  <a:gd name="T33" fmla="*/ 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6" y="1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5" y="13"/>
                    </a:lnTo>
                    <a:lnTo>
                      <a:pt x="12" y="16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40" y="19"/>
                    </a:lnTo>
                    <a:lnTo>
                      <a:pt x="46" y="18"/>
                    </a:lnTo>
                    <a:lnTo>
                      <a:pt x="48" y="15"/>
                    </a:lnTo>
                    <a:lnTo>
                      <a:pt x="47" y="11"/>
                    </a:lnTo>
                    <a:lnTo>
                      <a:pt x="42" y="7"/>
                    </a:lnTo>
                    <a:lnTo>
                      <a:pt x="35" y="3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2" name="Freeform 106"/>
              <p:cNvSpPr>
                <a:spLocks/>
              </p:cNvSpPr>
              <p:nvPr/>
            </p:nvSpPr>
            <p:spPr bwMode="auto">
              <a:xfrm flipH="1">
                <a:off x="2598" y="2855"/>
                <a:ext cx="25" cy="10"/>
              </a:xfrm>
              <a:custGeom>
                <a:avLst/>
                <a:gdLst>
                  <a:gd name="T0" fmla="*/ 1 w 49"/>
                  <a:gd name="T1" fmla="*/ 1 h 20"/>
                  <a:gd name="T2" fmla="*/ 1 w 49"/>
                  <a:gd name="T3" fmla="*/ 0 h 20"/>
                  <a:gd name="T4" fmla="*/ 1 w 49"/>
                  <a:gd name="T5" fmla="*/ 0 h 20"/>
                  <a:gd name="T6" fmla="*/ 1 w 49"/>
                  <a:gd name="T7" fmla="*/ 1 h 20"/>
                  <a:gd name="T8" fmla="*/ 0 w 49"/>
                  <a:gd name="T9" fmla="*/ 1 h 20"/>
                  <a:gd name="T10" fmla="*/ 1 w 49"/>
                  <a:gd name="T11" fmla="*/ 1 h 20"/>
                  <a:gd name="T12" fmla="*/ 1 w 49"/>
                  <a:gd name="T13" fmla="*/ 1 h 20"/>
                  <a:gd name="T14" fmla="*/ 1 w 49"/>
                  <a:gd name="T15" fmla="*/ 1 h 20"/>
                  <a:gd name="T16" fmla="*/ 1 w 49"/>
                  <a:gd name="T17" fmla="*/ 1 h 20"/>
                  <a:gd name="T18" fmla="*/ 2 w 49"/>
                  <a:gd name="T19" fmla="*/ 1 h 20"/>
                  <a:gd name="T20" fmla="*/ 2 w 49"/>
                  <a:gd name="T21" fmla="*/ 1 h 20"/>
                  <a:gd name="T22" fmla="*/ 2 w 49"/>
                  <a:gd name="T23" fmla="*/ 1 h 20"/>
                  <a:gd name="T24" fmla="*/ 2 w 49"/>
                  <a:gd name="T25" fmla="*/ 1 h 20"/>
                  <a:gd name="T26" fmla="*/ 2 w 49"/>
                  <a:gd name="T27" fmla="*/ 1 h 20"/>
                  <a:gd name="T28" fmla="*/ 2 w 49"/>
                  <a:gd name="T29" fmla="*/ 1 h 20"/>
                  <a:gd name="T30" fmla="*/ 2 w 49"/>
                  <a:gd name="T31" fmla="*/ 1 h 20"/>
                  <a:gd name="T32" fmla="*/ 1 w 49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0"/>
                  <a:gd name="T53" fmla="*/ 49 w 4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0">
                    <a:moveTo>
                      <a:pt x="26" y="1"/>
                    </a:moveTo>
                    <a:lnTo>
                      <a:pt x="17" y="0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7" y="13"/>
                    </a:lnTo>
                    <a:lnTo>
                      <a:pt x="14" y="17"/>
                    </a:lnTo>
                    <a:lnTo>
                      <a:pt x="23" y="19"/>
                    </a:lnTo>
                    <a:lnTo>
                      <a:pt x="33" y="20"/>
                    </a:lnTo>
                    <a:lnTo>
                      <a:pt x="41" y="20"/>
                    </a:lnTo>
                    <a:lnTo>
                      <a:pt x="47" y="18"/>
                    </a:lnTo>
                    <a:lnTo>
                      <a:pt x="49" y="15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3" name="Freeform 107"/>
              <p:cNvSpPr>
                <a:spLocks/>
              </p:cNvSpPr>
              <p:nvPr/>
            </p:nvSpPr>
            <p:spPr bwMode="auto">
              <a:xfrm flipH="1">
                <a:off x="2706" y="2800"/>
                <a:ext cx="14" cy="23"/>
              </a:xfrm>
              <a:custGeom>
                <a:avLst/>
                <a:gdLst>
                  <a:gd name="T0" fmla="*/ 1 w 28"/>
                  <a:gd name="T1" fmla="*/ 0 h 45"/>
                  <a:gd name="T2" fmla="*/ 1 w 28"/>
                  <a:gd name="T3" fmla="*/ 1 h 45"/>
                  <a:gd name="T4" fmla="*/ 1 w 28"/>
                  <a:gd name="T5" fmla="*/ 1 h 45"/>
                  <a:gd name="T6" fmla="*/ 1 w 28"/>
                  <a:gd name="T7" fmla="*/ 1 h 45"/>
                  <a:gd name="T8" fmla="*/ 0 w 28"/>
                  <a:gd name="T9" fmla="*/ 1 h 45"/>
                  <a:gd name="T10" fmla="*/ 1 w 28"/>
                  <a:gd name="T11" fmla="*/ 1 h 45"/>
                  <a:gd name="T12" fmla="*/ 1 w 28"/>
                  <a:gd name="T13" fmla="*/ 2 h 45"/>
                  <a:gd name="T14" fmla="*/ 1 w 28"/>
                  <a:gd name="T15" fmla="*/ 2 h 45"/>
                  <a:gd name="T16" fmla="*/ 1 w 28"/>
                  <a:gd name="T17" fmla="*/ 2 h 45"/>
                  <a:gd name="T18" fmla="*/ 1 w 28"/>
                  <a:gd name="T19" fmla="*/ 2 h 45"/>
                  <a:gd name="T20" fmla="*/ 1 w 28"/>
                  <a:gd name="T21" fmla="*/ 2 h 45"/>
                  <a:gd name="T22" fmla="*/ 1 w 28"/>
                  <a:gd name="T23" fmla="*/ 1 h 45"/>
                  <a:gd name="T24" fmla="*/ 1 w 28"/>
                  <a:gd name="T25" fmla="*/ 1 h 45"/>
                  <a:gd name="T26" fmla="*/ 1 w 28"/>
                  <a:gd name="T27" fmla="*/ 1 h 45"/>
                  <a:gd name="T28" fmla="*/ 1 w 28"/>
                  <a:gd name="T29" fmla="*/ 1 h 45"/>
                  <a:gd name="T30" fmla="*/ 1 w 28"/>
                  <a:gd name="T31" fmla="*/ 1 h 45"/>
                  <a:gd name="T32" fmla="*/ 1 w 28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5"/>
                  <a:gd name="T53" fmla="*/ 28 w 28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5">
                    <a:moveTo>
                      <a:pt x="14" y="0"/>
                    </a:moveTo>
                    <a:lnTo>
                      <a:pt x="9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1"/>
                    </a:lnTo>
                    <a:lnTo>
                      <a:pt x="5" y="38"/>
                    </a:lnTo>
                    <a:lnTo>
                      <a:pt x="9" y="43"/>
                    </a:lnTo>
                    <a:lnTo>
                      <a:pt x="14" y="45"/>
                    </a:lnTo>
                    <a:lnTo>
                      <a:pt x="20" y="43"/>
                    </a:lnTo>
                    <a:lnTo>
                      <a:pt x="24" y="38"/>
                    </a:lnTo>
                    <a:lnTo>
                      <a:pt x="27" y="31"/>
                    </a:lnTo>
                    <a:lnTo>
                      <a:pt x="28" y="22"/>
                    </a:lnTo>
                    <a:lnTo>
                      <a:pt x="27" y="13"/>
                    </a:lnTo>
                    <a:lnTo>
                      <a:pt x="24" y="6"/>
                    </a:lnTo>
                    <a:lnTo>
                      <a:pt x="2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4" name="Freeform 108"/>
              <p:cNvSpPr>
                <a:spLocks/>
              </p:cNvSpPr>
              <p:nvPr/>
            </p:nvSpPr>
            <p:spPr bwMode="auto">
              <a:xfrm flipH="1">
                <a:off x="2459" y="2896"/>
                <a:ext cx="25" cy="10"/>
              </a:xfrm>
              <a:custGeom>
                <a:avLst/>
                <a:gdLst>
                  <a:gd name="T0" fmla="*/ 1 w 50"/>
                  <a:gd name="T1" fmla="*/ 0 h 21"/>
                  <a:gd name="T2" fmla="*/ 1 w 50"/>
                  <a:gd name="T3" fmla="*/ 0 h 21"/>
                  <a:gd name="T4" fmla="*/ 1 w 50"/>
                  <a:gd name="T5" fmla="*/ 0 h 21"/>
                  <a:gd name="T6" fmla="*/ 1 w 50"/>
                  <a:gd name="T7" fmla="*/ 0 h 21"/>
                  <a:gd name="T8" fmla="*/ 0 w 50"/>
                  <a:gd name="T9" fmla="*/ 0 h 21"/>
                  <a:gd name="T10" fmla="*/ 1 w 50"/>
                  <a:gd name="T11" fmla="*/ 0 h 21"/>
                  <a:gd name="T12" fmla="*/ 1 w 50"/>
                  <a:gd name="T13" fmla="*/ 0 h 21"/>
                  <a:gd name="T14" fmla="*/ 1 w 50"/>
                  <a:gd name="T15" fmla="*/ 0 h 21"/>
                  <a:gd name="T16" fmla="*/ 1 w 50"/>
                  <a:gd name="T17" fmla="*/ 0 h 21"/>
                  <a:gd name="T18" fmla="*/ 2 w 50"/>
                  <a:gd name="T19" fmla="*/ 0 h 21"/>
                  <a:gd name="T20" fmla="*/ 2 w 50"/>
                  <a:gd name="T21" fmla="*/ 0 h 21"/>
                  <a:gd name="T22" fmla="*/ 2 w 50"/>
                  <a:gd name="T23" fmla="*/ 0 h 21"/>
                  <a:gd name="T24" fmla="*/ 2 w 50"/>
                  <a:gd name="T25" fmla="*/ 0 h 21"/>
                  <a:gd name="T26" fmla="*/ 2 w 50"/>
                  <a:gd name="T27" fmla="*/ 0 h 21"/>
                  <a:gd name="T28" fmla="*/ 2 w 50"/>
                  <a:gd name="T29" fmla="*/ 0 h 21"/>
                  <a:gd name="T30" fmla="*/ 2 w 50"/>
                  <a:gd name="T31" fmla="*/ 0 h 21"/>
                  <a:gd name="T32" fmla="*/ 1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2"/>
                    </a:moveTo>
                    <a:lnTo>
                      <a:pt x="18" y="0"/>
                    </a:lnTo>
                    <a:lnTo>
                      <a:pt x="10" y="2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14"/>
                    </a:lnTo>
                    <a:lnTo>
                      <a:pt x="14" y="18"/>
                    </a:lnTo>
                    <a:lnTo>
                      <a:pt x="23" y="20"/>
                    </a:lnTo>
                    <a:lnTo>
                      <a:pt x="34" y="21"/>
                    </a:lnTo>
                    <a:lnTo>
                      <a:pt x="42" y="21"/>
                    </a:lnTo>
                    <a:lnTo>
                      <a:pt x="48" y="20"/>
                    </a:lnTo>
                    <a:lnTo>
                      <a:pt x="50" y="17"/>
                    </a:lnTo>
                    <a:lnTo>
                      <a:pt x="49" y="12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5" name="Freeform 109"/>
              <p:cNvSpPr>
                <a:spLocks/>
              </p:cNvSpPr>
              <p:nvPr/>
            </p:nvSpPr>
            <p:spPr bwMode="auto">
              <a:xfrm flipH="1">
                <a:off x="2552" y="2869"/>
                <a:ext cx="25" cy="9"/>
              </a:xfrm>
              <a:custGeom>
                <a:avLst/>
                <a:gdLst>
                  <a:gd name="T0" fmla="*/ 1 w 49"/>
                  <a:gd name="T1" fmla="*/ 0 h 20"/>
                  <a:gd name="T2" fmla="*/ 1 w 49"/>
                  <a:gd name="T3" fmla="*/ 0 h 20"/>
                  <a:gd name="T4" fmla="*/ 1 w 49"/>
                  <a:gd name="T5" fmla="*/ 0 h 20"/>
                  <a:gd name="T6" fmla="*/ 1 w 49"/>
                  <a:gd name="T7" fmla="*/ 0 h 20"/>
                  <a:gd name="T8" fmla="*/ 0 w 49"/>
                  <a:gd name="T9" fmla="*/ 0 h 20"/>
                  <a:gd name="T10" fmla="*/ 1 w 49"/>
                  <a:gd name="T11" fmla="*/ 0 h 20"/>
                  <a:gd name="T12" fmla="*/ 1 w 49"/>
                  <a:gd name="T13" fmla="*/ 0 h 20"/>
                  <a:gd name="T14" fmla="*/ 1 w 49"/>
                  <a:gd name="T15" fmla="*/ 0 h 20"/>
                  <a:gd name="T16" fmla="*/ 1 w 49"/>
                  <a:gd name="T17" fmla="*/ 0 h 20"/>
                  <a:gd name="T18" fmla="*/ 2 w 49"/>
                  <a:gd name="T19" fmla="*/ 0 h 20"/>
                  <a:gd name="T20" fmla="*/ 2 w 49"/>
                  <a:gd name="T21" fmla="*/ 0 h 20"/>
                  <a:gd name="T22" fmla="*/ 2 w 49"/>
                  <a:gd name="T23" fmla="*/ 0 h 20"/>
                  <a:gd name="T24" fmla="*/ 2 w 49"/>
                  <a:gd name="T25" fmla="*/ 0 h 20"/>
                  <a:gd name="T26" fmla="*/ 2 w 49"/>
                  <a:gd name="T27" fmla="*/ 0 h 20"/>
                  <a:gd name="T28" fmla="*/ 2 w 49"/>
                  <a:gd name="T29" fmla="*/ 0 h 20"/>
                  <a:gd name="T30" fmla="*/ 2 w 49"/>
                  <a:gd name="T31" fmla="*/ 0 h 20"/>
                  <a:gd name="T32" fmla="*/ 1 w 4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0"/>
                  <a:gd name="T53" fmla="*/ 49 w 4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0">
                    <a:moveTo>
                      <a:pt x="28" y="1"/>
                    </a:moveTo>
                    <a:lnTo>
                      <a:pt x="17" y="0"/>
                    </a:lnTo>
                    <a:lnTo>
                      <a:pt x="9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6" y="13"/>
                    </a:lnTo>
                    <a:lnTo>
                      <a:pt x="14" y="16"/>
                    </a:lnTo>
                    <a:lnTo>
                      <a:pt x="23" y="19"/>
                    </a:lnTo>
                    <a:lnTo>
                      <a:pt x="33" y="20"/>
                    </a:lnTo>
                    <a:lnTo>
                      <a:pt x="41" y="20"/>
                    </a:lnTo>
                    <a:lnTo>
                      <a:pt x="47" y="19"/>
                    </a:lnTo>
                    <a:lnTo>
                      <a:pt x="49" y="15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37" y="4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6" name="Freeform 110"/>
              <p:cNvSpPr>
                <a:spLocks/>
              </p:cNvSpPr>
              <p:nvPr/>
            </p:nvSpPr>
            <p:spPr bwMode="auto">
              <a:xfrm flipH="1">
                <a:off x="2732" y="2790"/>
                <a:ext cx="10" cy="16"/>
              </a:xfrm>
              <a:custGeom>
                <a:avLst/>
                <a:gdLst>
                  <a:gd name="T0" fmla="*/ 0 w 21"/>
                  <a:gd name="T1" fmla="*/ 0 h 34"/>
                  <a:gd name="T2" fmla="*/ 0 w 21"/>
                  <a:gd name="T3" fmla="*/ 0 h 34"/>
                  <a:gd name="T4" fmla="*/ 0 w 21"/>
                  <a:gd name="T5" fmla="*/ 0 h 34"/>
                  <a:gd name="T6" fmla="*/ 0 w 21"/>
                  <a:gd name="T7" fmla="*/ 0 h 34"/>
                  <a:gd name="T8" fmla="*/ 0 w 21"/>
                  <a:gd name="T9" fmla="*/ 0 h 34"/>
                  <a:gd name="T10" fmla="*/ 0 w 21"/>
                  <a:gd name="T11" fmla="*/ 0 h 34"/>
                  <a:gd name="T12" fmla="*/ 0 w 21"/>
                  <a:gd name="T13" fmla="*/ 0 h 34"/>
                  <a:gd name="T14" fmla="*/ 0 w 21"/>
                  <a:gd name="T15" fmla="*/ 1 h 34"/>
                  <a:gd name="T16" fmla="*/ 0 w 21"/>
                  <a:gd name="T17" fmla="*/ 1 h 34"/>
                  <a:gd name="T18" fmla="*/ 0 w 21"/>
                  <a:gd name="T19" fmla="*/ 1 h 34"/>
                  <a:gd name="T20" fmla="*/ 0 w 21"/>
                  <a:gd name="T21" fmla="*/ 0 h 34"/>
                  <a:gd name="T22" fmla="*/ 0 w 21"/>
                  <a:gd name="T23" fmla="*/ 0 h 34"/>
                  <a:gd name="T24" fmla="*/ 0 w 21"/>
                  <a:gd name="T25" fmla="*/ 0 h 34"/>
                  <a:gd name="T26" fmla="*/ 0 w 21"/>
                  <a:gd name="T27" fmla="*/ 0 h 34"/>
                  <a:gd name="T28" fmla="*/ 0 w 21"/>
                  <a:gd name="T29" fmla="*/ 0 h 34"/>
                  <a:gd name="T30" fmla="*/ 0 w 21"/>
                  <a:gd name="T31" fmla="*/ 0 h 34"/>
                  <a:gd name="T32" fmla="*/ 0 w 2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34"/>
                  <a:gd name="T53" fmla="*/ 21 w 2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34">
                    <a:moveTo>
                      <a:pt x="11" y="0"/>
                    </a:moveTo>
                    <a:lnTo>
                      <a:pt x="6" y="1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11" y="34"/>
                    </a:lnTo>
                    <a:lnTo>
                      <a:pt x="15" y="33"/>
                    </a:lnTo>
                    <a:lnTo>
                      <a:pt x="18" y="29"/>
                    </a:lnTo>
                    <a:lnTo>
                      <a:pt x="20" y="23"/>
                    </a:lnTo>
                    <a:lnTo>
                      <a:pt x="21" y="16"/>
                    </a:lnTo>
                    <a:lnTo>
                      <a:pt x="20" y="10"/>
                    </a:lnTo>
                    <a:lnTo>
                      <a:pt x="18" y="5"/>
                    </a:lnTo>
                    <a:lnTo>
                      <a:pt x="15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7" name="Freeform 111"/>
              <p:cNvSpPr>
                <a:spLocks/>
              </p:cNvSpPr>
              <p:nvPr/>
            </p:nvSpPr>
            <p:spPr bwMode="auto">
              <a:xfrm flipH="1">
                <a:off x="2504" y="2883"/>
                <a:ext cx="19" cy="8"/>
              </a:xfrm>
              <a:custGeom>
                <a:avLst/>
                <a:gdLst>
                  <a:gd name="T0" fmla="*/ 1 w 38"/>
                  <a:gd name="T1" fmla="*/ 1 h 16"/>
                  <a:gd name="T2" fmla="*/ 1 w 38"/>
                  <a:gd name="T3" fmla="*/ 0 h 16"/>
                  <a:gd name="T4" fmla="*/ 1 w 38"/>
                  <a:gd name="T5" fmla="*/ 0 h 16"/>
                  <a:gd name="T6" fmla="*/ 1 w 38"/>
                  <a:gd name="T7" fmla="*/ 1 h 16"/>
                  <a:gd name="T8" fmla="*/ 0 w 38"/>
                  <a:gd name="T9" fmla="*/ 1 h 16"/>
                  <a:gd name="T10" fmla="*/ 1 w 38"/>
                  <a:gd name="T11" fmla="*/ 1 h 16"/>
                  <a:gd name="T12" fmla="*/ 1 w 38"/>
                  <a:gd name="T13" fmla="*/ 1 h 16"/>
                  <a:gd name="T14" fmla="*/ 1 w 38"/>
                  <a:gd name="T15" fmla="*/ 1 h 16"/>
                  <a:gd name="T16" fmla="*/ 1 w 38"/>
                  <a:gd name="T17" fmla="*/ 1 h 16"/>
                  <a:gd name="T18" fmla="*/ 1 w 38"/>
                  <a:gd name="T19" fmla="*/ 1 h 16"/>
                  <a:gd name="T20" fmla="*/ 1 w 38"/>
                  <a:gd name="T21" fmla="*/ 1 h 16"/>
                  <a:gd name="T22" fmla="*/ 1 w 38"/>
                  <a:gd name="T23" fmla="*/ 1 h 16"/>
                  <a:gd name="T24" fmla="*/ 1 w 38"/>
                  <a:gd name="T25" fmla="*/ 1 h 16"/>
                  <a:gd name="T26" fmla="*/ 1 w 38"/>
                  <a:gd name="T27" fmla="*/ 1 h 16"/>
                  <a:gd name="T28" fmla="*/ 1 w 38"/>
                  <a:gd name="T29" fmla="*/ 1 h 16"/>
                  <a:gd name="T30" fmla="*/ 1 w 38"/>
                  <a:gd name="T31" fmla="*/ 1 h 16"/>
                  <a:gd name="T32" fmla="*/ 1 w 38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6"/>
                  <a:gd name="T53" fmla="*/ 38 w 3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6">
                    <a:moveTo>
                      <a:pt x="21" y="1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5" y="10"/>
                    </a:lnTo>
                    <a:lnTo>
                      <a:pt x="11" y="13"/>
                    </a:lnTo>
                    <a:lnTo>
                      <a:pt x="17" y="15"/>
                    </a:lnTo>
                    <a:lnTo>
                      <a:pt x="24" y="16"/>
                    </a:lnTo>
                    <a:lnTo>
                      <a:pt x="31" y="15"/>
                    </a:lnTo>
                    <a:lnTo>
                      <a:pt x="36" y="14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4" y="6"/>
                    </a:lnTo>
                    <a:lnTo>
                      <a:pt x="28" y="3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8" name="Freeform 112"/>
              <p:cNvSpPr>
                <a:spLocks/>
              </p:cNvSpPr>
              <p:nvPr/>
            </p:nvSpPr>
            <p:spPr bwMode="auto">
              <a:xfrm flipH="1">
                <a:off x="2597" y="2855"/>
                <a:ext cx="19" cy="8"/>
              </a:xfrm>
              <a:custGeom>
                <a:avLst/>
                <a:gdLst>
                  <a:gd name="T0" fmla="*/ 1 w 38"/>
                  <a:gd name="T1" fmla="*/ 1 h 16"/>
                  <a:gd name="T2" fmla="*/ 1 w 38"/>
                  <a:gd name="T3" fmla="*/ 0 h 16"/>
                  <a:gd name="T4" fmla="*/ 1 w 38"/>
                  <a:gd name="T5" fmla="*/ 0 h 16"/>
                  <a:gd name="T6" fmla="*/ 1 w 38"/>
                  <a:gd name="T7" fmla="*/ 1 h 16"/>
                  <a:gd name="T8" fmla="*/ 0 w 38"/>
                  <a:gd name="T9" fmla="*/ 1 h 16"/>
                  <a:gd name="T10" fmla="*/ 1 w 38"/>
                  <a:gd name="T11" fmla="*/ 1 h 16"/>
                  <a:gd name="T12" fmla="*/ 1 w 38"/>
                  <a:gd name="T13" fmla="*/ 1 h 16"/>
                  <a:gd name="T14" fmla="*/ 1 w 38"/>
                  <a:gd name="T15" fmla="*/ 1 h 16"/>
                  <a:gd name="T16" fmla="*/ 1 w 38"/>
                  <a:gd name="T17" fmla="*/ 1 h 16"/>
                  <a:gd name="T18" fmla="*/ 1 w 38"/>
                  <a:gd name="T19" fmla="*/ 1 h 16"/>
                  <a:gd name="T20" fmla="*/ 1 w 38"/>
                  <a:gd name="T21" fmla="*/ 1 h 16"/>
                  <a:gd name="T22" fmla="*/ 1 w 38"/>
                  <a:gd name="T23" fmla="*/ 1 h 16"/>
                  <a:gd name="T24" fmla="*/ 1 w 38"/>
                  <a:gd name="T25" fmla="*/ 1 h 16"/>
                  <a:gd name="T26" fmla="*/ 1 w 38"/>
                  <a:gd name="T27" fmla="*/ 1 h 16"/>
                  <a:gd name="T28" fmla="*/ 1 w 38"/>
                  <a:gd name="T29" fmla="*/ 1 h 16"/>
                  <a:gd name="T30" fmla="*/ 1 w 38"/>
                  <a:gd name="T31" fmla="*/ 1 h 16"/>
                  <a:gd name="T32" fmla="*/ 1 w 38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6"/>
                  <a:gd name="T53" fmla="*/ 38 w 3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6">
                    <a:moveTo>
                      <a:pt x="20" y="1"/>
                    </a:moveTo>
                    <a:lnTo>
                      <a:pt x="13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10" y="12"/>
                    </a:lnTo>
                    <a:lnTo>
                      <a:pt x="17" y="15"/>
                    </a:lnTo>
                    <a:lnTo>
                      <a:pt x="24" y="16"/>
                    </a:lnTo>
                    <a:lnTo>
                      <a:pt x="31" y="16"/>
                    </a:lnTo>
                    <a:lnTo>
                      <a:pt x="35" y="14"/>
                    </a:lnTo>
                    <a:lnTo>
                      <a:pt x="38" y="11"/>
                    </a:lnTo>
                    <a:lnTo>
                      <a:pt x="36" y="9"/>
                    </a:lnTo>
                    <a:lnTo>
                      <a:pt x="33" y="5"/>
                    </a:lnTo>
                    <a:lnTo>
                      <a:pt x="27" y="3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9" name="Freeform 113"/>
              <p:cNvSpPr>
                <a:spLocks/>
              </p:cNvSpPr>
              <p:nvPr/>
            </p:nvSpPr>
            <p:spPr bwMode="auto">
              <a:xfrm flipH="1">
                <a:off x="2706" y="2800"/>
                <a:ext cx="10" cy="17"/>
              </a:xfrm>
              <a:custGeom>
                <a:avLst/>
                <a:gdLst>
                  <a:gd name="T0" fmla="*/ 0 w 21"/>
                  <a:gd name="T1" fmla="*/ 0 h 33"/>
                  <a:gd name="T2" fmla="*/ 0 w 21"/>
                  <a:gd name="T3" fmla="*/ 1 h 33"/>
                  <a:gd name="T4" fmla="*/ 0 w 21"/>
                  <a:gd name="T5" fmla="*/ 1 h 33"/>
                  <a:gd name="T6" fmla="*/ 0 w 21"/>
                  <a:gd name="T7" fmla="*/ 1 h 33"/>
                  <a:gd name="T8" fmla="*/ 0 w 21"/>
                  <a:gd name="T9" fmla="*/ 1 h 33"/>
                  <a:gd name="T10" fmla="*/ 0 w 21"/>
                  <a:gd name="T11" fmla="*/ 1 h 33"/>
                  <a:gd name="T12" fmla="*/ 0 w 21"/>
                  <a:gd name="T13" fmla="*/ 1 h 33"/>
                  <a:gd name="T14" fmla="*/ 0 w 21"/>
                  <a:gd name="T15" fmla="*/ 1 h 33"/>
                  <a:gd name="T16" fmla="*/ 0 w 21"/>
                  <a:gd name="T17" fmla="*/ 2 h 33"/>
                  <a:gd name="T18" fmla="*/ 0 w 21"/>
                  <a:gd name="T19" fmla="*/ 1 h 33"/>
                  <a:gd name="T20" fmla="*/ 0 w 21"/>
                  <a:gd name="T21" fmla="*/ 1 h 33"/>
                  <a:gd name="T22" fmla="*/ 0 w 21"/>
                  <a:gd name="T23" fmla="*/ 1 h 33"/>
                  <a:gd name="T24" fmla="*/ 0 w 21"/>
                  <a:gd name="T25" fmla="*/ 1 h 33"/>
                  <a:gd name="T26" fmla="*/ 0 w 21"/>
                  <a:gd name="T27" fmla="*/ 1 h 33"/>
                  <a:gd name="T28" fmla="*/ 0 w 21"/>
                  <a:gd name="T29" fmla="*/ 1 h 33"/>
                  <a:gd name="T30" fmla="*/ 0 w 21"/>
                  <a:gd name="T31" fmla="*/ 1 h 33"/>
                  <a:gd name="T32" fmla="*/ 0 w 2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33"/>
                  <a:gd name="T53" fmla="*/ 21 w 2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33">
                    <a:moveTo>
                      <a:pt x="11" y="0"/>
                    </a:moveTo>
                    <a:lnTo>
                      <a:pt x="6" y="1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11" y="33"/>
                    </a:lnTo>
                    <a:lnTo>
                      <a:pt x="15" y="32"/>
                    </a:lnTo>
                    <a:lnTo>
                      <a:pt x="17" y="29"/>
                    </a:lnTo>
                    <a:lnTo>
                      <a:pt x="20" y="24"/>
                    </a:lnTo>
                    <a:lnTo>
                      <a:pt x="21" y="17"/>
                    </a:lnTo>
                    <a:lnTo>
                      <a:pt x="20" y="10"/>
                    </a:lnTo>
                    <a:lnTo>
                      <a:pt x="17" y="5"/>
                    </a:lnTo>
                    <a:lnTo>
                      <a:pt x="15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0" name="Freeform 114"/>
              <p:cNvSpPr>
                <a:spLocks/>
              </p:cNvSpPr>
              <p:nvPr/>
            </p:nvSpPr>
            <p:spPr bwMode="auto">
              <a:xfrm flipH="1">
                <a:off x="2458" y="2897"/>
                <a:ext cx="19" cy="7"/>
              </a:xfrm>
              <a:custGeom>
                <a:avLst/>
                <a:gdLst>
                  <a:gd name="T0" fmla="*/ 1 w 38"/>
                  <a:gd name="T1" fmla="*/ 0 h 15"/>
                  <a:gd name="T2" fmla="*/ 1 w 38"/>
                  <a:gd name="T3" fmla="*/ 0 h 15"/>
                  <a:gd name="T4" fmla="*/ 1 w 38"/>
                  <a:gd name="T5" fmla="*/ 0 h 15"/>
                  <a:gd name="T6" fmla="*/ 1 w 38"/>
                  <a:gd name="T7" fmla="*/ 0 h 15"/>
                  <a:gd name="T8" fmla="*/ 0 w 38"/>
                  <a:gd name="T9" fmla="*/ 0 h 15"/>
                  <a:gd name="T10" fmla="*/ 1 w 38"/>
                  <a:gd name="T11" fmla="*/ 0 h 15"/>
                  <a:gd name="T12" fmla="*/ 1 w 38"/>
                  <a:gd name="T13" fmla="*/ 0 h 15"/>
                  <a:gd name="T14" fmla="*/ 1 w 38"/>
                  <a:gd name="T15" fmla="*/ 0 h 15"/>
                  <a:gd name="T16" fmla="*/ 1 w 38"/>
                  <a:gd name="T17" fmla="*/ 0 h 15"/>
                  <a:gd name="T18" fmla="*/ 1 w 38"/>
                  <a:gd name="T19" fmla="*/ 0 h 15"/>
                  <a:gd name="T20" fmla="*/ 1 w 38"/>
                  <a:gd name="T21" fmla="*/ 0 h 15"/>
                  <a:gd name="T22" fmla="*/ 1 w 38"/>
                  <a:gd name="T23" fmla="*/ 0 h 15"/>
                  <a:gd name="T24" fmla="*/ 1 w 38"/>
                  <a:gd name="T25" fmla="*/ 0 h 15"/>
                  <a:gd name="T26" fmla="*/ 1 w 38"/>
                  <a:gd name="T27" fmla="*/ 0 h 15"/>
                  <a:gd name="T28" fmla="*/ 1 w 38"/>
                  <a:gd name="T29" fmla="*/ 0 h 15"/>
                  <a:gd name="T30" fmla="*/ 1 w 38"/>
                  <a:gd name="T31" fmla="*/ 0 h 15"/>
                  <a:gd name="T32" fmla="*/ 1 w 3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5"/>
                  <a:gd name="T53" fmla="*/ 38 w 3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5">
                    <a:moveTo>
                      <a:pt x="21" y="0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0" y="12"/>
                    </a:lnTo>
                    <a:lnTo>
                      <a:pt x="17" y="14"/>
                    </a:lnTo>
                    <a:lnTo>
                      <a:pt x="24" y="15"/>
                    </a:lnTo>
                    <a:lnTo>
                      <a:pt x="31" y="15"/>
                    </a:lnTo>
                    <a:lnTo>
                      <a:pt x="36" y="14"/>
                    </a:lnTo>
                    <a:lnTo>
                      <a:pt x="38" y="11"/>
                    </a:lnTo>
                    <a:lnTo>
                      <a:pt x="37" y="8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1" name="Freeform 115"/>
              <p:cNvSpPr>
                <a:spLocks/>
              </p:cNvSpPr>
              <p:nvPr/>
            </p:nvSpPr>
            <p:spPr bwMode="auto">
              <a:xfrm flipH="1">
                <a:off x="2552" y="2869"/>
                <a:ext cx="19" cy="8"/>
              </a:xfrm>
              <a:custGeom>
                <a:avLst/>
                <a:gdLst>
                  <a:gd name="T0" fmla="*/ 1 w 36"/>
                  <a:gd name="T1" fmla="*/ 1 h 15"/>
                  <a:gd name="T2" fmla="*/ 1 w 36"/>
                  <a:gd name="T3" fmla="*/ 0 h 15"/>
                  <a:gd name="T4" fmla="*/ 1 w 36"/>
                  <a:gd name="T5" fmla="*/ 0 h 15"/>
                  <a:gd name="T6" fmla="*/ 1 w 36"/>
                  <a:gd name="T7" fmla="*/ 1 h 15"/>
                  <a:gd name="T8" fmla="*/ 0 w 36"/>
                  <a:gd name="T9" fmla="*/ 1 h 15"/>
                  <a:gd name="T10" fmla="*/ 1 w 36"/>
                  <a:gd name="T11" fmla="*/ 1 h 15"/>
                  <a:gd name="T12" fmla="*/ 1 w 36"/>
                  <a:gd name="T13" fmla="*/ 1 h 15"/>
                  <a:gd name="T14" fmla="*/ 1 w 36"/>
                  <a:gd name="T15" fmla="*/ 1 h 15"/>
                  <a:gd name="T16" fmla="*/ 1 w 36"/>
                  <a:gd name="T17" fmla="*/ 1 h 15"/>
                  <a:gd name="T18" fmla="*/ 1 w 36"/>
                  <a:gd name="T19" fmla="*/ 1 h 15"/>
                  <a:gd name="T20" fmla="*/ 1 w 36"/>
                  <a:gd name="T21" fmla="*/ 1 h 15"/>
                  <a:gd name="T22" fmla="*/ 2 w 36"/>
                  <a:gd name="T23" fmla="*/ 1 h 15"/>
                  <a:gd name="T24" fmla="*/ 2 w 36"/>
                  <a:gd name="T25" fmla="*/ 1 h 15"/>
                  <a:gd name="T26" fmla="*/ 2 w 36"/>
                  <a:gd name="T27" fmla="*/ 1 h 15"/>
                  <a:gd name="T28" fmla="*/ 2 w 36"/>
                  <a:gd name="T29" fmla="*/ 1 h 15"/>
                  <a:gd name="T30" fmla="*/ 1 w 36"/>
                  <a:gd name="T31" fmla="*/ 1 h 15"/>
                  <a:gd name="T32" fmla="*/ 1 w 3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5"/>
                  <a:gd name="T53" fmla="*/ 36 w 3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5">
                    <a:moveTo>
                      <a:pt x="19" y="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1"/>
                    </a:lnTo>
                    <a:lnTo>
                      <a:pt x="10" y="13"/>
                    </a:lnTo>
                    <a:lnTo>
                      <a:pt x="17" y="15"/>
                    </a:lnTo>
                    <a:lnTo>
                      <a:pt x="24" y="15"/>
                    </a:lnTo>
                    <a:lnTo>
                      <a:pt x="31" y="15"/>
                    </a:lnTo>
                    <a:lnTo>
                      <a:pt x="35" y="14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26" y="3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2" name="Freeform 116"/>
              <p:cNvSpPr>
                <a:spLocks/>
              </p:cNvSpPr>
              <p:nvPr/>
            </p:nvSpPr>
            <p:spPr bwMode="auto">
              <a:xfrm flipH="1">
                <a:off x="2733" y="2791"/>
                <a:ext cx="6" cy="10"/>
              </a:xfrm>
              <a:custGeom>
                <a:avLst/>
                <a:gdLst>
                  <a:gd name="T0" fmla="*/ 1 w 12"/>
                  <a:gd name="T1" fmla="*/ 0 h 19"/>
                  <a:gd name="T2" fmla="*/ 1 w 12"/>
                  <a:gd name="T3" fmla="*/ 1 h 19"/>
                  <a:gd name="T4" fmla="*/ 1 w 12"/>
                  <a:gd name="T5" fmla="*/ 1 h 19"/>
                  <a:gd name="T6" fmla="*/ 0 w 12"/>
                  <a:gd name="T7" fmla="*/ 1 h 19"/>
                  <a:gd name="T8" fmla="*/ 0 w 12"/>
                  <a:gd name="T9" fmla="*/ 1 h 19"/>
                  <a:gd name="T10" fmla="*/ 0 w 12"/>
                  <a:gd name="T11" fmla="*/ 1 h 19"/>
                  <a:gd name="T12" fmla="*/ 1 w 12"/>
                  <a:gd name="T13" fmla="*/ 1 h 19"/>
                  <a:gd name="T14" fmla="*/ 1 w 12"/>
                  <a:gd name="T15" fmla="*/ 1 h 19"/>
                  <a:gd name="T16" fmla="*/ 1 w 12"/>
                  <a:gd name="T17" fmla="*/ 1 h 19"/>
                  <a:gd name="T18" fmla="*/ 1 w 12"/>
                  <a:gd name="T19" fmla="*/ 1 h 19"/>
                  <a:gd name="T20" fmla="*/ 1 w 12"/>
                  <a:gd name="T21" fmla="*/ 1 h 19"/>
                  <a:gd name="T22" fmla="*/ 1 w 12"/>
                  <a:gd name="T23" fmla="*/ 1 h 19"/>
                  <a:gd name="T24" fmla="*/ 1 w 12"/>
                  <a:gd name="T25" fmla="*/ 1 h 19"/>
                  <a:gd name="T26" fmla="*/ 1 w 12"/>
                  <a:gd name="T27" fmla="*/ 1 h 19"/>
                  <a:gd name="T28" fmla="*/ 1 w 12"/>
                  <a:gd name="T29" fmla="*/ 1 h 19"/>
                  <a:gd name="T30" fmla="*/ 1 w 12"/>
                  <a:gd name="T31" fmla="*/ 1 h 19"/>
                  <a:gd name="T32" fmla="*/ 1 w 12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9"/>
                  <a:gd name="T53" fmla="*/ 12 w 12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9">
                    <a:moveTo>
                      <a:pt x="6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4" y="18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3" name="Freeform 117"/>
              <p:cNvSpPr>
                <a:spLocks/>
              </p:cNvSpPr>
              <p:nvPr/>
            </p:nvSpPr>
            <p:spPr bwMode="auto">
              <a:xfrm flipH="1">
                <a:off x="2506" y="2885"/>
                <a:ext cx="11" cy="4"/>
              </a:xfrm>
              <a:custGeom>
                <a:avLst/>
                <a:gdLst>
                  <a:gd name="T0" fmla="*/ 1 w 21"/>
                  <a:gd name="T1" fmla="*/ 0 h 9"/>
                  <a:gd name="T2" fmla="*/ 1 w 21"/>
                  <a:gd name="T3" fmla="*/ 0 h 9"/>
                  <a:gd name="T4" fmla="*/ 1 w 21"/>
                  <a:gd name="T5" fmla="*/ 0 h 9"/>
                  <a:gd name="T6" fmla="*/ 1 w 21"/>
                  <a:gd name="T7" fmla="*/ 0 h 9"/>
                  <a:gd name="T8" fmla="*/ 0 w 21"/>
                  <a:gd name="T9" fmla="*/ 0 h 9"/>
                  <a:gd name="T10" fmla="*/ 0 w 21"/>
                  <a:gd name="T11" fmla="*/ 0 h 9"/>
                  <a:gd name="T12" fmla="*/ 1 w 21"/>
                  <a:gd name="T13" fmla="*/ 0 h 9"/>
                  <a:gd name="T14" fmla="*/ 1 w 21"/>
                  <a:gd name="T15" fmla="*/ 0 h 9"/>
                  <a:gd name="T16" fmla="*/ 1 w 21"/>
                  <a:gd name="T17" fmla="*/ 0 h 9"/>
                  <a:gd name="T18" fmla="*/ 1 w 21"/>
                  <a:gd name="T19" fmla="*/ 0 h 9"/>
                  <a:gd name="T20" fmla="*/ 1 w 21"/>
                  <a:gd name="T21" fmla="*/ 0 h 9"/>
                  <a:gd name="T22" fmla="*/ 1 w 21"/>
                  <a:gd name="T23" fmla="*/ 0 h 9"/>
                  <a:gd name="T24" fmla="*/ 1 w 21"/>
                  <a:gd name="T25" fmla="*/ 0 h 9"/>
                  <a:gd name="T26" fmla="*/ 1 w 21"/>
                  <a:gd name="T27" fmla="*/ 0 h 9"/>
                  <a:gd name="T28" fmla="*/ 1 w 21"/>
                  <a:gd name="T29" fmla="*/ 0 h 9"/>
                  <a:gd name="T30" fmla="*/ 1 w 21"/>
                  <a:gd name="T31" fmla="*/ 0 h 9"/>
                  <a:gd name="T32" fmla="*/ 1 w 21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9"/>
                  <a:gd name="T53" fmla="*/ 21 w 21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9">
                    <a:moveTo>
                      <a:pt x="10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6" y="7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21" y="6"/>
                    </a:lnTo>
                    <a:lnTo>
                      <a:pt x="19" y="5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4" name="Freeform 118"/>
              <p:cNvSpPr>
                <a:spLocks/>
              </p:cNvSpPr>
              <p:nvPr/>
            </p:nvSpPr>
            <p:spPr bwMode="auto">
              <a:xfrm flipH="1">
                <a:off x="2600" y="2857"/>
                <a:ext cx="10" cy="4"/>
              </a:xfrm>
              <a:custGeom>
                <a:avLst/>
                <a:gdLst>
                  <a:gd name="T0" fmla="*/ 0 w 21"/>
                  <a:gd name="T1" fmla="*/ 0 h 8"/>
                  <a:gd name="T2" fmla="*/ 0 w 21"/>
                  <a:gd name="T3" fmla="*/ 0 h 8"/>
                  <a:gd name="T4" fmla="*/ 0 w 21"/>
                  <a:gd name="T5" fmla="*/ 0 h 8"/>
                  <a:gd name="T6" fmla="*/ 0 w 21"/>
                  <a:gd name="T7" fmla="*/ 1 h 8"/>
                  <a:gd name="T8" fmla="*/ 0 w 21"/>
                  <a:gd name="T9" fmla="*/ 1 h 8"/>
                  <a:gd name="T10" fmla="*/ 0 w 21"/>
                  <a:gd name="T11" fmla="*/ 1 h 8"/>
                  <a:gd name="T12" fmla="*/ 0 w 21"/>
                  <a:gd name="T13" fmla="*/ 1 h 8"/>
                  <a:gd name="T14" fmla="*/ 0 w 21"/>
                  <a:gd name="T15" fmla="*/ 1 h 8"/>
                  <a:gd name="T16" fmla="*/ 0 w 21"/>
                  <a:gd name="T17" fmla="*/ 1 h 8"/>
                  <a:gd name="T18" fmla="*/ 0 w 21"/>
                  <a:gd name="T19" fmla="*/ 1 h 8"/>
                  <a:gd name="T20" fmla="*/ 0 w 21"/>
                  <a:gd name="T21" fmla="*/ 1 h 8"/>
                  <a:gd name="T22" fmla="*/ 0 w 21"/>
                  <a:gd name="T23" fmla="*/ 1 h 8"/>
                  <a:gd name="T24" fmla="*/ 0 w 21"/>
                  <a:gd name="T25" fmla="*/ 1 h 8"/>
                  <a:gd name="T26" fmla="*/ 0 w 21"/>
                  <a:gd name="T27" fmla="*/ 1 h 8"/>
                  <a:gd name="T28" fmla="*/ 0 w 21"/>
                  <a:gd name="T29" fmla="*/ 1 h 8"/>
                  <a:gd name="T30" fmla="*/ 0 w 21"/>
                  <a:gd name="T31" fmla="*/ 1 h 8"/>
                  <a:gd name="T32" fmla="*/ 0 w 21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8"/>
                  <a:gd name="T53" fmla="*/ 21 w 2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8" y="8"/>
                    </a:lnTo>
                    <a:lnTo>
                      <a:pt x="20" y="7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5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5" name="Freeform 119"/>
              <p:cNvSpPr>
                <a:spLocks/>
              </p:cNvSpPr>
              <p:nvPr/>
            </p:nvSpPr>
            <p:spPr bwMode="auto">
              <a:xfrm flipH="1">
                <a:off x="2707" y="2802"/>
                <a:ext cx="6" cy="10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1 h 18"/>
                  <a:gd name="T4" fmla="*/ 0 w 13"/>
                  <a:gd name="T5" fmla="*/ 1 h 18"/>
                  <a:gd name="T6" fmla="*/ 0 w 13"/>
                  <a:gd name="T7" fmla="*/ 1 h 18"/>
                  <a:gd name="T8" fmla="*/ 0 w 13"/>
                  <a:gd name="T9" fmla="*/ 1 h 18"/>
                  <a:gd name="T10" fmla="*/ 0 w 13"/>
                  <a:gd name="T11" fmla="*/ 1 h 18"/>
                  <a:gd name="T12" fmla="*/ 0 w 13"/>
                  <a:gd name="T13" fmla="*/ 1 h 18"/>
                  <a:gd name="T14" fmla="*/ 0 w 13"/>
                  <a:gd name="T15" fmla="*/ 1 h 18"/>
                  <a:gd name="T16" fmla="*/ 0 w 13"/>
                  <a:gd name="T17" fmla="*/ 1 h 18"/>
                  <a:gd name="T18" fmla="*/ 0 w 13"/>
                  <a:gd name="T19" fmla="*/ 1 h 18"/>
                  <a:gd name="T20" fmla="*/ 0 w 13"/>
                  <a:gd name="T21" fmla="*/ 1 h 18"/>
                  <a:gd name="T22" fmla="*/ 0 w 13"/>
                  <a:gd name="T23" fmla="*/ 1 h 18"/>
                  <a:gd name="T24" fmla="*/ 0 w 13"/>
                  <a:gd name="T25" fmla="*/ 1 h 18"/>
                  <a:gd name="T26" fmla="*/ 0 w 13"/>
                  <a:gd name="T27" fmla="*/ 1 h 18"/>
                  <a:gd name="T28" fmla="*/ 0 w 13"/>
                  <a:gd name="T29" fmla="*/ 1 h 18"/>
                  <a:gd name="T30" fmla="*/ 0 w 13"/>
                  <a:gd name="T31" fmla="*/ 1 h 18"/>
                  <a:gd name="T32" fmla="*/ 0 w 13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8"/>
                  <a:gd name="T53" fmla="*/ 13 w 13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8">
                    <a:moveTo>
                      <a:pt x="6" y="0"/>
                    </a:moveTo>
                    <a:lnTo>
                      <a:pt x="4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6" y="18"/>
                    </a:lnTo>
                    <a:lnTo>
                      <a:pt x="8" y="17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3" y="9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6" name="Freeform 120"/>
              <p:cNvSpPr>
                <a:spLocks/>
              </p:cNvSpPr>
              <p:nvPr/>
            </p:nvSpPr>
            <p:spPr bwMode="auto">
              <a:xfrm flipH="1">
                <a:off x="2461" y="2898"/>
                <a:ext cx="10" cy="5"/>
              </a:xfrm>
              <a:custGeom>
                <a:avLst/>
                <a:gdLst>
                  <a:gd name="T0" fmla="*/ 0 w 21"/>
                  <a:gd name="T1" fmla="*/ 1 h 9"/>
                  <a:gd name="T2" fmla="*/ 0 w 21"/>
                  <a:gd name="T3" fmla="*/ 0 h 9"/>
                  <a:gd name="T4" fmla="*/ 0 w 21"/>
                  <a:gd name="T5" fmla="*/ 0 h 9"/>
                  <a:gd name="T6" fmla="*/ 0 w 21"/>
                  <a:gd name="T7" fmla="*/ 1 h 9"/>
                  <a:gd name="T8" fmla="*/ 0 w 21"/>
                  <a:gd name="T9" fmla="*/ 1 h 9"/>
                  <a:gd name="T10" fmla="*/ 0 w 21"/>
                  <a:gd name="T11" fmla="*/ 1 h 9"/>
                  <a:gd name="T12" fmla="*/ 0 w 21"/>
                  <a:gd name="T13" fmla="*/ 1 h 9"/>
                  <a:gd name="T14" fmla="*/ 0 w 21"/>
                  <a:gd name="T15" fmla="*/ 1 h 9"/>
                  <a:gd name="T16" fmla="*/ 0 w 21"/>
                  <a:gd name="T17" fmla="*/ 1 h 9"/>
                  <a:gd name="T18" fmla="*/ 0 w 21"/>
                  <a:gd name="T19" fmla="*/ 1 h 9"/>
                  <a:gd name="T20" fmla="*/ 0 w 21"/>
                  <a:gd name="T21" fmla="*/ 1 h 9"/>
                  <a:gd name="T22" fmla="*/ 0 w 21"/>
                  <a:gd name="T23" fmla="*/ 1 h 9"/>
                  <a:gd name="T24" fmla="*/ 0 w 21"/>
                  <a:gd name="T25" fmla="*/ 1 h 9"/>
                  <a:gd name="T26" fmla="*/ 0 w 21"/>
                  <a:gd name="T27" fmla="*/ 1 h 9"/>
                  <a:gd name="T28" fmla="*/ 0 w 21"/>
                  <a:gd name="T29" fmla="*/ 1 h 9"/>
                  <a:gd name="T30" fmla="*/ 0 w 21"/>
                  <a:gd name="T31" fmla="*/ 1 h 9"/>
                  <a:gd name="T32" fmla="*/ 0 w 21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9"/>
                  <a:gd name="T53" fmla="*/ 21 w 21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9">
                    <a:moveTo>
                      <a:pt x="10" y="1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6" y="7"/>
                    </a:lnTo>
                    <a:lnTo>
                      <a:pt x="9" y="8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7" name="Freeform 121"/>
              <p:cNvSpPr>
                <a:spLocks/>
              </p:cNvSpPr>
              <p:nvPr/>
            </p:nvSpPr>
            <p:spPr bwMode="auto">
              <a:xfrm flipH="1">
                <a:off x="2555" y="2870"/>
                <a:ext cx="9" cy="5"/>
              </a:xfrm>
              <a:custGeom>
                <a:avLst/>
                <a:gdLst>
                  <a:gd name="T0" fmla="*/ 0 w 20"/>
                  <a:gd name="T1" fmla="*/ 1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1 h 9"/>
                  <a:gd name="T8" fmla="*/ 0 w 20"/>
                  <a:gd name="T9" fmla="*/ 1 h 9"/>
                  <a:gd name="T10" fmla="*/ 0 w 20"/>
                  <a:gd name="T11" fmla="*/ 1 h 9"/>
                  <a:gd name="T12" fmla="*/ 0 w 20"/>
                  <a:gd name="T13" fmla="*/ 1 h 9"/>
                  <a:gd name="T14" fmla="*/ 0 w 20"/>
                  <a:gd name="T15" fmla="*/ 1 h 9"/>
                  <a:gd name="T16" fmla="*/ 0 w 20"/>
                  <a:gd name="T17" fmla="*/ 1 h 9"/>
                  <a:gd name="T18" fmla="*/ 0 w 20"/>
                  <a:gd name="T19" fmla="*/ 1 h 9"/>
                  <a:gd name="T20" fmla="*/ 0 w 20"/>
                  <a:gd name="T21" fmla="*/ 1 h 9"/>
                  <a:gd name="T22" fmla="*/ 0 w 20"/>
                  <a:gd name="T23" fmla="*/ 1 h 9"/>
                  <a:gd name="T24" fmla="*/ 0 w 20"/>
                  <a:gd name="T25" fmla="*/ 1 h 9"/>
                  <a:gd name="T26" fmla="*/ 0 w 20"/>
                  <a:gd name="T27" fmla="*/ 1 h 9"/>
                  <a:gd name="T28" fmla="*/ 0 w 20"/>
                  <a:gd name="T29" fmla="*/ 1 h 9"/>
                  <a:gd name="T30" fmla="*/ 0 w 20"/>
                  <a:gd name="T31" fmla="*/ 1 h 9"/>
                  <a:gd name="T32" fmla="*/ 0 w 20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9"/>
                  <a:gd name="T53" fmla="*/ 20 w 20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9">
                    <a:moveTo>
                      <a:pt x="11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9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8" name="Freeform 122"/>
              <p:cNvSpPr>
                <a:spLocks/>
              </p:cNvSpPr>
              <p:nvPr/>
            </p:nvSpPr>
            <p:spPr bwMode="auto">
              <a:xfrm flipH="1">
                <a:off x="2261" y="2889"/>
                <a:ext cx="45" cy="97"/>
              </a:xfrm>
              <a:custGeom>
                <a:avLst/>
                <a:gdLst>
                  <a:gd name="T0" fmla="*/ 1 w 90"/>
                  <a:gd name="T1" fmla="*/ 0 h 192"/>
                  <a:gd name="T2" fmla="*/ 1 w 90"/>
                  <a:gd name="T3" fmla="*/ 1 h 192"/>
                  <a:gd name="T4" fmla="*/ 3 w 90"/>
                  <a:gd name="T5" fmla="*/ 1 h 192"/>
                  <a:gd name="T6" fmla="*/ 3 w 90"/>
                  <a:gd name="T7" fmla="*/ 1 h 192"/>
                  <a:gd name="T8" fmla="*/ 3 w 90"/>
                  <a:gd name="T9" fmla="*/ 1 h 192"/>
                  <a:gd name="T10" fmla="*/ 3 w 90"/>
                  <a:gd name="T11" fmla="*/ 2 h 192"/>
                  <a:gd name="T12" fmla="*/ 3 w 90"/>
                  <a:gd name="T13" fmla="*/ 2 h 192"/>
                  <a:gd name="T14" fmla="*/ 3 w 90"/>
                  <a:gd name="T15" fmla="*/ 3 h 192"/>
                  <a:gd name="T16" fmla="*/ 3 w 90"/>
                  <a:gd name="T17" fmla="*/ 4 h 192"/>
                  <a:gd name="T18" fmla="*/ 3 w 90"/>
                  <a:gd name="T19" fmla="*/ 4 h 192"/>
                  <a:gd name="T20" fmla="*/ 3 w 90"/>
                  <a:gd name="T21" fmla="*/ 5 h 192"/>
                  <a:gd name="T22" fmla="*/ 3 w 90"/>
                  <a:gd name="T23" fmla="*/ 5 h 192"/>
                  <a:gd name="T24" fmla="*/ 3 w 90"/>
                  <a:gd name="T25" fmla="*/ 6 h 192"/>
                  <a:gd name="T26" fmla="*/ 3 w 90"/>
                  <a:gd name="T27" fmla="*/ 6 h 192"/>
                  <a:gd name="T28" fmla="*/ 1 w 90"/>
                  <a:gd name="T29" fmla="*/ 6 h 192"/>
                  <a:gd name="T30" fmla="*/ 1 w 90"/>
                  <a:gd name="T31" fmla="*/ 7 h 192"/>
                  <a:gd name="T32" fmla="*/ 1 w 90"/>
                  <a:gd name="T33" fmla="*/ 7 h 192"/>
                  <a:gd name="T34" fmla="*/ 1 w 90"/>
                  <a:gd name="T35" fmla="*/ 7 h 192"/>
                  <a:gd name="T36" fmla="*/ 1 w 90"/>
                  <a:gd name="T37" fmla="*/ 6 h 192"/>
                  <a:gd name="T38" fmla="*/ 1 w 90"/>
                  <a:gd name="T39" fmla="*/ 6 h 192"/>
                  <a:gd name="T40" fmla="*/ 1 w 90"/>
                  <a:gd name="T41" fmla="*/ 6 h 192"/>
                  <a:gd name="T42" fmla="*/ 1 w 90"/>
                  <a:gd name="T43" fmla="*/ 5 h 192"/>
                  <a:gd name="T44" fmla="*/ 1 w 90"/>
                  <a:gd name="T45" fmla="*/ 5 h 192"/>
                  <a:gd name="T46" fmla="*/ 0 w 90"/>
                  <a:gd name="T47" fmla="*/ 4 h 192"/>
                  <a:gd name="T48" fmla="*/ 0 w 90"/>
                  <a:gd name="T49" fmla="*/ 3 h 192"/>
                  <a:gd name="T50" fmla="*/ 1 w 90"/>
                  <a:gd name="T51" fmla="*/ 3 h 192"/>
                  <a:gd name="T52" fmla="*/ 1 w 90"/>
                  <a:gd name="T53" fmla="*/ 2 h 192"/>
                  <a:gd name="T54" fmla="*/ 1 w 90"/>
                  <a:gd name="T55" fmla="*/ 2 h 192"/>
                  <a:gd name="T56" fmla="*/ 1 w 90"/>
                  <a:gd name="T57" fmla="*/ 1 h 192"/>
                  <a:gd name="T58" fmla="*/ 1 w 90"/>
                  <a:gd name="T59" fmla="*/ 1 h 192"/>
                  <a:gd name="T60" fmla="*/ 1 w 90"/>
                  <a:gd name="T61" fmla="*/ 1 h 192"/>
                  <a:gd name="T62" fmla="*/ 1 w 90"/>
                  <a:gd name="T63" fmla="*/ 1 h 192"/>
                  <a:gd name="T64" fmla="*/ 1 w 90"/>
                  <a:gd name="T65" fmla="*/ 0 h 1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"/>
                  <a:gd name="T100" fmla="*/ 0 h 192"/>
                  <a:gd name="T101" fmla="*/ 90 w 90"/>
                  <a:gd name="T102" fmla="*/ 192 h 1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" h="192">
                    <a:moveTo>
                      <a:pt x="49" y="0"/>
                    </a:moveTo>
                    <a:lnTo>
                      <a:pt x="58" y="2"/>
                    </a:lnTo>
                    <a:lnTo>
                      <a:pt x="66" y="8"/>
                    </a:lnTo>
                    <a:lnTo>
                      <a:pt x="74" y="17"/>
                    </a:lnTo>
                    <a:lnTo>
                      <a:pt x="80" y="30"/>
                    </a:lnTo>
                    <a:lnTo>
                      <a:pt x="84" y="44"/>
                    </a:lnTo>
                    <a:lnTo>
                      <a:pt x="88" y="60"/>
                    </a:lnTo>
                    <a:lnTo>
                      <a:pt x="90" y="78"/>
                    </a:lnTo>
                    <a:lnTo>
                      <a:pt x="90" y="98"/>
                    </a:lnTo>
                    <a:lnTo>
                      <a:pt x="89" y="117"/>
                    </a:lnTo>
                    <a:lnTo>
                      <a:pt x="86" y="135"/>
                    </a:lnTo>
                    <a:lnTo>
                      <a:pt x="81" y="151"/>
                    </a:lnTo>
                    <a:lnTo>
                      <a:pt x="75" y="166"/>
                    </a:lnTo>
                    <a:lnTo>
                      <a:pt x="67" y="177"/>
                    </a:lnTo>
                    <a:lnTo>
                      <a:pt x="60" y="185"/>
                    </a:lnTo>
                    <a:lnTo>
                      <a:pt x="51" y="191"/>
                    </a:lnTo>
                    <a:lnTo>
                      <a:pt x="42" y="192"/>
                    </a:lnTo>
                    <a:lnTo>
                      <a:pt x="33" y="190"/>
                    </a:lnTo>
                    <a:lnTo>
                      <a:pt x="25" y="184"/>
                    </a:lnTo>
                    <a:lnTo>
                      <a:pt x="18" y="175"/>
                    </a:lnTo>
                    <a:lnTo>
                      <a:pt x="12" y="163"/>
                    </a:lnTo>
                    <a:lnTo>
                      <a:pt x="6" y="148"/>
                    </a:lnTo>
                    <a:lnTo>
                      <a:pt x="3" y="132"/>
                    </a:lnTo>
                    <a:lnTo>
                      <a:pt x="0" y="114"/>
                    </a:lnTo>
                    <a:lnTo>
                      <a:pt x="0" y="94"/>
                    </a:lnTo>
                    <a:lnTo>
                      <a:pt x="3" y="75"/>
                    </a:lnTo>
                    <a:lnTo>
                      <a:pt x="5" y="57"/>
                    </a:lnTo>
                    <a:lnTo>
                      <a:pt x="11" y="41"/>
                    </a:lnTo>
                    <a:lnTo>
                      <a:pt x="16" y="26"/>
                    </a:lnTo>
                    <a:lnTo>
                      <a:pt x="23" y="15"/>
                    </a:lnTo>
                    <a:lnTo>
                      <a:pt x="31" y="7"/>
                    </a:lnTo>
                    <a:lnTo>
                      <a:pt x="40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9" name="Freeform 123"/>
              <p:cNvSpPr>
                <a:spLocks/>
              </p:cNvSpPr>
              <p:nvPr/>
            </p:nvSpPr>
            <p:spPr bwMode="auto">
              <a:xfrm flipH="1">
                <a:off x="2340" y="2988"/>
                <a:ext cx="17" cy="26"/>
              </a:xfrm>
              <a:custGeom>
                <a:avLst/>
                <a:gdLst>
                  <a:gd name="T0" fmla="*/ 1 w 33"/>
                  <a:gd name="T1" fmla="*/ 0 h 52"/>
                  <a:gd name="T2" fmla="*/ 1 w 33"/>
                  <a:gd name="T3" fmla="*/ 1 h 52"/>
                  <a:gd name="T4" fmla="*/ 1 w 33"/>
                  <a:gd name="T5" fmla="*/ 1 h 52"/>
                  <a:gd name="T6" fmla="*/ 2 w 33"/>
                  <a:gd name="T7" fmla="*/ 1 h 52"/>
                  <a:gd name="T8" fmla="*/ 2 w 33"/>
                  <a:gd name="T9" fmla="*/ 1 h 52"/>
                  <a:gd name="T10" fmla="*/ 1 w 33"/>
                  <a:gd name="T11" fmla="*/ 2 h 52"/>
                  <a:gd name="T12" fmla="*/ 1 w 33"/>
                  <a:gd name="T13" fmla="*/ 2 h 52"/>
                  <a:gd name="T14" fmla="*/ 1 w 33"/>
                  <a:gd name="T15" fmla="*/ 2 h 52"/>
                  <a:gd name="T16" fmla="*/ 1 w 33"/>
                  <a:gd name="T17" fmla="*/ 2 h 52"/>
                  <a:gd name="T18" fmla="*/ 1 w 33"/>
                  <a:gd name="T19" fmla="*/ 2 h 52"/>
                  <a:gd name="T20" fmla="*/ 1 w 33"/>
                  <a:gd name="T21" fmla="*/ 2 h 52"/>
                  <a:gd name="T22" fmla="*/ 0 w 33"/>
                  <a:gd name="T23" fmla="*/ 2 h 52"/>
                  <a:gd name="T24" fmla="*/ 0 w 33"/>
                  <a:gd name="T25" fmla="*/ 1 h 52"/>
                  <a:gd name="T26" fmla="*/ 1 w 33"/>
                  <a:gd name="T27" fmla="*/ 1 h 52"/>
                  <a:gd name="T28" fmla="*/ 1 w 33"/>
                  <a:gd name="T29" fmla="*/ 1 h 52"/>
                  <a:gd name="T30" fmla="*/ 1 w 33"/>
                  <a:gd name="T31" fmla="*/ 1 h 52"/>
                  <a:gd name="T32" fmla="*/ 1 w 33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2"/>
                  <a:gd name="T53" fmla="*/ 33 w 33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2">
                    <a:moveTo>
                      <a:pt x="22" y="0"/>
                    </a:moveTo>
                    <a:lnTo>
                      <a:pt x="27" y="3"/>
                    </a:lnTo>
                    <a:lnTo>
                      <a:pt x="31" y="9"/>
                    </a:lnTo>
                    <a:lnTo>
                      <a:pt x="33" y="18"/>
                    </a:lnTo>
                    <a:lnTo>
                      <a:pt x="33" y="29"/>
                    </a:lnTo>
                    <a:lnTo>
                      <a:pt x="30" y="38"/>
                    </a:lnTo>
                    <a:lnTo>
                      <a:pt x="25" y="46"/>
                    </a:lnTo>
                    <a:lnTo>
                      <a:pt x="18" y="51"/>
                    </a:lnTo>
                    <a:lnTo>
                      <a:pt x="13" y="52"/>
                    </a:lnTo>
                    <a:lnTo>
                      <a:pt x="7" y="48"/>
                    </a:lnTo>
                    <a:lnTo>
                      <a:pt x="2" y="41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3" y="14"/>
                    </a:lnTo>
                    <a:lnTo>
                      <a:pt x="8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0" name="Freeform 124"/>
              <p:cNvSpPr>
                <a:spLocks/>
              </p:cNvSpPr>
              <p:nvPr/>
            </p:nvSpPr>
            <p:spPr bwMode="auto">
              <a:xfrm flipH="1">
                <a:off x="2342" y="2991"/>
                <a:ext cx="13" cy="20"/>
              </a:xfrm>
              <a:custGeom>
                <a:avLst/>
                <a:gdLst>
                  <a:gd name="T0" fmla="*/ 1 w 26"/>
                  <a:gd name="T1" fmla="*/ 0 h 40"/>
                  <a:gd name="T2" fmla="*/ 1 w 26"/>
                  <a:gd name="T3" fmla="*/ 1 h 40"/>
                  <a:gd name="T4" fmla="*/ 1 w 26"/>
                  <a:gd name="T5" fmla="*/ 1 h 40"/>
                  <a:gd name="T6" fmla="*/ 1 w 26"/>
                  <a:gd name="T7" fmla="*/ 1 h 40"/>
                  <a:gd name="T8" fmla="*/ 1 w 26"/>
                  <a:gd name="T9" fmla="*/ 1 h 40"/>
                  <a:gd name="T10" fmla="*/ 1 w 26"/>
                  <a:gd name="T11" fmla="*/ 1 h 40"/>
                  <a:gd name="T12" fmla="*/ 1 w 26"/>
                  <a:gd name="T13" fmla="*/ 1 h 40"/>
                  <a:gd name="T14" fmla="*/ 1 w 26"/>
                  <a:gd name="T15" fmla="*/ 1 h 40"/>
                  <a:gd name="T16" fmla="*/ 1 w 26"/>
                  <a:gd name="T17" fmla="*/ 1 h 40"/>
                  <a:gd name="T18" fmla="*/ 1 w 26"/>
                  <a:gd name="T19" fmla="*/ 1 h 40"/>
                  <a:gd name="T20" fmla="*/ 1 w 26"/>
                  <a:gd name="T21" fmla="*/ 1 h 40"/>
                  <a:gd name="T22" fmla="*/ 0 w 26"/>
                  <a:gd name="T23" fmla="*/ 1 h 40"/>
                  <a:gd name="T24" fmla="*/ 0 w 26"/>
                  <a:gd name="T25" fmla="*/ 1 h 40"/>
                  <a:gd name="T26" fmla="*/ 1 w 26"/>
                  <a:gd name="T27" fmla="*/ 1 h 40"/>
                  <a:gd name="T28" fmla="*/ 1 w 26"/>
                  <a:gd name="T29" fmla="*/ 1 h 40"/>
                  <a:gd name="T30" fmla="*/ 1 w 26"/>
                  <a:gd name="T31" fmla="*/ 1 h 40"/>
                  <a:gd name="T32" fmla="*/ 1 w 26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40"/>
                  <a:gd name="T53" fmla="*/ 26 w 2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40">
                    <a:moveTo>
                      <a:pt x="17" y="0"/>
                    </a:moveTo>
                    <a:lnTo>
                      <a:pt x="21" y="2"/>
                    </a:lnTo>
                    <a:lnTo>
                      <a:pt x="25" y="8"/>
                    </a:lnTo>
                    <a:lnTo>
                      <a:pt x="26" y="15"/>
                    </a:lnTo>
                    <a:lnTo>
                      <a:pt x="26" y="23"/>
                    </a:lnTo>
                    <a:lnTo>
                      <a:pt x="23" y="30"/>
                    </a:lnTo>
                    <a:lnTo>
                      <a:pt x="20" y="35"/>
                    </a:lnTo>
                    <a:lnTo>
                      <a:pt x="14" y="39"/>
                    </a:lnTo>
                    <a:lnTo>
                      <a:pt x="10" y="40"/>
                    </a:lnTo>
                    <a:lnTo>
                      <a:pt x="5" y="38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3" y="10"/>
                    </a:lnTo>
                    <a:lnTo>
                      <a:pt x="6" y="4"/>
                    </a:lnTo>
                    <a:lnTo>
                      <a:pt x="11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1" name="Freeform 125"/>
              <p:cNvSpPr>
                <a:spLocks/>
              </p:cNvSpPr>
              <p:nvPr/>
            </p:nvSpPr>
            <p:spPr bwMode="auto">
              <a:xfrm flipH="1">
                <a:off x="2346" y="2993"/>
                <a:ext cx="8" cy="13"/>
              </a:xfrm>
              <a:custGeom>
                <a:avLst/>
                <a:gdLst>
                  <a:gd name="T0" fmla="*/ 0 w 17"/>
                  <a:gd name="T1" fmla="*/ 0 h 28"/>
                  <a:gd name="T2" fmla="*/ 0 w 17"/>
                  <a:gd name="T3" fmla="*/ 0 h 28"/>
                  <a:gd name="T4" fmla="*/ 0 w 17"/>
                  <a:gd name="T5" fmla="*/ 0 h 28"/>
                  <a:gd name="T6" fmla="*/ 0 w 17"/>
                  <a:gd name="T7" fmla="*/ 0 h 28"/>
                  <a:gd name="T8" fmla="*/ 0 w 17"/>
                  <a:gd name="T9" fmla="*/ 0 h 28"/>
                  <a:gd name="T10" fmla="*/ 0 w 17"/>
                  <a:gd name="T11" fmla="*/ 0 h 28"/>
                  <a:gd name="T12" fmla="*/ 0 w 17"/>
                  <a:gd name="T13" fmla="*/ 0 h 28"/>
                  <a:gd name="T14" fmla="*/ 0 w 17"/>
                  <a:gd name="T15" fmla="*/ 0 h 28"/>
                  <a:gd name="T16" fmla="*/ 0 w 17"/>
                  <a:gd name="T17" fmla="*/ 0 h 28"/>
                  <a:gd name="T18" fmla="*/ 0 w 17"/>
                  <a:gd name="T19" fmla="*/ 0 h 28"/>
                  <a:gd name="T20" fmla="*/ 0 w 17"/>
                  <a:gd name="T21" fmla="*/ 0 h 28"/>
                  <a:gd name="T22" fmla="*/ 0 w 17"/>
                  <a:gd name="T23" fmla="*/ 0 h 28"/>
                  <a:gd name="T24" fmla="*/ 0 w 17"/>
                  <a:gd name="T25" fmla="*/ 0 h 28"/>
                  <a:gd name="T26" fmla="*/ 0 w 17"/>
                  <a:gd name="T27" fmla="*/ 0 h 28"/>
                  <a:gd name="T28" fmla="*/ 0 w 17"/>
                  <a:gd name="T29" fmla="*/ 0 h 28"/>
                  <a:gd name="T30" fmla="*/ 0 w 17"/>
                  <a:gd name="T31" fmla="*/ 0 h 28"/>
                  <a:gd name="T32" fmla="*/ 0 w 17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8"/>
                  <a:gd name="T53" fmla="*/ 17 w 17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8">
                    <a:moveTo>
                      <a:pt x="11" y="0"/>
                    </a:moveTo>
                    <a:lnTo>
                      <a:pt x="15" y="2"/>
                    </a:lnTo>
                    <a:lnTo>
                      <a:pt x="16" y="6"/>
                    </a:lnTo>
                    <a:lnTo>
                      <a:pt x="17" y="10"/>
                    </a:lnTo>
                    <a:lnTo>
                      <a:pt x="17" y="15"/>
                    </a:lnTo>
                    <a:lnTo>
                      <a:pt x="16" y="21"/>
                    </a:lnTo>
                    <a:lnTo>
                      <a:pt x="13" y="24"/>
                    </a:lnTo>
                    <a:lnTo>
                      <a:pt x="10" y="27"/>
                    </a:lnTo>
                    <a:lnTo>
                      <a:pt x="7" y="28"/>
                    </a:lnTo>
                    <a:lnTo>
                      <a:pt x="3" y="25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2" name="Freeform 126"/>
              <p:cNvSpPr>
                <a:spLocks/>
              </p:cNvSpPr>
              <p:nvPr/>
            </p:nvSpPr>
            <p:spPr bwMode="auto">
              <a:xfrm flipH="1">
                <a:off x="2347" y="2994"/>
                <a:ext cx="6" cy="9"/>
              </a:xfrm>
              <a:custGeom>
                <a:avLst/>
                <a:gdLst>
                  <a:gd name="T0" fmla="*/ 0 w 13"/>
                  <a:gd name="T1" fmla="*/ 0 h 19"/>
                  <a:gd name="T2" fmla="*/ 0 w 13"/>
                  <a:gd name="T3" fmla="*/ 0 h 19"/>
                  <a:gd name="T4" fmla="*/ 0 w 13"/>
                  <a:gd name="T5" fmla="*/ 0 h 19"/>
                  <a:gd name="T6" fmla="*/ 0 w 13"/>
                  <a:gd name="T7" fmla="*/ 0 h 19"/>
                  <a:gd name="T8" fmla="*/ 0 w 13"/>
                  <a:gd name="T9" fmla="*/ 0 h 19"/>
                  <a:gd name="T10" fmla="*/ 0 w 13"/>
                  <a:gd name="T11" fmla="*/ 0 h 19"/>
                  <a:gd name="T12" fmla="*/ 0 w 13"/>
                  <a:gd name="T13" fmla="*/ 0 h 19"/>
                  <a:gd name="T14" fmla="*/ 0 w 13"/>
                  <a:gd name="T15" fmla="*/ 0 h 19"/>
                  <a:gd name="T16" fmla="*/ 0 w 13"/>
                  <a:gd name="T17" fmla="*/ 0 h 19"/>
                  <a:gd name="T18" fmla="*/ 0 w 13"/>
                  <a:gd name="T19" fmla="*/ 0 h 19"/>
                  <a:gd name="T20" fmla="*/ 0 w 13"/>
                  <a:gd name="T21" fmla="*/ 0 h 19"/>
                  <a:gd name="T22" fmla="*/ 0 w 13"/>
                  <a:gd name="T23" fmla="*/ 0 h 19"/>
                  <a:gd name="T24" fmla="*/ 0 w 13"/>
                  <a:gd name="T25" fmla="*/ 0 h 19"/>
                  <a:gd name="T26" fmla="*/ 0 w 13"/>
                  <a:gd name="T27" fmla="*/ 0 h 19"/>
                  <a:gd name="T28" fmla="*/ 0 w 13"/>
                  <a:gd name="T29" fmla="*/ 0 h 19"/>
                  <a:gd name="T30" fmla="*/ 0 w 13"/>
                  <a:gd name="T31" fmla="*/ 0 h 19"/>
                  <a:gd name="T32" fmla="*/ 0 w 13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9"/>
                  <a:gd name="T53" fmla="*/ 13 w 13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9">
                    <a:moveTo>
                      <a:pt x="8" y="0"/>
                    </a:moveTo>
                    <a:lnTo>
                      <a:pt x="10" y="2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9" y="17"/>
                    </a:lnTo>
                    <a:lnTo>
                      <a:pt x="7" y="18"/>
                    </a:lnTo>
                    <a:lnTo>
                      <a:pt x="5" y="19"/>
                    </a:lnTo>
                    <a:lnTo>
                      <a:pt x="2" y="18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3" name="Freeform 127"/>
              <p:cNvSpPr>
                <a:spLocks/>
              </p:cNvSpPr>
              <p:nvPr/>
            </p:nvSpPr>
            <p:spPr bwMode="auto">
              <a:xfrm flipH="1">
                <a:off x="2852" y="2288"/>
                <a:ext cx="218" cy="665"/>
              </a:xfrm>
              <a:custGeom>
                <a:avLst/>
                <a:gdLst>
                  <a:gd name="T0" fmla="*/ 0 w 435"/>
                  <a:gd name="T1" fmla="*/ 1 h 1329"/>
                  <a:gd name="T2" fmla="*/ 14 w 435"/>
                  <a:gd name="T3" fmla="*/ 0 h 1329"/>
                  <a:gd name="T4" fmla="*/ 14 w 435"/>
                  <a:gd name="T5" fmla="*/ 42 h 1329"/>
                  <a:gd name="T6" fmla="*/ 0 w 435"/>
                  <a:gd name="T7" fmla="*/ 41 h 1329"/>
                  <a:gd name="T8" fmla="*/ 0 w 435"/>
                  <a:gd name="T9" fmla="*/ 1 h 13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5"/>
                  <a:gd name="T16" fmla="*/ 0 h 1329"/>
                  <a:gd name="T17" fmla="*/ 435 w 435"/>
                  <a:gd name="T18" fmla="*/ 1329 h 13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5" h="1329">
                    <a:moveTo>
                      <a:pt x="0" y="24"/>
                    </a:moveTo>
                    <a:lnTo>
                      <a:pt x="435" y="0"/>
                    </a:lnTo>
                    <a:lnTo>
                      <a:pt x="435" y="1329"/>
                    </a:lnTo>
                    <a:lnTo>
                      <a:pt x="0" y="130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4" name="Freeform 128"/>
              <p:cNvSpPr>
                <a:spLocks/>
              </p:cNvSpPr>
              <p:nvPr/>
            </p:nvSpPr>
            <p:spPr bwMode="auto">
              <a:xfrm flipH="1">
                <a:off x="2863" y="2289"/>
                <a:ext cx="207" cy="631"/>
              </a:xfrm>
              <a:custGeom>
                <a:avLst/>
                <a:gdLst>
                  <a:gd name="T0" fmla="*/ 0 w 413"/>
                  <a:gd name="T1" fmla="*/ 0 h 1263"/>
                  <a:gd name="T2" fmla="*/ 1 w 413"/>
                  <a:gd name="T3" fmla="*/ 0 h 1263"/>
                  <a:gd name="T4" fmla="*/ 2 w 413"/>
                  <a:gd name="T5" fmla="*/ 0 h 1263"/>
                  <a:gd name="T6" fmla="*/ 3 w 413"/>
                  <a:gd name="T7" fmla="*/ 0 h 1263"/>
                  <a:gd name="T8" fmla="*/ 4 w 413"/>
                  <a:gd name="T9" fmla="*/ 0 h 1263"/>
                  <a:gd name="T10" fmla="*/ 5 w 413"/>
                  <a:gd name="T11" fmla="*/ 0 h 1263"/>
                  <a:gd name="T12" fmla="*/ 5 w 413"/>
                  <a:gd name="T13" fmla="*/ 0 h 1263"/>
                  <a:gd name="T14" fmla="*/ 6 w 413"/>
                  <a:gd name="T15" fmla="*/ 0 h 1263"/>
                  <a:gd name="T16" fmla="*/ 7 w 413"/>
                  <a:gd name="T17" fmla="*/ 0 h 1263"/>
                  <a:gd name="T18" fmla="*/ 8 w 413"/>
                  <a:gd name="T19" fmla="*/ 0 h 1263"/>
                  <a:gd name="T20" fmla="*/ 9 w 413"/>
                  <a:gd name="T21" fmla="*/ 0 h 1263"/>
                  <a:gd name="T22" fmla="*/ 9 w 413"/>
                  <a:gd name="T23" fmla="*/ 0 h 1263"/>
                  <a:gd name="T24" fmla="*/ 10 w 413"/>
                  <a:gd name="T25" fmla="*/ 0 h 1263"/>
                  <a:gd name="T26" fmla="*/ 11 w 413"/>
                  <a:gd name="T27" fmla="*/ 0 h 1263"/>
                  <a:gd name="T28" fmla="*/ 12 w 413"/>
                  <a:gd name="T29" fmla="*/ 0 h 1263"/>
                  <a:gd name="T30" fmla="*/ 13 w 413"/>
                  <a:gd name="T31" fmla="*/ 0 h 1263"/>
                  <a:gd name="T32" fmla="*/ 13 w 413"/>
                  <a:gd name="T33" fmla="*/ 0 h 1263"/>
                  <a:gd name="T34" fmla="*/ 13 w 413"/>
                  <a:gd name="T35" fmla="*/ 9 h 1263"/>
                  <a:gd name="T36" fmla="*/ 13 w 413"/>
                  <a:gd name="T37" fmla="*/ 19 h 1263"/>
                  <a:gd name="T38" fmla="*/ 13 w 413"/>
                  <a:gd name="T39" fmla="*/ 29 h 1263"/>
                  <a:gd name="T40" fmla="*/ 13 w 413"/>
                  <a:gd name="T41" fmla="*/ 39 h 1263"/>
                  <a:gd name="T42" fmla="*/ 13 w 413"/>
                  <a:gd name="T43" fmla="*/ 39 h 1263"/>
                  <a:gd name="T44" fmla="*/ 12 w 413"/>
                  <a:gd name="T45" fmla="*/ 39 h 1263"/>
                  <a:gd name="T46" fmla="*/ 11 w 413"/>
                  <a:gd name="T47" fmla="*/ 39 h 1263"/>
                  <a:gd name="T48" fmla="*/ 10 w 413"/>
                  <a:gd name="T49" fmla="*/ 39 h 1263"/>
                  <a:gd name="T50" fmla="*/ 9 w 413"/>
                  <a:gd name="T51" fmla="*/ 39 h 1263"/>
                  <a:gd name="T52" fmla="*/ 9 w 413"/>
                  <a:gd name="T53" fmla="*/ 39 h 1263"/>
                  <a:gd name="T54" fmla="*/ 8 w 413"/>
                  <a:gd name="T55" fmla="*/ 39 h 1263"/>
                  <a:gd name="T56" fmla="*/ 7 w 413"/>
                  <a:gd name="T57" fmla="*/ 39 h 1263"/>
                  <a:gd name="T58" fmla="*/ 6 w 413"/>
                  <a:gd name="T59" fmla="*/ 38 h 1263"/>
                  <a:gd name="T60" fmla="*/ 5 w 413"/>
                  <a:gd name="T61" fmla="*/ 38 h 1263"/>
                  <a:gd name="T62" fmla="*/ 5 w 413"/>
                  <a:gd name="T63" fmla="*/ 38 h 1263"/>
                  <a:gd name="T64" fmla="*/ 4 w 413"/>
                  <a:gd name="T65" fmla="*/ 38 h 1263"/>
                  <a:gd name="T66" fmla="*/ 3 w 413"/>
                  <a:gd name="T67" fmla="*/ 38 h 1263"/>
                  <a:gd name="T68" fmla="*/ 2 w 413"/>
                  <a:gd name="T69" fmla="*/ 38 h 1263"/>
                  <a:gd name="T70" fmla="*/ 1 w 413"/>
                  <a:gd name="T71" fmla="*/ 38 h 1263"/>
                  <a:gd name="T72" fmla="*/ 0 w 413"/>
                  <a:gd name="T73" fmla="*/ 38 h 1263"/>
                  <a:gd name="T74" fmla="*/ 0 w 413"/>
                  <a:gd name="T75" fmla="*/ 29 h 1263"/>
                  <a:gd name="T76" fmla="*/ 0 w 413"/>
                  <a:gd name="T77" fmla="*/ 19 h 1263"/>
                  <a:gd name="T78" fmla="*/ 0 w 413"/>
                  <a:gd name="T79" fmla="*/ 10 h 1263"/>
                  <a:gd name="T80" fmla="*/ 0 w 413"/>
                  <a:gd name="T81" fmla="*/ 0 h 12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3"/>
                  <a:gd name="T124" fmla="*/ 0 h 1263"/>
                  <a:gd name="T125" fmla="*/ 413 w 413"/>
                  <a:gd name="T126" fmla="*/ 1263 h 12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3" h="1263">
                    <a:moveTo>
                      <a:pt x="0" y="22"/>
                    </a:moveTo>
                    <a:lnTo>
                      <a:pt x="25" y="20"/>
                    </a:lnTo>
                    <a:lnTo>
                      <a:pt x="52" y="19"/>
                    </a:lnTo>
                    <a:lnTo>
                      <a:pt x="77" y="18"/>
                    </a:lnTo>
                    <a:lnTo>
                      <a:pt x="104" y="16"/>
                    </a:lnTo>
                    <a:lnTo>
                      <a:pt x="129" y="15"/>
                    </a:lnTo>
                    <a:lnTo>
                      <a:pt x="155" y="14"/>
                    </a:lnTo>
                    <a:lnTo>
                      <a:pt x="181" y="12"/>
                    </a:lnTo>
                    <a:lnTo>
                      <a:pt x="207" y="11"/>
                    </a:lnTo>
                    <a:lnTo>
                      <a:pt x="233" y="10"/>
                    </a:lnTo>
                    <a:lnTo>
                      <a:pt x="258" y="9"/>
                    </a:lnTo>
                    <a:lnTo>
                      <a:pt x="284" y="7"/>
                    </a:lnTo>
                    <a:lnTo>
                      <a:pt x="310" y="5"/>
                    </a:lnTo>
                    <a:lnTo>
                      <a:pt x="336" y="4"/>
                    </a:lnTo>
                    <a:lnTo>
                      <a:pt x="362" y="3"/>
                    </a:lnTo>
                    <a:lnTo>
                      <a:pt x="388" y="1"/>
                    </a:lnTo>
                    <a:lnTo>
                      <a:pt x="413" y="0"/>
                    </a:lnTo>
                    <a:lnTo>
                      <a:pt x="413" y="316"/>
                    </a:lnTo>
                    <a:lnTo>
                      <a:pt x="413" y="631"/>
                    </a:lnTo>
                    <a:lnTo>
                      <a:pt x="413" y="947"/>
                    </a:lnTo>
                    <a:lnTo>
                      <a:pt x="413" y="1263"/>
                    </a:lnTo>
                    <a:lnTo>
                      <a:pt x="388" y="1261"/>
                    </a:lnTo>
                    <a:lnTo>
                      <a:pt x="362" y="1260"/>
                    </a:lnTo>
                    <a:lnTo>
                      <a:pt x="336" y="1257"/>
                    </a:lnTo>
                    <a:lnTo>
                      <a:pt x="310" y="1256"/>
                    </a:lnTo>
                    <a:lnTo>
                      <a:pt x="284" y="1254"/>
                    </a:lnTo>
                    <a:lnTo>
                      <a:pt x="258" y="1253"/>
                    </a:lnTo>
                    <a:lnTo>
                      <a:pt x="233" y="1250"/>
                    </a:lnTo>
                    <a:lnTo>
                      <a:pt x="207" y="1249"/>
                    </a:lnTo>
                    <a:lnTo>
                      <a:pt x="181" y="1247"/>
                    </a:lnTo>
                    <a:lnTo>
                      <a:pt x="155" y="1246"/>
                    </a:lnTo>
                    <a:lnTo>
                      <a:pt x="129" y="1243"/>
                    </a:lnTo>
                    <a:lnTo>
                      <a:pt x="104" y="1242"/>
                    </a:lnTo>
                    <a:lnTo>
                      <a:pt x="77" y="1240"/>
                    </a:lnTo>
                    <a:lnTo>
                      <a:pt x="52" y="1239"/>
                    </a:lnTo>
                    <a:lnTo>
                      <a:pt x="25" y="1236"/>
                    </a:lnTo>
                    <a:lnTo>
                      <a:pt x="0" y="1235"/>
                    </a:lnTo>
                    <a:lnTo>
                      <a:pt x="0" y="931"/>
                    </a:lnTo>
                    <a:lnTo>
                      <a:pt x="0" y="628"/>
                    </a:lnTo>
                    <a:lnTo>
                      <a:pt x="0" y="3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C72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5" name="Freeform 129"/>
              <p:cNvSpPr>
                <a:spLocks/>
              </p:cNvSpPr>
              <p:nvPr/>
            </p:nvSpPr>
            <p:spPr bwMode="auto">
              <a:xfrm flipH="1">
                <a:off x="2874" y="2289"/>
                <a:ext cx="196" cy="599"/>
              </a:xfrm>
              <a:custGeom>
                <a:avLst/>
                <a:gdLst>
                  <a:gd name="T0" fmla="*/ 0 w 393"/>
                  <a:gd name="T1" fmla="*/ 1 h 1196"/>
                  <a:gd name="T2" fmla="*/ 0 w 393"/>
                  <a:gd name="T3" fmla="*/ 1 h 1196"/>
                  <a:gd name="T4" fmla="*/ 1 w 393"/>
                  <a:gd name="T5" fmla="*/ 1 h 1196"/>
                  <a:gd name="T6" fmla="*/ 2 w 393"/>
                  <a:gd name="T7" fmla="*/ 1 h 1196"/>
                  <a:gd name="T8" fmla="*/ 3 w 393"/>
                  <a:gd name="T9" fmla="*/ 1 h 1196"/>
                  <a:gd name="T10" fmla="*/ 3 w 393"/>
                  <a:gd name="T11" fmla="*/ 1 h 1196"/>
                  <a:gd name="T12" fmla="*/ 4 w 393"/>
                  <a:gd name="T13" fmla="*/ 1 h 1196"/>
                  <a:gd name="T14" fmla="*/ 5 w 393"/>
                  <a:gd name="T15" fmla="*/ 1 h 1196"/>
                  <a:gd name="T16" fmla="*/ 6 w 393"/>
                  <a:gd name="T17" fmla="*/ 1 h 1196"/>
                  <a:gd name="T18" fmla="*/ 6 w 393"/>
                  <a:gd name="T19" fmla="*/ 1 h 1196"/>
                  <a:gd name="T20" fmla="*/ 7 w 393"/>
                  <a:gd name="T21" fmla="*/ 1 h 1196"/>
                  <a:gd name="T22" fmla="*/ 8 w 393"/>
                  <a:gd name="T23" fmla="*/ 1 h 1196"/>
                  <a:gd name="T24" fmla="*/ 9 w 393"/>
                  <a:gd name="T25" fmla="*/ 1 h 1196"/>
                  <a:gd name="T26" fmla="*/ 9 w 393"/>
                  <a:gd name="T27" fmla="*/ 1 h 1196"/>
                  <a:gd name="T28" fmla="*/ 10 w 393"/>
                  <a:gd name="T29" fmla="*/ 1 h 1196"/>
                  <a:gd name="T30" fmla="*/ 11 w 393"/>
                  <a:gd name="T31" fmla="*/ 1 h 1196"/>
                  <a:gd name="T32" fmla="*/ 12 w 393"/>
                  <a:gd name="T33" fmla="*/ 0 h 1196"/>
                  <a:gd name="T34" fmla="*/ 12 w 393"/>
                  <a:gd name="T35" fmla="*/ 10 h 1196"/>
                  <a:gd name="T36" fmla="*/ 12 w 393"/>
                  <a:gd name="T37" fmla="*/ 19 h 1196"/>
                  <a:gd name="T38" fmla="*/ 12 w 393"/>
                  <a:gd name="T39" fmla="*/ 29 h 1196"/>
                  <a:gd name="T40" fmla="*/ 12 w 393"/>
                  <a:gd name="T41" fmla="*/ 38 h 1196"/>
                  <a:gd name="T42" fmla="*/ 11 w 393"/>
                  <a:gd name="T43" fmla="*/ 38 h 1196"/>
                  <a:gd name="T44" fmla="*/ 10 w 393"/>
                  <a:gd name="T45" fmla="*/ 38 h 1196"/>
                  <a:gd name="T46" fmla="*/ 9 w 393"/>
                  <a:gd name="T47" fmla="*/ 38 h 1196"/>
                  <a:gd name="T48" fmla="*/ 9 w 393"/>
                  <a:gd name="T49" fmla="*/ 38 h 1196"/>
                  <a:gd name="T50" fmla="*/ 8 w 393"/>
                  <a:gd name="T51" fmla="*/ 38 h 1196"/>
                  <a:gd name="T52" fmla="*/ 7 w 393"/>
                  <a:gd name="T53" fmla="*/ 38 h 1196"/>
                  <a:gd name="T54" fmla="*/ 6 w 393"/>
                  <a:gd name="T55" fmla="*/ 38 h 1196"/>
                  <a:gd name="T56" fmla="*/ 6 w 393"/>
                  <a:gd name="T57" fmla="*/ 38 h 1196"/>
                  <a:gd name="T58" fmla="*/ 5 w 393"/>
                  <a:gd name="T59" fmla="*/ 37 h 1196"/>
                  <a:gd name="T60" fmla="*/ 4 w 393"/>
                  <a:gd name="T61" fmla="*/ 37 h 1196"/>
                  <a:gd name="T62" fmla="*/ 3 w 393"/>
                  <a:gd name="T63" fmla="*/ 37 h 1196"/>
                  <a:gd name="T64" fmla="*/ 3 w 393"/>
                  <a:gd name="T65" fmla="*/ 37 h 1196"/>
                  <a:gd name="T66" fmla="*/ 2 w 393"/>
                  <a:gd name="T67" fmla="*/ 37 h 1196"/>
                  <a:gd name="T68" fmla="*/ 1 w 393"/>
                  <a:gd name="T69" fmla="*/ 37 h 1196"/>
                  <a:gd name="T70" fmla="*/ 0 w 393"/>
                  <a:gd name="T71" fmla="*/ 37 h 1196"/>
                  <a:gd name="T72" fmla="*/ 0 w 393"/>
                  <a:gd name="T73" fmla="*/ 37 h 1196"/>
                  <a:gd name="T74" fmla="*/ 0 w 393"/>
                  <a:gd name="T75" fmla="*/ 28 h 1196"/>
                  <a:gd name="T76" fmla="*/ 0 w 393"/>
                  <a:gd name="T77" fmla="*/ 19 h 1196"/>
                  <a:gd name="T78" fmla="*/ 0 w 393"/>
                  <a:gd name="T79" fmla="*/ 10 h 1196"/>
                  <a:gd name="T80" fmla="*/ 0 w 393"/>
                  <a:gd name="T81" fmla="*/ 1 h 11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3"/>
                  <a:gd name="T124" fmla="*/ 0 h 1196"/>
                  <a:gd name="T125" fmla="*/ 393 w 393"/>
                  <a:gd name="T126" fmla="*/ 1196 h 11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3" h="1196">
                    <a:moveTo>
                      <a:pt x="0" y="21"/>
                    </a:moveTo>
                    <a:lnTo>
                      <a:pt x="24" y="19"/>
                    </a:lnTo>
                    <a:lnTo>
                      <a:pt x="50" y="18"/>
                    </a:lnTo>
                    <a:lnTo>
                      <a:pt x="74" y="17"/>
                    </a:lnTo>
                    <a:lnTo>
                      <a:pt x="98" y="15"/>
                    </a:lnTo>
                    <a:lnTo>
                      <a:pt x="123" y="14"/>
                    </a:lnTo>
                    <a:lnTo>
                      <a:pt x="147" y="13"/>
                    </a:lnTo>
                    <a:lnTo>
                      <a:pt x="172" y="11"/>
                    </a:lnTo>
                    <a:lnTo>
                      <a:pt x="197" y="10"/>
                    </a:lnTo>
                    <a:lnTo>
                      <a:pt x="221" y="9"/>
                    </a:lnTo>
                    <a:lnTo>
                      <a:pt x="245" y="8"/>
                    </a:lnTo>
                    <a:lnTo>
                      <a:pt x="270" y="7"/>
                    </a:lnTo>
                    <a:lnTo>
                      <a:pt x="295" y="4"/>
                    </a:lnTo>
                    <a:lnTo>
                      <a:pt x="319" y="3"/>
                    </a:lnTo>
                    <a:lnTo>
                      <a:pt x="343" y="2"/>
                    </a:lnTo>
                    <a:lnTo>
                      <a:pt x="369" y="1"/>
                    </a:lnTo>
                    <a:lnTo>
                      <a:pt x="393" y="0"/>
                    </a:lnTo>
                    <a:lnTo>
                      <a:pt x="393" y="300"/>
                    </a:lnTo>
                    <a:lnTo>
                      <a:pt x="393" y="598"/>
                    </a:lnTo>
                    <a:lnTo>
                      <a:pt x="393" y="898"/>
                    </a:lnTo>
                    <a:lnTo>
                      <a:pt x="393" y="1196"/>
                    </a:lnTo>
                    <a:lnTo>
                      <a:pt x="369" y="1195"/>
                    </a:lnTo>
                    <a:lnTo>
                      <a:pt x="343" y="1193"/>
                    </a:lnTo>
                    <a:lnTo>
                      <a:pt x="319" y="1192"/>
                    </a:lnTo>
                    <a:lnTo>
                      <a:pt x="295" y="1190"/>
                    </a:lnTo>
                    <a:lnTo>
                      <a:pt x="270" y="1188"/>
                    </a:lnTo>
                    <a:lnTo>
                      <a:pt x="245" y="1187"/>
                    </a:lnTo>
                    <a:lnTo>
                      <a:pt x="221" y="1185"/>
                    </a:lnTo>
                    <a:lnTo>
                      <a:pt x="197" y="1184"/>
                    </a:lnTo>
                    <a:lnTo>
                      <a:pt x="172" y="1182"/>
                    </a:lnTo>
                    <a:lnTo>
                      <a:pt x="147" y="1180"/>
                    </a:lnTo>
                    <a:lnTo>
                      <a:pt x="123" y="1179"/>
                    </a:lnTo>
                    <a:lnTo>
                      <a:pt x="98" y="1177"/>
                    </a:lnTo>
                    <a:lnTo>
                      <a:pt x="74" y="1176"/>
                    </a:lnTo>
                    <a:lnTo>
                      <a:pt x="50" y="1174"/>
                    </a:lnTo>
                    <a:lnTo>
                      <a:pt x="24" y="1172"/>
                    </a:lnTo>
                    <a:lnTo>
                      <a:pt x="0" y="1171"/>
                    </a:lnTo>
                    <a:lnTo>
                      <a:pt x="0" y="883"/>
                    </a:lnTo>
                    <a:lnTo>
                      <a:pt x="0" y="596"/>
                    </a:lnTo>
                    <a:lnTo>
                      <a:pt x="0" y="30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47A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6" name="Freeform 130"/>
              <p:cNvSpPr>
                <a:spLocks/>
              </p:cNvSpPr>
              <p:nvPr/>
            </p:nvSpPr>
            <p:spPr bwMode="auto">
              <a:xfrm flipH="1">
                <a:off x="2885" y="2290"/>
                <a:ext cx="185" cy="565"/>
              </a:xfrm>
              <a:custGeom>
                <a:avLst/>
                <a:gdLst>
                  <a:gd name="T0" fmla="*/ 0 w 371"/>
                  <a:gd name="T1" fmla="*/ 0 h 1131"/>
                  <a:gd name="T2" fmla="*/ 0 w 371"/>
                  <a:gd name="T3" fmla="*/ 0 h 1131"/>
                  <a:gd name="T4" fmla="*/ 1 w 371"/>
                  <a:gd name="T5" fmla="*/ 0 h 1131"/>
                  <a:gd name="T6" fmla="*/ 2 w 371"/>
                  <a:gd name="T7" fmla="*/ 0 h 1131"/>
                  <a:gd name="T8" fmla="*/ 2 w 371"/>
                  <a:gd name="T9" fmla="*/ 0 h 1131"/>
                  <a:gd name="T10" fmla="*/ 3 w 371"/>
                  <a:gd name="T11" fmla="*/ 0 h 1131"/>
                  <a:gd name="T12" fmla="*/ 4 w 371"/>
                  <a:gd name="T13" fmla="*/ 0 h 1131"/>
                  <a:gd name="T14" fmla="*/ 5 w 371"/>
                  <a:gd name="T15" fmla="*/ 0 h 1131"/>
                  <a:gd name="T16" fmla="*/ 5 w 371"/>
                  <a:gd name="T17" fmla="*/ 0 h 1131"/>
                  <a:gd name="T18" fmla="*/ 6 w 371"/>
                  <a:gd name="T19" fmla="*/ 0 h 1131"/>
                  <a:gd name="T20" fmla="*/ 7 w 371"/>
                  <a:gd name="T21" fmla="*/ 0 h 1131"/>
                  <a:gd name="T22" fmla="*/ 8 w 371"/>
                  <a:gd name="T23" fmla="*/ 0 h 1131"/>
                  <a:gd name="T24" fmla="*/ 8 w 371"/>
                  <a:gd name="T25" fmla="*/ 0 h 1131"/>
                  <a:gd name="T26" fmla="*/ 9 w 371"/>
                  <a:gd name="T27" fmla="*/ 0 h 1131"/>
                  <a:gd name="T28" fmla="*/ 10 w 371"/>
                  <a:gd name="T29" fmla="*/ 0 h 1131"/>
                  <a:gd name="T30" fmla="*/ 10 w 371"/>
                  <a:gd name="T31" fmla="*/ 0 h 1131"/>
                  <a:gd name="T32" fmla="*/ 11 w 371"/>
                  <a:gd name="T33" fmla="*/ 0 h 1131"/>
                  <a:gd name="T34" fmla="*/ 11 w 371"/>
                  <a:gd name="T35" fmla="*/ 8 h 1131"/>
                  <a:gd name="T36" fmla="*/ 11 w 371"/>
                  <a:gd name="T37" fmla="*/ 17 h 1131"/>
                  <a:gd name="T38" fmla="*/ 11 w 371"/>
                  <a:gd name="T39" fmla="*/ 26 h 1131"/>
                  <a:gd name="T40" fmla="*/ 11 w 371"/>
                  <a:gd name="T41" fmla="*/ 35 h 1131"/>
                  <a:gd name="T42" fmla="*/ 10 w 371"/>
                  <a:gd name="T43" fmla="*/ 35 h 1131"/>
                  <a:gd name="T44" fmla="*/ 10 w 371"/>
                  <a:gd name="T45" fmla="*/ 35 h 1131"/>
                  <a:gd name="T46" fmla="*/ 9 w 371"/>
                  <a:gd name="T47" fmla="*/ 35 h 1131"/>
                  <a:gd name="T48" fmla="*/ 8 w 371"/>
                  <a:gd name="T49" fmla="*/ 35 h 1131"/>
                  <a:gd name="T50" fmla="*/ 8 w 371"/>
                  <a:gd name="T51" fmla="*/ 35 h 1131"/>
                  <a:gd name="T52" fmla="*/ 7 w 371"/>
                  <a:gd name="T53" fmla="*/ 35 h 1131"/>
                  <a:gd name="T54" fmla="*/ 6 w 371"/>
                  <a:gd name="T55" fmla="*/ 35 h 1131"/>
                  <a:gd name="T56" fmla="*/ 5 w 371"/>
                  <a:gd name="T57" fmla="*/ 34 h 1131"/>
                  <a:gd name="T58" fmla="*/ 5 w 371"/>
                  <a:gd name="T59" fmla="*/ 34 h 1131"/>
                  <a:gd name="T60" fmla="*/ 4 w 371"/>
                  <a:gd name="T61" fmla="*/ 34 h 1131"/>
                  <a:gd name="T62" fmla="*/ 3 w 371"/>
                  <a:gd name="T63" fmla="*/ 34 h 1131"/>
                  <a:gd name="T64" fmla="*/ 2 w 371"/>
                  <a:gd name="T65" fmla="*/ 34 h 1131"/>
                  <a:gd name="T66" fmla="*/ 2 w 371"/>
                  <a:gd name="T67" fmla="*/ 34 h 1131"/>
                  <a:gd name="T68" fmla="*/ 1 w 371"/>
                  <a:gd name="T69" fmla="*/ 34 h 1131"/>
                  <a:gd name="T70" fmla="*/ 0 w 371"/>
                  <a:gd name="T71" fmla="*/ 34 h 1131"/>
                  <a:gd name="T72" fmla="*/ 0 w 371"/>
                  <a:gd name="T73" fmla="*/ 34 h 1131"/>
                  <a:gd name="T74" fmla="*/ 0 w 371"/>
                  <a:gd name="T75" fmla="*/ 26 h 1131"/>
                  <a:gd name="T76" fmla="*/ 0 w 371"/>
                  <a:gd name="T77" fmla="*/ 17 h 1131"/>
                  <a:gd name="T78" fmla="*/ 0 w 371"/>
                  <a:gd name="T79" fmla="*/ 9 h 1131"/>
                  <a:gd name="T80" fmla="*/ 0 w 371"/>
                  <a:gd name="T81" fmla="*/ 0 h 11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1"/>
                  <a:gd name="T124" fmla="*/ 0 h 1131"/>
                  <a:gd name="T125" fmla="*/ 371 w 371"/>
                  <a:gd name="T126" fmla="*/ 1131 h 11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1" h="1131">
                    <a:moveTo>
                      <a:pt x="0" y="20"/>
                    </a:moveTo>
                    <a:lnTo>
                      <a:pt x="23" y="18"/>
                    </a:lnTo>
                    <a:lnTo>
                      <a:pt x="46" y="17"/>
                    </a:lnTo>
                    <a:lnTo>
                      <a:pt x="69" y="16"/>
                    </a:lnTo>
                    <a:lnTo>
                      <a:pt x="93" y="15"/>
                    </a:lnTo>
                    <a:lnTo>
                      <a:pt x="116" y="14"/>
                    </a:lnTo>
                    <a:lnTo>
                      <a:pt x="139" y="13"/>
                    </a:lnTo>
                    <a:lnTo>
                      <a:pt x="162" y="12"/>
                    </a:lnTo>
                    <a:lnTo>
                      <a:pt x="185" y="9"/>
                    </a:lnTo>
                    <a:lnTo>
                      <a:pt x="210" y="8"/>
                    </a:lnTo>
                    <a:lnTo>
                      <a:pt x="233" y="7"/>
                    </a:lnTo>
                    <a:lnTo>
                      <a:pt x="256" y="6"/>
                    </a:lnTo>
                    <a:lnTo>
                      <a:pt x="279" y="5"/>
                    </a:lnTo>
                    <a:lnTo>
                      <a:pt x="302" y="3"/>
                    </a:lnTo>
                    <a:lnTo>
                      <a:pt x="325" y="2"/>
                    </a:lnTo>
                    <a:lnTo>
                      <a:pt x="348" y="1"/>
                    </a:lnTo>
                    <a:lnTo>
                      <a:pt x="371" y="0"/>
                    </a:lnTo>
                    <a:lnTo>
                      <a:pt x="371" y="284"/>
                    </a:lnTo>
                    <a:lnTo>
                      <a:pt x="371" y="565"/>
                    </a:lnTo>
                    <a:lnTo>
                      <a:pt x="371" y="847"/>
                    </a:lnTo>
                    <a:lnTo>
                      <a:pt x="371" y="1131"/>
                    </a:lnTo>
                    <a:lnTo>
                      <a:pt x="348" y="1130"/>
                    </a:lnTo>
                    <a:lnTo>
                      <a:pt x="325" y="1127"/>
                    </a:lnTo>
                    <a:lnTo>
                      <a:pt x="302" y="1126"/>
                    </a:lnTo>
                    <a:lnTo>
                      <a:pt x="279" y="1125"/>
                    </a:lnTo>
                    <a:lnTo>
                      <a:pt x="256" y="1123"/>
                    </a:lnTo>
                    <a:lnTo>
                      <a:pt x="233" y="1121"/>
                    </a:lnTo>
                    <a:lnTo>
                      <a:pt x="210" y="1120"/>
                    </a:lnTo>
                    <a:lnTo>
                      <a:pt x="185" y="1118"/>
                    </a:lnTo>
                    <a:lnTo>
                      <a:pt x="162" y="1117"/>
                    </a:lnTo>
                    <a:lnTo>
                      <a:pt x="139" y="1116"/>
                    </a:lnTo>
                    <a:lnTo>
                      <a:pt x="116" y="1115"/>
                    </a:lnTo>
                    <a:lnTo>
                      <a:pt x="93" y="1112"/>
                    </a:lnTo>
                    <a:lnTo>
                      <a:pt x="69" y="1111"/>
                    </a:lnTo>
                    <a:lnTo>
                      <a:pt x="46" y="1110"/>
                    </a:lnTo>
                    <a:lnTo>
                      <a:pt x="23" y="1108"/>
                    </a:lnTo>
                    <a:lnTo>
                      <a:pt x="0" y="1107"/>
                    </a:lnTo>
                    <a:lnTo>
                      <a:pt x="0" y="834"/>
                    </a:lnTo>
                    <a:lnTo>
                      <a:pt x="0" y="562"/>
                    </a:lnTo>
                    <a:lnTo>
                      <a:pt x="0" y="29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982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7" name="Freeform 131"/>
              <p:cNvSpPr>
                <a:spLocks/>
              </p:cNvSpPr>
              <p:nvPr/>
            </p:nvSpPr>
            <p:spPr bwMode="auto">
              <a:xfrm flipH="1">
                <a:off x="2895" y="2291"/>
                <a:ext cx="175" cy="532"/>
              </a:xfrm>
              <a:custGeom>
                <a:avLst/>
                <a:gdLst>
                  <a:gd name="T0" fmla="*/ 0 w 350"/>
                  <a:gd name="T1" fmla="*/ 0 h 1065"/>
                  <a:gd name="T2" fmla="*/ 1 w 350"/>
                  <a:gd name="T3" fmla="*/ 0 h 1065"/>
                  <a:gd name="T4" fmla="*/ 1 w 350"/>
                  <a:gd name="T5" fmla="*/ 0 h 1065"/>
                  <a:gd name="T6" fmla="*/ 3 w 350"/>
                  <a:gd name="T7" fmla="*/ 0 h 1065"/>
                  <a:gd name="T8" fmla="*/ 3 w 350"/>
                  <a:gd name="T9" fmla="*/ 0 h 1065"/>
                  <a:gd name="T10" fmla="*/ 3 w 350"/>
                  <a:gd name="T11" fmla="*/ 0 h 1065"/>
                  <a:gd name="T12" fmla="*/ 5 w 350"/>
                  <a:gd name="T13" fmla="*/ 0 h 1065"/>
                  <a:gd name="T14" fmla="*/ 5 w 350"/>
                  <a:gd name="T15" fmla="*/ 0 h 1065"/>
                  <a:gd name="T16" fmla="*/ 5 w 350"/>
                  <a:gd name="T17" fmla="*/ 0 h 1065"/>
                  <a:gd name="T18" fmla="*/ 6 w 350"/>
                  <a:gd name="T19" fmla="*/ 0 h 1065"/>
                  <a:gd name="T20" fmla="*/ 6 w 350"/>
                  <a:gd name="T21" fmla="*/ 0 h 1065"/>
                  <a:gd name="T22" fmla="*/ 7 w 350"/>
                  <a:gd name="T23" fmla="*/ 0 h 1065"/>
                  <a:gd name="T24" fmla="*/ 9 w 350"/>
                  <a:gd name="T25" fmla="*/ 0 h 1065"/>
                  <a:gd name="T26" fmla="*/ 9 w 350"/>
                  <a:gd name="T27" fmla="*/ 0 h 1065"/>
                  <a:gd name="T28" fmla="*/ 10 w 350"/>
                  <a:gd name="T29" fmla="*/ 0 h 1065"/>
                  <a:gd name="T30" fmla="*/ 11 w 350"/>
                  <a:gd name="T31" fmla="*/ 0 h 1065"/>
                  <a:gd name="T32" fmla="*/ 11 w 350"/>
                  <a:gd name="T33" fmla="*/ 0 h 1065"/>
                  <a:gd name="T34" fmla="*/ 11 w 350"/>
                  <a:gd name="T35" fmla="*/ 8 h 1065"/>
                  <a:gd name="T36" fmla="*/ 11 w 350"/>
                  <a:gd name="T37" fmla="*/ 16 h 1065"/>
                  <a:gd name="T38" fmla="*/ 11 w 350"/>
                  <a:gd name="T39" fmla="*/ 25 h 1065"/>
                  <a:gd name="T40" fmla="*/ 11 w 350"/>
                  <a:gd name="T41" fmla="*/ 33 h 1065"/>
                  <a:gd name="T42" fmla="*/ 11 w 350"/>
                  <a:gd name="T43" fmla="*/ 33 h 1065"/>
                  <a:gd name="T44" fmla="*/ 10 w 350"/>
                  <a:gd name="T45" fmla="*/ 33 h 1065"/>
                  <a:gd name="T46" fmla="*/ 9 w 350"/>
                  <a:gd name="T47" fmla="*/ 33 h 1065"/>
                  <a:gd name="T48" fmla="*/ 9 w 350"/>
                  <a:gd name="T49" fmla="*/ 33 h 1065"/>
                  <a:gd name="T50" fmla="*/ 7 w 350"/>
                  <a:gd name="T51" fmla="*/ 33 h 1065"/>
                  <a:gd name="T52" fmla="*/ 6 w 350"/>
                  <a:gd name="T53" fmla="*/ 33 h 1065"/>
                  <a:gd name="T54" fmla="*/ 6 w 350"/>
                  <a:gd name="T55" fmla="*/ 32 h 1065"/>
                  <a:gd name="T56" fmla="*/ 5 w 350"/>
                  <a:gd name="T57" fmla="*/ 32 h 1065"/>
                  <a:gd name="T58" fmla="*/ 5 w 350"/>
                  <a:gd name="T59" fmla="*/ 32 h 1065"/>
                  <a:gd name="T60" fmla="*/ 5 w 350"/>
                  <a:gd name="T61" fmla="*/ 32 h 1065"/>
                  <a:gd name="T62" fmla="*/ 3 w 350"/>
                  <a:gd name="T63" fmla="*/ 32 h 1065"/>
                  <a:gd name="T64" fmla="*/ 3 w 350"/>
                  <a:gd name="T65" fmla="*/ 32 h 1065"/>
                  <a:gd name="T66" fmla="*/ 3 w 350"/>
                  <a:gd name="T67" fmla="*/ 32 h 1065"/>
                  <a:gd name="T68" fmla="*/ 1 w 350"/>
                  <a:gd name="T69" fmla="*/ 32 h 1065"/>
                  <a:gd name="T70" fmla="*/ 1 w 350"/>
                  <a:gd name="T71" fmla="*/ 32 h 1065"/>
                  <a:gd name="T72" fmla="*/ 0 w 350"/>
                  <a:gd name="T73" fmla="*/ 32 h 1065"/>
                  <a:gd name="T74" fmla="*/ 0 w 350"/>
                  <a:gd name="T75" fmla="*/ 24 h 1065"/>
                  <a:gd name="T76" fmla="*/ 0 w 350"/>
                  <a:gd name="T77" fmla="*/ 16 h 1065"/>
                  <a:gd name="T78" fmla="*/ 0 w 350"/>
                  <a:gd name="T79" fmla="*/ 8 h 1065"/>
                  <a:gd name="T80" fmla="*/ 0 w 350"/>
                  <a:gd name="T81" fmla="*/ 0 h 10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0"/>
                  <a:gd name="T124" fmla="*/ 0 h 1065"/>
                  <a:gd name="T125" fmla="*/ 350 w 350"/>
                  <a:gd name="T126" fmla="*/ 1065 h 10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0" h="1065">
                    <a:moveTo>
                      <a:pt x="0" y="19"/>
                    </a:moveTo>
                    <a:lnTo>
                      <a:pt x="22" y="17"/>
                    </a:lnTo>
                    <a:lnTo>
                      <a:pt x="44" y="16"/>
                    </a:lnTo>
                    <a:lnTo>
                      <a:pt x="66" y="15"/>
                    </a:lnTo>
                    <a:lnTo>
                      <a:pt x="88" y="14"/>
                    </a:lnTo>
                    <a:lnTo>
                      <a:pt x="109" y="13"/>
                    </a:lnTo>
                    <a:lnTo>
                      <a:pt x="131" y="12"/>
                    </a:lnTo>
                    <a:lnTo>
                      <a:pt x="153" y="11"/>
                    </a:lnTo>
                    <a:lnTo>
                      <a:pt x="175" y="9"/>
                    </a:lnTo>
                    <a:lnTo>
                      <a:pt x="197" y="8"/>
                    </a:lnTo>
                    <a:lnTo>
                      <a:pt x="219" y="7"/>
                    </a:lnTo>
                    <a:lnTo>
                      <a:pt x="241" y="6"/>
                    </a:lnTo>
                    <a:lnTo>
                      <a:pt x="263" y="5"/>
                    </a:lnTo>
                    <a:lnTo>
                      <a:pt x="284" y="4"/>
                    </a:lnTo>
                    <a:lnTo>
                      <a:pt x="306" y="2"/>
                    </a:lnTo>
                    <a:lnTo>
                      <a:pt x="328" y="1"/>
                    </a:lnTo>
                    <a:lnTo>
                      <a:pt x="350" y="0"/>
                    </a:lnTo>
                    <a:lnTo>
                      <a:pt x="350" y="268"/>
                    </a:lnTo>
                    <a:lnTo>
                      <a:pt x="350" y="534"/>
                    </a:lnTo>
                    <a:lnTo>
                      <a:pt x="350" y="800"/>
                    </a:lnTo>
                    <a:lnTo>
                      <a:pt x="350" y="1065"/>
                    </a:lnTo>
                    <a:lnTo>
                      <a:pt x="328" y="1064"/>
                    </a:lnTo>
                    <a:lnTo>
                      <a:pt x="306" y="1062"/>
                    </a:lnTo>
                    <a:lnTo>
                      <a:pt x="284" y="1061"/>
                    </a:lnTo>
                    <a:lnTo>
                      <a:pt x="263" y="1059"/>
                    </a:lnTo>
                    <a:lnTo>
                      <a:pt x="241" y="1057"/>
                    </a:lnTo>
                    <a:lnTo>
                      <a:pt x="219" y="1056"/>
                    </a:lnTo>
                    <a:lnTo>
                      <a:pt x="197" y="1055"/>
                    </a:lnTo>
                    <a:lnTo>
                      <a:pt x="175" y="1054"/>
                    </a:lnTo>
                    <a:lnTo>
                      <a:pt x="153" y="1051"/>
                    </a:lnTo>
                    <a:lnTo>
                      <a:pt x="131" y="1050"/>
                    </a:lnTo>
                    <a:lnTo>
                      <a:pt x="109" y="1049"/>
                    </a:lnTo>
                    <a:lnTo>
                      <a:pt x="88" y="1048"/>
                    </a:lnTo>
                    <a:lnTo>
                      <a:pt x="66" y="1046"/>
                    </a:lnTo>
                    <a:lnTo>
                      <a:pt x="44" y="1044"/>
                    </a:lnTo>
                    <a:lnTo>
                      <a:pt x="22" y="1043"/>
                    </a:lnTo>
                    <a:lnTo>
                      <a:pt x="0" y="1042"/>
                    </a:lnTo>
                    <a:lnTo>
                      <a:pt x="0" y="786"/>
                    </a:lnTo>
                    <a:lnTo>
                      <a:pt x="0" y="530"/>
                    </a:lnTo>
                    <a:lnTo>
                      <a:pt x="0" y="27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E89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8" name="Freeform 132"/>
              <p:cNvSpPr>
                <a:spLocks/>
              </p:cNvSpPr>
              <p:nvPr/>
            </p:nvSpPr>
            <p:spPr bwMode="auto">
              <a:xfrm flipH="1">
                <a:off x="2906" y="2291"/>
                <a:ext cx="164" cy="499"/>
              </a:xfrm>
              <a:custGeom>
                <a:avLst/>
                <a:gdLst>
                  <a:gd name="T0" fmla="*/ 0 w 328"/>
                  <a:gd name="T1" fmla="*/ 1 h 998"/>
                  <a:gd name="T2" fmla="*/ 1 w 328"/>
                  <a:gd name="T3" fmla="*/ 1 h 998"/>
                  <a:gd name="T4" fmla="*/ 1 w 328"/>
                  <a:gd name="T5" fmla="*/ 1 h 998"/>
                  <a:gd name="T6" fmla="*/ 1 w 328"/>
                  <a:gd name="T7" fmla="*/ 1 h 998"/>
                  <a:gd name="T8" fmla="*/ 3 w 328"/>
                  <a:gd name="T9" fmla="*/ 1 h 998"/>
                  <a:gd name="T10" fmla="*/ 3 w 328"/>
                  <a:gd name="T11" fmla="*/ 1 h 998"/>
                  <a:gd name="T12" fmla="*/ 3 w 328"/>
                  <a:gd name="T13" fmla="*/ 1 h 998"/>
                  <a:gd name="T14" fmla="*/ 5 w 328"/>
                  <a:gd name="T15" fmla="*/ 1 h 998"/>
                  <a:gd name="T16" fmla="*/ 5 w 328"/>
                  <a:gd name="T17" fmla="*/ 1 h 998"/>
                  <a:gd name="T18" fmla="*/ 5 w 328"/>
                  <a:gd name="T19" fmla="*/ 1 h 998"/>
                  <a:gd name="T20" fmla="*/ 6 w 328"/>
                  <a:gd name="T21" fmla="*/ 1 h 998"/>
                  <a:gd name="T22" fmla="*/ 7 w 328"/>
                  <a:gd name="T23" fmla="*/ 1 h 998"/>
                  <a:gd name="T24" fmla="*/ 7 w 328"/>
                  <a:gd name="T25" fmla="*/ 1 h 998"/>
                  <a:gd name="T26" fmla="*/ 9 w 328"/>
                  <a:gd name="T27" fmla="*/ 1 h 998"/>
                  <a:gd name="T28" fmla="*/ 9 w 328"/>
                  <a:gd name="T29" fmla="*/ 1 h 998"/>
                  <a:gd name="T30" fmla="*/ 10 w 328"/>
                  <a:gd name="T31" fmla="*/ 1 h 998"/>
                  <a:gd name="T32" fmla="*/ 10 w 328"/>
                  <a:gd name="T33" fmla="*/ 0 h 998"/>
                  <a:gd name="T34" fmla="*/ 10 w 328"/>
                  <a:gd name="T35" fmla="*/ 8 h 998"/>
                  <a:gd name="T36" fmla="*/ 10 w 328"/>
                  <a:gd name="T37" fmla="*/ 16 h 998"/>
                  <a:gd name="T38" fmla="*/ 10 w 328"/>
                  <a:gd name="T39" fmla="*/ 24 h 998"/>
                  <a:gd name="T40" fmla="*/ 10 w 328"/>
                  <a:gd name="T41" fmla="*/ 31 h 998"/>
                  <a:gd name="T42" fmla="*/ 10 w 328"/>
                  <a:gd name="T43" fmla="*/ 31 h 998"/>
                  <a:gd name="T44" fmla="*/ 9 w 328"/>
                  <a:gd name="T45" fmla="*/ 31 h 998"/>
                  <a:gd name="T46" fmla="*/ 9 w 328"/>
                  <a:gd name="T47" fmla="*/ 31 h 998"/>
                  <a:gd name="T48" fmla="*/ 7 w 328"/>
                  <a:gd name="T49" fmla="*/ 31 h 998"/>
                  <a:gd name="T50" fmla="*/ 7 w 328"/>
                  <a:gd name="T51" fmla="*/ 31 h 998"/>
                  <a:gd name="T52" fmla="*/ 6 w 328"/>
                  <a:gd name="T53" fmla="*/ 31 h 998"/>
                  <a:gd name="T54" fmla="*/ 5 w 328"/>
                  <a:gd name="T55" fmla="*/ 31 h 998"/>
                  <a:gd name="T56" fmla="*/ 5 w 328"/>
                  <a:gd name="T57" fmla="*/ 31 h 998"/>
                  <a:gd name="T58" fmla="*/ 5 w 328"/>
                  <a:gd name="T59" fmla="*/ 31 h 998"/>
                  <a:gd name="T60" fmla="*/ 3 w 328"/>
                  <a:gd name="T61" fmla="*/ 31 h 998"/>
                  <a:gd name="T62" fmla="*/ 3 w 328"/>
                  <a:gd name="T63" fmla="*/ 31 h 998"/>
                  <a:gd name="T64" fmla="*/ 3 w 328"/>
                  <a:gd name="T65" fmla="*/ 31 h 998"/>
                  <a:gd name="T66" fmla="*/ 1 w 328"/>
                  <a:gd name="T67" fmla="*/ 31 h 998"/>
                  <a:gd name="T68" fmla="*/ 1 w 328"/>
                  <a:gd name="T69" fmla="*/ 31 h 998"/>
                  <a:gd name="T70" fmla="*/ 1 w 328"/>
                  <a:gd name="T71" fmla="*/ 31 h 998"/>
                  <a:gd name="T72" fmla="*/ 0 w 328"/>
                  <a:gd name="T73" fmla="*/ 31 h 998"/>
                  <a:gd name="T74" fmla="*/ 0 w 328"/>
                  <a:gd name="T75" fmla="*/ 24 h 998"/>
                  <a:gd name="T76" fmla="*/ 0 w 328"/>
                  <a:gd name="T77" fmla="*/ 16 h 998"/>
                  <a:gd name="T78" fmla="*/ 0 w 328"/>
                  <a:gd name="T79" fmla="*/ 9 h 998"/>
                  <a:gd name="T80" fmla="*/ 0 w 328"/>
                  <a:gd name="T81" fmla="*/ 1 h 9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8"/>
                  <a:gd name="T124" fmla="*/ 0 h 998"/>
                  <a:gd name="T125" fmla="*/ 328 w 328"/>
                  <a:gd name="T126" fmla="*/ 998 h 9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8" h="998">
                    <a:moveTo>
                      <a:pt x="0" y="16"/>
                    </a:moveTo>
                    <a:lnTo>
                      <a:pt x="21" y="15"/>
                    </a:lnTo>
                    <a:lnTo>
                      <a:pt x="41" y="14"/>
                    </a:lnTo>
                    <a:lnTo>
                      <a:pt x="61" y="14"/>
                    </a:lnTo>
                    <a:lnTo>
                      <a:pt x="82" y="13"/>
                    </a:lnTo>
                    <a:lnTo>
                      <a:pt x="103" y="12"/>
                    </a:lnTo>
                    <a:lnTo>
                      <a:pt x="123" y="11"/>
                    </a:lnTo>
                    <a:lnTo>
                      <a:pt x="144" y="10"/>
                    </a:lnTo>
                    <a:lnTo>
                      <a:pt x="165" y="8"/>
                    </a:lnTo>
                    <a:lnTo>
                      <a:pt x="184" y="7"/>
                    </a:lnTo>
                    <a:lnTo>
                      <a:pt x="205" y="7"/>
                    </a:lnTo>
                    <a:lnTo>
                      <a:pt x="226" y="6"/>
                    </a:lnTo>
                    <a:lnTo>
                      <a:pt x="246" y="5"/>
                    </a:lnTo>
                    <a:lnTo>
                      <a:pt x="267" y="4"/>
                    </a:lnTo>
                    <a:lnTo>
                      <a:pt x="287" y="3"/>
                    </a:lnTo>
                    <a:lnTo>
                      <a:pt x="308" y="1"/>
                    </a:lnTo>
                    <a:lnTo>
                      <a:pt x="328" y="0"/>
                    </a:lnTo>
                    <a:lnTo>
                      <a:pt x="328" y="250"/>
                    </a:lnTo>
                    <a:lnTo>
                      <a:pt x="328" y="501"/>
                    </a:lnTo>
                    <a:lnTo>
                      <a:pt x="328" y="750"/>
                    </a:lnTo>
                    <a:lnTo>
                      <a:pt x="328" y="998"/>
                    </a:lnTo>
                    <a:lnTo>
                      <a:pt x="308" y="997"/>
                    </a:lnTo>
                    <a:lnTo>
                      <a:pt x="287" y="996"/>
                    </a:lnTo>
                    <a:lnTo>
                      <a:pt x="267" y="995"/>
                    </a:lnTo>
                    <a:lnTo>
                      <a:pt x="246" y="993"/>
                    </a:lnTo>
                    <a:lnTo>
                      <a:pt x="226" y="992"/>
                    </a:lnTo>
                    <a:lnTo>
                      <a:pt x="205" y="990"/>
                    </a:lnTo>
                    <a:lnTo>
                      <a:pt x="184" y="989"/>
                    </a:lnTo>
                    <a:lnTo>
                      <a:pt x="165" y="988"/>
                    </a:lnTo>
                    <a:lnTo>
                      <a:pt x="144" y="987"/>
                    </a:lnTo>
                    <a:lnTo>
                      <a:pt x="123" y="986"/>
                    </a:lnTo>
                    <a:lnTo>
                      <a:pt x="103" y="985"/>
                    </a:lnTo>
                    <a:lnTo>
                      <a:pt x="82" y="982"/>
                    </a:lnTo>
                    <a:lnTo>
                      <a:pt x="61" y="981"/>
                    </a:lnTo>
                    <a:lnTo>
                      <a:pt x="41" y="980"/>
                    </a:lnTo>
                    <a:lnTo>
                      <a:pt x="21" y="979"/>
                    </a:lnTo>
                    <a:lnTo>
                      <a:pt x="0" y="978"/>
                    </a:lnTo>
                    <a:lnTo>
                      <a:pt x="0" y="738"/>
                    </a:lnTo>
                    <a:lnTo>
                      <a:pt x="0" y="498"/>
                    </a:lnTo>
                    <a:lnTo>
                      <a:pt x="0" y="25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693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9" name="Freeform 133"/>
              <p:cNvSpPr>
                <a:spLocks/>
              </p:cNvSpPr>
              <p:nvPr/>
            </p:nvSpPr>
            <p:spPr bwMode="auto">
              <a:xfrm flipH="1">
                <a:off x="2916" y="2292"/>
                <a:ext cx="154" cy="466"/>
              </a:xfrm>
              <a:custGeom>
                <a:avLst/>
                <a:gdLst>
                  <a:gd name="T0" fmla="*/ 0 w 308"/>
                  <a:gd name="T1" fmla="*/ 0 h 933"/>
                  <a:gd name="T2" fmla="*/ 1 w 308"/>
                  <a:gd name="T3" fmla="*/ 0 h 933"/>
                  <a:gd name="T4" fmla="*/ 1 w 308"/>
                  <a:gd name="T5" fmla="*/ 0 h 933"/>
                  <a:gd name="T6" fmla="*/ 1 w 308"/>
                  <a:gd name="T7" fmla="*/ 0 h 933"/>
                  <a:gd name="T8" fmla="*/ 2 w 308"/>
                  <a:gd name="T9" fmla="*/ 0 h 933"/>
                  <a:gd name="T10" fmla="*/ 3 w 308"/>
                  <a:gd name="T11" fmla="*/ 0 h 933"/>
                  <a:gd name="T12" fmla="*/ 3 w 308"/>
                  <a:gd name="T13" fmla="*/ 0 h 933"/>
                  <a:gd name="T14" fmla="*/ 5 w 308"/>
                  <a:gd name="T15" fmla="*/ 0 h 933"/>
                  <a:gd name="T16" fmla="*/ 5 w 308"/>
                  <a:gd name="T17" fmla="*/ 0 h 933"/>
                  <a:gd name="T18" fmla="*/ 5 w 308"/>
                  <a:gd name="T19" fmla="*/ 0 h 933"/>
                  <a:gd name="T20" fmla="*/ 6 w 308"/>
                  <a:gd name="T21" fmla="*/ 0 h 933"/>
                  <a:gd name="T22" fmla="*/ 6 w 308"/>
                  <a:gd name="T23" fmla="*/ 0 h 933"/>
                  <a:gd name="T24" fmla="*/ 7 w 308"/>
                  <a:gd name="T25" fmla="*/ 0 h 933"/>
                  <a:gd name="T26" fmla="*/ 7 w 308"/>
                  <a:gd name="T27" fmla="*/ 0 h 933"/>
                  <a:gd name="T28" fmla="*/ 9 w 308"/>
                  <a:gd name="T29" fmla="*/ 0 h 933"/>
                  <a:gd name="T30" fmla="*/ 9 w 308"/>
                  <a:gd name="T31" fmla="*/ 0 h 933"/>
                  <a:gd name="T32" fmla="*/ 10 w 308"/>
                  <a:gd name="T33" fmla="*/ 0 h 933"/>
                  <a:gd name="T34" fmla="*/ 10 w 308"/>
                  <a:gd name="T35" fmla="*/ 7 h 933"/>
                  <a:gd name="T36" fmla="*/ 10 w 308"/>
                  <a:gd name="T37" fmla="*/ 14 h 933"/>
                  <a:gd name="T38" fmla="*/ 10 w 308"/>
                  <a:gd name="T39" fmla="*/ 21 h 933"/>
                  <a:gd name="T40" fmla="*/ 10 w 308"/>
                  <a:gd name="T41" fmla="*/ 29 h 933"/>
                  <a:gd name="T42" fmla="*/ 9 w 308"/>
                  <a:gd name="T43" fmla="*/ 29 h 933"/>
                  <a:gd name="T44" fmla="*/ 9 w 308"/>
                  <a:gd name="T45" fmla="*/ 29 h 933"/>
                  <a:gd name="T46" fmla="*/ 7 w 308"/>
                  <a:gd name="T47" fmla="*/ 29 h 933"/>
                  <a:gd name="T48" fmla="*/ 7 w 308"/>
                  <a:gd name="T49" fmla="*/ 29 h 933"/>
                  <a:gd name="T50" fmla="*/ 6 w 308"/>
                  <a:gd name="T51" fmla="*/ 28 h 933"/>
                  <a:gd name="T52" fmla="*/ 6 w 308"/>
                  <a:gd name="T53" fmla="*/ 28 h 933"/>
                  <a:gd name="T54" fmla="*/ 5 w 308"/>
                  <a:gd name="T55" fmla="*/ 28 h 933"/>
                  <a:gd name="T56" fmla="*/ 5 w 308"/>
                  <a:gd name="T57" fmla="*/ 28 h 933"/>
                  <a:gd name="T58" fmla="*/ 5 w 308"/>
                  <a:gd name="T59" fmla="*/ 28 h 933"/>
                  <a:gd name="T60" fmla="*/ 3 w 308"/>
                  <a:gd name="T61" fmla="*/ 28 h 933"/>
                  <a:gd name="T62" fmla="*/ 3 w 308"/>
                  <a:gd name="T63" fmla="*/ 28 h 933"/>
                  <a:gd name="T64" fmla="*/ 2 w 308"/>
                  <a:gd name="T65" fmla="*/ 28 h 933"/>
                  <a:gd name="T66" fmla="*/ 1 w 308"/>
                  <a:gd name="T67" fmla="*/ 28 h 933"/>
                  <a:gd name="T68" fmla="*/ 1 w 308"/>
                  <a:gd name="T69" fmla="*/ 28 h 933"/>
                  <a:gd name="T70" fmla="*/ 1 w 308"/>
                  <a:gd name="T71" fmla="*/ 28 h 933"/>
                  <a:gd name="T72" fmla="*/ 0 w 308"/>
                  <a:gd name="T73" fmla="*/ 28 h 933"/>
                  <a:gd name="T74" fmla="*/ 0 w 308"/>
                  <a:gd name="T75" fmla="*/ 21 h 933"/>
                  <a:gd name="T76" fmla="*/ 0 w 308"/>
                  <a:gd name="T77" fmla="*/ 14 h 933"/>
                  <a:gd name="T78" fmla="*/ 0 w 308"/>
                  <a:gd name="T79" fmla="*/ 7 h 933"/>
                  <a:gd name="T80" fmla="*/ 0 w 308"/>
                  <a:gd name="T81" fmla="*/ 0 h 93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8"/>
                  <a:gd name="T124" fmla="*/ 0 h 933"/>
                  <a:gd name="T125" fmla="*/ 308 w 308"/>
                  <a:gd name="T126" fmla="*/ 933 h 93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8" h="933">
                    <a:moveTo>
                      <a:pt x="0" y="15"/>
                    </a:moveTo>
                    <a:lnTo>
                      <a:pt x="20" y="14"/>
                    </a:lnTo>
                    <a:lnTo>
                      <a:pt x="39" y="13"/>
                    </a:lnTo>
                    <a:lnTo>
                      <a:pt x="58" y="13"/>
                    </a:lnTo>
                    <a:lnTo>
                      <a:pt x="77" y="12"/>
                    </a:lnTo>
                    <a:lnTo>
                      <a:pt x="97" y="11"/>
                    </a:lnTo>
                    <a:lnTo>
                      <a:pt x="116" y="10"/>
                    </a:lnTo>
                    <a:lnTo>
                      <a:pt x="135" y="9"/>
                    </a:lnTo>
                    <a:lnTo>
                      <a:pt x="154" y="7"/>
                    </a:lnTo>
                    <a:lnTo>
                      <a:pt x="174" y="7"/>
                    </a:lnTo>
                    <a:lnTo>
                      <a:pt x="192" y="6"/>
                    </a:lnTo>
                    <a:lnTo>
                      <a:pt x="212" y="5"/>
                    </a:lnTo>
                    <a:lnTo>
                      <a:pt x="230" y="4"/>
                    </a:lnTo>
                    <a:lnTo>
                      <a:pt x="250" y="3"/>
                    </a:lnTo>
                    <a:lnTo>
                      <a:pt x="270" y="3"/>
                    </a:lnTo>
                    <a:lnTo>
                      <a:pt x="288" y="2"/>
                    </a:lnTo>
                    <a:lnTo>
                      <a:pt x="308" y="0"/>
                    </a:lnTo>
                    <a:lnTo>
                      <a:pt x="308" y="234"/>
                    </a:lnTo>
                    <a:lnTo>
                      <a:pt x="308" y="467"/>
                    </a:lnTo>
                    <a:lnTo>
                      <a:pt x="308" y="700"/>
                    </a:lnTo>
                    <a:lnTo>
                      <a:pt x="308" y="933"/>
                    </a:lnTo>
                    <a:lnTo>
                      <a:pt x="288" y="932"/>
                    </a:lnTo>
                    <a:lnTo>
                      <a:pt x="270" y="931"/>
                    </a:lnTo>
                    <a:lnTo>
                      <a:pt x="250" y="929"/>
                    </a:lnTo>
                    <a:lnTo>
                      <a:pt x="230" y="928"/>
                    </a:lnTo>
                    <a:lnTo>
                      <a:pt x="212" y="926"/>
                    </a:lnTo>
                    <a:lnTo>
                      <a:pt x="192" y="925"/>
                    </a:lnTo>
                    <a:lnTo>
                      <a:pt x="174" y="924"/>
                    </a:lnTo>
                    <a:lnTo>
                      <a:pt x="154" y="923"/>
                    </a:lnTo>
                    <a:lnTo>
                      <a:pt x="135" y="921"/>
                    </a:lnTo>
                    <a:lnTo>
                      <a:pt x="116" y="920"/>
                    </a:lnTo>
                    <a:lnTo>
                      <a:pt x="97" y="919"/>
                    </a:lnTo>
                    <a:lnTo>
                      <a:pt x="77" y="918"/>
                    </a:lnTo>
                    <a:lnTo>
                      <a:pt x="58" y="917"/>
                    </a:lnTo>
                    <a:lnTo>
                      <a:pt x="39" y="916"/>
                    </a:lnTo>
                    <a:lnTo>
                      <a:pt x="20" y="914"/>
                    </a:lnTo>
                    <a:lnTo>
                      <a:pt x="0" y="913"/>
                    </a:lnTo>
                    <a:lnTo>
                      <a:pt x="0" y="690"/>
                    </a:lnTo>
                    <a:lnTo>
                      <a:pt x="0" y="465"/>
                    </a:lnTo>
                    <a:lnTo>
                      <a:pt x="0" y="24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B99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0" name="Freeform 134"/>
              <p:cNvSpPr>
                <a:spLocks/>
              </p:cNvSpPr>
              <p:nvPr/>
            </p:nvSpPr>
            <p:spPr bwMode="auto">
              <a:xfrm flipH="1">
                <a:off x="2927" y="2292"/>
                <a:ext cx="143" cy="434"/>
              </a:xfrm>
              <a:custGeom>
                <a:avLst/>
                <a:gdLst>
                  <a:gd name="T0" fmla="*/ 0 w 286"/>
                  <a:gd name="T1" fmla="*/ 1 h 866"/>
                  <a:gd name="T2" fmla="*/ 1 w 286"/>
                  <a:gd name="T3" fmla="*/ 1 h 866"/>
                  <a:gd name="T4" fmla="*/ 1 w 286"/>
                  <a:gd name="T5" fmla="*/ 1 h 866"/>
                  <a:gd name="T6" fmla="*/ 1 w 286"/>
                  <a:gd name="T7" fmla="*/ 1 h 866"/>
                  <a:gd name="T8" fmla="*/ 2 w 286"/>
                  <a:gd name="T9" fmla="*/ 1 h 866"/>
                  <a:gd name="T10" fmla="*/ 2 w 286"/>
                  <a:gd name="T11" fmla="*/ 1 h 866"/>
                  <a:gd name="T12" fmla="*/ 3 w 286"/>
                  <a:gd name="T13" fmla="*/ 1 h 866"/>
                  <a:gd name="T14" fmla="*/ 3 w 286"/>
                  <a:gd name="T15" fmla="*/ 1 h 866"/>
                  <a:gd name="T16" fmla="*/ 4 w 286"/>
                  <a:gd name="T17" fmla="*/ 1 h 866"/>
                  <a:gd name="T18" fmla="*/ 5 w 286"/>
                  <a:gd name="T19" fmla="*/ 1 h 866"/>
                  <a:gd name="T20" fmla="*/ 5 w 286"/>
                  <a:gd name="T21" fmla="*/ 1 h 866"/>
                  <a:gd name="T22" fmla="*/ 6 w 286"/>
                  <a:gd name="T23" fmla="*/ 1 h 866"/>
                  <a:gd name="T24" fmla="*/ 6 w 286"/>
                  <a:gd name="T25" fmla="*/ 1 h 866"/>
                  <a:gd name="T26" fmla="*/ 7 w 286"/>
                  <a:gd name="T27" fmla="*/ 1 h 866"/>
                  <a:gd name="T28" fmla="*/ 7 w 286"/>
                  <a:gd name="T29" fmla="*/ 1 h 866"/>
                  <a:gd name="T30" fmla="*/ 9 w 286"/>
                  <a:gd name="T31" fmla="*/ 1 h 866"/>
                  <a:gd name="T32" fmla="*/ 9 w 286"/>
                  <a:gd name="T33" fmla="*/ 0 h 866"/>
                  <a:gd name="T34" fmla="*/ 9 w 286"/>
                  <a:gd name="T35" fmla="*/ 7 h 866"/>
                  <a:gd name="T36" fmla="*/ 9 w 286"/>
                  <a:gd name="T37" fmla="*/ 14 h 866"/>
                  <a:gd name="T38" fmla="*/ 9 w 286"/>
                  <a:gd name="T39" fmla="*/ 21 h 866"/>
                  <a:gd name="T40" fmla="*/ 9 w 286"/>
                  <a:gd name="T41" fmla="*/ 28 h 866"/>
                  <a:gd name="T42" fmla="*/ 9 w 286"/>
                  <a:gd name="T43" fmla="*/ 28 h 866"/>
                  <a:gd name="T44" fmla="*/ 7 w 286"/>
                  <a:gd name="T45" fmla="*/ 28 h 866"/>
                  <a:gd name="T46" fmla="*/ 7 w 286"/>
                  <a:gd name="T47" fmla="*/ 27 h 866"/>
                  <a:gd name="T48" fmla="*/ 6 w 286"/>
                  <a:gd name="T49" fmla="*/ 27 h 866"/>
                  <a:gd name="T50" fmla="*/ 6 w 286"/>
                  <a:gd name="T51" fmla="*/ 27 h 866"/>
                  <a:gd name="T52" fmla="*/ 5 w 286"/>
                  <a:gd name="T53" fmla="*/ 27 h 866"/>
                  <a:gd name="T54" fmla="*/ 5 w 286"/>
                  <a:gd name="T55" fmla="*/ 27 h 866"/>
                  <a:gd name="T56" fmla="*/ 4 w 286"/>
                  <a:gd name="T57" fmla="*/ 27 h 866"/>
                  <a:gd name="T58" fmla="*/ 3 w 286"/>
                  <a:gd name="T59" fmla="*/ 27 h 866"/>
                  <a:gd name="T60" fmla="*/ 3 w 286"/>
                  <a:gd name="T61" fmla="*/ 27 h 866"/>
                  <a:gd name="T62" fmla="*/ 2 w 286"/>
                  <a:gd name="T63" fmla="*/ 27 h 866"/>
                  <a:gd name="T64" fmla="*/ 2 w 286"/>
                  <a:gd name="T65" fmla="*/ 27 h 866"/>
                  <a:gd name="T66" fmla="*/ 1 w 286"/>
                  <a:gd name="T67" fmla="*/ 27 h 866"/>
                  <a:gd name="T68" fmla="*/ 1 w 286"/>
                  <a:gd name="T69" fmla="*/ 27 h 866"/>
                  <a:gd name="T70" fmla="*/ 1 w 286"/>
                  <a:gd name="T71" fmla="*/ 27 h 866"/>
                  <a:gd name="T72" fmla="*/ 0 w 286"/>
                  <a:gd name="T73" fmla="*/ 27 h 866"/>
                  <a:gd name="T74" fmla="*/ 0 w 286"/>
                  <a:gd name="T75" fmla="*/ 21 h 866"/>
                  <a:gd name="T76" fmla="*/ 0 w 286"/>
                  <a:gd name="T77" fmla="*/ 14 h 866"/>
                  <a:gd name="T78" fmla="*/ 0 w 286"/>
                  <a:gd name="T79" fmla="*/ 7 h 866"/>
                  <a:gd name="T80" fmla="*/ 0 w 286"/>
                  <a:gd name="T81" fmla="*/ 1 h 8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6"/>
                  <a:gd name="T124" fmla="*/ 0 h 866"/>
                  <a:gd name="T125" fmla="*/ 286 w 286"/>
                  <a:gd name="T126" fmla="*/ 866 h 8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6" h="866">
                    <a:moveTo>
                      <a:pt x="0" y="13"/>
                    </a:moveTo>
                    <a:lnTo>
                      <a:pt x="18" y="12"/>
                    </a:lnTo>
                    <a:lnTo>
                      <a:pt x="36" y="11"/>
                    </a:lnTo>
                    <a:lnTo>
                      <a:pt x="54" y="11"/>
                    </a:lnTo>
                    <a:lnTo>
                      <a:pt x="71" y="10"/>
                    </a:lnTo>
                    <a:lnTo>
                      <a:pt x="90" y="9"/>
                    </a:lnTo>
                    <a:lnTo>
                      <a:pt x="107" y="8"/>
                    </a:lnTo>
                    <a:lnTo>
                      <a:pt x="126" y="8"/>
                    </a:lnTo>
                    <a:lnTo>
                      <a:pt x="143" y="7"/>
                    </a:lnTo>
                    <a:lnTo>
                      <a:pt x="161" y="5"/>
                    </a:lnTo>
                    <a:lnTo>
                      <a:pt x="179" y="4"/>
                    </a:lnTo>
                    <a:lnTo>
                      <a:pt x="197" y="4"/>
                    </a:lnTo>
                    <a:lnTo>
                      <a:pt x="214" y="3"/>
                    </a:lnTo>
                    <a:lnTo>
                      <a:pt x="233" y="2"/>
                    </a:lnTo>
                    <a:lnTo>
                      <a:pt x="250" y="1"/>
                    </a:lnTo>
                    <a:lnTo>
                      <a:pt x="268" y="1"/>
                    </a:lnTo>
                    <a:lnTo>
                      <a:pt x="286" y="0"/>
                    </a:lnTo>
                    <a:lnTo>
                      <a:pt x="286" y="216"/>
                    </a:lnTo>
                    <a:lnTo>
                      <a:pt x="286" y="433"/>
                    </a:lnTo>
                    <a:lnTo>
                      <a:pt x="286" y="650"/>
                    </a:lnTo>
                    <a:lnTo>
                      <a:pt x="286" y="866"/>
                    </a:lnTo>
                    <a:lnTo>
                      <a:pt x="268" y="865"/>
                    </a:lnTo>
                    <a:lnTo>
                      <a:pt x="250" y="864"/>
                    </a:lnTo>
                    <a:lnTo>
                      <a:pt x="233" y="863"/>
                    </a:lnTo>
                    <a:lnTo>
                      <a:pt x="214" y="862"/>
                    </a:lnTo>
                    <a:lnTo>
                      <a:pt x="197" y="861"/>
                    </a:lnTo>
                    <a:lnTo>
                      <a:pt x="179" y="859"/>
                    </a:lnTo>
                    <a:lnTo>
                      <a:pt x="161" y="858"/>
                    </a:lnTo>
                    <a:lnTo>
                      <a:pt x="143" y="857"/>
                    </a:lnTo>
                    <a:lnTo>
                      <a:pt x="126" y="856"/>
                    </a:lnTo>
                    <a:lnTo>
                      <a:pt x="107" y="855"/>
                    </a:lnTo>
                    <a:lnTo>
                      <a:pt x="90" y="854"/>
                    </a:lnTo>
                    <a:lnTo>
                      <a:pt x="71" y="853"/>
                    </a:lnTo>
                    <a:lnTo>
                      <a:pt x="54" y="851"/>
                    </a:lnTo>
                    <a:lnTo>
                      <a:pt x="36" y="850"/>
                    </a:lnTo>
                    <a:lnTo>
                      <a:pt x="18" y="849"/>
                    </a:lnTo>
                    <a:lnTo>
                      <a:pt x="0" y="848"/>
                    </a:lnTo>
                    <a:lnTo>
                      <a:pt x="0" y="640"/>
                    </a:lnTo>
                    <a:lnTo>
                      <a:pt x="0" y="432"/>
                    </a:lnTo>
                    <a:lnTo>
                      <a:pt x="0" y="22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0A0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1" name="Freeform 135"/>
              <p:cNvSpPr>
                <a:spLocks/>
              </p:cNvSpPr>
              <p:nvPr/>
            </p:nvSpPr>
            <p:spPr bwMode="auto">
              <a:xfrm flipH="1">
                <a:off x="2938" y="2292"/>
                <a:ext cx="132" cy="401"/>
              </a:xfrm>
              <a:custGeom>
                <a:avLst/>
                <a:gdLst>
                  <a:gd name="T0" fmla="*/ 0 w 265"/>
                  <a:gd name="T1" fmla="*/ 1 h 802"/>
                  <a:gd name="T2" fmla="*/ 0 w 265"/>
                  <a:gd name="T3" fmla="*/ 1 h 802"/>
                  <a:gd name="T4" fmla="*/ 1 w 265"/>
                  <a:gd name="T5" fmla="*/ 1 h 802"/>
                  <a:gd name="T6" fmla="*/ 1 w 265"/>
                  <a:gd name="T7" fmla="*/ 1 h 802"/>
                  <a:gd name="T8" fmla="*/ 2 w 265"/>
                  <a:gd name="T9" fmla="*/ 1 h 802"/>
                  <a:gd name="T10" fmla="*/ 2 w 265"/>
                  <a:gd name="T11" fmla="*/ 1 h 802"/>
                  <a:gd name="T12" fmla="*/ 3 w 265"/>
                  <a:gd name="T13" fmla="*/ 1 h 802"/>
                  <a:gd name="T14" fmla="*/ 3 w 265"/>
                  <a:gd name="T15" fmla="*/ 1 h 802"/>
                  <a:gd name="T16" fmla="*/ 4 w 265"/>
                  <a:gd name="T17" fmla="*/ 1 h 802"/>
                  <a:gd name="T18" fmla="*/ 4 w 265"/>
                  <a:gd name="T19" fmla="*/ 1 h 802"/>
                  <a:gd name="T20" fmla="*/ 5 w 265"/>
                  <a:gd name="T21" fmla="*/ 1 h 802"/>
                  <a:gd name="T22" fmla="*/ 5 w 265"/>
                  <a:gd name="T23" fmla="*/ 1 h 802"/>
                  <a:gd name="T24" fmla="*/ 6 w 265"/>
                  <a:gd name="T25" fmla="*/ 1 h 802"/>
                  <a:gd name="T26" fmla="*/ 6 w 265"/>
                  <a:gd name="T27" fmla="*/ 1 h 802"/>
                  <a:gd name="T28" fmla="*/ 7 w 265"/>
                  <a:gd name="T29" fmla="*/ 1 h 802"/>
                  <a:gd name="T30" fmla="*/ 7 w 265"/>
                  <a:gd name="T31" fmla="*/ 1 h 802"/>
                  <a:gd name="T32" fmla="*/ 8 w 265"/>
                  <a:gd name="T33" fmla="*/ 0 h 802"/>
                  <a:gd name="T34" fmla="*/ 8 w 265"/>
                  <a:gd name="T35" fmla="*/ 6 h 802"/>
                  <a:gd name="T36" fmla="*/ 8 w 265"/>
                  <a:gd name="T37" fmla="*/ 13 h 802"/>
                  <a:gd name="T38" fmla="*/ 8 w 265"/>
                  <a:gd name="T39" fmla="*/ 19 h 802"/>
                  <a:gd name="T40" fmla="*/ 8 w 265"/>
                  <a:gd name="T41" fmla="*/ 25 h 802"/>
                  <a:gd name="T42" fmla="*/ 7 w 265"/>
                  <a:gd name="T43" fmla="*/ 25 h 802"/>
                  <a:gd name="T44" fmla="*/ 7 w 265"/>
                  <a:gd name="T45" fmla="*/ 25 h 802"/>
                  <a:gd name="T46" fmla="*/ 6 w 265"/>
                  <a:gd name="T47" fmla="*/ 25 h 802"/>
                  <a:gd name="T48" fmla="*/ 6 w 265"/>
                  <a:gd name="T49" fmla="*/ 25 h 802"/>
                  <a:gd name="T50" fmla="*/ 5 w 265"/>
                  <a:gd name="T51" fmla="*/ 25 h 802"/>
                  <a:gd name="T52" fmla="*/ 5 w 265"/>
                  <a:gd name="T53" fmla="*/ 25 h 802"/>
                  <a:gd name="T54" fmla="*/ 4 w 265"/>
                  <a:gd name="T55" fmla="*/ 25 h 802"/>
                  <a:gd name="T56" fmla="*/ 4 w 265"/>
                  <a:gd name="T57" fmla="*/ 25 h 802"/>
                  <a:gd name="T58" fmla="*/ 3 w 265"/>
                  <a:gd name="T59" fmla="*/ 25 h 802"/>
                  <a:gd name="T60" fmla="*/ 3 w 265"/>
                  <a:gd name="T61" fmla="*/ 25 h 802"/>
                  <a:gd name="T62" fmla="*/ 2 w 265"/>
                  <a:gd name="T63" fmla="*/ 25 h 802"/>
                  <a:gd name="T64" fmla="*/ 2 w 265"/>
                  <a:gd name="T65" fmla="*/ 25 h 802"/>
                  <a:gd name="T66" fmla="*/ 1 w 265"/>
                  <a:gd name="T67" fmla="*/ 25 h 802"/>
                  <a:gd name="T68" fmla="*/ 1 w 265"/>
                  <a:gd name="T69" fmla="*/ 25 h 802"/>
                  <a:gd name="T70" fmla="*/ 0 w 265"/>
                  <a:gd name="T71" fmla="*/ 25 h 802"/>
                  <a:gd name="T72" fmla="*/ 0 w 265"/>
                  <a:gd name="T73" fmla="*/ 25 h 802"/>
                  <a:gd name="T74" fmla="*/ 0 w 265"/>
                  <a:gd name="T75" fmla="*/ 19 h 802"/>
                  <a:gd name="T76" fmla="*/ 0 w 265"/>
                  <a:gd name="T77" fmla="*/ 13 h 802"/>
                  <a:gd name="T78" fmla="*/ 0 w 265"/>
                  <a:gd name="T79" fmla="*/ 6 h 802"/>
                  <a:gd name="T80" fmla="*/ 0 w 265"/>
                  <a:gd name="T81" fmla="*/ 1 h 8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5"/>
                  <a:gd name="T124" fmla="*/ 0 h 802"/>
                  <a:gd name="T125" fmla="*/ 265 w 265"/>
                  <a:gd name="T126" fmla="*/ 802 h 80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5" h="802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1"/>
                    </a:lnTo>
                    <a:lnTo>
                      <a:pt x="50" y="11"/>
                    </a:lnTo>
                    <a:lnTo>
                      <a:pt x="67" y="10"/>
                    </a:lnTo>
                    <a:lnTo>
                      <a:pt x="83" y="9"/>
                    </a:lnTo>
                    <a:lnTo>
                      <a:pt x="99" y="8"/>
                    </a:lnTo>
                    <a:lnTo>
                      <a:pt x="116" y="8"/>
                    </a:lnTo>
                    <a:lnTo>
                      <a:pt x="132" y="7"/>
                    </a:lnTo>
                    <a:lnTo>
                      <a:pt x="149" y="5"/>
                    </a:lnTo>
                    <a:lnTo>
                      <a:pt x="166" y="4"/>
                    </a:lnTo>
                    <a:lnTo>
                      <a:pt x="182" y="4"/>
                    </a:lnTo>
                    <a:lnTo>
                      <a:pt x="198" y="3"/>
                    </a:lnTo>
                    <a:lnTo>
                      <a:pt x="215" y="2"/>
                    </a:lnTo>
                    <a:lnTo>
                      <a:pt x="231" y="1"/>
                    </a:lnTo>
                    <a:lnTo>
                      <a:pt x="249" y="1"/>
                    </a:lnTo>
                    <a:lnTo>
                      <a:pt x="265" y="0"/>
                    </a:lnTo>
                    <a:lnTo>
                      <a:pt x="265" y="201"/>
                    </a:lnTo>
                    <a:lnTo>
                      <a:pt x="265" y="402"/>
                    </a:lnTo>
                    <a:lnTo>
                      <a:pt x="265" y="602"/>
                    </a:lnTo>
                    <a:lnTo>
                      <a:pt x="265" y="802"/>
                    </a:lnTo>
                    <a:lnTo>
                      <a:pt x="249" y="801"/>
                    </a:lnTo>
                    <a:lnTo>
                      <a:pt x="231" y="800"/>
                    </a:lnTo>
                    <a:lnTo>
                      <a:pt x="215" y="798"/>
                    </a:lnTo>
                    <a:lnTo>
                      <a:pt x="198" y="797"/>
                    </a:lnTo>
                    <a:lnTo>
                      <a:pt x="182" y="796"/>
                    </a:lnTo>
                    <a:lnTo>
                      <a:pt x="166" y="795"/>
                    </a:lnTo>
                    <a:lnTo>
                      <a:pt x="149" y="794"/>
                    </a:lnTo>
                    <a:lnTo>
                      <a:pt x="132" y="793"/>
                    </a:lnTo>
                    <a:lnTo>
                      <a:pt x="116" y="791"/>
                    </a:lnTo>
                    <a:lnTo>
                      <a:pt x="99" y="790"/>
                    </a:lnTo>
                    <a:lnTo>
                      <a:pt x="83" y="789"/>
                    </a:lnTo>
                    <a:lnTo>
                      <a:pt x="67" y="788"/>
                    </a:lnTo>
                    <a:lnTo>
                      <a:pt x="50" y="787"/>
                    </a:lnTo>
                    <a:lnTo>
                      <a:pt x="33" y="786"/>
                    </a:lnTo>
                    <a:lnTo>
                      <a:pt x="16" y="785"/>
                    </a:lnTo>
                    <a:lnTo>
                      <a:pt x="0" y="783"/>
                    </a:lnTo>
                    <a:lnTo>
                      <a:pt x="0" y="592"/>
                    </a:lnTo>
                    <a:lnTo>
                      <a:pt x="0" y="400"/>
                    </a:lnTo>
                    <a:lnTo>
                      <a:pt x="0" y="20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8AA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2" name="Freeform 136"/>
              <p:cNvSpPr>
                <a:spLocks/>
              </p:cNvSpPr>
              <p:nvPr/>
            </p:nvSpPr>
            <p:spPr bwMode="auto">
              <a:xfrm flipH="1">
                <a:off x="2948" y="2293"/>
                <a:ext cx="122" cy="368"/>
              </a:xfrm>
              <a:custGeom>
                <a:avLst/>
                <a:gdLst>
                  <a:gd name="T0" fmla="*/ 0 w 243"/>
                  <a:gd name="T1" fmla="*/ 1 h 735"/>
                  <a:gd name="T2" fmla="*/ 1 w 243"/>
                  <a:gd name="T3" fmla="*/ 1 h 735"/>
                  <a:gd name="T4" fmla="*/ 1 w 243"/>
                  <a:gd name="T5" fmla="*/ 1 h 735"/>
                  <a:gd name="T6" fmla="*/ 2 w 243"/>
                  <a:gd name="T7" fmla="*/ 1 h 735"/>
                  <a:gd name="T8" fmla="*/ 2 w 243"/>
                  <a:gd name="T9" fmla="*/ 1 h 735"/>
                  <a:gd name="T10" fmla="*/ 3 w 243"/>
                  <a:gd name="T11" fmla="*/ 1 h 735"/>
                  <a:gd name="T12" fmla="*/ 3 w 243"/>
                  <a:gd name="T13" fmla="*/ 1 h 735"/>
                  <a:gd name="T14" fmla="*/ 4 w 243"/>
                  <a:gd name="T15" fmla="*/ 1 h 735"/>
                  <a:gd name="T16" fmla="*/ 4 w 243"/>
                  <a:gd name="T17" fmla="*/ 1 h 735"/>
                  <a:gd name="T18" fmla="*/ 5 w 243"/>
                  <a:gd name="T19" fmla="*/ 1 h 735"/>
                  <a:gd name="T20" fmla="*/ 5 w 243"/>
                  <a:gd name="T21" fmla="*/ 1 h 735"/>
                  <a:gd name="T22" fmla="*/ 6 w 243"/>
                  <a:gd name="T23" fmla="*/ 1 h 735"/>
                  <a:gd name="T24" fmla="*/ 6 w 243"/>
                  <a:gd name="T25" fmla="*/ 1 h 735"/>
                  <a:gd name="T26" fmla="*/ 7 w 243"/>
                  <a:gd name="T27" fmla="*/ 1 h 735"/>
                  <a:gd name="T28" fmla="*/ 7 w 243"/>
                  <a:gd name="T29" fmla="*/ 1 h 735"/>
                  <a:gd name="T30" fmla="*/ 8 w 243"/>
                  <a:gd name="T31" fmla="*/ 1 h 735"/>
                  <a:gd name="T32" fmla="*/ 8 w 243"/>
                  <a:gd name="T33" fmla="*/ 0 h 735"/>
                  <a:gd name="T34" fmla="*/ 8 w 243"/>
                  <a:gd name="T35" fmla="*/ 6 h 735"/>
                  <a:gd name="T36" fmla="*/ 8 w 243"/>
                  <a:gd name="T37" fmla="*/ 12 h 735"/>
                  <a:gd name="T38" fmla="*/ 8 w 243"/>
                  <a:gd name="T39" fmla="*/ 18 h 735"/>
                  <a:gd name="T40" fmla="*/ 8 w 243"/>
                  <a:gd name="T41" fmla="*/ 23 h 735"/>
                  <a:gd name="T42" fmla="*/ 8 w 243"/>
                  <a:gd name="T43" fmla="*/ 23 h 735"/>
                  <a:gd name="T44" fmla="*/ 7 w 243"/>
                  <a:gd name="T45" fmla="*/ 23 h 735"/>
                  <a:gd name="T46" fmla="*/ 7 w 243"/>
                  <a:gd name="T47" fmla="*/ 23 h 735"/>
                  <a:gd name="T48" fmla="*/ 6 w 243"/>
                  <a:gd name="T49" fmla="*/ 23 h 735"/>
                  <a:gd name="T50" fmla="*/ 6 w 243"/>
                  <a:gd name="T51" fmla="*/ 23 h 735"/>
                  <a:gd name="T52" fmla="*/ 5 w 243"/>
                  <a:gd name="T53" fmla="*/ 23 h 735"/>
                  <a:gd name="T54" fmla="*/ 5 w 243"/>
                  <a:gd name="T55" fmla="*/ 23 h 735"/>
                  <a:gd name="T56" fmla="*/ 4 w 243"/>
                  <a:gd name="T57" fmla="*/ 23 h 735"/>
                  <a:gd name="T58" fmla="*/ 4 w 243"/>
                  <a:gd name="T59" fmla="*/ 23 h 735"/>
                  <a:gd name="T60" fmla="*/ 3 w 243"/>
                  <a:gd name="T61" fmla="*/ 23 h 735"/>
                  <a:gd name="T62" fmla="*/ 3 w 243"/>
                  <a:gd name="T63" fmla="*/ 23 h 735"/>
                  <a:gd name="T64" fmla="*/ 2 w 243"/>
                  <a:gd name="T65" fmla="*/ 23 h 735"/>
                  <a:gd name="T66" fmla="*/ 2 w 243"/>
                  <a:gd name="T67" fmla="*/ 23 h 735"/>
                  <a:gd name="T68" fmla="*/ 1 w 243"/>
                  <a:gd name="T69" fmla="*/ 23 h 735"/>
                  <a:gd name="T70" fmla="*/ 1 w 243"/>
                  <a:gd name="T71" fmla="*/ 23 h 735"/>
                  <a:gd name="T72" fmla="*/ 0 w 243"/>
                  <a:gd name="T73" fmla="*/ 23 h 735"/>
                  <a:gd name="T74" fmla="*/ 0 w 243"/>
                  <a:gd name="T75" fmla="*/ 17 h 735"/>
                  <a:gd name="T76" fmla="*/ 0 w 243"/>
                  <a:gd name="T77" fmla="*/ 12 h 735"/>
                  <a:gd name="T78" fmla="*/ 0 w 243"/>
                  <a:gd name="T79" fmla="*/ 6 h 735"/>
                  <a:gd name="T80" fmla="*/ 0 w 243"/>
                  <a:gd name="T81" fmla="*/ 1 h 7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735"/>
                  <a:gd name="T125" fmla="*/ 243 w 243"/>
                  <a:gd name="T126" fmla="*/ 735 h 7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735">
                    <a:moveTo>
                      <a:pt x="0" y="11"/>
                    </a:moveTo>
                    <a:lnTo>
                      <a:pt x="15" y="10"/>
                    </a:lnTo>
                    <a:lnTo>
                      <a:pt x="31" y="10"/>
                    </a:lnTo>
                    <a:lnTo>
                      <a:pt x="46" y="9"/>
                    </a:lnTo>
                    <a:lnTo>
                      <a:pt x="61" y="9"/>
                    </a:lnTo>
                    <a:lnTo>
                      <a:pt x="76" y="8"/>
                    </a:lnTo>
                    <a:lnTo>
                      <a:pt x="92" y="8"/>
                    </a:lnTo>
                    <a:lnTo>
                      <a:pt x="107" y="7"/>
                    </a:lnTo>
                    <a:lnTo>
                      <a:pt x="122" y="6"/>
                    </a:lnTo>
                    <a:lnTo>
                      <a:pt x="137" y="6"/>
                    </a:lnTo>
                    <a:lnTo>
                      <a:pt x="152" y="4"/>
                    </a:lnTo>
                    <a:lnTo>
                      <a:pt x="167" y="3"/>
                    </a:lnTo>
                    <a:lnTo>
                      <a:pt x="182" y="3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1"/>
                    </a:lnTo>
                    <a:lnTo>
                      <a:pt x="243" y="0"/>
                    </a:lnTo>
                    <a:lnTo>
                      <a:pt x="243" y="184"/>
                    </a:lnTo>
                    <a:lnTo>
                      <a:pt x="243" y="369"/>
                    </a:lnTo>
                    <a:lnTo>
                      <a:pt x="243" y="552"/>
                    </a:lnTo>
                    <a:lnTo>
                      <a:pt x="243" y="735"/>
                    </a:lnTo>
                    <a:lnTo>
                      <a:pt x="228" y="734"/>
                    </a:lnTo>
                    <a:lnTo>
                      <a:pt x="213" y="733"/>
                    </a:lnTo>
                    <a:lnTo>
                      <a:pt x="198" y="733"/>
                    </a:lnTo>
                    <a:lnTo>
                      <a:pt x="182" y="732"/>
                    </a:lnTo>
                    <a:lnTo>
                      <a:pt x="167" y="731"/>
                    </a:lnTo>
                    <a:lnTo>
                      <a:pt x="152" y="729"/>
                    </a:lnTo>
                    <a:lnTo>
                      <a:pt x="137" y="728"/>
                    </a:lnTo>
                    <a:lnTo>
                      <a:pt x="122" y="727"/>
                    </a:lnTo>
                    <a:lnTo>
                      <a:pt x="107" y="726"/>
                    </a:lnTo>
                    <a:lnTo>
                      <a:pt x="92" y="726"/>
                    </a:lnTo>
                    <a:lnTo>
                      <a:pt x="76" y="725"/>
                    </a:lnTo>
                    <a:lnTo>
                      <a:pt x="61" y="724"/>
                    </a:lnTo>
                    <a:lnTo>
                      <a:pt x="46" y="722"/>
                    </a:lnTo>
                    <a:lnTo>
                      <a:pt x="31" y="721"/>
                    </a:lnTo>
                    <a:lnTo>
                      <a:pt x="15" y="720"/>
                    </a:lnTo>
                    <a:lnTo>
                      <a:pt x="0" y="719"/>
                    </a:lnTo>
                    <a:lnTo>
                      <a:pt x="0" y="543"/>
                    </a:lnTo>
                    <a:lnTo>
                      <a:pt x="0" y="366"/>
                    </a:lnTo>
                    <a:lnTo>
                      <a:pt x="0" y="18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DB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3" name="Freeform 137"/>
              <p:cNvSpPr>
                <a:spLocks/>
              </p:cNvSpPr>
              <p:nvPr/>
            </p:nvSpPr>
            <p:spPr bwMode="auto">
              <a:xfrm flipH="1">
                <a:off x="2959" y="2293"/>
                <a:ext cx="111" cy="336"/>
              </a:xfrm>
              <a:custGeom>
                <a:avLst/>
                <a:gdLst>
                  <a:gd name="T0" fmla="*/ 0 w 222"/>
                  <a:gd name="T1" fmla="*/ 1 h 672"/>
                  <a:gd name="T2" fmla="*/ 1 w 222"/>
                  <a:gd name="T3" fmla="*/ 1 h 672"/>
                  <a:gd name="T4" fmla="*/ 1 w 222"/>
                  <a:gd name="T5" fmla="*/ 1 h 672"/>
                  <a:gd name="T6" fmla="*/ 2 w 222"/>
                  <a:gd name="T7" fmla="*/ 1 h 672"/>
                  <a:gd name="T8" fmla="*/ 2 w 222"/>
                  <a:gd name="T9" fmla="*/ 1 h 672"/>
                  <a:gd name="T10" fmla="*/ 3 w 222"/>
                  <a:gd name="T11" fmla="*/ 1 h 672"/>
                  <a:gd name="T12" fmla="*/ 3 w 222"/>
                  <a:gd name="T13" fmla="*/ 1 h 672"/>
                  <a:gd name="T14" fmla="*/ 3 w 222"/>
                  <a:gd name="T15" fmla="*/ 1 h 672"/>
                  <a:gd name="T16" fmla="*/ 3 w 222"/>
                  <a:gd name="T17" fmla="*/ 1 h 672"/>
                  <a:gd name="T18" fmla="*/ 3 w 222"/>
                  <a:gd name="T19" fmla="*/ 1 h 672"/>
                  <a:gd name="T20" fmla="*/ 5 w 222"/>
                  <a:gd name="T21" fmla="*/ 1 h 672"/>
                  <a:gd name="T22" fmla="*/ 5 w 222"/>
                  <a:gd name="T23" fmla="*/ 1 h 672"/>
                  <a:gd name="T24" fmla="*/ 6 w 222"/>
                  <a:gd name="T25" fmla="*/ 1 h 672"/>
                  <a:gd name="T26" fmla="*/ 6 w 222"/>
                  <a:gd name="T27" fmla="*/ 1 h 672"/>
                  <a:gd name="T28" fmla="*/ 7 w 222"/>
                  <a:gd name="T29" fmla="*/ 1 h 672"/>
                  <a:gd name="T30" fmla="*/ 7 w 222"/>
                  <a:gd name="T31" fmla="*/ 1 h 672"/>
                  <a:gd name="T32" fmla="*/ 7 w 222"/>
                  <a:gd name="T33" fmla="*/ 0 h 672"/>
                  <a:gd name="T34" fmla="*/ 7 w 222"/>
                  <a:gd name="T35" fmla="*/ 5 h 672"/>
                  <a:gd name="T36" fmla="*/ 7 w 222"/>
                  <a:gd name="T37" fmla="*/ 11 h 672"/>
                  <a:gd name="T38" fmla="*/ 7 w 222"/>
                  <a:gd name="T39" fmla="*/ 15 h 672"/>
                  <a:gd name="T40" fmla="*/ 7 w 222"/>
                  <a:gd name="T41" fmla="*/ 21 h 672"/>
                  <a:gd name="T42" fmla="*/ 7 w 222"/>
                  <a:gd name="T43" fmla="*/ 21 h 672"/>
                  <a:gd name="T44" fmla="*/ 7 w 222"/>
                  <a:gd name="T45" fmla="*/ 21 h 672"/>
                  <a:gd name="T46" fmla="*/ 6 w 222"/>
                  <a:gd name="T47" fmla="*/ 21 h 672"/>
                  <a:gd name="T48" fmla="*/ 6 w 222"/>
                  <a:gd name="T49" fmla="*/ 21 h 672"/>
                  <a:gd name="T50" fmla="*/ 5 w 222"/>
                  <a:gd name="T51" fmla="*/ 21 h 672"/>
                  <a:gd name="T52" fmla="*/ 5 w 222"/>
                  <a:gd name="T53" fmla="*/ 21 h 672"/>
                  <a:gd name="T54" fmla="*/ 3 w 222"/>
                  <a:gd name="T55" fmla="*/ 21 h 672"/>
                  <a:gd name="T56" fmla="*/ 3 w 222"/>
                  <a:gd name="T57" fmla="*/ 21 h 672"/>
                  <a:gd name="T58" fmla="*/ 3 w 222"/>
                  <a:gd name="T59" fmla="*/ 21 h 672"/>
                  <a:gd name="T60" fmla="*/ 3 w 222"/>
                  <a:gd name="T61" fmla="*/ 21 h 672"/>
                  <a:gd name="T62" fmla="*/ 3 w 222"/>
                  <a:gd name="T63" fmla="*/ 21 h 672"/>
                  <a:gd name="T64" fmla="*/ 2 w 222"/>
                  <a:gd name="T65" fmla="*/ 21 h 672"/>
                  <a:gd name="T66" fmla="*/ 2 w 222"/>
                  <a:gd name="T67" fmla="*/ 21 h 672"/>
                  <a:gd name="T68" fmla="*/ 1 w 222"/>
                  <a:gd name="T69" fmla="*/ 21 h 672"/>
                  <a:gd name="T70" fmla="*/ 1 w 222"/>
                  <a:gd name="T71" fmla="*/ 21 h 672"/>
                  <a:gd name="T72" fmla="*/ 0 w 222"/>
                  <a:gd name="T73" fmla="*/ 21 h 672"/>
                  <a:gd name="T74" fmla="*/ 0 w 222"/>
                  <a:gd name="T75" fmla="*/ 15 h 672"/>
                  <a:gd name="T76" fmla="*/ 0 w 222"/>
                  <a:gd name="T77" fmla="*/ 11 h 672"/>
                  <a:gd name="T78" fmla="*/ 0 w 222"/>
                  <a:gd name="T79" fmla="*/ 5 h 672"/>
                  <a:gd name="T80" fmla="*/ 0 w 222"/>
                  <a:gd name="T81" fmla="*/ 1 h 6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2"/>
                  <a:gd name="T124" fmla="*/ 0 h 672"/>
                  <a:gd name="T125" fmla="*/ 222 w 222"/>
                  <a:gd name="T126" fmla="*/ 672 h 6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2" h="672">
                    <a:moveTo>
                      <a:pt x="0" y="10"/>
                    </a:moveTo>
                    <a:lnTo>
                      <a:pt x="14" y="9"/>
                    </a:lnTo>
                    <a:lnTo>
                      <a:pt x="28" y="9"/>
                    </a:lnTo>
                    <a:lnTo>
                      <a:pt x="41" y="8"/>
                    </a:lnTo>
                    <a:lnTo>
                      <a:pt x="55" y="8"/>
                    </a:lnTo>
                    <a:lnTo>
                      <a:pt x="69" y="7"/>
                    </a:lnTo>
                    <a:lnTo>
                      <a:pt x="83" y="7"/>
                    </a:lnTo>
                    <a:lnTo>
                      <a:pt x="97" y="6"/>
                    </a:lnTo>
                    <a:lnTo>
                      <a:pt x="112" y="5"/>
                    </a:lnTo>
                    <a:lnTo>
                      <a:pt x="126" y="5"/>
                    </a:lnTo>
                    <a:lnTo>
                      <a:pt x="139" y="3"/>
                    </a:lnTo>
                    <a:lnTo>
                      <a:pt x="153" y="3"/>
                    </a:lnTo>
                    <a:lnTo>
                      <a:pt x="167" y="2"/>
                    </a:lnTo>
                    <a:lnTo>
                      <a:pt x="181" y="2"/>
                    </a:lnTo>
                    <a:lnTo>
                      <a:pt x="195" y="1"/>
                    </a:lnTo>
                    <a:lnTo>
                      <a:pt x="208" y="1"/>
                    </a:lnTo>
                    <a:lnTo>
                      <a:pt x="222" y="0"/>
                    </a:lnTo>
                    <a:lnTo>
                      <a:pt x="222" y="168"/>
                    </a:lnTo>
                    <a:lnTo>
                      <a:pt x="222" y="335"/>
                    </a:lnTo>
                    <a:lnTo>
                      <a:pt x="222" y="504"/>
                    </a:lnTo>
                    <a:lnTo>
                      <a:pt x="222" y="672"/>
                    </a:lnTo>
                    <a:lnTo>
                      <a:pt x="208" y="671"/>
                    </a:lnTo>
                    <a:lnTo>
                      <a:pt x="195" y="670"/>
                    </a:lnTo>
                    <a:lnTo>
                      <a:pt x="181" y="670"/>
                    </a:lnTo>
                    <a:lnTo>
                      <a:pt x="167" y="668"/>
                    </a:lnTo>
                    <a:lnTo>
                      <a:pt x="153" y="667"/>
                    </a:lnTo>
                    <a:lnTo>
                      <a:pt x="139" y="666"/>
                    </a:lnTo>
                    <a:lnTo>
                      <a:pt x="126" y="666"/>
                    </a:lnTo>
                    <a:lnTo>
                      <a:pt x="112" y="665"/>
                    </a:lnTo>
                    <a:lnTo>
                      <a:pt x="97" y="664"/>
                    </a:lnTo>
                    <a:lnTo>
                      <a:pt x="83" y="663"/>
                    </a:lnTo>
                    <a:lnTo>
                      <a:pt x="69" y="662"/>
                    </a:lnTo>
                    <a:lnTo>
                      <a:pt x="55" y="662"/>
                    </a:lnTo>
                    <a:lnTo>
                      <a:pt x="41" y="660"/>
                    </a:lnTo>
                    <a:lnTo>
                      <a:pt x="28" y="659"/>
                    </a:lnTo>
                    <a:lnTo>
                      <a:pt x="14" y="658"/>
                    </a:lnTo>
                    <a:lnTo>
                      <a:pt x="0" y="657"/>
                    </a:lnTo>
                    <a:lnTo>
                      <a:pt x="0" y="496"/>
                    </a:lnTo>
                    <a:lnTo>
                      <a:pt x="0" y="333"/>
                    </a:lnTo>
                    <a:lnTo>
                      <a:pt x="0" y="17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2B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4" name="Freeform 138"/>
              <p:cNvSpPr>
                <a:spLocks/>
              </p:cNvSpPr>
              <p:nvPr/>
            </p:nvSpPr>
            <p:spPr bwMode="auto">
              <a:xfrm flipH="1">
                <a:off x="2970" y="2294"/>
                <a:ext cx="100" cy="303"/>
              </a:xfrm>
              <a:custGeom>
                <a:avLst/>
                <a:gdLst>
                  <a:gd name="T0" fmla="*/ 0 w 200"/>
                  <a:gd name="T1" fmla="*/ 1 h 606"/>
                  <a:gd name="T2" fmla="*/ 1 w 200"/>
                  <a:gd name="T3" fmla="*/ 1 h 606"/>
                  <a:gd name="T4" fmla="*/ 1 w 200"/>
                  <a:gd name="T5" fmla="*/ 1 h 606"/>
                  <a:gd name="T6" fmla="*/ 2 w 200"/>
                  <a:gd name="T7" fmla="*/ 1 h 606"/>
                  <a:gd name="T8" fmla="*/ 2 w 200"/>
                  <a:gd name="T9" fmla="*/ 1 h 606"/>
                  <a:gd name="T10" fmla="*/ 2 w 200"/>
                  <a:gd name="T11" fmla="*/ 1 h 606"/>
                  <a:gd name="T12" fmla="*/ 3 w 200"/>
                  <a:gd name="T13" fmla="*/ 1 h 606"/>
                  <a:gd name="T14" fmla="*/ 3 w 200"/>
                  <a:gd name="T15" fmla="*/ 1 h 606"/>
                  <a:gd name="T16" fmla="*/ 3 w 200"/>
                  <a:gd name="T17" fmla="*/ 1 h 606"/>
                  <a:gd name="T18" fmla="*/ 3 w 200"/>
                  <a:gd name="T19" fmla="*/ 1 h 606"/>
                  <a:gd name="T20" fmla="*/ 3 w 200"/>
                  <a:gd name="T21" fmla="*/ 1 h 606"/>
                  <a:gd name="T22" fmla="*/ 5 w 200"/>
                  <a:gd name="T23" fmla="*/ 1 h 606"/>
                  <a:gd name="T24" fmla="*/ 5 w 200"/>
                  <a:gd name="T25" fmla="*/ 1 h 606"/>
                  <a:gd name="T26" fmla="*/ 6 w 200"/>
                  <a:gd name="T27" fmla="*/ 1 h 606"/>
                  <a:gd name="T28" fmla="*/ 6 w 200"/>
                  <a:gd name="T29" fmla="*/ 1 h 606"/>
                  <a:gd name="T30" fmla="*/ 6 w 200"/>
                  <a:gd name="T31" fmla="*/ 1 h 606"/>
                  <a:gd name="T32" fmla="*/ 6 w 200"/>
                  <a:gd name="T33" fmla="*/ 0 h 606"/>
                  <a:gd name="T34" fmla="*/ 6 w 200"/>
                  <a:gd name="T35" fmla="*/ 5 h 606"/>
                  <a:gd name="T36" fmla="*/ 6 w 200"/>
                  <a:gd name="T37" fmla="*/ 9 h 606"/>
                  <a:gd name="T38" fmla="*/ 6 w 200"/>
                  <a:gd name="T39" fmla="*/ 14 h 606"/>
                  <a:gd name="T40" fmla="*/ 6 w 200"/>
                  <a:gd name="T41" fmla="*/ 19 h 606"/>
                  <a:gd name="T42" fmla="*/ 6 w 200"/>
                  <a:gd name="T43" fmla="*/ 19 h 606"/>
                  <a:gd name="T44" fmla="*/ 6 w 200"/>
                  <a:gd name="T45" fmla="*/ 19 h 606"/>
                  <a:gd name="T46" fmla="*/ 6 w 200"/>
                  <a:gd name="T47" fmla="*/ 19 h 606"/>
                  <a:gd name="T48" fmla="*/ 5 w 200"/>
                  <a:gd name="T49" fmla="*/ 19 h 606"/>
                  <a:gd name="T50" fmla="*/ 5 w 200"/>
                  <a:gd name="T51" fmla="*/ 19 h 606"/>
                  <a:gd name="T52" fmla="*/ 3 w 200"/>
                  <a:gd name="T53" fmla="*/ 19 h 606"/>
                  <a:gd name="T54" fmla="*/ 3 w 200"/>
                  <a:gd name="T55" fmla="*/ 19 h 606"/>
                  <a:gd name="T56" fmla="*/ 3 w 200"/>
                  <a:gd name="T57" fmla="*/ 19 h 606"/>
                  <a:gd name="T58" fmla="*/ 3 w 200"/>
                  <a:gd name="T59" fmla="*/ 19 h 606"/>
                  <a:gd name="T60" fmla="*/ 3 w 200"/>
                  <a:gd name="T61" fmla="*/ 19 h 606"/>
                  <a:gd name="T62" fmla="*/ 2 w 200"/>
                  <a:gd name="T63" fmla="*/ 19 h 606"/>
                  <a:gd name="T64" fmla="*/ 2 w 200"/>
                  <a:gd name="T65" fmla="*/ 19 h 606"/>
                  <a:gd name="T66" fmla="*/ 2 w 200"/>
                  <a:gd name="T67" fmla="*/ 19 h 606"/>
                  <a:gd name="T68" fmla="*/ 1 w 200"/>
                  <a:gd name="T69" fmla="*/ 19 h 606"/>
                  <a:gd name="T70" fmla="*/ 1 w 200"/>
                  <a:gd name="T71" fmla="*/ 19 h 606"/>
                  <a:gd name="T72" fmla="*/ 0 w 200"/>
                  <a:gd name="T73" fmla="*/ 19 h 606"/>
                  <a:gd name="T74" fmla="*/ 0 w 200"/>
                  <a:gd name="T75" fmla="*/ 13 h 606"/>
                  <a:gd name="T76" fmla="*/ 0 w 200"/>
                  <a:gd name="T77" fmla="*/ 9 h 606"/>
                  <a:gd name="T78" fmla="*/ 0 w 200"/>
                  <a:gd name="T79" fmla="*/ 5 h 606"/>
                  <a:gd name="T80" fmla="*/ 0 w 200"/>
                  <a:gd name="T81" fmla="*/ 1 h 6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0"/>
                  <a:gd name="T124" fmla="*/ 0 h 606"/>
                  <a:gd name="T125" fmla="*/ 200 w 200"/>
                  <a:gd name="T126" fmla="*/ 606 h 6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0" h="606">
                    <a:moveTo>
                      <a:pt x="0" y="9"/>
                    </a:moveTo>
                    <a:lnTo>
                      <a:pt x="13" y="8"/>
                    </a:lnTo>
                    <a:lnTo>
                      <a:pt x="25" y="8"/>
                    </a:lnTo>
                    <a:lnTo>
                      <a:pt x="38" y="7"/>
                    </a:lnTo>
                    <a:lnTo>
                      <a:pt x="51" y="7"/>
                    </a:lnTo>
                    <a:lnTo>
                      <a:pt x="62" y="6"/>
                    </a:lnTo>
                    <a:lnTo>
                      <a:pt x="75" y="6"/>
                    </a:lnTo>
                    <a:lnTo>
                      <a:pt x="88" y="5"/>
                    </a:lnTo>
                    <a:lnTo>
                      <a:pt x="100" y="5"/>
                    </a:lnTo>
                    <a:lnTo>
                      <a:pt x="113" y="5"/>
                    </a:lnTo>
                    <a:lnTo>
                      <a:pt x="126" y="4"/>
                    </a:lnTo>
                    <a:lnTo>
                      <a:pt x="138" y="4"/>
                    </a:lnTo>
                    <a:lnTo>
                      <a:pt x="151" y="2"/>
                    </a:lnTo>
                    <a:lnTo>
                      <a:pt x="162" y="2"/>
                    </a:lnTo>
                    <a:lnTo>
                      <a:pt x="175" y="1"/>
                    </a:lnTo>
                    <a:lnTo>
                      <a:pt x="188" y="1"/>
                    </a:lnTo>
                    <a:lnTo>
                      <a:pt x="200" y="0"/>
                    </a:lnTo>
                    <a:lnTo>
                      <a:pt x="200" y="151"/>
                    </a:lnTo>
                    <a:lnTo>
                      <a:pt x="200" y="303"/>
                    </a:lnTo>
                    <a:lnTo>
                      <a:pt x="200" y="454"/>
                    </a:lnTo>
                    <a:lnTo>
                      <a:pt x="200" y="606"/>
                    </a:lnTo>
                    <a:lnTo>
                      <a:pt x="188" y="605"/>
                    </a:lnTo>
                    <a:lnTo>
                      <a:pt x="175" y="604"/>
                    </a:lnTo>
                    <a:lnTo>
                      <a:pt x="162" y="604"/>
                    </a:lnTo>
                    <a:lnTo>
                      <a:pt x="151" y="603"/>
                    </a:lnTo>
                    <a:lnTo>
                      <a:pt x="138" y="602"/>
                    </a:lnTo>
                    <a:lnTo>
                      <a:pt x="126" y="601"/>
                    </a:lnTo>
                    <a:lnTo>
                      <a:pt x="113" y="601"/>
                    </a:lnTo>
                    <a:lnTo>
                      <a:pt x="100" y="599"/>
                    </a:lnTo>
                    <a:lnTo>
                      <a:pt x="88" y="598"/>
                    </a:lnTo>
                    <a:lnTo>
                      <a:pt x="75" y="597"/>
                    </a:lnTo>
                    <a:lnTo>
                      <a:pt x="62" y="597"/>
                    </a:lnTo>
                    <a:lnTo>
                      <a:pt x="51" y="596"/>
                    </a:lnTo>
                    <a:lnTo>
                      <a:pt x="38" y="595"/>
                    </a:lnTo>
                    <a:lnTo>
                      <a:pt x="25" y="594"/>
                    </a:lnTo>
                    <a:lnTo>
                      <a:pt x="13" y="594"/>
                    </a:lnTo>
                    <a:lnTo>
                      <a:pt x="0" y="593"/>
                    </a:lnTo>
                    <a:lnTo>
                      <a:pt x="0" y="446"/>
                    </a:lnTo>
                    <a:lnTo>
                      <a:pt x="0" y="301"/>
                    </a:lnTo>
                    <a:lnTo>
                      <a:pt x="0" y="15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9C1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5" name="Freeform 139"/>
              <p:cNvSpPr>
                <a:spLocks/>
              </p:cNvSpPr>
              <p:nvPr/>
            </p:nvSpPr>
            <p:spPr bwMode="auto">
              <a:xfrm flipH="1">
                <a:off x="2980" y="2295"/>
                <a:ext cx="90" cy="269"/>
              </a:xfrm>
              <a:custGeom>
                <a:avLst/>
                <a:gdLst>
                  <a:gd name="T0" fmla="*/ 0 w 180"/>
                  <a:gd name="T1" fmla="*/ 0 h 540"/>
                  <a:gd name="T2" fmla="*/ 6 w 180"/>
                  <a:gd name="T3" fmla="*/ 0 h 540"/>
                  <a:gd name="T4" fmla="*/ 6 w 180"/>
                  <a:gd name="T5" fmla="*/ 16 h 540"/>
                  <a:gd name="T6" fmla="*/ 0 w 180"/>
                  <a:gd name="T7" fmla="*/ 16 h 540"/>
                  <a:gd name="T8" fmla="*/ 0 w 180"/>
                  <a:gd name="T9" fmla="*/ 0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540"/>
                  <a:gd name="T17" fmla="*/ 180 w 180"/>
                  <a:gd name="T18" fmla="*/ 540 h 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540">
                    <a:moveTo>
                      <a:pt x="0" y="8"/>
                    </a:moveTo>
                    <a:lnTo>
                      <a:pt x="180" y="0"/>
                    </a:lnTo>
                    <a:lnTo>
                      <a:pt x="180" y="540"/>
                    </a:lnTo>
                    <a:lnTo>
                      <a:pt x="0" y="52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6" name="Freeform 140"/>
              <p:cNvSpPr>
                <a:spLocks/>
              </p:cNvSpPr>
              <p:nvPr/>
            </p:nvSpPr>
            <p:spPr bwMode="auto">
              <a:xfrm flipH="1">
                <a:off x="2877" y="2321"/>
                <a:ext cx="174" cy="235"/>
              </a:xfrm>
              <a:custGeom>
                <a:avLst/>
                <a:gdLst>
                  <a:gd name="T0" fmla="*/ 0 w 348"/>
                  <a:gd name="T1" fmla="*/ 1 h 470"/>
                  <a:gd name="T2" fmla="*/ 11 w 348"/>
                  <a:gd name="T3" fmla="*/ 0 h 470"/>
                  <a:gd name="T4" fmla="*/ 11 w 348"/>
                  <a:gd name="T5" fmla="*/ 2 h 470"/>
                  <a:gd name="T6" fmla="*/ 1 w 348"/>
                  <a:gd name="T7" fmla="*/ 2 h 470"/>
                  <a:gd name="T8" fmla="*/ 1 w 348"/>
                  <a:gd name="T9" fmla="*/ 15 h 470"/>
                  <a:gd name="T10" fmla="*/ 0 w 348"/>
                  <a:gd name="T11" fmla="*/ 15 h 470"/>
                  <a:gd name="T12" fmla="*/ 0 w 348"/>
                  <a:gd name="T13" fmla="*/ 1 h 4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8"/>
                  <a:gd name="T22" fmla="*/ 0 h 470"/>
                  <a:gd name="T23" fmla="*/ 348 w 348"/>
                  <a:gd name="T24" fmla="*/ 470 h 4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8" h="470">
                    <a:moveTo>
                      <a:pt x="0" y="14"/>
                    </a:moveTo>
                    <a:lnTo>
                      <a:pt x="348" y="0"/>
                    </a:lnTo>
                    <a:lnTo>
                      <a:pt x="348" y="35"/>
                    </a:lnTo>
                    <a:lnTo>
                      <a:pt x="14" y="49"/>
                    </a:lnTo>
                    <a:lnTo>
                      <a:pt x="14" y="470"/>
                    </a:lnTo>
                    <a:lnTo>
                      <a:pt x="0" y="47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7" name="Freeform 141"/>
              <p:cNvSpPr>
                <a:spLocks/>
              </p:cNvSpPr>
              <p:nvPr/>
            </p:nvSpPr>
            <p:spPr bwMode="auto">
              <a:xfrm flipH="1">
                <a:off x="2881" y="2584"/>
                <a:ext cx="167" cy="35"/>
              </a:xfrm>
              <a:custGeom>
                <a:avLst/>
                <a:gdLst>
                  <a:gd name="T0" fmla="*/ 0 w 334"/>
                  <a:gd name="T1" fmla="*/ 1 h 70"/>
                  <a:gd name="T2" fmla="*/ 3 w 334"/>
                  <a:gd name="T3" fmla="*/ 1 h 70"/>
                  <a:gd name="T4" fmla="*/ 3 w 334"/>
                  <a:gd name="T5" fmla="*/ 1 h 70"/>
                  <a:gd name="T6" fmla="*/ 3 w 334"/>
                  <a:gd name="T7" fmla="*/ 1 h 70"/>
                  <a:gd name="T8" fmla="*/ 5 w 334"/>
                  <a:gd name="T9" fmla="*/ 0 h 70"/>
                  <a:gd name="T10" fmla="*/ 5 w 334"/>
                  <a:gd name="T11" fmla="*/ 0 h 70"/>
                  <a:gd name="T12" fmla="*/ 5 w 334"/>
                  <a:gd name="T13" fmla="*/ 1 h 70"/>
                  <a:gd name="T14" fmla="*/ 5 w 334"/>
                  <a:gd name="T15" fmla="*/ 1 h 70"/>
                  <a:gd name="T16" fmla="*/ 6 w 334"/>
                  <a:gd name="T17" fmla="*/ 1 h 70"/>
                  <a:gd name="T18" fmla="*/ 6 w 334"/>
                  <a:gd name="T19" fmla="*/ 1 h 70"/>
                  <a:gd name="T20" fmla="*/ 10 w 334"/>
                  <a:gd name="T21" fmla="*/ 1 h 70"/>
                  <a:gd name="T22" fmla="*/ 10 w 334"/>
                  <a:gd name="T23" fmla="*/ 1 h 70"/>
                  <a:gd name="T24" fmla="*/ 6 w 334"/>
                  <a:gd name="T25" fmla="*/ 1 h 70"/>
                  <a:gd name="T26" fmla="*/ 5 w 334"/>
                  <a:gd name="T27" fmla="*/ 1 h 70"/>
                  <a:gd name="T28" fmla="*/ 5 w 334"/>
                  <a:gd name="T29" fmla="*/ 2 h 70"/>
                  <a:gd name="T30" fmla="*/ 5 w 334"/>
                  <a:gd name="T31" fmla="*/ 2 h 70"/>
                  <a:gd name="T32" fmla="*/ 5 w 334"/>
                  <a:gd name="T33" fmla="*/ 2 h 70"/>
                  <a:gd name="T34" fmla="*/ 5 w 334"/>
                  <a:gd name="T35" fmla="*/ 2 h 70"/>
                  <a:gd name="T36" fmla="*/ 3 w 334"/>
                  <a:gd name="T37" fmla="*/ 2 h 70"/>
                  <a:gd name="T38" fmla="*/ 3 w 334"/>
                  <a:gd name="T39" fmla="*/ 1 h 70"/>
                  <a:gd name="T40" fmla="*/ 3 w 334"/>
                  <a:gd name="T41" fmla="*/ 1 h 70"/>
                  <a:gd name="T42" fmla="*/ 0 w 334"/>
                  <a:gd name="T43" fmla="*/ 1 h 70"/>
                  <a:gd name="T44" fmla="*/ 0 w 334"/>
                  <a:gd name="T45" fmla="*/ 1 h 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34"/>
                  <a:gd name="T70" fmla="*/ 0 h 70"/>
                  <a:gd name="T71" fmla="*/ 334 w 334"/>
                  <a:gd name="T72" fmla="*/ 70 h 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34" h="70">
                    <a:moveTo>
                      <a:pt x="0" y="30"/>
                    </a:moveTo>
                    <a:lnTo>
                      <a:pt x="84" y="30"/>
                    </a:lnTo>
                    <a:lnTo>
                      <a:pt x="99" y="15"/>
                    </a:lnTo>
                    <a:lnTo>
                      <a:pt x="115" y="4"/>
                    </a:lnTo>
                    <a:lnTo>
                      <a:pt x="131" y="0"/>
                    </a:lnTo>
                    <a:lnTo>
                      <a:pt x="148" y="0"/>
                    </a:lnTo>
                    <a:lnTo>
                      <a:pt x="165" y="3"/>
                    </a:lnTo>
                    <a:lnTo>
                      <a:pt x="180" y="10"/>
                    </a:lnTo>
                    <a:lnTo>
                      <a:pt x="192" y="18"/>
                    </a:lnTo>
                    <a:lnTo>
                      <a:pt x="203" y="30"/>
                    </a:lnTo>
                    <a:lnTo>
                      <a:pt x="334" y="30"/>
                    </a:lnTo>
                    <a:lnTo>
                      <a:pt x="334" y="55"/>
                    </a:lnTo>
                    <a:lnTo>
                      <a:pt x="200" y="55"/>
                    </a:lnTo>
                    <a:lnTo>
                      <a:pt x="182" y="62"/>
                    </a:lnTo>
                    <a:lnTo>
                      <a:pt x="166" y="67"/>
                    </a:lnTo>
                    <a:lnTo>
                      <a:pt x="153" y="70"/>
                    </a:lnTo>
                    <a:lnTo>
                      <a:pt x="142" y="70"/>
                    </a:lnTo>
                    <a:lnTo>
                      <a:pt x="130" y="70"/>
                    </a:lnTo>
                    <a:lnTo>
                      <a:pt x="117" y="67"/>
                    </a:lnTo>
                    <a:lnTo>
                      <a:pt x="101" y="62"/>
                    </a:lnTo>
                    <a:lnTo>
                      <a:pt x="83" y="55"/>
                    </a:lnTo>
                    <a:lnTo>
                      <a:pt x="0" y="5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8" name="Freeform 142"/>
              <p:cNvSpPr>
                <a:spLocks/>
              </p:cNvSpPr>
              <p:nvPr/>
            </p:nvSpPr>
            <p:spPr bwMode="auto">
              <a:xfrm flipH="1">
                <a:off x="2874" y="2662"/>
                <a:ext cx="173" cy="262"/>
              </a:xfrm>
              <a:custGeom>
                <a:avLst/>
                <a:gdLst>
                  <a:gd name="T0" fmla="*/ 10 w 347"/>
                  <a:gd name="T1" fmla="*/ 0 h 525"/>
                  <a:gd name="T2" fmla="*/ 7 w 347"/>
                  <a:gd name="T3" fmla="*/ 0 h 525"/>
                  <a:gd name="T4" fmla="*/ 7 w 347"/>
                  <a:gd name="T5" fmla="*/ 13 h 525"/>
                  <a:gd name="T6" fmla="*/ 0 w 347"/>
                  <a:gd name="T7" fmla="*/ 12 h 525"/>
                  <a:gd name="T8" fmla="*/ 0 w 347"/>
                  <a:gd name="T9" fmla="*/ 16 h 525"/>
                  <a:gd name="T10" fmla="*/ 0 w 347"/>
                  <a:gd name="T11" fmla="*/ 13 h 525"/>
                  <a:gd name="T12" fmla="*/ 8 w 347"/>
                  <a:gd name="T13" fmla="*/ 14 h 525"/>
                  <a:gd name="T14" fmla="*/ 9 w 347"/>
                  <a:gd name="T15" fmla="*/ 13 h 525"/>
                  <a:gd name="T16" fmla="*/ 9 w 347"/>
                  <a:gd name="T17" fmla="*/ 1 h 525"/>
                  <a:gd name="T18" fmla="*/ 10 w 347"/>
                  <a:gd name="T19" fmla="*/ 0 h 5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7"/>
                  <a:gd name="T31" fmla="*/ 0 h 525"/>
                  <a:gd name="T32" fmla="*/ 347 w 347"/>
                  <a:gd name="T33" fmla="*/ 525 h 5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7" h="525">
                    <a:moveTo>
                      <a:pt x="347" y="4"/>
                    </a:moveTo>
                    <a:lnTo>
                      <a:pt x="249" y="0"/>
                    </a:lnTo>
                    <a:lnTo>
                      <a:pt x="249" y="427"/>
                    </a:lnTo>
                    <a:lnTo>
                      <a:pt x="0" y="413"/>
                    </a:lnTo>
                    <a:lnTo>
                      <a:pt x="0" y="525"/>
                    </a:lnTo>
                    <a:lnTo>
                      <a:pt x="31" y="440"/>
                    </a:lnTo>
                    <a:lnTo>
                      <a:pt x="273" y="453"/>
                    </a:lnTo>
                    <a:lnTo>
                      <a:pt x="295" y="421"/>
                    </a:lnTo>
                    <a:lnTo>
                      <a:pt x="293" y="50"/>
                    </a:lnTo>
                    <a:lnTo>
                      <a:pt x="347" y="4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9" name="Freeform 143"/>
              <p:cNvSpPr>
                <a:spLocks/>
              </p:cNvSpPr>
              <p:nvPr/>
            </p:nvSpPr>
            <p:spPr bwMode="auto">
              <a:xfrm flipH="1">
                <a:off x="2875" y="2877"/>
                <a:ext cx="168" cy="52"/>
              </a:xfrm>
              <a:custGeom>
                <a:avLst/>
                <a:gdLst>
                  <a:gd name="T0" fmla="*/ 0 w 335"/>
                  <a:gd name="T1" fmla="*/ 3 h 102"/>
                  <a:gd name="T2" fmla="*/ 1 w 335"/>
                  <a:gd name="T3" fmla="*/ 1 h 102"/>
                  <a:gd name="T4" fmla="*/ 8 w 335"/>
                  <a:gd name="T5" fmla="*/ 1 h 102"/>
                  <a:gd name="T6" fmla="*/ 10 w 335"/>
                  <a:gd name="T7" fmla="*/ 0 h 102"/>
                  <a:gd name="T8" fmla="*/ 10 w 335"/>
                  <a:gd name="T9" fmla="*/ 2 h 102"/>
                  <a:gd name="T10" fmla="*/ 11 w 335"/>
                  <a:gd name="T11" fmla="*/ 4 h 102"/>
                  <a:gd name="T12" fmla="*/ 9 w 335"/>
                  <a:gd name="T13" fmla="*/ 3 h 102"/>
                  <a:gd name="T14" fmla="*/ 0 w 335"/>
                  <a:gd name="T15" fmla="*/ 3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5"/>
                  <a:gd name="T25" fmla="*/ 0 h 102"/>
                  <a:gd name="T26" fmla="*/ 335 w 335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5" h="102">
                    <a:moveTo>
                      <a:pt x="0" y="85"/>
                    </a:moveTo>
                    <a:lnTo>
                      <a:pt x="14" y="6"/>
                    </a:lnTo>
                    <a:lnTo>
                      <a:pt x="255" y="25"/>
                    </a:lnTo>
                    <a:lnTo>
                      <a:pt x="290" y="0"/>
                    </a:lnTo>
                    <a:lnTo>
                      <a:pt x="318" y="56"/>
                    </a:lnTo>
                    <a:lnTo>
                      <a:pt x="335" y="102"/>
                    </a:lnTo>
                    <a:lnTo>
                      <a:pt x="272" y="9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0" name="Freeform 144"/>
              <p:cNvSpPr>
                <a:spLocks/>
              </p:cNvSpPr>
              <p:nvPr/>
            </p:nvSpPr>
            <p:spPr bwMode="auto">
              <a:xfrm flipH="1">
                <a:off x="2877" y="2877"/>
                <a:ext cx="165" cy="49"/>
              </a:xfrm>
              <a:custGeom>
                <a:avLst/>
                <a:gdLst>
                  <a:gd name="T0" fmla="*/ 0 w 332"/>
                  <a:gd name="T1" fmla="*/ 3 h 97"/>
                  <a:gd name="T2" fmla="*/ 0 w 332"/>
                  <a:gd name="T3" fmla="*/ 2 h 97"/>
                  <a:gd name="T4" fmla="*/ 0 w 332"/>
                  <a:gd name="T5" fmla="*/ 2 h 97"/>
                  <a:gd name="T6" fmla="*/ 0 w 332"/>
                  <a:gd name="T7" fmla="*/ 1 h 97"/>
                  <a:gd name="T8" fmla="*/ 0 w 332"/>
                  <a:gd name="T9" fmla="*/ 1 h 97"/>
                  <a:gd name="T10" fmla="*/ 0 w 332"/>
                  <a:gd name="T11" fmla="*/ 1 h 97"/>
                  <a:gd name="T12" fmla="*/ 1 w 332"/>
                  <a:gd name="T13" fmla="*/ 1 h 97"/>
                  <a:gd name="T14" fmla="*/ 1 w 332"/>
                  <a:gd name="T15" fmla="*/ 1 h 97"/>
                  <a:gd name="T16" fmla="*/ 2 w 332"/>
                  <a:gd name="T17" fmla="*/ 1 h 97"/>
                  <a:gd name="T18" fmla="*/ 2 w 332"/>
                  <a:gd name="T19" fmla="*/ 1 h 97"/>
                  <a:gd name="T20" fmla="*/ 3 w 332"/>
                  <a:gd name="T21" fmla="*/ 1 h 97"/>
                  <a:gd name="T22" fmla="*/ 3 w 332"/>
                  <a:gd name="T23" fmla="*/ 1 h 97"/>
                  <a:gd name="T24" fmla="*/ 4 w 332"/>
                  <a:gd name="T25" fmla="*/ 1 h 97"/>
                  <a:gd name="T26" fmla="*/ 4 w 332"/>
                  <a:gd name="T27" fmla="*/ 1 h 97"/>
                  <a:gd name="T28" fmla="*/ 5 w 332"/>
                  <a:gd name="T29" fmla="*/ 1 h 97"/>
                  <a:gd name="T30" fmla="*/ 5 w 332"/>
                  <a:gd name="T31" fmla="*/ 1 h 97"/>
                  <a:gd name="T32" fmla="*/ 6 w 332"/>
                  <a:gd name="T33" fmla="*/ 1 h 97"/>
                  <a:gd name="T34" fmla="*/ 6 w 332"/>
                  <a:gd name="T35" fmla="*/ 1 h 97"/>
                  <a:gd name="T36" fmla="*/ 6 w 332"/>
                  <a:gd name="T37" fmla="*/ 1 h 97"/>
                  <a:gd name="T38" fmla="*/ 7 w 332"/>
                  <a:gd name="T39" fmla="*/ 1 h 97"/>
                  <a:gd name="T40" fmla="*/ 7 w 332"/>
                  <a:gd name="T41" fmla="*/ 1 h 97"/>
                  <a:gd name="T42" fmla="*/ 8 w 332"/>
                  <a:gd name="T43" fmla="*/ 1 h 97"/>
                  <a:gd name="T44" fmla="*/ 8 w 332"/>
                  <a:gd name="T45" fmla="*/ 1 h 97"/>
                  <a:gd name="T46" fmla="*/ 8 w 332"/>
                  <a:gd name="T47" fmla="*/ 1 h 97"/>
                  <a:gd name="T48" fmla="*/ 8 w 332"/>
                  <a:gd name="T49" fmla="*/ 1 h 97"/>
                  <a:gd name="T50" fmla="*/ 8 w 332"/>
                  <a:gd name="T51" fmla="*/ 1 h 97"/>
                  <a:gd name="T52" fmla="*/ 8 w 332"/>
                  <a:gd name="T53" fmla="*/ 1 h 97"/>
                  <a:gd name="T54" fmla="*/ 8 w 332"/>
                  <a:gd name="T55" fmla="*/ 1 h 97"/>
                  <a:gd name="T56" fmla="*/ 9 w 332"/>
                  <a:gd name="T57" fmla="*/ 0 h 97"/>
                  <a:gd name="T58" fmla="*/ 9 w 332"/>
                  <a:gd name="T59" fmla="*/ 1 h 97"/>
                  <a:gd name="T60" fmla="*/ 9 w 332"/>
                  <a:gd name="T61" fmla="*/ 1 h 97"/>
                  <a:gd name="T62" fmla="*/ 9 w 332"/>
                  <a:gd name="T63" fmla="*/ 2 h 97"/>
                  <a:gd name="T64" fmla="*/ 9 w 332"/>
                  <a:gd name="T65" fmla="*/ 2 h 97"/>
                  <a:gd name="T66" fmla="*/ 9 w 332"/>
                  <a:gd name="T67" fmla="*/ 2 h 97"/>
                  <a:gd name="T68" fmla="*/ 10 w 332"/>
                  <a:gd name="T69" fmla="*/ 3 h 97"/>
                  <a:gd name="T70" fmla="*/ 10 w 332"/>
                  <a:gd name="T71" fmla="*/ 3 h 97"/>
                  <a:gd name="T72" fmla="*/ 10 w 332"/>
                  <a:gd name="T73" fmla="*/ 4 h 97"/>
                  <a:gd name="T74" fmla="*/ 10 w 332"/>
                  <a:gd name="T75" fmla="*/ 3 h 97"/>
                  <a:gd name="T76" fmla="*/ 9 w 332"/>
                  <a:gd name="T77" fmla="*/ 3 h 97"/>
                  <a:gd name="T78" fmla="*/ 9 w 332"/>
                  <a:gd name="T79" fmla="*/ 3 h 97"/>
                  <a:gd name="T80" fmla="*/ 9 w 332"/>
                  <a:gd name="T81" fmla="*/ 3 h 97"/>
                  <a:gd name="T82" fmla="*/ 9 w 332"/>
                  <a:gd name="T83" fmla="*/ 3 h 97"/>
                  <a:gd name="T84" fmla="*/ 8 w 332"/>
                  <a:gd name="T85" fmla="*/ 3 h 97"/>
                  <a:gd name="T86" fmla="*/ 8 w 332"/>
                  <a:gd name="T87" fmla="*/ 3 h 97"/>
                  <a:gd name="T88" fmla="*/ 8 w 332"/>
                  <a:gd name="T89" fmla="*/ 3 h 97"/>
                  <a:gd name="T90" fmla="*/ 7 w 332"/>
                  <a:gd name="T91" fmla="*/ 3 h 97"/>
                  <a:gd name="T92" fmla="*/ 7 w 332"/>
                  <a:gd name="T93" fmla="*/ 3 h 97"/>
                  <a:gd name="T94" fmla="*/ 6 w 332"/>
                  <a:gd name="T95" fmla="*/ 3 h 97"/>
                  <a:gd name="T96" fmla="*/ 6 w 332"/>
                  <a:gd name="T97" fmla="*/ 3 h 97"/>
                  <a:gd name="T98" fmla="*/ 5 w 332"/>
                  <a:gd name="T99" fmla="*/ 3 h 97"/>
                  <a:gd name="T100" fmla="*/ 5 w 332"/>
                  <a:gd name="T101" fmla="*/ 3 h 97"/>
                  <a:gd name="T102" fmla="*/ 4 w 332"/>
                  <a:gd name="T103" fmla="*/ 3 h 97"/>
                  <a:gd name="T104" fmla="*/ 4 w 332"/>
                  <a:gd name="T105" fmla="*/ 3 h 97"/>
                  <a:gd name="T106" fmla="*/ 3 w 332"/>
                  <a:gd name="T107" fmla="*/ 3 h 97"/>
                  <a:gd name="T108" fmla="*/ 3 w 332"/>
                  <a:gd name="T109" fmla="*/ 3 h 97"/>
                  <a:gd name="T110" fmla="*/ 2 w 332"/>
                  <a:gd name="T111" fmla="*/ 3 h 97"/>
                  <a:gd name="T112" fmla="*/ 2 w 332"/>
                  <a:gd name="T113" fmla="*/ 3 h 97"/>
                  <a:gd name="T114" fmla="*/ 1 w 332"/>
                  <a:gd name="T115" fmla="*/ 3 h 97"/>
                  <a:gd name="T116" fmla="*/ 1 w 332"/>
                  <a:gd name="T117" fmla="*/ 3 h 97"/>
                  <a:gd name="T118" fmla="*/ 0 w 332"/>
                  <a:gd name="T119" fmla="*/ 3 h 97"/>
                  <a:gd name="T120" fmla="*/ 0 w 332"/>
                  <a:gd name="T121" fmla="*/ 3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2"/>
                  <a:gd name="T184" fmla="*/ 0 h 97"/>
                  <a:gd name="T185" fmla="*/ 332 w 332"/>
                  <a:gd name="T186" fmla="*/ 97 h 9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2" h="97">
                    <a:moveTo>
                      <a:pt x="0" y="79"/>
                    </a:moveTo>
                    <a:lnTo>
                      <a:pt x="4" y="61"/>
                    </a:lnTo>
                    <a:lnTo>
                      <a:pt x="7" y="42"/>
                    </a:lnTo>
                    <a:lnTo>
                      <a:pt x="9" y="25"/>
                    </a:lnTo>
                    <a:lnTo>
                      <a:pt x="13" y="6"/>
                    </a:lnTo>
                    <a:lnTo>
                      <a:pt x="28" y="8"/>
                    </a:lnTo>
                    <a:lnTo>
                      <a:pt x="43" y="9"/>
                    </a:lnTo>
                    <a:lnTo>
                      <a:pt x="58" y="10"/>
                    </a:lnTo>
                    <a:lnTo>
                      <a:pt x="73" y="11"/>
                    </a:lnTo>
                    <a:lnTo>
                      <a:pt x="88" y="12"/>
                    </a:lnTo>
                    <a:lnTo>
                      <a:pt x="103" y="13"/>
                    </a:lnTo>
                    <a:lnTo>
                      <a:pt x="118" y="14"/>
                    </a:lnTo>
                    <a:lnTo>
                      <a:pt x="134" y="16"/>
                    </a:lnTo>
                    <a:lnTo>
                      <a:pt x="149" y="17"/>
                    </a:lnTo>
                    <a:lnTo>
                      <a:pt x="164" y="18"/>
                    </a:lnTo>
                    <a:lnTo>
                      <a:pt x="179" y="19"/>
                    </a:lnTo>
                    <a:lnTo>
                      <a:pt x="194" y="20"/>
                    </a:lnTo>
                    <a:lnTo>
                      <a:pt x="209" y="21"/>
                    </a:lnTo>
                    <a:lnTo>
                      <a:pt x="224" y="23"/>
                    </a:lnTo>
                    <a:lnTo>
                      <a:pt x="239" y="24"/>
                    </a:lnTo>
                    <a:lnTo>
                      <a:pt x="254" y="25"/>
                    </a:lnTo>
                    <a:lnTo>
                      <a:pt x="258" y="21"/>
                    </a:lnTo>
                    <a:lnTo>
                      <a:pt x="263" y="18"/>
                    </a:lnTo>
                    <a:lnTo>
                      <a:pt x="266" y="14"/>
                    </a:lnTo>
                    <a:lnTo>
                      <a:pt x="271" y="12"/>
                    </a:lnTo>
                    <a:lnTo>
                      <a:pt x="276" y="9"/>
                    </a:lnTo>
                    <a:lnTo>
                      <a:pt x="280" y="5"/>
                    </a:lnTo>
                    <a:lnTo>
                      <a:pt x="285" y="3"/>
                    </a:lnTo>
                    <a:lnTo>
                      <a:pt x="289" y="0"/>
                    </a:lnTo>
                    <a:lnTo>
                      <a:pt x="295" y="13"/>
                    </a:lnTo>
                    <a:lnTo>
                      <a:pt x="302" y="26"/>
                    </a:lnTo>
                    <a:lnTo>
                      <a:pt x="309" y="40"/>
                    </a:lnTo>
                    <a:lnTo>
                      <a:pt x="315" y="54"/>
                    </a:lnTo>
                    <a:lnTo>
                      <a:pt x="319" y="64"/>
                    </a:lnTo>
                    <a:lnTo>
                      <a:pt x="324" y="76"/>
                    </a:lnTo>
                    <a:lnTo>
                      <a:pt x="327" y="86"/>
                    </a:lnTo>
                    <a:lnTo>
                      <a:pt x="332" y="97"/>
                    </a:lnTo>
                    <a:lnTo>
                      <a:pt x="324" y="96"/>
                    </a:lnTo>
                    <a:lnTo>
                      <a:pt x="316" y="95"/>
                    </a:lnTo>
                    <a:lnTo>
                      <a:pt x="308" y="94"/>
                    </a:lnTo>
                    <a:lnTo>
                      <a:pt x="301" y="92"/>
                    </a:lnTo>
                    <a:lnTo>
                      <a:pt x="293" y="91"/>
                    </a:lnTo>
                    <a:lnTo>
                      <a:pt x="285" y="89"/>
                    </a:lnTo>
                    <a:lnTo>
                      <a:pt x="277" y="88"/>
                    </a:lnTo>
                    <a:lnTo>
                      <a:pt x="269" y="87"/>
                    </a:lnTo>
                    <a:lnTo>
                      <a:pt x="251" y="87"/>
                    </a:lnTo>
                    <a:lnTo>
                      <a:pt x="235" y="86"/>
                    </a:lnTo>
                    <a:lnTo>
                      <a:pt x="218" y="86"/>
                    </a:lnTo>
                    <a:lnTo>
                      <a:pt x="202" y="85"/>
                    </a:lnTo>
                    <a:lnTo>
                      <a:pt x="185" y="85"/>
                    </a:lnTo>
                    <a:lnTo>
                      <a:pt x="168" y="85"/>
                    </a:lnTo>
                    <a:lnTo>
                      <a:pt x="151" y="84"/>
                    </a:lnTo>
                    <a:lnTo>
                      <a:pt x="135" y="84"/>
                    </a:lnTo>
                    <a:lnTo>
                      <a:pt x="118" y="83"/>
                    </a:lnTo>
                    <a:lnTo>
                      <a:pt x="100" y="83"/>
                    </a:lnTo>
                    <a:lnTo>
                      <a:pt x="84" y="83"/>
                    </a:lnTo>
                    <a:lnTo>
                      <a:pt x="67" y="81"/>
                    </a:lnTo>
                    <a:lnTo>
                      <a:pt x="51" y="81"/>
                    </a:lnTo>
                    <a:lnTo>
                      <a:pt x="34" y="80"/>
                    </a:lnTo>
                    <a:lnTo>
                      <a:pt x="18" y="8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BC72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1" name="Freeform 145"/>
              <p:cNvSpPr>
                <a:spLocks/>
              </p:cNvSpPr>
              <p:nvPr/>
            </p:nvSpPr>
            <p:spPr bwMode="auto">
              <a:xfrm flipH="1">
                <a:off x="2878" y="2877"/>
                <a:ext cx="164" cy="46"/>
              </a:xfrm>
              <a:custGeom>
                <a:avLst/>
                <a:gdLst>
                  <a:gd name="T0" fmla="*/ 0 w 328"/>
                  <a:gd name="T1" fmla="*/ 3 h 92"/>
                  <a:gd name="T2" fmla="*/ 1 w 328"/>
                  <a:gd name="T3" fmla="*/ 1 h 92"/>
                  <a:gd name="T4" fmla="*/ 1 w 328"/>
                  <a:gd name="T5" fmla="*/ 1 h 92"/>
                  <a:gd name="T6" fmla="*/ 1 w 328"/>
                  <a:gd name="T7" fmla="*/ 1 h 92"/>
                  <a:gd name="T8" fmla="*/ 1 w 328"/>
                  <a:gd name="T9" fmla="*/ 1 h 92"/>
                  <a:gd name="T10" fmla="*/ 1 w 328"/>
                  <a:gd name="T11" fmla="*/ 1 h 92"/>
                  <a:gd name="T12" fmla="*/ 1 w 328"/>
                  <a:gd name="T13" fmla="*/ 1 h 92"/>
                  <a:gd name="T14" fmla="*/ 1 w 328"/>
                  <a:gd name="T15" fmla="*/ 1 h 92"/>
                  <a:gd name="T16" fmla="*/ 3 w 328"/>
                  <a:gd name="T17" fmla="*/ 1 h 92"/>
                  <a:gd name="T18" fmla="*/ 3 w 328"/>
                  <a:gd name="T19" fmla="*/ 1 h 92"/>
                  <a:gd name="T20" fmla="*/ 3 w 328"/>
                  <a:gd name="T21" fmla="*/ 1 h 92"/>
                  <a:gd name="T22" fmla="*/ 3 w 328"/>
                  <a:gd name="T23" fmla="*/ 1 h 92"/>
                  <a:gd name="T24" fmla="*/ 5 w 328"/>
                  <a:gd name="T25" fmla="*/ 1 h 92"/>
                  <a:gd name="T26" fmla="*/ 5 w 328"/>
                  <a:gd name="T27" fmla="*/ 1 h 92"/>
                  <a:gd name="T28" fmla="*/ 5 w 328"/>
                  <a:gd name="T29" fmla="*/ 1 h 92"/>
                  <a:gd name="T30" fmla="*/ 5 w 328"/>
                  <a:gd name="T31" fmla="*/ 1 h 92"/>
                  <a:gd name="T32" fmla="*/ 6 w 328"/>
                  <a:gd name="T33" fmla="*/ 1 h 92"/>
                  <a:gd name="T34" fmla="*/ 6 w 328"/>
                  <a:gd name="T35" fmla="*/ 1 h 92"/>
                  <a:gd name="T36" fmla="*/ 6 w 328"/>
                  <a:gd name="T37" fmla="*/ 1 h 92"/>
                  <a:gd name="T38" fmla="*/ 7 w 328"/>
                  <a:gd name="T39" fmla="*/ 1 h 92"/>
                  <a:gd name="T40" fmla="*/ 7 w 328"/>
                  <a:gd name="T41" fmla="*/ 1 h 92"/>
                  <a:gd name="T42" fmla="*/ 9 w 328"/>
                  <a:gd name="T43" fmla="*/ 1 h 92"/>
                  <a:gd name="T44" fmla="*/ 9 w 328"/>
                  <a:gd name="T45" fmla="*/ 1 h 92"/>
                  <a:gd name="T46" fmla="*/ 9 w 328"/>
                  <a:gd name="T47" fmla="*/ 1 h 92"/>
                  <a:gd name="T48" fmla="*/ 9 w 328"/>
                  <a:gd name="T49" fmla="*/ 1 h 92"/>
                  <a:gd name="T50" fmla="*/ 9 w 328"/>
                  <a:gd name="T51" fmla="*/ 1 h 92"/>
                  <a:gd name="T52" fmla="*/ 9 w 328"/>
                  <a:gd name="T53" fmla="*/ 1 h 92"/>
                  <a:gd name="T54" fmla="*/ 9 w 328"/>
                  <a:gd name="T55" fmla="*/ 1 h 92"/>
                  <a:gd name="T56" fmla="*/ 9 w 328"/>
                  <a:gd name="T57" fmla="*/ 0 h 92"/>
                  <a:gd name="T58" fmla="*/ 10 w 328"/>
                  <a:gd name="T59" fmla="*/ 1 h 92"/>
                  <a:gd name="T60" fmla="*/ 10 w 328"/>
                  <a:gd name="T61" fmla="*/ 1 h 92"/>
                  <a:gd name="T62" fmla="*/ 10 w 328"/>
                  <a:gd name="T63" fmla="*/ 1 h 92"/>
                  <a:gd name="T64" fmla="*/ 10 w 328"/>
                  <a:gd name="T65" fmla="*/ 1 h 92"/>
                  <a:gd name="T66" fmla="*/ 10 w 328"/>
                  <a:gd name="T67" fmla="*/ 1 h 92"/>
                  <a:gd name="T68" fmla="*/ 10 w 328"/>
                  <a:gd name="T69" fmla="*/ 3 h 92"/>
                  <a:gd name="T70" fmla="*/ 10 w 328"/>
                  <a:gd name="T71" fmla="*/ 3 h 92"/>
                  <a:gd name="T72" fmla="*/ 10 w 328"/>
                  <a:gd name="T73" fmla="*/ 3 h 92"/>
                  <a:gd name="T74" fmla="*/ 10 w 328"/>
                  <a:gd name="T75" fmla="*/ 3 h 92"/>
                  <a:gd name="T76" fmla="*/ 10 w 328"/>
                  <a:gd name="T77" fmla="*/ 3 h 92"/>
                  <a:gd name="T78" fmla="*/ 10 w 328"/>
                  <a:gd name="T79" fmla="*/ 3 h 92"/>
                  <a:gd name="T80" fmla="*/ 10 w 328"/>
                  <a:gd name="T81" fmla="*/ 3 h 92"/>
                  <a:gd name="T82" fmla="*/ 9 w 328"/>
                  <a:gd name="T83" fmla="*/ 3 h 92"/>
                  <a:gd name="T84" fmla="*/ 9 w 328"/>
                  <a:gd name="T85" fmla="*/ 3 h 92"/>
                  <a:gd name="T86" fmla="*/ 9 w 328"/>
                  <a:gd name="T87" fmla="*/ 3 h 92"/>
                  <a:gd name="T88" fmla="*/ 9 w 328"/>
                  <a:gd name="T89" fmla="*/ 3 h 92"/>
                  <a:gd name="T90" fmla="*/ 7 w 328"/>
                  <a:gd name="T91" fmla="*/ 3 h 92"/>
                  <a:gd name="T92" fmla="*/ 7 w 328"/>
                  <a:gd name="T93" fmla="*/ 3 h 92"/>
                  <a:gd name="T94" fmla="*/ 6 w 328"/>
                  <a:gd name="T95" fmla="*/ 3 h 92"/>
                  <a:gd name="T96" fmla="*/ 6 w 328"/>
                  <a:gd name="T97" fmla="*/ 3 h 92"/>
                  <a:gd name="T98" fmla="*/ 5 w 328"/>
                  <a:gd name="T99" fmla="*/ 3 h 92"/>
                  <a:gd name="T100" fmla="*/ 5 w 328"/>
                  <a:gd name="T101" fmla="*/ 3 h 92"/>
                  <a:gd name="T102" fmla="*/ 5 w 328"/>
                  <a:gd name="T103" fmla="*/ 3 h 92"/>
                  <a:gd name="T104" fmla="*/ 5 w 328"/>
                  <a:gd name="T105" fmla="*/ 3 h 92"/>
                  <a:gd name="T106" fmla="*/ 3 w 328"/>
                  <a:gd name="T107" fmla="*/ 3 h 92"/>
                  <a:gd name="T108" fmla="*/ 3 w 328"/>
                  <a:gd name="T109" fmla="*/ 3 h 92"/>
                  <a:gd name="T110" fmla="*/ 3 w 328"/>
                  <a:gd name="T111" fmla="*/ 3 h 92"/>
                  <a:gd name="T112" fmla="*/ 3 w 328"/>
                  <a:gd name="T113" fmla="*/ 3 h 92"/>
                  <a:gd name="T114" fmla="*/ 1 w 328"/>
                  <a:gd name="T115" fmla="*/ 3 h 92"/>
                  <a:gd name="T116" fmla="*/ 1 w 328"/>
                  <a:gd name="T117" fmla="*/ 3 h 92"/>
                  <a:gd name="T118" fmla="*/ 1 w 328"/>
                  <a:gd name="T119" fmla="*/ 3 h 92"/>
                  <a:gd name="T120" fmla="*/ 0 w 328"/>
                  <a:gd name="T121" fmla="*/ 3 h 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8"/>
                  <a:gd name="T184" fmla="*/ 0 h 92"/>
                  <a:gd name="T185" fmla="*/ 328 w 328"/>
                  <a:gd name="T186" fmla="*/ 92 h 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8" h="92">
                    <a:moveTo>
                      <a:pt x="0" y="74"/>
                    </a:moveTo>
                    <a:lnTo>
                      <a:pt x="4" y="58"/>
                    </a:lnTo>
                    <a:lnTo>
                      <a:pt x="6" y="41"/>
                    </a:lnTo>
                    <a:lnTo>
                      <a:pt x="10" y="24"/>
                    </a:lnTo>
                    <a:lnTo>
                      <a:pt x="12" y="6"/>
                    </a:lnTo>
                    <a:lnTo>
                      <a:pt x="27" y="8"/>
                    </a:lnTo>
                    <a:lnTo>
                      <a:pt x="42" y="9"/>
                    </a:lnTo>
                    <a:lnTo>
                      <a:pt x="57" y="10"/>
                    </a:lnTo>
                    <a:lnTo>
                      <a:pt x="72" y="11"/>
                    </a:lnTo>
                    <a:lnTo>
                      <a:pt x="87" y="12"/>
                    </a:lnTo>
                    <a:lnTo>
                      <a:pt x="102" y="13"/>
                    </a:lnTo>
                    <a:lnTo>
                      <a:pt x="117" y="14"/>
                    </a:lnTo>
                    <a:lnTo>
                      <a:pt x="133" y="16"/>
                    </a:lnTo>
                    <a:lnTo>
                      <a:pt x="148" y="17"/>
                    </a:lnTo>
                    <a:lnTo>
                      <a:pt x="163" y="18"/>
                    </a:lnTo>
                    <a:lnTo>
                      <a:pt x="178" y="19"/>
                    </a:lnTo>
                    <a:lnTo>
                      <a:pt x="193" y="20"/>
                    </a:lnTo>
                    <a:lnTo>
                      <a:pt x="208" y="21"/>
                    </a:lnTo>
                    <a:lnTo>
                      <a:pt x="223" y="23"/>
                    </a:lnTo>
                    <a:lnTo>
                      <a:pt x="238" y="24"/>
                    </a:lnTo>
                    <a:lnTo>
                      <a:pt x="253" y="25"/>
                    </a:lnTo>
                    <a:lnTo>
                      <a:pt x="257" y="21"/>
                    </a:lnTo>
                    <a:lnTo>
                      <a:pt x="262" y="18"/>
                    </a:lnTo>
                    <a:lnTo>
                      <a:pt x="265" y="14"/>
                    </a:lnTo>
                    <a:lnTo>
                      <a:pt x="270" y="12"/>
                    </a:lnTo>
                    <a:lnTo>
                      <a:pt x="275" y="9"/>
                    </a:lnTo>
                    <a:lnTo>
                      <a:pt x="279" y="5"/>
                    </a:lnTo>
                    <a:lnTo>
                      <a:pt x="284" y="3"/>
                    </a:lnTo>
                    <a:lnTo>
                      <a:pt x="288" y="0"/>
                    </a:lnTo>
                    <a:lnTo>
                      <a:pt x="294" y="12"/>
                    </a:lnTo>
                    <a:lnTo>
                      <a:pt x="301" y="25"/>
                    </a:lnTo>
                    <a:lnTo>
                      <a:pt x="307" y="38"/>
                    </a:lnTo>
                    <a:lnTo>
                      <a:pt x="313" y="50"/>
                    </a:lnTo>
                    <a:lnTo>
                      <a:pt x="316" y="61"/>
                    </a:lnTo>
                    <a:lnTo>
                      <a:pt x="321" y="71"/>
                    </a:lnTo>
                    <a:lnTo>
                      <a:pt x="324" y="81"/>
                    </a:lnTo>
                    <a:lnTo>
                      <a:pt x="328" y="92"/>
                    </a:lnTo>
                    <a:lnTo>
                      <a:pt x="319" y="91"/>
                    </a:lnTo>
                    <a:lnTo>
                      <a:pt x="313" y="89"/>
                    </a:lnTo>
                    <a:lnTo>
                      <a:pt x="304" y="88"/>
                    </a:lnTo>
                    <a:lnTo>
                      <a:pt x="296" y="87"/>
                    </a:lnTo>
                    <a:lnTo>
                      <a:pt x="288" y="86"/>
                    </a:lnTo>
                    <a:lnTo>
                      <a:pt x="281" y="85"/>
                    </a:lnTo>
                    <a:lnTo>
                      <a:pt x="273" y="84"/>
                    </a:lnTo>
                    <a:lnTo>
                      <a:pt x="265" y="83"/>
                    </a:lnTo>
                    <a:lnTo>
                      <a:pt x="249" y="81"/>
                    </a:lnTo>
                    <a:lnTo>
                      <a:pt x="232" y="81"/>
                    </a:lnTo>
                    <a:lnTo>
                      <a:pt x="216" y="80"/>
                    </a:lnTo>
                    <a:lnTo>
                      <a:pt x="199" y="80"/>
                    </a:lnTo>
                    <a:lnTo>
                      <a:pt x="182" y="79"/>
                    </a:lnTo>
                    <a:lnTo>
                      <a:pt x="166" y="79"/>
                    </a:lnTo>
                    <a:lnTo>
                      <a:pt x="149" y="79"/>
                    </a:lnTo>
                    <a:lnTo>
                      <a:pt x="133" y="78"/>
                    </a:lnTo>
                    <a:lnTo>
                      <a:pt x="117" y="78"/>
                    </a:lnTo>
                    <a:lnTo>
                      <a:pt x="99" y="77"/>
                    </a:lnTo>
                    <a:lnTo>
                      <a:pt x="83" y="77"/>
                    </a:lnTo>
                    <a:lnTo>
                      <a:pt x="67" y="77"/>
                    </a:lnTo>
                    <a:lnTo>
                      <a:pt x="50" y="76"/>
                    </a:lnTo>
                    <a:lnTo>
                      <a:pt x="34" y="76"/>
                    </a:lnTo>
                    <a:lnTo>
                      <a:pt x="17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C47A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2" name="Freeform 146"/>
              <p:cNvSpPr>
                <a:spLocks/>
              </p:cNvSpPr>
              <p:nvPr/>
            </p:nvSpPr>
            <p:spPr bwMode="auto">
              <a:xfrm flipH="1">
                <a:off x="2879" y="2877"/>
                <a:ext cx="162" cy="44"/>
              </a:xfrm>
              <a:custGeom>
                <a:avLst/>
                <a:gdLst>
                  <a:gd name="T0" fmla="*/ 0 w 322"/>
                  <a:gd name="T1" fmla="*/ 3 h 87"/>
                  <a:gd name="T2" fmla="*/ 1 w 322"/>
                  <a:gd name="T3" fmla="*/ 2 h 87"/>
                  <a:gd name="T4" fmla="*/ 1 w 322"/>
                  <a:gd name="T5" fmla="*/ 2 h 87"/>
                  <a:gd name="T6" fmla="*/ 1 w 322"/>
                  <a:gd name="T7" fmla="*/ 1 h 87"/>
                  <a:gd name="T8" fmla="*/ 1 w 322"/>
                  <a:gd name="T9" fmla="*/ 1 h 87"/>
                  <a:gd name="T10" fmla="*/ 1 w 322"/>
                  <a:gd name="T11" fmla="*/ 1 h 87"/>
                  <a:gd name="T12" fmla="*/ 2 w 322"/>
                  <a:gd name="T13" fmla="*/ 1 h 87"/>
                  <a:gd name="T14" fmla="*/ 2 w 322"/>
                  <a:gd name="T15" fmla="*/ 1 h 87"/>
                  <a:gd name="T16" fmla="*/ 3 w 322"/>
                  <a:gd name="T17" fmla="*/ 1 h 87"/>
                  <a:gd name="T18" fmla="*/ 3 w 322"/>
                  <a:gd name="T19" fmla="*/ 1 h 87"/>
                  <a:gd name="T20" fmla="*/ 4 w 322"/>
                  <a:gd name="T21" fmla="*/ 1 h 87"/>
                  <a:gd name="T22" fmla="*/ 4 w 322"/>
                  <a:gd name="T23" fmla="*/ 1 h 87"/>
                  <a:gd name="T24" fmla="*/ 5 w 322"/>
                  <a:gd name="T25" fmla="*/ 1 h 87"/>
                  <a:gd name="T26" fmla="*/ 5 w 322"/>
                  <a:gd name="T27" fmla="*/ 1 h 87"/>
                  <a:gd name="T28" fmla="*/ 5 w 322"/>
                  <a:gd name="T29" fmla="*/ 1 h 87"/>
                  <a:gd name="T30" fmla="*/ 6 w 322"/>
                  <a:gd name="T31" fmla="*/ 1 h 87"/>
                  <a:gd name="T32" fmla="*/ 6 w 322"/>
                  <a:gd name="T33" fmla="*/ 1 h 87"/>
                  <a:gd name="T34" fmla="*/ 7 w 322"/>
                  <a:gd name="T35" fmla="*/ 1 h 87"/>
                  <a:gd name="T36" fmla="*/ 7 w 322"/>
                  <a:gd name="T37" fmla="*/ 1 h 87"/>
                  <a:gd name="T38" fmla="*/ 8 w 322"/>
                  <a:gd name="T39" fmla="*/ 1 h 87"/>
                  <a:gd name="T40" fmla="*/ 8 w 322"/>
                  <a:gd name="T41" fmla="*/ 1 h 87"/>
                  <a:gd name="T42" fmla="*/ 8 w 322"/>
                  <a:gd name="T43" fmla="*/ 1 h 87"/>
                  <a:gd name="T44" fmla="*/ 9 w 322"/>
                  <a:gd name="T45" fmla="*/ 1 h 87"/>
                  <a:gd name="T46" fmla="*/ 9 w 322"/>
                  <a:gd name="T47" fmla="*/ 1 h 87"/>
                  <a:gd name="T48" fmla="*/ 9 w 322"/>
                  <a:gd name="T49" fmla="*/ 1 h 87"/>
                  <a:gd name="T50" fmla="*/ 9 w 322"/>
                  <a:gd name="T51" fmla="*/ 1 h 87"/>
                  <a:gd name="T52" fmla="*/ 9 w 322"/>
                  <a:gd name="T53" fmla="*/ 1 h 87"/>
                  <a:gd name="T54" fmla="*/ 9 w 322"/>
                  <a:gd name="T55" fmla="*/ 1 h 87"/>
                  <a:gd name="T56" fmla="*/ 9 w 322"/>
                  <a:gd name="T57" fmla="*/ 0 h 87"/>
                  <a:gd name="T58" fmla="*/ 10 w 322"/>
                  <a:gd name="T59" fmla="*/ 1 h 87"/>
                  <a:gd name="T60" fmla="*/ 10 w 322"/>
                  <a:gd name="T61" fmla="*/ 1 h 87"/>
                  <a:gd name="T62" fmla="*/ 10 w 322"/>
                  <a:gd name="T63" fmla="*/ 2 h 87"/>
                  <a:gd name="T64" fmla="*/ 10 w 322"/>
                  <a:gd name="T65" fmla="*/ 2 h 87"/>
                  <a:gd name="T66" fmla="*/ 10 w 322"/>
                  <a:gd name="T67" fmla="*/ 2 h 87"/>
                  <a:gd name="T68" fmla="*/ 10 w 322"/>
                  <a:gd name="T69" fmla="*/ 3 h 87"/>
                  <a:gd name="T70" fmla="*/ 10 w 322"/>
                  <a:gd name="T71" fmla="*/ 3 h 87"/>
                  <a:gd name="T72" fmla="*/ 11 w 322"/>
                  <a:gd name="T73" fmla="*/ 3 h 87"/>
                  <a:gd name="T74" fmla="*/ 10 w 322"/>
                  <a:gd name="T75" fmla="*/ 3 h 87"/>
                  <a:gd name="T76" fmla="*/ 10 w 322"/>
                  <a:gd name="T77" fmla="*/ 3 h 87"/>
                  <a:gd name="T78" fmla="*/ 10 w 322"/>
                  <a:gd name="T79" fmla="*/ 3 h 87"/>
                  <a:gd name="T80" fmla="*/ 10 w 322"/>
                  <a:gd name="T81" fmla="*/ 3 h 87"/>
                  <a:gd name="T82" fmla="*/ 9 w 322"/>
                  <a:gd name="T83" fmla="*/ 3 h 87"/>
                  <a:gd name="T84" fmla="*/ 9 w 322"/>
                  <a:gd name="T85" fmla="*/ 3 h 87"/>
                  <a:gd name="T86" fmla="*/ 9 w 322"/>
                  <a:gd name="T87" fmla="*/ 3 h 87"/>
                  <a:gd name="T88" fmla="*/ 9 w 322"/>
                  <a:gd name="T89" fmla="*/ 3 h 87"/>
                  <a:gd name="T90" fmla="*/ 8 w 322"/>
                  <a:gd name="T91" fmla="*/ 3 h 87"/>
                  <a:gd name="T92" fmla="*/ 8 w 322"/>
                  <a:gd name="T93" fmla="*/ 3 h 87"/>
                  <a:gd name="T94" fmla="*/ 7 w 322"/>
                  <a:gd name="T95" fmla="*/ 3 h 87"/>
                  <a:gd name="T96" fmla="*/ 7 w 322"/>
                  <a:gd name="T97" fmla="*/ 3 h 87"/>
                  <a:gd name="T98" fmla="*/ 6 w 322"/>
                  <a:gd name="T99" fmla="*/ 3 h 87"/>
                  <a:gd name="T100" fmla="*/ 6 w 322"/>
                  <a:gd name="T101" fmla="*/ 3 h 87"/>
                  <a:gd name="T102" fmla="*/ 5 w 322"/>
                  <a:gd name="T103" fmla="*/ 3 h 87"/>
                  <a:gd name="T104" fmla="*/ 5 w 322"/>
                  <a:gd name="T105" fmla="*/ 3 h 87"/>
                  <a:gd name="T106" fmla="*/ 4 w 322"/>
                  <a:gd name="T107" fmla="*/ 3 h 87"/>
                  <a:gd name="T108" fmla="*/ 3 w 322"/>
                  <a:gd name="T109" fmla="*/ 3 h 87"/>
                  <a:gd name="T110" fmla="*/ 3 w 322"/>
                  <a:gd name="T111" fmla="*/ 3 h 87"/>
                  <a:gd name="T112" fmla="*/ 2 w 322"/>
                  <a:gd name="T113" fmla="*/ 3 h 87"/>
                  <a:gd name="T114" fmla="*/ 2 w 322"/>
                  <a:gd name="T115" fmla="*/ 3 h 87"/>
                  <a:gd name="T116" fmla="*/ 1 w 322"/>
                  <a:gd name="T117" fmla="*/ 3 h 87"/>
                  <a:gd name="T118" fmla="*/ 1 w 322"/>
                  <a:gd name="T119" fmla="*/ 3 h 87"/>
                  <a:gd name="T120" fmla="*/ 0 w 322"/>
                  <a:gd name="T121" fmla="*/ 3 h 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2"/>
                  <a:gd name="T184" fmla="*/ 0 h 87"/>
                  <a:gd name="T185" fmla="*/ 322 w 322"/>
                  <a:gd name="T186" fmla="*/ 87 h 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2" h="87">
                    <a:moveTo>
                      <a:pt x="0" y="70"/>
                    </a:moveTo>
                    <a:lnTo>
                      <a:pt x="2" y="54"/>
                    </a:lnTo>
                    <a:lnTo>
                      <a:pt x="4" y="39"/>
                    </a:lnTo>
                    <a:lnTo>
                      <a:pt x="7" y="23"/>
                    </a:lnTo>
                    <a:lnTo>
                      <a:pt x="9" y="6"/>
                    </a:lnTo>
                    <a:lnTo>
                      <a:pt x="24" y="8"/>
                    </a:lnTo>
                    <a:lnTo>
                      <a:pt x="39" y="9"/>
                    </a:lnTo>
                    <a:lnTo>
                      <a:pt x="54" y="10"/>
                    </a:lnTo>
                    <a:lnTo>
                      <a:pt x="69" y="11"/>
                    </a:lnTo>
                    <a:lnTo>
                      <a:pt x="84" y="12"/>
                    </a:lnTo>
                    <a:lnTo>
                      <a:pt x="99" y="13"/>
                    </a:lnTo>
                    <a:lnTo>
                      <a:pt x="114" y="14"/>
                    </a:lnTo>
                    <a:lnTo>
                      <a:pt x="130" y="16"/>
                    </a:lnTo>
                    <a:lnTo>
                      <a:pt x="145" y="17"/>
                    </a:lnTo>
                    <a:lnTo>
                      <a:pt x="160" y="18"/>
                    </a:lnTo>
                    <a:lnTo>
                      <a:pt x="175" y="19"/>
                    </a:lnTo>
                    <a:lnTo>
                      <a:pt x="190" y="20"/>
                    </a:lnTo>
                    <a:lnTo>
                      <a:pt x="205" y="21"/>
                    </a:lnTo>
                    <a:lnTo>
                      <a:pt x="220" y="23"/>
                    </a:lnTo>
                    <a:lnTo>
                      <a:pt x="235" y="24"/>
                    </a:lnTo>
                    <a:lnTo>
                      <a:pt x="250" y="25"/>
                    </a:lnTo>
                    <a:lnTo>
                      <a:pt x="254" y="21"/>
                    </a:lnTo>
                    <a:lnTo>
                      <a:pt x="259" y="18"/>
                    </a:lnTo>
                    <a:lnTo>
                      <a:pt x="262" y="14"/>
                    </a:lnTo>
                    <a:lnTo>
                      <a:pt x="267" y="12"/>
                    </a:lnTo>
                    <a:lnTo>
                      <a:pt x="272" y="9"/>
                    </a:lnTo>
                    <a:lnTo>
                      <a:pt x="276" y="5"/>
                    </a:lnTo>
                    <a:lnTo>
                      <a:pt x="281" y="3"/>
                    </a:lnTo>
                    <a:lnTo>
                      <a:pt x="285" y="0"/>
                    </a:lnTo>
                    <a:lnTo>
                      <a:pt x="291" y="11"/>
                    </a:lnTo>
                    <a:lnTo>
                      <a:pt x="297" y="24"/>
                    </a:lnTo>
                    <a:lnTo>
                      <a:pt x="301" y="35"/>
                    </a:lnTo>
                    <a:lnTo>
                      <a:pt x="307" y="48"/>
                    </a:lnTo>
                    <a:lnTo>
                      <a:pt x="312" y="57"/>
                    </a:lnTo>
                    <a:lnTo>
                      <a:pt x="315" y="68"/>
                    </a:lnTo>
                    <a:lnTo>
                      <a:pt x="319" y="78"/>
                    </a:lnTo>
                    <a:lnTo>
                      <a:pt x="322" y="87"/>
                    </a:lnTo>
                    <a:lnTo>
                      <a:pt x="314" y="86"/>
                    </a:lnTo>
                    <a:lnTo>
                      <a:pt x="307" y="85"/>
                    </a:lnTo>
                    <a:lnTo>
                      <a:pt x="299" y="84"/>
                    </a:lnTo>
                    <a:lnTo>
                      <a:pt x="291" y="81"/>
                    </a:lnTo>
                    <a:lnTo>
                      <a:pt x="283" y="80"/>
                    </a:lnTo>
                    <a:lnTo>
                      <a:pt x="276" y="79"/>
                    </a:lnTo>
                    <a:lnTo>
                      <a:pt x="268" y="78"/>
                    </a:lnTo>
                    <a:lnTo>
                      <a:pt x="260" y="77"/>
                    </a:lnTo>
                    <a:lnTo>
                      <a:pt x="244" y="77"/>
                    </a:lnTo>
                    <a:lnTo>
                      <a:pt x="228" y="76"/>
                    </a:lnTo>
                    <a:lnTo>
                      <a:pt x="211" y="76"/>
                    </a:lnTo>
                    <a:lnTo>
                      <a:pt x="194" y="74"/>
                    </a:lnTo>
                    <a:lnTo>
                      <a:pt x="178" y="74"/>
                    </a:lnTo>
                    <a:lnTo>
                      <a:pt x="162" y="74"/>
                    </a:lnTo>
                    <a:lnTo>
                      <a:pt x="146" y="73"/>
                    </a:lnTo>
                    <a:lnTo>
                      <a:pt x="130" y="73"/>
                    </a:lnTo>
                    <a:lnTo>
                      <a:pt x="114" y="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64" y="71"/>
                    </a:lnTo>
                    <a:lnTo>
                      <a:pt x="48" y="71"/>
                    </a:lnTo>
                    <a:lnTo>
                      <a:pt x="32" y="71"/>
                    </a:lnTo>
                    <a:lnTo>
                      <a:pt x="16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982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3" name="Freeform 147"/>
              <p:cNvSpPr>
                <a:spLocks/>
              </p:cNvSpPr>
              <p:nvPr/>
            </p:nvSpPr>
            <p:spPr bwMode="auto">
              <a:xfrm flipH="1">
                <a:off x="2881" y="2877"/>
                <a:ext cx="159" cy="42"/>
              </a:xfrm>
              <a:custGeom>
                <a:avLst/>
                <a:gdLst>
                  <a:gd name="T0" fmla="*/ 0 w 319"/>
                  <a:gd name="T1" fmla="*/ 3 h 83"/>
                  <a:gd name="T2" fmla="*/ 0 w 319"/>
                  <a:gd name="T3" fmla="*/ 2 h 83"/>
                  <a:gd name="T4" fmla="*/ 0 w 319"/>
                  <a:gd name="T5" fmla="*/ 2 h 83"/>
                  <a:gd name="T6" fmla="*/ 0 w 319"/>
                  <a:gd name="T7" fmla="*/ 1 h 83"/>
                  <a:gd name="T8" fmla="*/ 0 w 319"/>
                  <a:gd name="T9" fmla="*/ 1 h 83"/>
                  <a:gd name="T10" fmla="*/ 0 w 319"/>
                  <a:gd name="T11" fmla="*/ 1 h 83"/>
                  <a:gd name="T12" fmla="*/ 1 w 319"/>
                  <a:gd name="T13" fmla="*/ 1 h 83"/>
                  <a:gd name="T14" fmla="*/ 1 w 319"/>
                  <a:gd name="T15" fmla="*/ 1 h 83"/>
                  <a:gd name="T16" fmla="*/ 2 w 319"/>
                  <a:gd name="T17" fmla="*/ 1 h 83"/>
                  <a:gd name="T18" fmla="*/ 2 w 319"/>
                  <a:gd name="T19" fmla="*/ 1 h 83"/>
                  <a:gd name="T20" fmla="*/ 3 w 319"/>
                  <a:gd name="T21" fmla="*/ 1 h 83"/>
                  <a:gd name="T22" fmla="*/ 3 w 319"/>
                  <a:gd name="T23" fmla="*/ 1 h 83"/>
                  <a:gd name="T24" fmla="*/ 4 w 319"/>
                  <a:gd name="T25" fmla="*/ 1 h 83"/>
                  <a:gd name="T26" fmla="*/ 4 w 319"/>
                  <a:gd name="T27" fmla="*/ 1 h 83"/>
                  <a:gd name="T28" fmla="*/ 4 w 319"/>
                  <a:gd name="T29" fmla="*/ 1 h 83"/>
                  <a:gd name="T30" fmla="*/ 5 w 319"/>
                  <a:gd name="T31" fmla="*/ 1 h 83"/>
                  <a:gd name="T32" fmla="*/ 5 w 319"/>
                  <a:gd name="T33" fmla="*/ 1 h 83"/>
                  <a:gd name="T34" fmla="*/ 6 w 319"/>
                  <a:gd name="T35" fmla="*/ 1 h 83"/>
                  <a:gd name="T36" fmla="*/ 6 w 319"/>
                  <a:gd name="T37" fmla="*/ 1 h 83"/>
                  <a:gd name="T38" fmla="*/ 7 w 319"/>
                  <a:gd name="T39" fmla="*/ 1 h 83"/>
                  <a:gd name="T40" fmla="*/ 7 w 319"/>
                  <a:gd name="T41" fmla="*/ 1 h 83"/>
                  <a:gd name="T42" fmla="*/ 7 w 319"/>
                  <a:gd name="T43" fmla="*/ 1 h 83"/>
                  <a:gd name="T44" fmla="*/ 8 w 319"/>
                  <a:gd name="T45" fmla="*/ 1 h 83"/>
                  <a:gd name="T46" fmla="*/ 8 w 319"/>
                  <a:gd name="T47" fmla="*/ 1 h 83"/>
                  <a:gd name="T48" fmla="*/ 8 w 319"/>
                  <a:gd name="T49" fmla="*/ 1 h 83"/>
                  <a:gd name="T50" fmla="*/ 8 w 319"/>
                  <a:gd name="T51" fmla="*/ 1 h 83"/>
                  <a:gd name="T52" fmla="*/ 8 w 319"/>
                  <a:gd name="T53" fmla="*/ 1 h 83"/>
                  <a:gd name="T54" fmla="*/ 8 w 319"/>
                  <a:gd name="T55" fmla="*/ 1 h 83"/>
                  <a:gd name="T56" fmla="*/ 8 w 319"/>
                  <a:gd name="T57" fmla="*/ 0 h 83"/>
                  <a:gd name="T58" fmla="*/ 9 w 319"/>
                  <a:gd name="T59" fmla="*/ 1 h 83"/>
                  <a:gd name="T60" fmla="*/ 9 w 319"/>
                  <a:gd name="T61" fmla="*/ 1 h 83"/>
                  <a:gd name="T62" fmla="*/ 9 w 319"/>
                  <a:gd name="T63" fmla="*/ 2 h 83"/>
                  <a:gd name="T64" fmla="*/ 9 w 319"/>
                  <a:gd name="T65" fmla="*/ 2 h 83"/>
                  <a:gd name="T66" fmla="*/ 9 w 319"/>
                  <a:gd name="T67" fmla="*/ 2 h 83"/>
                  <a:gd name="T68" fmla="*/ 9 w 319"/>
                  <a:gd name="T69" fmla="*/ 2 h 83"/>
                  <a:gd name="T70" fmla="*/ 9 w 319"/>
                  <a:gd name="T71" fmla="*/ 3 h 83"/>
                  <a:gd name="T72" fmla="*/ 9 w 319"/>
                  <a:gd name="T73" fmla="*/ 3 h 83"/>
                  <a:gd name="T74" fmla="*/ 9 w 319"/>
                  <a:gd name="T75" fmla="*/ 3 h 83"/>
                  <a:gd name="T76" fmla="*/ 9 w 319"/>
                  <a:gd name="T77" fmla="*/ 3 h 83"/>
                  <a:gd name="T78" fmla="*/ 9 w 319"/>
                  <a:gd name="T79" fmla="*/ 3 h 83"/>
                  <a:gd name="T80" fmla="*/ 9 w 319"/>
                  <a:gd name="T81" fmla="*/ 3 h 83"/>
                  <a:gd name="T82" fmla="*/ 8 w 319"/>
                  <a:gd name="T83" fmla="*/ 3 h 83"/>
                  <a:gd name="T84" fmla="*/ 8 w 319"/>
                  <a:gd name="T85" fmla="*/ 3 h 83"/>
                  <a:gd name="T86" fmla="*/ 8 w 319"/>
                  <a:gd name="T87" fmla="*/ 3 h 83"/>
                  <a:gd name="T88" fmla="*/ 8 w 319"/>
                  <a:gd name="T89" fmla="*/ 3 h 83"/>
                  <a:gd name="T90" fmla="*/ 7 w 319"/>
                  <a:gd name="T91" fmla="*/ 3 h 83"/>
                  <a:gd name="T92" fmla="*/ 6 w 319"/>
                  <a:gd name="T93" fmla="*/ 3 h 83"/>
                  <a:gd name="T94" fmla="*/ 6 w 319"/>
                  <a:gd name="T95" fmla="*/ 3 h 83"/>
                  <a:gd name="T96" fmla="*/ 6 w 319"/>
                  <a:gd name="T97" fmla="*/ 3 h 83"/>
                  <a:gd name="T98" fmla="*/ 5 w 319"/>
                  <a:gd name="T99" fmla="*/ 3 h 83"/>
                  <a:gd name="T100" fmla="*/ 5 w 319"/>
                  <a:gd name="T101" fmla="*/ 3 h 83"/>
                  <a:gd name="T102" fmla="*/ 4 w 319"/>
                  <a:gd name="T103" fmla="*/ 3 h 83"/>
                  <a:gd name="T104" fmla="*/ 4 w 319"/>
                  <a:gd name="T105" fmla="*/ 3 h 83"/>
                  <a:gd name="T106" fmla="*/ 3 w 319"/>
                  <a:gd name="T107" fmla="*/ 3 h 83"/>
                  <a:gd name="T108" fmla="*/ 2 w 319"/>
                  <a:gd name="T109" fmla="*/ 3 h 83"/>
                  <a:gd name="T110" fmla="*/ 2 w 319"/>
                  <a:gd name="T111" fmla="*/ 3 h 83"/>
                  <a:gd name="T112" fmla="*/ 2 w 319"/>
                  <a:gd name="T113" fmla="*/ 3 h 83"/>
                  <a:gd name="T114" fmla="*/ 1 w 319"/>
                  <a:gd name="T115" fmla="*/ 3 h 83"/>
                  <a:gd name="T116" fmla="*/ 1 w 319"/>
                  <a:gd name="T117" fmla="*/ 3 h 83"/>
                  <a:gd name="T118" fmla="*/ 0 w 319"/>
                  <a:gd name="T119" fmla="*/ 3 h 83"/>
                  <a:gd name="T120" fmla="*/ 0 w 319"/>
                  <a:gd name="T121" fmla="*/ 3 h 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9"/>
                  <a:gd name="T184" fmla="*/ 0 h 83"/>
                  <a:gd name="T185" fmla="*/ 319 w 319"/>
                  <a:gd name="T186" fmla="*/ 83 h 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9" h="83">
                    <a:moveTo>
                      <a:pt x="0" y="65"/>
                    </a:moveTo>
                    <a:lnTo>
                      <a:pt x="2" y="50"/>
                    </a:lnTo>
                    <a:lnTo>
                      <a:pt x="4" y="35"/>
                    </a:lnTo>
                    <a:lnTo>
                      <a:pt x="6" y="21"/>
                    </a:lnTo>
                    <a:lnTo>
                      <a:pt x="8" y="6"/>
                    </a:lnTo>
                    <a:lnTo>
                      <a:pt x="23" y="8"/>
                    </a:lnTo>
                    <a:lnTo>
                      <a:pt x="38" y="9"/>
                    </a:lnTo>
                    <a:lnTo>
                      <a:pt x="53" y="10"/>
                    </a:lnTo>
                    <a:lnTo>
                      <a:pt x="68" y="11"/>
                    </a:lnTo>
                    <a:lnTo>
                      <a:pt x="83" y="12"/>
                    </a:lnTo>
                    <a:lnTo>
                      <a:pt x="98" y="13"/>
                    </a:lnTo>
                    <a:lnTo>
                      <a:pt x="113" y="14"/>
                    </a:lnTo>
                    <a:lnTo>
                      <a:pt x="129" y="16"/>
                    </a:lnTo>
                    <a:lnTo>
                      <a:pt x="144" y="17"/>
                    </a:lnTo>
                    <a:lnTo>
                      <a:pt x="159" y="18"/>
                    </a:lnTo>
                    <a:lnTo>
                      <a:pt x="174" y="19"/>
                    </a:lnTo>
                    <a:lnTo>
                      <a:pt x="189" y="20"/>
                    </a:lnTo>
                    <a:lnTo>
                      <a:pt x="204" y="21"/>
                    </a:lnTo>
                    <a:lnTo>
                      <a:pt x="219" y="23"/>
                    </a:lnTo>
                    <a:lnTo>
                      <a:pt x="234" y="24"/>
                    </a:lnTo>
                    <a:lnTo>
                      <a:pt x="249" y="25"/>
                    </a:lnTo>
                    <a:lnTo>
                      <a:pt x="253" y="21"/>
                    </a:lnTo>
                    <a:lnTo>
                      <a:pt x="258" y="18"/>
                    </a:lnTo>
                    <a:lnTo>
                      <a:pt x="261" y="14"/>
                    </a:lnTo>
                    <a:lnTo>
                      <a:pt x="266" y="12"/>
                    </a:lnTo>
                    <a:lnTo>
                      <a:pt x="271" y="9"/>
                    </a:lnTo>
                    <a:lnTo>
                      <a:pt x="275" y="5"/>
                    </a:lnTo>
                    <a:lnTo>
                      <a:pt x="280" y="3"/>
                    </a:lnTo>
                    <a:lnTo>
                      <a:pt x="284" y="0"/>
                    </a:lnTo>
                    <a:lnTo>
                      <a:pt x="290" y="11"/>
                    </a:lnTo>
                    <a:lnTo>
                      <a:pt x="295" y="23"/>
                    </a:lnTo>
                    <a:lnTo>
                      <a:pt x="300" y="34"/>
                    </a:lnTo>
                    <a:lnTo>
                      <a:pt x="305" y="46"/>
                    </a:lnTo>
                    <a:lnTo>
                      <a:pt x="309" y="55"/>
                    </a:lnTo>
                    <a:lnTo>
                      <a:pt x="312" y="64"/>
                    </a:lnTo>
                    <a:lnTo>
                      <a:pt x="315" y="73"/>
                    </a:lnTo>
                    <a:lnTo>
                      <a:pt x="319" y="83"/>
                    </a:lnTo>
                    <a:lnTo>
                      <a:pt x="311" y="81"/>
                    </a:lnTo>
                    <a:lnTo>
                      <a:pt x="303" y="80"/>
                    </a:lnTo>
                    <a:lnTo>
                      <a:pt x="296" y="79"/>
                    </a:lnTo>
                    <a:lnTo>
                      <a:pt x="288" y="77"/>
                    </a:lnTo>
                    <a:lnTo>
                      <a:pt x="280" y="76"/>
                    </a:lnTo>
                    <a:lnTo>
                      <a:pt x="272" y="74"/>
                    </a:lnTo>
                    <a:lnTo>
                      <a:pt x="264" y="73"/>
                    </a:lnTo>
                    <a:lnTo>
                      <a:pt x="256" y="72"/>
                    </a:lnTo>
                    <a:lnTo>
                      <a:pt x="239" y="72"/>
                    </a:lnTo>
                    <a:lnTo>
                      <a:pt x="223" y="71"/>
                    </a:lnTo>
                    <a:lnTo>
                      <a:pt x="207" y="71"/>
                    </a:lnTo>
                    <a:lnTo>
                      <a:pt x="192" y="70"/>
                    </a:lnTo>
                    <a:lnTo>
                      <a:pt x="176" y="70"/>
                    </a:lnTo>
                    <a:lnTo>
                      <a:pt x="160" y="70"/>
                    </a:lnTo>
                    <a:lnTo>
                      <a:pt x="144" y="69"/>
                    </a:lnTo>
                    <a:lnTo>
                      <a:pt x="128" y="69"/>
                    </a:lnTo>
                    <a:lnTo>
                      <a:pt x="112" y="69"/>
                    </a:lnTo>
                    <a:lnTo>
                      <a:pt x="95" y="68"/>
                    </a:lnTo>
                    <a:lnTo>
                      <a:pt x="79" y="68"/>
                    </a:lnTo>
                    <a:lnTo>
                      <a:pt x="64" y="66"/>
                    </a:lnTo>
                    <a:lnTo>
                      <a:pt x="48" y="66"/>
                    </a:lnTo>
                    <a:lnTo>
                      <a:pt x="32" y="66"/>
                    </a:lnTo>
                    <a:lnTo>
                      <a:pt x="16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E89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4" name="Freeform 148"/>
              <p:cNvSpPr>
                <a:spLocks/>
              </p:cNvSpPr>
              <p:nvPr/>
            </p:nvSpPr>
            <p:spPr bwMode="auto">
              <a:xfrm flipH="1">
                <a:off x="2882" y="2877"/>
                <a:ext cx="157" cy="39"/>
              </a:xfrm>
              <a:custGeom>
                <a:avLst/>
                <a:gdLst>
                  <a:gd name="T0" fmla="*/ 0 w 316"/>
                  <a:gd name="T1" fmla="*/ 2 h 77"/>
                  <a:gd name="T2" fmla="*/ 0 w 316"/>
                  <a:gd name="T3" fmla="*/ 2 h 77"/>
                  <a:gd name="T4" fmla="*/ 0 w 316"/>
                  <a:gd name="T5" fmla="*/ 2 h 77"/>
                  <a:gd name="T6" fmla="*/ 0 w 316"/>
                  <a:gd name="T7" fmla="*/ 1 h 77"/>
                  <a:gd name="T8" fmla="*/ 0 w 316"/>
                  <a:gd name="T9" fmla="*/ 1 h 77"/>
                  <a:gd name="T10" fmla="*/ 0 w 316"/>
                  <a:gd name="T11" fmla="*/ 1 h 77"/>
                  <a:gd name="T12" fmla="*/ 1 w 316"/>
                  <a:gd name="T13" fmla="*/ 1 h 77"/>
                  <a:gd name="T14" fmla="*/ 1 w 316"/>
                  <a:gd name="T15" fmla="*/ 1 h 77"/>
                  <a:gd name="T16" fmla="*/ 2 w 316"/>
                  <a:gd name="T17" fmla="*/ 1 h 77"/>
                  <a:gd name="T18" fmla="*/ 2 w 316"/>
                  <a:gd name="T19" fmla="*/ 1 h 77"/>
                  <a:gd name="T20" fmla="*/ 3 w 316"/>
                  <a:gd name="T21" fmla="*/ 1 h 77"/>
                  <a:gd name="T22" fmla="*/ 3 w 316"/>
                  <a:gd name="T23" fmla="*/ 1 h 77"/>
                  <a:gd name="T24" fmla="*/ 4 w 316"/>
                  <a:gd name="T25" fmla="*/ 1 h 77"/>
                  <a:gd name="T26" fmla="*/ 4 w 316"/>
                  <a:gd name="T27" fmla="*/ 1 h 77"/>
                  <a:gd name="T28" fmla="*/ 4 w 316"/>
                  <a:gd name="T29" fmla="*/ 1 h 77"/>
                  <a:gd name="T30" fmla="*/ 5 w 316"/>
                  <a:gd name="T31" fmla="*/ 1 h 77"/>
                  <a:gd name="T32" fmla="*/ 5 w 316"/>
                  <a:gd name="T33" fmla="*/ 1 h 77"/>
                  <a:gd name="T34" fmla="*/ 6 w 316"/>
                  <a:gd name="T35" fmla="*/ 1 h 77"/>
                  <a:gd name="T36" fmla="*/ 6 w 316"/>
                  <a:gd name="T37" fmla="*/ 1 h 77"/>
                  <a:gd name="T38" fmla="*/ 7 w 316"/>
                  <a:gd name="T39" fmla="*/ 1 h 77"/>
                  <a:gd name="T40" fmla="*/ 7 w 316"/>
                  <a:gd name="T41" fmla="*/ 1 h 77"/>
                  <a:gd name="T42" fmla="*/ 7 w 316"/>
                  <a:gd name="T43" fmla="*/ 1 h 77"/>
                  <a:gd name="T44" fmla="*/ 8 w 316"/>
                  <a:gd name="T45" fmla="*/ 1 h 77"/>
                  <a:gd name="T46" fmla="*/ 8 w 316"/>
                  <a:gd name="T47" fmla="*/ 1 h 77"/>
                  <a:gd name="T48" fmla="*/ 8 w 316"/>
                  <a:gd name="T49" fmla="*/ 1 h 77"/>
                  <a:gd name="T50" fmla="*/ 8 w 316"/>
                  <a:gd name="T51" fmla="*/ 1 h 77"/>
                  <a:gd name="T52" fmla="*/ 8 w 316"/>
                  <a:gd name="T53" fmla="*/ 1 h 77"/>
                  <a:gd name="T54" fmla="*/ 8 w 316"/>
                  <a:gd name="T55" fmla="*/ 1 h 77"/>
                  <a:gd name="T56" fmla="*/ 8 w 316"/>
                  <a:gd name="T57" fmla="*/ 0 h 77"/>
                  <a:gd name="T58" fmla="*/ 8 w 316"/>
                  <a:gd name="T59" fmla="*/ 1 h 77"/>
                  <a:gd name="T60" fmla="*/ 9 w 316"/>
                  <a:gd name="T61" fmla="*/ 1 h 77"/>
                  <a:gd name="T62" fmla="*/ 9 w 316"/>
                  <a:gd name="T63" fmla="*/ 1 h 77"/>
                  <a:gd name="T64" fmla="*/ 9 w 316"/>
                  <a:gd name="T65" fmla="*/ 2 h 77"/>
                  <a:gd name="T66" fmla="*/ 9 w 316"/>
                  <a:gd name="T67" fmla="*/ 2 h 77"/>
                  <a:gd name="T68" fmla="*/ 9 w 316"/>
                  <a:gd name="T69" fmla="*/ 2 h 77"/>
                  <a:gd name="T70" fmla="*/ 9 w 316"/>
                  <a:gd name="T71" fmla="*/ 3 h 77"/>
                  <a:gd name="T72" fmla="*/ 9 w 316"/>
                  <a:gd name="T73" fmla="*/ 3 h 77"/>
                  <a:gd name="T74" fmla="*/ 9 w 316"/>
                  <a:gd name="T75" fmla="*/ 3 h 77"/>
                  <a:gd name="T76" fmla="*/ 9 w 316"/>
                  <a:gd name="T77" fmla="*/ 3 h 77"/>
                  <a:gd name="T78" fmla="*/ 9 w 316"/>
                  <a:gd name="T79" fmla="*/ 3 h 77"/>
                  <a:gd name="T80" fmla="*/ 8 w 316"/>
                  <a:gd name="T81" fmla="*/ 3 h 77"/>
                  <a:gd name="T82" fmla="*/ 8 w 316"/>
                  <a:gd name="T83" fmla="*/ 3 h 77"/>
                  <a:gd name="T84" fmla="*/ 8 w 316"/>
                  <a:gd name="T85" fmla="*/ 3 h 77"/>
                  <a:gd name="T86" fmla="*/ 8 w 316"/>
                  <a:gd name="T87" fmla="*/ 3 h 77"/>
                  <a:gd name="T88" fmla="*/ 7 w 316"/>
                  <a:gd name="T89" fmla="*/ 3 h 77"/>
                  <a:gd name="T90" fmla="*/ 7 w 316"/>
                  <a:gd name="T91" fmla="*/ 3 h 77"/>
                  <a:gd name="T92" fmla="*/ 6 w 316"/>
                  <a:gd name="T93" fmla="*/ 3 h 77"/>
                  <a:gd name="T94" fmla="*/ 6 w 316"/>
                  <a:gd name="T95" fmla="*/ 3 h 77"/>
                  <a:gd name="T96" fmla="*/ 5 w 316"/>
                  <a:gd name="T97" fmla="*/ 3 h 77"/>
                  <a:gd name="T98" fmla="*/ 5 w 316"/>
                  <a:gd name="T99" fmla="*/ 3 h 77"/>
                  <a:gd name="T100" fmla="*/ 4 w 316"/>
                  <a:gd name="T101" fmla="*/ 3 h 77"/>
                  <a:gd name="T102" fmla="*/ 4 w 316"/>
                  <a:gd name="T103" fmla="*/ 2 h 77"/>
                  <a:gd name="T104" fmla="*/ 3 w 316"/>
                  <a:gd name="T105" fmla="*/ 2 h 77"/>
                  <a:gd name="T106" fmla="*/ 3 w 316"/>
                  <a:gd name="T107" fmla="*/ 2 h 77"/>
                  <a:gd name="T108" fmla="*/ 2 w 316"/>
                  <a:gd name="T109" fmla="*/ 2 h 77"/>
                  <a:gd name="T110" fmla="*/ 2 w 316"/>
                  <a:gd name="T111" fmla="*/ 2 h 77"/>
                  <a:gd name="T112" fmla="*/ 1 w 316"/>
                  <a:gd name="T113" fmla="*/ 2 h 77"/>
                  <a:gd name="T114" fmla="*/ 1 w 316"/>
                  <a:gd name="T115" fmla="*/ 2 h 77"/>
                  <a:gd name="T116" fmla="*/ 0 w 316"/>
                  <a:gd name="T117" fmla="*/ 2 h 77"/>
                  <a:gd name="T118" fmla="*/ 0 w 316"/>
                  <a:gd name="T119" fmla="*/ 2 h 77"/>
                  <a:gd name="T120" fmla="*/ 0 w 316"/>
                  <a:gd name="T121" fmla="*/ 2 h 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6"/>
                  <a:gd name="T184" fmla="*/ 0 h 77"/>
                  <a:gd name="T185" fmla="*/ 316 w 316"/>
                  <a:gd name="T186" fmla="*/ 77 h 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6" h="77">
                    <a:moveTo>
                      <a:pt x="0" y="61"/>
                    </a:moveTo>
                    <a:lnTo>
                      <a:pt x="2" y="48"/>
                    </a:lnTo>
                    <a:lnTo>
                      <a:pt x="3" y="34"/>
                    </a:lnTo>
                    <a:lnTo>
                      <a:pt x="6" y="20"/>
                    </a:lnTo>
                    <a:lnTo>
                      <a:pt x="7" y="6"/>
                    </a:lnTo>
                    <a:lnTo>
                      <a:pt x="22" y="8"/>
                    </a:lnTo>
                    <a:lnTo>
                      <a:pt x="37" y="9"/>
                    </a:lnTo>
                    <a:lnTo>
                      <a:pt x="52" y="10"/>
                    </a:lnTo>
                    <a:lnTo>
                      <a:pt x="67" y="11"/>
                    </a:lnTo>
                    <a:lnTo>
                      <a:pt x="82" y="12"/>
                    </a:lnTo>
                    <a:lnTo>
                      <a:pt x="97" y="13"/>
                    </a:lnTo>
                    <a:lnTo>
                      <a:pt x="112" y="14"/>
                    </a:lnTo>
                    <a:lnTo>
                      <a:pt x="128" y="16"/>
                    </a:lnTo>
                    <a:lnTo>
                      <a:pt x="143" y="17"/>
                    </a:lnTo>
                    <a:lnTo>
                      <a:pt x="158" y="18"/>
                    </a:lnTo>
                    <a:lnTo>
                      <a:pt x="173" y="19"/>
                    </a:lnTo>
                    <a:lnTo>
                      <a:pt x="188" y="20"/>
                    </a:lnTo>
                    <a:lnTo>
                      <a:pt x="203" y="21"/>
                    </a:lnTo>
                    <a:lnTo>
                      <a:pt x="218" y="23"/>
                    </a:lnTo>
                    <a:lnTo>
                      <a:pt x="233" y="24"/>
                    </a:lnTo>
                    <a:lnTo>
                      <a:pt x="248" y="25"/>
                    </a:lnTo>
                    <a:lnTo>
                      <a:pt x="252" y="21"/>
                    </a:lnTo>
                    <a:lnTo>
                      <a:pt x="257" y="18"/>
                    </a:lnTo>
                    <a:lnTo>
                      <a:pt x="260" y="14"/>
                    </a:lnTo>
                    <a:lnTo>
                      <a:pt x="265" y="12"/>
                    </a:lnTo>
                    <a:lnTo>
                      <a:pt x="270" y="9"/>
                    </a:lnTo>
                    <a:lnTo>
                      <a:pt x="274" y="5"/>
                    </a:lnTo>
                    <a:lnTo>
                      <a:pt x="279" y="3"/>
                    </a:lnTo>
                    <a:lnTo>
                      <a:pt x="283" y="0"/>
                    </a:lnTo>
                    <a:lnTo>
                      <a:pt x="288" y="11"/>
                    </a:lnTo>
                    <a:lnTo>
                      <a:pt x="293" y="21"/>
                    </a:lnTo>
                    <a:lnTo>
                      <a:pt x="297" y="32"/>
                    </a:lnTo>
                    <a:lnTo>
                      <a:pt x="302" y="43"/>
                    </a:lnTo>
                    <a:lnTo>
                      <a:pt x="305" y="51"/>
                    </a:lnTo>
                    <a:lnTo>
                      <a:pt x="309" y="59"/>
                    </a:lnTo>
                    <a:lnTo>
                      <a:pt x="312" y="69"/>
                    </a:lnTo>
                    <a:lnTo>
                      <a:pt x="316" y="77"/>
                    </a:lnTo>
                    <a:lnTo>
                      <a:pt x="308" y="76"/>
                    </a:lnTo>
                    <a:lnTo>
                      <a:pt x="299" y="74"/>
                    </a:lnTo>
                    <a:lnTo>
                      <a:pt x="291" y="73"/>
                    </a:lnTo>
                    <a:lnTo>
                      <a:pt x="283" y="72"/>
                    </a:lnTo>
                    <a:lnTo>
                      <a:pt x="275" y="71"/>
                    </a:lnTo>
                    <a:lnTo>
                      <a:pt x="268" y="70"/>
                    </a:lnTo>
                    <a:lnTo>
                      <a:pt x="260" y="69"/>
                    </a:lnTo>
                    <a:lnTo>
                      <a:pt x="252" y="68"/>
                    </a:lnTo>
                    <a:lnTo>
                      <a:pt x="236" y="68"/>
                    </a:lnTo>
                    <a:lnTo>
                      <a:pt x="221" y="66"/>
                    </a:lnTo>
                    <a:lnTo>
                      <a:pt x="205" y="66"/>
                    </a:lnTo>
                    <a:lnTo>
                      <a:pt x="189" y="65"/>
                    </a:lnTo>
                    <a:lnTo>
                      <a:pt x="174" y="65"/>
                    </a:lnTo>
                    <a:lnTo>
                      <a:pt x="158" y="65"/>
                    </a:lnTo>
                    <a:lnTo>
                      <a:pt x="142" y="64"/>
                    </a:lnTo>
                    <a:lnTo>
                      <a:pt x="127" y="64"/>
                    </a:lnTo>
                    <a:lnTo>
                      <a:pt x="111" y="64"/>
                    </a:lnTo>
                    <a:lnTo>
                      <a:pt x="94" y="63"/>
                    </a:lnTo>
                    <a:lnTo>
                      <a:pt x="78" y="63"/>
                    </a:lnTo>
                    <a:lnTo>
                      <a:pt x="63" y="62"/>
                    </a:lnTo>
                    <a:lnTo>
                      <a:pt x="47" y="62"/>
                    </a:lnTo>
                    <a:lnTo>
                      <a:pt x="31" y="62"/>
                    </a:lnTo>
                    <a:lnTo>
                      <a:pt x="16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693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5" name="Freeform 149"/>
              <p:cNvSpPr>
                <a:spLocks/>
              </p:cNvSpPr>
              <p:nvPr/>
            </p:nvSpPr>
            <p:spPr bwMode="auto">
              <a:xfrm flipH="1">
                <a:off x="2883" y="2877"/>
                <a:ext cx="156" cy="37"/>
              </a:xfrm>
              <a:custGeom>
                <a:avLst/>
                <a:gdLst>
                  <a:gd name="T0" fmla="*/ 0 w 311"/>
                  <a:gd name="T1" fmla="*/ 2 h 72"/>
                  <a:gd name="T2" fmla="*/ 1 w 311"/>
                  <a:gd name="T3" fmla="*/ 2 h 72"/>
                  <a:gd name="T4" fmla="*/ 1 w 311"/>
                  <a:gd name="T5" fmla="*/ 1 h 72"/>
                  <a:gd name="T6" fmla="*/ 1 w 311"/>
                  <a:gd name="T7" fmla="*/ 1 h 72"/>
                  <a:gd name="T8" fmla="*/ 1 w 311"/>
                  <a:gd name="T9" fmla="*/ 1 h 72"/>
                  <a:gd name="T10" fmla="*/ 1 w 311"/>
                  <a:gd name="T11" fmla="*/ 1 h 72"/>
                  <a:gd name="T12" fmla="*/ 2 w 311"/>
                  <a:gd name="T13" fmla="*/ 1 h 72"/>
                  <a:gd name="T14" fmla="*/ 2 w 311"/>
                  <a:gd name="T15" fmla="*/ 1 h 72"/>
                  <a:gd name="T16" fmla="*/ 3 w 311"/>
                  <a:gd name="T17" fmla="*/ 1 h 72"/>
                  <a:gd name="T18" fmla="*/ 3 w 311"/>
                  <a:gd name="T19" fmla="*/ 1 h 72"/>
                  <a:gd name="T20" fmla="*/ 3 w 311"/>
                  <a:gd name="T21" fmla="*/ 1 h 72"/>
                  <a:gd name="T22" fmla="*/ 4 w 311"/>
                  <a:gd name="T23" fmla="*/ 1 h 72"/>
                  <a:gd name="T24" fmla="*/ 4 w 311"/>
                  <a:gd name="T25" fmla="*/ 1 h 72"/>
                  <a:gd name="T26" fmla="*/ 5 w 311"/>
                  <a:gd name="T27" fmla="*/ 1 h 72"/>
                  <a:gd name="T28" fmla="*/ 5 w 311"/>
                  <a:gd name="T29" fmla="*/ 1 h 72"/>
                  <a:gd name="T30" fmla="*/ 6 w 311"/>
                  <a:gd name="T31" fmla="*/ 1 h 72"/>
                  <a:gd name="T32" fmla="*/ 6 w 311"/>
                  <a:gd name="T33" fmla="*/ 1 h 72"/>
                  <a:gd name="T34" fmla="*/ 7 w 311"/>
                  <a:gd name="T35" fmla="*/ 1 h 72"/>
                  <a:gd name="T36" fmla="*/ 7 w 311"/>
                  <a:gd name="T37" fmla="*/ 1 h 72"/>
                  <a:gd name="T38" fmla="*/ 8 w 311"/>
                  <a:gd name="T39" fmla="*/ 1 h 72"/>
                  <a:gd name="T40" fmla="*/ 8 w 311"/>
                  <a:gd name="T41" fmla="*/ 1 h 72"/>
                  <a:gd name="T42" fmla="*/ 8 w 311"/>
                  <a:gd name="T43" fmla="*/ 1 h 72"/>
                  <a:gd name="T44" fmla="*/ 8 w 311"/>
                  <a:gd name="T45" fmla="*/ 1 h 72"/>
                  <a:gd name="T46" fmla="*/ 9 w 311"/>
                  <a:gd name="T47" fmla="*/ 1 h 72"/>
                  <a:gd name="T48" fmla="*/ 9 w 311"/>
                  <a:gd name="T49" fmla="*/ 1 h 72"/>
                  <a:gd name="T50" fmla="*/ 9 w 311"/>
                  <a:gd name="T51" fmla="*/ 1 h 72"/>
                  <a:gd name="T52" fmla="*/ 9 w 311"/>
                  <a:gd name="T53" fmla="*/ 1 h 72"/>
                  <a:gd name="T54" fmla="*/ 9 w 311"/>
                  <a:gd name="T55" fmla="*/ 1 h 72"/>
                  <a:gd name="T56" fmla="*/ 9 w 311"/>
                  <a:gd name="T57" fmla="*/ 0 h 72"/>
                  <a:gd name="T58" fmla="*/ 9 w 311"/>
                  <a:gd name="T59" fmla="*/ 1 h 72"/>
                  <a:gd name="T60" fmla="*/ 10 w 311"/>
                  <a:gd name="T61" fmla="*/ 1 h 72"/>
                  <a:gd name="T62" fmla="*/ 10 w 311"/>
                  <a:gd name="T63" fmla="*/ 1 h 72"/>
                  <a:gd name="T64" fmla="*/ 10 w 311"/>
                  <a:gd name="T65" fmla="*/ 2 h 72"/>
                  <a:gd name="T66" fmla="*/ 10 w 311"/>
                  <a:gd name="T67" fmla="*/ 2 h 72"/>
                  <a:gd name="T68" fmla="*/ 10 w 311"/>
                  <a:gd name="T69" fmla="*/ 2 h 72"/>
                  <a:gd name="T70" fmla="*/ 10 w 311"/>
                  <a:gd name="T71" fmla="*/ 3 h 72"/>
                  <a:gd name="T72" fmla="*/ 10 w 311"/>
                  <a:gd name="T73" fmla="*/ 3 h 72"/>
                  <a:gd name="T74" fmla="*/ 10 w 311"/>
                  <a:gd name="T75" fmla="*/ 3 h 72"/>
                  <a:gd name="T76" fmla="*/ 10 w 311"/>
                  <a:gd name="T77" fmla="*/ 3 h 72"/>
                  <a:gd name="T78" fmla="*/ 9 w 311"/>
                  <a:gd name="T79" fmla="*/ 3 h 72"/>
                  <a:gd name="T80" fmla="*/ 9 w 311"/>
                  <a:gd name="T81" fmla="*/ 3 h 72"/>
                  <a:gd name="T82" fmla="*/ 9 w 311"/>
                  <a:gd name="T83" fmla="*/ 3 h 72"/>
                  <a:gd name="T84" fmla="*/ 9 w 311"/>
                  <a:gd name="T85" fmla="*/ 3 h 72"/>
                  <a:gd name="T86" fmla="*/ 9 w 311"/>
                  <a:gd name="T87" fmla="*/ 3 h 72"/>
                  <a:gd name="T88" fmla="*/ 8 w 311"/>
                  <a:gd name="T89" fmla="*/ 2 h 72"/>
                  <a:gd name="T90" fmla="*/ 8 w 311"/>
                  <a:gd name="T91" fmla="*/ 2 h 72"/>
                  <a:gd name="T92" fmla="*/ 7 w 311"/>
                  <a:gd name="T93" fmla="*/ 2 h 72"/>
                  <a:gd name="T94" fmla="*/ 7 w 311"/>
                  <a:gd name="T95" fmla="*/ 2 h 72"/>
                  <a:gd name="T96" fmla="*/ 6 w 311"/>
                  <a:gd name="T97" fmla="*/ 2 h 72"/>
                  <a:gd name="T98" fmla="*/ 6 w 311"/>
                  <a:gd name="T99" fmla="*/ 2 h 72"/>
                  <a:gd name="T100" fmla="*/ 5 w 311"/>
                  <a:gd name="T101" fmla="*/ 2 h 72"/>
                  <a:gd name="T102" fmla="*/ 5 w 311"/>
                  <a:gd name="T103" fmla="*/ 2 h 72"/>
                  <a:gd name="T104" fmla="*/ 4 w 311"/>
                  <a:gd name="T105" fmla="*/ 2 h 72"/>
                  <a:gd name="T106" fmla="*/ 4 w 311"/>
                  <a:gd name="T107" fmla="*/ 2 h 72"/>
                  <a:gd name="T108" fmla="*/ 3 w 311"/>
                  <a:gd name="T109" fmla="*/ 2 h 72"/>
                  <a:gd name="T110" fmla="*/ 3 w 311"/>
                  <a:gd name="T111" fmla="*/ 2 h 72"/>
                  <a:gd name="T112" fmla="*/ 2 w 311"/>
                  <a:gd name="T113" fmla="*/ 2 h 72"/>
                  <a:gd name="T114" fmla="*/ 2 w 311"/>
                  <a:gd name="T115" fmla="*/ 2 h 72"/>
                  <a:gd name="T116" fmla="*/ 1 w 311"/>
                  <a:gd name="T117" fmla="*/ 2 h 72"/>
                  <a:gd name="T118" fmla="*/ 1 w 311"/>
                  <a:gd name="T119" fmla="*/ 2 h 72"/>
                  <a:gd name="T120" fmla="*/ 0 w 311"/>
                  <a:gd name="T121" fmla="*/ 2 h 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1"/>
                  <a:gd name="T184" fmla="*/ 0 h 72"/>
                  <a:gd name="T185" fmla="*/ 311 w 311"/>
                  <a:gd name="T186" fmla="*/ 72 h 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1" h="72">
                    <a:moveTo>
                      <a:pt x="0" y="56"/>
                    </a:moveTo>
                    <a:lnTo>
                      <a:pt x="1" y="43"/>
                    </a:lnTo>
                    <a:lnTo>
                      <a:pt x="4" y="32"/>
                    </a:lnTo>
                    <a:lnTo>
                      <a:pt x="5" y="19"/>
                    </a:lnTo>
                    <a:lnTo>
                      <a:pt x="6" y="6"/>
                    </a:lnTo>
                    <a:lnTo>
                      <a:pt x="21" y="8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66" y="11"/>
                    </a:lnTo>
                    <a:lnTo>
                      <a:pt x="81" y="12"/>
                    </a:lnTo>
                    <a:lnTo>
                      <a:pt x="96" y="13"/>
                    </a:lnTo>
                    <a:lnTo>
                      <a:pt x="111" y="14"/>
                    </a:lnTo>
                    <a:lnTo>
                      <a:pt x="127" y="16"/>
                    </a:lnTo>
                    <a:lnTo>
                      <a:pt x="142" y="17"/>
                    </a:lnTo>
                    <a:lnTo>
                      <a:pt x="157" y="18"/>
                    </a:lnTo>
                    <a:lnTo>
                      <a:pt x="172" y="19"/>
                    </a:lnTo>
                    <a:lnTo>
                      <a:pt x="187" y="20"/>
                    </a:lnTo>
                    <a:lnTo>
                      <a:pt x="202" y="21"/>
                    </a:lnTo>
                    <a:lnTo>
                      <a:pt x="217" y="23"/>
                    </a:lnTo>
                    <a:lnTo>
                      <a:pt x="232" y="24"/>
                    </a:lnTo>
                    <a:lnTo>
                      <a:pt x="247" y="25"/>
                    </a:lnTo>
                    <a:lnTo>
                      <a:pt x="251" y="21"/>
                    </a:lnTo>
                    <a:lnTo>
                      <a:pt x="256" y="18"/>
                    </a:lnTo>
                    <a:lnTo>
                      <a:pt x="259" y="14"/>
                    </a:lnTo>
                    <a:lnTo>
                      <a:pt x="264" y="12"/>
                    </a:lnTo>
                    <a:lnTo>
                      <a:pt x="269" y="9"/>
                    </a:lnTo>
                    <a:lnTo>
                      <a:pt x="273" y="5"/>
                    </a:lnTo>
                    <a:lnTo>
                      <a:pt x="278" y="3"/>
                    </a:lnTo>
                    <a:lnTo>
                      <a:pt x="282" y="0"/>
                    </a:lnTo>
                    <a:lnTo>
                      <a:pt x="287" y="10"/>
                    </a:lnTo>
                    <a:lnTo>
                      <a:pt x="292" y="20"/>
                    </a:lnTo>
                    <a:lnTo>
                      <a:pt x="295" y="31"/>
                    </a:lnTo>
                    <a:lnTo>
                      <a:pt x="300" y="40"/>
                    </a:lnTo>
                    <a:lnTo>
                      <a:pt x="302" y="48"/>
                    </a:lnTo>
                    <a:lnTo>
                      <a:pt x="305" y="56"/>
                    </a:lnTo>
                    <a:lnTo>
                      <a:pt x="309" y="64"/>
                    </a:lnTo>
                    <a:lnTo>
                      <a:pt x="311" y="72"/>
                    </a:lnTo>
                    <a:lnTo>
                      <a:pt x="303" y="71"/>
                    </a:lnTo>
                    <a:lnTo>
                      <a:pt x="296" y="70"/>
                    </a:lnTo>
                    <a:lnTo>
                      <a:pt x="288" y="69"/>
                    </a:lnTo>
                    <a:lnTo>
                      <a:pt x="280" y="68"/>
                    </a:lnTo>
                    <a:lnTo>
                      <a:pt x="272" y="66"/>
                    </a:lnTo>
                    <a:lnTo>
                      <a:pt x="265" y="65"/>
                    </a:lnTo>
                    <a:lnTo>
                      <a:pt x="257" y="64"/>
                    </a:lnTo>
                    <a:lnTo>
                      <a:pt x="249" y="63"/>
                    </a:lnTo>
                    <a:lnTo>
                      <a:pt x="234" y="63"/>
                    </a:lnTo>
                    <a:lnTo>
                      <a:pt x="218" y="62"/>
                    </a:lnTo>
                    <a:lnTo>
                      <a:pt x="203" y="62"/>
                    </a:lnTo>
                    <a:lnTo>
                      <a:pt x="187" y="61"/>
                    </a:lnTo>
                    <a:lnTo>
                      <a:pt x="172" y="61"/>
                    </a:lnTo>
                    <a:lnTo>
                      <a:pt x="156" y="61"/>
                    </a:lnTo>
                    <a:lnTo>
                      <a:pt x="141" y="59"/>
                    </a:lnTo>
                    <a:lnTo>
                      <a:pt x="125" y="59"/>
                    </a:lnTo>
                    <a:lnTo>
                      <a:pt x="110" y="59"/>
                    </a:lnTo>
                    <a:lnTo>
                      <a:pt x="93" y="58"/>
                    </a:lnTo>
                    <a:lnTo>
                      <a:pt x="79" y="58"/>
                    </a:lnTo>
                    <a:lnTo>
                      <a:pt x="62" y="57"/>
                    </a:lnTo>
                    <a:lnTo>
                      <a:pt x="47" y="57"/>
                    </a:lnTo>
                    <a:lnTo>
                      <a:pt x="31" y="57"/>
                    </a:lnTo>
                    <a:lnTo>
                      <a:pt x="16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DB99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6" name="Freeform 150"/>
              <p:cNvSpPr>
                <a:spLocks/>
              </p:cNvSpPr>
              <p:nvPr/>
            </p:nvSpPr>
            <p:spPr bwMode="auto">
              <a:xfrm flipH="1">
                <a:off x="2885" y="2877"/>
                <a:ext cx="153" cy="34"/>
              </a:xfrm>
              <a:custGeom>
                <a:avLst/>
                <a:gdLst>
                  <a:gd name="T0" fmla="*/ 0 w 307"/>
                  <a:gd name="T1" fmla="*/ 1 h 68"/>
                  <a:gd name="T2" fmla="*/ 0 w 307"/>
                  <a:gd name="T3" fmla="*/ 1 h 68"/>
                  <a:gd name="T4" fmla="*/ 0 w 307"/>
                  <a:gd name="T5" fmla="*/ 1 h 68"/>
                  <a:gd name="T6" fmla="*/ 0 w 307"/>
                  <a:gd name="T7" fmla="*/ 1 h 68"/>
                  <a:gd name="T8" fmla="*/ 0 w 307"/>
                  <a:gd name="T9" fmla="*/ 1 h 68"/>
                  <a:gd name="T10" fmla="*/ 0 w 307"/>
                  <a:gd name="T11" fmla="*/ 1 h 68"/>
                  <a:gd name="T12" fmla="*/ 1 w 307"/>
                  <a:gd name="T13" fmla="*/ 1 h 68"/>
                  <a:gd name="T14" fmla="*/ 1 w 307"/>
                  <a:gd name="T15" fmla="*/ 1 h 68"/>
                  <a:gd name="T16" fmla="*/ 2 w 307"/>
                  <a:gd name="T17" fmla="*/ 1 h 68"/>
                  <a:gd name="T18" fmla="*/ 2 w 307"/>
                  <a:gd name="T19" fmla="*/ 1 h 68"/>
                  <a:gd name="T20" fmla="*/ 2 w 307"/>
                  <a:gd name="T21" fmla="*/ 1 h 68"/>
                  <a:gd name="T22" fmla="*/ 3 w 307"/>
                  <a:gd name="T23" fmla="*/ 1 h 68"/>
                  <a:gd name="T24" fmla="*/ 3 w 307"/>
                  <a:gd name="T25" fmla="*/ 1 h 68"/>
                  <a:gd name="T26" fmla="*/ 4 w 307"/>
                  <a:gd name="T27" fmla="*/ 1 h 68"/>
                  <a:gd name="T28" fmla="*/ 4 w 307"/>
                  <a:gd name="T29" fmla="*/ 1 h 68"/>
                  <a:gd name="T30" fmla="*/ 5 w 307"/>
                  <a:gd name="T31" fmla="*/ 1 h 68"/>
                  <a:gd name="T32" fmla="*/ 5 w 307"/>
                  <a:gd name="T33" fmla="*/ 1 h 68"/>
                  <a:gd name="T34" fmla="*/ 6 w 307"/>
                  <a:gd name="T35" fmla="*/ 1 h 68"/>
                  <a:gd name="T36" fmla="*/ 6 w 307"/>
                  <a:gd name="T37" fmla="*/ 1 h 68"/>
                  <a:gd name="T38" fmla="*/ 7 w 307"/>
                  <a:gd name="T39" fmla="*/ 1 h 68"/>
                  <a:gd name="T40" fmla="*/ 7 w 307"/>
                  <a:gd name="T41" fmla="*/ 1 h 68"/>
                  <a:gd name="T42" fmla="*/ 7 w 307"/>
                  <a:gd name="T43" fmla="*/ 1 h 68"/>
                  <a:gd name="T44" fmla="*/ 7 w 307"/>
                  <a:gd name="T45" fmla="*/ 1 h 68"/>
                  <a:gd name="T46" fmla="*/ 8 w 307"/>
                  <a:gd name="T47" fmla="*/ 1 h 68"/>
                  <a:gd name="T48" fmla="*/ 8 w 307"/>
                  <a:gd name="T49" fmla="*/ 1 h 68"/>
                  <a:gd name="T50" fmla="*/ 8 w 307"/>
                  <a:gd name="T51" fmla="*/ 1 h 68"/>
                  <a:gd name="T52" fmla="*/ 8 w 307"/>
                  <a:gd name="T53" fmla="*/ 1 h 68"/>
                  <a:gd name="T54" fmla="*/ 8 w 307"/>
                  <a:gd name="T55" fmla="*/ 1 h 68"/>
                  <a:gd name="T56" fmla="*/ 8 w 307"/>
                  <a:gd name="T57" fmla="*/ 0 h 68"/>
                  <a:gd name="T58" fmla="*/ 8 w 307"/>
                  <a:gd name="T59" fmla="*/ 1 h 68"/>
                  <a:gd name="T60" fmla="*/ 9 w 307"/>
                  <a:gd name="T61" fmla="*/ 1 h 68"/>
                  <a:gd name="T62" fmla="*/ 9 w 307"/>
                  <a:gd name="T63" fmla="*/ 1 h 68"/>
                  <a:gd name="T64" fmla="*/ 9 w 307"/>
                  <a:gd name="T65" fmla="*/ 1 h 68"/>
                  <a:gd name="T66" fmla="*/ 9 w 307"/>
                  <a:gd name="T67" fmla="*/ 1 h 68"/>
                  <a:gd name="T68" fmla="*/ 9 w 307"/>
                  <a:gd name="T69" fmla="*/ 1 h 68"/>
                  <a:gd name="T70" fmla="*/ 9 w 307"/>
                  <a:gd name="T71" fmla="*/ 1 h 68"/>
                  <a:gd name="T72" fmla="*/ 9 w 307"/>
                  <a:gd name="T73" fmla="*/ 2 h 68"/>
                  <a:gd name="T74" fmla="*/ 9 w 307"/>
                  <a:gd name="T75" fmla="*/ 2 h 68"/>
                  <a:gd name="T76" fmla="*/ 9 w 307"/>
                  <a:gd name="T77" fmla="*/ 2 h 68"/>
                  <a:gd name="T78" fmla="*/ 8 w 307"/>
                  <a:gd name="T79" fmla="*/ 2 h 68"/>
                  <a:gd name="T80" fmla="*/ 8 w 307"/>
                  <a:gd name="T81" fmla="*/ 1 h 68"/>
                  <a:gd name="T82" fmla="*/ 8 w 307"/>
                  <a:gd name="T83" fmla="*/ 1 h 68"/>
                  <a:gd name="T84" fmla="*/ 8 w 307"/>
                  <a:gd name="T85" fmla="*/ 1 h 68"/>
                  <a:gd name="T86" fmla="*/ 7 w 307"/>
                  <a:gd name="T87" fmla="*/ 1 h 68"/>
                  <a:gd name="T88" fmla="*/ 7 w 307"/>
                  <a:gd name="T89" fmla="*/ 1 h 68"/>
                  <a:gd name="T90" fmla="*/ 7 w 307"/>
                  <a:gd name="T91" fmla="*/ 1 h 68"/>
                  <a:gd name="T92" fmla="*/ 6 w 307"/>
                  <a:gd name="T93" fmla="*/ 1 h 68"/>
                  <a:gd name="T94" fmla="*/ 6 w 307"/>
                  <a:gd name="T95" fmla="*/ 1 h 68"/>
                  <a:gd name="T96" fmla="*/ 5 w 307"/>
                  <a:gd name="T97" fmla="*/ 1 h 68"/>
                  <a:gd name="T98" fmla="*/ 5 w 307"/>
                  <a:gd name="T99" fmla="*/ 1 h 68"/>
                  <a:gd name="T100" fmla="*/ 4 w 307"/>
                  <a:gd name="T101" fmla="*/ 1 h 68"/>
                  <a:gd name="T102" fmla="*/ 4 w 307"/>
                  <a:gd name="T103" fmla="*/ 1 h 68"/>
                  <a:gd name="T104" fmla="*/ 3 w 307"/>
                  <a:gd name="T105" fmla="*/ 1 h 68"/>
                  <a:gd name="T106" fmla="*/ 3 w 307"/>
                  <a:gd name="T107" fmla="*/ 1 h 68"/>
                  <a:gd name="T108" fmla="*/ 2 w 307"/>
                  <a:gd name="T109" fmla="*/ 1 h 68"/>
                  <a:gd name="T110" fmla="*/ 2 w 307"/>
                  <a:gd name="T111" fmla="*/ 1 h 68"/>
                  <a:gd name="T112" fmla="*/ 1 w 307"/>
                  <a:gd name="T113" fmla="*/ 1 h 68"/>
                  <a:gd name="T114" fmla="*/ 1 w 307"/>
                  <a:gd name="T115" fmla="*/ 1 h 68"/>
                  <a:gd name="T116" fmla="*/ 0 w 307"/>
                  <a:gd name="T117" fmla="*/ 1 h 68"/>
                  <a:gd name="T118" fmla="*/ 0 w 307"/>
                  <a:gd name="T119" fmla="*/ 1 h 68"/>
                  <a:gd name="T120" fmla="*/ 0 w 307"/>
                  <a:gd name="T121" fmla="*/ 1 h 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"/>
                  <a:gd name="T184" fmla="*/ 0 h 68"/>
                  <a:gd name="T185" fmla="*/ 307 w 307"/>
                  <a:gd name="T186" fmla="*/ 68 h 6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" h="68">
                    <a:moveTo>
                      <a:pt x="0" y="51"/>
                    </a:moveTo>
                    <a:lnTo>
                      <a:pt x="2" y="40"/>
                    </a:lnTo>
                    <a:lnTo>
                      <a:pt x="3" y="28"/>
                    </a:lnTo>
                    <a:lnTo>
                      <a:pt x="3" y="18"/>
                    </a:lnTo>
                    <a:lnTo>
                      <a:pt x="4" y="6"/>
                    </a:lnTo>
                    <a:lnTo>
                      <a:pt x="19" y="8"/>
                    </a:lnTo>
                    <a:lnTo>
                      <a:pt x="34" y="9"/>
                    </a:lnTo>
                    <a:lnTo>
                      <a:pt x="49" y="10"/>
                    </a:lnTo>
                    <a:lnTo>
                      <a:pt x="64" y="11"/>
                    </a:lnTo>
                    <a:lnTo>
                      <a:pt x="79" y="12"/>
                    </a:lnTo>
                    <a:lnTo>
                      <a:pt x="94" y="13"/>
                    </a:lnTo>
                    <a:lnTo>
                      <a:pt x="109" y="14"/>
                    </a:lnTo>
                    <a:lnTo>
                      <a:pt x="125" y="16"/>
                    </a:lnTo>
                    <a:lnTo>
                      <a:pt x="140" y="17"/>
                    </a:lnTo>
                    <a:lnTo>
                      <a:pt x="155" y="18"/>
                    </a:lnTo>
                    <a:lnTo>
                      <a:pt x="170" y="19"/>
                    </a:lnTo>
                    <a:lnTo>
                      <a:pt x="185" y="20"/>
                    </a:lnTo>
                    <a:lnTo>
                      <a:pt x="200" y="21"/>
                    </a:lnTo>
                    <a:lnTo>
                      <a:pt x="215" y="23"/>
                    </a:lnTo>
                    <a:lnTo>
                      <a:pt x="230" y="24"/>
                    </a:lnTo>
                    <a:lnTo>
                      <a:pt x="245" y="25"/>
                    </a:lnTo>
                    <a:lnTo>
                      <a:pt x="249" y="21"/>
                    </a:lnTo>
                    <a:lnTo>
                      <a:pt x="254" y="18"/>
                    </a:lnTo>
                    <a:lnTo>
                      <a:pt x="257" y="14"/>
                    </a:lnTo>
                    <a:lnTo>
                      <a:pt x="262" y="12"/>
                    </a:lnTo>
                    <a:lnTo>
                      <a:pt x="267" y="9"/>
                    </a:lnTo>
                    <a:lnTo>
                      <a:pt x="271" y="5"/>
                    </a:lnTo>
                    <a:lnTo>
                      <a:pt x="276" y="3"/>
                    </a:lnTo>
                    <a:lnTo>
                      <a:pt x="280" y="0"/>
                    </a:lnTo>
                    <a:lnTo>
                      <a:pt x="284" y="9"/>
                    </a:lnTo>
                    <a:lnTo>
                      <a:pt x="288" y="18"/>
                    </a:lnTo>
                    <a:lnTo>
                      <a:pt x="292" y="28"/>
                    </a:lnTo>
                    <a:lnTo>
                      <a:pt x="295" y="38"/>
                    </a:lnTo>
                    <a:lnTo>
                      <a:pt x="299" y="44"/>
                    </a:lnTo>
                    <a:lnTo>
                      <a:pt x="302" y="53"/>
                    </a:lnTo>
                    <a:lnTo>
                      <a:pt x="305" y="59"/>
                    </a:lnTo>
                    <a:lnTo>
                      <a:pt x="307" y="68"/>
                    </a:lnTo>
                    <a:lnTo>
                      <a:pt x="299" y="66"/>
                    </a:lnTo>
                    <a:lnTo>
                      <a:pt x="291" y="65"/>
                    </a:lnTo>
                    <a:lnTo>
                      <a:pt x="284" y="64"/>
                    </a:lnTo>
                    <a:lnTo>
                      <a:pt x="276" y="63"/>
                    </a:lnTo>
                    <a:lnTo>
                      <a:pt x="268" y="62"/>
                    </a:lnTo>
                    <a:lnTo>
                      <a:pt x="260" y="61"/>
                    </a:lnTo>
                    <a:lnTo>
                      <a:pt x="252" y="59"/>
                    </a:lnTo>
                    <a:lnTo>
                      <a:pt x="244" y="58"/>
                    </a:lnTo>
                    <a:lnTo>
                      <a:pt x="229" y="58"/>
                    </a:lnTo>
                    <a:lnTo>
                      <a:pt x="214" y="57"/>
                    </a:lnTo>
                    <a:lnTo>
                      <a:pt x="199" y="57"/>
                    </a:lnTo>
                    <a:lnTo>
                      <a:pt x="182" y="56"/>
                    </a:lnTo>
                    <a:lnTo>
                      <a:pt x="167" y="56"/>
                    </a:lnTo>
                    <a:lnTo>
                      <a:pt x="153" y="56"/>
                    </a:lnTo>
                    <a:lnTo>
                      <a:pt x="138" y="55"/>
                    </a:lnTo>
                    <a:lnTo>
                      <a:pt x="123" y="55"/>
                    </a:lnTo>
                    <a:lnTo>
                      <a:pt x="106" y="55"/>
                    </a:lnTo>
                    <a:lnTo>
                      <a:pt x="91" y="54"/>
                    </a:lnTo>
                    <a:lnTo>
                      <a:pt x="77" y="54"/>
                    </a:lnTo>
                    <a:lnTo>
                      <a:pt x="62" y="53"/>
                    </a:lnTo>
                    <a:lnTo>
                      <a:pt x="45" y="53"/>
                    </a:lnTo>
                    <a:lnTo>
                      <a:pt x="30" y="53"/>
                    </a:lnTo>
                    <a:lnTo>
                      <a:pt x="15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0A0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7" name="Freeform 151"/>
              <p:cNvSpPr>
                <a:spLocks/>
              </p:cNvSpPr>
              <p:nvPr/>
            </p:nvSpPr>
            <p:spPr bwMode="auto">
              <a:xfrm flipH="1">
                <a:off x="2886" y="2877"/>
                <a:ext cx="151" cy="31"/>
              </a:xfrm>
              <a:custGeom>
                <a:avLst/>
                <a:gdLst>
                  <a:gd name="T0" fmla="*/ 0 w 303"/>
                  <a:gd name="T1" fmla="*/ 2 h 62"/>
                  <a:gd name="T2" fmla="*/ 0 w 303"/>
                  <a:gd name="T3" fmla="*/ 2 h 62"/>
                  <a:gd name="T4" fmla="*/ 0 w 303"/>
                  <a:gd name="T5" fmla="*/ 1 h 62"/>
                  <a:gd name="T6" fmla="*/ 0 w 303"/>
                  <a:gd name="T7" fmla="*/ 1 h 62"/>
                  <a:gd name="T8" fmla="*/ 0 w 303"/>
                  <a:gd name="T9" fmla="*/ 1 h 62"/>
                  <a:gd name="T10" fmla="*/ 0 w 303"/>
                  <a:gd name="T11" fmla="*/ 1 h 62"/>
                  <a:gd name="T12" fmla="*/ 1 w 303"/>
                  <a:gd name="T13" fmla="*/ 1 h 62"/>
                  <a:gd name="T14" fmla="*/ 1 w 303"/>
                  <a:gd name="T15" fmla="*/ 1 h 62"/>
                  <a:gd name="T16" fmla="*/ 1 w 303"/>
                  <a:gd name="T17" fmla="*/ 1 h 62"/>
                  <a:gd name="T18" fmla="*/ 2 w 303"/>
                  <a:gd name="T19" fmla="*/ 1 h 62"/>
                  <a:gd name="T20" fmla="*/ 2 w 303"/>
                  <a:gd name="T21" fmla="*/ 1 h 62"/>
                  <a:gd name="T22" fmla="*/ 3 w 303"/>
                  <a:gd name="T23" fmla="*/ 1 h 62"/>
                  <a:gd name="T24" fmla="*/ 3 w 303"/>
                  <a:gd name="T25" fmla="*/ 1 h 62"/>
                  <a:gd name="T26" fmla="*/ 4 w 303"/>
                  <a:gd name="T27" fmla="*/ 1 h 62"/>
                  <a:gd name="T28" fmla="*/ 4 w 303"/>
                  <a:gd name="T29" fmla="*/ 1 h 62"/>
                  <a:gd name="T30" fmla="*/ 5 w 303"/>
                  <a:gd name="T31" fmla="*/ 1 h 62"/>
                  <a:gd name="T32" fmla="*/ 5 w 303"/>
                  <a:gd name="T33" fmla="*/ 1 h 62"/>
                  <a:gd name="T34" fmla="*/ 6 w 303"/>
                  <a:gd name="T35" fmla="*/ 1 h 62"/>
                  <a:gd name="T36" fmla="*/ 6 w 303"/>
                  <a:gd name="T37" fmla="*/ 1 h 62"/>
                  <a:gd name="T38" fmla="*/ 7 w 303"/>
                  <a:gd name="T39" fmla="*/ 1 h 62"/>
                  <a:gd name="T40" fmla="*/ 7 w 303"/>
                  <a:gd name="T41" fmla="*/ 1 h 62"/>
                  <a:gd name="T42" fmla="*/ 7 w 303"/>
                  <a:gd name="T43" fmla="*/ 1 h 62"/>
                  <a:gd name="T44" fmla="*/ 7 w 303"/>
                  <a:gd name="T45" fmla="*/ 1 h 62"/>
                  <a:gd name="T46" fmla="*/ 7 w 303"/>
                  <a:gd name="T47" fmla="*/ 1 h 62"/>
                  <a:gd name="T48" fmla="*/ 8 w 303"/>
                  <a:gd name="T49" fmla="*/ 1 h 62"/>
                  <a:gd name="T50" fmla="*/ 8 w 303"/>
                  <a:gd name="T51" fmla="*/ 1 h 62"/>
                  <a:gd name="T52" fmla="*/ 8 w 303"/>
                  <a:gd name="T53" fmla="*/ 1 h 62"/>
                  <a:gd name="T54" fmla="*/ 8 w 303"/>
                  <a:gd name="T55" fmla="*/ 1 h 62"/>
                  <a:gd name="T56" fmla="*/ 8 w 303"/>
                  <a:gd name="T57" fmla="*/ 0 h 62"/>
                  <a:gd name="T58" fmla="*/ 8 w 303"/>
                  <a:gd name="T59" fmla="*/ 1 h 62"/>
                  <a:gd name="T60" fmla="*/ 8 w 303"/>
                  <a:gd name="T61" fmla="*/ 1 h 62"/>
                  <a:gd name="T62" fmla="*/ 9 w 303"/>
                  <a:gd name="T63" fmla="*/ 1 h 62"/>
                  <a:gd name="T64" fmla="*/ 9 w 303"/>
                  <a:gd name="T65" fmla="*/ 2 h 62"/>
                  <a:gd name="T66" fmla="*/ 9 w 303"/>
                  <a:gd name="T67" fmla="*/ 2 h 62"/>
                  <a:gd name="T68" fmla="*/ 9 w 303"/>
                  <a:gd name="T69" fmla="*/ 2 h 62"/>
                  <a:gd name="T70" fmla="*/ 9 w 303"/>
                  <a:gd name="T71" fmla="*/ 2 h 62"/>
                  <a:gd name="T72" fmla="*/ 9 w 303"/>
                  <a:gd name="T73" fmla="*/ 2 h 62"/>
                  <a:gd name="T74" fmla="*/ 9 w 303"/>
                  <a:gd name="T75" fmla="*/ 2 h 62"/>
                  <a:gd name="T76" fmla="*/ 8 w 303"/>
                  <a:gd name="T77" fmla="*/ 2 h 62"/>
                  <a:gd name="T78" fmla="*/ 8 w 303"/>
                  <a:gd name="T79" fmla="*/ 2 h 62"/>
                  <a:gd name="T80" fmla="*/ 8 w 303"/>
                  <a:gd name="T81" fmla="*/ 2 h 62"/>
                  <a:gd name="T82" fmla="*/ 8 w 303"/>
                  <a:gd name="T83" fmla="*/ 2 h 62"/>
                  <a:gd name="T84" fmla="*/ 7 w 303"/>
                  <a:gd name="T85" fmla="*/ 2 h 62"/>
                  <a:gd name="T86" fmla="*/ 7 w 303"/>
                  <a:gd name="T87" fmla="*/ 2 h 62"/>
                  <a:gd name="T88" fmla="*/ 7 w 303"/>
                  <a:gd name="T89" fmla="*/ 2 h 62"/>
                  <a:gd name="T90" fmla="*/ 7 w 303"/>
                  <a:gd name="T91" fmla="*/ 2 h 62"/>
                  <a:gd name="T92" fmla="*/ 6 w 303"/>
                  <a:gd name="T93" fmla="*/ 2 h 62"/>
                  <a:gd name="T94" fmla="*/ 6 w 303"/>
                  <a:gd name="T95" fmla="*/ 2 h 62"/>
                  <a:gd name="T96" fmla="*/ 5 w 303"/>
                  <a:gd name="T97" fmla="*/ 2 h 62"/>
                  <a:gd name="T98" fmla="*/ 5 w 303"/>
                  <a:gd name="T99" fmla="*/ 2 h 62"/>
                  <a:gd name="T100" fmla="*/ 4 w 303"/>
                  <a:gd name="T101" fmla="*/ 2 h 62"/>
                  <a:gd name="T102" fmla="*/ 4 w 303"/>
                  <a:gd name="T103" fmla="*/ 2 h 62"/>
                  <a:gd name="T104" fmla="*/ 3 w 303"/>
                  <a:gd name="T105" fmla="*/ 2 h 62"/>
                  <a:gd name="T106" fmla="*/ 3 w 303"/>
                  <a:gd name="T107" fmla="*/ 2 h 62"/>
                  <a:gd name="T108" fmla="*/ 2 w 303"/>
                  <a:gd name="T109" fmla="*/ 2 h 62"/>
                  <a:gd name="T110" fmla="*/ 2 w 303"/>
                  <a:gd name="T111" fmla="*/ 2 h 62"/>
                  <a:gd name="T112" fmla="*/ 1 w 303"/>
                  <a:gd name="T113" fmla="*/ 2 h 62"/>
                  <a:gd name="T114" fmla="*/ 1 w 303"/>
                  <a:gd name="T115" fmla="*/ 2 h 62"/>
                  <a:gd name="T116" fmla="*/ 0 w 303"/>
                  <a:gd name="T117" fmla="*/ 2 h 62"/>
                  <a:gd name="T118" fmla="*/ 0 w 303"/>
                  <a:gd name="T119" fmla="*/ 2 h 62"/>
                  <a:gd name="T120" fmla="*/ 0 w 303"/>
                  <a:gd name="T121" fmla="*/ 2 h 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3"/>
                  <a:gd name="T184" fmla="*/ 0 h 62"/>
                  <a:gd name="T185" fmla="*/ 303 w 303"/>
                  <a:gd name="T186" fmla="*/ 62 h 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3" h="62">
                    <a:moveTo>
                      <a:pt x="0" y="47"/>
                    </a:moveTo>
                    <a:lnTo>
                      <a:pt x="1" y="36"/>
                    </a:lnTo>
                    <a:lnTo>
                      <a:pt x="1" y="26"/>
                    </a:lnTo>
                    <a:lnTo>
                      <a:pt x="1" y="17"/>
                    </a:lnTo>
                    <a:lnTo>
                      <a:pt x="2" y="6"/>
                    </a:lnTo>
                    <a:lnTo>
                      <a:pt x="17" y="8"/>
                    </a:lnTo>
                    <a:lnTo>
                      <a:pt x="32" y="9"/>
                    </a:lnTo>
                    <a:lnTo>
                      <a:pt x="47" y="10"/>
                    </a:lnTo>
                    <a:lnTo>
                      <a:pt x="62" y="11"/>
                    </a:lnTo>
                    <a:lnTo>
                      <a:pt x="77" y="12"/>
                    </a:lnTo>
                    <a:lnTo>
                      <a:pt x="92" y="13"/>
                    </a:lnTo>
                    <a:lnTo>
                      <a:pt x="107" y="14"/>
                    </a:lnTo>
                    <a:lnTo>
                      <a:pt x="123" y="16"/>
                    </a:lnTo>
                    <a:lnTo>
                      <a:pt x="138" y="17"/>
                    </a:lnTo>
                    <a:lnTo>
                      <a:pt x="153" y="18"/>
                    </a:lnTo>
                    <a:lnTo>
                      <a:pt x="168" y="19"/>
                    </a:lnTo>
                    <a:lnTo>
                      <a:pt x="183" y="20"/>
                    </a:lnTo>
                    <a:lnTo>
                      <a:pt x="198" y="21"/>
                    </a:lnTo>
                    <a:lnTo>
                      <a:pt x="213" y="23"/>
                    </a:lnTo>
                    <a:lnTo>
                      <a:pt x="228" y="24"/>
                    </a:lnTo>
                    <a:lnTo>
                      <a:pt x="243" y="25"/>
                    </a:lnTo>
                    <a:lnTo>
                      <a:pt x="247" y="21"/>
                    </a:lnTo>
                    <a:lnTo>
                      <a:pt x="252" y="18"/>
                    </a:lnTo>
                    <a:lnTo>
                      <a:pt x="255" y="14"/>
                    </a:lnTo>
                    <a:lnTo>
                      <a:pt x="260" y="12"/>
                    </a:lnTo>
                    <a:lnTo>
                      <a:pt x="265" y="9"/>
                    </a:lnTo>
                    <a:lnTo>
                      <a:pt x="269" y="5"/>
                    </a:lnTo>
                    <a:lnTo>
                      <a:pt x="274" y="3"/>
                    </a:lnTo>
                    <a:lnTo>
                      <a:pt x="278" y="0"/>
                    </a:lnTo>
                    <a:lnTo>
                      <a:pt x="282" y="9"/>
                    </a:lnTo>
                    <a:lnTo>
                      <a:pt x="285" y="17"/>
                    </a:lnTo>
                    <a:lnTo>
                      <a:pt x="289" y="26"/>
                    </a:lnTo>
                    <a:lnTo>
                      <a:pt x="292" y="35"/>
                    </a:lnTo>
                    <a:lnTo>
                      <a:pt x="294" y="42"/>
                    </a:lnTo>
                    <a:lnTo>
                      <a:pt x="298" y="48"/>
                    </a:lnTo>
                    <a:lnTo>
                      <a:pt x="300" y="55"/>
                    </a:lnTo>
                    <a:lnTo>
                      <a:pt x="303" y="62"/>
                    </a:lnTo>
                    <a:lnTo>
                      <a:pt x="294" y="61"/>
                    </a:lnTo>
                    <a:lnTo>
                      <a:pt x="286" y="59"/>
                    </a:lnTo>
                    <a:lnTo>
                      <a:pt x="278" y="58"/>
                    </a:lnTo>
                    <a:lnTo>
                      <a:pt x="271" y="57"/>
                    </a:lnTo>
                    <a:lnTo>
                      <a:pt x="263" y="57"/>
                    </a:lnTo>
                    <a:lnTo>
                      <a:pt x="255" y="56"/>
                    </a:lnTo>
                    <a:lnTo>
                      <a:pt x="247" y="55"/>
                    </a:lnTo>
                    <a:lnTo>
                      <a:pt x="239" y="54"/>
                    </a:lnTo>
                    <a:lnTo>
                      <a:pt x="224" y="54"/>
                    </a:lnTo>
                    <a:lnTo>
                      <a:pt x="209" y="53"/>
                    </a:lnTo>
                    <a:lnTo>
                      <a:pt x="194" y="53"/>
                    </a:lnTo>
                    <a:lnTo>
                      <a:pt x="179" y="51"/>
                    </a:lnTo>
                    <a:lnTo>
                      <a:pt x="164" y="51"/>
                    </a:lnTo>
                    <a:lnTo>
                      <a:pt x="149" y="51"/>
                    </a:lnTo>
                    <a:lnTo>
                      <a:pt x="134" y="50"/>
                    </a:lnTo>
                    <a:lnTo>
                      <a:pt x="119" y="50"/>
                    </a:lnTo>
                    <a:lnTo>
                      <a:pt x="104" y="50"/>
                    </a:lnTo>
                    <a:lnTo>
                      <a:pt x="89" y="49"/>
                    </a:lnTo>
                    <a:lnTo>
                      <a:pt x="75" y="49"/>
                    </a:lnTo>
                    <a:lnTo>
                      <a:pt x="60" y="48"/>
                    </a:lnTo>
                    <a:lnTo>
                      <a:pt x="45" y="48"/>
                    </a:lnTo>
                    <a:lnTo>
                      <a:pt x="30" y="48"/>
                    </a:lnTo>
                    <a:lnTo>
                      <a:pt x="15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8AA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8" name="Freeform 152"/>
              <p:cNvSpPr>
                <a:spLocks/>
              </p:cNvSpPr>
              <p:nvPr/>
            </p:nvSpPr>
            <p:spPr bwMode="auto">
              <a:xfrm flipH="1">
                <a:off x="2887" y="2877"/>
                <a:ext cx="150" cy="29"/>
              </a:xfrm>
              <a:custGeom>
                <a:avLst/>
                <a:gdLst>
                  <a:gd name="T0" fmla="*/ 0 w 299"/>
                  <a:gd name="T1" fmla="*/ 2 h 57"/>
                  <a:gd name="T2" fmla="*/ 0 w 299"/>
                  <a:gd name="T3" fmla="*/ 2 h 57"/>
                  <a:gd name="T4" fmla="*/ 1 w 299"/>
                  <a:gd name="T5" fmla="*/ 1 h 57"/>
                  <a:gd name="T6" fmla="*/ 1 w 299"/>
                  <a:gd name="T7" fmla="*/ 1 h 57"/>
                  <a:gd name="T8" fmla="*/ 1 w 299"/>
                  <a:gd name="T9" fmla="*/ 1 h 57"/>
                  <a:gd name="T10" fmla="*/ 1 w 299"/>
                  <a:gd name="T11" fmla="*/ 1 h 57"/>
                  <a:gd name="T12" fmla="*/ 1 w 299"/>
                  <a:gd name="T13" fmla="*/ 1 h 57"/>
                  <a:gd name="T14" fmla="*/ 2 w 299"/>
                  <a:gd name="T15" fmla="*/ 1 h 57"/>
                  <a:gd name="T16" fmla="*/ 2 w 299"/>
                  <a:gd name="T17" fmla="*/ 1 h 57"/>
                  <a:gd name="T18" fmla="*/ 3 w 299"/>
                  <a:gd name="T19" fmla="*/ 1 h 57"/>
                  <a:gd name="T20" fmla="*/ 3 w 299"/>
                  <a:gd name="T21" fmla="*/ 1 h 57"/>
                  <a:gd name="T22" fmla="*/ 4 w 299"/>
                  <a:gd name="T23" fmla="*/ 1 h 57"/>
                  <a:gd name="T24" fmla="*/ 4 w 299"/>
                  <a:gd name="T25" fmla="*/ 1 h 57"/>
                  <a:gd name="T26" fmla="*/ 5 w 299"/>
                  <a:gd name="T27" fmla="*/ 1 h 57"/>
                  <a:gd name="T28" fmla="*/ 5 w 299"/>
                  <a:gd name="T29" fmla="*/ 1 h 57"/>
                  <a:gd name="T30" fmla="*/ 6 w 299"/>
                  <a:gd name="T31" fmla="*/ 1 h 57"/>
                  <a:gd name="T32" fmla="*/ 6 w 299"/>
                  <a:gd name="T33" fmla="*/ 1 h 57"/>
                  <a:gd name="T34" fmla="*/ 7 w 299"/>
                  <a:gd name="T35" fmla="*/ 1 h 57"/>
                  <a:gd name="T36" fmla="*/ 7 w 299"/>
                  <a:gd name="T37" fmla="*/ 1 h 57"/>
                  <a:gd name="T38" fmla="*/ 8 w 299"/>
                  <a:gd name="T39" fmla="*/ 1 h 57"/>
                  <a:gd name="T40" fmla="*/ 8 w 299"/>
                  <a:gd name="T41" fmla="*/ 1 h 57"/>
                  <a:gd name="T42" fmla="*/ 8 w 299"/>
                  <a:gd name="T43" fmla="*/ 1 h 57"/>
                  <a:gd name="T44" fmla="*/ 8 w 299"/>
                  <a:gd name="T45" fmla="*/ 1 h 57"/>
                  <a:gd name="T46" fmla="*/ 8 w 299"/>
                  <a:gd name="T47" fmla="*/ 1 h 57"/>
                  <a:gd name="T48" fmla="*/ 9 w 299"/>
                  <a:gd name="T49" fmla="*/ 1 h 57"/>
                  <a:gd name="T50" fmla="*/ 9 w 299"/>
                  <a:gd name="T51" fmla="*/ 1 h 57"/>
                  <a:gd name="T52" fmla="*/ 9 w 299"/>
                  <a:gd name="T53" fmla="*/ 1 h 57"/>
                  <a:gd name="T54" fmla="*/ 9 w 299"/>
                  <a:gd name="T55" fmla="*/ 1 h 57"/>
                  <a:gd name="T56" fmla="*/ 9 w 299"/>
                  <a:gd name="T57" fmla="*/ 0 h 57"/>
                  <a:gd name="T58" fmla="*/ 9 w 299"/>
                  <a:gd name="T59" fmla="*/ 1 h 57"/>
                  <a:gd name="T60" fmla="*/ 9 w 299"/>
                  <a:gd name="T61" fmla="*/ 1 h 57"/>
                  <a:gd name="T62" fmla="*/ 9 w 299"/>
                  <a:gd name="T63" fmla="*/ 1 h 57"/>
                  <a:gd name="T64" fmla="*/ 10 w 299"/>
                  <a:gd name="T65" fmla="*/ 1 h 57"/>
                  <a:gd name="T66" fmla="*/ 10 w 299"/>
                  <a:gd name="T67" fmla="*/ 2 h 57"/>
                  <a:gd name="T68" fmla="*/ 10 w 299"/>
                  <a:gd name="T69" fmla="*/ 2 h 57"/>
                  <a:gd name="T70" fmla="*/ 10 w 299"/>
                  <a:gd name="T71" fmla="*/ 2 h 57"/>
                  <a:gd name="T72" fmla="*/ 10 w 299"/>
                  <a:gd name="T73" fmla="*/ 2 h 57"/>
                  <a:gd name="T74" fmla="*/ 10 w 299"/>
                  <a:gd name="T75" fmla="*/ 2 h 57"/>
                  <a:gd name="T76" fmla="*/ 9 w 299"/>
                  <a:gd name="T77" fmla="*/ 2 h 57"/>
                  <a:gd name="T78" fmla="*/ 9 w 299"/>
                  <a:gd name="T79" fmla="*/ 2 h 57"/>
                  <a:gd name="T80" fmla="*/ 9 w 299"/>
                  <a:gd name="T81" fmla="*/ 2 h 57"/>
                  <a:gd name="T82" fmla="*/ 9 w 299"/>
                  <a:gd name="T83" fmla="*/ 2 h 57"/>
                  <a:gd name="T84" fmla="*/ 8 w 299"/>
                  <a:gd name="T85" fmla="*/ 2 h 57"/>
                  <a:gd name="T86" fmla="*/ 8 w 299"/>
                  <a:gd name="T87" fmla="*/ 2 h 57"/>
                  <a:gd name="T88" fmla="*/ 8 w 299"/>
                  <a:gd name="T89" fmla="*/ 2 h 57"/>
                  <a:gd name="T90" fmla="*/ 7 w 299"/>
                  <a:gd name="T91" fmla="*/ 2 h 57"/>
                  <a:gd name="T92" fmla="*/ 7 w 299"/>
                  <a:gd name="T93" fmla="*/ 2 h 57"/>
                  <a:gd name="T94" fmla="*/ 6 w 299"/>
                  <a:gd name="T95" fmla="*/ 2 h 57"/>
                  <a:gd name="T96" fmla="*/ 6 w 299"/>
                  <a:gd name="T97" fmla="*/ 2 h 57"/>
                  <a:gd name="T98" fmla="*/ 6 w 299"/>
                  <a:gd name="T99" fmla="*/ 2 h 57"/>
                  <a:gd name="T100" fmla="*/ 5 w 299"/>
                  <a:gd name="T101" fmla="*/ 2 h 57"/>
                  <a:gd name="T102" fmla="*/ 5 w 299"/>
                  <a:gd name="T103" fmla="*/ 2 h 57"/>
                  <a:gd name="T104" fmla="*/ 4 w 299"/>
                  <a:gd name="T105" fmla="*/ 2 h 57"/>
                  <a:gd name="T106" fmla="*/ 4 w 299"/>
                  <a:gd name="T107" fmla="*/ 2 h 57"/>
                  <a:gd name="T108" fmla="*/ 3 w 299"/>
                  <a:gd name="T109" fmla="*/ 2 h 57"/>
                  <a:gd name="T110" fmla="*/ 3 w 299"/>
                  <a:gd name="T111" fmla="*/ 2 h 57"/>
                  <a:gd name="T112" fmla="*/ 2 w 299"/>
                  <a:gd name="T113" fmla="*/ 2 h 57"/>
                  <a:gd name="T114" fmla="*/ 2 w 299"/>
                  <a:gd name="T115" fmla="*/ 2 h 57"/>
                  <a:gd name="T116" fmla="*/ 1 w 299"/>
                  <a:gd name="T117" fmla="*/ 2 h 57"/>
                  <a:gd name="T118" fmla="*/ 1 w 299"/>
                  <a:gd name="T119" fmla="*/ 2 h 57"/>
                  <a:gd name="T120" fmla="*/ 0 w 299"/>
                  <a:gd name="T121" fmla="*/ 2 h 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9"/>
                  <a:gd name="T184" fmla="*/ 0 h 57"/>
                  <a:gd name="T185" fmla="*/ 299 w 299"/>
                  <a:gd name="T186" fmla="*/ 57 h 5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9" h="57">
                    <a:moveTo>
                      <a:pt x="0" y="42"/>
                    </a:moveTo>
                    <a:lnTo>
                      <a:pt x="0" y="33"/>
                    </a:lnTo>
                    <a:lnTo>
                      <a:pt x="1" y="24"/>
                    </a:lnTo>
                    <a:lnTo>
                      <a:pt x="1" y="16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31" y="9"/>
                    </a:lnTo>
                    <a:lnTo>
                      <a:pt x="46" y="10"/>
                    </a:lnTo>
                    <a:lnTo>
                      <a:pt x="61" y="11"/>
                    </a:lnTo>
                    <a:lnTo>
                      <a:pt x="76" y="12"/>
                    </a:lnTo>
                    <a:lnTo>
                      <a:pt x="91" y="13"/>
                    </a:lnTo>
                    <a:lnTo>
                      <a:pt x="106" y="14"/>
                    </a:lnTo>
                    <a:lnTo>
                      <a:pt x="122" y="16"/>
                    </a:lnTo>
                    <a:lnTo>
                      <a:pt x="137" y="17"/>
                    </a:lnTo>
                    <a:lnTo>
                      <a:pt x="152" y="18"/>
                    </a:lnTo>
                    <a:lnTo>
                      <a:pt x="167" y="19"/>
                    </a:lnTo>
                    <a:lnTo>
                      <a:pt x="182" y="20"/>
                    </a:lnTo>
                    <a:lnTo>
                      <a:pt x="197" y="21"/>
                    </a:lnTo>
                    <a:lnTo>
                      <a:pt x="212" y="23"/>
                    </a:lnTo>
                    <a:lnTo>
                      <a:pt x="227" y="24"/>
                    </a:lnTo>
                    <a:lnTo>
                      <a:pt x="242" y="25"/>
                    </a:lnTo>
                    <a:lnTo>
                      <a:pt x="246" y="21"/>
                    </a:lnTo>
                    <a:lnTo>
                      <a:pt x="251" y="18"/>
                    </a:lnTo>
                    <a:lnTo>
                      <a:pt x="254" y="14"/>
                    </a:lnTo>
                    <a:lnTo>
                      <a:pt x="259" y="12"/>
                    </a:lnTo>
                    <a:lnTo>
                      <a:pt x="264" y="9"/>
                    </a:lnTo>
                    <a:lnTo>
                      <a:pt x="268" y="5"/>
                    </a:lnTo>
                    <a:lnTo>
                      <a:pt x="273" y="3"/>
                    </a:lnTo>
                    <a:lnTo>
                      <a:pt x="277" y="0"/>
                    </a:lnTo>
                    <a:lnTo>
                      <a:pt x="280" y="8"/>
                    </a:lnTo>
                    <a:lnTo>
                      <a:pt x="283" y="16"/>
                    </a:lnTo>
                    <a:lnTo>
                      <a:pt x="287" y="24"/>
                    </a:lnTo>
                    <a:lnTo>
                      <a:pt x="289" y="32"/>
                    </a:lnTo>
                    <a:lnTo>
                      <a:pt x="291" y="39"/>
                    </a:lnTo>
                    <a:lnTo>
                      <a:pt x="295" y="44"/>
                    </a:lnTo>
                    <a:lnTo>
                      <a:pt x="297" y="51"/>
                    </a:lnTo>
                    <a:lnTo>
                      <a:pt x="299" y="57"/>
                    </a:lnTo>
                    <a:lnTo>
                      <a:pt x="291" y="56"/>
                    </a:lnTo>
                    <a:lnTo>
                      <a:pt x="283" y="55"/>
                    </a:lnTo>
                    <a:lnTo>
                      <a:pt x="275" y="54"/>
                    </a:lnTo>
                    <a:lnTo>
                      <a:pt x="267" y="53"/>
                    </a:lnTo>
                    <a:lnTo>
                      <a:pt x="259" y="53"/>
                    </a:lnTo>
                    <a:lnTo>
                      <a:pt x="252" y="51"/>
                    </a:lnTo>
                    <a:lnTo>
                      <a:pt x="244" y="50"/>
                    </a:lnTo>
                    <a:lnTo>
                      <a:pt x="236" y="49"/>
                    </a:lnTo>
                    <a:lnTo>
                      <a:pt x="221" y="49"/>
                    </a:lnTo>
                    <a:lnTo>
                      <a:pt x="206" y="48"/>
                    </a:lnTo>
                    <a:lnTo>
                      <a:pt x="192" y="48"/>
                    </a:lnTo>
                    <a:lnTo>
                      <a:pt x="177" y="47"/>
                    </a:lnTo>
                    <a:lnTo>
                      <a:pt x="162" y="47"/>
                    </a:lnTo>
                    <a:lnTo>
                      <a:pt x="147" y="47"/>
                    </a:lnTo>
                    <a:lnTo>
                      <a:pt x="132" y="46"/>
                    </a:lnTo>
                    <a:lnTo>
                      <a:pt x="118" y="46"/>
                    </a:lnTo>
                    <a:lnTo>
                      <a:pt x="103" y="46"/>
                    </a:lnTo>
                    <a:lnTo>
                      <a:pt x="88" y="44"/>
                    </a:lnTo>
                    <a:lnTo>
                      <a:pt x="74" y="44"/>
                    </a:lnTo>
                    <a:lnTo>
                      <a:pt x="59" y="43"/>
                    </a:lnTo>
                    <a:lnTo>
                      <a:pt x="44" y="43"/>
                    </a:lnTo>
                    <a:lnTo>
                      <a:pt x="30" y="43"/>
                    </a:lnTo>
                    <a:lnTo>
                      <a:pt x="15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DB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9" name="Freeform 153"/>
              <p:cNvSpPr>
                <a:spLocks/>
              </p:cNvSpPr>
              <p:nvPr/>
            </p:nvSpPr>
            <p:spPr bwMode="auto">
              <a:xfrm flipH="1">
                <a:off x="2889" y="2877"/>
                <a:ext cx="147" cy="26"/>
              </a:xfrm>
              <a:custGeom>
                <a:avLst/>
                <a:gdLst>
                  <a:gd name="T0" fmla="*/ 0 w 295"/>
                  <a:gd name="T1" fmla="*/ 2 h 51"/>
                  <a:gd name="T2" fmla="*/ 0 w 295"/>
                  <a:gd name="T3" fmla="*/ 1 h 51"/>
                  <a:gd name="T4" fmla="*/ 0 w 295"/>
                  <a:gd name="T5" fmla="*/ 1 h 51"/>
                  <a:gd name="T6" fmla="*/ 0 w 295"/>
                  <a:gd name="T7" fmla="*/ 1 h 51"/>
                  <a:gd name="T8" fmla="*/ 0 w 295"/>
                  <a:gd name="T9" fmla="*/ 1 h 51"/>
                  <a:gd name="T10" fmla="*/ 0 w 295"/>
                  <a:gd name="T11" fmla="*/ 1 h 51"/>
                  <a:gd name="T12" fmla="*/ 0 w 295"/>
                  <a:gd name="T13" fmla="*/ 1 h 51"/>
                  <a:gd name="T14" fmla="*/ 1 w 295"/>
                  <a:gd name="T15" fmla="*/ 1 h 51"/>
                  <a:gd name="T16" fmla="*/ 1 w 295"/>
                  <a:gd name="T17" fmla="*/ 1 h 51"/>
                  <a:gd name="T18" fmla="*/ 2 w 295"/>
                  <a:gd name="T19" fmla="*/ 1 h 51"/>
                  <a:gd name="T20" fmla="*/ 2 w 295"/>
                  <a:gd name="T21" fmla="*/ 1 h 51"/>
                  <a:gd name="T22" fmla="*/ 3 w 295"/>
                  <a:gd name="T23" fmla="*/ 1 h 51"/>
                  <a:gd name="T24" fmla="*/ 3 w 295"/>
                  <a:gd name="T25" fmla="*/ 1 h 51"/>
                  <a:gd name="T26" fmla="*/ 4 w 295"/>
                  <a:gd name="T27" fmla="*/ 1 h 51"/>
                  <a:gd name="T28" fmla="*/ 4 w 295"/>
                  <a:gd name="T29" fmla="*/ 1 h 51"/>
                  <a:gd name="T30" fmla="*/ 5 w 295"/>
                  <a:gd name="T31" fmla="*/ 1 h 51"/>
                  <a:gd name="T32" fmla="*/ 5 w 295"/>
                  <a:gd name="T33" fmla="*/ 1 h 51"/>
                  <a:gd name="T34" fmla="*/ 6 w 295"/>
                  <a:gd name="T35" fmla="*/ 1 h 51"/>
                  <a:gd name="T36" fmla="*/ 6 w 295"/>
                  <a:gd name="T37" fmla="*/ 1 h 51"/>
                  <a:gd name="T38" fmla="*/ 7 w 295"/>
                  <a:gd name="T39" fmla="*/ 1 h 51"/>
                  <a:gd name="T40" fmla="*/ 7 w 295"/>
                  <a:gd name="T41" fmla="*/ 1 h 51"/>
                  <a:gd name="T42" fmla="*/ 7 w 295"/>
                  <a:gd name="T43" fmla="*/ 1 h 51"/>
                  <a:gd name="T44" fmla="*/ 7 w 295"/>
                  <a:gd name="T45" fmla="*/ 1 h 51"/>
                  <a:gd name="T46" fmla="*/ 7 w 295"/>
                  <a:gd name="T47" fmla="*/ 1 h 51"/>
                  <a:gd name="T48" fmla="*/ 8 w 295"/>
                  <a:gd name="T49" fmla="*/ 1 h 51"/>
                  <a:gd name="T50" fmla="*/ 8 w 295"/>
                  <a:gd name="T51" fmla="*/ 1 h 51"/>
                  <a:gd name="T52" fmla="*/ 8 w 295"/>
                  <a:gd name="T53" fmla="*/ 1 h 51"/>
                  <a:gd name="T54" fmla="*/ 8 w 295"/>
                  <a:gd name="T55" fmla="*/ 1 h 51"/>
                  <a:gd name="T56" fmla="*/ 8 w 295"/>
                  <a:gd name="T57" fmla="*/ 0 h 51"/>
                  <a:gd name="T58" fmla="*/ 8 w 295"/>
                  <a:gd name="T59" fmla="*/ 1 h 51"/>
                  <a:gd name="T60" fmla="*/ 8 w 295"/>
                  <a:gd name="T61" fmla="*/ 1 h 51"/>
                  <a:gd name="T62" fmla="*/ 8 w 295"/>
                  <a:gd name="T63" fmla="*/ 1 h 51"/>
                  <a:gd name="T64" fmla="*/ 8 w 295"/>
                  <a:gd name="T65" fmla="*/ 1 h 51"/>
                  <a:gd name="T66" fmla="*/ 9 w 295"/>
                  <a:gd name="T67" fmla="*/ 2 h 51"/>
                  <a:gd name="T68" fmla="*/ 9 w 295"/>
                  <a:gd name="T69" fmla="*/ 2 h 51"/>
                  <a:gd name="T70" fmla="*/ 9 w 295"/>
                  <a:gd name="T71" fmla="*/ 2 h 51"/>
                  <a:gd name="T72" fmla="*/ 9 w 295"/>
                  <a:gd name="T73" fmla="*/ 2 h 51"/>
                  <a:gd name="T74" fmla="*/ 8 w 295"/>
                  <a:gd name="T75" fmla="*/ 2 h 51"/>
                  <a:gd name="T76" fmla="*/ 8 w 295"/>
                  <a:gd name="T77" fmla="*/ 2 h 51"/>
                  <a:gd name="T78" fmla="*/ 8 w 295"/>
                  <a:gd name="T79" fmla="*/ 2 h 51"/>
                  <a:gd name="T80" fmla="*/ 8 w 295"/>
                  <a:gd name="T81" fmla="*/ 2 h 51"/>
                  <a:gd name="T82" fmla="*/ 8 w 295"/>
                  <a:gd name="T83" fmla="*/ 2 h 51"/>
                  <a:gd name="T84" fmla="*/ 7 w 295"/>
                  <a:gd name="T85" fmla="*/ 2 h 51"/>
                  <a:gd name="T86" fmla="*/ 7 w 295"/>
                  <a:gd name="T87" fmla="*/ 2 h 51"/>
                  <a:gd name="T88" fmla="*/ 7 w 295"/>
                  <a:gd name="T89" fmla="*/ 2 h 51"/>
                  <a:gd name="T90" fmla="*/ 6 w 295"/>
                  <a:gd name="T91" fmla="*/ 2 h 51"/>
                  <a:gd name="T92" fmla="*/ 6 w 295"/>
                  <a:gd name="T93" fmla="*/ 2 h 51"/>
                  <a:gd name="T94" fmla="*/ 5 w 295"/>
                  <a:gd name="T95" fmla="*/ 2 h 51"/>
                  <a:gd name="T96" fmla="*/ 5 w 295"/>
                  <a:gd name="T97" fmla="*/ 2 h 51"/>
                  <a:gd name="T98" fmla="*/ 5 w 295"/>
                  <a:gd name="T99" fmla="*/ 2 h 51"/>
                  <a:gd name="T100" fmla="*/ 4 w 295"/>
                  <a:gd name="T101" fmla="*/ 2 h 51"/>
                  <a:gd name="T102" fmla="*/ 4 w 295"/>
                  <a:gd name="T103" fmla="*/ 2 h 51"/>
                  <a:gd name="T104" fmla="*/ 3 w 295"/>
                  <a:gd name="T105" fmla="*/ 2 h 51"/>
                  <a:gd name="T106" fmla="*/ 3 w 295"/>
                  <a:gd name="T107" fmla="*/ 2 h 51"/>
                  <a:gd name="T108" fmla="*/ 2 w 295"/>
                  <a:gd name="T109" fmla="*/ 2 h 51"/>
                  <a:gd name="T110" fmla="*/ 2 w 295"/>
                  <a:gd name="T111" fmla="*/ 2 h 51"/>
                  <a:gd name="T112" fmla="*/ 1 w 295"/>
                  <a:gd name="T113" fmla="*/ 2 h 51"/>
                  <a:gd name="T114" fmla="*/ 1 w 295"/>
                  <a:gd name="T115" fmla="*/ 2 h 51"/>
                  <a:gd name="T116" fmla="*/ 0 w 295"/>
                  <a:gd name="T117" fmla="*/ 2 h 51"/>
                  <a:gd name="T118" fmla="*/ 0 w 295"/>
                  <a:gd name="T119" fmla="*/ 2 h 51"/>
                  <a:gd name="T120" fmla="*/ 0 w 295"/>
                  <a:gd name="T121" fmla="*/ 2 h 5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5"/>
                  <a:gd name="T184" fmla="*/ 0 h 51"/>
                  <a:gd name="T185" fmla="*/ 295 w 295"/>
                  <a:gd name="T186" fmla="*/ 51 h 5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5" h="51">
                    <a:moveTo>
                      <a:pt x="0" y="38"/>
                    </a:moveTo>
                    <a:lnTo>
                      <a:pt x="0" y="29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9"/>
                    </a:lnTo>
                    <a:lnTo>
                      <a:pt x="45" y="10"/>
                    </a:lnTo>
                    <a:lnTo>
                      <a:pt x="60" y="11"/>
                    </a:lnTo>
                    <a:lnTo>
                      <a:pt x="75" y="12"/>
                    </a:lnTo>
                    <a:lnTo>
                      <a:pt x="90" y="13"/>
                    </a:lnTo>
                    <a:lnTo>
                      <a:pt x="105" y="14"/>
                    </a:lnTo>
                    <a:lnTo>
                      <a:pt x="121" y="16"/>
                    </a:lnTo>
                    <a:lnTo>
                      <a:pt x="136" y="17"/>
                    </a:lnTo>
                    <a:lnTo>
                      <a:pt x="151" y="18"/>
                    </a:lnTo>
                    <a:lnTo>
                      <a:pt x="166" y="19"/>
                    </a:lnTo>
                    <a:lnTo>
                      <a:pt x="181" y="20"/>
                    </a:lnTo>
                    <a:lnTo>
                      <a:pt x="196" y="21"/>
                    </a:lnTo>
                    <a:lnTo>
                      <a:pt x="211" y="23"/>
                    </a:lnTo>
                    <a:lnTo>
                      <a:pt x="226" y="24"/>
                    </a:lnTo>
                    <a:lnTo>
                      <a:pt x="241" y="25"/>
                    </a:lnTo>
                    <a:lnTo>
                      <a:pt x="245" y="21"/>
                    </a:lnTo>
                    <a:lnTo>
                      <a:pt x="250" y="18"/>
                    </a:lnTo>
                    <a:lnTo>
                      <a:pt x="253" y="14"/>
                    </a:lnTo>
                    <a:lnTo>
                      <a:pt x="258" y="12"/>
                    </a:lnTo>
                    <a:lnTo>
                      <a:pt x="263" y="9"/>
                    </a:lnTo>
                    <a:lnTo>
                      <a:pt x="267" y="5"/>
                    </a:lnTo>
                    <a:lnTo>
                      <a:pt x="272" y="3"/>
                    </a:lnTo>
                    <a:lnTo>
                      <a:pt x="276" y="0"/>
                    </a:lnTo>
                    <a:lnTo>
                      <a:pt x="279" y="8"/>
                    </a:lnTo>
                    <a:lnTo>
                      <a:pt x="282" y="14"/>
                    </a:lnTo>
                    <a:lnTo>
                      <a:pt x="284" y="21"/>
                    </a:lnTo>
                    <a:lnTo>
                      <a:pt x="287" y="29"/>
                    </a:lnTo>
                    <a:lnTo>
                      <a:pt x="289" y="35"/>
                    </a:lnTo>
                    <a:lnTo>
                      <a:pt x="291" y="41"/>
                    </a:lnTo>
                    <a:lnTo>
                      <a:pt x="292" y="46"/>
                    </a:lnTo>
                    <a:lnTo>
                      <a:pt x="295" y="51"/>
                    </a:lnTo>
                    <a:lnTo>
                      <a:pt x="287" y="50"/>
                    </a:lnTo>
                    <a:lnTo>
                      <a:pt x="280" y="49"/>
                    </a:lnTo>
                    <a:lnTo>
                      <a:pt x="272" y="49"/>
                    </a:lnTo>
                    <a:lnTo>
                      <a:pt x="264" y="48"/>
                    </a:lnTo>
                    <a:lnTo>
                      <a:pt x="256" y="47"/>
                    </a:lnTo>
                    <a:lnTo>
                      <a:pt x="249" y="46"/>
                    </a:lnTo>
                    <a:lnTo>
                      <a:pt x="241" y="46"/>
                    </a:lnTo>
                    <a:lnTo>
                      <a:pt x="233" y="44"/>
                    </a:lnTo>
                    <a:lnTo>
                      <a:pt x="219" y="44"/>
                    </a:lnTo>
                    <a:lnTo>
                      <a:pt x="204" y="43"/>
                    </a:lnTo>
                    <a:lnTo>
                      <a:pt x="190" y="43"/>
                    </a:lnTo>
                    <a:lnTo>
                      <a:pt x="175" y="42"/>
                    </a:lnTo>
                    <a:lnTo>
                      <a:pt x="161" y="42"/>
                    </a:lnTo>
                    <a:lnTo>
                      <a:pt x="146" y="42"/>
                    </a:lnTo>
                    <a:lnTo>
                      <a:pt x="131" y="41"/>
                    </a:lnTo>
                    <a:lnTo>
                      <a:pt x="117" y="41"/>
                    </a:lnTo>
                    <a:lnTo>
                      <a:pt x="102" y="41"/>
                    </a:lnTo>
                    <a:lnTo>
                      <a:pt x="87" y="40"/>
                    </a:lnTo>
                    <a:lnTo>
                      <a:pt x="74" y="40"/>
                    </a:lnTo>
                    <a:lnTo>
                      <a:pt x="59" y="39"/>
                    </a:lnTo>
                    <a:lnTo>
                      <a:pt x="44" y="39"/>
                    </a:lnTo>
                    <a:lnTo>
                      <a:pt x="29" y="39"/>
                    </a:lnTo>
                    <a:lnTo>
                      <a:pt x="15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0" name="Freeform 154"/>
              <p:cNvSpPr>
                <a:spLocks/>
              </p:cNvSpPr>
              <p:nvPr/>
            </p:nvSpPr>
            <p:spPr bwMode="auto">
              <a:xfrm flipH="1">
                <a:off x="2890" y="2877"/>
                <a:ext cx="146" cy="24"/>
              </a:xfrm>
              <a:custGeom>
                <a:avLst/>
                <a:gdLst>
                  <a:gd name="T0" fmla="*/ 1 w 292"/>
                  <a:gd name="T1" fmla="*/ 2 h 47"/>
                  <a:gd name="T2" fmla="*/ 1 w 292"/>
                  <a:gd name="T3" fmla="*/ 1 h 47"/>
                  <a:gd name="T4" fmla="*/ 1 w 292"/>
                  <a:gd name="T5" fmla="*/ 1 h 47"/>
                  <a:gd name="T6" fmla="*/ 1 w 292"/>
                  <a:gd name="T7" fmla="*/ 1 h 47"/>
                  <a:gd name="T8" fmla="*/ 0 w 292"/>
                  <a:gd name="T9" fmla="*/ 1 h 47"/>
                  <a:gd name="T10" fmla="*/ 1 w 292"/>
                  <a:gd name="T11" fmla="*/ 1 h 47"/>
                  <a:gd name="T12" fmla="*/ 1 w 292"/>
                  <a:gd name="T13" fmla="*/ 1 h 47"/>
                  <a:gd name="T14" fmla="*/ 1 w 292"/>
                  <a:gd name="T15" fmla="*/ 1 h 47"/>
                  <a:gd name="T16" fmla="*/ 1 w 292"/>
                  <a:gd name="T17" fmla="*/ 1 h 47"/>
                  <a:gd name="T18" fmla="*/ 2 w 292"/>
                  <a:gd name="T19" fmla="*/ 1 h 47"/>
                  <a:gd name="T20" fmla="*/ 2 w 292"/>
                  <a:gd name="T21" fmla="*/ 1 h 47"/>
                  <a:gd name="T22" fmla="*/ 3 w 292"/>
                  <a:gd name="T23" fmla="*/ 1 h 47"/>
                  <a:gd name="T24" fmla="*/ 3 w 292"/>
                  <a:gd name="T25" fmla="*/ 1 h 47"/>
                  <a:gd name="T26" fmla="*/ 5 w 292"/>
                  <a:gd name="T27" fmla="*/ 1 h 47"/>
                  <a:gd name="T28" fmla="*/ 5 w 292"/>
                  <a:gd name="T29" fmla="*/ 1 h 47"/>
                  <a:gd name="T30" fmla="*/ 5 w 292"/>
                  <a:gd name="T31" fmla="*/ 1 h 47"/>
                  <a:gd name="T32" fmla="*/ 5 w 292"/>
                  <a:gd name="T33" fmla="*/ 1 h 47"/>
                  <a:gd name="T34" fmla="*/ 6 w 292"/>
                  <a:gd name="T35" fmla="*/ 1 h 47"/>
                  <a:gd name="T36" fmla="*/ 6 w 292"/>
                  <a:gd name="T37" fmla="*/ 1 h 47"/>
                  <a:gd name="T38" fmla="*/ 7 w 292"/>
                  <a:gd name="T39" fmla="*/ 1 h 47"/>
                  <a:gd name="T40" fmla="*/ 7 w 292"/>
                  <a:gd name="T41" fmla="*/ 1 h 47"/>
                  <a:gd name="T42" fmla="*/ 7 w 292"/>
                  <a:gd name="T43" fmla="*/ 1 h 47"/>
                  <a:gd name="T44" fmla="*/ 7 w 292"/>
                  <a:gd name="T45" fmla="*/ 1 h 47"/>
                  <a:gd name="T46" fmla="*/ 7 w 292"/>
                  <a:gd name="T47" fmla="*/ 1 h 47"/>
                  <a:gd name="T48" fmla="*/ 9 w 292"/>
                  <a:gd name="T49" fmla="*/ 1 h 47"/>
                  <a:gd name="T50" fmla="*/ 9 w 292"/>
                  <a:gd name="T51" fmla="*/ 1 h 47"/>
                  <a:gd name="T52" fmla="*/ 9 w 292"/>
                  <a:gd name="T53" fmla="*/ 1 h 47"/>
                  <a:gd name="T54" fmla="*/ 9 w 292"/>
                  <a:gd name="T55" fmla="*/ 1 h 47"/>
                  <a:gd name="T56" fmla="*/ 9 w 292"/>
                  <a:gd name="T57" fmla="*/ 0 h 47"/>
                  <a:gd name="T58" fmla="*/ 9 w 292"/>
                  <a:gd name="T59" fmla="*/ 1 h 47"/>
                  <a:gd name="T60" fmla="*/ 9 w 292"/>
                  <a:gd name="T61" fmla="*/ 1 h 47"/>
                  <a:gd name="T62" fmla="*/ 9 w 292"/>
                  <a:gd name="T63" fmla="*/ 1 h 47"/>
                  <a:gd name="T64" fmla="*/ 9 w 292"/>
                  <a:gd name="T65" fmla="*/ 1 h 47"/>
                  <a:gd name="T66" fmla="*/ 9 w 292"/>
                  <a:gd name="T67" fmla="*/ 1 h 47"/>
                  <a:gd name="T68" fmla="*/ 9 w 292"/>
                  <a:gd name="T69" fmla="*/ 2 h 47"/>
                  <a:gd name="T70" fmla="*/ 9 w 292"/>
                  <a:gd name="T71" fmla="*/ 2 h 47"/>
                  <a:gd name="T72" fmla="*/ 9 w 292"/>
                  <a:gd name="T73" fmla="*/ 2 h 47"/>
                  <a:gd name="T74" fmla="*/ 9 w 292"/>
                  <a:gd name="T75" fmla="*/ 2 h 47"/>
                  <a:gd name="T76" fmla="*/ 9 w 292"/>
                  <a:gd name="T77" fmla="*/ 2 h 47"/>
                  <a:gd name="T78" fmla="*/ 9 w 292"/>
                  <a:gd name="T79" fmla="*/ 2 h 47"/>
                  <a:gd name="T80" fmla="*/ 9 w 292"/>
                  <a:gd name="T81" fmla="*/ 2 h 47"/>
                  <a:gd name="T82" fmla="*/ 7 w 292"/>
                  <a:gd name="T83" fmla="*/ 2 h 47"/>
                  <a:gd name="T84" fmla="*/ 7 w 292"/>
                  <a:gd name="T85" fmla="*/ 2 h 47"/>
                  <a:gd name="T86" fmla="*/ 7 w 292"/>
                  <a:gd name="T87" fmla="*/ 2 h 47"/>
                  <a:gd name="T88" fmla="*/ 7 w 292"/>
                  <a:gd name="T89" fmla="*/ 2 h 47"/>
                  <a:gd name="T90" fmla="*/ 6 w 292"/>
                  <a:gd name="T91" fmla="*/ 2 h 47"/>
                  <a:gd name="T92" fmla="*/ 6 w 292"/>
                  <a:gd name="T93" fmla="*/ 2 h 47"/>
                  <a:gd name="T94" fmla="*/ 5 w 292"/>
                  <a:gd name="T95" fmla="*/ 2 h 47"/>
                  <a:gd name="T96" fmla="*/ 5 w 292"/>
                  <a:gd name="T97" fmla="*/ 2 h 47"/>
                  <a:gd name="T98" fmla="*/ 5 w 292"/>
                  <a:gd name="T99" fmla="*/ 2 h 47"/>
                  <a:gd name="T100" fmla="*/ 5 w 292"/>
                  <a:gd name="T101" fmla="*/ 2 h 47"/>
                  <a:gd name="T102" fmla="*/ 5 w 292"/>
                  <a:gd name="T103" fmla="*/ 2 h 47"/>
                  <a:gd name="T104" fmla="*/ 3 w 292"/>
                  <a:gd name="T105" fmla="*/ 2 h 47"/>
                  <a:gd name="T106" fmla="*/ 3 w 292"/>
                  <a:gd name="T107" fmla="*/ 2 h 47"/>
                  <a:gd name="T108" fmla="*/ 2 w 292"/>
                  <a:gd name="T109" fmla="*/ 2 h 47"/>
                  <a:gd name="T110" fmla="*/ 2 w 292"/>
                  <a:gd name="T111" fmla="*/ 2 h 47"/>
                  <a:gd name="T112" fmla="*/ 1 w 292"/>
                  <a:gd name="T113" fmla="*/ 2 h 47"/>
                  <a:gd name="T114" fmla="*/ 1 w 292"/>
                  <a:gd name="T115" fmla="*/ 2 h 47"/>
                  <a:gd name="T116" fmla="*/ 1 w 292"/>
                  <a:gd name="T117" fmla="*/ 2 h 47"/>
                  <a:gd name="T118" fmla="*/ 1 w 292"/>
                  <a:gd name="T119" fmla="*/ 2 h 47"/>
                  <a:gd name="T120" fmla="*/ 1 w 292"/>
                  <a:gd name="T121" fmla="*/ 2 h 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2"/>
                  <a:gd name="T184" fmla="*/ 0 h 47"/>
                  <a:gd name="T185" fmla="*/ 292 w 292"/>
                  <a:gd name="T186" fmla="*/ 47 h 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2" h="47">
                    <a:moveTo>
                      <a:pt x="2" y="33"/>
                    </a:moveTo>
                    <a:lnTo>
                      <a:pt x="1" y="26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9"/>
                    </a:lnTo>
                    <a:lnTo>
                      <a:pt x="45" y="10"/>
                    </a:lnTo>
                    <a:lnTo>
                      <a:pt x="60" y="11"/>
                    </a:lnTo>
                    <a:lnTo>
                      <a:pt x="75" y="12"/>
                    </a:lnTo>
                    <a:lnTo>
                      <a:pt x="90" y="13"/>
                    </a:lnTo>
                    <a:lnTo>
                      <a:pt x="105" y="14"/>
                    </a:lnTo>
                    <a:lnTo>
                      <a:pt x="121" y="16"/>
                    </a:lnTo>
                    <a:lnTo>
                      <a:pt x="136" y="17"/>
                    </a:lnTo>
                    <a:lnTo>
                      <a:pt x="151" y="18"/>
                    </a:lnTo>
                    <a:lnTo>
                      <a:pt x="166" y="19"/>
                    </a:lnTo>
                    <a:lnTo>
                      <a:pt x="181" y="20"/>
                    </a:lnTo>
                    <a:lnTo>
                      <a:pt x="196" y="21"/>
                    </a:lnTo>
                    <a:lnTo>
                      <a:pt x="211" y="23"/>
                    </a:lnTo>
                    <a:lnTo>
                      <a:pt x="226" y="24"/>
                    </a:lnTo>
                    <a:lnTo>
                      <a:pt x="241" y="25"/>
                    </a:lnTo>
                    <a:lnTo>
                      <a:pt x="245" y="21"/>
                    </a:lnTo>
                    <a:lnTo>
                      <a:pt x="250" y="18"/>
                    </a:lnTo>
                    <a:lnTo>
                      <a:pt x="253" y="14"/>
                    </a:lnTo>
                    <a:lnTo>
                      <a:pt x="258" y="12"/>
                    </a:lnTo>
                    <a:lnTo>
                      <a:pt x="263" y="9"/>
                    </a:lnTo>
                    <a:lnTo>
                      <a:pt x="267" y="5"/>
                    </a:lnTo>
                    <a:lnTo>
                      <a:pt x="272" y="3"/>
                    </a:lnTo>
                    <a:lnTo>
                      <a:pt x="276" y="0"/>
                    </a:lnTo>
                    <a:lnTo>
                      <a:pt x="279" y="6"/>
                    </a:lnTo>
                    <a:lnTo>
                      <a:pt x="281" y="13"/>
                    </a:lnTo>
                    <a:lnTo>
                      <a:pt x="282" y="20"/>
                    </a:lnTo>
                    <a:lnTo>
                      <a:pt x="284" y="27"/>
                    </a:lnTo>
                    <a:lnTo>
                      <a:pt x="287" y="32"/>
                    </a:lnTo>
                    <a:lnTo>
                      <a:pt x="289" y="36"/>
                    </a:lnTo>
                    <a:lnTo>
                      <a:pt x="290" y="42"/>
                    </a:lnTo>
                    <a:lnTo>
                      <a:pt x="292" y="47"/>
                    </a:lnTo>
                    <a:lnTo>
                      <a:pt x="284" y="46"/>
                    </a:lnTo>
                    <a:lnTo>
                      <a:pt x="276" y="44"/>
                    </a:lnTo>
                    <a:lnTo>
                      <a:pt x="269" y="44"/>
                    </a:lnTo>
                    <a:lnTo>
                      <a:pt x="261" y="43"/>
                    </a:lnTo>
                    <a:lnTo>
                      <a:pt x="253" y="42"/>
                    </a:lnTo>
                    <a:lnTo>
                      <a:pt x="245" y="41"/>
                    </a:lnTo>
                    <a:lnTo>
                      <a:pt x="237" y="41"/>
                    </a:lnTo>
                    <a:lnTo>
                      <a:pt x="229" y="40"/>
                    </a:lnTo>
                    <a:lnTo>
                      <a:pt x="215" y="40"/>
                    </a:lnTo>
                    <a:lnTo>
                      <a:pt x="202" y="39"/>
                    </a:lnTo>
                    <a:lnTo>
                      <a:pt x="187" y="39"/>
                    </a:lnTo>
                    <a:lnTo>
                      <a:pt x="173" y="38"/>
                    </a:lnTo>
                    <a:lnTo>
                      <a:pt x="159" y="38"/>
                    </a:lnTo>
                    <a:lnTo>
                      <a:pt x="145" y="38"/>
                    </a:lnTo>
                    <a:lnTo>
                      <a:pt x="130" y="36"/>
                    </a:lnTo>
                    <a:lnTo>
                      <a:pt x="116" y="36"/>
                    </a:lnTo>
                    <a:lnTo>
                      <a:pt x="102" y="36"/>
                    </a:lnTo>
                    <a:lnTo>
                      <a:pt x="87" y="35"/>
                    </a:lnTo>
                    <a:lnTo>
                      <a:pt x="74" y="35"/>
                    </a:lnTo>
                    <a:lnTo>
                      <a:pt x="59" y="34"/>
                    </a:lnTo>
                    <a:lnTo>
                      <a:pt x="45" y="34"/>
                    </a:lnTo>
                    <a:lnTo>
                      <a:pt x="31" y="34"/>
                    </a:lnTo>
                    <a:lnTo>
                      <a:pt x="16" y="33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F9C1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1" name="Freeform 155"/>
              <p:cNvSpPr>
                <a:spLocks/>
              </p:cNvSpPr>
              <p:nvPr/>
            </p:nvSpPr>
            <p:spPr bwMode="auto">
              <a:xfrm flipH="1">
                <a:off x="2891" y="2877"/>
                <a:ext cx="145" cy="22"/>
              </a:xfrm>
              <a:custGeom>
                <a:avLst/>
                <a:gdLst>
                  <a:gd name="T0" fmla="*/ 1 w 290"/>
                  <a:gd name="T1" fmla="*/ 1 h 42"/>
                  <a:gd name="T2" fmla="*/ 0 w 290"/>
                  <a:gd name="T3" fmla="*/ 1 h 42"/>
                  <a:gd name="T4" fmla="*/ 7 w 290"/>
                  <a:gd name="T5" fmla="*/ 1 h 42"/>
                  <a:gd name="T6" fmla="*/ 9 w 290"/>
                  <a:gd name="T7" fmla="*/ 0 h 42"/>
                  <a:gd name="T8" fmla="*/ 9 w 290"/>
                  <a:gd name="T9" fmla="*/ 1 h 42"/>
                  <a:gd name="T10" fmla="*/ 9 w 290"/>
                  <a:gd name="T11" fmla="*/ 2 h 42"/>
                  <a:gd name="T12" fmla="*/ 7 w 290"/>
                  <a:gd name="T13" fmla="*/ 2 h 42"/>
                  <a:gd name="T14" fmla="*/ 1 w 290"/>
                  <a:gd name="T15" fmla="*/ 1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0"/>
                  <a:gd name="T25" fmla="*/ 0 h 42"/>
                  <a:gd name="T26" fmla="*/ 290 w 290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0" h="42">
                    <a:moveTo>
                      <a:pt x="3" y="28"/>
                    </a:moveTo>
                    <a:lnTo>
                      <a:pt x="0" y="6"/>
                    </a:lnTo>
                    <a:lnTo>
                      <a:pt x="241" y="25"/>
                    </a:lnTo>
                    <a:lnTo>
                      <a:pt x="276" y="0"/>
                    </a:lnTo>
                    <a:lnTo>
                      <a:pt x="283" y="25"/>
                    </a:lnTo>
                    <a:lnTo>
                      <a:pt x="290" y="42"/>
                    </a:lnTo>
                    <a:lnTo>
                      <a:pt x="228" y="35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2" name="Freeform 156"/>
              <p:cNvSpPr>
                <a:spLocks/>
              </p:cNvSpPr>
              <p:nvPr/>
            </p:nvSpPr>
            <p:spPr bwMode="auto">
              <a:xfrm flipH="1">
                <a:off x="2961" y="2650"/>
                <a:ext cx="31" cy="31"/>
              </a:xfrm>
              <a:custGeom>
                <a:avLst/>
                <a:gdLst>
                  <a:gd name="T0" fmla="*/ 1 w 62"/>
                  <a:gd name="T1" fmla="*/ 0 h 63"/>
                  <a:gd name="T2" fmla="*/ 2 w 62"/>
                  <a:gd name="T3" fmla="*/ 0 h 63"/>
                  <a:gd name="T4" fmla="*/ 2 w 62"/>
                  <a:gd name="T5" fmla="*/ 0 h 63"/>
                  <a:gd name="T6" fmla="*/ 2 w 62"/>
                  <a:gd name="T7" fmla="*/ 0 h 63"/>
                  <a:gd name="T8" fmla="*/ 2 w 62"/>
                  <a:gd name="T9" fmla="*/ 1 h 63"/>
                  <a:gd name="T10" fmla="*/ 2 w 62"/>
                  <a:gd name="T11" fmla="*/ 1 h 63"/>
                  <a:gd name="T12" fmla="*/ 2 w 62"/>
                  <a:gd name="T13" fmla="*/ 1 h 63"/>
                  <a:gd name="T14" fmla="*/ 2 w 62"/>
                  <a:gd name="T15" fmla="*/ 1 h 63"/>
                  <a:gd name="T16" fmla="*/ 1 w 62"/>
                  <a:gd name="T17" fmla="*/ 1 h 63"/>
                  <a:gd name="T18" fmla="*/ 1 w 62"/>
                  <a:gd name="T19" fmla="*/ 1 h 63"/>
                  <a:gd name="T20" fmla="*/ 1 w 62"/>
                  <a:gd name="T21" fmla="*/ 1 h 63"/>
                  <a:gd name="T22" fmla="*/ 1 w 62"/>
                  <a:gd name="T23" fmla="*/ 1 h 63"/>
                  <a:gd name="T24" fmla="*/ 0 w 62"/>
                  <a:gd name="T25" fmla="*/ 1 h 63"/>
                  <a:gd name="T26" fmla="*/ 1 w 62"/>
                  <a:gd name="T27" fmla="*/ 0 h 63"/>
                  <a:gd name="T28" fmla="*/ 1 w 62"/>
                  <a:gd name="T29" fmla="*/ 0 h 63"/>
                  <a:gd name="T30" fmla="*/ 1 w 62"/>
                  <a:gd name="T31" fmla="*/ 0 h 63"/>
                  <a:gd name="T32" fmla="*/ 1 w 62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3"/>
                  <a:gd name="T53" fmla="*/ 62 w 62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3">
                    <a:moveTo>
                      <a:pt x="31" y="0"/>
                    </a:moveTo>
                    <a:lnTo>
                      <a:pt x="43" y="3"/>
                    </a:lnTo>
                    <a:lnTo>
                      <a:pt x="53" y="10"/>
                    </a:lnTo>
                    <a:lnTo>
                      <a:pt x="60" y="19"/>
                    </a:lnTo>
                    <a:lnTo>
                      <a:pt x="62" y="32"/>
                    </a:lnTo>
                    <a:lnTo>
                      <a:pt x="60" y="44"/>
                    </a:lnTo>
                    <a:lnTo>
                      <a:pt x="53" y="53"/>
                    </a:lnTo>
                    <a:lnTo>
                      <a:pt x="43" y="60"/>
                    </a:lnTo>
                    <a:lnTo>
                      <a:pt x="31" y="63"/>
                    </a:lnTo>
                    <a:lnTo>
                      <a:pt x="18" y="60"/>
                    </a:lnTo>
                    <a:lnTo>
                      <a:pt x="9" y="53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3" name="Freeform 157"/>
              <p:cNvSpPr>
                <a:spLocks/>
              </p:cNvSpPr>
              <p:nvPr/>
            </p:nvSpPr>
            <p:spPr bwMode="auto">
              <a:xfrm flipH="1">
                <a:off x="2966" y="2746"/>
                <a:ext cx="26" cy="25"/>
              </a:xfrm>
              <a:custGeom>
                <a:avLst/>
                <a:gdLst>
                  <a:gd name="T0" fmla="*/ 1 w 51"/>
                  <a:gd name="T1" fmla="*/ 0 h 50"/>
                  <a:gd name="T2" fmla="*/ 2 w 51"/>
                  <a:gd name="T3" fmla="*/ 1 h 50"/>
                  <a:gd name="T4" fmla="*/ 2 w 51"/>
                  <a:gd name="T5" fmla="*/ 1 h 50"/>
                  <a:gd name="T6" fmla="*/ 2 w 51"/>
                  <a:gd name="T7" fmla="*/ 1 h 50"/>
                  <a:gd name="T8" fmla="*/ 2 w 51"/>
                  <a:gd name="T9" fmla="*/ 1 h 50"/>
                  <a:gd name="T10" fmla="*/ 2 w 51"/>
                  <a:gd name="T11" fmla="*/ 2 h 50"/>
                  <a:gd name="T12" fmla="*/ 2 w 51"/>
                  <a:gd name="T13" fmla="*/ 2 h 50"/>
                  <a:gd name="T14" fmla="*/ 2 w 51"/>
                  <a:gd name="T15" fmla="*/ 2 h 50"/>
                  <a:gd name="T16" fmla="*/ 1 w 51"/>
                  <a:gd name="T17" fmla="*/ 2 h 50"/>
                  <a:gd name="T18" fmla="*/ 1 w 51"/>
                  <a:gd name="T19" fmla="*/ 2 h 50"/>
                  <a:gd name="T20" fmla="*/ 1 w 51"/>
                  <a:gd name="T21" fmla="*/ 2 h 50"/>
                  <a:gd name="T22" fmla="*/ 1 w 51"/>
                  <a:gd name="T23" fmla="*/ 2 h 50"/>
                  <a:gd name="T24" fmla="*/ 0 w 51"/>
                  <a:gd name="T25" fmla="*/ 1 h 50"/>
                  <a:gd name="T26" fmla="*/ 1 w 51"/>
                  <a:gd name="T27" fmla="*/ 1 h 50"/>
                  <a:gd name="T28" fmla="*/ 1 w 51"/>
                  <a:gd name="T29" fmla="*/ 1 h 50"/>
                  <a:gd name="T30" fmla="*/ 1 w 51"/>
                  <a:gd name="T31" fmla="*/ 1 h 50"/>
                  <a:gd name="T32" fmla="*/ 1 w 51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0"/>
                  <a:gd name="T53" fmla="*/ 51 w 51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0">
                    <a:moveTo>
                      <a:pt x="25" y="0"/>
                    </a:moveTo>
                    <a:lnTo>
                      <a:pt x="35" y="2"/>
                    </a:lnTo>
                    <a:lnTo>
                      <a:pt x="43" y="7"/>
                    </a:lnTo>
                    <a:lnTo>
                      <a:pt x="49" y="15"/>
                    </a:lnTo>
                    <a:lnTo>
                      <a:pt x="51" y="25"/>
                    </a:lnTo>
                    <a:lnTo>
                      <a:pt x="49" y="34"/>
                    </a:lnTo>
                    <a:lnTo>
                      <a:pt x="43" y="42"/>
                    </a:lnTo>
                    <a:lnTo>
                      <a:pt x="35" y="48"/>
                    </a:lnTo>
                    <a:lnTo>
                      <a:pt x="25" y="50"/>
                    </a:lnTo>
                    <a:lnTo>
                      <a:pt x="16" y="48"/>
                    </a:lnTo>
                    <a:lnTo>
                      <a:pt x="8" y="42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8" y="7"/>
                    </a:lnTo>
                    <a:lnTo>
                      <a:pt x="16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4" name="Freeform 158"/>
              <p:cNvSpPr>
                <a:spLocks/>
              </p:cNvSpPr>
              <p:nvPr/>
            </p:nvSpPr>
            <p:spPr bwMode="auto">
              <a:xfrm flipH="1">
                <a:off x="2964" y="2654"/>
                <a:ext cx="24" cy="24"/>
              </a:xfrm>
              <a:custGeom>
                <a:avLst/>
                <a:gdLst>
                  <a:gd name="T0" fmla="*/ 1 w 47"/>
                  <a:gd name="T1" fmla="*/ 0 h 49"/>
                  <a:gd name="T2" fmla="*/ 1 w 47"/>
                  <a:gd name="T3" fmla="*/ 0 h 49"/>
                  <a:gd name="T4" fmla="*/ 2 w 47"/>
                  <a:gd name="T5" fmla="*/ 0 h 49"/>
                  <a:gd name="T6" fmla="*/ 2 w 47"/>
                  <a:gd name="T7" fmla="*/ 0 h 49"/>
                  <a:gd name="T8" fmla="*/ 2 w 47"/>
                  <a:gd name="T9" fmla="*/ 0 h 49"/>
                  <a:gd name="T10" fmla="*/ 2 w 47"/>
                  <a:gd name="T11" fmla="*/ 1 h 49"/>
                  <a:gd name="T12" fmla="*/ 2 w 47"/>
                  <a:gd name="T13" fmla="*/ 1 h 49"/>
                  <a:gd name="T14" fmla="*/ 1 w 47"/>
                  <a:gd name="T15" fmla="*/ 1 h 49"/>
                  <a:gd name="T16" fmla="*/ 1 w 47"/>
                  <a:gd name="T17" fmla="*/ 1 h 49"/>
                  <a:gd name="T18" fmla="*/ 1 w 47"/>
                  <a:gd name="T19" fmla="*/ 1 h 49"/>
                  <a:gd name="T20" fmla="*/ 1 w 47"/>
                  <a:gd name="T21" fmla="*/ 1 h 49"/>
                  <a:gd name="T22" fmla="*/ 1 w 47"/>
                  <a:gd name="T23" fmla="*/ 1 h 49"/>
                  <a:gd name="T24" fmla="*/ 0 w 47"/>
                  <a:gd name="T25" fmla="*/ 0 h 49"/>
                  <a:gd name="T26" fmla="*/ 1 w 47"/>
                  <a:gd name="T27" fmla="*/ 0 h 49"/>
                  <a:gd name="T28" fmla="*/ 1 w 47"/>
                  <a:gd name="T29" fmla="*/ 0 h 49"/>
                  <a:gd name="T30" fmla="*/ 1 w 47"/>
                  <a:gd name="T31" fmla="*/ 0 h 49"/>
                  <a:gd name="T32" fmla="*/ 1 w 4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9"/>
                  <a:gd name="T53" fmla="*/ 47 w 4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9">
                    <a:moveTo>
                      <a:pt x="23" y="0"/>
                    </a:moveTo>
                    <a:lnTo>
                      <a:pt x="32" y="3"/>
                    </a:lnTo>
                    <a:lnTo>
                      <a:pt x="40" y="7"/>
                    </a:lnTo>
                    <a:lnTo>
                      <a:pt x="45" y="15"/>
                    </a:lnTo>
                    <a:lnTo>
                      <a:pt x="47" y="25"/>
                    </a:lnTo>
                    <a:lnTo>
                      <a:pt x="45" y="34"/>
                    </a:lnTo>
                    <a:lnTo>
                      <a:pt x="40" y="42"/>
                    </a:lnTo>
                    <a:lnTo>
                      <a:pt x="32" y="46"/>
                    </a:lnTo>
                    <a:lnTo>
                      <a:pt x="23" y="49"/>
                    </a:lnTo>
                    <a:lnTo>
                      <a:pt x="14" y="46"/>
                    </a:lnTo>
                    <a:lnTo>
                      <a:pt x="7" y="42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7" y="7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5" name="Freeform 159"/>
              <p:cNvSpPr>
                <a:spLocks/>
              </p:cNvSpPr>
              <p:nvPr/>
            </p:nvSpPr>
            <p:spPr bwMode="auto">
              <a:xfrm flipH="1">
                <a:off x="2969" y="2749"/>
                <a:ext cx="20" cy="19"/>
              </a:xfrm>
              <a:custGeom>
                <a:avLst/>
                <a:gdLst>
                  <a:gd name="T0" fmla="*/ 0 w 41"/>
                  <a:gd name="T1" fmla="*/ 0 h 40"/>
                  <a:gd name="T2" fmla="*/ 0 w 41"/>
                  <a:gd name="T3" fmla="*/ 0 h 40"/>
                  <a:gd name="T4" fmla="*/ 1 w 41"/>
                  <a:gd name="T5" fmla="*/ 0 h 40"/>
                  <a:gd name="T6" fmla="*/ 1 w 41"/>
                  <a:gd name="T7" fmla="*/ 0 h 40"/>
                  <a:gd name="T8" fmla="*/ 1 w 41"/>
                  <a:gd name="T9" fmla="*/ 0 h 40"/>
                  <a:gd name="T10" fmla="*/ 1 w 41"/>
                  <a:gd name="T11" fmla="*/ 0 h 40"/>
                  <a:gd name="T12" fmla="*/ 1 w 41"/>
                  <a:gd name="T13" fmla="*/ 1 h 40"/>
                  <a:gd name="T14" fmla="*/ 0 w 41"/>
                  <a:gd name="T15" fmla="*/ 1 h 40"/>
                  <a:gd name="T16" fmla="*/ 0 w 41"/>
                  <a:gd name="T17" fmla="*/ 1 h 40"/>
                  <a:gd name="T18" fmla="*/ 0 w 41"/>
                  <a:gd name="T19" fmla="*/ 1 h 40"/>
                  <a:gd name="T20" fmla="*/ 0 w 41"/>
                  <a:gd name="T21" fmla="*/ 1 h 40"/>
                  <a:gd name="T22" fmla="*/ 0 w 41"/>
                  <a:gd name="T23" fmla="*/ 0 h 40"/>
                  <a:gd name="T24" fmla="*/ 0 w 41"/>
                  <a:gd name="T25" fmla="*/ 0 h 40"/>
                  <a:gd name="T26" fmla="*/ 0 w 41"/>
                  <a:gd name="T27" fmla="*/ 0 h 40"/>
                  <a:gd name="T28" fmla="*/ 0 w 41"/>
                  <a:gd name="T29" fmla="*/ 0 h 40"/>
                  <a:gd name="T30" fmla="*/ 0 w 41"/>
                  <a:gd name="T31" fmla="*/ 0 h 40"/>
                  <a:gd name="T32" fmla="*/ 0 w 41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0"/>
                  <a:gd name="T53" fmla="*/ 41 w 41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0">
                    <a:moveTo>
                      <a:pt x="21" y="0"/>
                    </a:moveTo>
                    <a:lnTo>
                      <a:pt x="28" y="2"/>
                    </a:lnTo>
                    <a:lnTo>
                      <a:pt x="35" y="6"/>
                    </a:lnTo>
                    <a:lnTo>
                      <a:pt x="40" y="13"/>
                    </a:lnTo>
                    <a:lnTo>
                      <a:pt x="41" y="20"/>
                    </a:lnTo>
                    <a:lnTo>
                      <a:pt x="40" y="28"/>
                    </a:lnTo>
                    <a:lnTo>
                      <a:pt x="35" y="34"/>
                    </a:lnTo>
                    <a:lnTo>
                      <a:pt x="28" y="39"/>
                    </a:lnTo>
                    <a:lnTo>
                      <a:pt x="21" y="40"/>
                    </a:lnTo>
                    <a:lnTo>
                      <a:pt x="13" y="39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6" name="Freeform 160"/>
              <p:cNvSpPr>
                <a:spLocks/>
              </p:cNvSpPr>
              <p:nvPr/>
            </p:nvSpPr>
            <p:spPr bwMode="auto">
              <a:xfrm flipH="1">
                <a:off x="2967" y="2655"/>
                <a:ext cx="19" cy="19"/>
              </a:xfrm>
              <a:custGeom>
                <a:avLst/>
                <a:gdLst>
                  <a:gd name="T0" fmla="*/ 1 w 38"/>
                  <a:gd name="T1" fmla="*/ 0 h 38"/>
                  <a:gd name="T2" fmla="*/ 1 w 38"/>
                  <a:gd name="T3" fmla="*/ 1 h 38"/>
                  <a:gd name="T4" fmla="*/ 1 w 38"/>
                  <a:gd name="T5" fmla="*/ 1 h 38"/>
                  <a:gd name="T6" fmla="*/ 1 w 38"/>
                  <a:gd name="T7" fmla="*/ 1 h 38"/>
                  <a:gd name="T8" fmla="*/ 1 w 38"/>
                  <a:gd name="T9" fmla="*/ 1 h 38"/>
                  <a:gd name="T10" fmla="*/ 1 w 38"/>
                  <a:gd name="T11" fmla="*/ 1 h 38"/>
                  <a:gd name="T12" fmla="*/ 1 w 38"/>
                  <a:gd name="T13" fmla="*/ 1 h 38"/>
                  <a:gd name="T14" fmla="*/ 1 w 38"/>
                  <a:gd name="T15" fmla="*/ 1 h 38"/>
                  <a:gd name="T16" fmla="*/ 1 w 38"/>
                  <a:gd name="T17" fmla="*/ 1 h 38"/>
                  <a:gd name="T18" fmla="*/ 1 w 38"/>
                  <a:gd name="T19" fmla="*/ 1 h 38"/>
                  <a:gd name="T20" fmla="*/ 1 w 38"/>
                  <a:gd name="T21" fmla="*/ 1 h 38"/>
                  <a:gd name="T22" fmla="*/ 1 w 38"/>
                  <a:gd name="T23" fmla="*/ 1 h 38"/>
                  <a:gd name="T24" fmla="*/ 0 w 38"/>
                  <a:gd name="T25" fmla="*/ 1 h 38"/>
                  <a:gd name="T26" fmla="*/ 1 w 38"/>
                  <a:gd name="T27" fmla="*/ 1 h 38"/>
                  <a:gd name="T28" fmla="*/ 1 w 38"/>
                  <a:gd name="T29" fmla="*/ 1 h 38"/>
                  <a:gd name="T30" fmla="*/ 1 w 38"/>
                  <a:gd name="T31" fmla="*/ 1 h 38"/>
                  <a:gd name="T32" fmla="*/ 1 w 38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19" y="0"/>
                    </a:moveTo>
                    <a:lnTo>
                      <a:pt x="25" y="1"/>
                    </a:lnTo>
                    <a:lnTo>
                      <a:pt x="32" y="6"/>
                    </a:lnTo>
                    <a:lnTo>
                      <a:pt x="37" y="12"/>
                    </a:lnTo>
                    <a:lnTo>
                      <a:pt x="38" y="19"/>
                    </a:lnTo>
                    <a:lnTo>
                      <a:pt x="37" y="26"/>
                    </a:lnTo>
                    <a:lnTo>
                      <a:pt x="32" y="32"/>
                    </a:lnTo>
                    <a:lnTo>
                      <a:pt x="25" y="37"/>
                    </a:lnTo>
                    <a:lnTo>
                      <a:pt x="19" y="38"/>
                    </a:lnTo>
                    <a:lnTo>
                      <a:pt x="12" y="37"/>
                    </a:lnTo>
                    <a:lnTo>
                      <a:pt x="6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7" name="Freeform 161"/>
              <p:cNvSpPr>
                <a:spLocks/>
              </p:cNvSpPr>
              <p:nvPr/>
            </p:nvSpPr>
            <p:spPr bwMode="auto">
              <a:xfrm flipH="1">
                <a:off x="2972" y="2750"/>
                <a:ext cx="14" cy="15"/>
              </a:xfrm>
              <a:custGeom>
                <a:avLst/>
                <a:gdLst>
                  <a:gd name="T0" fmla="*/ 0 w 30"/>
                  <a:gd name="T1" fmla="*/ 0 h 31"/>
                  <a:gd name="T2" fmla="*/ 0 w 30"/>
                  <a:gd name="T3" fmla="*/ 0 h 31"/>
                  <a:gd name="T4" fmla="*/ 0 w 30"/>
                  <a:gd name="T5" fmla="*/ 0 h 31"/>
                  <a:gd name="T6" fmla="*/ 0 w 30"/>
                  <a:gd name="T7" fmla="*/ 0 h 31"/>
                  <a:gd name="T8" fmla="*/ 0 w 30"/>
                  <a:gd name="T9" fmla="*/ 0 h 31"/>
                  <a:gd name="T10" fmla="*/ 0 w 30"/>
                  <a:gd name="T11" fmla="*/ 0 h 31"/>
                  <a:gd name="T12" fmla="*/ 0 w 30"/>
                  <a:gd name="T13" fmla="*/ 0 h 31"/>
                  <a:gd name="T14" fmla="*/ 0 w 30"/>
                  <a:gd name="T15" fmla="*/ 0 h 31"/>
                  <a:gd name="T16" fmla="*/ 0 w 30"/>
                  <a:gd name="T17" fmla="*/ 0 h 31"/>
                  <a:gd name="T18" fmla="*/ 0 w 30"/>
                  <a:gd name="T19" fmla="*/ 0 h 31"/>
                  <a:gd name="T20" fmla="*/ 0 w 30"/>
                  <a:gd name="T21" fmla="*/ 0 h 31"/>
                  <a:gd name="T22" fmla="*/ 0 w 30"/>
                  <a:gd name="T23" fmla="*/ 0 h 31"/>
                  <a:gd name="T24" fmla="*/ 0 w 30"/>
                  <a:gd name="T25" fmla="*/ 0 h 31"/>
                  <a:gd name="T26" fmla="*/ 0 w 30"/>
                  <a:gd name="T27" fmla="*/ 0 h 31"/>
                  <a:gd name="T28" fmla="*/ 0 w 30"/>
                  <a:gd name="T29" fmla="*/ 0 h 31"/>
                  <a:gd name="T30" fmla="*/ 0 w 30"/>
                  <a:gd name="T31" fmla="*/ 0 h 31"/>
                  <a:gd name="T32" fmla="*/ 0 w 3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1"/>
                  <a:gd name="T53" fmla="*/ 30 w 30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1">
                    <a:moveTo>
                      <a:pt x="15" y="0"/>
                    </a:moveTo>
                    <a:lnTo>
                      <a:pt x="21" y="1"/>
                    </a:lnTo>
                    <a:lnTo>
                      <a:pt x="25" y="4"/>
                    </a:lnTo>
                    <a:lnTo>
                      <a:pt x="29" y="9"/>
                    </a:lnTo>
                    <a:lnTo>
                      <a:pt x="30" y="16"/>
                    </a:lnTo>
                    <a:lnTo>
                      <a:pt x="29" y="22"/>
                    </a:lnTo>
                    <a:lnTo>
                      <a:pt x="25" y="26"/>
                    </a:lnTo>
                    <a:lnTo>
                      <a:pt x="21" y="30"/>
                    </a:lnTo>
                    <a:lnTo>
                      <a:pt x="15" y="31"/>
                    </a:lnTo>
                    <a:lnTo>
                      <a:pt x="9" y="30"/>
                    </a:lnTo>
                    <a:lnTo>
                      <a:pt x="5" y="26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8" name="Freeform 162"/>
              <p:cNvSpPr>
                <a:spLocks/>
              </p:cNvSpPr>
              <p:nvPr/>
            </p:nvSpPr>
            <p:spPr bwMode="auto">
              <a:xfrm flipH="1">
                <a:off x="2975" y="2657"/>
                <a:ext cx="12" cy="12"/>
              </a:xfrm>
              <a:custGeom>
                <a:avLst/>
                <a:gdLst>
                  <a:gd name="T0" fmla="*/ 1 w 24"/>
                  <a:gd name="T1" fmla="*/ 0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1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1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0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3" y="0"/>
                    </a:moveTo>
                    <a:lnTo>
                      <a:pt x="17" y="1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4" y="13"/>
                    </a:lnTo>
                    <a:lnTo>
                      <a:pt x="23" y="18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4"/>
                    </a:lnTo>
                    <a:lnTo>
                      <a:pt x="8" y="23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8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9" name="Freeform 163"/>
              <p:cNvSpPr>
                <a:spLocks/>
              </p:cNvSpPr>
              <p:nvPr/>
            </p:nvSpPr>
            <p:spPr bwMode="auto">
              <a:xfrm flipH="1">
                <a:off x="2978" y="2752"/>
                <a:ext cx="10" cy="9"/>
              </a:xfrm>
              <a:custGeom>
                <a:avLst/>
                <a:gdLst>
                  <a:gd name="T0" fmla="*/ 1 w 19"/>
                  <a:gd name="T1" fmla="*/ 0 h 20"/>
                  <a:gd name="T2" fmla="*/ 1 w 19"/>
                  <a:gd name="T3" fmla="*/ 0 h 20"/>
                  <a:gd name="T4" fmla="*/ 1 w 19"/>
                  <a:gd name="T5" fmla="*/ 0 h 20"/>
                  <a:gd name="T6" fmla="*/ 1 w 19"/>
                  <a:gd name="T7" fmla="*/ 0 h 20"/>
                  <a:gd name="T8" fmla="*/ 1 w 19"/>
                  <a:gd name="T9" fmla="*/ 0 h 20"/>
                  <a:gd name="T10" fmla="*/ 1 w 19"/>
                  <a:gd name="T11" fmla="*/ 0 h 20"/>
                  <a:gd name="T12" fmla="*/ 1 w 19"/>
                  <a:gd name="T13" fmla="*/ 0 h 20"/>
                  <a:gd name="T14" fmla="*/ 1 w 19"/>
                  <a:gd name="T15" fmla="*/ 0 h 20"/>
                  <a:gd name="T16" fmla="*/ 1 w 19"/>
                  <a:gd name="T17" fmla="*/ 0 h 20"/>
                  <a:gd name="T18" fmla="*/ 1 w 19"/>
                  <a:gd name="T19" fmla="*/ 0 h 20"/>
                  <a:gd name="T20" fmla="*/ 1 w 19"/>
                  <a:gd name="T21" fmla="*/ 0 h 20"/>
                  <a:gd name="T22" fmla="*/ 1 w 19"/>
                  <a:gd name="T23" fmla="*/ 0 h 20"/>
                  <a:gd name="T24" fmla="*/ 0 w 19"/>
                  <a:gd name="T25" fmla="*/ 0 h 20"/>
                  <a:gd name="T26" fmla="*/ 1 w 19"/>
                  <a:gd name="T27" fmla="*/ 0 h 20"/>
                  <a:gd name="T28" fmla="*/ 1 w 19"/>
                  <a:gd name="T29" fmla="*/ 0 h 20"/>
                  <a:gd name="T30" fmla="*/ 1 w 19"/>
                  <a:gd name="T31" fmla="*/ 0 h 20"/>
                  <a:gd name="T32" fmla="*/ 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0" y="0"/>
                    </a:moveTo>
                    <a:lnTo>
                      <a:pt x="14" y="1"/>
                    </a:lnTo>
                    <a:lnTo>
                      <a:pt x="17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4"/>
                    </a:lnTo>
                    <a:lnTo>
                      <a:pt x="17" y="16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0" name="Freeform 164"/>
              <p:cNvSpPr>
                <a:spLocks/>
              </p:cNvSpPr>
              <p:nvPr/>
            </p:nvSpPr>
            <p:spPr bwMode="auto">
              <a:xfrm flipH="1">
                <a:off x="2893" y="2680"/>
                <a:ext cx="9" cy="205"/>
              </a:xfrm>
              <a:custGeom>
                <a:avLst/>
                <a:gdLst>
                  <a:gd name="T0" fmla="*/ 0 w 20"/>
                  <a:gd name="T1" fmla="*/ 0 h 412"/>
                  <a:gd name="T2" fmla="*/ 0 w 20"/>
                  <a:gd name="T3" fmla="*/ 11 h 412"/>
                  <a:gd name="T4" fmla="*/ 0 w 20"/>
                  <a:gd name="T5" fmla="*/ 12 h 412"/>
                  <a:gd name="T6" fmla="*/ 0 w 20"/>
                  <a:gd name="T7" fmla="*/ 0 h 412"/>
                  <a:gd name="T8" fmla="*/ 0 w 20"/>
                  <a:gd name="T9" fmla="*/ 0 h 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2"/>
                  <a:gd name="T17" fmla="*/ 20 w 20"/>
                  <a:gd name="T18" fmla="*/ 412 h 4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2">
                    <a:moveTo>
                      <a:pt x="0" y="12"/>
                    </a:moveTo>
                    <a:lnTo>
                      <a:pt x="0" y="384"/>
                    </a:lnTo>
                    <a:lnTo>
                      <a:pt x="20" y="412"/>
                    </a:lnTo>
                    <a:lnTo>
                      <a:pt x="2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1" name="Freeform 165"/>
              <p:cNvSpPr>
                <a:spLocks/>
              </p:cNvSpPr>
              <p:nvPr/>
            </p:nvSpPr>
            <p:spPr bwMode="auto">
              <a:xfrm flipH="1">
                <a:off x="2878" y="2344"/>
                <a:ext cx="161" cy="30"/>
              </a:xfrm>
              <a:custGeom>
                <a:avLst/>
                <a:gdLst>
                  <a:gd name="T0" fmla="*/ 0 w 324"/>
                  <a:gd name="T1" fmla="*/ 1 h 59"/>
                  <a:gd name="T2" fmla="*/ 0 w 324"/>
                  <a:gd name="T3" fmla="*/ 2 h 59"/>
                  <a:gd name="T4" fmla="*/ 10 w 324"/>
                  <a:gd name="T5" fmla="*/ 2 h 59"/>
                  <a:gd name="T6" fmla="*/ 10 w 324"/>
                  <a:gd name="T7" fmla="*/ 0 h 59"/>
                  <a:gd name="T8" fmla="*/ 0 w 324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59"/>
                  <a:gd name="T17" fmla="*/ 324 w 32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59">
                    <a:moveTo>
                      <a:pt x="0" y="11"/>
                    </a:moveTo>
                    <a:lnTo>
                      <a:pt x="0" y="59"/>
                    </a:lnTo>
                    <a:lnTo>
                      <a:pt x="324" y="51"/>
                    </a:lnTo>
                    <a:lnTo>
                      <a:pt x="32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2" name="Freeform 166"/>
              <p:cNvSpPr>
                <a:spLocks/>
              </p:cNvSpPr>
              <p:nvPr/>
            </p:nvSpPr>
            <p:spPr bwMode="auto">
              <a:xfrm flipH="1">
                <a:off x="2882" y="2348"/>
                <a:ext cx="152" cy="19"/>
              </a:xfrm>
              <a:custGeom>
                <a:avLst/>
                <a:gdLst>
                  <a:gd name="T0" fmla="*/ 0 w 306"/>
                  <a:gd name="T1" fmla="*/ 1 h 37"/>
                  <a:gd name="T2" fmla="*/ 0 w 306"/>
                  <a:gd name="T3" fmla="*/ 2 h 37"/>
                  <a:gd name="T4" fmla="*/ 9 w 306"/>
                  <a:gd name="T5" fmla="*/ 1 h 37"/>
                  <a:gd name="T6" fmla="*/ 9 w 306"/>
                  <a:gd name="T7" fmla="*/ 0 h 37"/>
                  <a:gd name="T8" fmla="*/ 0 w 306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37"/>
                  <a:gd name="T17" fmla="*/ 306 w 30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37">
                    <a:moveTo>
                      <a:pt x="0" y="7"/>
                    </a:moveTo>
                    <a:lnTo>
                      <a:pt x="0" y="37"/>
                    </a:lnTo>
                    <a:lnTo>
                      <a:pt x="306" y="29"/>
                    </a:lnTo>
                    <a:lnTo>
                      <a:pt x="30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3" name="Freeform 167"/>
              <p:cNvSpPr>
                <a:spLocks/>
              </p:cNvSpPr>
              <p:nvPr/>
            </p:nvSpPr>
            <p:spPr bwMode="auto">
              <a:xfrm flipH="1">
                <a:off x="2875" y="2389"/>
                <a:ext cx="173" cy="9"/>
              </a:xfrm>
              <a:custGeom>
                <a:avLst/>
                <a:gdLst>
                  <a:gd name="T0" fmla="*/ 1 w 345"/>
                  <a:gd name="T1" fmla="*/ 0 h 20"/>
                  <a:gd name="T2" fmla="*/ 11 w 345"/>
                  <a:gd name="T3" fmla="*/ 0 h 20"/>
                  <a:gd name="T4" fmla="*/ 11 w 345"/>
                  <a:gd name="T5" fmla="*/ 0 h 20"/>
                  <a:gd name="T6" fmla="*/ 0 w 345"/>
                  <a:gd name="T7" fmla="*/ 0 h 20"/>
                  <a:gd name="T8" fmla="*/ 1 w 34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20"/>
                  <a:gd name="T17" fmla="*/ 345 w 34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20">
                    <a:moveTo>
                      <a:pt x="3" y="8"/>
                    </a:moveTo>
                    <a:lnTo>
                      <a:pt x="345" y="0"/>
                    </a:lnTo>
                    <a:lnTo>
                      <a:pt x="345" y="8"/>
                    </a:lnTo>
                    <a:lnTo>
                      <a:pt x="0" y="2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4" name="Freeform 168"/>
              <p:cNvSpPr>
                <a:spLocks/>
              </p:cNvSpPr>
              <p:nvPr/>
            </p:nvSpPr>
            <p:spPr bwMode="auto">
              <a:xfrm flipH="1">
                <a:off x="2875" y="2451"/>
                <a:ext cx="173" cy="10"/>
              </a:xfrm>
              <a:custGeom>
                <a:avLst/>
                <a:gdLst>
                  <a:gd name="T0" fmla="*/ 1 w 345"/>
                  <a:gd name="T1" fmla="*/ 1 h 19"/>
                  <a:gd name="T2" fmla="*/ 11 w 345"/>
                  <a:gd name="T3" fmla="*/ 0 h 19"/>
                  <a:gd name="T4" fmla="*/ 11 w 345"/>
                  <a:gd name="T5" fmla="*/ 1 h 19"/>
                  <a:gd name="T6" fmla="*/ 0 w 345"/>
                  <a:gd name="T7" fmla="*/ 1 h 19"/>
                  <a:gd name="T8" fmla="*/ 1 w 345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9"/>
                  <a:gd name="T17" fmla="*/ 345 w 34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9">
                    <a:moveTo>
                      <a:pt x="3" y="8"/>
                    </a:moveTo>
                    <a:lnTo>
                      <a:pt x="345" y="0"/>
                    </a:lnTo>
                    <a:lnTo>
                      <a:pt x="345" y="8"/>
                    </a:lnTo>
                    <a:lnTo>
                      <a:pt x="0" y="19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5" name="Freeform 169"/>
              <p:cNvSpPr>
                <a:spLocks/>
              </p:cNvSpPr>
              <p:nvPr/>
            </p:nvSpPr>
            <p:spPr bwMode="auto">
              <a:xfrm flipH="1">
                <a:off x="2875" y="2499"/>
                <a:ext cx="173" cy="10"/>
              </a:xfrm>
              <a:custGeom>
                <a:avLst/>
                <a:gdLst>
                  <a:gd name="T0" fmla="*/ 1 w 345"/>
                  <a:gd name="T1" fmla="*/ 1 h 20"/>
                  <a:gd name="T2" fmla="*/ 11 w 345"/>
                  <a:gd name="T3" fmla="*/ 0 h 20"/>
                  <a:gd name="T4" fmla="*/ 11 w 345"/>
                  <a:gd name="T5" fmla="*/ 1 h 20"/>
                  <a:gd name="T6" fmla="*/ 0 w 345"/>
                  <a:gd name="T7" fmla="*/ 1 h 20"/>
                  <a:gd name="T8" fmla="*/ 1 w 345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20"/>
                  <a:gd name="T17" fmla="*/ 345 w 34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20">
                    <a:moveTo>
                      <a:pt x="3" y="8"/>
                    </a:moveTo>
                    <a:lnTo>
                      <a:pt x="345" y="0"/>
                    </a:lnTo>
                    <a:lnTo>
                      <a:pt x="345" y="8"/>
                    </a:lnTo>
                    <a:lnTo>
                      <a:pt x="0" y="2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6" name="Freeform 170"/>
              <p:cNvSpPr>
                <a:spLocks/>
              </p:cNvSpPr>
              <p:nvPr/>
            </p:nvSpPr>
            <p:spPr bwMode="auto">
              <a:xfrm flipH="1">
                <a:off x="2875" y="2550"/>
                <a:ext cx="173" cy="10"/>
              </a:xfrm>
              <a:custGeom>
                <a:avLst/>
                <a:gdLst>
                  <a:gd name="T0" fmla="*/ 1 w 345"/>
                  <a:gd name="T1" fmla="*/ 1 h 19"/>
                  <a:gd name="T2" fmla="*/ 11 w 345"/>
                  <a:gd name="T3" fmla="*/ 0 h 19"/>
                  <a:gd name="T4" fmla="*/ 11 w 345"/>
                  <a:gd name="T5" fmla="*/ 1 h 19"/>
                  <a:gd name="T6" fmla="*/ 0 w 345"/>
                  <a:gd name="T7" fmla="*/ 1 h 19"/>
                  <a:gd name="T8" fmla="*/ 1 w 345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9"/>
                  <a:gd name="T17" fmla="*/ 345 w 34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9">
                    <a:moveTo>
                      <a:pt x="3" y="8"/>
                    </a:moveTo>
                    <a:lnTo>
                      <a:pt x="345" y="0"/>
                    </a:lnTo>
                    <a:lnTo>
                      <a:pt x="345" y="8"/>
                    </a:lnTo>
                    <a:lnTo>
                      <a:pt x="0" y="19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7" name="Freeform 171"/>
              <p:cNvSpPr>
                <a:spLocks/>
              </p:cNvSpPr>
              <p:nvPr/>
            </p:nvSpPr>
            <p:spPr bwMode="auto">
              <a:xfrm flipH="1">
                <a:off x="3021" y="2375"/>
                <a:ext cx="12" cy="15"/>
              </a:xfrm>
              <a:custGeom>
                <a:avLst/>
                <a:gdLst>
                  <a:gd name="T0" fmla="*/ 1 w 23"/>
                  <a:gd name="T1" fmla="*/ 0 h 30"/>
                  <a:gd name="T2" fmla="*/ 1 w 23"/>
                  <a:gd name="T3" fmla="*/ 1 h 30"/>
                  <a:gd name="T4" fmla="*/ 1 w 23"/>
                  <a:gd name="T5" fmla="*/ 1 h 30"/>
                  <a:gd name="T6" fmla="*/ 1 w 23"/>
                  <a:gd name="T7" fmla="*/ 1 h 30"/>
                  <a:gd name="T8" fmla="*/ 1 w 23"/>
                  <a:gd name="T9" fmla="*/ 1 h 30"/>
                  <a:gd name="T10" fmla="*/ 1 w 23"/>
                  <a:gd name="T11" fmla="*/ 1 h 30"/>
                  <a:gd name="T12" fmla="*/ 1 w 23"/>
                  <a:gd name="T13" fmla="*/ 1 h 30"/>
                  <a:gd name="T14" fmla="*/ 1 w 23"/>
                  <a:gd name="T15" fmla="*/ 1 h 30"/>
                  <a:gd name="T16" fmla="*/ 1 w 23"/>
                  <a:gd name="T17" fmla="*/ 1 h 30"/>
                  <a:gd name="T18" fmla="*/ 1 w 23"/>
                  <a:gd name="T19" fmla="*/ 1 h 30"/>
                  <a:gd name="T20" fmla="*/ 1 w 23"/>
                  <a:gd name="T21" fmla="*/ 1 h 30"/>
                  <a:gd name="T22" fmla="*/ 1 w 23"/>
                  <a:gd name="T23" fmla="*/ 1 h 30"/>
                  <a:gd name="T24" fmla="*/ 0 w 23"/>
                  <a:gd name="T25" fmla="*/ 1 h 30"/>
                  <a:gd name="T26" fmla="*/ 1 w 23"/>
                  <a:gd name="T27" fmla="*/ 1 h 30"/>
                  <a:gd name="T28" fmla="*/ 1 w 23"/>
                  <a:gd name="T29" fmla="*/ 1 h 30"/>
                  <a:gd name="T30" fmla="*/ 1 w 23"/>
                  <a:gd name="T31" fmla="*/ 1 h 30"/>
                  <a:gd name="T32" fmla="*/ 1 w 23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0"/>
                  <a:gd name="T53" fmla="*/ 23 w 23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0">
                    <a:moveTo>
                      <a:pt x="11" y="0"/>
                    </a:moveTo>
                    <a:lnTo>
                      <a:pt x="16" y="2"/>
                    </a:lnTo>
                    <a:lnTo>
                      <a:pt x="19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2" y="21"/>
                    </a:lnTo>
                    <a:lnTo>
                      <a:pt x="19" y="26"/>
                    </a:lnTo>
                    <a:lnTo>
                      <a:pt x="16" y="29"/>
                    </a:lnTo>
                    <a:lnTo>
                      <a:pt x="11" y="30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8" name="Freeform 172"/>
              <p:cNvSpPr>
                <a:spLocks/>
              </p:cNvSpPr>
              <p:nvPr/>
            </p:nvSpPr>
            <p:spPr bwMode="auto">
              <a:xfrm flipH="1">
                <a:off x="2998" y="2375"/>
                <a:ext cx="12" cy="15"/>
              </a:xfrm>
              <a:custGeom>
                <a:avLst/>
                <a:gdLst>
                  <a:gd name="T0" fmla="*/ 1 w 23"/>
                  <a:gd name="T1" fmla="*/ 0 h 30"/>
                  <a:gd name="T2" fmla="*/ 1 w 23"/>
                  <a:gd name="T3" fmla="*/ 1 h 30"/>
                  <a:gd name="T4" fmla="*/ 1 w 23"/>
                  <a:gd name="T5" fmla="*/ 1 h 30"/>
                  <a:gd name="T6" fmla="*/ 1 w 23"/>
                  <a:gd name="T7" fmla="*/ 1 h 30"/>
                  <a:gd name="T8" fmla="*/ 1 w 23"/>
                  <a:gd name="T9" fmla="*/ 1 h 30"/>
                  <a:gd name="T10" fmla="*/ 1 w 23"/>
                  <a:gd name="T11" fmla="*/ 1 h 30"/>
                  <a:gd name="T12" fmla="*/ 1 w 23"/>
                  <a:gd name="T13" fmla="*/ 1 h 30"/>
                  <a:gd name="T14" fmla="*/ 1 w 23"/>
                  <a:gd name="T15" fmla="*/ 1 h 30"/>
                  <a:gd name="T16" fmla="*/ 1 w 23"/>
                  <a:gd name="T17" fmla="*/ 1 h 30"/>
                  <a:gd name="T18" fmla="*/ 1 w 23"/>
                  <a:gd name="T19" fmla="*/ 1 h 30"/>
                  <a:gd name="T20" fmla="*/ 1 w 23"/>
                  <a:gd name="T21" fmla="*/ 1 h 30"/>
                  <a:gd name="T22" fmla="*/ 1 w 23"/>
                  <a:gd name="T23" fmla="*/ 1 h 30"/>
                  <a:gd name="T24" fmla="*/ 0 w 23"/>
                  <a:gd name="T25" fmla="*/ 1 h 30"/>
                  <a:gd name="T26" fmla="*/ 1 w 23"/>
                  <a:gd name="T27" fmla="*/ 1 h 30"/>
                  <a:gd name="T28" fmla="*/ 1 w 23"/>
                  <a:gd name="T29" fmla="*/ 1 h 30"/>
                  <a:gd name="T30" fmla="*/ 1 w 23"/>
                  <a:gd name="T31" fmla="*/ 1 h 30"/>
                  <a:gd name="T32" fmla="*/ 1 w 23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0"/>
                  <a:gd name="T53" fmla="*/ 23 w 23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0">
                    <a:moveTo>
                      <a:pt x="11" y="0"/>
                    </a:moveTo>
                    <a:lnTo>
                      <a:pt x="16" y="2"/>
                    </a:lnTo>
                    <a:lnTo>
                      <a:pt x="20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2" y="21"/>
                    </a:lnTo>
                    <a:lnTo>
                      <a:pt x="20" y="26"/>
                    </a:lnTo>
                    <a:lnTo>
                      <a:pt x="16" y="29"/>
                    </a:lnTo>
                    <a:lnTo>
                      <a:pt x="11" y="30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9" name="Freeform 173"/>
              <p:cNvSpPr>
                <a:spLocks/>
              </p:cNvSpPr>
              <p:nvPr/>
            </p:nvSpPr>
            <p:spPr bwMode="auto">
              <a:xfrm flipH="1">
                <a:off x="2883" y="2372"/>
                <a:ext cx="11" cy="15"/>
              </a:xfrm>
              <a:custGeom>
                <a:avLst/>
                <a:gdLst>
                  <a:gd name="T0" fmla="*/ 0 w 23"/>
                  <a:gd name="T1" fmla="*/ 0 h 30"/>
                  <a:gd name="T2" fmla="*/ 0 w 23"/>
                  <a:gd name="T3" fmla="*/ 1 h 30"/>
                  <a:gd name="T4" fmla="*/ 0 w 23"/>
                  <a:gd name="T5" fmla="*/ 1 h 30"/>
                  <a:gd name="T6" fmla="*/ 0 w 23"/>
                  <a:gd name="T7" fmla="*/ 1 h 30"/>
                  <a:gd name="T8" fmla="*/ 0 w 23"/>
                  <a:gd name="T9" fmla="*/ 1 h 30"/>
                  <a:gd name="T10" fmla="*/ 0 w 23"/>
                  <a:gd name="T11" fmla="*/ 1 h 30"/>
                  <a:gd name="T12" fmla="*/ 0 w 23"/>
                  <a:gd name="T13" fmla="*/ 1 h 30"/>
                  <a:gd name="T14" fmla="*/ 0 w 23"/>
                  <a:gd name="T15" fmla="*/ 1 h 30"/>
                  <a:gd name="T16" fmla="*/ 0 w 23"/>
                  <a:gd name="T17" fmla="*/ 1 h 30"/>
                  <a:gd name="T18" fmla="*/ 0 w 23"/>
                  <a:gd name="T19" fmla="*/ 1 h 30"/>
                  <a:gd name="T20" fmla="*/ 0 w 23"/>
                  <a:gd name="T21" fmla="*/ 1 h 30"/>
                  <a:gd name="T22" fmla="*/ 0 w 23"/>
                  <a:gd name="T23" fmla="*/ 1 h 30"/>
                  <a:gd name="T24" fmla="*/ 0 w 23"/>
                  <a:gd name="T25" fmla="*/ 1 h 30"/>
                  <a:gd name="T26" fmla="*/ 0 w 23"/>
                  <a:gd name="T27" fmla="*/ 1 h 30"/>
                  <a:gd name="T28" fmla="*/ 0 w 23"/>
                  <a:gd name="T29" fmla="*/ 1 h 30"/>
                  <a:gd name="T30" fmla="*/ 0 w 23"/>
                  <a:gd name="T31" fmla="*/ 1 h 30"/>
                  <a:gd name="T32" fmla="*/ 0 w 23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0"/>
                  <a:gd name="T53" fmla="*/ 23 w 23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0">
                    <a:moveTo>
                      <a:pt x="12" y="0"/>
                    </a:moveTo>
                    <a:lnTo>
                      <a:pt x="16" y="1"/>
                    </a:lnTo>
                    <a:lnTo>
                      <a:pt x="20" y="4"/>
                    </a:lnTo>
                    <a:lnTo>
                      <a:pt x="22" y="9"/>
                    </a:lnTo>
                    <a:lnTo>
                      <a:pt x="23" y="15"/>
                    </a:lnTo>
                    <a:lnTo>
                      <a:pt x="22" y="21"/>
                    </a:lnTo>
                    <a:lnTo>
                      <a:pt x="20" y="25"/>
                    </a:lnTo>
                    <a:lnTo>
                      <a:pt x="16" y="29"/>
                    </a:lnTo>
                    <a:lnTo>
                      <a:pt x="12" y="30"/>
                    </a:lnTo>
                    <a:lnTo>
                      <a:pt x="7" y="29"/>
                    </a:lnTo>
                    <a:lnTo>
                      <a:pt x="4" y="25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0" name="Freeform 174"/>
              <p:cNvSpPr>
                <a:spLocks/>
              </p:cNvSpPr>
              <p:nvPr/>
            </p:nvSpPr>
            <p:spPr bwMode="auto">
              <a:xfrm flipH="1">
                <a:off x="2913" y="2374"/>
                <a:ext cx="20" cy="11"/>
              </a:xfrm>
              <a:custGeom>
                <a:avLst/>
                <a:gdLst>
                  <a:gd name="T0" fmla="*/ 1 w 39"/>
                  <a:gd name="T1" fmla="*/ 0 h 22"/>
                  <a:gd name="T2" fmla="*/ 1 w 39"/>
                  <a:gd name="T3" fmla="*/ 1 h 22"/>
                  <a:gd name="T4" fmla="*/ 2 w 39"/>
                  <a:gd name="T5" fmla="*/ 1 h 22"/>
                  <a:gd name="T6" fmla="*/ 2 w 39"/>
                  <a:gd name="T7" fmla="*/ 1 h 22"/>
                  <a:gd name="T8" fmla="*/ 2 w 39"/>
                  <a:gd name="T9" fmla="*/ 1 h 22"/>
                  <a:gd name="T10" fmla="*/ 2 w 39"/>
                  <a:gd name="T11" fmla="*/ 1 h 22"/>
                  <a:gd name="T12" fmla="*/ 2 w 39"/>
                  <a:gd name="T13" fmla="*/ 1 h 22"/>
                  <a:gd name="T14" fmla="*/ 1 w 39"/>
                  <a:gd name="T15" fmla="*/ 1 h 22"/>
                  <a:gd name="T16" fmla="*/ 1 w 39"/>
                  <a:gd name="T17" fmla="*/ 1 h 22"/>
                  <a:gd name="T18" fmla="*/ 1 w 39"/>
                  <a:gd name="T19" fmla="*/ 1 h 22"/>
                  <a:gd name="T20" fmla="*/ 1 w 39"/>
                  <a:gd name="T21" fmla="*/ 1 h 22"/>
                  <a:gd name="T22" fmla="*/ 1 w 39"/>
                  <a:gd name="T23" fmla="*/ 1 h 22"/>
                  <a:gd name="T24" fmla="*/ 0 w 39"/>
                  <a:gd name="T25" fmla="*/ 1 h 22"/>
                  <a:gd name="T26" fmla="*/ 1 w 39"/>
                  <a:gd name="T27" fmla="*/ 1 h 22"/>
                  <a:gd name="T28" fmla="*/ 1 w 39"/>
                  <a:gd name="T29" fmla="*/ 1 h 22"/>
                  <a:gd name="T30" fmla="*/ 1 w 39"/>
                  <a:gd name="T31" fmla="*/ 1 h 22"/>
                  <a:gd name="T32" fmla="*/ 1 w 39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2"/>
                  <a:gd name="T53" fmla="*/ 39 w 3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2">
                    <a:moveTo>
                      <a:pt x="21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39" y="11"/>
                    </a:lnTo>
                    <a:lnTo>
                      <a:pt x="38" y="15"/>
                    </a:lnTo>
                    <a:lnTo>
                      <a:pt x="34" y="19"/>
                    </a:lnTo>
                    <a:lnTo>
                      <a:pt x="28" y="21"/>
                    </a:lnTo>
                    <a:lnTo>
                      <a:pt x="21" y="22"/>
                    </a:lnTo>
                    <a:lnTo>
                      <a:pt x="13" y="21"/>
                    </a:lnTo>
                    <a:lnTo>
                      <a:pt x="6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6" y="4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1" name="Freeform 175"/>
              <p:cNvSpPr>
                <a:spLocks/>
              </p:cNvSpPr>
              <p:nvPr/>
            </p:nvSpPr>
            <p:spPr bwMode="auto">
              <a:xfrm flipH="1">
                <a:off x="3022" y="2376"/>
                <a:ext cx="9" cy="13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1 h 25"/>
                  <a:gd name="T4" fmla="*/ 0 w 19"/>
                  <a:gd name="T5" fmla="*/ 1 h 25"/>
                  <a:gd name="T6" fmla="*/ 0 w 19"/>
                  <a:gd name="T7" fmla="*/ 1 h 25"/>
                  <a:gd name="T8" fmla="*/ 0 w 19"/>
                  <a:gd name="T9" fmla="*/ 1 h 25"/>
                  <a:gd name="T10" fmla="*/ 0 w 19"/>
                  <a:gd name="T11" fmla="*/ 1 h 25"/>
                  <a:gd name="T12" fmla="*/ 0 w 19"/>
                  <a:gd name="T13" fmla="*/ 1 h 25"/>
                  <a:gd name="T14" fmla="*/ 0 w 19"/>
                  <a:gd name="T15" fmla="*/ 1 h 25"/>
                  <a:gd name="T16" fmla="*/ 0 w 19"/>
                  <a:gd name="T17" fmla="*/ 1 h 25"/>
                  <a:gd name="T18" fmla="*/ 0 w 19"/>
                  <a:gd name="T19" fmla="*/ 1 h 25"/>
                  <a:gd name="T20" fmla="*/ 0 w 19"/>
                  <a:gd name="T21" fmla="*/ 1 h 25"/>
                  <a:gd name="T22" fmla="*/ 0 w 19"/>
                  <a:gd name="T23" fmla="*/ 1 h 25"/>
                  <a:gd name="T24" fmla="*/ 0 w 19"/>
                  <a:gd name="T25" fmla="*/ 1 h 25"/>
                  <a:gd name="T26" fmla="*/ 0 w 19"/>
                  <a:gd name="T27" fmla="*/ 1 h 25"/>
                  <a:gd name="T28" fmla="*/ 0 w 19"/>
                  <a:gd name="T29" fmla="*/ 1 h 25"/>
                  <a:gd name="T30" fmla="*/ 0 w 19"/>
                  <a:gd name="T31" fmla="*/ 1 h 25"/>
                  <a:gd name="T32" fmla="*/ 0 w 19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5"/>
                  <a:gd name="T53" fmla="*/ 19 w 19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5">
                    <a:moveTo>
                      <a:pt x="9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17" y="8"/>
                    </a:lnTo>
                    <a:lnTo>
                      <a:pt x="19" y="12"/>
                    </a:lnTo>
                    <a:lnTo>
                      <a:pt x="17" y="17"/>
                    </a:lnTo>
                    <a:lnTo>
                      <a:pt x="16" y="22"/>
                    </a:lnTo>
                    <a:lnTo>
                      <a:pt x="13" y="24"/>
                    </a:lnTo>
                    <a:lnTo>
                      <a:pt x="9" y="25"/>
                    </a:lnTo>
                    <a:lnTo>
                      <a:pt x="6" y="24"/>
                    </a:lnTo>
                    <a:lnTo>
                      <a:pt x="2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3"/>
                    </a:lnTo>
                    <a:lnTo>
                      <a:pt x="6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2" name="Freeform 176"/>
              <p:cNvSpPr>
                <a:spLocks/>
              </p:cNvSpPr>
              <p:nvPr/>
            </p:nvSpPr>
            <p:spPr bwMode="auto">
              <a:xfrm flipH="1">
                <a:off x="2999" y="2376"/>
                <a:ext cx="10" cy="13"/>
              </a:xfrm>
              <a:custGeom>
                <a:avLst/>
                <a:gdLst>
                  <a:gd name="T0" fmla="*/ 1 w 20"/>
                  <a:gd name="T1" fmla="*/ 0 h 25"/>
                  <a:gd name="T2" fmla="*/ 1 w 20"/>
                  <a:gd name="T3" fmla="*/ 1 h 25"/>
                  <a:gd name="T4" fmla="*/ 1 w 20"/>
                  <a:gd name="T5" fmla="*/ 1 h 25"/>
                  <a:gd name="T6" fmla="*/ 1 w 20"/>
                  <a:gd name="T7" fmla="*/ 1 h 25"/>
                  <a:gd name="T8" fmla="*/ 1 w 20"/>
                  <a:gd name="T9" fmla="*/ 1 h 25"/>
                  <a:gd name="T10" fmla="*/ 1 w 20"/>
                  <a:gd name="T11" fmla="*/ 1 h 25"/>
                  <a:gd name="T12" fmla="*/ 1 w 20"/>
                  <a:gd name="T13" fmla="*/ 1 h 25"/>
                  <a:gd name="T14" fmla="*/ 1 w 20"/>
                  <a:gd name="T15" fmla="*/ 1 h 25"/>
                  <a:gd name="T16" fmla="*/ 1 w 20"/>
                  <a:gd name="T17" fmla="*/ 1 h 25"/>
                  <a:gd name="T18" fmla="*/ 1 w 20"/>
                  <a:gd name="T19" fmla="*/ 1 h 25"/>
                  <a:gd name="T20" fmla="*/ 1 w 20"/>
                  <a:gd name="T21" fmla="*/ 1 h 25"/>
                  <a:gd name="T22" fmla="*/ 1 w 20"/>
                  <a:gd name="T23" fmla="*/ 1 h 25"/>
                  <a:gd name="T24" fmla="*/ 0 w 20"/>
                  <a:gd name="T25" fmla="*/ 1 h 25"/>
                  <a:gd name="T26" fmla="*/ 1 w 20"/>
                  <a:gd name="T27" fmla="*/ 1 h 25"/>
                  <a:gd name="T28" fmla="*/ 1 w 20"/>
                  <a:gd name="T29" fmla="*/ 1 h 25"/>
                  <a:gd name="T30" fmla="*/ 1 w 20"/>
                  <a:gd name="T31" fmla="*/ 1 h 25"/>
                  <a:gd name="T32" fmla="*/ 1 w 20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25"/>
                  <a:gd name="T53" fmla="*/ 20 w 20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25">
                    <a:moveTo>
                      <a:pt x="10" y="0"/>
                    </a:moveTo>
                    <a:lnTo>
                      <a:pt x="14" y="1"/>
                    </a:lnTo>
                    <a:lnTo>
                      <a:pt x="17" y="3"/>
                    </a:lnTo>
                    <a:lnTo>
                      <a:pt x="19" y="8"/>
                    </a:lnTo>
                    <a:lnTo>
                      <a:pt x="20" y="12"/>
                    </a:lnTo>
                    <a:lnTo>
                      <a:pt x="19" y="17"/>
                    </a:lnTo>
                    <a:lnTo>
                      <a:pt x="17" y="22"/>
                    </a:lnTo>
                    <a:lnTo>
                      <a:pt x="14" y="24"/>
                    </a:lnTo>
                    <a:lnTo>
                      <a:pt x="10" y="25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3" name="Freeform 177"/>
              <p:cNvSpPr>
                <a:spLocks/>
              </p:cNvSpPr>
              <p:nvPr/>
            </p:nvSpPr>
            <p:spPr bwMode="auto">
              <a:xfrm flipH="1">
                <a:off x="2883" y="2374"/>
                <a:ext cx="10" cy="12"/>
              </a:xfrm>
              <a:custGeom>
                <a:avLst/>
                <a:gdLst>
                  <a:gd name="T0" fmla="*/ 1 w 19"/>
                  <a:gd name="T1" fmla="*/ 0 h 25"/>
                  <a:gd name="T2" fmla="*/ 1 w 19"/>
                  <a:gd name="T3" fmla="*/ 0 h 25"/>
                  <a:gd name="T4" fmla="*/ 1 w 19"/>
                  <a:gd name="T5" fmla="*/ 0 h 25"/>
                  <a:gd name="T6" fmla="*/ 1 w 19"/>
                  <a:gd name="T7" fmla="*/ 0 h 25"/>
                  <a:gd name="T8" fmla="*/ 1 w 19"/>
                  <a:gd name="T9" fmla="*/ 0 h 25"/>
                  <a:gd name="T10" fmla="*/ 1 w 19"/>
                  <a:gd name="T11" fmla="*/ 0 h 25"/>
                  <a:gd name="T12" fmla="*/ 1 w 19"/>
                  <a:gd name="T13" fmla="*/ 0 h 25"/>
                  <a:gd name="T14" fmla="*/ 1 w 19"/>
                  <a:gd name="T15" fmla="*/ 0 h 25"/>
                  <a:gd name="T16" fmla="*/ 1 w 19"/>
                  <a:gd name="T17" fmla="*/ 0 h 25"/>
                  <a:gd name="T18" fmla="*/ 1 w 19"/>
                  <a:gd name="T19" fmla="*/ 0 h 25"/>
                  <a:gd name="T20" fmla="*/ 1 w 19"/>
                  <a:gd name="T21" fmla="*/ 0 h 25"/>
                  <a:gd name="T22" fmla="*/ 1 w 19"/>
                  <a:gd name="T23" fmla="*/ 0 h 25"/>
                  <a:gd name="T24" fmla="*/ 0 w 19"/>
                  <a:gd name="T25" fmla="*/ 0 h 25"/>
                  <a:gd name="T26" fmla="*/ 1 w 19"/>
                  <a:gd name="T27" fmla="*/ 0 h 25"/>
                  <a:gd name="T28" fmla="*/ 1 w 19"/>
                  <a:gd name="T29" fmla="*/ 0 h 25"/>
                  <a:gd name="T30" fmla="*/ 1 w 19"/>
                  <a:gd name="T31" fmla="*/ 0 h 25"/>
                  <a:gd name="T32" fmla="*/ 1 w 19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5"/>
                  <a:gd name="T53" fmla="*/ 19 w 19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5">
                    <a:moveTo>
                      <a:pt x="9" y="0"/>
                    </a:moveTo>
                    <a:lnTo>
                      <a:pt x="13" y="1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19" y="13"/>
                    </a:lnTo>
                    <a:lnTo>
                      <a:pt x="18" y="17"/>
                    </a:lnTo>
                    <a:lnTo>
                      <a:pt x="16" y="22"/>
                    </a:lnTo>
                    <a:lnTo>
                      <a:pt x="13" y="24"/>
                    </a:lnTo>
                    <a:lnTo>
                      <a:pt x="9" y="25"/>
                    </a:lnTo>
                    <a:lnTo>
                      <a:pt x="5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4" name="Freeform 178"/>
              <p:cNvSpPr>
                <a:spLocks/>
              </p:cNvSpPr>
              <p:nvPr/>
            </p:nvSpPr>
            <p:spPr bwMode="auto">
              <a:xfrm flipH="1">
                <a:off x="2915" y="2375"/>
                <a:ext cx="16" cy="9"/>
              </a:xfrm>
              <a:custGeom>
                <a:avLst/>
                <a:gdLst>
                  <a:gd name="T0" fmla="*/ 1 w 32"/>
                  <a:gd name="T1" fmla="*/ 0 h 17"/>
                  <a:gd name="T2" fmla="*/ 1 w 32"/>
                  <a:gd name="T3" fmla="*/ 1 h 17"/>
                  <a:gd name="T4" fmla="*/ 1 w 32"/>
                  <a:gd name="T5" fmla="*/ 1 h 17"/>
                  <a:gd name="T6" fmla="*/ 1 w 32"/>
                  <a:gd name="T7" fmla="*/ 1 h 17"/>
                  <a:gd name="T8" fmla="*/ 1 w 32"/>
                  <a:gd name="T9" fmla="*/ 1 h 17"/>
                  <a:gd name="T10" fmla="*/ 1 w 32"/>
                  <a:gd name="T11" fmla="*/ 1 h 17"/>
                  <a:gd name="T12" fmla="*/ 1 w 32"/>
                  <a:gd name="T13" fmla="*/ 1 h 17"/>
                  <a:gd name="T14" fmla="*/ 1 w 32"/>
                  <a:gd name="T15" fmla="*/ 1 h 17"/>
                  <a:gd name="T16" fmla="*/ 1 w 32"/>
                  <a:gd name="T17" fmla="*/ 1 h 17"/>
                  <a:gd name="T18" fmla="*/ 1 w 32"/>
                  <a:gd name="T19" fmla="*/ 1 h 17"/>
                  <a:gd name="T20" fmla="*/ 1 w 32"/>
                  <a:gd name="T21" fmla="*/ 1 h 17"/>
                  <a:gd name="T22" fmla="*/ 1 w 32"/>
                  <a:gd name="T23" fmla="*/ 1 h 17"/>
                  <a:gd name="T24" fmla="*/ 0 w 32"/>
                  <a:gd name="T25" fmla="*/ 1 h 17"/>
                  <a:gd name="T26" fmla="*/ 1 w 32"/>
                  <a:gd name="T27" fmla="*/ 1 h 17"/>
                  <a:gd name="T28" fmla="*/ 1 w 32"/>
                  <a:gd name="T29" fmla="*/ 1 h 17"/>
                  <a:gd name="T30" fmla="*/ 1 w 32"/>
                  <a:gd name="T31" fmla="*/ 1 h 17"/>
                  <a:gd name="T32" fmla="*/ 1 w 32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17"/>
                  <a:gd name="T53" fmla="*/ 32 w 32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17">
                    <a:moveTo>
                      <a:pt x="17" y="0"/>
                    </a:moveTo>
                    <a:lnTo>
                      <a:pt x="23" y="1"/>
                    </a:lnTo>
                    <a:lnTo>
                      <a:pt x="27" y="2"/>
                    </a:lnTo>
                    <a:lnTo>
                      <a:pt x="31" y="5"/>
                    </a:lnTo>
                    <a:lnTo>
                      <a:pt x="32" y="9"/>
                    </a:lnTo>
                    <a:lnTo>
                      <a:pt x="31" y="12"/>
                    </a:lnTo>
                    <a:lnTo>
                      <a:pt x="27" y="15"/>
                    </a:lnTo>
                    <a:lnTo>
                      <a:pt x="23" y="16"/>
                    </a:lnTo>
                    <a:lnTo>
                      <a:pt x="17" y="17"/>
                    </a:lnTo>
                    <a:lnTo>
                      <a:pt x="10" y="16"/>
                    </a:lnTo>
                    <a:lnTo>
                      <a:pt x="4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1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5" name="Freeform 179"/>
              <p:cNvSpPr>
                <a:spLocks/>
              </p:cNvSpPr>
              <p:nvPr/>
            </p:nvSpPr>
            <p:spPr bwMode="auto">
              <a:xfrm flipH="1">
                <a:off x="3024" y="2377"/>
                <a:ext cx="7" cy="9"/>
              </a:xfrm>
              <a:custGeom>
                <a:avLst/>
                <a:gdLst>
                  <a:gd name="T0" fmla="*/ 1 w 14"/>
                  <a:gd name="T1" fmla="*/ 0 h 18"/>
                  <a:gd name="T2" fmla="*/ 1 w 14"/>
                  <a:gd name="T3" fmla="*/ 1 h 18"/>
                  <a:gd name="T4" fmla="*/ 1 w 14"/>
                  <a:gd name="T5" fmla="*/ 1 h 18"/>
                  <a:gd name="T6" fmla="*/ 1 w 14"/>
                  <a:gd name="T7" fmla="*/ 1 h 18"/>
                  <a:gd name="T8" fmla="*/ 1 w 14"/>
                  <a:gd name="T9" fmla="*/ 1 h 18"/>
                  <a:gd name="T10" fmla="*/ 1 w 14"/>
                  <a:gd name="T11" fmla="*/ 1 h 18"/>
                  <a:gd name="T12" fmla="*/ 1 w 14"/>
                  <a:gd name="T13" fmla="*/ 1 h 18"/>
                  <a:gd name="T14" fmla="*/ 1 w 14"/>
                  <a:gd name="T15" fmla="*/ 1 h 18"/>
                  <a:gd name="T16" fmla="*/ 1 w 14"/>
                  <a:gd name="T17" fmla="*/ 1 h 18"/>
                  <a:gd name="T18" fmla="*/ 1 w 14"/>
                  <a:gd name="T19" fmla="*/ 1 h 18"/>
                  <a:gd name="T20" fmla="*/ 1 w 14"/>
                  <a:gd name="T21" fmla="*/ 1 h 18"/>
                  <a:gd name="T22" fmla="*/ 1 w 14"/>
                  <a:gd name="T23" fmla="*/ 1 h 18"/>
                  <a:gd name="T24" fmla="*/ 0 w 14"/>
                  <a:gd name="T25" fmla="*/ 1 h 18"/>
                  <a:gd name="T26" fmla="*/ 1 w 14"/>
                  <a:gd name="T27" fmla="*/ 1 h 18"/>
                  <a:gd name="T28" fmla="*/ 1 w 14"/>
                  <a:gd name="T29" fmla="*/ 1 h 18"/>
                  <a:gd name="T30" fmla="*/ 1 w 14"/>
                  <a:gd name="T31" fmla="*/ 1 h 18"/>
                  <a:gd name="T32" fmla="*/ 1 w 1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8"/>
                  <a:gd name="T53" fmla="*/ 14 w 1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8">
                    <a:moveTo>
                      <a:pt x="7" y="0"/>
                    </a:moveTo>
                    <a:lnTo>
                      <a:pt x="10" y="1"/>
                    </a:lnTo>
                    <a:lnTo>
                      <a:pt x="12" y="2"/>
                    </a:lnTo>
                    <a:lnTo>
                      <a:pt x="13" y="6"/>
                    </a:lnTo>
                    <a:lnTo>
                      <a:pt x="14" y="9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0" y="17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6" name="Freeform 180"/>
              <p:cNvSpPr>
                <a:spLocks/>
              </p:cNvSpPr>
              <p:nvPr/>
            </p:nvSpPr>
            <p:spPr bwMode="auto">
              <a:xfrm flipH="1">
                <a:off x="3001" y="2377"/>
                <a:ext cx="7" cy="9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1 h 18"/>
                  <a:gd name="T4" fmla="*/ 0 w 15"/>
                  <a:gd name="T5" fmla="*/ 1 h 18"/>
                  <a:gd name="T6" fmla="*/ 0 w 15"/>
                  <a:gd name="T7" fmla="*/ 1 h 18"/>
                  <a:gd name="T8" fmla="*/ 0 w 15"/>
                  <a:gd name="T9" fmla="*/ 1 h 18"/>
                  <a:gd name="T10" fmla="*/ 0 w 15"/>
                  <a:gd name="T11" fmla="*/ 1 h 18"/>
                  <a:gd name="T12" fmla="*/ 0 w 15"/>
                  <a:gd name="T13" fmla="*/ 1 h 18"/>
                  <a:gd name="T14" fmla="*/ 0 w 15"/>
                  <a:gd name="T15" fmla="*/ 1 h 18"/>
                  <a:gd name="T16" fmla="*/ 0 w 15"/>
                  <a:gd name="T17" fmla="*/ 1 h 18"/>
                  <a:gd name="T18" fmla="*/ 0 w 15"/>
                  <a:gd name="T19" fmla="*/ 1 h 18"/>
                  <a:gd name="T20" fmla="*/ 0 w 15"/>
                  <a:gd name="T21" fmla="*/ 1 h 18"/>
                  <a:gd name="T22" fmla="*/ 0 w 15"/>
                  <a:gd name="T23" fmla="*/ 1 h 18"/>
                  <a:gd name="T24" fmla="*/ 0 w 15"/>
                  <a:gd name="T25" fmla="*/ 1 h 18"/>
                  <a:gd name="T26" fmla="*/ 0 w 15"/>
                  <a:gd name="T27" fmla="*/ 1 h 18"/>
                  <a:gd name="T28" fmla="*/ 0 w 15"/>
                  <a:gd name="T29" fmla="*/ 1 h 18"/>
                  <a:gd name="T30" fmla="*/ 0 w 15"/>
                  <a:gd name="T31" fmla="*/ 1 h 18"/>
                  <a:gd name="T32" fmla="*/ 0 w 15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8"/>
                  <a:gd name="T53" fmla="*/ 15 w 1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8">
                    <a:moveTo>
                      <a:pt x="7" y="0"/>
                    </a:moveTo>
                    <a:lnTo>
                      <a:pt x="11" y="1"/>
                    </a:lnTo>
                    <a:lnTo>
                      <a:pt x="13" y="2"/>
                    </a:lnTo>
                    <a:lnTo>
                      <a:pt x="14" y="6"/>
                    </a:lnTo>
                    <a:lnTo>
                      <a:pt x="15" y="9"/>
                    </a:lnTo>
                    <a:lnTo>
                      <a:pt x="14" y="13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7" name="Freeform 181"/>
              <p:cNvSpPr>
                <a:spLocks/>
              </p:cNvSpPr>
              <p:nvPr/>
            </p:nvSpPr>
            <p:spPr bwMode="auto">
              <a:xfrm flipH="1">
                <a:off x="2886" y="2375"/>
                <a:ext cx="7" cy="8"/>
              </a:xfrm>
              <a:custGeom>
                <a:avLst/>
                <a:gdLst>
                  <a:gd name="T0" fmla="*/ 1 w 14"/>
                  <a:gd name="T1" fmla="*/ 0 h 18"/>
                  <a:gd name="T2" fmla="*/ 1 w 14"/>
                  <a:gd name="T3" fmla="*/ 0 h 18"/>
                  <a:gd name="T4" fmla="*/ 1 w 14"/>
                  <a:gd name="T5" fmla="*/ 0 h 18"/>
                  <a:gd name="T6" fmla="*/ 1 w 14"/>
                  <a:gd name="T7" fmla="*/ 0 h 18"/>
                  <a:gd name="T8" fmla="*/ 1 w 14"/>
                  <a:gd name="T9" fmla="*/ 0 h 18"/>
                  <a:gd name="T10" fmla="*/ 1 w 14"/>
                  <a:gd name="T11" fmla="*/ 0 h 18"/>
                  <a:gd name="T12" fmla="*/ 1 w 14"/>
                  <a:gd name="T13" fmla="*/ 0 h 18"/>
                  <a:gd name="T14" fmla="*/ 1 w 14"/>
                  <a:gd name="T15" fmla="*/ 0 h 18"/>
                  <a:gd name="T16" fmla="*/ 1 w 14"/>
                  <a:gd name="T17" fmla="*/ 0 h 18"/>
                  <a:gd name="T18" fmla="*/ 1 w 14"/>
                  <a:gd name="T19" fmla="*/ 0 h 18"/>
                  <a:gd name="T20" fmla="*/ 1 w 14"/>
                  <a:gd name="T21" fmla="*/ 0 h 18"/>
                  <a:gd name="T22" fmla="*/ 1 w 14"/>
                  <a:gd name="T23" fmla="*/ 0 h 18"/>
                  <a:gd name="T24" fmla="*/ 0 w 14"/>
                  <a:gd name="T25" fmla="*/ 0 h 18"/>
                  <a:gd name="T26" fmla="*/ 1 w 14"/>
                  <a:gd name="T27" fmla="*/ 0 h 18"/>
                  <a:gd name="T28" fmla="*/ 1 w 14"/>
                  <a:gd name="T29" fmla="*/ 0 h 18"/>
                  <a:gd name="T30" fmla="*/ 1 w 14"/>
                  <a:gd name="T31" fmla="*/ 0 h 18"/>
                  <a:gd name="T32" fmla="*/ 1 w 1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8"/>
                  <a:gd name="T53" fmla="*/ 14 w 1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8">
                    <a:moveTo>
                      <a:pt x="7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4" y="10"/>
                    </a:lnTo>
                    <a:lnTo>
                      <a:pt x="12" y="13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7" y="18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8" name="Freeform 182"/>
              <p:cNvSpPr>
                <a:spLocks/>
              </p:cNvSpPr>
              <p:nvPr/>
            </p:nvSpPr>
            <p:spPr bwMode="auto">
              <a:xfrm flipH="1">
                <a:off x="2919" y="2376"/>
                <a:ext cx="11" cy="6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0 h 12"/>
                  <a:gd name="T4" fmla="*/ 0 w 23"/>
                  <a:gd name="T5" fmla="*/ 1 h 12"/>
                  <a:gd name="T6" fmla="*/ 0 w 23"/>
                  <a:gd name="T7" fmla="*/ 1 h 12"/>
                  <a:gd name="T8" fmla="*/ 0 w 23"/>
                  <a:gd name="T9" fmla="*/ 1 h 12"/>
                  <a:gd name="T10" fmla="*/ 0 w 23"/>
                  <a:gd name="T11" fmla="*/ 1 h 12"/>
                  <a:gd name="T12" fmla="*/ 0 w 23"/>
                  <a:gd name="T13" fmla="*/ 1 h 12"/>
                  <a:gd name="T14" fmla="*/ 0 w 23"/>
                  <a:gd name="T15" fmla="*/ 1 h 12"/>
                  <a:gd name="T16" fmla="*/ 0 w 23"/>
                  <a:gd name="T17" fmla="*/ 1 h 12"/>
                  <a:gd name="T18" fmla="*/ 0 w 23"/>
                  <a:gd name="T19" fmla="*/ 1 h 12"/>
                  <a:gd name="T20" fmla="*/ 0 w 23"/>
                  <a:gd name="T21" fmla="*/ 1 h 12"/>
                  <a:gd name="T22" fmla="*/ 0 w 23"/>
                  <a:gd name="T23" fmla="*/ 1 h 12"/>
                  <a:gd name="T24" fmla="*/ 0 w 23"/>
                  <a:gd name="T25" fmla="*/ 1 h 12"/>
                  <a:gd name="T26" fmla="*/ 0 w 23"/>
                  <a:gd name="T27" fmla="*/ 1 h 12"/>
                  <a:gd name="T28" fmla="*/ 0 w 23"/>
                  <a:gd name="T29" fmla="*/ 1 h 12"/>
                  <a:gd name="T30" fmla="*/ 0 w 23"/>
                  <a:gd name="T31" fmla="*/ 0 h 12"/>
                  <a:gd name="T32" fmla="*/ 0 w 23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2"/>
                  <a:gd name="T53" fmla="*/ 23 w 2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2">
                    <a:moveTo>
                      <a:pt x="11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3" y="6"/>
                    </a:lnTo>
                    <a:lnTo>
                      <a:pt x="22" y="9"/>
                    </a:lnTo>
                    <a:lnTo>
                      <a:pt x="19" y="10"/>
                    </a:lnTo>
                    <a:lnTo>
                      <a:pt x="16" y="12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9" name="Freeform 183"/>
              <p:cNvSpPr>
                <a:spLocks/>
              </p:cNvSpPr>
              <p:nvPr/>
            </p:nvSpPr>
            <p:spPr bwMode="auto">
              <a:xfrm flipH="1">
                <a:off x="3026" y="2378"/>
                <a:ext cx="4" cy="5"/>
              </a:xfrm>
              <a:custGeom>
                <a:avLst/>
                <a:gdLst>
                  <a:gd name="T0" fmla="*/ 1 w 7"/>
                  <a:gd name="T1" fmla="*/ 0 h 11"/>
                  <a:gd name="T2" fmla="*/ 1 w 7"/>
                  <a:gd name="T3" fmla="*/ 0 h 11"/>
                  <a:gd name="T4" fmla="*/ 1 w 7"/>
                  <a:gd name="T5" fmla="*/ 0 h 11"/>
                  <a:gd name="T6" fmla="*/ 1 w 7"/>
                  <a:gd name="T7" fmla="*/ 0 h 11"/>
                  <a:gd name="T8" fmla="*/ 1 w 7"/>
                  <a:gd name="T9" fmla="*/ 0 h 11"/>
                  <a:gd name="T10" fmla="*/ 1 w 7"/>
                  <a:gd name="T11" fmla="*/ 0 h 11"/>
                  <a:gd name="T12" fmla="*/ 1 w 7"/>
                  <a:gd name="T13" fmla="*/ 0 h 11"/>
                  <a:gd name="T14" fmla="*/ 1 w 7"/>
                  <a:gd name="T15" fmla="*/ 0 h 11"/>
                  <a:gd name="T16" fmla="*/ 1 w 7"/>
                  <a:gd name="T17" fmla="*/ 0 h 11"/>
                  <a:gd name="T18" fmla="*/ 1 w 7"/>
                  <a:gd name="T19" fmla="*/ 0 h 11"/>
                  <a:gd name="T20" fmla="*/ 1 w 7"/>
                  <a:gd name="T21" fmla="*/ 0 h 11"/>
                  <a:gd name="T22" fmla="*/ 0 w 7"/>
                  <a:gd name="T23" fmla="*/ 0 h 11"/>
                  <a:gd name="T24" fmla="*/ 0 w 7"/>
                  <a:gd name="T25" fmla="*/ 0 h 11"/>
                  <a:gd name="T26" fmla="*/ 0 w 7"/>
                  <a:gd name="T27" fmla="*/ 0 h 11"/>
                  <a:gd name="T28" fmla="*/ 1 w 7"/>
                  <a:gd name="T29" fmla="*/ 0 h 11"/>
                  <a:gd name="T30" fmla="*/ 1 w 7"/>
                  <a:gd name="T31" fmla="*/ 0 h 11"/>
                  <a:gd name="T32" fmla="*/ 1 w 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11"/>
                  <a:gd name="T53" fmla="*/ 7 w 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11">
                    <a:moveTo>
                      <a:pt x="3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30" name="Freeform 184"/>
              <p:cNvSpPr>
                <a:spLocks/>
              </p:cNvSpPr>
              <p:nvPr/>
            </p:nvSpPr>
            <p:spPr bwMode="auto">
              <a:xfrm flipH="1">
                <a:off x="3003" y="2378"/>
                <a:ext cx="4" cy="5"/>
              </a:xfrm>
              <a:custGeom>
                <a:avLst/>
                <a:gdLst>
                  <a:gd name="T0" fmla="*/ 1 w 8"/>
                  <a:gd name="T1" fmla="*/ 0 h 11"/>
                  <a:gd name="T2" fmla="*/ 1 w 8"/>
                  <a:gd name="T3" fmla="*/ 0 h 11"/>
                  <a:gd name="T4" fmla="*/ 1 w 8"/>
                  <a:gd name="T5" fmla="*/ 0 h 11"/>
                  <a:gd name="T6" fmla="*/ 1 w 8"/>
                  <a:gd name="T7" fmla="*/ 0 h 11"/>
                  <a:gd name="T8" fmla="*/ 1 w 8"/>
                  <a:gd name="T9" fmla="*/ 0 h 11"/>
                  <a:gd name="T10" fmla="*/ 1 w 8"/>
                  <a:gd name="T11" fmla="*/ 0 h 11"/>
                  <a:gd name="T12" fmla="*/ 1 w 8"/>
                  <a:gd name="T13" fmla="*/ 0 h 11"/>
                  <a:gd name="T14" fmla="*/ 1 w 8"/>
                  <a:gd name="T15" fmla="*/ 0 h 11"/>
                  <a:gd name="T16" fmla="*/ 1 w 8"/>
                  <a:gd name="T17" fmla="*/ 0 h 11"/>
                  <a:gd name="T18" fmla="*/ 1 w 8"/>
                  <a:gd name="T19" fmla="*/ 0 h 11"/>
                  <a:gd name="T20" fmla="*/ 1 w 8"/>
                  <a:gd name="T21" fmla="*/ 0 h 11"/>
                  <a:gd name="T22" fmla="*/ 0 w 8"/>
                  <a:gd name="T23" fmla="*/ 0 h 11"/>
                  <a:gd name="T24" fmla="*/ 0 w 8"/>
                  <a:gd name="T25" fmla="*/ 0 h 11"/>
                  <a:gd name="T26" fmla="*/ 0 w 8"/>
                  <a:gd name="T27" fmla="*/ 0 h 11"/>
                  <a:gd name="T28" fmla="*/ 1 w 8"/>
                  <a:gd name="T29" fmla="*/ 0 h 11"/>
                  <a:gd name="T30" fmla="*/ 1 w 8"/>
                  <a:gd name="T31" fmla="*/ 0 h 11"/>
                  <a:gd name="T32" fmla="*/ 1 w 8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1"/>
                  <a:gd name="T53" fmla="*/ 8 w 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1">
                    <a:moveTo>
                      <a:pt x="4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31" name="Freeform 185"/>
              <p:cNvSpPr>
                <a:spLocks/>
              </p:cNvSpPr>
              <p:nvPr/>
            </p:nvSpPr>
            <p:spPr bwMode="auto">
              <a:xfrm flipH="1">
                <a:off x="2887" y="2376"/>
                <a:ext cx="5" cy="5"/>
              </a:xfrm>
              <a:custGeom>
                <a:avLst/>
                <a:gdLst>
                  <a:gd name="T0" fmla="*/ 1 w 9"/>
                  <a:gd name="T1" fmla="*/ 0 h 10"/>
                  <a:gd name="T2" fmla="*/ 1 w 9"/>
                  <a:gd name="T3" fmla="*/ 0 h 10"/>
                  <a:gd name="T4" fmla="*/ 1 w 9"/>
                  <a:gd name="T5" fmla="*/ 1 h 10"/>
                  <a:gd name="T6" fmla="*/ 1 w 9"/>
                  <a:gd name="T7" fmla="*/ 1 h 10"/>
                  <a:gd name="T8" fmla="*/ 1 w 9"/>
                  <a:gd name="T9" fmla="*/ 1 h 10"/>
                  <a:gd name="T10" fmla="*/ 1 w 9"/>
                  <a:gd name="T11" fmla="*/ 1 h 10"/>
                  <a:gd name="T12" fmla="*/ 1 w 9"/>
                  <a:gd name="T13" fmla="*/ 1 h 10"/>
                  <a:gd name="T14" fmla="*/ 1 w 9"/>
                  <a:gd name="T15" fmla="*/ 1 h 10"/>
                  <a:gd name="T16" fmla="*/ 1 w 9"/>
                  <a:gd name="T17" fmla="*/ 1 h 10"/>
                  <a:gd name="T18" fmla="*/ 1 w 9"/>
                  <a:gd name="T19" fmla="*/ 1 h 10"/>
                  <a:gd name="T20" fmla="*/ 1 w 9"/>
                  <a:gd name="T21" fmla="*/ 1 h 10"/>
                  <a:gd name="T22" fmla="*/ 0 w 9"/>
                  <a:gd name="T23" fmla="*/ 1 h 10"/>
                  <a:gd name="T24" fmla="*/ 0 w 9"/>
                  <a:gd name="T25" fmla="*/ 1 h 10"/>
                  <a:gd name="T26" fmla="*/ 0 w 9"/>
                  <a:gd name="T27" fmla="*/ 1 h 10"/>
                  <a:gd name="T28" fmla="*/ 1 w 9"/>
                  <a:gd name="T29" fmla="*/ 1 h 10"/>
                  <a:gd name="T30" fmla="*/ 1 w 9"/>
                  <a:gd name="T31" fmla="*/ 0 h 10"/>
                  <a:gd name="T32" fmla="*/ 1 w 9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0"/>
                  <a:gd name="T53" fmla="*/ 9 w 9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0">
                    <a:moveTo>
                      <a:pt x="4" y="0"/>
                    </a:moveTo>
                    <a:lnTo>
                      <a:pt x="6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32" name="Freeform 186"/>
              <p:cNvSpPr>
                <a:spLocks/>
              </p:cNvSpPr>
              <p:nvPr/>
            </p:nvSpPr>
            <p:spPr bwMode="auto">
              <a:xfrm flipH="1">
                <a:off x="2922" y="2376"/>
                <a:ext cx="7" cy="4"/>
              </a:xfrm>
              <a:custGeom>
                <a:avLst/>
                <a:gdLst>
                  <a:gd name="T0" fmla="*/ 1 w 14"/>
                  <a:gd name="T1" fmla="*/ 0 h 8"/>
                  <a:gd name="T2" fmla="*/ 1 w 14"/>
                  <a:gd name="T3" fmla="*/ 0 h 8"/>
                  <a:gd name="T4" fmla="*/ 1 w 14"/>
                  <a:gd name="T5" fmla="*/ 1 h 8"/>
                  <a:gd name="T6" fmla="*/ 1 w 14"/>
                  <a:gd name="T7" fmla="*/ 1 h 8"/>
                  <a:gd name="T8" fmla="*/ 1 w 14"/>
                  <a:gd name="T9" fmla="*/ 1 h 8"/>
                  <a:gd name="T10" fmla="*/ 1 w 14"/>
                  <a:gd name="T11" fmla="*/ 1 h 8"/>
                  <a:gd name="T12" fmla="*/ 1 w 14"/>
                  <a:gd name="T13" fmla="*/ 1 h 8"/>
                  <a:gd name="T14" fmla="*/ 1 w 14"/>
                  <a:gd name="T15" fmla="*/ 1 h 8"/>
                  <a:gd name="T16" fmla="*/ 1 w 14"/>
                  <a:gd name="T17" fmla="*/ 1 h 8"/>
                  <a:gd name="T18" fmla="*/ 1 w 14"/>
                  <a:gd name="T19" fmla="*/ 1 h 8"/>
                  <a:gd name="T20" fmla="*/ 1 w 14"/>
                  <a:gd name="T21" fmla="*/ 1 h 8"/>
                  <a:gd name="T22" fmla="*/ 1 w 14"/>
                  <a:gd name="T23" fmla="*/ 1 h 8"/>
                  <a:gd name="T24" fmla="*/ 0 w 14"/>
                  <a:gd name="T25" fmla="*/ 1 h 8"/>
                  <a:gd name="T26" fmla="*/ 1 w 14"/>
                  <a:gd name="T27" fmla="*/ 1 h 8"/>
                  <a:gd name="T28" fmla="*/ 1 w 14"/>
                  <a:gd name="T29" fmla="*/ 1 h 8"/>
                  <a:gd name="T30" fmla="*/ 1 w 14"/>
                  <a:gd name="T31" fmla="*/ 0 h 8"/>
                  <a:gd name="T32" fmla="*/ 1 w 14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8"/>
                  <a:gd name="T53" fmla="*/ 14 w 14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8">
                    <a:moveTo>
                      <a:pt x="7" y="0"/>
                    </a:moveTo>
                    <a:lnTo>
                      <a:pt x="11" y="0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20587" name="Group 187"/>
            <p:cNvGrpSpPr>
              <a:grpSpLocks/>
            </p:cNvGrpSpPr>
            <p:nvPr/>
          </p:nvGrpSpPr>
          <p:grpSpPr bwMode="auto">
            <a:xfrm flipH="1">
              <a:off x="3874" y="2167"/>
              <a:ext cx="547" cy="665"/>
              <a:chOff x="4690" y="2352"/>
              <a:chExt cx="547" cy="665"/>
            </a:xfrm>
          </p:grpSpPr>
          <p:sp>
            <p:nvSpPr>
              <p:cNvPr id="20591" name="Freeform 188"/>
              <p:cNvSpPr>
                <a:spLocks/>
              </p:cNvSpPr>
              <p:nvPr/>
            </p:nvSpPr>
            <p:spPr bwMode="auto">
              <a:xfrm flipH="1">
                <a:off x="4690" y="2362"/>
                <a:ext cx="481" cy="655"/>
              </a:xfrm>
              <a:custGeom>
                <a:avLst/>
                <a:gdLst>
                  <a:gd name="T0" fmla="*/ 0 w 962"/>
                  <a:gd name="T1" fmla="*/ 1 h 1310"/>
                  <a:gd name="T2" fmla="*/ 14 w 962"/>
                  <a:gd name="T3" fmla="*/ 0 h 1310"/>
                  <a:gd name="T4" fmla="*/ 30 w 962"/>
                  <a:gd name="T5" fmla="*/ 1 h 1310"/>
                  <a:gd name="T6" fmla="*/ 29 w 962"/>
                  <a:gd name="T7" fmla="*/ 41 h 1310"/>
                  <a:gd name="T8" fmla="*/ 10 w 962"/>
                  <a:gd name="T9" fmla="*/ 41 h 1310"/>
                  <a:gd name="T10" fmla="*/ 0 w 962"/>
                  <a:gd name="T11" fmla="*/ 41 h 1310"/>
                  <a:gd name="T12" fmla="*/ 0 w 962"/>
                  <a:gd name="T13" fmla="*/ 1 h 1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2"/>
                  <a:gd name="T22" fmla="*/ 0 h 1310"/>
                  <a:gd name="T23" fmla="*/ 962 w 962"/>
                  <a:gd name="T24" fmla="*/ 1310 h 13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2" h="1310">
                    <a:moveTo>
                      <a:pt x="0" y="23"/>
                    </a:moveTo>
                    <a:lnTo>
                      <a:pt x="438" y="0"/>
                    </a:lnTo>
                    <a:lnTo>
                      <a:pt x="962" y="61"/>
                    </a:lnTo>
                    <a:lnTo>
                      <a:pt x="924" y="1310"/>
                    </a:lnTo>
                    <a:lnTo>
                      <a:pt x="303" y="1310"/>
                    </a:lnTo>
                    <a:lnTo>
                      <a:pt x="0" y="128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92" name="Freeform 189"/>
              <p:cNvSpPr>
                <a:spLocks/>
              </p:cNvSpPr>
              <p:nvPr/>
            </p:nvSpPr>
            <p:spPr bwMode="auto">
              <a:xfrm flipH="1">
                <a:off x="4752" y="2352"/>
                <a:ext cx="480" cy="660"/>
              </a:xfrm>
              <a:custGeom>
                <a:avLst/>
                <a:gdLst>
                  <a:gd name="T0" fmla="*/ 0 w 962"/>
                  <a:gd name="T1" fmla="*/ 1 h 1319"/>
                  <a:gd name="T2" fmla="*/ 13 w 962"/>
                  <a:gd name="T3" fmla="*/ 0 h 1319"/>
                  <a:gd name="T4" fmla="*/ 30 w 962"/>
                  <a:gd name="T5" fmla="*/ 2 h 1319"/>
                  <a:gd name="T6" fmla="*/ 28 w 962"/>
                  <a:gd name="T7" fmla="*/ 39 h 1319"/>
                  <a:gd name="T8" fmla="*/ 13 w 962"/>
                  <a:gd name="T9" fmla="*/ 42 h 1319"/>
                  <a:gd name="T10" fmla="*/ 0 w 962"/>
                  <a:gd name="T11" fmla="*/ 41 h 1319"/>
                  <a:gd name="T12" fmla="*/ 0 w 962"/>
                  <a:gd name="T13" fmla="*/ 1 h 13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2"/>
                  <a:gd name="T22" fmla="*/ 0 h 1319"/>
                  <a:gd name="T23" fmla="*/ 962 w 962"/>
                  <a:gd name="T24" fmla="*/ 1319 h 13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2" h="1319">
                    <a:moveTo>
                      <a:pt x="0" y="24"/>
                    </a:moveTo>
                    <a:lnTo>
                      <a:pt x="424" y="0"/>
                    </a:lnTo>
                    <a:lnTo>
                      <a:pt x="962" y="62"/>
                    </a:lnTo>
                    <a:lnTo>
                      <a:pt x="925" y="1242"/>
                    </a:lnTo>
                    <a:lnTo>
                      <a:pt x="436" y="1319"/>
                    </a:lnTo>
                    <a:lnTo>
                      <a:pt x="0" y="128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93" name="Freeform 190"/>
              <p:cNvSpPr>
                <a:spLocks/>
              </p:cNvSpPr>
              <p:nvPr/>
            </p:nvSpPr>
            <p:spPr bwMode="auto">
              <a:xfrm flipH="1">
                <a:off x="5019" y="2352"/>
                <a:ext cx="218" cy="665"/>
              </a:xfrm>
              <a:custGeom>
                <a:avLst/>
                <a:gdLst>
                  <a:gd name="T0" fmla="*/ 0 w 435"/>
                  <a:gd name="T1" fmla="*/ 1 h 1329"/>
                  <a:gd name="T2" fmla="*/ 14 w 435"/>
                  <a:gd name="T3" fmla="*/ 0 h 1329"/>
                  <a:gd name="T4" fmla="*/ 14 w 435"/>
                  <a:gd name="T5" fmla="*/ 42 h 1329"/>
                  <a:gd name="T6" fmla="*/ 0 w 435"/>
                  <a:gd name="T7" fmla="*/ 41 h 1329"/>
                  <a:gd name="T8" fmla="*/ 0 w 435"/>
                  <a:gd name="T9" fmla="*/ 1 h 13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5"/>
                  <a:gd name="T16" fmla="*/ 0 h 1329"/>
                  <a:gd name="T17" fmla="*/ 435 w 435"/>
                  <a:gd name="T18" fmla="*/ 1329 h 13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5" h="1329">
                    <a:moveTo>
                      <a:pt x="0" y="24"/>
                    </a:moveTo>
                    <a:lnTo>
                      <a:pt x="435" y="0"/>
                    </a:lnTo>
                    <a:lnTo>
                      <a:pt x="435" y="1329"/>
                    </a:lnTo>
                    <a:lnTo>
                      <a:pt x="0" y="130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94" name="Freeform 191"/>
              <p:cNvSpPr>
                <a:spLocks/>
              </p:cNvSpPr>
              <p:nvPr/>
            </p:nvSpPr>
            <p:spPr bwMode="auto">
              <a:xfrm flipH="1">
                <a:off x="5030" y="2353"/>
                <a:ext cx="207" cy="631"/>
              </a:xfrm>
              <a:custGeom>
                <a:avLst/>
                <a:gdLst>
                  <a:gd name="T0" fmla="*/ 0 w 413"/>
                  <a:gd name="T1" fmla="*/ 0 h 1263"/>
                  <a:gd name="T2" fmla="*/ 1 w 413"/>
                  <a:gd name="T3" fmla="*/ 0 h 1263"/>
                  <a:gd name="T4" fmla="*/ 2 w 413"/>
                  <a:gd name="T5" fmla="*/ 0 h 1263"/>
                  <a:gd name="T6" fmla="*/ 3 w 413"/>
                  <a:gd name="T7" fmla="*/ 0 h 1263"/>
                  <a:gd name="T8" fmla="*/ 4 w 413"/>
                  <a:gd name="T9" fmla="*/ 0 h 1263"/>
                  <a:gd name="T10" fmla="*/ 5 w 413"/>
                  <a:gd name="T11" fmla="*/ 0 h 1263"/>
                  <a:gd name="T12" fmla="*/ 5 w 413"/>
                  <a:gd name="T13" fmla="*/ 0 h 1263"/>
                  <a:gd name="T14" fmla="*/ 6 w 413"/>
                  <a:gd name="T15" fmla="*/ 0 h 1263"/>
                  <a:gd name="T16" fmla="*/ 7 w 413"/>
                  <a:gd name="T17" fmla="*/ 0 h 1263"/>
                  <a:gd name="T18" fmla="*/ 8 w 413"/>
                  <a:gd name="T19" fmla="*/ 0 h 1263"/>
                  <a:gd name="T20" fmla="*/ 9 w 413"/>
                  <a:gd name="T21" fmla="*/ 0 h 1263"/>
                  <a:gd name="T22" fmla="*/ 9 w 413"/>
                  <a:gd name="T23" fmla="*/ 0 h 1263"/>
                  <a:gd name="T24" fmla="*/ 10 w 413"/>
                  <a:gd name="T25" fmla="*/ 0 h 1263"/>
                  <a:gd name="T26" fmla="*/ 11 w 413"/>
                  <a:gd name="T27" fmla="*/ 0 h 1263"/>
                  <a:gd name="T28" fmla="*/ 12 w 413"/>
                  <a:gd name="T29" fmla="*/ 0 h 1263"/>
                  <a:gd name="T30" fmla="*/ 13 w 413"/>
                  <a:gd name="T31" fmla="*/ 0 h 1263"/>
                  <a:gd name="T32" fmla="*/ 13 w 413"/>
                  <a:gd name="T33" fmla="*/ 0 h 1263"/>
                  <a:gd name="T34" fmla="*/ 13 w 413"/>
                  <a:gd name="T35" fmla="*/ 9 h 1263"/>
                  <a:gd name="T36" fmla="*/ 13 w 413"/>
                  <a:gd name="T37" fmla="*/ 19 h 1263"/>
                  <a:gd name="T38" fmla="*/ 13 w 413"/>
                  <a:gd name="T39" fmla="*/ 29 h 1263"/>
                  <a:gd name="T40" fmla="*/ 13 w 413"/>
                  <a:gd name="T41" fmla="*/ 39 h 1263"/>
                  <a:gd name="T42" fmla="*/ 13 w 413"/>
                  <a:gd name="T43" fmla="*/ 39 h 1263"/>
                  <a:gd name="T44" fmla="*/ 12 w 413"/>
                  <a:gd name="T45" fmla="*/ 39 h 1263"/>
                  <a:gd name="T46" fmla="*/ 11 w 413"/>
                  <a:gd name="T47" fmla="*/ 39 h 1263"/>
                  <a:gd name="T48" fmla="*/ 10 w 413"/>
                  <a:gd name="T49" fmla="*/ 39 h 1263"/>
                  <a:gd name="T50" fmla="*/ 9 w 413"/>
                  <a:gd name="T51" fmla="*/ 39 h 1263"/>
                  <a:gd name="T52" fmla="*/ 9 w 413"/>
                  <a:gd name="T53" fmla="*/ 39 h 1263"/>
                  <a:gd name="T54" fmla="*/ 8 w 413"/>
                  <a:gd name="T55" fmla="*/ 39 h 1263"/>
                  <a:gd name="T56" fmla="*/ 7 w 413"/>
                  <a:gd name="T57" fmla="*/ 39 h 1263"/>
                  <a:gd name="T58" fmla="*/ 6 w 413"/>
                  <a:gd name="T59" fmla="*/ 38 h 1263"/>
                  <a:gd name="T60" fmla="*/ 5 w 413"/>
                  <a:gd name="T61" fmla="*/ 38 h 1263"/>
                  <a:gd name="T62" fmla="*/ 5 w 413"/>
                  <a:gd name="T63" fmla="*/ 38 h 1263"/>
                  <a:gd name="T64" fmla="*/ 4 w 413"/>
                  <a:gd name="T65" fmla="*/ 38 h 1263"/>
                  <a:gd name="T66" fmla="*/ 3 w 413"/>
                  <a:gd name="T67" fmla="*/ 38 h 1263"/>
                  <a:gd name="T68" fmla="*/ 2 w 413"/>
                  <a:gd name="T69" fmla="*/ 38 h 1263"/>
                  <a:gd name="T70" fmla="*/ 1 w 413"/>
                  <a:gd name="T71" fmla="*/ 38 h 1263"/>
                  <a:gd name="T72" fmla="*/ 0 w 413"/>
                  <a:gd name="T73" fmla="*/ 38 h 1263"/>
                  <a:gd name="T74" fmla="*/ 0 w 413"/>
                  <a:gd name="T75" fmla="*/ 29 h 1263"/>
                  <a:gd name="T76" fmla="*/ 0 w 413"/>
                  <a:gd name="T77" fmla="*/ 19 h 1263"/>
                  <a:gd name="T78" fmla="*/ 0 w 413"/>
                  <a:gd name="T79" fmla="*/ 10 h 1263"/>
                  <a:gd name="T80" fmla="*/ 0 w 413"/>
                  <a:gd name="T81" fmla="*/ 0 h 12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3"/>
                  <a:gd name="T124" fmla="*/ 0 h 1263"/>
                  <a:gd name="T125" fmla="*/ 413 w 413"/>
                  <a:gd name="T126" fmla="*/ 1263 h 12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3" h="1263">
                    <a:moveTo>
                      <a:pt x="0" y="22"/>
                    </a:moveTo>
                    <a:lnTo>
                      <a:pt x="25" y="20"/>
                    </a:lnTo>
                    <a:lnTo>
                      <a:pt x="52" y="19"/>
                    </a:lnTo>
                    <a:lnTo>
                      <a:pt x="77" y="18"/>
                    </a:lnTo>
                    <a:lnTo>
                      <a:pt x="104" y="16"/>
                    </a:lnTo>
                    <a:lnTo>
                      <a:pt x="129" y="15"/>
                    </a:lnTo>
                    <a:lnTo>
                      <a:pt x="155" y="14"/>
                    </a:lnTo>
                    <a:lnTo>
                      <a:pt x="181" y="12"/>
                    </a:lnTo>
                    <a:lnTo>
                      <a:pt x="207" y="11"/>
                    </a:lnTo>
                    <a:lnTo>
                      <a:pt x="233" y="10"/>
                    </a:lnTo>
                    <a:lnTo>
                      <a:pt x="258" y="9"/>
                    </a:lnTo>
                    <a:lnTo>
                      <a:pt x="284" y="7"/>
                    </a:lnTo>
                    <a:lnTo>
                      <a:pt x="310" y="5"/>
                    </a:lnTo>
                    <a:lnTo>
                      <a:pt x="336" y="4"/>
                    </a:lnTo>
                    <a:lnTo>
                      <a:pt x="362" y="3"/>
                    </a:lnTo>
                    <a:lnTo>
                      <a:pt x="388" y="1"/>
                    </a:lnTo>
                    <a:lnTo>
                      <a:pt x="413" y="0"/>
                    </a:lnTo>
                    <a:lnTo>
                      <a:pt x="413" y="316"/>
                    </a:lnTo>
                    <a:lnTo>
                      <a:pt x="413" y="631"/>
                    </a:lnTo>
                    <a:lnTo>
                      <a:pt x="413" y="947"/>
                    </a:lnTo>
                    <a:lnTo>
                      <a:pt x="413" y="1263"/>
                    </a:lnTo>
                    <a:lnTo>
                      <a:pt x="388" y="1261"/>
                    </a:lnTo>
                    <a:lnTo>
                      <a:pt x="362" y="1260"/>
                    </a:lnTo>
                    <a:lnTo>
                      <a:pt x="336" y="1257"/>
                    </a:lnTo>
                    <a:lnTo>
                      <a:pt x="310" y="1256"/>
                    </a:lnTo>
                    <a:lnTo>
                      <a:pt x="284" y="1254"/>
                    </a:lnTo>
                    <a:lnTo>
                      <a:pt x="258" y="1253"/>
                    </a:lnTo>
                    <a:lnTo>
                      <a:pt x="233" y="1250"/>
                    </a:lnTo>
                    <a:lnTo>
                      <a:pt x="207" y="1249"/>
                    </a:lnTo>
                    <a:lnTo>
                      <a:pt x="181" y="1247"/>
                    </a:lnTo>
                    <a:lnTo>
                      <a:pt x="155" y="1246"/>
                    </a:lnTo>
                    <a:lnTo>
                      <a:pt x="129" y="1243"/>
                    </a:lnTo>
                    <a:lnTo>
                      <a:pt x="104" y="1242"/>
                    </a:lnTo>
                    <a:lnTo>
                      <a:pt x="77" y="1240"/>
                    </a:lnTo>
                    <a:lnTo>
                      <a:pt x="52" y="1239"/>
                    </a:lnTo>
                    <a:lnTo>
                      <a:pt x="25" y="1236"/>
                    </a:lnTo>
                    <a:lnTo>
                      <a:pt x="0" y="1235"/>
                    </a:lnTo>
                    <a:lnTo>
                      <a:pt x="0" y="931"/>
                    </a:lnTo>
                    <a:lnTo>
                      <a:pt x="0" y="628"/>
                    </a:lnTo>
                    <a:lnTo>
                      <a:pt x="0" y="3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C72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95" name="Freeform 192"/>
              <p:cNvSpPr>
                <a:spLocks/>
              </p:cNvSpPr>
              <p:nvPr/>
            </p:nvSpPr>
            <p:spPr bwMode="auto">
              <a:xfrm flipH="1">
                <a:off x="5041" y="2353"/>
                <a:ext cx="196" cy="599"/>
              </a:xfrm>
              <a:custGeom>
                <a:avLst/>
                <a:gdLst>
                  <a:gd name="T0" fmla="*/ 0 w 393"/>
                  <a:gd name="T1" fmla="*/ 1 h 1196"/>
                  <a:gd name="T2" fmla="*/ 0 w 393"/>
                  <a:gd name="T3" fmla="*/ 1 h 1196"/>
                  <a:gd name="T4" fmla="*/ 1 w 393"/>
                  <a:gd name="T5" fmla="*/ 1 h 1196"/>
                  <a:gd name="T6" fmla="*/ 2 w 393"/>
                  <a:gd name="T7" fmla="*/ 1 h 1196"/>
                  <a:gd name="T8" fmla="*/ 3 w 393"/>
                  <a:gd name="T9" fmla="*/ 1 h 1196"/>
                  <a:gd name="T10" fmla="*/ 3 w 393"/>
                  <a:gd name="T11" fmla="*/ 1 h 1196"/>
                  <a:gd name="T12" fmla="*/ 4 w 393"/>
                  <a:gd name="T13" fmla="*/ 1 h 1196"/>
                  <a:gd name="T14" fmla="*/ 5 w 393"/>
                  <a:gd name="T15" fmla="*/ 1 h 1196"/>
                  <a:gd name="T16" fmla="*/ 6 w 393"/>
                  <a:gd name="T17" fmla="*/ 1 h 1196"/>
                  <a:gd name="T18" fmla="*/ 6 w 393"/>
                  <a:gd name="T19" fmla="*/ 1 h 1196"/>
                  <a:gd name="T20" fmla="*/ 7 w 393"/>
                  <a:gd name="T21" fmla="*/ 1 h 1196"/>
                  <a:gd name="T22" fmla="*/ 8 w 393"/>
                  <a:gd name="T23" fmla="*/ 1 h 1196"/>
                  <a:gd name="T24" fmla="*/ 9 w 393"/>
                  <a:gd name="T25" fmla="*/ 1 h 1196"/>
                  <a:gd name="T26" fmla="*/ 9 w 393"/>
                  <a:gd name="T27" fmla="*/ 1 h 1196"/>
                  <a:gd name="T28" fmla="*/ 10 w 393"/>
                  <a:gd name="T29" fmla="*/ 1 h 1196"/>
                  <a:gd name="T30" fmla="*/ 11 w 393"/>
                  <a:gd name="T31" fmla="*/ 1 h 1196"/>
                  <a:gd name="T32" fmla="*/ 12 w 393"/>
                  <a:gd name="T33" fmla="*/ 0 h 1196"/>
                  <a:gd name="T34" fmla="*/ 12 w 393"/>
                  <a:gd name="T35" fmla="*/ 10 h 1196"/>
                  <a:gd name="T36" fmla="*/ 12 w 393"/>
                  <a:gd name="T37" fmla="*/ 19 h 1196"/>
                  <a:gd name="T38" fmla="*/ 12 w 393"/>
                  <a:gd name="T39" fmla="*/ 29 h 1196"/>
                  <a:gd name="T40" fmla="*/ 12 w 393"/>
                  <a:gd name="T41" fmla="*/ 38 h 1196"/>
                  <a:gd name="T42" fmla="*/ 11 w 393"/>
                  <a:gd name="T43" fmla="*/ 38 h 1196"/>
                  <a:gd name="T44" fmla="*/ 10 w 393"/>
                  <a:gd name="T45" fmla="*/ 38 h 1196"/>
                  <a:gd name="T46" fmla="*/ 9 w 393"/>
                  <a:gd name="T47" fmla="*/ 38 h 1196"/>
                  <a:gd name="T48" fmla="*/ 9 w 393"/>
                  <a:gd name="T49" fmla="*/ 38 h 1196"/>
                  <a:gd name="T50" fmla="*/ 8 w 393"/>
                  <a:gd name="T51" fmla="*/ 38 h 1196"/>
                  <a:gd name="T52" fmla="*/ 7 w 393"/>
                  <a:gd name="T53" fmla="*/ 38 h 1196"/>
                  <a:gd name="T54" fmla="*/ 6 w 393"/>
                  <a:gd name="T55" fmla="*/ 38 h 1196"/>
                  <a:gd name="T56" fmla="*/ 6 w 393"/>
                  <a:gd name="T57" fmla="*/ 38 h 1196"/>
                  <a:gd name="T58" fmla="*/ 5 w 393"/>
                  <a:gd name="T59" fmla="*/ 37 h 1196"/>
                  <a:gd name="T60" fmla="*/ 4 w 393"/>
                  <a:gd name="T61" fmla="*/ 37 h 1196"/>
                  <a:gd name="T62" fmla="*/ 3 w 393"/>
                  <a:gd name="T63" fmla="*/ 37 h 1196"/>
                  <a:gd name="T64" fmla="*/ 3 w 393"/>
                  <a:gd name="T65" fmla="*/ 37 h 1196"/>
                  <a:gd name="T66" fmla="*/ 2 w 393"/>
                  <a:gd name="T67" fmla="*/ 37 h 1196"/>
                  <a:gd name="T68" fmla="*/ 1 w 393"/>
                  <a:gd name="T69" fmla="*/ 37 h 1196"/>
                  <a:gd name="T70" fmla="*/ 0 w 393"/>
                  <a:gd name="T71" fmla="*/ 37 h 1196"/>
                  <a:gd name="T72" fmla="*/ 0 w 393"/>
                  <a:gd name="T73" fmla="*/ 37 h 1196"/>
                  <a:gd name="T74" fmla="*/ 0 w 393"/>
                  <a:gd name="T75" fmla="*/ 28 h 1196"/>
                  <a:gd name="T76" fmla="*/ 0 w 393"/>
                  <a:gd name="T77" fmla="*/ 19 h 1196"/>
                  <a:gd name="T78" fmla="*/ 0 w 393"/>
                  <a:gd name="T79" fmla="*/ 10 h 1196"/>
                  <a:gd name="T80" fmla="*/ 0 w 393"/>
                  <a:gd name="T81" fmla="*/ 1 h 11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3"/>
                  <a:gd name="T124" fmla="*/ 0 h 1196"/>
                  <a:gd name="T125" fmla="*/ 393 w 393"/>
                  <a:gd name="T126" fmla="*/ 1196 h 11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3" h="1196">
                    <a:moveTo>
                      <a:pt x="0" y="21"/>
                    </a:moveTo>
                    <a:lnTo>
                      <a:pt x="24" y="19"/>
                    </a:lnTo>
                    <a:lnTo>
                      <a:pt x="50" y="18"/>
                    </a:lnTo>
                    <a:lnTo>
                      <a:pt x="74" y="17"/>
                    </a:lnTo>
                    <a:lnTo>
                      <a:pt x="98" y="15"/>
                    </a:lnTo>
                    <a:lnTo>
                      <a:pt x="123" y="14"/>
                    </a:lnTo>
                    <a:lnTo>
                      <a:pt x="147" y="13"/>
                    </a:lnTo>
                    <a:lnTo>
                      <a:pt x="172" y="11"/>
                    </a:lnTo>
                    <a:lnTo>
                      <a:pt x="197" y="10"/>
                    </a:lnTo>
                    <a:lnTo>
                      <a:pt x="221" y="9"/>
                    </a:lnTo>
                    <a:lnTo>
                      <a:pt x="245" y="8"/>
                    </a:lnTo>
                    <a:lnTo>
                      <a:pt x="270" y="7"/>
                    </a:lnTo>
                    <a:lnTo>
                      <a:pt x="295" y="4"/>
                    </a:lnTo>
                    <a:lnTo>
                      <a:pt x="319" y="3"/>
                    </a:lnTo>
                    <a:lnTo>
                      <a:pt x="343" y="2"/>
                    </a:lnTo>
                    <a:lnTo>
                      <a:pt x="369" y="1"/>
                    </a:lnTo>
                    <a:lnTo>
                      <a:pt x="393" y="0"/>
                    </a:lnTo>
                    <a:lnTo>
                      <a:pt x="393" y="300"/>
                    </a:lnTo>
                    <a:lnTo>
                      <a:pt x="393" y="598"/>
                    </a:lnTo>
                    <a:lnTo>
                      <a:pt x="393" y="898"/>
                    </a:lnTo>
                    <a:lnTo>
                      <a:pt x="393" y="1196"/>
                    </a:lnTo>
                    <a:lnTo>
                      <a:pt x="369" y="1195"/>
                    </a:lnTo>
                    <a:lnTo>
                      <a:pt x="343" y="1193"/>
                    </a:lnTo>
                    <a:lnTo>
                      <a:pt x="319" y="1192"/>
                    </a:lnTo>
                    <a:lnTo>
                      <a:pt x="295" y="1190"/>
                    </a:lnTo>
                    <a:lnTo>
                      <a:pt x="270" y="1188"/>
                    </a:lnTo>
                    <a:lnTo>
                      <a:pt x="245" y="1187"/>
                    </a:lnTo>
                    <a:lnTo>
                      <a:pt x="221" y="1185"/>
                    </a:lnTo>
                    <a:lnTo>
                      <a:pt x="197" y="1184"/>
                    </a:lnTo>
                    <a:lnTo>
                      <a:pt x="172" y="1182"/>
                    </a:lnTo>
                    <a:lnTo>
                      <a:pt x="147" y="1180"/>
                    </a:lnTo>
                    <a:lnTo>
                      <a:pt x="123" y="1179"/>
                    </a:lnTo>
                    <a:lnTo>
                      <a:pt x="98" y="1177"/>
                    </a:lnTo>
                    <a:lnTo>
                      <a:pt x="74" y="1176"/>
                    </a:lnTo>
                    <a:lnTo>
                      <a:pt x="50" y="1174"/>
                    </a:lnTo>
                    <a:lnTo>
                      <a:pt x="24" y="1172"/>
                    </a:lnTo>
                    <a:lnTo>
                      <a:pt x="0" y="1171"/>
                    </a:lnTo>
                    <a:lnTo>
                      <a:pt x="0" y="883"/>
                    </a:lnTo>
                    <a:lnTo>
                      <a:pt x="0" y="596"/>
                    </a:lnTo>
                    <a:lnTo>
                      <a:pt x="0" y="30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47A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96" name="Freeform 193"/>
              <p:cNvSpPr>
                <a:spLocks/>
              </p:cNvSpPr>
              <p:nvPr/>
            </p:nvSpPr>
            <p:spPr bwMode="auto">
              <a:xfrm flipH="1">
                <a:off x="5052" y="2354"/>
                <a:ext cx="185" cy="565"/>
              </a:xfrm>
              <a:custGeom>
                <a:avLst/>
                <a:gdLst>
                  <a:gd name="T0" fmla="*/ 0 w 371"/>
                  <a:gd name="T1" fmla="*/ 0 h 1131"/>
                  <a:gd name="T2" fmla="*/ 0 w 371"/>
                  <a:gd name="T3" fmla="*/ 0 h 1131"/>
                  <a:gd name="T4" fmla="*/ 1 w 371"/>
                  <a:gd name="T5" fmla="*/ 0 h 1131"/>
                  <a:gd name="T6" fmla="*/ 2 w 371"/>
                  <a:gd name="T7" fmla="*/ 0 h 1131"/>
                  <a:gd name="T8" fmla="*/ 2 w 371"/>
                  <a:gd name="T9" fmla="*/ 0 h 1131"/>
                  <a:gd name="T10" fmla="*/ 3 w 371"/>
                  <a:gd name="T11" fmla="*/ 0 h 1131"/>
                  <a:gd name="T12" fmla="*/ 4 w 371"/>
                  <a:gd name="T13" fmla="*/ 0 h 1131"/>
                  <a:gd name="T14" fmla="*/ 5 w 371"/>
                  <a:gd name="T15" fmla="*/ 0 h 1131"/>
                  <a:gd name="T16" fmla="*/ 5 w 371"/>
                  <a:gd name="T17" fmla="*/ 0 h 1131"/>
                  <a:gd name="T18" fmla="*/ 6 w 371"/>
                  <a:gd name="T19" fmla="*/ 0 h 1131"/>
                  <a:gd name="T20" fmla="*/ 7 w 371"/>
                  <a:gd name="T21" fmla="*/ 0 h 1131"/>
                  <a:gd name="T22" fmla="*/ 8 w 371"/>
                  <a:gd name="T23" fmla="*/ 0 h 1131"/>
                  <a:gd name="T24" fmla="*/ 8 w 371"/>
                  <a:gd name="T25" fmla="*/ 0 h 1131"/>
                  <a:gd name="T26" fmla="*/ 9 w 371"/>
                  <a:gd name="T27" fmla="*/ 0 h 1131"/>
                  <a:gd name="T28" fmla="*/ 10 w 371"/>
                  <a:gd name="T29" fmla="*/ 0 h 1131"/>
                  <a:gd name="T30" fmla="*/ 10 w 371"/>
                  <a:gd name="T31" fmla="*/ 0 h 1131"/>
                  <a:gd name="T32" fmla="*/ 11 w 371"/>
                  <a:gd name="T33" fmla="*/ 0 h 1131"/>
                  <a:gd name="T34" fmla="*/ 11 w 371"/>
                  <a:gd name="T35" fmla="*/ 8 h 1131"/>
                  <a:gd name="T36" fmla="*/ 11 w 371"/>
                  <a:gd name="T37" fmla="*/ 17 h 1131"/>
                  <a:gd name="T38" fmla="*/ 11 w 371"/>
                  <a:gd name="T39" fmla="*/ 26 h 1131"/>
                  <a:gd name="T40" fmla="*/ 11 w 371"/>
                  <a:gd name="T41" fmla="*/ 35 h 1131"/>
                  <a:gd name="T42" fmla="*/ 10 w 371"/>
                  <a:gd name="T43" fmla="*/ 35 h 1131"/>
                  <a:gd name="T44" fmla="*/ 10 w 371"/>
                  <a:gd name="T45" fmla="*/ 35 h 1131"/>
                  <a:gd name="T46" fmla="*/ 9 w 371"/>
                  <a:gd name="T47" fmla="*/ 35 h 1131"/>
                  <a:gd name="T48" fmla="*/ 8 w 371"/>
                  <a:gd name="T49" fmla="*/ 35 h 1131"/>
                  <a:gd name="T50" fmla="*/ 8 w 371"/>
                  <a:gd name="T51" fmla="*/ 35 h 1131"/>
                  <a:gd name="T52" fmla="*/ 7 w 371"/>
                  <a:gd name="T53" fmla="*/ 35 h 1131"/>
                  <a:gd name="T54" fmla="*/ 6 w 371"/>
                  <a:gd name="T55" fmla="*/ 35 h 1131"/>
                  <a:gd name="T56" fmla="*/ 5 w 371"/>
                  <a:gd name="T57" fmla="*/ 34 h 1131"/>
                  <a:gd name="T58" fmla="*/ 5 w 371"/>
                  <a:gd name="T59" fmla="*/ 34 h 1131"/>
                  <a:gd name="T60" fmla="*/ 4 w 371"/>
                  <a:gd name="T61" fmla="*/ 34 h 1131"/>
                  <a:gd name="T62" fmla="*/ 3 w 371"/>
                  <a:gd name="T63" fmla="*/ 34 h 1131"/>
                  <a:gd name="T64" fmla="*/ 2 w 371"/>
                  <a:gd name="T65" fmla="*/ 34 h 1131"/>
                  <a:gd name="T66" fmla="*/ 2 w 371"/>
                  <a:gd name="T67" fmla="*/ 34 h 1131"/>
                  <a:gd name="T68" fmla="*/ 1 w 371"/>
                  <a:gd name="T69" fmla="*/ 34 h 1131"/>
                  <a:gd name="T70" fmla="*/ 0 w 371"/>
                  <a:gd name="T71" fmla="*/ 34 h 1131"/>
                  <a:gd name="T72" fmla="*/ 0 w 371"/>
                  <a:gd name="T73" fmla="*/ 34 h 1131"/>
                  <a:gd name="T74" fmla="*/ 0 w 371"/>
                  <a:gd name="T75" fmla="*/ 26 h 1131"/>
                  <a:gd name="T76" fmla="*/ 0 w 371"/>
                  <a:gd name="T77" fmla="*/ 17 h 1131"/>
                  <a:gd name="T78" fmla="*/ 0 w 371"/>
                  <a:gd name="T79" fmla="*/ 9 h 1131"/>
                  <a:gd name="T80" fmla="*/ 0 w 371"/>
                  <a:gd name="T81" fmla="*/ 0 h 11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1"/>
                  <a:gd name="T124" fmla="*/ 0 h 1131"/>
                  <a:gd name="T125" fmla="*/ 371 w 371"/>
                  <a:gd name="T126" fmla="*/ 1131 h 11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1" h="1131">
                    <a:moveTo>
                      <a:pt x="0" y="20"/>
                    </a:moveTo>
                    <a:lnTo>
                      <a:pt x="23" y="18"/>
                    </a:lnTo>
                    <a:lnTo>
                      <a:pt x="46" y="17"/>
                    </a:lnTo>
                    <a:lnTo>
                      <a:pt x="69" y="16"/>
                    </a:lnTo>
                    <a:lnTo>
                      <a:pt x="93" y="15"/>
                    </a:lnTo>
                    <a:lnTo>
                      <a:pt x="116" y="14"/>
                    </a:lnTo>
                    <a:lnTo>
                      <a:pt x="139" y="13"/>
                    </a:lnTo>
                    <a:lnTo>
                      <a:pt x="162" y="12"/>
                    </a:lnTo>
                    <a:lnTo>
                      <a:pt x="185" y="9"/>
                    </a:lnTo>
                    <a:lnTo>
                      <a:pt x="210" y="8"/>
                    </a:lnTo>
                    <a:lnTo>
                      <a:pt x="233" y="7"/>
                    </a:lnTo>
                    <a:lnTo>
                      <a:pt x="256" y="6"/>
                    </a:lnTo>
                    <a:lnTo>
                      <a:pt x="279" y="5"/>
                    </a:lnTo>
                    <a:lnTo>
                      <a:pt x="302" y="3"/>
                    </a:lnTo>
                    <a:lnTo>
                      <a:pt x="325" y="2"/>
                    </a:lnTo>
                    <a:lnTo>
                      <a:pt x="348" y="1"/>
                    </a:lnTo>
                    <a:lnTo>
                      <a:pt x="371" y="0"/>
                    </a:lnTo>
                    <a:lnTo>
                      <a:pt x="371" y="284"/>
                    </a:lnTo>
                    <a:lnTo>
                      <a:pt x="371" y="565"/>
                    </a:lnTo>
                    <a:lnTo>
                      <a:pt x="371" y="847"/>
                    </a:lnTo>
                    <a:lnTo>
                      <a:pt x="371" y="1131"/>
                    </a:lnTo>
                    <a:lnTo>
                      <a:pt x="348" y="1130"/>
                    </a:lnTo>
                    <a:lnTo>
                      <a:pt x="325" y="1127"/>
                    </a:lnTo>
                    <a:lnTo>
                      <a:pt x="302" y="1126"/>
                    </a:lnTo>
                    <a:lnTo>
                      <a:pt x="279" y="1125"/>
                    </a:lnTo>
                    <a:lnTo>
                      <a:pt x="256" y="1123"/>
                    </a:lnTo>
                    <a:lnTo>
                      <a:pt x="233" y="1121"/>
                    </a:lnTo>
                    <a:lnTo>
                      <a:pt x="210" y="1120"/>
                    </a:lnTo>
                    <a:lnTo>
                      <a:pt x="185" y="1118"/>
                    </a:lnTo>
                    <a:lnTo>
                      <a:pt x="162" y="1117"/>
                    </a:lnTo>
                    <a:lnTo>
                      <a:pt x="139" y="1116"/>
                    </a:lnTo>
                    <a:lnTo>
                      <a:pt x="116" y="1115"/>
                    </a:lnTo>
                    <a:lnTo>
                      <a:pt x="93" y="1112"/>
                    </a:lnTo>
                    <a:lnTo>
                      <a:pt x="69" y="1111"/>
                    </a:lnTo>
                    <a:lnTo>
                      <a:pt x="46" y="1110"/>
                    </a:lnTo>
                    <a:lnTo>
                      <a:pt x="23" y="1108"/>
                    </a:lnTo>
                    <a:lnTo>
                      <a:pt x="0" y="1107"/>
                    </a:lnTo>
                    <a:lnTo>
                      <a:pt x="0" y="834"/>
                    </a:lnTo>
                    <a:lnTo>
                      <a:pt x="0" y="562"/>
                    </a:lnTo>
                    <a:lnTo>
                      <a:pt x="0" y="29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982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97" name="Freeform 194"/>
              <p:cNvSpPr>
                <a:spLocks/>
              </p:cNvSpPr>
              <p:nvPr/>
            </p:nvSpPr>
            <p:spPr bwMode="auto">
              <a:xfrm flipH="1">
                <a:off x="5062" y="2355"/>
                <a:ext cx="175" cy="532"/>
              </a:xfrm>
              <a:custGeom>
                <a:avLst/>
                <a:gdLst>
                  <a:gd name="T0" fmla="*/ 0 w 350"/>
                  <a:gd name="T1" fmla="*/ 0 h 1065"/>
                  <a:gd name="T2" fmla="*/ 1 w 350"/>
                  <a:gd name="T3" fmla="*/ 0 h 1065"/>
                  <a:gd name="T4" fmla="*/ 1 w 350"/>
                  <a:gd name="T5" fmla="*/ 0 h 1065"/>
                  <a:gd name="T6" fmla="*/ 3 w 350"/>
                  <a:gd name="T7" fmla="*/ 0 h 1065"/>
                  <a:gd name="T8" fmla="*/ 3 w 350"/>
                  <a:gd name="T9" fmla="*/ 0 h 1065"/>
                  <a:gd name="T10" fmla="*/ 3 w 350"/>
                  <a:gd name="T11" fmla="*/ 0 h 1065"/>
                  <a:gd name="T12" fmla="*/ 5 w 350"/>
                  <a:gd name="T13" fmla="*/ 0 h 1065"/>
                  <a:gd name="T14" fmla="*/ 5 w 350"/>
                  <a:gd name="T15" fmla="*/ 0 h 1065"/>
                  <a:gd name="T16" fmla="*/ 5 w 350"/>
                  <a:gd name="T17" fmla="*/ 0 h 1065"/>
                  <a:gd name="T18" fmla="*/ 6 w 350"/>
                  <a:gd name="T19" fmla="*/ 0 h 1065"/>
                  <a:gd name="T20" fmla="*/ 6 w 350"/>
                  <a:gd name="T21" fmla="*/ 0 h 1065"/>
                  <a:gd name="T22" fmla="*/ 7 w 350"/>
                  <a:gd name="T23" fmla="*/ 0 h 1065"/>
                  <a:gd name="T24" fmla="*/ 9 w 350"/>
                  <a:gd name="T25" fmla="*/ 0 h 1065"/>
                  <a:gd name="T26" fmla="*/ 9 w 350"/>
                  <a:gd name="T27" fmla="*/ 0 h 1065"/>
                  <a:gd name="T28" fmla="*/ 10 w 350"/>
                  <a:gd name="T29" fmla="*/ 0 h 1065"/>
                  <a:gd name="T30" fmla="*/ 11 w 350"/>
                  <a:gd name="T31" fmla="*/ 0 h 1065"/>
                  <a:gd name="T32" fmla="*/ 11 w 350"/>
                  <a:gd name="T33" fmla="*/ 0 h 1065"/>
                  <a:gd name="T34" fmla="*/ 11 w 350"/>
                  <a:gd name="T35" fmla="*/ 8 h 1065"/>
                  <a:gd name="T36" fmla="*/ 11 w 350"/>
                  <a:gd name="T37" fmla="*/ 16 h 1065"/>
                  <a:gd name="T38" fmla="*/ 11 w 350"/>
                  <a:gd name="T39" fmla="*/ 25 h 1065"/>
                  <a:gd name="T40" fmla="*/ 11 w 350"/>
                  <a:gd name="T41" fmla="*/ 33 h 1065"/>
                  <a:gd name="T42" fmla="*/ 11 w 350"/>
                  <a:gd name="T43" fmla="*/ 33 h 1065"/>
                  <a:gd name="T44" fmla="*/ 10 w 350"/>
                  <a:gd name="T45" fmla="*/ 33 h 1065"/>
                  <a:gd name="T46" fmla="*/ 9 w 350"/>
                  <a:gd name="T47" fmla="*/ 33 h 1065"/>
                  <a:gd name="T48" fmla="*/ 9 w 350"/>
                  <a:gd name="T49" fmla="*/ 33 h 1065"/>
                  <a:gd name="T50" fmla="*/ 7 w 350"/>
                  <a:gd name="T51" fmla="*/ 33 h 1065"/>
                  <a:gd name="T52" fmla="*/ 6 w 350"/>
                  <a:gd name="T53" fmla="*/ 33 h 1065"/>
                  <a:gd name="T54" fmla="*/ 6 w 350"/>
                  <a:gd name="T55" fmla="*/ 32 h 1065"/>
                  <a:gd name="T56" fmla="*/ 5 w 350"/>
                  <a:gd name="T57" fmla="*/ 32 h 1065"/>
                  <a:gd name="T58" fmla="*/ 5 w 350"/>
                  <a:gd name="T59" fmla="*/ 32 h 1065"/>
                  <a:gd name="T60" fmla="*/ 5 w 350"/>
                  <a:gd name="T61" fmla="*/ 32 h 1065"/>
                  <a:gd name="T62" fmla="*/ 3 w 350"/>
                  <a:gd name="T63" fmla="*/ 32 h 1065"/>
                  <a:gd name="T64" fmla="*/ 3 w 350"/>
                  <a:gd name="T65" fmla="*/ 32 h 1065"/>
                  <a:gd name="T66" fmla="*/ 3 w 350"/>
                  <a:gd name="T67" fmla="*/ 32 h 1065"/>
                  <a:gd name="T68" fmla="*/ 1 w 350"/>
                  <a:gd name="T69" fmla="*/ 32 h 1065"/>
                  <a:gd name="T70" fmla="*/ 1 w 350"/>
                  <a:gd name="T71" fmla="*/ 32 h 1065"/>
                  <a:gd name="T72" fmla="*/ 0 w 350"/>
                  <a:gd name="T73" fmla="*/ 32 h 1065"/>
                  <a:gd name="T74" fmla="*/ 0 w 350"/>
                  <a:gd name="T75" fmla="*/ 24 h 1065"/>
                  <a:gd name="T76" fmla="*/ 0 w 350"/>
                  <a:gd name="T77" fmla="*/ 16 h 1065"/>
                  <a:gd name="T78" fmla="*/ 0 w 350"/>
                  <a:gd name="T79" fmla="*/ 8 h 1065"/>
                  <a:gd name="T80" fmla="*/ 0 w 350"/>
                  <a:gd name="T81" fmla="*/ 0 h 10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0"/>
                  <a:gd name="T124" fmla="*/ 0 h 1065"/>
                  <a:gd name="T125" fmla="*/ 350 w 350"/>
                  <a:gd name="T126" fmla="*/ 1065 h 10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0" h="1065">
                    <a:moveTo>
                      <a:pt x="0" y="19"/>
                    </a:moveTo>
                    <a:lnTo>
                      <a:pt x="22" y="17"/>
                    </a:lnTo>
                    <a:lnTo>
                      <a:pt x="44" y="16"/>
                    </a:lnTo>
                    <a:lnTo>
                      <a:pt x="66" y="15"/>
                    </a:lnTo>
                    <a:lnTo>
                      <a:pt x="88" y="14"/>
                    </a:lnTo>
                    <a:lnTo>
                      <a:pt x="109" y="13"/>
                    </a:lnTo>
                    <a:lnTo>
                      <a:pt x="131" y="12"/>
                    </a:lnTo>
                    <a:lnTo>
                      <a:pt x="153" y="11"/>
                    </a:lnTo>
                    <a:lnTo>
                      <a:pt x="175" y="9"/>
                    </a:lnTo>
                    <a:lnTo>
                      <a:pt x="197" y="8"/>
                    </a:lnTo>
                    <a:lnTo>
                      <a:pt x="219" y="7"/>
                    </a:lnTo>
                    <a:lnTo>
                      <a:pt x="241" y="6"/>
                    </a:lnTo>
                    <a:lnTo>
                      <a:pt x="263" y="5"/>
                    </a:lnTo>
                    <a:lnTo>
                      <a:pt x="284" y="4"/>
                    </a:lnTo>
                    <a:lnTo>
                      <a:pt x="306" y="2"/>
                    </a:lnTo>
                    <a:lnTo>
                      <a:pt x="328" y="1"/>
                    </a:lnTo>
                    <a:lnTo>
                      <a:pt x="350" y="0"/>
                    </a:lnTo>
                    <a:lnTo>
                      <a:pt x="350" y="268"/>
                    </a:lnTo>
                    <a:lnTo>
                      <a:pt x="350" y="534"/>
                    </a:lnTo>
                    <a:lnTo>
                      <a:pt x="350" y="800"/>
                    </a:lnTo>
                    <a:lnTo>
                      <a:pt x="350" y="1065"/>
                    </a:lnTo>
                    <a:lnTo>
                      <a:pt x="328" y="1064"/>
                    </a:lnTo>
                    <a:lnTo>
                      <a:pt x="306" y="1062"/>
                    </a:lnTo>
                    <a:lnTo>
                      <a:pt x="284" y="1061"/>
                    </a:lnTo>
                    <a:lnTo>
                      <a:pt x="263" y="1059"/>
                    </a:lnTo>
                    <a:lnTo>
                      <a:pt x="241" y="1057"/>
                    </a:lnTo>
                    <a:lnTo>
                      <a:pt x="219" y="1056"/>
                    </a:lnTo>
                    <a:lnTo>
                      <a:pt x="197" y="1055"/>
                    </a:lnTo>
                    <a:lnTo>
                      <a:pt x="175" y="1054"/>
                    </a:lnTo>
                    <a:lnTo>
                      <a:pt x="153" y="1051"/>
                    </a:lnTo>
                    <a:lnTo>
                      <a:pt x="131" y="1050"/>
                    </a:lnTo>
                    <a:lnTo>
                      <a:pt x="109" y="1049"/>
                    </a:lnTo>
                    <a:lnTo>
                      <a:pt x="88" y="1048"/>
                    </a:lnTo>
                    <a:lnTo>
                      <a:pt x="66" y="1046"/>
                    </a:lnTo>
                    <a:lnTo>
                      <a:pt x="44" y="1044"/>
                    </a:lnTo>
                    <a:lnTo>
                      <a:pt x="22" y="1043"/>
                    </a:lnTo>
                    <a:lnTo>
                      <a:pt x="0" y="1042"/>
                    </a:lnTo>
                    <a:lnTo>
                      <a:pt x="0" y="786"/>
                    </a:lnTo>
                    <a:lnTo>
                      <a:pt x="0" y="530"/>
                    </a:lnTo>
                    <a:lnTo>
                      <a:pt x="0" y="27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E89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98" name="Freeform 195"/>
              <p:cNvSpPr>
                <a:spLocks/>
              </p:cNvSpPr>
              <p:nvPr/>
            </p:nvSpPr>
            <p:spPr bwMode="auto">
              <a:xfrm flipH="1">
                <a:off x="5073" y="2355"/>
                <a:ext cx="164" cy="499"/>
              </a:xfrm>
              <a:custGeom>
                <a:avLst/>
                <a:gdLst>
                  <a:gd name="T0" fmla="*/ 0 w 328"/>
                  <a:gd name="T1" fmla="*/ 1 h 998"/>
                  <a:gd name="T2" fmla="*/ 1 w 328"/>
                  <a:gd name="T3" fmla="*/ 1 h 998"/>
                  <a:gd name="T4" fmla="*/ 1 w 328"/>
                  <a:gd name="T5" fmla="*/ 1 h 998"/>
                  <a:gd name="T6" fmla="*/ 1 w 328"/>
                  <a:gd name="T7" fmla="*/ 1 h 998"/>
                  <a:gd name="T8" fmla="*/ 3 w 328"/>
                  <a:gd name="T9" fmla="*/ 1 h 998"/>
                  <a:gd name="T10" fmla="*/ 3 w 328"/>
                  <a:gd name="T11" fmla="*/ 1 h 998"/>
                  <a:gd name="T12" fmla="*/ 3 w 328"/>
                  <a:gd name="T13" fmla="*/ 1 h 998"/>
                  <a:gd name="T14" fmla="*/ 5 w 328"/>
                  <a:gd name="T15" fmla="*/ 1 h 998"/>
                  <a:gd name="T16" fmla="*/ 5 w 328"/>
                  <a:gd name="T17" fmla="*/ 1 h 998"/>
                  <a:gd name="T18" fmla="*/ 5 w 328"/>
                  <a:gd name="T19" fmla="*/ 1 h 998"/>
                  <a:gd name="T20" fmla="*/ 6 w 328"/>
                  <a:gd name="T21" fmla="*/ 1 h 998"/>
                  <a:gd name="T22" fmla="*/ 7 w 328"/>
                  <a:gd name="T23" fmla="*/ 1 h 998"/>
                  <a:gd name="T24" fmla="*/ 7 w 328"/>
                  <a:gd name="T25" fmla="*/ 1 h 998"/>
                  <a:gd name="T26" fmla="*/ 9 w 328"/>
                  <a:gd name="T27" fmla="*/ 1 h 998"/>
                  <a:gd name="T28" fmla="*/ 9 w 328"/>
                  <a:gd name="T29" fmla="*/ 1 h 998"/>
                  <a:gd name="T30" fmla="*/ 10 w 328"/>
                  <a:gd name="T31" fmla="*/ 1 h 998"/>
                  <a:gd name="T32" fmla="*/ 10 w 328"/>
                  <a:gd name="T33" fmla="*/ 0 h 998"/>
                  <a:gd name="T34" fmla="*/ 10 w 328"/>
                  <a:gd name="T35" fmla="*/ 8 h 998"/>
                  <a:gd name="T36" fmla="*/ 10 w 328"/>
                  <a:gd name="T37" fmla="*/ 16 h 998"/>
                  <a:gd name="T38" fmla="*/ 10 w 328"/>
                  <a:gd name="T39" fmla="*/ 24 h 998"/>
                  <a:gd name="T40" fmla="*/ 10 w 328"/>
                  <a:gd name="T41" fmla="*/ 31 h 998"/>
                  <a:gd name="T42" fmla="*/ 10 w 328"/>
                  <a:gd name="T43" fmla="*/ 31 h 998"/>
                  <a:gd name="T44" fmla="*/ 9 w 328"/>
                  <a:gd name="T45" fmla="*/ 31 h 998"/>
                  <a:gd name="T46" fmla="*/ 9 w 328"/>
                  <a:gd name="T47" fmla="*/ 31 h 998"/>
                  <a:gd name="T48" fmla="*/ 7 w 328"/>
                  <a:gd name="T49" fmla="*/ 31 h 998"/>
                  <a:gd name="T50" fmla="*/ 7 w 328"/>
                  <a:gd name="T51" fmla="*/ 31 h 998"/>
                  <a:gd name="T52" fmla="*/ 6 w 328"/>
                  <a:gd name="T53" fmla="*/ 31 h 998"/>
                  <a:gd name="T54" fmla="*/ 5 w 328"/>
                  <a:gd name="T55" fmla="*/ 31 h 998"/>
                  <a:gd name="T56" fmla="*/ 5 w 328"/>
                  <a:gd name="T57" fmla="*/ 31 h 998"/>
                  <a:gd name="T58" fmla="*/ 5 w 328"/>
                  <a:gd name="T59" fmla="*/ 31 h 998"/>
                  <a:gd name="T60" fmla="*/ 3 w 328"/>
                  <a:gd name="T61" fmla="*/ 31 h 998"/>
                  <a:gd name="T62" fmla="*/ 3 w 328"/>
                  <a:gd name="T63" fmla="*/ 31 h 998"/>
                  <a:gd name="T64" fmla="*/ 3 w 328"/>
                  <a:gd name="T65" fmla="*/ 31 h 998"/>
                  <a:gd name="T66" fmla="*/ 1 w 328"/>
                  <a:gd name="T67" fmla="*/ 31 h 998"/>
                  <a:gd name="T68" fmla="*/ 1 w 328"/>
                  <a:gd name="T69" fmla="*/ 31 h 998"/>
                  <a:gd name="T70" fmla="*/ 1 w 328"/>
                  <a:gd name="T71" fmla="*/ 31 h 998"/>
                  <a:gd name="T72" fmla="*/ 0 w 328"/>
                  <a:gd name="T73" fmla="*/ 31 h 998"/>
                  <a:gd name="T74" fmla="*/ 0 w 328"/>
                  <a:gd name="T75" fmla="*/ 24 h 998"/>
                  <a:gd name="T76" fmla="*/ 0 w 328"/>
                  <a:gd name="T77" fmla="*/ 16 h 998"/>
                  <a:gd name="T78" fmla="*/ 0 w 328"/>
                  <a:gd name="T79" fmla="*/ 9 h 998"/>
                  <a:gd name="T80" fmla="*/ 0 w 328"/>
                  <a:gd name="T81" fmla="*/ 1 h 9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8"/>
                  <a:gd name="T124" fmla="*/ 0 h 998"/>
                  <a:gd name="T125" fmla="*/ 328 w 328"/>
                  <a:gd name="T126" fmla="*/ 998 h 9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8" h="998">
                    <a:moveTo>
                      <a:pt x="0" y="16"/>
                    </a:moveTo>
                    <a:lnTo>
                      <a:pt x="21" y="15"/>
                    </a:lnTo>
                    <a:lnTo>
                      <a:pt x="41" y="14"/>
                    </a:lnTo>
                    <a:lnTo>
                      <a:pt x="61" y="14"/>
                    </a:lnTo>
                    <a:lnTo>
                      <a:pt x="82" y="13"/>
                    </a:lnTo>
                    <a:lnTo>
                      <a:pt x="103" y="12"/>
                    </a:lnTo>
                    <a:lnTo>
                      <a:pt x="123" y="11"/>
                    </a:lnTo>
                    <a:lnTo>
                      <a:pt x="144" y="10"/>
                    </a:lnTo>
                    <a:lnTo>
                      <a:pt x="165" y="8"/>
                    </a:lnTo>
                    <a:lnTo>
                      <a:pt x="184" y="7"/>
                    </a:lnTo>
                    <a:lnTo>
                      <a:pt x="205" y="7"/>
                    </a:lnTo>
                    <a:lnTo>
                      <a:pt x="226" y="6"/>
                    </a:lnTo>
                    <a:lnTo>
                      <a:pt x="246" y="5"/>
                    </a:lnTo>
                    <a:lnTo>
                      <a:pt x="267" y="4"/>
                    </a:lnTo>
                    <a:lnTo>
                      <a:pt x="287" y="3"/>
                    </a:lnTo>
                    <a:lnTo>
                      <a:pt x="308" y="1"/>
                    </a:lnTo>
                    <a:lnTo>
                      <a:pt x="328" y="0"/>
                    </a:lnTo>
                    <a:lnTo>
                      <a:pt x="328" y="250"/>
                    </a:lnTo>
                    <a:lnTo>
                      <a:pt x="328" y="501"/>
                    </a:lnTo>
                    <a:lnTo>
                      <a:pt x="328" y="750"/>
                    </a:lnTo>
                    <a:lnTo>
                      <a:pt x="328" y="998"/>
                    </a:lnTo>
                    <a:lnTo>
                      <a:pt x="308" y="997"/>
                    </a:lnTo>
                    <a:lnTo>
                      <a:pt x="287" y="996"/>
                    </a:lnTo>
                    <a:lnTo>
                      <a:pt x="267" y="995"/>
                    </a:lnTo>
                    <a:lnTo>
                      <a:pt x="246" y="993"/>
                    </a:lnTo>
                    <a:lnTo>
                      <a:pt x="226" y="992"/>
                    </a:lnTo>
                    <a:lnTo>
                      <a:pt x="205" y="990"/>
                    </a:lnTo>
                    <a:lnTo>
                      <a:pt x="184" y="989"/>
                    </a:lnTo>
                    <a:lnTo>
                      <a:pt x="165" y="988"/>
                    </a:lnTo>
                    <a:lnTo>
                      <a:pt x="144" y="987"/>
                    </a:lnTo>
                    <a:lnTo>
                      <a:pt x="123" y="986"/>
                    </a:lnTo>
                    <a:lnTo>
                      <a:pt x="103" y="985"/>
                    </a:lnTo>
                    <a:lnTo>
                      <a:pt x="82" y="982"/>
                    </a:lnTo>
                    <a:lnTo>
                      <a:pt x="61" y="981"/>
                    </a:lnTo>
                    <a:lnTo>
                      <a:pt x="41" y="980"/>
                    </a:lnTo>
                    <a:lnTo>
                      <a:pt x="21" y="979"/>
                    </a:lnTo>
                    <a:lnTo>
                      <a:pt x="0" y="978"/>
                    </a:lnTo>
                    <a:lnTo>
                      <a:pt x="0" y="738"/>
                    </a:lnTo>
                    <a:lnTo>
                      <a:pt x="0" y="498"/>
                    </a:lnTo>
                    <a:lnTo>
                      <a:pt x="0" y="25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693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99" name="Freeform 196"/>
              <p:cNvSpPr>
                <a:spLocks/>
              </p:cNvSpPr>
              <p:nvPr/>
            </p:nvSpPr>
            <p:spPr bwMode="auto">
              <a:xfrm flipH="1">
                <a:off x="5083" y="2356"/>
                <a:ext cx="154" cy="466"/>
              </a:xfrm>
              <a:custGeom>
                <a:avLst/>
                <a:gdLst>
                  <a:gd name="T0" fmla="*/ 0 w 308"/>
                  <a:gd name="T1" fmla="*/ 0 h 933"/>
                  <a:gd name="T2" fmla="*/ 1 w 308"/>
                  <a:gd name="T3" fmla="*/ 0 h 933"/>
                  <a:gd name="T4" fmla="*/ 1 w 308"/>
                  <a:gd name="T5" fmla="*/ 0 h 933"/>
                  <a:gd name="T6" fmla="*/ 1 w 308"/>
                  <a:gd name="T7" fmla="*/ 0 h 933"/>
                  <a:gd name="T8" fmla="*/ 2 w 308"/>
                  <a:gd name="T9" fmla="*/ 0 h 933"/>
                  <a:gd name="T10" fmla="*/ 3 w 308"/>
                  <a:gd name="T11" fmla="*/ 0 h 933"/>
                  <a:gd name="T12" fmla="*/ 3 w 308"/>
                  <a:gd name="T13" fmla="*/ 0 h 933"/>
                  <a:gd name="T14" fmla="*/ 5 w 308"/>
                  <a:gd name="T15" fmla="*/ 0 h 933"/>
                  <a:gd name="T16" fmla="*/ 5 w 308"/>
                  <a:gd name="T17" fmla="*/ 0 h 933"/>
                  <a:gd name="T18" fmla="*/ 5 w 308"/>
                  <a:gd name="T19" fmla="*/ 0 h 933"/>
                  <a:gd name="T20" fmla="*/ 6 w 308"/>
                  <a:gd name="T21" fmla="*/ 0 h 933"/>
                  <a:gd name="T22" fmla="*/ 6 w 308"/>
                  <a:gd name="T23" fmla="*/ 0 h 933"/>
                  <a:gd name="T24" fmla="*/ 7 w 308"/>
                  <a:gd name="T25" fmla="*/ 0 h 933"/>
                  <a:gd name="T26" fmla="*/ 7 w 308"/>
                  <a:gd name="T27" fmla="*/ 0 h 933"/>
                  <a:gd name="T28" fmla="*/ 9 w 308"/>
                  <a:gd name="T29" fmla="*/ 0 h 933"/>
                  <a:gd name="T30" fmla="*/ 9 w 308"/>
                  <a:gd name="T31" fmla="*/ 0 h 933"/>
                  <a:gd name="T32" fmla="*/ 10 w 308"/>
                  <a:gd name="T33" fmla="*/ 0 h 933"/>
                  <a:gd name="T34" fmla="*/ 10 w 308"/>
                  <a:gd name="T35" fmla="*/ 7 h 933"/>
                  <a:gd name="T36" fmla="*/ 10 w 308"/>
                  <a:gd name="T37" fmla="*/ 14 h 933"/>
                  <a:gd name="T38" fmla="*/ 10 w 308"/>
                  <a:gd name="T39" fmla="*/ 21 h 933"/>
                  <a:gd name="T40" fmla="*/ 10 w 308"/>
                  <a:gd name="T41" fmla="*/ 29 h 933"/>
                  <a:gd name="T42" fmla="*/ 9 w 308"/>
                  <a:gd name="T43" fmla="*/ 29 h 933"/>
                  <a:gd name="T44" fmla="*/ 9 w 308"/>
                  <a:gd name="T45" fmla="*/ 29 h 933"/>
                  <a:gd name="T46" fmla="*/ 7 w 308"/>
                  <a:gd name="T47" fmla="*/ 29 h 933"/>
                  <a:gd name="T48" fmla="*/ 7 w 308"/>
                  <a:gd name="T49" fmla="*/ 29 h 933"/>
                  <a:gd name="T50" fmla="*/ 6 w 308"/>
                  <a:gd name="T51" fmla="*/ 28 h 933"/>
                  <a:gd name="T52" fmla="*/ 6 w 308"/>
                  <a:gd name="T53" fmla="*/ 28 h 933"/>
                  <a:gd name="T54" fmla="*/ 5 w 308"/>
                  <a:gd name="T55" fmla="*/ 28 h 933"/>
                  <a:gd name="T56" fmla="*/ 5 w 308"/>
                  <a:gd name="T57" fmla="*/ 28 h 933"/>
                  <a:gd name="T58" fmla="*/ 5 w 308"/>
                  <a:gd name="T59" fmla="*/ 28 h 933"/>
                  <a:gd name="T60" fmla="*/ 3 w 308"/>
                  <a:gd name="T61" fmla="*/ 28 h 933"/>
                  <a:gd name="T62" fmla="*/ 3 w 308"/>
                  <a:gd name="T63" fmla="*/ 28 h 933"/>
                  <a:gd name="T64" fmla="*/ 2 w 308"/>
                  <a:gd name="T65" fmla="*/ 28 h 933"/>
                  <a:gd name="T66" fmla="*/ 1 w 308"/>
                  <a:gd name="T67" fmla="*/ 28 h 933"/>
                  <a:gd name="T68" fmla="*/ 1 w 308"/>
                  <a:gd name="T69" fmla="*/ 28 h 933"/>
                  <a:gd name="T70" fmla="*/ 1 w 308"/>
                  <a:gd name="T71" fmla="*/ 28 h 933"/>
                  <a:gd name="T72" fmla="*/ 0 w 308"/>
                  <a:gd name="T73" fmla="*/ 28 h 933"/>
                  <a:gd name="T74" fmla="*/ 0 w 308"/>
                  <a:gd name="T75" fmla="*/ 21 h 933"/>
                  <a:gd name="T76" fmla="*/ 0 w 308"/>
                  <a:gd name="T77" fmla="*/ 14 h 933"/>
                  <a:gd name="T78" fmla="*/ 0 w 308"/>
                  <a:gd name="T79" fmla="*/ 7 h 933"/>
                  <a:gd name="T80" fmla="*/ 0 w 308"/>
                  <a:gd name="T81" fmla="*/ 0 h 93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8"/>
                  <a:gd name="T124" fmla="*/ 0 h 933"/>
                  <a:gd name="T125" fmla="*/ 308 w 308"/>
                  <a:gd name="T126" fmla="*/ 933 h 93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8" h="933">
                    <a:moveTo>
                      <a:pt x="0" y="15"/>
                    </a:moveTo>
                    <a:lnTo>
                      <a:pt x="20" y="14"/>
                    </a:lnTo>
                    <a:lnTo>
                      <a:pt x="39" y="13"/>
                    </a:lnTo>
                    <a:lnTo>
                      <a:pt x="58" y="13"/>
                    </a:lnTo>
                    <a:lnTo>
                      <a:pt x="77" y="12"/>
                    </a:lnTo>
                    <a:lnTo>
                      <a:pt x="97" y="11"/>
                    </a:lnTo>
                    <a:lnTo>
                      <a:pt x="116" y="10"/>
                    </a:lnTo>
                    <a:lnTo>
                      <a:pt x="135" y="9"/>
                    </a:lnTo>
                    <a:lnTo>
                      <a:pt x="154" y="7"/>
                    </a:lnTo>
                    <a:lnTo>
                      <a:pt x="174" y="7"/>
                    </a:lnTo>
                    <a:lnTo>
                      <a:pt x="192" y="6"/>
                    </a:lnTo>
                    <a:lnTo>
                      <a:pt x="212" y="5"/>
                    </a:lnTo>
                    <a:lnTo>
                      <a:pt x="230" y="4"/>
                    </a:lnTo>
                    <a:lnTo>
                      <a:pt x="250" y="3"/>
                    </a:lnTo>
                    <a:lnTo>
                      <a:pt x="270" y="3"/>
                    </a:lnTo>
                    <a:lnTo>
                      <a:pt x="288" y="2"/>
                    </a:lnTo>
                    <a:lnTo>
                      <a:pt x="308" y="0"/>
                    </a:lnTo>
                    <a:lnTo>
                      <a:pt x="308" y="234"/>
                    </a:lnTo>
                    <a:lnTo>
                      <a:pt x="308" y="467"/>
                    </a:lnTo>
                    <a:lnTo>
                      <a:pt x="308" y="700"/>
                    </a:lnTo>
                    <a:lnTo>
                      <a:pt x="308" y="933"/>
                    </a:lnTo>
                    <a:lnTo>
                      <a:pt x="288" y="932"/>
                    </a:lnTo>
                    <a:lnTo>
                      <a:pt x="270" y="931"/>
                    </a:lnTo>
                    <a:lnTo>
                      <a:pt x="250" y="929"/>
                    </a:lnTo>
                    <a:lnTo>
                      <a:pt x="230" y="928"/>
                    </a:lnTo>
                    <a:lnTo>
                      <a:pt x="212" y="926"/>
                    </a:lnTo>
                    <a:lnTo>
                      <a:pt x="192" y="925"/>
                    </a:lnTo>
                    <a:lnTo>
                      <a:pt x="174" y="924"/>
                    </a:lnTo>
                    <a:lnTo>
                      <a:pt x="154" y="923"/>
                    </a:lnTo>
                    <a:lnTo>
                      <a:pt x="135" y="921"/>
                    </a:lnTo>
                    <a:lnTo>
                      <a:pt x="116" y="920"/>
                    </a:lnTo>
                    <a:lnTo>
                      <a:pt x="97" y="919"/>
                    </a:lnTo>
                    <a:lnTo>
                      <a:pt x="77" y="918"/>
                    </a:lnTo>
                    <a:lnTo>
                      <a:pt x="58" y="917"/>
                    </a:lnTo>
                    <a:lnTo>
                      <a:pt x="39" y="916"/>
                    </a:lnTo>
                    <a:lnTo>
                      <a:pt x="20" y="914"/>
                    </a:lnTo>
                    <a:lnTo>
                      <a:pt x="0" y="913"/>
                    </a:lnTo>
                    <a:lnTo>
                      <a:pt x="0" y="690"/>
                    </a:lnTo>
                    <a:lnTo>
                      <a:pt x="0" y="465"/>
                    </a:lnTo>
                    <a:lnTo>
                      <a:pt x="0" y="24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B99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0" name="Freeform 197"/>
              <p:cNvSpPr>
                <a:spLocks/>
              </p:cNvSpPr>
              <p:nvPr/>
            </p:nvSpPr>
            <p:spPr bwMode="auto">
              <a:xfrm flipH="1">
                <a:off x="5094" y="2356"/>
                <a:ext cx="143" cy="434"/>
              </a:xfrm>
              <a:custGeom>
                <a:avLst/>
                <a:gdLst>
                  <a:gd name="T0" fmla="*/ 0 w 286"/>
                  <a:gd name="T1" fmla="*/ 1 h 866"/>
                  <a:gd name="T2" fmla="*/ 1 w 286"/>
                  <a:gd name="T3" fmla="*/ 1 h 866"/>
                  <a:gd name="T4" fmla="*/ 1 w 286"/>
                  <a:gd name="T5" fmla="*/ 1 h 866"/>
                  <a:gd name="T6" fmla="*/ 1 w 286"/>
                  <a:gd name="T7" fmla="*/ 1 h 866"/>
                  <a:gd name="T8" fmla="*/ 2 w 286"/>
                  <a:gd name="T9" fmla="*/ 1 h 866"/>
                  <a:gd name="T10" fmla="*/ 2 w 286"/>
                  <a:gd name="T11" fmla="*/ 1 h 866"/>
                  <a:gd name="T12" fmla="*/ 3 w 286"/>
                  <a:gd name="T13" fmla="*/ 1 h 866"/>
                  <a:gd name="T14" fmla="*/ 3 w 286"/>
                  <a:gd name="T15" fmla="*/ 1 h 866"/>
                  <a:gd name="T16" fmla="*/ 4 w 286"/>
                  <a:gd name="T17" fmla="*/ 1 h 866"/>
                  <a:gd name="T18" fmla="*/ 5 w 286"/>
                  <a:gd name="T19" fmla="*/ 1 h 866"/>
                  <a:gd name="T20" fmla="*/ 5 w 286"/>
                  <a:gd name="T21" fmla="*/ 1 h 866"/>
                  <a:gd name="T22" fmla="*/ 6 w 286"/>
                  <a:gd name="T23" fmla="*/ 1 h 866"/>
                  <a:gd name="T24" fmla="*/ 6 w 286"/>
                  <a:gd name="T25" fmla="*/ 1 h 866"/>
                  <a:gd name="T26" fmla="*/ 7 w 286"/>
                  <a:gd name="T27" fmla="*/ 1 h 866"/>
                  <a:gd name="T28" fmla="*/ 7 w 286"/>
                  <a:gd name="T29" fmla="*/ 1 h 866"/>
                  <a:gd name="T30" fmla="*/ 9 w 286"/>
                  <a:gd name="T31" fmla="*/ 1 h 866"/>
                  <a:gd name="T32" fmla="*/ 9 w 286"/>
                  <a:gd name="T33" fmla="*/ 0 h 866"/>
                  <a:gd name="T34" fmla="*/ 9 w 286"/>
                  <a:gd name="T35" fmla="*/ 7 h 866"/>
                  <a:gd name="T36" fmla="*/ 9 w 286"/>
                  <a:gd name="T37" fmla="*/ 14 h 866"/>
                  <a:gd name="T38" fmla="*/ 9 w 286"/>
                  <a:gd name="T39" fmla="*/ 21 h 866"/>
                  <a:gd name="T40" fmla="*/ 9 w 286"/>
                  <a:gd name="T41" fmla="*/ 28 h 866"/>
                  <a:gd name="T42" fmla="*/ 9 w 286"/>
                  <a:gd name="T43" fmla="*/ 28 h 866"/>
                  <a:gd name="T44" fmla="*/ 7 w 286"/>
                  <a:gd name="T45" fmla="*/ 28 h 866"/>
                  <a:gd name="T46" fmla="*/ 7 w 286"/>
                  <a:gd name="T47" fmla="*/ 27 h 866"/>
                  <a:gd name="T48" fmla="*/ 6 w 286"/>
                  <a:gd name="T49" fmla="*/ 27 h 866"/>
                  <a:gd name="T50" fmla="*/ 6 w 286"/>
                  <a:gd name="T51" fmla="*/ 27 h 866"/>
                  <a:gd name="T52" fmla="*/ 5 w 286"/>
                  <a:gd name="T53" fmla="*/ 27 h 866"/>
                  <a:gd name="T54" fmla="*/ 5 w 286"/>
                  <a:gd name="T55" fmla="*/ 27 h 866"/>
                  <a:gd name="T56" fmla="*/ 4 w 286"/>
                  <a:gd name="T57" fmla="*/ 27 h 866"/>
                  <a:gd name="T58" fmla="*/ 3 w 286"/>
                  <a:gd name="T59" fmla="*/ 27 h 866"/>
                  <a:gd name="T60" fmla="*/ 3 w 286"/>
                  <a:gd name="T61" fmla="*/ 27 h 866"/>
                  <a:gd name="T62" fmla="*/ 2 w 286"/>
                  <a:gd name="T63" fmla="*/ 27 h 866"/>
                  <a:gd name="T64" fmla="*/ 2 w 286"/>
                  <a:gd name="T65" fmla="*/ 27 h 866"/>
                  <a:gd name="T66" fmla="*/ 1 w 286"/>
                  <a:gd name="T67" fmla="*/ 27 h 866"/>
                  <a:gd name="T68" fmla="*/ 1 w 286"/>
                  <a:gd name="T69" fmla="*/ 27 h 866"/>
                  <a:gd name="T70" fmla="*/ 1 w 286"/>
                  <a:gd name="T71" fmla="*/ 27 h 866"/>
                  <a:gd name="T72" fmla="*/ 0 w 286"/>
                  <a:gd name="T73" fmla="*/ 27 h 866"/>
                  <a:gd name="T74" fmla="*/ 0 w 286"/>
                  <a:gd name="T75" fmla="*/ 21 h 866"/>
                  <a:gd name="T76" fmla="*/ 0 w 286"/>
                  <a:gd name="T77" fmla="*/ 14 h 866"/>
                  <a:gd name="T78" fmla="*/ 0 w 286"/>
                  <a:gd name="T79" fmla="*/ 7 h 866"/>
                  <a:gd name="T80" fmla="*/ 0 w 286"/>
                  <a:gd name="T81" fmla="*/ 1 h 8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6"/>
                  <a:gd name="T124" fmla="*/ 0 h 866"/>
                  <a:gd name="T125" fmla="*/ 286 w 286"/>
                  <a:gd name="T126" fmla="*/ 866 h 8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6" h="866">
                    <a:moveTo>
                      <a:pt x="0" y="13"/>
                    </a:moveTo>
                    <a:lnTo>
                      <a:pt x="18" y="12"/>
                    </a:lnTo>
                    <a:lnTo>
                      <a:pt x="36" y="11"/>
                    </a:lnTo>
                    <a:lnTo>
                      <a:pt x="54" y="11"/>
                    </a:lnTo>
                    <a:lnTo>
                      <a:pt x="71" y="10"/>
                    </a:lnTo>
                    <a:lnTo>
                      <a:pt x="90" y="9"/>
                    </a:lnTo>
                    <a:lnTo>
                      <a:pt x="107" y="8"/>
                    </a:lnTo>
                    <a:lnTo>
                      <a:pt x="126" y="8"/>
                    </a:lnTo>
                    <a:lnTo>
                      <a:pt x="143" y="7"/>
                    </a:lnTo>
                    <a:lnTo>
                      <a:pt x="161" y="5"/>
                    </a:lnTo>
                    <a:lnTo>
                      <a:pt x="179" y="4"/>
                    </a:lnTo>
                    <a:lnTo>
                      <a:pt x="197" y="4"/>
                    </a:lnTo>
                    <a:lnTo>
                      <a:pt x="214" y="3"/>
                    </a:lnTo>
                    <a:lnTo>
                      <a:pt x="233" y="2"/>
                    </a:lnTo>
                    <a:lnTo>
                      <a:pt x="250" y="1"/>
                    </a:lnTo>
                    <a:lnTo>
                      <a:pt x="268" y="1"/>
                    </a:lnTo>
                    <a:lnTo>
                      <a:pt x="286" y="0"/>
                    </a:lnTo>
                    <a:lnTo>
                      <a:pt x="286" y="216"/>
                    </a:lnTo>
                    <a:lnTo>
                      <a:pt x="286" y="433"/>
                    </a:lnTo>
                    <a:lnTo>
                      <a:pt x="286" y="650"/>
                    </a:lnTo>
                    <a:lnTo>
                      <a:pt x="286" y="866"/>
                    </a:lnTo>
                    <a:lnTo>
                      <a:pt x="268" y="865"/>
                    </a:lnTo>
                    <a:lnTo>
                      <a:pt x="250" y="864"/>
                    </a:lnTo>
                    <a:lnTo>
                      <a:pt x="233" y="863"/>
                    </a:lnTo>
                    <a:lnTo>
                      <a:pt x="214" y="862"/>
                    </a:lnTo>
                    <a:lnTo>
                      <a:pt x="197" y="861"/>
                    </a:lnTo>
                    <a:lnTo>
                      <a:pt x="179" y="859"/>
                    </a:lnTo>
                    <a:lnTo>
                      <a:pt x="161" y="858"/>
                    </a:lnTo>
                    <a:lnTo>
                      <a:pt x="143" y="857"/>
                    </a:lnTo>
                    <a:lnTo>
                      <a:pt x="126" y="856"/>
                    </a:lnTo>
                    <a:lnTo>
                      <a:pt x="107" y="855"/>
                    </a:lnTo>
                    <a:lnTo>
                      <a:pt x="90" y="854"/>
                    </a:lnTo>
                    <a:lnTo>
                      <a:pt x="71" y="853"/>
                    </a:lnTo>
                    <a:lnTo>
                      <a:pt x="54" y="851"/>
                    </a:lnTo>
                    <a:lnTo>
                      <a:pt x="36" y="850"/>
                    </a:lnTo>
                    <a:lnTo>
                      <a:pt x="18" y="849"/>
                    </a:lnTo>
                    <a:lnTo>
                      <a:pt x="0" y="848"/>
                    </a:lnTo>
                    <a:lnTo>
                      <a:pt x="0" y="640"/>
                    </a:lnTo>
                    <a:lnTo>
                      <a:pt x="0" y="432"/>
                    </a:lnTo>
                    <a:lnTo>
                      <a:pt x="0" y="22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0A0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1" name="Freeform 198"/>
              <p:cNvSpPr>
                <a:spLocks/>
              </p:cNvSpPr>
              <p:nvPr/>
            </p:nvSpPr>
            <p:spPr bwMode="auto">
              <a:xfrm flipH="1">
                <a:off x="5105" y="2356"/>
                <a:ext cx="132" cy="401"/>
              </a:xfrm>
              <a:custGeom>
                <a:avLst/>
                <a:gdLst>
                  <a:gd name="T0" fmla="*/ 0 w 265"/>
                  <a:gd name="T1" fmla="*/ 1 h 802"/>
                  <a:gd name="T2" fmla="*/ 0 w 265"/>
                  <a:gd name="T3" fmla="*/ 1 h 802"/>
                  <a:gd name="T4" fmla="*/ 1 w 265"/>
                  <a:gd name="T5" fmla="*/ 1 h 802"/>
                  <a:gd name="T6" fmla="*/ 1 w 265"/>
                  <a:gd name="T7" fmla="*/ 1 h 802"/>
                  <a:gd name="T8" fmla="*/ 2 w 265"/>
                  <a:gd name="T9" fmla="*/ 1 h 802"/>
                  <a:gd name="T10" fmla="*/ 2 w 265"/>
                  <a:gd name="T11" fmla="*/ 1 h 802"/>
                  <a:gd name="T12" fmla="*/ 3 w 265"/>
                  <a:gd name="T13" fmla="*/ 1 h 802"/>
                  <a:gd name="T14" fmla="*/ 3 w 265"/>
                  <a:gd name="T15" fmla="*/ 1 h 802"/>
                  <a:gd name="T16" fmla="*/ 4 w 265"/>
                  <a:gd name="T17" fmla="*/ 1 h 802"/>
                  <a:gd name="T18" fmla="*/ 4 w 265"/>
                  <a:gd name="T19" fmla="*/ 1 h 802"/>
                  <a:gd name="T20" fmla="*/ 5 w 265"/>
                  <a:gd name="T21" fmla="*/ 1 h 802"/>
                  <a:gd name="T22" fmla="*/ 5 w 265"/>
                  <a:gd name="T23" fmla="*/ 1 h 802"/>
                  <a:gd name="T24" fmla="*/ 6 w 265"/>
                  <a:gd name="T25" fmla="*/ 1 h 802"/>
                  <a:gd name="T26" fmla="*/ 6 w 265"/>
                  <a:gd name="T27" fmla="*/ 1 h 802"/>
                  <a:gd name="T28" fmla="*/ 7 w 265"/>
                  <a:gd name="T29" fmla="*/ 1 h 802"/>
                  <a:gd name="T30" fmla="*/ 7 w 265"/>
                  <a:gd name="T31" fmla="*/ 1 h 802"/>
                  <a:gd name="T32" fmla="*/ 8 w 265"/>
                  <a:gd name="T33" fmla="*/ 0 h 802"/>
                  <a:gd name="T34" fmla="*/ 8 w 265"/>
                  <a:gd name="T35" fmla="*/ 6 h 802"/>
                  <a:gd name="T36" fmla="*/ 8 w 265"/>
                  <a:gd name="T37" fmla="*/ 13 h 802"/>
                  <a:gd name="T38" fmla="*/ 8 w 265"/>
                  <a:gd name="T39" fmla="*/ 19 h 802"/>
                  <a:gd name="T40" fmla="*/ 8 w 265"/>
                  <a:gd name="T41" fmla="*/ 25 h 802"/>
                  <a:gd name="T42" fmla="*/ 7 w 265"/>
                  <a:gd name="T43" fmla="*/ 25 h 802"/>
                  <a:gd name="T44" fmla="*/ 7 w 265"/>
                  <a:gd name="T45" fmla="*/ 25 h 802"/>
                  <a:gd name="T46" fmla="*/ 6 w 265"/>
                  <a:gd name="T47" fmla="*/ 25 h 802"/>
                  <a:gd name="T48" fmla="*/ 6 w 265"/>
                  <a:gd name="T49" fmla="*/ 25 h 802"/>
                  <a:gd name="T50" fmla="*/ 5 w 265"/>
                  <a:gd name="T51" fmla="*/ 25 h 802"/>
                  <a:gd name="T52" fmla="*/ 5 w 265"/>
                  <a:gd name="T53" fmla="*/ 25 h 802"/>
                  <a:gd name="T54" fmla="*/ 4 w 265"/>
                  <a:gd name="T55" fmla="*/ 25 h 802"/>
                  <a:gd name="T56" fmla="*/ 4 w 265"/>
                  <a:gd name="T57" fmla="*/ 25 h 802"/>
                  <a:gd name="T58" fmla="*/ 3 w 265"/>
                  <a:gd name="T59" fmla="*/ 25 h 802"/>
                  <a:gd name="T60" fmla="*/ 3 w 265"/>
                  <a:gd name="T61" fmla="*/ 25 h 802"/>
                  <a:gd name="T62" fmla="*/ 2 w 265"/>
                  <a:gd name="T63" fmla="*/ 25 h 802"/>
                  <a:gd name="T64" fmla="*/ 2 w 265"/>
                  <a:gd name="T65" fmla="*/ 25 h 802"/>
                  <a:gd name="T66" fmla="*/ 1 w 265"/>
                  <a:gd name="T67" fmla="*/ 25 h 802"/>
                  <a:gd name="T68" fmla="*/ 1 w 265"/>
                  <a:gd name="T69" fmla="*/ 25 h 802"/>
                  <a:gd name="T70" fmla="*/ 0 w 265"/>
                  <a:gd name="T71" fmla="*/ 25 h 802"/>
                  <a:gd name="T72" fmla="*/ 0 w 265"/>
                  <a:gd name="T73" fmla="*/ 25 h 802"/>
                  <a:gd name="T74" fmla="*/ 0 w 265"/>
                  <a:gd name="T75" fmla="*/ 19 h 802"/>
                  <a:gd name="T76" fmla="*/ 0 w 265"/>
                  <a:gd name="T77" fmla="*/ 13 h 802"/>
                  <a:gd name="T78" fmla="*/ 0 w 265"/>
                  <a:gd name="T79" fmla="*/ 6 h 802"/>
                  <a:gd name="T80" fmla="*/ 0 w 265"/>
                  <a:gd name="T81" fmla="*/ 1 h 8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5"/>
                  <a:gd name="T124" fmla="*/ 0 h 802"/>
                  <a:gd name="T125" fmla="*/ 265 w 265"/>
                  <a:gd name="T126" fmla="*/ 802 h 80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5" h="802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1"/>
                    </a:lnTo>
                    <a:lnTo>
                      <a:pt x="50" y="11"/>
                    </a:lnTo>
                    <a:lnTo>
                      <a:pt x="67" y="10"/>
                    </a:lnTo>
                    <a:lnTo>
                      <a:pt x="83" y="9"/>
                    </a:lnTo>
                    <a:lnTo>
                      <a:pt x="99" y="8"/>
                    </a:lnTo>
                    <a:lnTo>
                      <a:pt x="116" y="8"/>
                    </a:lnTo>
                    <a:lnTo>
                      <a:pt x="132" y="7"/>
                    </a:lnTo>
                    <a:lnTo>
                      <a:pt x="149" y="5"/>
                    </a:lnTo>
                    <a:lnTo>
                      <a:pt x="166" y="4"/>
                    </a:lnTo>
                    <a:lnTo>
                      <a:pt x="182" y="4"/>
                    </a:lnTo>
                    <a:lnTo>
                      <a:pt x="198" y="3"/>
                    </a:lnTo>
                    <a:lnTo>
                      <a:pt x="215" y="2"/>
                    </a:lnTo>
                    <a:lnTo>
                      <a:pt x="231" y="1"/>
                    </a:lnTo>
                    <a:lnTo>
                      <a:pt x="249" y="1"/>
                    </a:lnTo>
                    <a:lnTo>
                      <a:pt x="265" y="0"/>
                    </a:lnTo>
                    <a:lnTo>
                      <a:pt x="265" y="201"/>
                    </a:lnTo>
                    <a:lnTo>
                      <a:pt x="265" y="402"/>
                    </a:lnTo>
                    <a:lnTo>
                      <a:pt x="265" y="602"/>
                    </a:lnTo>
                    <a:lnTo>
                      <a:pt x="265" y="802"/>
                    </a:lnTo>
                    <a:lnTo>
                      <a:pt x="249" y="801"/>
                    </a:lnTo>
                    <a:lnTo>
                      <a:pt x="231" y="800"/>
                    </a:lnTo>
                    <a:lnTo>
                      <a:pt x="215" y="798"/>
                    </a:lnTo>
                    <a:lnTo>
                      <a:pt x="198" y="797"/>
                    </a:lnTo>
                    <a:lnTo>
                      <a:pt x="182" y="796"/>
                    </a:lnTo>
                    <a:lnTo>
                      <a:pt x="166" y="795"/>
                    </a:lnTo>
                    <a:lnTo>
                      <a:pt x="149" y="794"/>
                    </a:lnTo>
                    <a:lnTo>
                      <a:pt x="132" y="793"/>
                    </a:lnTo>
                    <a:lnTo>
                      <a:pt x="116" y="791"/>
                    </a:lnTo>
                    <a:lnTo>
                      <a:pt x="99" y="790"/>
                    </a:lnTo>
                    <a:lnTo>
                      <a:pt x="83" y="789"/>
                    </a:lnTo>
                    <a:lnTo>
                      <a:pt x="67" y="788"/>
                    </a:lnTo>
                    <a:lnTo>
                      <a:pt x="50" y="787"/>
                    </a:lnTo>
                    <a:lnTo>
                      <a:pt x="33" y="786"/>
                    </a:lnTo>
                    <a:lnTo>
                      <a:pt x="16" y="785"/>
                    </a:lnTo>
                    <a:lnTo>
                      <a:pt x="0" y="783"/>
                    </a:lnTo>
                    <a:lnTo>
                      <a:pt x="0" y="592"/>
                    </a:lnTo>
                    <a:lnTo>
                      <a:pt x="0" y="400"/>
                    </a:lnTo>
                    <a:lnTo>
                      <a:pt x="0" y="20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8AA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2" name="Freeform 199"/>
              <p:cNvSpPr>
                <a:spLocks/>
              </p:cNvSpPr>
              <p:nvPr/>
            </p:nvSpPr>
            <p:spPr bwMode="auto">
              <a:xfrm flipH="1">
                <a:off x="5115" y="2357"/>
                <a:ext cx="122" cy="368"/>
              </a:xfrm>
              <a:custGeom>
                <a:avLst/>
                <a:gdLst>
                  <a:gd name="T0" fmla="*/ 0 w 243"/>
                  <a:gd name="T1" fmla="*/ 1 h 735"/>
                  <a:gd name="T2" fmla="*/ 1 w 243"/>
                  <a:gd name="T3" fmla="*/ 1 h 735"/>
                  <a:gd name="T4" fmla="*/ 1 w 243"/>
                  <a:gd name="T5" fmla="*/ 1 h 735"/>
                  <a:gd name="T6" fmla="*/ 2 w 243"/>
                  <a:gd name="T7" fmla="*/ 1 h 735"/>
                  <a:gd name="T8" fmla="*/ 2 w 243"/>
                  <a:gd name="T9" fmla="*/ 1 h 735"/>
                  <a:gd name="T10" fmla="*/ 3 w 243"/>
                  <a:gd name="T11" fmla="*/ 1 h 735"/>
                  <a:gd name="T12" fmla="*/ 3 w 243"/>
                  <a:gd name="T13" fmla="*/ 1 h 735"/>
                  <a:gd name="T14" fmla="*/ 4 w 243"/>
                  <a:gd name="T15" fmla="*/ 1 h 735"/>
                  <a:gd name="T16" fmla="*/ 4 w 243"/>
                  <a:gd name="T17" fmla="*/ 1 h 735"/>
                  <a:gd name="T18" fmla="*/ 5 w 243"/>
                  <a:gd name="T19" fmla="*/ 1 h 735"/>
                  <a:gd name="T20" fmla="*/ 5 w 243"/>
                  <a:gd name="T21" fmla="*/ 1 h 735"/>
                  <a:gd name="T22" fmla="*/ 6 w 243"/>
                  <a:gd name="T23" fmla="*/ 1 h 735"/>
                  <a:gd name="T24" fmla="*/ 6 w 243"/>
                  <a:gd name="T25" fmla="*/ 1 h 735"/>
                  <a:gd name="T26" fmla="*/ 7 w 243"/>
                  <a:gd name="T27" fmla="*/ 1 h 735"/>
                  <a:gd name="T28" fmla="*/ 7 w 243"/>
                  <a:gd name="T29" fmla="*/ 1 h 735"/>
                  <a:gd name="T30" fmla="*/ 8 w 243"/>
                  <a:gd name="T31" fmla="*/ 1 h 735"/>
                  <a:gd name="T32" fmla="*/ 8 w 243"/>
                  <a:gd name="T33" fmla="*/ 0 h 735"/>
                  <a:gd name="T34" fmla="*/ 8 w 243"/>
                  <a:gd name="T35" fmla="*/ 6 h 735"/>
                  <a:gd name="T36" fmla="*/ 8 w 243"/>
                  <a:gd name="T37" fmla="*/ 12 h 735"/>
                  <a:gd name="T38" fmla="*/ 8 w 243"/>
                  <a:gd name="T39" fmla="*/ 18 h 735"/>
                  <a:gd name="T40" fmla="*/ 8 w 243"/>
                  <a:gd name="T41" fmla="*/ 23 h 735"/>
                  <a:gd name="T42" fmla="*/ 8 w 243"/>
                  <a:gd name="T43" fmla="*/ 23 h 735"/>
                  <a:gd name="T44" fmla="*/ 7 w 243"/>
                  <a:gd name="T45" fmla="*/ 23 h 735"/>
                  <a:gd name="T46" fmla="*/ 7 w 243"/>
                  <a:gd name="T47" fmla="*/ 23 h 735"/>
                  <a:gd name="T48" fmla="*/ 6 w 243"/>
                  <a:gd name="T49" fmla="*/ 23 h 735"/>
                  <a:gd name="T50" fmla="*/ 6 w 243"/>
                  <a:gd name="T51" fmla="*/ 23 h 735"/>
                  <a:gd name="T52" fmla="*/ 5 w 243"/>
                  <a:gd name="T53" fmla="*/ 23 h 735"/>
                  <a:gd name="T54" fmla="*/ 5 w 243"/>
                  <a:gd name="T55" fmla="*/ 23 h 735"/>
                  <a:gd name="T56" fmla="*/ 4 w 243"/>
                  <a:gd name="T57" fmla="*/ 23 h 735"/>
                  <a:gd name="T58" fmla="*/ 4 w 243"/>
                  <a:gd name="T59" fmla="*/ 23 h 735"/>
                  <a:gd name="T60" fmla="*/ 3 w 243"/>
                  <a:gd name="T61" fmla="*/ 23 h 735"/>
                  <a:gd name="T62" fmla="*/ 3 w 243"/>
                  <a:gd name="T63" fmla="*/ 23 h 735"/>
                  <a:gd name="T64" fmla="*/ 2 w 243"/>
                  <a:gd name="T65" fmla="*/ 23 h 735"/>
                  <a:gd name="T66" fmla="*/ 2 w 243"/>
                  <a:gd name="T67" fmla="*/ 23 h 735"/>
                  <a:gd name="T68" fmla="*/ 1 w 243"/>
                  <a:gd name="T69" fmla="*/ 23 h 735"/>
                  <a:gd name="T70" fmla="*/ 1 w 243"/>
                  <a:gd name="T71" fmla="*/ 23 h 735"/>
                  <a:gd name="T72" fmla="*/ 0 w 243"/>
                  <a:gd name="T73" fmla="*/ 23 h 735"/>
                  <a:gd name="T74" fmla="*/ 0 w 243"/>
                  <a:gd name="T75" fmla="*/ 17 h 735"/>
                  <a:gd name="T76" fmla="*/ 0 w 243"/>
                  <a:gd name="T77" fmla="*/ 12 h 735"/>
                  <a:gd name="T78" fmla="*/ 0 w 243"/>
                  <a:gd name="T79" fmla="*/ 6 h 735"/>
                  <a:gd name="T80" fmla="*/ 0 w 243"/>
                  <a:gd name="T81" fmla="*/ 1 h 7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3"/>
                  <a:gd name="T124" fmla="*/ 0 h 735"/>
                  <a:gd name="T125" fmla="*/ 243 w 243"/>
                  <a:gd name="T126" fmla="*/ 735 h 7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3" h="735">
                    <a:moveTo>
                      <a:pt x="0" y="11"/>
                    </a:moveTo>
                    <a:lnTo>
                      <a:pt x="15" y="10"/>
                    </a:lnTo>
                    <a:lnTo>
                      <a:pt x="31" y="10"/>
                    </a:lnTo>
                    <a:lnTo>
                      <a:pt x="46" y="9"/>
                    </a:lnTo>
                    <a:lnTo>
                      <a:pt x="61" y="9"/>
                    </a:lnTo>
                    <a:lnTo>
                      <a:pt x="76" y="8"/>
                    </a:lnTo>
                    <a:lnTo>
                      <a:pt x="92" y="8"/>
                    </a:lnTo>
                    <a:lnTo>
                      <a:pt x="107" y="7"/>
                    </a:lnTo>
                    <a:lnTo>
                      <a:pt x="122" y="6"/>
                    </a:lnTo>
                    <a:lnTo>
                      <a:pt x="137" y="6"/>
                    </a:lnTo>
                    <a:lnTo>
                      <a:pt x="152" y="4"/>
                    </a:lnTo>
                    <a:lnTo>
                      <a:pt x="167" y="3"/>
                    </a:lnTo>
                    <a:lnTo>
                      <a:pt x="182" y="3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1"/>
                    </a:lnTo>
                    <a:lnTo>
                      <a:pt x="243" y="0"/>
                    </a:lnTo>
                    <a:lnTo>
                      <a:pt x="243" y="184"/>
                    </a:lnTo>
                    <a:lnTo>
                      <a:pt x="243" y="369"/>
                    </a:lnTo>
                    <a:lnTo>
                      <a:pt x="243" y="552"/>
                    </a:lnTo>
                    <a:lnTo>
                      <a:pt x="243" y="735"/>
                    </a:lnTo>
                    <a:lnTo>
                      <a:pt x="228" y="734"/>
                    </a:lnTo>
                    <a:lnTo>
                      <a:pt x="213" y="733"/>
                    </a:lnTo>
                    <a:lnTo>
                      <a:pt x="198" y="733"/>
                    </a:lnTo>
                    <a:lnTo>
                      <a:pt x="182" y="732"/>
                    </a:lnTo>
                    <a:lnTo>
                      <a:pt x="167" y="731"/>
                    </a:lnTo>
                    <a:lnTo>
                      <a:pt x="152" y="729"/>
                    </a:lnTo>
                    <a:lnTo>
                      <a:pt x="137" y="728"/>
                    </a:lnTo>
                    <a:lnTo>
                      <a:pt x="122" y="727"/>
                    </a:lnTo>
                    <a:lnTo>
                      <a:pt x="107" y="726"/>
                    </a:lnTo>
                    <a:lnTo>
                      <a:pt x="92" y="726"/>
                    </a:lnTo>
                    <a:lnTo>
                      <a:pt x="76" y="725"/>
                    </a:lnTo>
                    <a:lnTo>
                      <a:pt x="61" y="724"/>
                    </a:lnTo>
                    <a:lnTo>
                      <a:pt x="46" y="722"/>
                    </a:lnTo>
                    <a:lnTo>
                      <a:pt x="31" y="721"/>
                    </a:lnTo>
                    <a:lnTo>
                      <a:pt x="15" y="720"/>
                    </a:lnTo>
                    <a:lnTo>
                      <a:pt x="0" y="719"/>
                    </a:lnTo>
                    <a:lnTo>
                      <a:pt x="0" y="543"/>
                    </a:lnTo>
                    <a:lnTo>
                      <a:pt x="0" y="366"/>
                    </a:lnTo>
                    <a:lnTo>
                      <a:pt x="0" y="18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DB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3" name="Freeform 200"/>
              <p:cNvSpPr>
                <a:spLocks/>
              </p:cNvSpPr>
              <p:nvPr/>
            </p:nvSpPr>
            <p:spPr bwMode="auto">
              <a:xfrm flipH="1">
                <a:off x="5126" y="2357"/>
                <a:ext cx="111" cy="336"/>
              </a:xfrm>
              <a:custGeom>
                <a:avLst/>
                <a:gdLst>
                  <a:gd name="T0" fmla="*/ 0 w 222"/>
                  <a:gd name="T1" fmla="*/ 1 h 672"/>
                  <a:gd name="T2" fmla="*/ 1 w 222"/>
                  <a:gd name="T3" fmla="*/ 1 h 672"/>
                  <a:gd name="T4" fmla="*/ 1 w 222"/>
                  <a:gd name="T5" fmla="*/ 1 h 672"/>
                  <a:gd name="T6" fmla="*/ 2 w 222"/>
                  <a:gd name="T7" fmla="*/ 1 h 672"/>
                  <a:gd name="T8" fmla="*/ 2 w 222"/>
                  <a:gd name="T9" fmla="*/ 1 h 672"/>
                  <a:gd name="T10" fmla="*/ 3 w 222"/>
                  <a:gd name="T11" fmla="*/ 1 h 672"/>
                  <a:gd name="T12" fmla="*/ 3 w 222"/>
                  <a:gd name="T13" fmla="*/ 1 h 672"/>
                  <a:gd name="T14" fmla="*/ 3 w 222"/>
                  <a:gd name="T15" fmla="*/ 1 h 672"/>
                  <a:gd name="T16" fmla="*/ 3 w 222"/>
                  <a:gd name="T17" fmla="*/ 1 h 672"/>
                  <a:gd name="T18" fmla="*/ 3 w 222"/>
                  <a:gd name="T19" fmla="*/ 1 h 672"/>
                  <a:gd name="T20" fmla="*/ 5 w 222"/>
                  <a:gd name="T21" fmla="*/ 1 h 672"/>
                  <a:gd name="T22" fmla="*/ 5 w 222"/>
                  <a:gd name="T23" fmla="*/ 1 h 672"/>
                  <a:gd name="T24" fmla="*/ 6 w 222"/>
                  <a:gd name="T25" fmla="*/ 1 h 672"/>
                  <a:gd name="T26" fmla="*/ 6 w 222"/>
                  <a:gd name="T27" fmla="*/ 1 h 672"/>
                  <a:gd name="T28" fmla="*/ 7 w 222"/>
                  <a:gd name="T29" fmla="*/ 1 h 672"/>
                  <a:gd name="T30" fmla="*/ 7 w 222"/>
                  <a:gd name="T31" fmla="*/ 1 h 672"/>
                  <a:gd name="T32" fmla="*/ 7 w 222"/>
                  <a:gd name="T33" fmla="*/ 0 h 672"/>
                  <a:gd name="T34" fmla="*/ 7 w 222"/>
                  <a:gd name="T35" fmla="*/ 5 h 672"/>
                  <a:gd name="T36" fmla="*/ 7 w 222"/>
                  <a:gd name="T37" fmla="*/ 11 h 672"/>
                  <a:gd name="T38" fmla="*/ 7 w 222"/>
                  <a:gd name="T39" fmla="*/ 15 h 672"/>
                  <a:gd name="T40" fmla="*/ 7 w 222"/>
                  <a:gd name="T41" fmla="*/ 21 h 672"/>
                  <a:gd name="T42" fmla="*/ 7 w 222"/>
                  <a:gd name="T43" fmla="*/ 21 h 672"/>
                  <a:gd name="T44" fmla="*/ 7 w 222"/>
                  <a:gd name="T45" fmla="*/ 21 h 672"/>
                  <a:gd name="T46" fmla="*/ 6 w 222"/>
                  <a:gd name="T47" fmla="*/ 21 h 672"/>
                  <a:gd name="T48" fmla="*/ 6 w 222"/>
                  <a:gd name="T49" fmla="*/ 21 h 672"/>
                  <a:gd name="T50" fmla="*/ 5 w 222"/>
                  <a:gd name="T51" fmla="*/ 21 h 672"/>
                  <a:gd name="T52" fmla="*/ 5 w 222"/>
                  <a:gd name="T53" fmla="*/ 21 h 672"/>
                  <a:gd name="T54" fmla="*/ 3 w 222"/>
                  <a:gd name="T55" fmla="*/ 21 h 672"/>
                  <a:gd name="T56" fmla="*/ 3 w 222"/>
                  <a:gd name="T57" fmla="*/ 21 h 672"/>
                  <a:gd name="T58" fmla="*/ 3 w 222"/>
                  <a:gd name="T59" fmla="*/ 21 h 672"/>
                  <a:gd name="T60" fmla="*/ 3 w 222"/>
                  <a:gd name="T61" fmla="*/ 21 h 672"/>
                  <a:gd name="T62" fmla="*/ 3 w 222"/>
                  <a:gd name="T63" fmla="*/ 21 h 672"/>
                  <a:gd name="T64" fmla="*/ 2 w 222"/>
                  <a:gd name="T65" fmla="*/ 21 h 672"/>
                  <a:gd name="T66" fmla="*/ 2 w 222"/>
                  <a:gd name="T67" fmla="*/ 21 h 672"/>
                  <a:gd name="T68" fmla="*/ 1 w 222"/>
                  <a:gd name="T69" fmla="*/ 21 h 672"/>
                  <a:gd name="T70" fmla="*/ 1 w 222"/>
                  <a:gd name="T71" fmla="*/ 21 h 672"/>
                  <a:gd name="T72" fmla="*/ 0 w 222"/>
                  <a:gd name="T73" fmla="*/ 21 h 672"/>
                  <a:gd name="T74" fmla="*/ 0 w 222"/>
                  <a:gd name="T75" fmla="*/ 15 h 672"/>
                  <a:gd name="T76" fmla="*/ 0 w 222"/>
                  <a:gd name="T77" fmla="*/ 11 h 672"/>
                  <a:gd name="T78" fmla="*/ 0 w 222"/>
                  <a:gd name="T79" fmla="*/ 5 h 672"/>
                  <a:gd name="T80" fmla="*/ 0 w 222"/>
                  <a:gd name="T81" fmla="*/ 1 h 6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2"/>
                  <a:gd name="T124" fmla="*/ 0 h 672"/>
                  <a:gd name="T125" fmla="*/ 222 w 222"/>
                  <a:gd name="T126" fmla="*/ 672 h 6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2" h="672">
                    <a:moveTo>
                      <a:pt x="0" y="10"/>
                    </a:moveTo>
                    <a:lnTo>
                      <a:pt x="14" y="9"/>
                    </a:lnTo>
                    <a:lnTo>
                      <a:pt x="28" y="9"/>
                    </a:lnTo>
                    <a:lnTo>
                      <a:pt x="41" y="8"/>
                    </a:lnTo>
                    <a:lnTo>
                      <a:pt x="55" y="8"/>
                    </a:lnTo>
                    <a:lnTo>
                      <a:pt x="69" y="7"/>
                    </a:lnTo>
                    <a:lnTo>
                      <a:pt x="83" y="7"/>
                    </a:lnTo>
                    <a:lnTo>
                      <a:pt x="97" y="6"/>
                    </a:lnTo>
                    <a:lnTo>
                      <a:pt x="112" y="5"/>
                    </a:lnTo>
                    <a:lnTo>
                      <a:pt x="126" y="5"/>
                    </a:lnTo>
                    <a:lnTo>
                      <a:pt x="139" y="3"/>
                    </a:lnTo>
                    <a:lnTo>
                      <a:pt x="153" y="3"/>
                    </a:lnTo>
                    <a:lnTo>
                      <a:pt x="167" y="2"/>
                    </a:lnTo>
                    <a:lnTo>
                      <a:pt x="181" y="2"/>
                    </a:lnTo>
                    <a:lnTo>
                      <a:pt x="195" y="1"/>
                    </a:lnTo>
                    <a:lnTo>
                      <a:pt x="208" y="1"/>
                    </a:lnTo>
                    <a:lnTo>
                      <a:pt x="222" y="0"/>
                    </a:lnTo>
                    <a:lnTo>
                      <a:pt x="222" y="168"/>
                    </a:lnTo>
                    <a:lnTo>
                      <a:pt x="222" y="335"/>
                    </a:lnTo>
                    <a:lnTo>
                      <a:pt x="222" y="504"/>
                    </a:lnTo>
                    <a:lnTo>
                      <a:pt x="222" y="672"/>
                    </a:lnTo>
                    <a:lnTo>
                      <a:pt x="208" y="671"/>
                    </a:lnTo>
                    <a:lnTo>
                      <a:pt x="195" y="670"/>
                    </a:lnTo>
                    <a:lnTo>
                      <a:pt x="181" y="670"/>
                    </a:lnTo>
                    <a:lnTo>
                      <a:pt x="167" y="668"/>
                    </a:lnTo>
                    <a:lnTo>
                      <a:pt x="153" y="667"/>
                    </a:lnTo>
                    <a:lnTo>
                      <a:pt x="139" y="666"/>
                    </a:lnTo>
                    <a:lnTo>
                      <a:pt x="126" y="666"/>
                    </a:lnTo>
                    <a:lnTo>
                      <a:pt x="112" y="665"/>
                    </a:lnTo>
                    <a:lnTo>
                      <a:pt x="97" y="664"/>
                    </a:lnTo>
                    <a:lnTo>
                      <a:pt x="83" y="663"/>
                    </a:lnTo>
                    <a:lnTo>
                      <a:pt x="69" y="662"/>
                    </a:lnTo>
                    <a:lnTo>
                      <a:pt x="55" y="662"/>
                    </a:lnTo>
                    <a:lnTo>
                      <a:pt x="41" y="660"/>
                    </a:lnTo>
                    <a:lnTo>
                      <a:pt x="28" y="659"/>
                    </a:lnTo>
                    <a:lnTo>
                      <a:pt x="14" y="658"/>
                    </a:lnTo>
                    <a:lnTo>
                      <a:pt x="0" y="657"/>
                    </a:lnTo>
                    <a:lnTo>
                      <a:pt x="0" y="496"/>
                    </a:lnTo>
                    <a:lnTo>
                      <a:pt x="0" y="333"/>
                    </a:lnTo>
                    <a:lnTo>
                      <a:pt x="0" y="17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2B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4" name="Freeform 201"/>
              <p:cNvSpPr>
                <a:spLocks/>
              </p:cNvSpPr>
              <p:nvPr/>
            </p:nvSpPr>
            <p:spPr bwMode="auto">
              <a:xfrm flipH="1">
                <a:off x="5137" y="2358"/>
                <a:ext cx="100" cy="303"/>
              </a:xfrm>
              <a:custGeom>
                <a:avLst/>
                <a:gdLst>
                  <a:gd name="T0" fmla="*/ 0 w 200"/>
                  <a:gd name="T1" fmla="*/ 1 h 606"/>
                  <a:gd name="T2" fmla="*/ 1 w 200"/>
                  <a:gd name="T3" fmla="*/ 1 h 606"/>
                  <a:gd name="T4" fmla="*/ 1 w 200"/>
                  <a:gd name="T5" fmla="*/ 1 h 606"/>
                  <a:gd name="T6" fmla="*/ 2 w 200"/>
                  <a:gd name="T7" fmla="*/ 1 h 606"/>
                  <a:gd name="T8" fmla="*/ 2 w 200"/>
                  <a:gd name="T9" fmla="*/ 1 h 606"/>
                  <a:gd name="T10" fmla="*/ 2 w 200"/>
                  <a:gd name="T11" fmla="*/ 1 h 606"/>
                  <a:gd name="T12" fmla="*/ 3 w 200"/>
                  <a:gd name="T13" fmla="*/ 1 h 606"/>
                  <a:gd name="T14" fmla="*/ 3 w 200"/>
                  <a:gd name="T15" fmla="*/ 1 h 606"/>
                  <a:gd name="T16" fmla="*/ 3 w 200"/>
                  <a:gd name="T17" fmla="*/ 1 h 606"/>
                  <a:gd name="T18" fmla="*/ 3 w 200"/>
                  <a:gd name="T19" fmla="*/ 1 h 606"/>
                  <a:gd name="T20" fmla="*/ 3 w 200"/>
                  <a:gd name="T21" fmla="*/ 1 h 606"/>
                  <a:gd name="T22" fmla="*/ 5 w 200"/>
                  <a:gd name="T23" fmla="*/ 1 h 606"/>
                  <a:gd name="T24" fmla="*/ 5 w 200"/>
                  <a:gd name="T25" fmla="*/ 1 h 606"/>
                  <a:gd name="T26" fmla="*/ 6 w 200"/>
                  <a:gd name="T27" fmla="*/ 1 h 606"/>
                  <a:gd name="T28" fmla="*/ 6 w 200"/>
                  <a:gd name="T29" fmla="*/ 1 h 606"/>
                  <a:gd name="T30" fmla="*/ 6 w 200"/>
                  <a:gd name="T31" fmla="*/ 1 h 606"/>
                  <a:gd name="T32" fmla="*/ 6 w 200"/>
                  <a:gd name="T33" fmla="*/ 0 h 606"/>
                  <a:gd name="T34" fmla="*/ 6 w 200"/>
                  <a:gd name="T35" fmla="*/ 5 h 606"/>
                  <a:gd name="T36" fmla="*/ 6 w 200"/>
                  <a:gd name="T37" fmla="*/ 9 h 606"/>
                  <a:gd name="T38" fmla="*/ 6 w 200"/>
                  <a:gd name="T39" fmla="*/ 14 h 606"/>
                  <a:gd name="T40" fmla="*/ 6 w 200"/>
                  <a:gd name="T41" fmla="*/ 19 h 606"/>
                  <a:gd name="T42" fmla="*/ 6 w 200"/>
                  <a:gd name="T43" fmla="*/ 19 h 606"/>
                  <a:gd name="T44" fmla="*/ 6 w 200"/>
                  <a:gd name="T45" fmla="*/ 19 h 606"/>
                  <a:gd name="T46" fmla="*/ 6 w 200"/>
                  <a:gd name="T47" fmla="*/ 19 h 606"/>
                  <a:gd name="T48" fmla="*/ 5 w 200"/>
                  <a:gd name="T49" fmla="*/ 19 h 606"/>
                  <a:gd name="T50" fmla="*/ 5 w 200"/>
                  <a:gd name="T51" fmla="*/ 19 h 606"/>
                  <a:gd name="T52" fmla="*/ 3 w 200"/>
                  <a:gd name="T53" fmla="*/ 19 h 606"/>
                  <a:gd name="T54" fmla="*/ 3 w 200"/>
                  <a:gd name="T55" fmla="*/ 19 h 606"/>
                  <a:gd name="T56" fmla="*/ 3 w 200"/>
                  <a:gd name="T57" fmla="*/ 19 h 606"/>
                  <a:gd name="T58" fmla="*/ 3 w 200"/>
                  <a:gd name="T59" fmla="*/ 19 h 606"/>
                  <a:gd name="T60" fmla="*/ 3 w 200"/>
                  <a:gd name="T61" fmla="*/ 19 h 606"/>
                  <a:gd name="T62" fmla="*/ 2 w 200"/>
                  <a:gd name="T63" fmla="*/ 19 h 606"/>
                  <a:gd name="T64" fmla="*/ 2 w 200"/>
                  <a:gd name="T65" fmla="*/ 19 h 606"/>
                  <a:gd name="T66" fmla="*/ 2 w 200"/>
                  <a:gd name="T67" fmla="*/ 19 h 606"/>
                  <a:gd name="T68" fmla="*/ 1 w 200"/>
                  <a:gd name="T69" fmla="*/ 19 h 606"/>
                  <a:gd name="T70" fmla="*/ 1 w 200"/>
                  <a:gd name="T71" fmla="*/ 19 h 606"/>
                  <a:gd name="T72" fmla="*/ 0 w 200"/>
                  <a:gd name="T73" fmla="*/ 19 h 606"/>
                  <a:gd name="T74" fmla="*/ 0 w 200"/>
                  <a:gd name="T75" fmla="*/ 13 h 606"/>
                  <a:gd name="T76" fmla="*/ 0 w 200"/>
                  <a:gd name="T77" fmla="*/ 9 h 606"/>
                  <a:gd name="T78" fmla="*/ 0 w 200"/>
                  <a:gd name="T79" fmla="*/ 5 h 606"/>
                  <a:gd name="T80" fmla="*/ 0 w 200"/>
                  <a:gd name="T81" fmla="*/ 1 h 6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0"/>
                  <a:gd name="T124" fmla="*/ 0 h 606"/>
                  <a:gd name="T125" fmla="*/ 200 w 200"/>
                  <a:gd name="T126" fmla="*/ 606 h 6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0" h="606">
                    <a:moveTo>
                      <a:pt x="0" y="9"/>
                    </a:moveTo>
                    <a:lnTo>
                      <a:pt x="13" y="8"/>
                    </a:lnTo>
                    <a:lnTo>
                      <a:pt x="25" y="8"/>
                    </a:lnTo>
                    <a:lnTo>
                      <a:pt x="38" y="7"/>
                    </a:lnTo>
                    <a:lnTo>
                      <a:pt x="51" y="7"/>
                    </a:lnTo>
                    <a:lnTo>
                      <a:pt x="62" y="6"/>
                    </a:lnTo>
                    <a:lnTo>
                      <a:pt x="75" y="6"/>
                    </a:lnTo>
                    <a:lnTo>
                      <a:pt x="88" y="5"/>
                    </a:lnTo>
                    <a:lnTo>
                      <a:pt x="100" y="5"/>
                    </a:lnTo>
                    <a:lnTo>
                      <a:pt x="113" y="5"/>
                    </a:lnTo>
                    <a:lnTo>
                      <a:pt x="126" y="4"/>
                    </a:lnTo>
                    <a:lnTo>
                      <a:pt x="138" y="4"/>
                    </a:lnTo>
                    <a:lnTo>
                      <a:pt x="151" y="2"/>
                    </a:lnTo>
                    <a:lnTo>
                      <a:pt x="162" y="2"/>
                    </a:lnTo>
                    <a:lnTo>
                      <a:pt x="175" y="1"/>
                    </a:lnTo>
                    <a:lnTo>
                      <a:pt x="188" y="1"/>
                    </a:lnTo>
                    <a:lnTo>
                      <a:pt x="200" y="0"/>
                    </a:lnTo>
                    <a:lnTo>
                      <a:pt x="200" y="151"/>
                    </a:lnTo>
                    <a:lnTo>
                      <a:pt x="200" y="303"/>
                    </a:lnTo>
                    <a:lnTo>
                      <a:pt x="200" y="454"/>
                    </a:lnTo>
                    <a:lnTo>
                      <a:pt x="200" y="606"/>
                    </a:lnTo>
                    <a:lnTo>
                      <a:pt x="188" y="605"/>
                    </a:lnTo>
                    <a:lnTo>
                      <a:pt x="175" y="604"/>
                    </a:lnTo>
                    <a:lnTo>
                      <a:pt x="162" y="604"/>
                    </a:lnTo>
                    <a:lnTo>
                      <a:pt x="151" y="603"/>
                    </a:lnTo>
                    <a:lnTo>
                      <a:pt x="138" y="602"/>
                    </a:lnTo>
                    <a:lnTo>
                      <a:pt x="126" y="601"/>
                    </a:lnTo>
                    <a:lnTo>
                      <a:pt x="113" y="601"/>
                    </a:lnTo>
                    <a:lnTo>
                      <a:pt x="100" y="599"/>
                    </a:lnTo>
                    <a:lnTo>
                      <a:pt x="88" y="598"/>
                    </a:lnTo>
                    <a:lnTo>
                      <a:pt x="75" y="597"/>
                    </a:lnTo>
                    <a:lnTo>
                      <a:pt x="62" y="597"/>
                    </a:lnTo>
                    <a:lnTo>
                      <a:pt x="51" y="596"/>
                    </a:lnTo>
                    <a:lnTo>
                      <a:pt x="38" y="595"/>
                    </a:lnTo>
                    <a:lnTo>
                      <a:pt x="25" y="594"/>
                    </a:lnTo>
                    <a:lnTo>
                      <a:pt x="13" y="594"/>
                    </a:lnTo>
                    <a:lnTo>
                      <a:pt x="0" y="593"/>
                    </a:lnTo>
                    <a:lnTo>
                      <a:pt x="0" y="446"/>
                    </a:lnTo>
                    <a:lnTo>
                      <a:pt x="0" y="301"/>
                    </a:lnTo>
                    <a:lnTo>
                      <a:pt x="0" y="15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9C1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5" name="Freeform 202"/>
              <p:cNvSpPr>
                <a:spLocks/>
              </p:cNvSpPr>
              <p:nvPr/>
            </p:nvSpPr>
            <p:spPr bwMode="auto">
              <a:xfrm flipH="1">
                <a:off x="5147" y="2359"/>
                <a:ext cx="90" cy="269"/>
              </a:xfrm>
              <a:custGeom>
                <a:avLst/>
                <a:gdLst>
                  <a:gd name="T0" fmla="*/ 0 w 180"/>
                  <a:gd name="T1" fmla="*/ 0 h 540"/>
                  <a:gd name="T2" fmla="*/ 6 w 180"/>
                  <a:gd name="T3" fmla="*/ 0 h 540"/>
                  <a:gd name="T4" fmla="*/ 6 w 180"/>
                  <a:gd name="T5" fmla="*/ 16 h 540"/>
                  <a:gd name="T6" fmla="*/ 0 w 180"/>
                  <a:gd name="T7" fmla="*/ 16 h 540"/>
                  <a:gd name="T8" fmla="*/ 0 w 180"/>
                  <a:gd name="T9" fmla="*/ 0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540"/>
                  <a:gd name="T17" fmla="*/ 180 w 180"/>
                  <a:gd name="T18" fmla="*/ 540 h 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540">
                    <a:moveTo>
                      <a:pt x="0" y="8"/>
                    </a:moveTo>
                    <a:lnTo>
                      <a:pt x="180" y="0"/>
                    </a:lnTo>
                    <a:lnTo>
                      <a:pt x="180" y="540"/>
                    </a:lnTo>
                    <a:lnTo>
                      <a:pt x="0" y="52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6" name="Freeform 203"/>
              <p:cNvSpPr>
                <a:spLocks/>
              </p:cNvSpPr>
              <p:nvPr/>
            </p:nvSpPr>
            <p:spPr bwMode="auto">
              <a:xfrm flipH="1">
                <a:off x="5044" y="2385"/>
                <a:ext cx="174" cy="235"/>
              </a:xfrm>
              <a:custGeom>
                <a:avLst/>
                <a:gdLst>
                  <a:gd name="T0" fmla="*/ 0 w 348"/>
                  <a:gd name="T1" fmla="*/ 1 h 470"/>
                  <a:gd name="T2" fmla="*/ 11 w 348"/>
                  <a:gd name="T3" fmla="*/ 0 h 470"/>
                  <a:gd name="T4" fmla="*/ 11 w 348"/>
                  <a:gd name="T5" fmla="*/ 2 h 470"/>
                  <a:gd name="T6" fmla="*/ 1 w 348"/>
                  <a:gd name="T7" fmla="*/ 2 h 470"/>
                  <a:gd name="T8" fmla="*/ 1 w 348"/>
                  <a:gd name="T9" fmla="*/ 15 h 470"/>
                  <a:gd name="T10" fmla="*/ 0 w 348"/>
                  <a:gd name="T11" fmla="*/ 15 h 470"/>
                  <a:gd name="T12" fmla="*/ 0 w 348"/>
                  <a:gd name="T13" fmla="*/ 1 h 4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8"/>
                  <a:gd name="T22" fmla="*/ 0 h 470"/>
                  <a:gd name="T23" fmla="*/ 348 w 348"/>
                  <a:gd name="T24" fmla="*/ 470 h 4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8" h="470">
                    <a:moveTo>
                      <a:pt x="0" y="14"/>
                    </a:moveTo>
                    <a:lnTo>
                      <a:pt x="348" y="0"/>
                    </a:lnTo>
                    <a:lnTo>
                      <a:pt x="348" y="35"/>
                    </a:lnTo>
                    <a:lnTo>
                      <a:pt x="14" y="49"/>
                    </a:lnTo>
                    <a:lnTo>
                      <a:pt x="14" y="470"/>
                    </a:lnTo>
                    <a:lnTo>
                      <a:pt x="0" y="47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7" name="Freeform 204"/>
              <p:cNvSpPr>
                <a:spLocks/>
              </p:cNvSpPr>
              <p:nvPr/>
            </p:nvSpPr>
            <p:spPr bwMode="auto">
              <a:xfrm flipH="1">
                <a:off x="5048" y="2648"/>
                <a:ext cx="167" cy="35"/>
              </a:xfrm>
              <a:custGeom>
                <a:avLst/>
                <a:gdLst>
                  <a:gd name="T0" fmla="*/ 0 w 334"/>
                  <a:gd name="T1" fmla="*/ 1 h 70"/>
                  <a:gd name="T2" fmla="*/ 3 w 334"/>
                  <a:gd name="T3" fmla="*/ 1 h 70"/>
                  <a:gd name="T4" fmla="*/ 3 w 334"/>
                  <a:gd name="T5" fmla="*/ 1 h 70"/>
                  <a:gd name="T6" fmla="*/ 3 w 334"/>
                  <a:gd name="T7" fmla="*/ 1 h 70"/>
                  <a:gd name="T8" fmla="*/ 5 w 334"/>
                  <a:gd name="T9" fmla="*/ 0 h 70"/>
                  <a:gd name="T10" fmla="*/ 5 w 334"/>
                  <a:gd name="T11" fmla="*/ 0 h 70"/>
                  <a:gd name="T12" fmla="*/ 5 w 334"/>
                  <a:gd name="T13" fmla="*/ 1 h 70"/>
                  <a:gd name="T14" fmla="*/ 5 w 334"/>
                  <a:gd name="T15" fmla="*/ 1 h 70"/>
                  <a:gd name="T16" fmla="*/ 6 w 334"/>
                  <a:gd name="T17" fmla="*/ 1 h 70"/>
                  <a:gd name="T18" fmla="*/ 6 w 334"/>
                  <a:gd name="T19" fmla="*/ 1 h 70"/>
                  <a:gd name="T20" fmla="*/ 10 w 334"/>
                  <a:gd name="T21" fmla="*/ 1 h 70"/>
                  <a:gd name="T22" fmla="*/ 10 w 334"/>
                  <a:gd name="T23" fmla="*/ 1 h 70"/>
                  <a:gd name="T24" fmla="*/ 6 w 334"/>
                  <a:gd name="T25" fmla="*/ 1 h 70"/>
                  <a:gd name="T26" fmla="*/ 5 w 334"/>
                  <a:gd name="T27" fmla="*/ 1 h 70"/>
                  <a:gd name="T28" fmla="*/ 5 w 334"/>
                  <a:gd name="T29" fmla="*/ 2 h 70"/>
                  <a:gd name="T30" fmla="*/ 5 w 334"/>
                  <a:gd name="T31" fmla="*/ 2 h 70"/>
                  <a:gd name="T32" fmla="*/ 5 w 334"/>
                  <a:gd name="T33" fmla="*/ 2 h 70"/>
                  <a:gd name="T34" fmla="*/ 5 w 334"/>
                  <a:gd name="T35" fmla="*/ 2 h 70"/>
                  <a:gd name="T36" fmla="*/ 3 w 334"/>
                  <a:gd name="T37" fmla="*/ 2 h 70"/>
                  <a:gd name="T38" fmla="*/ 3 w 334"/>
                  <a:gd name="T39" fmla="*/ 1 h 70"/>
                  <a:gd name="T40" fmla="*/ 3 w 334"/>
                  <a:gd name="T41" fmla="*/ 1 h 70"/>
                  <a:gd name="T42" fmla="*/ 0 w 334"/>
                  <a:gd name="T43" fmla="*/ 1 h 70"/>
                  <a:gd name="T44" fmla="*/ 0 w 334"/>
                  <a:gd name="T45" fmla="*/ 1 h 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34"/>
                  <a:gd name="T70" fmla="*/ 0 h 70"/>
                  <a:gd name="T71" fmla="*/ 334 w 334"/>
                  <a:gd name="T72" fmla="*/ 70 h 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34" h="70">
                    <a:moveTo>
                      <a:pt x="0" y="30"/>
                    </a:moveTo>
                    <a:lnTo>
                      <a:pt x="84" y="30"/>
                    </a:lnTo>
                    <a:lnTo>
                      <a:pt x="99" y="15"/>
                    </a:lnTo>
                    <a:lnTo>
                      <a:pt x="115" y="4"/>
                    </a:lnTo>
                    <a:lnTo>
                      <a:pt x="131" y="0"/>
                    </a:lnTo>
                    <a:lnTo>
                      <a:pt x="148" y="0"/>
                    </a:lnTo>
                    <a:lnTo>
                      <a:pt x="165" y="3"/>
                    </a:lnTo>
                    <a:lnTo>
                      <a:pt x="180" y="10"/>
                    </a:lnTo>
                    <a:lnTo>
                      <a:pt x="192" y="18"/>
                    </a:lnTo>
                    <a:lnTo>
                      <a:pt x="203" y="30"/>
                    </a:lnTo>
                    <a:lnTo>
                      <a:pt x="334" y="30"/>
                    </a:lnTo>
                    <a:lnTo>
                      <a:pt x="334" y="55"/>
                    </a:lnTo>
                    <a:lnTo>
                      <a:pt x="200" y="55"/>
                    </a:lnTo>
                    <a:lnTo>
                      <a:pt x="182" y="62"/>
                    </a:lnTo>
                    <a:lnTo>
                      <a:pt x="166" y="67"/>
                    </a:lnTo>
                    <a:lnTo>
                      <a:pt x="153" y="70"/>
                    </a:lnTo>
                    <a:lnTo>
                      <a:pt x="142" y="70"/>
                    </a:lnTo>
                    <a:lnTo>
                      <a:pt x="130" y="70"/>
                    </a:lnTo>
                    <a:lnTo>
                      <a:pt x="117" y="67"/>
                    </a:lnTo>
                    <a:lnTo>
                      <a:pt x="101" y="62"/>
                    </a:lnTo>
                    <a:lnTo>
                      <a:pt x="83" y="55"/>
                    </a:lnTo>
                    <a:lnTo>
                      <a:pt x="0" y="5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8" name="Freeform 205"/>
              <p:cNvSpPr>
                <a:spLocks/>
              </p:cNvSpPr>
              <p:nvPr/>
            </p:nvSpPr>
            <p:spPr bwMode="auto">
              <a:xfrm flipH="1">
                <a:off x="5041" y="2726"/>
                <a:ext cx="173" cy="262"/>
              </a:xfrm>
              <a:custGeom>
                <a:avLst/>
                <a:gdLst>
                  <a:gd name="T0" fmla="*/ 10 w 347"/>
                  <a:gd name="T1" fmla="*/ 0 h 525"/>
                  <a:gd name="T2" fmla="*/ 7 w 347"/>
                  <a:gd name="T3" fmla="*/ 0 h 525"/>
                  <a:gd name="T4" fmla="*/ 7 w 347"/>
                  <a:gd name="T5" fmla="*/ 13 h 525"/>
                  <a:gd name="T6" fmla="*/ 0 w 347"/>
                  <a:gd name="T7" fmla="*/ 12 h 525"/>
                  <a:gd name="T8" fmla="*/ 0 w 347"/>
                  <a:gd name="T9" fmla="*/ 16 h 525"/>
                  <a:gd name="T10" fmla="*/ 0 w 347"/>
                  <a:gd name="T11" fmla="*/ 13 h 525"/>
                  <a:gd name="T12" fmla="*/ 8 w 347"/>
                  <a:gd name="T13" fmla="*/ 14 h 525"/>
                  <a:gd name="T14" fmla="*/ 9 w 347"/>
                  <a:gd name="T15" fmla="*/ 13 h 525"/>
                  <a:gd name="T16" fmla="*/ 9 w 347"/>
                  <a:gd name="T17" fmla="*/ 1 h 525"/>
                  <a:gd name="T18" fmla="*/ 10 w 347"/>
                  <a:gd name="T19" fmla="*/ 0 h 5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7"/>
                  <a:gd name="T31" fmla="*/ 0 h 525"/>
                  <a:gd name="T32" fmla="*/ 347 w 347"/>
                  <a:gd name="T33" fmla="*/ 525 h 5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7" h="525">
                    <a:moveTo>
                      <a:pt x="347" y="4"/>
                    </a:moveTo>
                    <a:lnTo>
                      <a:pt x="249" y="0"/>
                    </a:lnTo>
                    <a:lnTo>
                      <a:pt x="249" y="427"/>
                    </a:lnTo>
                    <a:lnTo>
                      <a:pt x="0" y="413"/>
                    </a:lnTo>
                    <a:lnTo>
                      <a:pt x="0" y="525"/>
                    </a:lnTo>
                    <a:lnTo>
                      <a:pt x="31" y="440"/>
                    </a:lnTo>
                    <a:lnTo>
                      <a:pt x="273" y="453"/>
                    </a:lnTo>
                    <a:lnTo>
                      <a:pt x="295" y="421"/>
                    </a:lnTo>
                    <a:lnTo>
                      <a:pt x="293" y="50"/>
                    </a:lnTo>
                    <a:lnTo>
                      <a:pt x="347" y="4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9" name="Freeform 206"/>
              <p:cNvSpPr>
                <a:spLocks/>
              </p:cNvSpPr>
              <p:nvPr/>
            </p:nvSpPr>
            <p:spPr bwMode="auto">
              <a:xfrm flipH="1">
                <a:off x="5042" y="2941"/>
                <a:ext cx="168" cy="52"/>
              </a:xfrm>
              <a:custGeom>
                <a:avLst/>
                <a:gdLst>
                  <a:gd name="T0" fmla="*/ 0 w 335"/>
                  <a:gd name="T1" fmla="*/ 3 h 102"/>
                  <a:gd name="T2" fmla="*/ 1 w 335"/>
                  <a:gd name="T3" fmla="*/ 1 h 102"/>
                  <a:gd name="T4" fmla="*/ 8 w 335"/>
                  <a:gd name="T5" fmla="*/ 1 h 102"/>
                  <a:gd name="T6" fmla="*/ 10 w 335"/>
                  <a:gd name="T7" fmla="*/ 0 h 102"/>
                  <a:gd name="T8" fmla="*/ 10 w 335"/>
                  <a:gd name="T9" fmla="*/ 2 h 102"/>
                  <a:gd name="T10" fmla="*/ 11 w 335"/>
                  <a:gd name="T11" fmla="*/ 4 h 102"/>
                  <a:gd name="T12" fmla="*/ 9 w 335"/>
                  <a:gd name="T13" fmla="*/ 3 h 102"/>
                  <a:gd name="T14" fmla="*/ 0 w 335"/>
                  <a:gd name="T15" fmla="*/ 3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5"/>
                  <a:gd name="T25" fmla="*/ 0 h 102"/>
                  <a:gd name="T26" fmla="*/ 335 w 335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5" h="102">
                    <a:moveTo>
                      <a:pt x="0" y="85"/>
                    </a:moveTo>
                    <a:lnTo>
                      <a:pt x="14" y="6"/>
                    </a:lnTo>
                    <a:lnTo>
                      <a:pt x="255" y="25"/>
                    </a:lnTo>
                    <a:lnTo>
                      <a:pt x="290" y="0"/>
                    </a:lnTo>
                    <a:lnTo>
                      <a:pt x="318" y="56"/>
                    </a:lnTo>
                    <a:lnTo>
                      <a:pt x="335" y="102"/>
                    </a:lnTo>
                    <a:lnTo>
                      <a:pt x="272" y="9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0" name="Freeform 207"/>
              <p:cNvSpPr>
                <a:spLocks/>
              </p:cNvSpPr>
              <p:nvPr/>
            </p:nvSpPr>
            <p:spPr bwMode="auto">
              <a:xfrm flipH="1">
                <a:off x="5044" y="2941"/>
                <a:ext cx="165" cy="49"/>
              </a:xfrm>
              <a:custGeom>
                <a:avLst/>
                <a:gdLst>
                  <a:gd name="T0" fmla="*/ 0 w 332"/>
                  <a:gd name="T1" fmla="*/ 3 h 97"/>
                  <a:gd name="T2" fmla="*/ 0 w 332"/>
                  <a:gd name="T3" fmla="*/ 2 h 97"/>
                  <a:gd name="T4" fmla="*/ 0 w 332"/>
                  <a:gd name="T5" fmla="*/ 2 h 97"/>
                  <a:gd name="T6" fmla="*/ 0 w 332"/>
                  <a:gd name="T7" fmla="*/ 1 h 97"/>
                  <a:gd name="T8" fmla="*/ 0 w 332"/>
                  <a:gd name="T9" fmla="*/ 1 h 97"/>
                  <a:gd name="T10" fmla="*/ 0 w 332"/>
                  <a:gd name="T11" fmla="*/ 1 h 97"/>
                  <a:gd name="T12" fmla="*/ 1 w 332"/>
                  <a:gd name="T13" fmla="*/ 1 h 97"/>
                  <a:gd name="T14" fmla="*/ 1 w 332"/>
                  <a:gd name="T15" fmla="*/ 1 h 97"/>
                  <a:gd name="T16" fmla="*/ 2 w 332"/>
                  <a:gd name="T17" fmla="*/ 1 h 97"/>
                  <a:gd name="T18" fmla="*/ 2 w 332"/>
                  <a:gd name="T19" fmla="*/ 1 h 97"/>
                  <a:gd name="T20" fmla="*/ 3 w 332"/>
                  <a:gd name="T21" fmla="*/ 1 h 97"/>
                  <a:gd name="T22" fmla="*/ 3 w 332"/>
                  <a:gd name="T23" fmla="*/ 1 h 97"/>
                  <a:gd name="T24" fmla="*/ 4 w 332"/>
                  <a:gd name="T25" fmla="*/ 1 h 97"/>
                  <a:gd name="T26" fmla="*/ 4 w 332"/>
                  <a:gd name="T27" fmla="*/ 1 h 97"/>
                  <a:gd name="T28" fmla="*/ 5 w 332"/>
                  <a:gd name="T29" fmla="*/ 1 h 97"/>
                  <a:gd name="T30" fmla="*/ 5 w 332"/>
                  <a:gd name="T31" fmla="*/ 1 h 97"/>
                  <a:gd name="T32" fmla="*/ 6 w 332"/>
                  <a:gd name="T33" fmla="*/ 1 h 97"/>
                  <a:gd name="T34" fmla="*/ 6 w 332"/>
                  <a:gd name="T35" fmla="*/ 1 h 97"/>
                  <a:gd name="T36" fmla="*/ 6 w 332"/>
                  <a:gd name="T37" fmla="*/ 1 h 97"/>
                  <a:gd name="T38" fmla="*/ 7 w 332"/>
                  <a:gd name="T39" fmla="*/ 1 h 97"/>
                  <a:gd name="T40" fmla="*/ 7 w 332"/>
                  <a:gd name="T41" fmla="*/ 1 h 97"/>
                  <a:gd name="T42" fmla="*/ 8 w 332"/>
                  <a:gd name="T43" fmla="*/ 1 h 97"/>
                  <a:gd name="T44" fmla="*/ 8 w 332"/>
                  <a:gd name="T45" fmla="*/ 1 h 97"/>
                  <a:gd name="T46" fmla="*/ 8 w 332"/>
                  <a:gd name="T47" fmla="*/ 1 h 97"/>
                  <a:gd name="T48" fmla="*/ 8 w 332"/>
                  <a:gd name="T49" fmla="*/ 1 h 97"/>
                  <a:gd name="T50" fmla="*/ 8 w 332"/>
                  <a:gd name="T51" fmla="*/ 1 h 97"/>
                  <a:gd name="T52" fmla="*/ 8 w 332"/>
                  <a:gd name="T53" fmla="*/ 1 h 97"/>
                  <a:gd name="T54" fmla="*/ 8 w 332"/>
                  <a:gd name="T55" fmla="*/ 1 h 97"/>
                  <a:gd name="T56" fmla="*/ 9 w 332"/>
                  <a:gd name="T57" fmla="*/ 0 h 97"/>
                  <a:gd name="T58" fmla="*/ 9 w 332"/>
                  <a:gd name="T59" fmla="*/ 1 h 97"/>
                  <a:gd name="T60" fmla="*/ 9 w 332"/>
                  <a:gd name="T61" fmla="*/ 1 h 97"/>
                  <a:gd name="T62" fmla="*/ 9 w 332"/>
                  <a:gd name="T63" fmla="*/ 2 h 97"/>
                  <a:gd name="T64" fmla="*/ 9 w 332"/>
                  <a:gd name="T65" fmla="*/ 2 h 97"/>
                  <a:gd name="T66" fmla="*/ 9 w 332"/>
                  <a:gd name="T67" fmla="*/ 2 h 97"/>
                  <a:gd name="T68" fmla="*/ 10 w 332"/>
                  <a:gd name="T69" fmla="*/ 3 h 97"/>
                  <a:gd name="T70" fmla="*/ 10 w 332"/>
                  <a:gd name="T71" fmla="*/ 3 h 97"/>
                  <a:gd name="T72" fmla="*/ 10 w 332"/>
                  <a:gd name="T73" fmla="*/ 4 h 97"/>
                  <a:gd name="T74" fmla="*/ 10 w 332"/>
                  <a:gd name="T75" fmla="*/ 3 h 97"/>
                  <a:gd name="T76" fmla="*/ 9 w 332"/>
                  <a:gd name="T77" fmla="*/ 3 h 97"/>
                  <a:gd name="T78" fmla="*/ 9 w 332"/>
                  <a:gd name="T79" fmla="*/ 3 h 97"/>
                  <a:gd name="T80" fmla="*/ 9 w 332"/>
                  <a:gd name="T81" fmla="*/ 3 h 97"/>
                  <a:gd name="T82" fmla="*/ 9 w 332"/>
                  <a:gd name="T83" fmla="*/ 3 h 97"/>
                  <a:gd name="T84" fmla="*/ 8 w 332"/>
                  <a:gd name="T85" fmla="*/ 3 h 97"/>
                  <a:gd name="T86" fmla="*/ 8 w 332"/>
                  <a:gd name="T87" fmla="*/ 3 h 97"/>
                  <a:gd name="T88" fmla="*/ 8 w 332"/>
                  <a:gd name="T89" fmla="*/ 3 h 97"/>
                  <a:gd name="T90" fmla="*/ 7 w 332"/>
                  <a:gd name="T91" fmla="*/ 3 h 97"/>
                  <a:gd name="T92" fmla="*/ 7 w 332"/>
                  <a:gd name="T93" fmla="*/ 3 h 97"/>
                  <a:gd name="T94" fmla="*/ 6 w 332"/>
                  <a:gd name="T95" fmla="*/ 3 h 97"/>
                  <a:gd name="T96" fmla="*/ 6 w 332"/>
                  <a:gd name="T97" fmla="*/ 3 h 97"/>
                  <a:gd name="T98" fmla="*/ 5 w 332"/>
                  <a:gd name="T99" fmla="*/ 3 h 97"/>
                  <a:gd name="T100" fmla="*/ 5 w 332"/>
                  <a:gd name="T101" fmla="*/ 3 h 97"/>
                  <a:gd name="T102" fmla="*/ 4 w 332"/>
                  <a:gd name="T103" fmla="*/ 3 h 97"/>
                  <a:gd name="T104" fmla="*/ 4 w 332"/>
                  <a:gd name="T105" fmla="*/ 3 h 97"/>
                  <a:gd name="T106" fmla="*/ 3 w 332"/>
                  <a:gd name="T107" fmla="*/ 3 h 97"/>
                  <a:gd name="T108" fmla="*/ 3 w 332"/>
                  <a:gd name="T109" fmla="*/ 3 h 97"/>
                  <a:gd name="T110" fmla="*/ 2 w 332"/>
                  <a:gd name="T111" fmla="*/ 3 h 97"/>
                  <a:gd name="T112" fmla="*/ 2 w 332"/>
                  <a:gd name="T113" fmla="*/ 3 h 97"/>
                  <a:gd name="T114" fmla="*/ 1 w 332"/>
                  <a:gd name="T115" fmla="*/ 3 h 97"/>
                  <a:gd name="T116" fmla="*/ 1 w 332"/>
                  <a:gd name="T117" fmla="*/ 3 h 97"/>
                  <a:gd name="T118" fmla="*/ 0 w 332"/>
                  <a:gd name="T119" fmla="*/ 3 h 97"/>
                  <a:gd name="T120" fmla="*/ 0 w 332"/>
                  <a:gd name="T121" fmla="*/ 3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2"/>
                  <a:gd name="T184" fmla="*/ 0 h 97"/>
                  <a:gd name="T185" fmla="*/ 332 w 332"/>
                  <a:gd name="T186" fmla="*/ 97 h 9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2" h="97">
                    <a:moveTo>
                      <a:pt x="0" y="79"/>
                    </a:moveTo>
                    <a:lnTo>
                      <a:pt x="4" y="61"/>
                    </a:lnTo>
                    <a:lnTo>
                      <a:pt x="7" y="42"/>
                    </a:lnTo>
                    <a:lnTo>
                      <a:pt x="9" y="25"/>
                    </a:lnTo>
                    <a:lnTo>
                      <a:pt x="13" y="6"/>
                    </a:lnTo>
                    <a:lnTo>
                      <a:pt x="28" y="8"/>
                    </a:lnTo>
                    <a:lnTo>
                      <a:pt x="43" y="9"/>
                    </a:lnTo>
                    <a:lnTo>
                      <a:pt x="58" y="10"/>
                    </a:lnTo>
                    <a:lnTo>
                      <a:pt x="73" y="11"/>
                    </a:lnTo>
                    <a:lnTo>
                      <a:pt x="88" y="12"/>
                    </a:lnTo>
                    <a:lnTo>
                      <a:pt x="103" y="13"/>
                    </a:lnTo>
                    <a:lnTo>
                      <a:pt x="118" y="14"/>
                    </a:lnTo>
                    <a:lnTo>
                      <a:pt x="134" y="16"/>
                    </a:lnTo>
                    <a:lnTo>
                      <a:pt x="149" y="17"/>
                    </a:lnTo>
                    <a:lnTo>
                      <a:pt x="164" y="18"/>
                    </a:lnTo>
                    <a:lnTo>
                      <a:pt x="179" y="19"/>
                    </a:lnTo>
                    <a:lnTo>
                      <a:pt x="194" y="20"/>
                    </a:lnTo>
                    <a:lnTo>
                      <a:pt x="209" y="21"/>
                    </a:lnTo>
                    <a:lnTo>
                      <a:pt x="224" y="23"/>
                    </a:lnTo>
                    <a:lnTo>
                      <a:pt x="239" y="24"/>
                    </a:lnTo>
                    <a:lnTo>
                      <a:pt x="254" y="25"/>
                    </a:lnTo>
                    <a:lnTo>
                      <a:pt x="258" y="21"/>
                    </a:lnTo>
                    <a:lnTo>
                      <a:pt x="263" y="18"/>
                    </a:lnTo>
                    <a:lnTo>
                      <a:pt x="266" y="14"/>
                    </a:lnTo>
                    <a:lnTo>
                      <a:pt x="271" y="12"/>
                    </a:lnTo>
                    <a:lnTo>
                      <a:pt x="276" y="9"/>
                    </a:lnTo>
                    <a:lnTo>
                      <a:pt x="280" y="5"/>
                    </a:lnTo>
                    <a:lnTo>
                      <a:pt x="285" y="3"/>
                    </a:lnTo>
                    <a:lnTo>
                      <a:pt x="289" y="0"/>
                    </a:lnTo>
                    <a:lnTo>
                      <a:pt x="295" y="13"/>
                    </a:lnTo>
                    <a:lnTo>
                      <a:pt x="302" y="26"/>
                    </a:lnTo>
                    <a:lnTo>
                      <a:pt x="309" y="40"/>
                    </a:lnTo>
                    <a:lnTo>
                      <a:pt x="315" y="54"/>
                    </a:lnTo>
                    <a:lnTo>
                      <a:pt x="319" y="64"/>
                    </a:lnTo>
                    <a:lnTo>
                      <a:pt x="324" y="76"/>
                    </a:lnTo>
                    <a:lnTo>
                      <a:pt x="327" y="86"/>
                    </a:lnTo>
                    <a:lnTo>
                      <a:pt x="332" y="97"/>
                    </a:lnTo>
                    <a:lnTo>
                      <a:pt x="324" y="96"/>
                    </a:lnTo>
                    <a:lnTo>
                      <a:pt x="316" y="95"/>
                    </a:lnTo>
                    <a:lnTo>
                      <a:pt x="308" y="94"/>
                    </a:lnTo>
                    <a:lnTo>
                      <a:pt x="301" y="92"/>
                    </a:lnTo>
                    <a:lnTo>
                      <a:pt x="293" y="91"/>
                    </a:lnTo>
                    <a:lnTo>
                      <a:pt x="285" y="89"/>
                    </a:lnTo>
                    <a:lnTo>
                      <a:pt x="277" y="88"/>
                    </a:lnTo>
                    <a:lnTo>
                      <a:pt x="269" y="87"/>
                    </a:lnTo>
                    <a:lnTo>
                      <a:pt x="251" y="87"/>
                    </a:lnTo>
                    <a:lnTo>
                      <a:pt x="235" y="86"/>
                    </a:lnTo>
                    <a:lnTo>
                      <a:pt x="218" y="86"/>
                    </a:lnTo>
                    <a:lnTo>
                      <a:pt x="202" y="85"/>
                    </a:lnTo>
                    <a:lnTo>
                      <a:pt x="185" y="85"/>
                    </a:lnTo>
                    <a:lnTo>
                      <a:pt x="168" y="85"/>
                    </a:lnTo>
                    <a:lnTo>
                      <a:pt x="151" y="84"/>
                    </a:lnTo>
                    <a:lnTo>
                      <a:pt x="135" y="84"/>
                    </a:lnTo>
                    <a:lnTo>
                      <a:pt x="118" y="83"/>
                    </a:lnTo>
                    <a:lnTo>
                      <a:pt x="100" y="83"/>
                    </a:lnTo>
                    <a:lnTo>
                      <a:pt x="84" y="83"/>
                    </a:lnTo>
                    <a:lnTo>
                      <a:pt x="67" y="81"/>
                    </a:lnTo>
                    <a:lnTo>
                      <a:pt x="51" y="81"/>
                    </a:lnTo>
                    <a:lnTo>
                      <a:pt x="34" y="80"/>
                    </a:lnTo>
                    <a:lnTo>
                      <a:pt x="18" y="8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BC72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1" name="Freeform 208"/>
              <p:cNvSpPr>
                <a:spLocks/>
              </p:cNvSpPr>
              <p:nvPr/>
            </p:nvSpPr>
            <p:spPr bwMode="auto">
              <a:xfrm flipH="1">
                <a:off x="5045" y="2941"/>
                <a:ext cx="164" cy="46"/>
              </a:xfrm>
              <a:custGeom>
                <a:avLst/>
                <a:gdLst>
                  <a:gd name="T0" fmla="*/ 0 w 328"/>
                  <a:gd name="T1" fmla="*/ 3 h 92"/>
                  <a:gd name="T2" fmla="*/ 1 w 328"/>
                  <a:gd name="T3" fmla="*/ 1 h 92"/>
                  <a:gd name="T4" fmla="*/ 1 w 328"/>
                  <a:gd name="T5" fmla="*/ 1 h 92"/>
                  <a:gd name="T6" fmla="*/ 1 w 328"/>
                  <a:gd name="T7" fmla="*/ 1 h 92"/>
                  <a:gd name="T8" fmla="*/ 1 w 328"/>
                  <a:gd name="T9" fmla="*/ 1 h 92"/>
                  <a:gd name="T10" fmla="*/ 1 w 328"/>
                  <a:gd name="T11" fmla="*/ 1 h 92"/>
                  <a:gd name="T12" fmla="*/ 1 w 328"/>
                  <a:gd name="T13" fmla="*/ 1 h 92"/>
                  <a:gd name="T14" fmla="*/ 1 w 328"/>
                  <a:gd name="T15" fmla="*/ 1 h 92"/>
                  <a:gd name="T16" fmla="*/ 3 w 328"/>
                  <a:gd name="T17" fmla="*/ 1 h 92"/>
                  <a:gd name="T18" fmla="*/ 3 w 328"/>
                  <a:gd name="T19" fmla="*/ 1 h 92"/>
                  <a:gd name="T20" fmla="*/ 3 w 328"/>
                  <a:gd name="T21" fmla="*/ 1 h 92"/>
                  <a:gd name="T22" fmla="*/ 3 w 328"/>
                  <a:gd name="T23" fmla="*/ 1 h 92"/>
                  <a:gd name="T24" fmla="*/ 5 w 328"/>
                  <a:gd name="T25" fmla="*/ 1 h 92"/>
                  <a:gd name="T26" fmla="*/ 5 w 328"/>
                  <a:gd name="T27" fmla="*/ 1 h 92"/>
                  <a:gd name="T28" fmla="*/ 5 w 328"/>
                  <a:gd name="T29" fmla="*/ 1 h 92"/>
                  <a:gd name="T30" fmla="*/ 5 w 328"/>
                  <a:gd name="T31" fmla="*/ 1 h 92"/>
                  <a:gd name="T32" fmla="*/ 6 w 328"/>
                  <a:gd name="T33" fmla="*/ 1 h 92"/>
                  <a:gd name="T34" fmla="*/ 6 w 328"/>
                  <a:gd name="T35" fmla="*/ 1 h 92"/>
                  <a:gd name="T36" fmla="*/ 6 w 328"/>
                  <a:gd name="T37" fmla="*/ 1 h 92"/>
                  <a:gd name="T38" fmla="*/ 7 w 328"/>
                  <a:gd name="T39" fmla="*/ 1 h 92"/>
                  <a:gd name="T40" fmla="*/ 7 w 328"/>
                  <a:gd name="T41" fmla="*/ 1 h 92"/>
                  <a:gd name="T42" fmla="*/ 9 w 328"/>
                  <a:gd name="T43" fmla="*/ 1 h 92"/>
                  <a:gd name="T44" fmla="*/ 9 w 328"/>
                  <a:gd name="T45" fmla="*/ 1 h 92"/>
                  <a:gd name="T46" fmla="*/ 9 w 328"/>
                  <a:gd name="T47" fmla="*/ 1 h 92"/>
                  <a:gd name="T48" fmla="*/ 9 w 328"/>
                  <a:gd name="T49" fmla="*/ 1 h 92"/>
                  <a:gd name="T50" fmla="*/ 9 w 328"/>
                  <a:gd name="T51" fmla="*/ 1 h 92"/>
                  <a:gd name="T52" fmla="*/ 9 w 328"/>
                  <a:gd name="T53" fmla="*/ 1 h 92"/>
                  <a:gd name="T54" fmla="*/ 9 w 328"/>
                  <a:gd name="T55" fmla="*/ 1 h 92"/>
                  <a:gd name="T56" fmla="*/ 9 w 328"/>
                  <a:gd name="T57" fmla="*/ 0 h 92"/>
                  <a:gd name="T58" fmla="*/ 10 w 328"/>
                  <a:gd name="T59" fmla="*/ 1 h 92"/>
                  <a:gd name="T60" fmla="*/ 10 w 328"/>
                  <a:gd name="T61" fmla="*/ 1 h 92"/>
                  <a:gd name="T62" fmla="*/ 10 w 328"/>
                  <a:gd name="T63" fmla="*/ 1 h 92"/>
                  <a:gd name="T64" fmla="*/ 10 w 328"/>
                  <a:gd name="T65" fmla="*/ 1 h 92"/>
                  <a:gd name="T66" fmla="*/ 10 w 328"/>
                  <a:gd name="T67" fmla="*/ 1 h 92"/>
                  <a:gd name="T68" fmla="*/ 10 w 328"/>
                  <a:gd name="T69" fmla="*/ 3 h 92"/>
                  <a:gd name="T70" fmla="*/ 10 w 328"/>
                  <a:gd name="T71" fmla="*/ 3 h 92"/>
                  <a:gd name="T72" fmla="*/ 10 w 328"/>
                  <a:gd name="T73" fmla="*/ 3 h 92"/>
                  <a:gd name="T74" fmla="*/ 10 w 328"/>
                  <a:gd name="T75" fmla="*/ 3 h 92"/>
                  <a:gd name="T76" fmla="*/ 10 w 328"/>
                  <a:gd name="T77" fmla="*/ 3 h 92"/>
                  <a:gd name="T78" fmla="*/ 10 w 328"/>
                  <a:gd name="T79" fmla="*/ 3 h 92"/>
                  <a:gd name="T80" fmla="*/ 10 w 328"/>
                  <a:gd name="T81" fmla="*/ 3 h 92"/>
                  <a:gd name="T82" fmla="*/ 9 w 328"/>
                  <a:gd name="T83" fmla="*/ 3 h 92"/>
                  <a:gd name="T84" fmla="*/ 9 w 328"/>
                  <a:gd name="T85" fmla="*/ 3 h 92"/>
                  <a:gd name="T86" fmla="*/ 9 w 328"/>
                  <a:gd name="T87" fmla="*/ 3 h 92"/>
                  <a:gd name="T88" fmla="*/ 9 w 328"/>
                  <a:gd name="T89" fmla="*/ 3 h 92"/>
                  <a:gd name="T90" fmla="*/ 7 w 328"/>
                  <a:gd name="T91" fmla="*/ 3 h 92"/>
                  <a:gd name="T92" fmla="*/ 7 w 328"/>
                  <a:gd name="T93" fmla="*/ 3 h 92"/>
                  <a:gd name="T94" fmla="*/ 6 w 328"/>
                  <a:gd name="T95" fmla="*/ 3 h 92"/>
                  <a:gd name="T96" fmla="*/ 6 w 328"/>
                  <a:gd name="T97" fmla="*/ 3 h 92"/>
                  <a:gd name="T98" fmla="*/ 5 w 328"/>
                  <a:gd name="T99" fmla="*/ 3 h 92"/>
                  <a:gd name="T100" fmla="*/ 5 w 328"/>
                  <a:gd name="T101" fmla="*/ 3 h 92"/>
                  <a:gd name="T102" fmla="*/ 5 w 328"/>
                  <a:gd name="T103" fmla="*/ 3 h 92"/>
                  <a:gd name="T104" fmla="*/ 5 w 328"/>
                  <a:gd name="T105" fmla="*/ 3 h 92"/>
                  <a:gd name="T106" fmla="*/ 3 w 328"/>
                  <a:gd name="T107" fmla="*/ 3 h 92"/>
                  <a:gd name="T108" fmla="*/ 3 w 328"/>
                  <a:gd name="T109" fmla="*/ 3 h 92"/>
                  <a:gd name="T110" fmla="*/ 3 w 328"/>
                  <a:gd name="T111" fmla="*/ 3 h 92"/>
                  <a:gd name="T112" fmla="*/ 3 w 328"/>
                  <a:gd name="T113" fmla="*/ 3 h 92"/>
                  <a:gd name="T114" fmla="*/ 1 w 328"/>
                  <a:gd name="T115" fmla="*/ 3 h 92"/>
                  <a:gd name="T116" fmla="*/ 1 w 328"/>
                  <a:gd name="T117" fmla="*/ 3 h 92"/>
                  <a:gd name="T118" fmla="*/ 1 w 328"/>
                  <a:gd name="T119" fmla="*/ 3 h 92"/>
                  <a:gd name="T120" fmla="*/ 0 w 328"/>
                  <a:gd name="T121" fmla="*/ 3 h 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8"/>
                  <a:gd name="T184" fmla="*/ 0 h 92"/>
                  <a:gd name="T185" fmla="*/ 328 w 328"/>
                  <a:gd name="T186" fmla="*/ 92 h 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8" h="92">
                    <a:moveTo>
                      <a:pt x="0" y="74"/>
                    </a:moveTo>
                    <a:lnTo>
                      <a:pt x="4" y="58"/>
                    </a:lnTo>
                    <a:lnTo>
                      <a:pt x="6" y="41"/>
                    </a:lnTo>
                    <a:lnTo>
                      <a:pt x="10" y="24"/>
                    </a:lnTo>
                    <a:lnTo>
                      <a:pt x="12" y="6"/>
                    </a:lnTo>
                    <a:lnTo>
                      <a:pt x="27" y="8"/>
                    </a:lnTo>
                    <a:lnTo>
                      <a:pt x="42" y="9"/>
                    </a:lnTo>
                    <a:lnTo>
                      <a:pt x="57" y="10"/>
                    </a:lnTo>
                    <a:lnTo>
                      <a:pt x="72" y="11"/>
                    </a:lnTo>
                    <a:lnTo>
                      <a:pt x="87" y="12"/>
                    </a:lnTo>
                    <a:lnTo>
                      <a:pt x="102" y="13"/>
                    </a:lnTo>
                    <a:lnTo>
                      <a:pt x="117" y="14"/>
                    </a:lnTo>
                    <a:lnTo>
                      <a:pt x="133" y="16"/>
                    </a:lnTo>
                    <a:lnTo>
                      <a:pt x="148" y="17"/>
                    </a:lnTo>
                    <a:lnTo>
                      <a:pt x="163" y="18"/>
                    </a:lnTo>
                    <a:lnTo>
                      <a:pt x="178" y="19"/>
                    </a:lnTo>
                    <a:lnTo>
                      <a:pt x="193" y="20"/>
                    </a:lnTo>
                    <a:lnTo>
                      <a:pt x="208" y="21"/>
                    </a:lnTo>
                    <a:lnTo>
                      <a:pt x="223" y="23"/>
                    </a:lnTo>
                    <a:lnTo>
                      <a:pt x="238" y="24"/>
                    </a:lnTo>
                    <a:lnTo>
                      <a:pt x="253" y="25"/>
                    </a:lnTo>
                    <a:lnTo>
                      <a:pt x="257" y="21"/>
                    </a:lnTo>
                    <a:lnTo>
                      <a:pt x="262" y="18"/>
                    </a:lnTo>
                    <a:lnTo>
                      <a:pt x="265" y="14"/>
                    </a:lnTo>
                    <a:lnTo>
                      <a:pt x="270" y="12"/>
                    </a:lnTo>
                    <a:lnTo>
                      <a:pt x="275" y="9"/>
                    </a:lnTo>
                    <a:lnTo>
                      <a:pt x="279" y="5"/>
                    </a:lnTo>
                    <a:lnTo>
                      <a:pt x="284" y="3"/>
                    </a:lnTo>
                    <a:lnTo>
                      <a:pt x="288" y="0"/>
                    </a:lnTo>
                    <a:lnTo>
                      <a:pt x="294" y="12"/>
                    </a:lnTo>
                    <a:lnTo>
                      <a:pt x="301" y="25"/>
                    </a:lnTo>
                    <a:lnTo>
                      <a:pt x="307" y="38"/>
                    </a:lnTo>
                    <a:lnTo>
                      <a:pt x="313" y="50"/>
                    </a:lnTo>
                    <a:lnTo>
                      <a:pt x="316" y="61"/>
                    </a:lnTo>
                    <a:lnTo>
                      <a:pt x="321" y="71"/>
                    </a:lnTo>
                    <a:lnTo>
                      <a:pt x="324" y="81"/>
                    </a:lnTo>
                    <a:lnTo>
                      <a:pt x="328" y="92"/>
                    </a:lnTo>
                    <a:lnTo>
                      <a:pt x="319" y="91"/>
                    </a:lnTo>
                    <a:lnTo>
                      <a:pt x="313" y="89"/>
                    </a:lnTo>
                    <a:lnTo>
                      <a:pt x="304" y="88"/>
                    </a:lnTo>
                    <a:lnTo>
                      <a:pt x="296" y="87"/>
                    </a:lnTo>
                    <a:lnTo>
                      <a:pt x="288" y="86"/>
                    </a:lnTo>
                    <a:lnTo>
                      <a:pt x="281" y="85"/>
                    </a:lnTo>
                    <a:lnTo>
                      <a:pt x="273" y="84"/>
                    </a:lnTo>
                    <a:lnTo>
                      <a:pt x="265" y="83"/>
                    </a:lnTo>
                    <a:lnTo>
                      <a:pt x="249" y="81"/>
                    </a:lnTo>
                    <a:lnTo>
                      <a:pt x="232" y="81"/>
                    </a:lnTo>
                    <a:lnTo>
                      <a:pt x="216" y="80"/>
                    </a:lnTo>
                    <a:lnTo>
                      <a:pt x="199" y="80"/>
                    </a:lnTo>
                    <a:lnTo>
                      <a:pt x="182" y="79"/>
                    </a:lnTo>
                    <a:lnTo>
                      <a:pt x="166" y="79"/>
                    </a:lnTo>
                    <a:lnTo>
                      <a:pt x="149" y="79"/>
                    </a:lnTo>
                    <a:lnTo>
                      <a:pt x="133" y="78"/>
                    </a:lnTo>
                    <a:lnTo>
                      <a:pt x="117" y="78"/>
                    </a:lnTo>
                    <a:lnTo>
                      <a:pt x="99" y="77"/>
                    </a:lnTo>
                    <a:lnTo>
                      <a:pt x="83" y="77"/>
                    </a:lnTo>
                    <a:lnTo>
                      <a:pt x="67" y="77"/>
                    </a:lnTo>
                    <a:lnTo>
                      <a:pt x="50" y="76"/>
                    </a:lnTo>
                    <a:lnTo>
                      <a:pt x="34" y="76"/>
                    </a:lnTo>
                    <a:lnTo>
                      <a:pt x="17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C47A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2" name="Freeform 209"/>
              <p:cNvSpPr>
                <a:spLocks/>
              </p:cNvSpPr>
              <p:nvPr/>
            </p:nvSpPr>
            <p:spPr bwMode="auto">
              <a:xfrm flipH="1">
                <a:off x="5046" y="2941"/>
                <a:ext cx="162" cy="44"/>
              </a:xfrm>
              <a:custGeom>
                <a:avLst/>
                <a:gdLst>
                  <a:gd name="T0" fmla="*/ 0 w 322"/>
                  <a:gd name="T1" fmla="*/ 3 h 87"/>
                  <a:gd name="T2" fmla="*/ 1 w 322"/>
                  <a:gd name="T3" fmla="*/ 2 h 87"/>
                  <a:gd name="T4" fmla="*/ 1 w 322"/>
                  <a:gd name="T5" fmla="*/ 2 h 87"/>
                  <a:gd name="T6" fmla="*/ 1 w 322"/>
                  <a:gd name="T7" fmla="*/ 1 h 87"/>
                  <a:gd name="T8" fmla="*/ 1 w 322"/>
                  <a:gd name="T9" fmla="*/ 1 h 87"/>
                  <a:gd name="T10" fmla="*/ 1 w 322"/>
                  <a:gd name="T11" fmla="*/ 1 h 87"/>
                  <a:gd name="T12" fmla="*/ 2 w 322"/>
                  <a:gd name="T13" fmla="*/ 1 h 87"/>
                  <a:gd name="T14" fmla="*/ 2 w 322"/>
                  <a:gd name="T15" fmla="*/ 1 h 87"/>
                  <a:gd name="T16" fmla="*/ 3 w 322"/>
                  <a:gd name="T17" fmla="*/ 1 h 87"/>
                  <a:gd name="T18" fmla="*/ 3 w 322"/>
                  <a:gd name="T19" fmla="*/ 1 h 87"/>
                  <a:gd name="T20" fmla="*/ 4 w 322"/>
                  <a:gd name="T21" fmla="*/ 1 h 87"/>
                  <a:gd name="T22" fmla="*/ 4 w 322"/>
                  <a:gd name="T23" fmla="*/ 1 h 87"/>
                  <a:gd name="T24" fmla="*/ 5 w 322"/>
                  <a:gd name="T25" fmla="*/ 1 h 87"/>
                  <a:gd name="T26" fmla="*/ 5 w 322"/>
                  <a:gd name="T27" fmla="*/ 1 h 87"/>
                  <a:gd name="T28" fmla="*/ 5 w 322"/>
                  <a:gd name="T29" fmla="*/ 1 h 87"/>
                  <a:gd name="T30" fmla="*/ 6 w 322"/>
                  <a:gd name="T31" fmla="*/ 1 h 87"/>
                  <a:gd name="T32" fmla="*/ 6 w 322"/>
                  <a:gd name="T33" fmla="*/ 1 h 87"/>
                  <a:gd name="T34" fmla="*/ 7 w 322"/>
                  <a:gd name="T35" fmla="*/ 1 h 87"/>
                  <a:gd name="T36" fmla="*/ 7 w 322"/>
                  <a:gd name="T37" fmla="*/ 1 h 87"/>
                  <a:gd name="T38" fmla="*/ 8 w 322"/>
                  <a:gd name="T39" fmla="*/ 1 h 87"/>
                  <a:gd name="T40" fmla="*/ 8 w 322"/>
                  <a:gd name="T41" fmla="*/ 1 h 87"/>
                  <a:gd name="T42" fmla="*/ 8 w 322"/>
                  <a:gd name="T43" fmla="*/ 1 h 87"/>
                  <a:gd name="T44" fmla="*/ 9 w 322"/>
                  <a:gd name="T45" fmla="*/ 1 h 87"/>
                  <a:gd name="T46" fmla="*/ 9 w 322"/>
                  <a:gd name="T47" fmla="*/ 1 h 87"/>
                  <a:gd name="T48" fmla="*/ 9 w 322"/>
                  <a:gd name="T49" fmla="*/ 1 h 87"/>
                  <a:gd name="T50" fmla="*/ 9 w 322"/>
                  <a:gd name="T51" fmla="*/ 1 h 87"/>
                  <a:gd name="T52" fmla="*/ 9 w 322"/>
                  <a:gd name="T53" fmla="*/ 1 h 87"/>
                  <a:gd name="T54" fmla="*/ 9 w 322"/>
                  <a:gd name="T55" fmla="*/ 1 h 87"/>
                  <a:gd name="T56" fmla="*/ 9 w 322"/>
                  <a:gd name="T57" fmla="*/ 0 h 87"/>
                  <a:gd name="T58" fmla="*/ 10 w 322"/>
                  <a:gd name="T59" fmla="*/ 1 h 87"/>
                  <a:gd name="T60" fmla="*/ 10 w 322"/>
                  <a:gd name="T61" fmla="*/ 1 h 87"/>
                  <a:gd name="T62" fmla="*/ 10 w 322"/>
                  <a:gd name="T63" fmla="*/ 2 h 87"/>
                  <a:gd name="T64" fmla="*/ 10 w 322"/>
                  <a:gd name="T65" fmla="*/ 2 h 87"/>
                  <a:gd name="T66" fmla="*/ 10 w 322"/>
                  <a:gd name="T67" fmla="*/ 2 h 87"/>
                  <a:gd name="T68" fmla="*/ 10 w 322"/>
                  <a:gd name="T69" fmla="*/ 3 h 87"/>
                  <a:gd name="T70" fmla="*/ 10 w 322"/>
                  <a:gd name="T71" fmla="*/ 3 h 87"/>
                  <a:gd name="T72" fmla="*/ 11 w 322"/>
                  <a:gd name="T73" fmla="*/ 3 h 87"/>
                  <a:gd name="T74" fmla="*/ 10 w 322"/>
                  <a:gd name="T75" fmla="*/ 3 h 87"/>
                  <a:gd name="T76" fmla="*/ 10 w 322"/>
                  <a:gd name="T77" fmla="*/ 3 h 87"/>
                  <a:gd name="T78" fmla="*/ 10 w 322"/>
                  <a:gd name="T79" fmla="*/ 3 h 87"/>
                  <a:gd name="T80" fmla="*/ 10 w 322"/>
                  <a:gd name="T81" fmla="*/ 3 h 87"/>
                  <a:gd name="T82" fmla="*/ 9 w 322"/>
                  <a:gd name="T83" fmla="*/ 3 h 87"/>
                  <a:gd name="T84" fmla="*/ 9 w 322"/>
                  <a:gd name="T85" fmla="*/ 3 h 87"/>
                  <a:gd name="T86" fmla="*/ 9 w 322"/>
                  <a:gd name="T87" fmla="*/ 3 h 87"/>
                  <a:gd name="T88" fmla="*/ 9 w 322"/>
                  <a:gd name="T89" fmla="*/ 3 h 87"/>
                  <a:gd name="T90" fmla="*/ 8 w 322"/>
                  <a:gd name="T91" fmla="*/ 3 h 87"/>
                  <a:gd name="T92" fmla="*/ 8 w 322"/>
                  <a:gd name="T93" fmla="*/ 3 h 87"/>
                  <a:gd name="T94" fmla="*/ 7 w 322"/>
                  <a:gd name="T95" fmla="*/ 3 h 87"/>
                  <a:gd name="T96" fmla="*/ 7 w 322"/>
                  <a:gd name="T97" fmla="*/ 3 h 87"/>
                  <a:gd name="T98" fmla="*/ 6 w 322"/>
                  <a:gd name="T99" fmla="*/ 3 h 87"/>
                  <a:gd name="T100" fmla="*/ 6 w 322"/>
                  <a:gd name="T101" fmla="*/ 3 h 87"/>
                  <a:gd name="T102" fmla="*/ 5 w 322"/>
                  <a:gd name="T103" fmla="*/ 3 h 87"/>
                  <a:gd name="T104" fmla="*/ 5 w 322"/>
                  <a:gd name="T105" fmla="*/ 3 h 87"/>
                  <a:gd name="T106" fmla="*/ 4 w 322"/>
                  <a:gd name="T107" fmla="*/ 3 h 87"/>
                  <a:gd name="T108" fmla="*/ 3 w 322"/>
                  <a:gd name="T109" fmla="*/ 3 h 87"/>
                  <a:gd name="T110" fmla="*/ 3 w 322"/>
                  <a:gd name="T111" fmla="*/ 3 h 87"/>
                  <a:gd name="T112" fmla="*/ 2 w 322"/>
                  <a:gd name="T113" fmla="*/ 3 h 87"/>
                  <a:gd name="T114" fmla="*/ 2 w 322"/>
                  <a:gd name="T115" fmla="*/ 3 h 87"/>
                  <a:gd name="T116" fmla="*/ 1 w 322"/>
                  <a:gd name="T117" fmla="*/ 3 h 87"/>
                  <a:gd name="T118" fmla="*/ 1 w 322"/>
                  <a:gd name="T119" fmla="*/ 3 h 87"/>
                  <a:gd name="T120" fmla="*/ 0 w 322"/>
                  <a:gd name="T121" fmla="*/ 3 h 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2"/>
                  <a:gd name="T184" fmla="*/ 0 h 87"/>
                  <a:gd name="T185" fmla="*/ 322 w 322"/>
                  <a:gd name="T186" fmla="*/ 87 h 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2" h="87">
                    <a:moveTo>
                      <a:pt x="0" y="70"/>
                    </a:moveTo>
                    <a:lnTo>
                      <a:pt x="2" y="54"/>
                    </a:lnTo>
                    <a:lnTo>
                      <a:pt x="4" y="39"/>
                    </a:lnTo>
                    <a:lnTo>
                      <a:pt x="7" y="23"/>
                    </a:lnTo>
                    <a:lnTo>
                      <a:pt x="9" y="6"/>
                    </a:lnTo>
                    <a:lnTo>
                      <a:pt x="24" y="8"/>
                    </a:lnTo>
                    <a:lnTo>
                      <a:pt x="39" y="9"/>
                    </a:lnTo>
                    <a:lnTo>
                      <a:pt x="54" y="10"/>
                    </a:lnTo>
                    <a:lnTo>
                      <a:pt x="69" y="11"/>
                    </a:lnTo>
                    <a:lnTo>
                      <a:pt x="84" y="12"/>
                    </a:lnTo>
                    <a:lnTo>
                      <a:pt x="99" y="13"/>
                    </a:lnTo>
                    <a:lnTo>
                      <a:pt x="114" y="14"/>
                    </a:lnTo>
                    <a:lnTo>
                      <a:pt x="130" y="16"/>
                    </a:lnTo>
                    <a:lnTo>
                      <a:pt x="145" y="17"/>
                    </a:lnTo>
                    <a:lnTo>
                      <a:pt x="160" y="18"/>
                    </a:lnTo>
                    <a:lnTo>
                      <a:pt x="175" y="19"/>
                    </a:lnTo>
                    <a:lnTo>
                      <a:pt x="190" y="20"/>
                    </a:lnTo>
                    <a:lnTo>
                      <a:pt x="205" y="21"/>
                    </a:lnTo>
                    <a:lnTo>
                      <a:pt x="220" y="23"/>
                    </a:lnTo>
                    <a:lnTo>
                      <a:pt x="235" y="24"/>
                    </a:lnTo>
                    <a:lnTo>
                      <a:pt x="250" y="25"/>
                    </a:lnTo>
                    <a:lnTo>
                      <a:pt x="254" y="21"/>
                    </a:lnTo>
                    <a:lnTo>
                      <a:pt x="259" y="18"/>
                    </a:lnTo>
                    <a:lnTo>
                      <a:pt x="262" y="14"/>
                    </a:lnTo>
                    <a:lnTo>
                      <a:pt x="267" y="12"/>
                    </a:lnTo>
                    <a:lnTo>
                      <a:pt x="272" y="9"/>
                    </a:lnTo>
                    <a:lnTo>
                      <a:pt x="276" y="5"/>
                    </a:lnTo>
                    <a:lnTo>
                      <a:pt x="281" y="3"/>
                    </a:lnTo>
                    <a:lnTo>
                      <a:pt x="285" y="0"/>
                    </a:lnTo>
                    <a:lnTo>
                      <a:pt x="291" y="11"/>
                    </a:lnTo>
                    <a:lnTo>
                      <a:pt x="297" y="24"/>
                    </a:lnTo>
                    <a:lnTo>
                      <a:pt x="301" y="35"/>
                    </a:lnTo>
                    <a:lnTo>
                      <a:pt x="307" y="48"/>
                    </a:lnTo>
                    <a:lnTo>
                      <a:pt x="312" y="57"/>
                    </a:lnTo>
                    <a:lnTo>
                      <a:pt x="315" y="68"/>
                    </a:lnTo>
                    <a:lnTo>
                      <a:pt x="319" y="78"/>
                    </a:lnTo>
                    <a:lnTo>
                      <a:pt x="322" y="87"/>
                    </a:lnTo>
                    <a:lnTo>
                      <a:pt x="314" y="86"/>
                    </a:lnTo>
                    <a:lnTo>
                      <a:pt x="307" y="85"/>
                    </a:lnTo>
                    <a:lnTo>
                      <a:pt x="299" y="84"/>
                    </a:lnTo>
                    <a:lnTo>
                      <a:pt x="291" y="81"/>
                    </a:lnTo>
                    <a:lnTo>
                      <a:pt x="283" y="80"/>
                    </a:lnTo>
                    <a:lnTo>
                      <a:pt x="276" y="79"/>
                    </a:lnTo>
                    <a:lnTo>
                      <a:pt x="268" y="78"/>
                    </a:lnTo>
                    <a:lnTo>
                      <a:pt x="260" y="77"/>
                    </a:lnTo>
                    <a:lnTo>
                      <a:pt x="244" y="77"/>
                    </a:lnTo>
                    <a:lnTo>
                      <a:pt x="228" y="76"/>
                    </a:lnTo>
                    <a:lnTo>
                      <a:pt x="211" y="76"/>
                    </a:lnTo>
                    <a:lnTo>
                      <a:pt x="194" y="74"/>
                    </a:lnTo>
                    <a:lnTo>
                      <a:pt x="178" y="74"/>
                    </a:lnTo>
                    <a:lnTo>
                      <a:pt x="162" y="74"/>
                    </a:lnTo>
                    <a:lnTo>
                      <a:pt x="146" y="73"/>
                    </a:lnTo>
                    <a:lnTo>
                      <a:pt x="130" y="73"/>
                    </a:lnTo>
                    <a:lnTo>
                      <a:pt x="114" y="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64" y="71"/>
                    </a:lnTo>
                    <a:lnTo>
                      <a:pt x="48" y="71"/>
                    </a:lnTo>
                    <a:lnTo>
                      <a:pt x="32" y="71"/>
                    </a:lnTo>
                    <a:lnTo>
                      <a:pt x="16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982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3" name="Freeform 210"/>
              <p:cNvSpPr>
                <a:spLocks/>
              </p:cNvSpPr>
              <p:nvPr/>
            </p:nvSpPr>
            <p:spPr bwMode="auto">
              <a:xfrm flipH="1">
                <a:off x="5048" y="2941"/>
                <a:ext cx="159" cy="42"/>
              </a:xfrm>
              <a:custGeom>
                <a:avLst/>
                <a:gdLst>
                  <a:gd name="T0" fmla="*/ 0 w 319"/>
                  <a:gd name="T1" fmla="*/ 3 h 83"/>
                  <a:gd name="T2" fmla="*/ 0 w 319"/>
                  <a:gd name="T3" fmla="*/ 2 h 83"/>
                  <a:gd name="T4" fmla="*/ 0 w 319"/>
                  <a:gd name="T5" fmla="*/ 2 h 83"/>
                  <a:gd name="T6" fmla="*/ 0 w 319"/>
                  <a:gd name="T7" fmla="*/ 1 h 83"/>
                  <a:gd name="T8" fmla="*/ 0 w 319"/>
                  <a:gd name="T9" fmla="*/ 1 h 83"/>
                  <a:gd name="T10" fmla="*/ 0 w 319"/>
                  <a:gd name="T11" fmla="*/ 1 h 83"/>
                  <a:gd name="T12" fmla="*/ 1 w 319"/>
                  <a:gd name="T13" fmla="*/ 1 h 83"/>
                  <a:gd name="T14" fmla="*/ 1 w 319"/>
                  <a:gd name="T15" fmla="*/ 1 h 83"/>
                  <a:gd name="T16" fmla="*/ 2 w 319"/>
                  <a:gd name="T17" fmla="*/ 1 h 83"/>
                  <a:gd name="T18" fmla="*/ 2 w 319"/>
                  <a:gd name="T19" fmla="*/ 1 h 83"/>
                  <a:gd name="T20" fmla="*/ 3 w 319"/>
                  <a:gd name="T21" fmla="*/ 1 h 83"/>
                  <a:gd name="T22" fmla="*/ 3 w 319"/>
                  <a:gd name="T23" fmla="*/ 1 h 83"/>
                  <a:gd name="T24" fmla="*/ 4 w 319"/>
                  <a:gd name="T25" fmla="*/ 1 h 83"/>
                  <a:gd name="T26" fmla="*/ 4 w 319"/>
                  <a:gd name="T27" fmla="*/ 1 h 83"/>
                  <a:gd name="T28" fmla="*/ 4 w 319"/>
                  <a:gd name="T29" fmla="*/ 1 h 83"/>
                  <a:gd name="T30" fmla="*/ 5 w 319"/>
                  <a:gd name="T31" fmla="*/ 1 h 83"/>
                  <a:gd name="T32" fmla="*/ 5 w 319"/>
                  <a:gd name="T33" fmla="*/ 1 h 83"/>
                  <a:gd name="T34" fmla="*/ 6 w 319"/>
                  <a:gd name="T35" fmla="*/ 1 h 83"/>
                  <a:gd name="T36" fmla="*/ 6 w 319"/>
                  <a:gd name="T37" fmla="*/ 1 h 83"/>
                  <a:gd name="T38" fmla="*/ 7 w 319"/>
                  <a:gd name="T39" fmla="*/ 1 h 83"/>
                  <a:gd name="T40" fmla="*/ 7 w 319"/>
                  <a:gd name="T41" fmla="*/ 1 h 83"/>
                  <a:gd name="T42" fmla="*/ 7 w 319"/>
                  <a:gd name="T43" fmla="*/ 1 h 83"/>
                  <a:gd name="T44" fmla="*/ 8 w 319"/>
                  <a:gd name="T45" fmla="*/ 1 h 83"/>
                  <a:gd name="T46" fmla="*/ 8 w 319"/>
                  <a:gd name="T47" fmla="*/ 1 h 83"/>
                  <a:gd name="T48" fmla="*/ 8 w 319"/>
                  <a:gd name="T49" fmla="*/ 1 h 83"/>
                  <a:gd name="T50" fmla="*/ 8 w 319"/>
                  <a:gd name="T51" fmla="*/ 1 h 83"/>
                  <a:gd name="T52" fmla="*/ 8 w 319"/>
                  <a:gd name="T53" fmla="*/ 1 h 83"/>
                  <a:gd name="T54" fmla="*/ 8 w 319"/>
                  <a:gd name="T55" fmla="*/ 1 h 83"/>
                  <a:gd name="T56" fmla="*/ 8 w 319"/>
                  <a:gd name="T57" fmla="*/ 0 h 83"/>
                  <a:gd name="T58" fmla="*/ 9 w 319"/>
                  <a:gd name="T59" fmla="*/ 1 h 83"/>
                  <a:gd name="T60" fmla="*/ 9 w 319"/>
                  <a:gd name="T61" fmla="*/ 1 h 83"/>
                  <a:gd name="T62" fmla="*/ 9 w 319"/>
                  <a:gd name="T63" fmla="*/ 2 h 83"/>
                  <a:gd name="T64" fmla="*/ 9 w 319"/>
                  <a:gd name="T65" fmla="*/ 2 h 83"/>
                  <a:gd name="T66" fmla="*/ 9 w 319"/>
                  <a:gd name="T67" fmla="*/ 2 h 83"/>
                  <a:gd name="T68" fmla="*/ 9 w 319"/>
                  <a:gd name="T69" fmla="*/ 2 h 83"/>
                  <a:gd name="T70" fmla="*/ 9 w 319"/>
                  <a:gd name="T71" fmla="*/ 3 h 83"/>
                  <a:gd name="T72" fmla="*/ 9 w 319"/>
                  <a:gd name="T73" fmla="*/ 3 h 83"/>
                  <a:gd name="T74" fmla="*/ 9 w 319"/>
                  <a:gd name="T75" fmla="*/ 3 h 83"/>
                  <a:gd name="T76" fmla="*/ 9 w 319"/>
                  <a:gd name="T77" fmla="*/ 3 h 83"/>
                  <a:gd name="T78" fmla="*/ 9 w 319"/>
                  <a:gd name="T79" fmla="*/ 3 h 83"/>
                  <a:gd name="T80" fmla="*/ 9 w 319"/>
                  <a:gd name="T81" fmla="*/ 3 h 83"/>
                  <a:gd name="T82" fmla="*/ 8 w 319"/>
                  <a:gd name="T83" fmla="*/ 3 h 83"/>
                  <a:gd name="T84" fmla="*/ 8 w 319"/>
                  <a:gd name="T85" fmla="*/ 3 h 83"/>
                  <a:gd name="T86" fmla="*/ 8 w 319"/>
                  <a:gd name="T87" fmla="*/ 3 h 83"/>
                  <a:gd name="T88" fmla="*/ 8 w 319"/>
                  <a:gd name="T89" fmla="*/ 3 h 83"/>
                  <a:gd name="T90" fmla="*/ 7 w 319"/>
                  <a:gd name="T91" fmla="*/ 3 h 83"/>
                  <a:gd name="T92" fmla="*/ 6 w 319"/>
                  <a:gd name="T93" fmla="*/ 3 h 83"/>
                  <a:gd name="T94" fmla="*/ 6 w 319"/>
                  <a:gd name="T95" fmla="*/ 3 h 83"/>
                  <a:gd name="T96" fmla="*/ 6 w 319"/>
                  <a:gd name="T97" fmla="*/ 3 h 83"/>
                  <a:gd name="T98" fmla="*/ 5 w 319"/>
                  <a:gd name="T99" fmla="*/ 3 h 83"/>
                  <a:gd name="T100" fmla="*/ 5 w 319"/>
                  <a:gd name="T101" fmla="*/ 3 h 83"/>
                  <a:gd name="T102" fmla="*/ 4 w 319"/>
                  <a:gd name="T103" fmla="*/ 3 h 83"/>
                  <a:gd name="T104" fmla="*/ 4 w 319"/>
                  <a:gd name="T105" fmla="*/ 3 h 83"/>
                  <a:gd name="T106" fmla="*/ 3 w 319"/>
                  <a:gd name="T107" fmla="*/ 3 h 83"/>
                  <a:gd name="T108" fmla="*/ 2 w 319"/>
                  <a:gd name="T109" fmla="*/ 3 h 83"/>
                  <a:gd name="T110" fmla="*/ 2 w 319"/>
                  <a:gd name="T111" fmla="*/ 3 h 83"/>
                  <a:gd name="T112" fmla="*/ 2 w 319"/>
                  <a:gd name="T113" fmla="*/ 3 h 83"/>
                  <a:gd name="T114" fmla="*/ 1 w 319"/>
                  <a:gd name="T115" fmla="*/ 3 h 83"/>
                  <a:gd name="T116" fmla="*/ 1 w 319"/>
                  <a:gd name="T117" fmla="*/ 3 h 83"/>
                  <a:gd name="T118" fmla="*/ 0 w 319"/>
                  <a:gd name="T119" fmla="*/ 3 h 83"/>
                  <a:gd name="T120" fmla="*/ 0 w 319"/>
                  <a:gd name="T121" fmla="*/ 3 h 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9"/>
                  <a:gd name="T184" fmla="*/ 0 h 83"/>
                  <a:gd name="T185" fmla="*/ 319 w 319"/>
                  <a:gd name="T186" fmla="*/ 83 h 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9" h="83">
                    <a:moveTo>
                      <a:pt x="0" y="65"/>
                    </a:moveTo>
                    <a:lnTo>
                      <a:pt x="2" y="50"/>
                    </a:lnTo>
                    <a:lnTo>
                      <a:pt x="4" y="35"/>
                    </a:lnTo>
                    <a:lnTo>
                      <a:pt x="6" y="21"/>
                    </a:lnTo>
                    <a:lnTo>
                      <a:pt x="8" y="6"/>
                    </a:lnTo>
                    <a:lnTo>
                      <a:pt x="23" y="8"/>
                    </a:lnTo>
                    <a:lnTo>
                      <a:pt x="38" y="9"/>
                    </a:lnTo>
                    <a:lnTo>
                      <a:pt x="53" y="10"/>
                    </a:lnTo>
                    <a:lnTo>
                      <a:pt x="68" y="11"/>
                    </a:lnTo>
                    <a:lnTo>
                      <a:pt x="83" y="12"/>
                    </a:lnTo>
                    <a:lnTo>
                      <a:pt x="98" y="13"/>
                    </a:lnTo>
                    <a:lnTo>
                      <a:pt x="113" y="14"/>
                    </a:lnTo>
                    <a:lnTo>
                      <a:pt x="129" y="16"/>
                    </a:lnTo>
                    <a:lnTo>
                      <a:pt x="144" y="17"/>
                    </a:lnTo>
                    <a:lnTo>
                      <a:pt x="159" y="18"/>
                    </a:lnTo>
                    <a:lnTo>
                      <a:pt x="174" y="19"/>
                    </a:lnTo>
                    <a:lnTo>
                      <a:pt x="189" y="20"/>
                    </a:lnTo>
                    <a:lnTo>
                      <a:pt x="204" y="21"/>
                    </a:lnTo>
                    <a:lnTo>
                      <a:pt x="219" y="23"/>
                    </a:lnTo>
                    <a:lnTo>
                      <a:pt x="234" y="24"/>
                    </a:lnTo>
                    <a:lnTo>
                      <a:pt x="249" y="25"/>
                    </a:lnTo>
                    <a:lnTo>
                      <a:pt x="253" y="21"/>
                    </a:lnTo>
                    <a:lnTo>
                      <a:pt x="258" y="18"/>
                    </a:lnTo>
                    <a:lnTo>
                      <a:pt x="261" y="14"/>
                    </a:lnTo>
                    <a:lnTo>
                      <a:pt x="266" y="12"/>
                    </a:lnTo>
                    <a:lnTo>
                      <a:pt x="271" y="9"/>
                    </a:lnTo>
                    <a:lnTo>
                      <a:pt x="275" y="5"/>
                    </a:lnTo>
                    <a:lnTo>
                      <a:pt x="280" y="3"/>
                    </a:lnTo>
                    <a:lnTo>
                      <a:pt x="284" y="0"/>
                    </a:lnTo>
                    <a:lnTo>
                      <a:pt x="290" y="11"/>
                    </a:lnTo>
                    <a:lnTo>
                      <a:pt x="295" y="23"/>
                    </a:lnTo>
                    <a:lnTo>
                      <a:pt x="300" y="34"/>
                    </a:lnTo>
                    <a:lnTo>
                      <a:pt x="305" y="46"/>
                    </a:lnTo>
                    <a:lnTo>
                      <a:pt x="309" y="55"/>
                    </a:lnTo>
                    <a:lnTo>
                      <a:pt x="312" y="64"/>
                    </a:lnTo>
                    <a:lnTo>
                      <a:pt x="315" y="73"/>
                    </a:lnTo>
                    <a:lnTo>
                      <a:pt x="319" y="83"/>
                    </a:lnTo>
                    <a:lnTo>
                      <a:pt x="311" y="81"/>
                    </a:lnTo>
                    <a:lnTo>
                      <a:pt x="303" y="80"/>
                    </a:lnTo>
                    <a:lnTo>
                      <a:pt x="296" y="79"/>
                    </a:lnTo>
                    <a:lnTo>
                      <a:pt x="288" y="77"/>
                    </a:lnTo>
                    <a:lnTo>
                      <a:pt x="280" y="76"/>
                    </a:lnTo>
                    <a:lnTo>
                      <a:pt x="272" y="74"/>
                    </a:lnTo>
                    <a:lnTo>
                      <a:pt x="264" y="73"/>
                    </a:lnTo>
                    <a:lnTo>
                      <a:pt x="256" y="72"/>
                    </a:lnTo>
                    <a:lnTo>
                      <a:pt x="239" y="72"/>
                    </a:lnTo>
                    <a:lnTo>
                      <a:pt x="223" y="71"/>
                    </a:lnTo>
                    <a:lnTo>
                      <a:pt x="207" y="71"/>
                    </a:lnTo>
                    <a:lnTo>
                      <a:pt x="192" y="70"/>
                    </a:lnTo>
                    <a:lnTo>
                      <a:pt x="176" y="70"/>
                    </a:lnTo>
                    <a:lnTo>
                      <a:pt x="160" y="70"/>
                    </a:lnTo>
                    <a:lnTo>
                      <a:pt x="144" y="69"/>
                    </a:lnTo>
                    <a:lnTo>
                      <a:pt x="128" y="69"/>
                    </a:lnTo>
                    <a:lnTo>
                      <a:pt x="112" y="69"/>
                    </a:lnTo>
                    <a:lnTo>
                      <a:pt x="95" y="68"/>
                    </a:lnTo>
                    <a:lnTo>
                      <a:pt x="79" y="68"/>
                    </a:lnTo>
                    <a:lnTo>
                      <a:pt x="64" y="66"/>
                    </a:lnTo>
                    <a:lnTo>
                      <a:pt x="48" y="66"/>
                    </a:lnTo>
                    <a:lnTo>
                      <a:pt x="32" y="66"/>
                    </a:lnTo>
                    <a:lnTo>
                      <a:pt x="16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E89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4" name="Freeform 211"/>
              <p:cNvSpPr>
                <a:spLocks/>
              </p:cNvSpPr>
              <p:nvPr/>
            </p:nvSpPr>
            <p:spPr bwMode="auto">
              <a:xfrm flipH="1">
                <a:off x="5049" y="2941"/>
                <a:ext cx="157" cy="39"/>
              </a:xfrm>
              <a:custGeom>
                <a:avLst/>
                <a:gdLst>
                  <a:gd name="T0" fmla="*/ 0 w 316"/>
                  <a:gd name="T1" fmla="*/ 2 h 77"/>
                  <a:gd name="T2" fmla="*/ 0 w 316"/>
                  <a:gd name="T3" fmla="*/ 2 h 77"/>
                  <a:gd name="T4" fmla="*/ 0 w 316"/>
                  <a:gd name="T5" fmla="*/ 2 h 77"/>
                  <a:gd name="T6" fmla="*/ 0 w 316"/>
                  <a:gd name="T7" fmla="*/ 1 h 77"/>
                  <a:gd name="T8" fmla="*/ 0 w 316"/>
                  <a:gd name="T9" fmla="*/ 1 h 77"/>
                  <a:gd name="T10" fmla="*/ 0 w 316"/>
                  <a:gd name="T11" fmla="*/ 1 h 77"/>
                  <a:gd name="T12" fmla="*/ 1 w 316"/>
                  <a:gd name="T13" fmla="*/ 1 h 77"/>
                  <a:gd name="T14" fmla="*/ 1 w 316"/>
                  <a:gd name="T15" fmla="*/ 1 h 77"/>
                  <a:gd name="T16" fmla="*/ 2 w 316"/>
                  <a:gd name="T17" fmla="*/ 1 h 77"/>
                  <a:gd name="T18" fmla="*/ 2 w 316"/>
                  <a:gd name="T19" fmla="*/ 1 h 77"/>
                  <a:gd name="T20" fmla="*/ 3 w 316"/>
                  <a:gd name="T21" fmla="*/ 1 h 77"/>
                  <a:gd name="T22" fmla="*/ 3 w 316"/>
                  <a:gd name="T23" fmla="*/ 1 h 77"/>
                  <a:gd name="T24" fmla="*/ 4 w 316"/>
                  <a:gd name="T25" fmla="*/ 1 h 77"/>
                  <a:gd name="T26" fmla="*/ 4 w 316"/>
                  <a:gd name="T27" fmla="*/ 1 h 77"/>
                  <a:gd name="T28" fmla="*/ 4 w 316"/>
                  <a:gd name="T29" fmla="*/ 1 h 77"/>
                  <a:gd name="T30" fmla="*/ 5 w 316"/>
                  <a:gd name="T31" fmla="*/ 1 h 77"/>
                  <a:gd name="T32" fmla="*/ 5 w 316"/>
                  <a:gd name="T33" fmla="*/ 1 h 77"/>
                  <a:gd name="T34" fmla="*/ 6 w 316"/>
                  <a:gd name="T35" fmla="*/ 1 h 77"/>
                  <a:gd name="T36" fmla="*/ 6 w 316"/>
                  <a:gd name="T37" fmla="*/ 1 h 77"/>
                  <a:gd name="T38" fmla="*/ 7 w 316"/>
                  <a:gd name="T39" fmla="*/ 1 h 77"/>
                  <a:gd name="T40" fmla="*/ 7 w 316"/>
                  <a:gd name="T41" fmla="*/ 1 h 77"/>
                  <a:gd name="T42" fmla="*/ 7 w 316"/>
                  <a:gd name="T43" fmla="*/ 1 h 77"/>
                  <a:gd name="T44" fmla="*/ 8 w 316"/>
                  <a:gd name="T45" fmla="*/ 1 h 77"/>
                  <a:gd name="T46" fmla="*/ 8 w 316"/>
                  <a:gd name="T47" fmla="*/ 1 h 77"/>
                  <a:gd name="T48" fmla="*/ 8 w 316"/>
                  <a:gd name="T49" fmla="*/ 1 h 77"/>
                  <a:gd name="T50" fmla="*/ 8 w 316"/>
                  <a:gd name="T51" fmla="*/ 1 h 77"/>
                  <a:gd name="T52" fmla="*/ 8 w 316"/>
                  <a:gd name="T53" fmla="*/ 1 h 77"/>
                  <a:gd name="T54" fmla="*/ 8 w 316"/>
                  <a:gd name="T55" fmla="*/ 1 h 77"/>
                  <a:gd name="T56" fmla="*/ 8 w 316"/>
                  <a:gd name="T57" fmla="*/ 0 h 77"/>
                  <a:gd name="T58" fmla="*/ 8 w 316"/>
                  <a:gd name="T59" fmla="*/ 1 h 77"/>
                  <a:gd name="T60" fmla="*/ 9 w 316"/>
                  <a:gd name="T61" fmla="*/ 1 h 77"/>
                  <a:gd name="T62" fmla="*/ 9 w 316"/>
                  <a:gd name="T63" fmla="*/ 1 h 77"/>
                  <a:gd name="T64" fmla="*/ 9 w 316"/>
                  <a:gd name="T65" fmla="*/ 2 h 77"/>
                  <a:gd name="T66" fmla="*/ 9 w 316"/>
                  <a:gd name="T67" fmla="*/ 2 h 77"/>
                  <a:gd name="T68" fmla="*/ 9 w 316"/>
                  <a:gd name="T69" fmla="*/ 2 h 77"/>
                  <a:gd name="T70" fmla="*/ 9 w 316"/>
                  <a:gd name="T71" fmla="*/ 3 h 77"/>
                  <a:gd name="T72" fmla="*/ 9 w 316"/>
                  <a:gd name="T73" fmla="*/ 3 h 77"/>
                  <a:gd name="T74" fmla="*/ 9 w 316"/>
                  <a:gd name="T75" fmla="*/ 3 h 77"/>
                  <a:gd name="T76" fmla="*/ 9 w 316"/>
                  <a:gd name="T77" fmla="*/ 3 h 77"/>
                  <a:gd name="T78" fmla="*/ 9 w 316"/>
                  <a:gd name="T79" fmla="*/ 3 h 77"/>
                  <a:gd name="T80" fmla="*/ 8 w 316"/>
                  <a:gd name="T81" fmla="*/ 3 h 77"/>
                  <a:gd name="T82" fmla="*/ 8 w 316"/>
                  <a:gd name="T83" fmla="*/ 3 h 77"/>
                  <a:gd name="T84" fmla="*/ 8 w 316"/>
                  <a:gd name="T85" fmla="*/ 3 h 77"/>
                  <a:gd name="T86" fmla="*/ 8 w 316"/>
                  <a:gd name="T87" fmla="*/ 3 h 77"/>
                  <a:gd name="T88" fmla="*/ 7 w 316"/>
                  <a:gd name="T89" fmla="*/ 3 h 77"/>
                  <a:gd name="T90" fmla="*/ 7 w 316"/>
                  <a:gd name="T91" fmla="*/ 3 h 77"/>
                  <a:gd name="T92" fmla="*/ 6 w 316"/>
                  <a:gd name="T93" fmla="*/ 3 h 77"/>
                  <a:gd name="T94" fmla="*/ 6 w 316"/>
                  <a:gd name="T95" fmla="*/ 3 h 77"/>
                  <a:gd name="T96" fmla="*/ 5 w 316"/>
                  <a:gd name="T97" fmla="*/ 3 h 77"/>
                  <a:gd name="T98" fmla="*/ 5 w 316"/>
                  <a:gd name="T99" fmla="*/ 3 h 77"/>
                  <a:gd name="T100" fmla="*/ 4 w 316"/>
                  <a:gd name="T101" fmla="*/ 3 h 77"/>
                  <a:gd name="T102" fmla="*/ 4 w 316"/>
                  <a:gd name="T103" fmla="*/ 2 h 77"/>
                  <a:gd name="T104" fmla="*/ 3 w 316"/>
                  <a:gd name="T105" fmla="*/ 2 h 77"/>
                  <a:gd name="T106" fmla="*/ 3 w 316"/>
                  <a:gd name="T107" fmla="*/ 2 h 77"/>
                  <a:gd name="T108" fmla="*/ 2 w 316"/>
                  <a:gd name="T109" fmla="*/ 2 h 77"/>
                  <a:gd name="T110" fmla="*/ 2 w 316"/>
                  <a:gd name="T111" fmla="*/ 2 h 77"/>
                  <a:gd name="T112" fmla="*/ 1 w 316"/>
                  <a:gd name="T113" fmla="*/ 2 h 77"/>
                  <a:gd name="T114" fmla="*/ 1 w 316"/>
                  <a:gd name="T115" fmla="*/ 2 h 77"/>
                  <a:gd name="T116" fmla="*/ 0 w 316"/>
                  <a:gd name="T117" fmla="*/ 2 h 77"/>
                  <a:gd name="T118" fmla="*/ 0 w 316"/>
                  <a:gd name="T119" fmla="*/ 2 h 77"/>
                  <a:gd name="T120" fmla="*/ 0 w 316"/>
                  <a:gd name="T121" fmla="*/ 2 h 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6"/>
                  <a:gd name="T184" fmla="*/ 0 h 77"/>
                  <a:gd name="T185" fmla="*/ 316 w 316"/>
                  <a:gd name="T186" fmla="*/ 77 h 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6" h="77">
                    <a:moveTo>
                      <a:pt x="0" y="61"/>
                    </a:moveTo>
                    <a:lnTo>
                      <a:pt x="2" y="48"/>
                    </a:lnTo>
                    <a:lnTo>
                      <a:pt x="3" y="34"/>
                    </a:lnTo>
                    <a:lnTo>
                      <a:pt x="6" y="20"/>
                    </a:lnTo>
                    <a:lnTo>
                      <a:pt x="7" y="6"/>
                    </a:lnTo>
                    <a:lnTo>
                      <a:pt x="22" y="8"/>
                    </a:lnTo>
                    <a:lnTo>
                      <a:pt x="37" y="9"/>
                    </a:lnTo>
                    <a:lnTo>
                      <a:pt x="52" y="10"/>
                    </a:lnTo>
                    <a:lnTo>
                      <a:pt x="67" y="11"/>
                    </a:lnTo>
                    <a:lnTo>
                      <a:pt x="82" y="12"/>
                    </a:lnTo>
                    <a:lnTo>
                      <a:pt x="97" y="13"/>
                    </a:lnTo>
                    <a:lnTo>
                      <a:pt x="112" y="14"/>
                    </a:lnTo>
                    <a:lnTo>
                      <a:pt x="128" y="16"/>
                    </a:lnTo>
                    <a:lnTo>
                      <a:pt x="143" y="17"/>
                    </a:lnTo>
                    <a:lnTo>
                      <a:pt x="158" y="18"/>
                    </a:lnTo>
                    <a:lnTo>
                      <a:pt x="173" y="19"/>
                    </a:lnTo>
                    <a:lnTo>
                      <a:pt x="188" y="20"/>
                    </a:lnTo>
                    <a:lnTo>
                      <a:pt x="203" y="21"/>
                    </a:lnTo>
                    <a:lnTo>
                      <a:pt x="218" y="23"/>
                    </a:lnTo>
                    <a:lnTo>
                      <a:pt x="233" y="24"/>
                    </a:lnTo>
                    <a:lnTo>
                      <a:pt x="248" y="25"/>
                    </a:lnTo>
                    <a:lnTo>
                      <a:pt x="252" y="21"/>
                    </a:lnTo>
                    <a:lnTo>
                      <a:pt x="257" y="18"/>
                    </a:lnTo>
                    <a:lnTo>
                      <a:pt x="260" y="14"/>
                    </a:lnTo>
                    <a:lnTo>
                      <a:pt x="265" y="12"/>
                    </a:lnTo>
                    <a:lnTo>
                      <a:pt x="270" y="9"/>
                    </a:lnTo>
                    <a:lnTo>
                      <a:pt x="274" y="5"/>
                    </a:lnTo>
                    <a:lnTo>
                      <a:pt x="279" y="3"/>
                    </a:lnTo>
                    <a:lnTo>
                      <a:pt x="283" y="0"/>
                    </a:lnTo>
                    <a:lnTo>
                      <a:pt x="288" y="11"/>
                    </a:lnTo>
                    <a:lnTo>
                      <a:pt x="293" y="21"/>
                    </a:lnTo>
                    <a:lnTo>
                      <a:pt x="297" y="32"/>
                    </a:lnTo>
                    <a:lnTo>
                      <a:pt x="302" y="43"/>
                    </a:lnTo>
                    <a:lnTo>
                      <a:pt x="305" y="51"/>
                    </a:lnTo>
                    <a:lnTo>
                      <a:pt x="309" y="59"/>
                    </a:lnTo>
                    <a:lnTo>
                      <a:pt x="312" y="69"/>
                    </a:lnTo>
                    <a:lnTo>
                      <a:pt x="316" y="77"/>
                    </a:lnTo>
                    <a:lnTo>
                      <a:pt x="308" y="76"/>
                    </a:lnTo>
                    <a:lnTo>
                      <a:pt x="299" y="74"/>
                    </a:lnTo>
                    <a:lnTo>
                      <a:pt x="291" y="73"/>
                    </a:lnTo>
                    <a:lnTo>
                      <a:pt x="283" y="72"/>
                    </a:lnTo>
                    <a:lnTo>
                      <a:pt x="275" y="71"/>
                    </a:lnTo>
                    <a:lnTo>
                      <a:pt x="268" y="70"/>
                    </a:lnTo>
                    <a:lnTo>
                      <a:pt x="260" y="69"/>
                    </a:lnTo>
                    <a:lnTo>
                      <a:pt x="252" y="68"/>
                    </a:lnTo>
                    <a:lnTo>
                      <a:pt x="236" y="68"/>
                    </a:lnTo>
                    <a:lnTo>
                      <a:pt x="221" y="66"/>
                    </a:lnTo>
                    <a:lnTo>
                      <a:pt x="205" y="66"/>
                    </a:lnTo>
                    <a:lnTo>
                      <a:pt x="189" y="65"/>
                    </a:lnTo>
                    <a:lnTo>
                      <a:pt x="174" y="65"/>
                    </a:lnTo>
                    <a:lnTo>
                      <a:pt x="158" y="65"/>
                    </a:lnTo>
                    <a:lnTo>
                      <a:pt x="142" y="64"/>
                    </a:lnTo>
                    <a:lnTo>
                      <a:pt x="127" y="64"/>
                    </a:lnTo>
                    <a:lnTo>
                      <a:pt x="111" y="64"/>
                    </a:lnTo>
                    <a:lnTo>
                      <a:pt x="94" y="63"/>
                    </a:lnTo>
                    <a:lnTo>
                      <a:pt x="78" y="63"/>
                    </a:lnTo>
                    <a:lnTo>
                      <a:pt x="63" y="62"/>
                    </a:lnTo>
                    <a:lnTo>
                      <a:pt x="47" y="62"/>
                    </a:lnTo>
                    <a:lnTo>
                      <a:pt x="31" y="62"/>
                    </a:lnTo>
                    <a:lnTo>
                      <a:pt x="16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693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5" name="Freeform 212"/>
              <p:cNvSpPr>
                <a:spLocks/>
              </p:cNvSpPr>
              <p:nvPr/>
            </p:nvSpPr>
            <p:spPr bwMode="auto">
              <a:xfrm flipH="1">
                <a:off x="5050" y="2941"/>
                <a:ext cx="156" cy="37"/>
              </a:xfrm>
              <a:custGeom>
                <a:avLst/>
                <a:gdLst>
                  <a:gd name="T0" fmla="*/ 0 w 311"/>
                  <a:gd name="T1" fmla="*/ 2 h 72"/>
                  <a:gd name="T2" fmla="*/ 1 w 311"/>
                  <a:gd name="T3" fmla="*/ 2 h 72"/>
                  <a:gd name="T4" fmla="*/ 1 w 311"/>
                  <a:gd name="T5" fmla="*/ 1 h 72"/>
                  <a:gd name="T6" fmla="*/ 1 w 311"/>
                  <a:gd name="T7" fmla="*/ 1 h 72"/>
                  <a:gd name="T8" fmla="*/ 1 w 311"/>
                  <a:gd name="T9" fmla="*/ 1 h 72"/>
                  <a:gd name="T10" fmla="*/ 1 w 311"/>
                  <a:gd name="T11" fmla="*/ 1 h 72"/>
                  <a:gd name="T12" fmla="*/ 2 w 311"/>
                  <a:gd name="T13" fmla="*/ 1 h 72"/>
                  <a:gd name="T14" fmla="*/ 2 w 311"/>
                  <a:gd name="T15" fmla="*/ 1 h 72"/>
                  <a:gd name="T16" fmla="*/ 3 w 311"/>
                  <a:gd name="T17" fmla="*/ 1 h 72"/>
                  <a:gd name="T18" fmla="*/ 3 w 311"/>
                  <a:gd name="T19" fmla="*/ 1 h 72"/>
                  <a:gd name="T20" fmla="*/ 3 w 311"/>
                  <a:gd name="T21" fmla="*/ 1 h 72"/>
                  <a:gd name="T22" fmla="*/ 4 w 311"/>
                  <a:gd name="T23" fmla="*/ 1 h 72"/>
                  <a:gd name="T24" fmla="*/ 4 w 311"/>
                  <a:gd name="T25" fmla="*/ 1 h 72"/>
                  <a:gd name="T26" fmla="*/ 5 w 311"/>
                  <a:gd name="T27" fmla="*/ 1 h 72"/>
                  <a:gd name="T28" fmla="*/ 5 w 311"/>
                  <a:gd name="T29" fmla="*/ 1 h 72"/>
                  <a:gd name="T30" fmla="*/ 6 w 311"/>
                  <a:gd name="T31" fmla="*/ 1 h 72"/>
                  <a:gd name="T32" fmla="*/ 6 w 311"/>
                  <a:gd name="T33" fmla="*/ 1 h 72"/>
                  <a:gd name="T34" fmla="*/ 7 w 311"/>
                  <a:gd name="T35" fmla="*/ 1 h 72"/>
                  <a:gd name="T36" fmla="*/ 7 w 311"/>
                  <a:gd name="T37" fmla="*/ 1 h 72"/>
                  <a:gd name="T38" fmla="*/ 8 w 311"/>
                  <a:gd name="T39" fmla="*/ 1 h 72"/>
                  <a:gd name="T40" fmla="*/ 8 w 311"/>
                  <a:gd name="T41" fmla="*/ 1 h 72"/>
                  <a:gd name="T42" fmla="*/ 8 w 311"/>
                  <a:gd name="T43" fmla="*/ 1 h 72"/>
                  <a:gd name="T44" fmla="*/ 8 w 311"/>
                  <a:gd name="T45" fmla="*/ 1 h 72"/>
                  <a:gd name="T46" fmla="*/ 9 w 311"/>
                  <a:gd name="T47" fmla="*/ 1 h 72"/>
                  <a:gd name="T48" fmla="*/ 9 w 311"/>
                  <a:gd name="T49" fmla="*/ 1 h 72"/>
                  <a:gd name="T50" fmla="*/ 9 w 311"/>
                  <a:gd name="T51" fmla="*/ 1 h 72"/>
                  <a:gd name="T52" fmla="*/ 9 w 311"/>
                  <a:gd name="T53" fmla="*/ 1 h 72"/>
                  <a:gd name="T54" fmla="*/ 9 w 311"/>
                  <a:gd name="T55" fmla="*/ 1 h 72"/>
                  <a:gd name="T56" fmla="*/ 9 w 311"/>
                  <a:gd name="T57" fmla="*/ 0 h 72"/>
                  <a:gd name="T58" fmla="*/ 9 w 311"/>
                  <a:gd name="T59" fmla="*/ 1 h 72"/>
                  <a:gd name="T60" fmla="*/ 10 w 311"/>
                  <a:gd name="T61" fmla="*/ 1 h 72"/>
                  <a:gd name="T62" fmla="*/ 10 w 311"/>
                  <a:gd name="T63" fmla="*/ 1 h 72"/>
                  <a:gd name="T64" fmla="*/ 10 w 311"/>
                  <a:gd name="T65" fmla="*/ 2 h 72"/>
                  <a:gd name="T66" fmla="*/ 10 w 311"/>
                  <a:gd name="T67" fmla="*/ 2 h 72"/>
                  <a:gd name="T68" fmla="*/ 10 w 311"/>
                  <a:gd name="T69" fmla="*/ 2 h 72"/>
                  <a:gd name="T70" fmla="*/ 10 w 311"/>
                  <a:gd name="T71" fmla="*/ 3 h 72"/>
                  <a:gd name="T72" fmla="*/ 10 w 311"/>
                  <a:gd name="T73" fmla="*/ 3 h 72"/>
                  <a:gd name="T74" fmla="*/ 10 w 311"/>
                  <a:gd name="T75" fmla="*/ 3 h 72"/>
                  <a:gd name="T76" fmla="*/ 10 w 311"/>
                  <a:gd name="T77" fmla="*/ 3 h 72"/>
                  <a:gd name="T78" fmla="*/ 9 w 311"/>
                  <a:gd name="T79" fmla="*/ 3 h 72"/>
                  <a:gd name="T80" fmla="*/ 9 w 311"/>
                  <a:gd name="T81" fmla="*/ 3 h 72"/>
                  <a:gd name="T82" fmla="*/ 9 w 311"/>
                  <a:gd name="T83" fmla="*/ 3 h 72"/>
                  <a:gd name="T84" fmla="*/ 9 w 311"/>
                  <a:gd name="T85" fmla="*/ 3 h 72"/>
                  <a:gd name="T86" fmla="*/ 9 w 311"/>
                  <a:gd name="T87" fmla="*/ 3 h 72"/>
                  <a:gd name="T88" fmla="*/ 8 w 311"/>
                  <a:gd name="T89" fmla="*/ 2 h 72"/>
                  <a:gd name="T90" fmla="*/ 8 w 311"/>
                  <a:gd name="T91" fmla="*/ 2 h 72"/>
                  <a:gd name="T92" fmla="*/ 7 w 311"/>
                  <a:gd name="T93" fmla="*/ 2 h 72"/>
                  <a:gd name="T94" fmla="*/ 7 w 311"/>
                  <a:gd name="T95" fmla="*/ 2 h 72"/>
                  <a:gd name="T96" fmla="*/ 6 w 311"/>
                  <a:gd name="T97" fmla="*/ 2 h 72"/>
                  <a:gd name="T98" fmla="*/ 6 w 311"/>
                  <a:gd name="T99" fmla="*/ 2 h 72"/>
                  <a:gd name="T100" fmla="*/ 5 w 311"/>
                  <a:gd name="T101" fmla="*/ 2 h 72"/>
                  <a:gd name="T102" fmla="*/ 5 w 311"/>
                  <a:gd name="T103" fmla="*/ 2 h 72"/>
                  <a:gd name="T104" fmla="*/ 4 w 311"/>
                  <a:gd name="T105" fmla="*/ 2 h 72"/>
                  <a:gd name="T106" fmla="*/ 4 w 311"/>
                  <a:gd name="T107" fmla="*/ 2 h 72"/>
                  <a:gd name="T108" fmla="*/ 3 w 311"/>
                  <a:gd name="T109" fmla="*/ 2 h 72"/>
                  <a:gd name="T110" fmla="*/ 3 w 311"/>
                  <a:gd name="T111" fmla="*/ 2 h 72"/>
                  <a:gd name="T112" fmla="*/ 2 w 311"/>
                  <a:gd name="T113" fmla="*/ 2 h 72"/>
                  <a:gd name="T114" fmla="*/ 2 w 311"/>
                  <a:gd name="T115" fmla="*/ 2 h 72"/>
                  <a:gd name="T116" fmla="*/ 1 w 311"/>
                  <a:gd name="T117" fmla="*/ 2 h 72"/>
                  <a:gd name="T118" fmla="*/ 1 w 311"/>
                  <a:gd name="T119" fmla="*/ 2 h 72"/>
                  <a:gd name="T120" fmla="*/ 0 w 311"/>
                  <a:gd name="T121" fmla="*/ 2 h 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1"/>
                  <a:gd name="T184" fmla="*/ 0 h 72"/>
                  <a:gd name="T185" fmla="*/ 311 w 311"/>
                  <a:gd name="T186" fmla="*/ 72 h 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1" h="72">
                    <a:moveTo>
                      <a:pt x="0" y="56"/>
                    </a:moveTo>
                    <a:lnTo>
                      <a:pt x="1" y="43"/>
                    </a:lnTo>
                    <a:lnTo>
                      <a:pt x="4" y="32"/>
                    </a:lnTo>
                    <a:lnTo>
                      <a:pt x="5" y="19"/>
                    </a:lnTo>
                    <a:lnTo>
                      <a:pt x="6" y="6"/>
                    </a:lnTo>
                    <a:lnTo>
                      <a:pt x="21" y="8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66" y="11"/>
                    </a:lnTo>
                    <a:lnTo>
                      <a:pt x="81" y="12"/>
                    </a:lnTo>
                    <a:lnTo>
                      <a:pt x="96" y="13"/>
                    </a:lnTo>
                    <a:lnTo>
                      <a:pt x="111" y="14"/>
                    </a:lnTo>
                    <a:lnTo>
                      <a:pt x="127" y="16"/>
                    </a:lnTo>
                    <a:lnTo>
                      <a:pt x="142" y="17"/>
                    </a:lnTo>
                    <a:lnTo>
                      <a:pt x="157" y="18"/>
                    </a:lnTo>
                    <a:lnTo>
                      <a:pt x="172" y="19"/>
                    </a:lnTo>
                    <a:lnTo>
                      <a:pt x="187" y="20"/>
                    </a:lnTo>
                    <a:lnTo>
                      <a:pt x="202" y="21"/>
                    </a:lnTo>
                    <a:lnTo>
                      <a:pt x="217" y="23"/>
                    </a:lnTo>
                    <a:lnTo>
                      <a:pt x="232" y="24"/>
                    </a:lnTo>
                    <a:lnTo>
                      <a:pt x="247" y="25"/>
                    </a:lnTo>
                    <a:lnTo>
                      <a:pt x="251" y="21"/>
                    </a:lnTo>
                    <a:lnTo>
                      <a:pt x="256" y="18"/>
                    </a:lnTo>
                    <a:lnTo>
                      <a:pt x="259" y="14"/>
                    </a:lnTo>
                    <a:lnTo>
                      <a:pt x="264" y="12"/>
                    </a:lnTo>
                    <a:lnTo>
                      <a:pt x="269" y="9"/>
                    </a:lnTo>
                    <a:lnTo>
                      <a:pt x="273" y="5"/>
                    </a:lnTo>
                    <a:lnTo>
                      <a:pt x="278" y="3"/>
                    </a:lnTo>
                    <a:lnTo>
                      <a:pt x="282" y="0"/>
                    </a:lnTo>
                    <a:lnTo>
                      <a:pt x="287" y="10"/>
                    </a:lnTo>
                    <a:lnTo>
                      <a:pt x="292" y="20"/>
                    </a:lnTo>
                    <a:lnTo>
                      <a:pt x="295" y="31"/>
                    </a:lnTo>
                    <a:lnTo>
                      <a:pt x="300" y="40"/>
                    </a:lnTo>
                    <a:lnTo>
                      <a:pt x="302" y="48"/>
                    </a:lnTo>
                    <a:lnTo>
                      <a:pt x="305" y="56"/>
                    </a:lnTo>
                    <a:lnTo>
                      <a:pt x="309" y="64"/>
                    </a:lnTo>
                    <a:lnTo>
                      <a:pt x="311" y="72"/>
                    </a:lnTo>
                    <a:lnTo>
                      <a:pt x="303" y="71"/>
                    </a:lnTo>
                    <a:lnTo>
                      <a:pt x="296" y="70"/>
                    </a:lnTo>
                    <a:lnTo>
                      <a:pt x="288" y="69"/>
                    </a:lnTo>
                    <a:lnTo>
                      <a:pt x="280" y="68"/>
                    </a:lnTo>
                    <a:lnTo>
                      <a:pt x="272" y="66"/>
                    </a:lnTo>
                    <a:lnTo>
                      <a:pt x="265" y="65"/>
                    </a:lnTo>
                    <a:lnTo>
                      <a:pt x="257" y="64"/>
                    </a:lnTo>
                    <a:lnTo>
                      <a:pt x="249" y="63"/>
                    </a:lnTo>
                    <a:lnTo>
                      <a:pt x="234" y="63"/>
                    </a:lnTo>
                    <a:lnTo>
                      <a:pt x="218" y="62"/>
                    </a:lnTo>
                    <a:lnTo>
                      <a:pt x="203" y="62"/>
                    </a:lnTo>
                    <a:lnTo>
                      <a:pt x="187" y="61"/>
                    </a:lnTo>
                    <a:lnTo>
                      <a:pt x="172" y="61"/>
                    </a:lnTo>
                    <a:lnTo>
                      <a:pt x="156" y="61"/>
                    </a:lnTo>
                    <a:lnTo>
                      <a:pt x="141" y="59"/>
                    </a:lnTo>
                    <a:lnTo>
                      <a:pt x="125" y="59"/>
                    </a:lnTo>
                    <a:lnTo>
                      <a:pt x="110" y="59"/>
                    </a:lnTo>
                    <a:lnTo>
                      <a:pt x="93" y="58"/>
                    </a:lnTo>
                    <a:lnTo>
                      <a:pt x="79" y="58"/>
                    </a:lnTo>
                    <a:lnTo>
                      <a:pt x="62" y="57"/>
                    </a:lnTo>
                    <a:lnTo>
                      <a:pt x="47" y="57"/>
                    </a:lnTo>
                    <a:lnTo>
                      <a:pt x="31" y="57"/>
                    </a:lnTo>
                    <a:lnTo>
                      <a:pt x="16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DB99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6" name="Freeform 213"/>
              <p:cNvSpPr>
                <a:spLocks/>
              </p:cNvSpPr>
              <p:nvPr/>
            </p:nvSpPr>
            <p:spPr bwMode="auto">
              <a:xfrm flipH="1">
                <a:off x="5052" y="2941"/>
                <a:ext cx="153" cy="34"/>
              </a:xfrm>
              <a:custGeom>
                <a:avLst/>
                <a:gdLst>
                  <a:gd name="T0" fmla="*/ 0 w 307"/>
                  <a:gd name="T1" fmla="*/ 1 h 68"/>
                  <a:gd name="T2" fmla="*/ 0 w 307"/>
                  <a:gd name="T3" fmla="*/ 1 h 68"/>
                  <a:gd name="T4" fmla="*/ 0 w 307"/>
                  <a:gd name="T5" fmla="*/ 1 h 68"/>
                  <a:gd name="T6" fmla="*/ 0 w 307"/>
                  <a:gd name="T7" fmla="*/ 1 h 68"/>
                  <a:gd name="T8" fmla="*/ 0 w 307"/>
                  <a:gd name="T9" fmla="*/ 1 h 68"/>
                  <a:gd name="T10" fmla="*/ 0 w 307"/>
                  <a:gd name="T11" fmla="*/ 1 h 68"/>
                  <a:gd name="T12" fmla="*/ 1 w 307"/>
                  <a:gd name="T13" fmla="*/ 1 h 68"/>
                  <a:gd name="T14" fmla="*/ 1 w 307"/>
                  <a:gd name="T15" fmla="*/ 1 h 68"/>
                  <a:gd name="T16" fmla="*/ 2 w 307"/>
                  <a:gd name="T17" fmla="*/ 1 h 68"/>
                  <a:gd name="T18" fmla="*/ 2 w 307"/>
                  <a:gd name="T19" fmla="*/ 1 h 68"/>
                  <a:gd name="T20" fmla="*/ 2 w 307"/>
                  <a:gd name="T21" fmla="*/ 1 h 68"/>
                  <a:gd name="T22" fmla="*/ 3 w 307"/>
                  <a:gd name="T23" fmla="*/ 1 h 68"/>
                  <a:gd name="T24" fmla="*/ 3 w 307"/>
                  <a:gd name="T25" fmla="*/ 1 h 68"/>
                  <a:gd name="T26" fmla="*/ 4 w 307"/>
                  <a:gd name="T27" fmla="*/ 1 h 68"/>
                  <a:gd name="T28" fmla="*/ 4 w 307"/>
                  <a:gd name="T29" fmla="*/ 1 h 68"/>
                  <a:gd name="T30" fmla="*/ 5 w 307"/>
                  <a:gd name="T31" fmla="*/ 1 h 68"/>
                  <a:gd name="T32" fmla="*/ 5 w 307"/>
                  <a:gd name="T33" fmla="*/ 1 h 68"/>
                  <a:gd name="T34" fmla="*/ 6 w 307"/>
                  <a:gd name="T35" fmla="*/ 1 h 68"/>
                  <a:gd name="T36" fmla="*/ 6 w 307"/>
                  <a:gd name="T37" fmla="*/ 1 h 68"/>
                  <a:gd name="T38" fmla="*/ 7 w 307"/>
                  <a:gd name="T39" fmla="*/ 1 h 68"/>
                  <a:gd name="T40" fmla="*/ 7 w 307"/>
                  <a:gd name="T41" fmla="*/ 1 h 68"/>
                  <a:gd name="T42" fmla="*/ 7 w 307"/>
                  <a:gd name="T43" fmla="*/ 1 h 68"/>
                  <a:gd name="T44" fmla="*/ 7 w 307"/>
                  <a:gd name="T45" fmla="*/ 1 h 68"/>
                  <a:gd name="T46" fmla="*/ 8 w 307"/>
                  <a:gd name="T47" fmla="*/ 1 h 68"/>
                  <a:gd name="T48" fmla="*/ 8 w 307"/>
                  <a:gd name="T49" fmla="*/ 1 h 68"/>
                  <a:gd name="T50" fmla="*/ 8 w 307"/>
                  <a:gd name="T51" fmla="*/ 1 h 68"/>
                  <a:gd name="T52" fmla="*/ 8 w 307"/>
                  <a:gd name="T53" fmla="*/ 1 h 68"/>
                  <a:gd name="T54" fmla="*/ 8 w 307"/>
                  <a:gd name="T55" fmla="*/ 1 h 68"/>
                  <a:gd name="T56" fmla="*/ 8 w 307"/>
                  <a:gd name="T57" fmla="*/ 0 h 68"/>
                  <a:gd name="T58" fmla="*/ 8 w 307"/>
                  <a:gd name="T59" fmla="*/ 1 h 68"/>
                  <a:gd name="T60" fmla="*/ 9 w 307"/>
                  <a:gd name="T61" fmla="*/ 1 h 68"/>
                  <a:gd name="T62" fmla="*/ 9 w 307"/>
                  <a:gd name="T63" fmla="*/ 1 h 68"/>
                  <a:gd name="T64" fmla="*/ 9 w 307"/>
                  <a:gd name="T65" fmla="*/ 1 h 68"/>
                  <a:gd name="T66" fmla="*/ 9 w 307"/>
                  <a:gd name="T67" fmla="*/ 1 h 68"/>
                  <a:gd name="T68" fmla="*/ 9 w 307"/>
                  <a:gd name="T69" fmla="*/ 1 h 68"/>
                  <a:gd name="T70" fmla="*/ 9 w 307"/>
                  <a:gd name="T71" fmla="*/ 1 h 68"/>
                  <a:gd name="T72" fmla="*/ 9 w 307"/>
                  <a:gd name="T73" fmla="*/ 2 h 68"/>
                  <a:gd name="T74" fmla="*/ 9 w 307"/>
                  <a:gd name="T75" fmla="*/ 2 h 68"/>
                  <a:gd name="T76" fmla="*/ 9 w 307"/>
                  <a:gd name="T77" fmla="*/ 2 h 68"/>
                  <a:gd name="T78" fmla="*/ 8 w 307"/>
                  <a:gd name="T79" fmla="*/ 2 h 68"/>
                  <a:gd name="T80" fmla="*/ 8 w 307"/>
                  <a:gd name="T81" fmla="*/ 1 h 68"/>
                  <a:gd name="T82" fmla="*/ 8 w 307"/>
                  <a:gd name="T83" fmla="*/ 1 h 68"/>
                  <a:gd name="T84" fmla="*/ 8 w 307"/>
                  <a:gd name="T85" fmla="*/ 1 h 68"/>
                  <a:gd name="T86" fmla="*/ 7 w 307"/>
                  <a:gd name="T87" fmla="*/ 1 h 68"/>
                  <a:gd name="T88" fmla="*/ 7 w 307"/>
                  <a:gd name="T89" fmla="*/ 1 h 68"/>
                  <a:gd name="T90" fmla="*/ 7 w 307"/>
                  <a:gd name="T91" fmla="*/ 1 h 68"/>
                  <a:gd name="T92" fmla="*/ 6 w 307"/>
                  <a:gd name="T93" fmla="*/ 1 h 68"/>
                  <a:gd name="T94" fmla="*/ 6 w 307"/>
                  <a:gd name="T95" fmla="*/ 1 h 68"/>
                  <a:gd name="T96" fmla="*/ 5 w 307"/>
                  <a:gd name="T97" fmla="*/ 1 h 68"/>
                  <a:gd name="T98" fmla="*/ 5 w 307"/>
                  <a:gd name="T99" fmla="*/ 1 h 68"/>
                  <a:gd name="T100" fmla="*/ 4 w 307"/>
                  <a:gd name="T101" fmla="*/ 1 h 68"/>
                  <a:gd name="T102" fmla="*/ 4 w 307"/>
                  <a:gd name="T103" fmla="*/ 1 h 68"/>
                  <a:gd name="T104" fmla="*/ 3 w 307"/>
                  <a:gd name="T105" fmla="*/ 1 h 68"/>
                  <a:gd name="T106" fmla="*/ 3 w 307"/>
                  <a:gd name="T107" fmla="*/ 1 h 68"/>
                  <a:gd name="T108" fmla="*/ 2 w 307"/>
                  <a:gd name="T109" fmla="*/ 1 h 68"/>
                  <a:gd name="T110" fmla="*/ 2 w 307"/>
                  <a:gd name="T111" fmla="*/ 1 h 68"/>
                  <a:gd name="T112" fmla="*/ 1 w 307"/>
                  <a:gd name="T113" fmla="*/ 1 h 68"/>
                  <a:gd name="T114" fmla="*/ 1 w 307"/>
                  <a:gd name="T115" fmla="*/ 1 h 68"/>
                  <a:gd name="T116" fmla="*/ 0 w 307"/>
                  <a:gd name="T117" fmla="*/ 1 h 68"/>
                  <a:gd name="T118" fmla="*/ 0 w 307"/>
                  <a:gd name="T119" fmla="*/ 1 h 68"/>
                  <a:gd name="T120" fmla="*/ 0 w 307"/>
                  <a:gd name="T121" fmla="*/ 1 h 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"/>
                  <a:gd name="T184" fmla="*/ 0 h 68"/>
                  <a:gd name="T185" fmla="*/ 307 w 307"/>
                  <a:gd name="T186" fmla="*/ 68 h 6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" h="68">
                    <a:moveTo>
                      <a:pt x="0" y="51"/>
                    </a:moveTo>
                    <a:lnTo>
                      <a:pt x="2" y="40"/>
                    </a:lnTo>
                    <a:lnTo>
                      <a:pt x="3" y="28"/>
                    </a:lnTo>
                    <a:lnTo>
                      <a:pt x="3" y="18"/>
                    </a:lnTo>
                    <a:lnTo>
                      <a:pt x="4" y="6"/>
                    </a:lnTo>
                    <a:lnTo>
                      <a:pt x="19" y="8"/>
                    </a:lnTo>
                    <a:lnTo>
                      <a:pt x="34" y="9"/>
                    </a:lnTo>
                    <a:lnTo>
                      <a:pt x="49" y="10"/>
                    </a:lnTo>
                    <a:lnTo>
                      <a:pt x="64" y="11"/>
                    </a:lnTo>
                    <a:lnTo>
                      <a:pt x="79" y="12"/>
                    </a:lnTo>
                    <a:lnTo>
                      <a:pt x="94" y="13"/>
                    </a:lnTo>
                    <a:lnTo>
                      <a:pt x="109" y="14"/>
                    </a:lnTo>
                    <a:lnTo>
                      <a:pt x="125" y="16"/>
                    </a:lnTo>
                    <a:lnTo>
                      <a:pt x="140" y="17"/>
                    </a:lnTo>
                    <a:lnTo>
                      <a:pt x="155" y="18"/>
                    </a:lnTo>
                    <a:lnTo>
                      <a:pt x="170" y="19"/>
                    </a:lnTo>
                    <a:lnTo>
                      <a:pt x="185" y="20"/>
                    </a:lnTo>
                    <a:lnTo>
                      <a:pt x="200" y="21"/>
                    </a:lnTo>
                    <a:lnTo>
                      <a:pt x="215" y="23"/>
                    </a:lnTo>
                    <a:lnTo>
                      <a:pt x="230" y="24"/>
                    </a:lnTo>
                    <a:lnTo>
                      <a:pt x="245" y="25"/>
                    </a:lnTo>
                    <a:lnTo>
                      <a:pt x="249" y="21"/>
                    </a:lnTo>
                    <a:lnTo>
                      <a:pt x="254" y="18"/>
                    </a:lnTo>
                    <a:lnTo>
                      <a:pt x="257" y="14"/>
                    </a:lnTo>
                    <a:lnTo>
                      <a:pt x="262" y="12"/>
                    </a:lnTo>
                    <a:lnTo>
                      <a:pt x="267" y="9"/>
                    </a:lnTo>
                    <a:lnTo>
                      <a:pt x="271" y="5"/>
                    </a:lnTo>
                    <a:lnTo>
                      <a:pt x="276" y="3"/>
                    </a:lnTo>
                    <a:lnTo>
                      <a:pt x="280" y="0"/>
                    </a:lnTo>
                    <a:lnTo>
                      <a:pt x="284" y="9"/>
                    </a:lnTo>
                    <a:lnTo>
                      <a:pt x="288" y="18"/>
                    </a:lnTo>
                    <a:lnTo>
                      <a:pt x="292" y="28"/>
                    </a:lnTo>
                    <a:lnTo>
                      <a:pt x="295" y="38"/>
                    </a:lnTo>
                    <a:lnTo>
                      <a:pt x="299" y="44"/>
                    </a:lnTo>
                    <a:lnTo>
                      <a:pt x="302" y="53"/>
                    </a:lnTo>
                    <a:lnTo>
                      <a:pt x="305" y="59"/>
                    </a:lnTo>
                    <a:lnTo>
                      <a:pt x="307" y="68"/>
                    </a:lnTo>
                    <a:lnTo>
                      <a:pt x="299" y="66"/>
                    </a:lnTo>
                    <a:lnTo>
                      <a:pt x="291" y="65"/>
                    </a:lnTo>
                    <a:lnTo>
                      <a:pt x="284" y="64"/>
                    </a:lnTo>
                    <a:lnTo>
                      <a:pt x="276" y="63"/>
                    </a:lnTo>
                    <a:lnTo>
                      <a:pt x="268" y="62"/>
                    </a:lnTo>
                    <a:lnTo>
                      <a:pt x="260" y="61"/>
                    </a:lnTo>
                    <a:lnTo>
                      <a:pt x="252" y="59"/>
                    </a:lnTo>
                    <a:lnTo>
                      <a:pt x="244" y="58"/>
                    </a:lnTo>
                    <a:lnTo>
                      <a:pt x="229" y="58"/>
                    </a:lnTo>
                    <a:lnTo>
                      <a:pt x="214" y="57"/>
                    </a:lnTo>
                    <a:lnTo>
                      <a:pt x="199" y="57"/>
                    </a:lnTo>
                    <a:lnTo>
                      <a:pt x="182" y="56"/>
                    </a:lnTo>
                    <a:lnTo>
                      <a:pt x="167" y="56"/>
                    </a:lnTo>
                    <a:lnTo>
                      <a:pt x="153" y="56"/>
                    </a:lnTo>
                    <a:lnTo>
                      <a:pt x="138" y="55"/>
                    </a:lnTo>
                    <a:lnTo>
                      <a:pt x="123" y="55"/>
                    </a:lnTo>
                    <a:lnTo>
                      <a:pt x="106" y="55"/>
                    </a:lnTo>
                    <a:lnTo>
                      <a:pt x="91" y="54"/>
                    </a:lnTo>
                    <a:lnTo>
                      <a:pt x="77" y="54"/>
                    </a:lnTo>
                    <a:lnTo>
                      <a:pt x="62" y="53"/>
                    </a:lnTo>
                    <a:lnTo>
                      <a:pt x="45" y="53"/>
                    </a:lnTo>
                    <a:lnTo>
                      <a:pt x="30" y="53"/>
                    </a:lnTo>
                    <a:lnTo>
                      <a:pt x="15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0A0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7" name="Freeform 214"/>
              <p:cNvSpPr>
                <a:spLocks/>
              </p:cNvSpPr>
              <p:nvPr/>
            </p:nvSpPr>
            <p:spPr bwMode="auto">
              <a:xfrm flipH="1">
                <a:off x="5053" y="2941"/>
                <a:ext cx="151" cy="31"/>
              </a:xfrm>
              <a:custGeom>
                <a:avLst/>
                <a:gdLst>
                  <a:gd name="T0" fmla="*/ 0 w 303"/>
                  <a:gd name="T1" fmla="*/ 2 h 62"/>
                  <a:gd name="T2" fmla="*/ 0 w 303"/>
                  <a:gd name="T3" fmla="*/ 2 h 62"/>
                  <a:gd name="T4" fmla="*/ 0 w 303"/>
                  <a:gd name="T5" fmla="*/ 1 h 62"/>
                  <a:gd name="T6" fmla="*/ 0 w 303"/>
                  <a:gd name="T7" fmla="*/ 1 h 62"/>
                  <a:gd name="T8" fmla="*/ 0 w 303"/>
                  <a:gd name="T9" fmla="*/ 1 h 62"/>
                  <a:gd name="T10" fmla="*/ 0 w 303"/>
                  <a:gd name="T11" fmla="*/ 1 h 62"/>
                  <a:gd name="T12" fmla="*/ 1 w 303"/>
                  <a:gd name="T13" fmla="*/ 1 h 62"/>
                  <a:gd name="T14" fmla="*/ 1 w 303"/>
                  <a:gd name="T15" fmla="*/ 1 h 62"/>
                  <a:gd name="T16" fmla="*/ 1 w 303"/>
                  <a:gd name="T17" fmla="*/ 1 h 62"/>
                  <a:gd name="T18" fmla="*/ 2 w 303"/>
                  <a:gd name="T19" fmla="*/ 1 h 62"/>
                  <a:gd name="T20" fmla="*/ 2 w 303"/>
                  <a:gd name="T21" fmla="*/ 1 h 62"/>
                  <a:gd name="T22" fmla="*/ 3 w 303"/>
                  <a:gd name="T23" fmla="*/ 1 h 62"/>
                  <a:gd name="T24" fmla="*/ 3 w 303"/>
                  <a:gd name="T25" fmla="*/ 1 h 62"/>
                  <a:gd name="T26" fmla="*/ 4 w 303"/>
                  <a:gd name="T27" fmla="*/ 1 h 62"/>
                  <a:gd name="T28" fmla="*/ 4 w 303"/>
                  <a:gd name="T29" fmla="*/ 1 h 62"/>
                  <a:gd name="T30" fmla="*/ 5 w 303"/>
                  <a:gd name="T31" fmla="*/ 1 h 62"/>
                  <a:gd name="T32" fmla="*/ 5 w 303"/>
                  <a:gd name="T33" fmla="*/ 1 h 62"/>
                  <a:gd name="T34" fmla="*/ 6 w 303"/>
                  <a:gd name="T35" fmla="*/ 1 h 62"/>
                  <a:gd name="T36" fmla="*/ 6 w 303"/>
                  <a:gd name="T37" fmla="*/ 1 h 62"/>
                  <a:gd name="T38" fmla="*/ 7 w 303"/>
                  <a:gd name="T39" fmla="*/ 1 h 62"/>
                  <a:gd name="T40" fmla="*/ 7 w 303"/>
                  <a:gd name="T41" fmla="*/ 1 h 62"/>
                  <a:gd name="T42" fmla="*/ 7 w 303"/>
                  <a:gd name="T43" fmla="*/ 1 h 62"/>
                  <a:gd name="T44" fmla="*/ 7 w 303"/>
                  <a:gd name="T45" fmla="*/ 1 h 62"/>
                  <a:gd name="T46" fmla="*/ 7 w 303"/>
                  <a:gd name="T47" fmla="*/ 1 h 62"/>
                  <a:gd name="T48" fmla="*/ 8 w 303"/>
                  <a:gd name="T49" fmla="*/ 1 h 62"/>
                  <a:gd name="T50" fmla="*/ 8 w 303"/>
                  <a:gd name="T51" fmla="*/ 1 h 62"/>
                  <a:gd name="T52" fmla="*/ 8 w 303"/>
                  <a:gd name="T53" fmla="*/ 1 h 62"/>
                  <a:gd name="T54" fmla="*/ 8 w 303"/>
                  <a:gd name="T55" fmla="*/ 1 h 62"/>
                  <a:gd name="T56" fmla="*/ 8 w 303"/>
                  <a:gd name="T57" fmla="*/ 0 h 62"/>
                  <a:gd name="T58" fmla="*/ 8 w 303"/>
                  <a:gd name="T59" fmla="*/ 1 h 62"/>
                  <a:gd name="T60" fmla="*/ 8 w 303"/>
                  <a:gd name="T61" fmla="*/ 1 h 62"/>
                  <a:gd name="T62" fmla="*/ 9 w 303"/>
                  <a:gd name="T63" fmla="*/ 1 h 62"/>
                  <a:gd name="T64" fmla="*/ 9 w 303"/>
                  <a:gd name="T65" fmla="*/ 2 h 62"/>
                  <a:gd name="T66" fmla="*/ 9 w 303"/>
                  <a:gd name="T67" fmla="*/ 2 h 62"/>
                  <a:gd name="T68" fmla="*/ 9 w 303"/>
                  <a:gd name="T69" fmla="*/ 2 h 62"/>
                  <a:gd name="T70" fmla="*/ 9 w 303"/>
                  <a:gd name="T71" fmla="*/ 2 h 62"/>
                  <a:gd name="T72" fmla="*/ 9 w 303"/>
                  <a:gd name="T73" fmla="*/ 2 h 62"/>
                  <a:gd name="T74" fmla="*/ 9 w 303"/>
                  <a:gd name="T75" fmla="*/ 2 h 62"/>
                  <a:gd name="T76" fmla="*/ 8 w 303"/>
                  <a:gd name="T77" fmla="*/ 2 h 62"/>
                  <a:gd name="T78" fmla="*/ 8 w 303"/>
                  <a:gd name="T79" fmla="*/ 2 h 62"/>
                  <a:gd name="T80" fmla="*/ 8 w 303"/>
                  <a:gd name="T81" fmla="*/ 2 h 62"/>
                  <a:gd name="T82" fmla="*/ 8 w 303"/>
                  <a:gd name="T83" fmla="*/ 2 h 62"/>
                  <a:gd name="T84" fmla="*/ 7 w 303"/>
                  <a:gd name="T85" fmla="*/ 2 h 62"/>
                  <a:gd name="T86" fmla="*/ 7 w 303"/>
                  <a:gd name="T87" fmla="*/ 2 h 62"/>
                  <a:gd name="T88" fmla="*/ 7 w 303"/>
                  <a:gd name="T89" fmla="*/ 2 h 62"/>
                  <a:gd name="T90" fmla="*/ 7 w 303"/>
                  <a:gd name="T91" fmla="*/ 2 h 62"/>
                  <a:gd name="T92" fmla="*/ 6 w 303"/>
                  <a:gd name="T93" fmla="*/ 2 h 62"/>
                  <a:gd name="T94" fmla="*/ 6 w 303"/>
                  <a:gd name="T95" fmla="*/ 2 h 62"/>
                  <a:gd name="T96" fmla="*/ 5 w 303"/>
                  <a:gd name="T97" fmla="*/ 2 h 62"/>
                  <a:gd name="T98" fmla="*/ 5 w 303"/>
                  <a:gd name="T99" fmla="*/ 2 h 62"/>
                  <a:gd name="T100" fmla="*/ 4 w 303"/>
                  <a:gd name="T101" fmla="*/ 2 h 62"/>
                  <a:gd name="T102" fmla="*/ 4 w 303"/>
                  <a:gd name="T103" fmla="*/ 2 h 62"/>
                  <a:gd name="T104" fmla="*/ 3 w 303"/>
                  <a:gd name="T105" fmla="*/ 2 h 62"/>
                  <a:gd name="T106" fmla="*/ 3 w 303"/>
                  <a:gd name="T107" fmla="*/ 2 h 62"/>
                  <a:gd name="T108" fmla="*/ 2 w 303"/>
                  <a:gd name="T109" fmla="*/ 2 h 62"/>
                  <a:gd name="T110" fmla="*/ 2 w 303"/>
                  <a:gd name="T111" fmla="*/ 2 h 62"/>
                  <a:gd name="T112" fmla="*/ 1 w 303"/>
                  <a:gd name="T113" fmla="*/ 2 h 62"/>
                  <a:gd name="T114" fmla="*/ 1 w 303"/>
                  <a:gd name="T115" fmla="*/ 2 h 62"/>
                  <a:gd name="T116" fmla="*/ 0 w 303"/>
                  <a:gd name="T117" fmla="*/ 2 h 62"/>
                  <a:gd name="T118" fmla="*/ 0 w 303"/>
                  <a:gd name="T119" fmla="*/ 2 h 62"/>
                  <a:gd name="T120" fmla="*/ 0 w 303"/>
                  <a:gd name="T121" fmla="*/ 2 h 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3"/>
                  <a:gd name="T184" fmla="*/ 0 h 62"/>
                  <a:gd name="T185" fmla="*/ 303 w 303"/>
                  <a:gd name="T186" fmla="*/ 62 h 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3" h="62">
                    <a:moveTo>
                      <a:pt x="0" y="47"/>
                    </a:moveTo>
                    <a:lnTo>
                      <a:pt x="1" y="36"/>
                    </a:lnTo>
                    <a:lnTo>
                      <a:pt x="1" y="26"/>
                    </a:lnTo>
                    <a:lnTo>
                      <a:pt x="1" y="17"/>
                    </a:lnTo>
                    <a:lnTo>
                      <a:pt x="2" y="6"/>
                    </a:lnTo>
                    <a:lnTo>
                      <a:pt x="17" y="8"/>
                    </a:lnTo>
                    <a:lnTo>
                      <a:pt x="32" y="9"/>
                    </a:lnTo>
                    <a:lnTo>
                      <a:pt x="47" y="10"/>
                    </a:lnTo>
                    <a:lnTo>
                      <a:pt x="62" y="11"/>
                    </a:lnTo>
                    <a:lnTo>
                      <a:pt x="77" y="12"/>
                    </a:lnTo>
                    <a:lnTo>
                      <a:pt x="92" y="13"/>
                    </a:lnTo>
                    <a:lnTo>
                      <a:pt x="107" y="14"/>
                    </a:lnTo>
                    <a:lnTo>
                      <a:pt x="123" y="16"/>
                    </a:lnTo>
                    <a:lnTo>
                      <a:pt x="138" y="17"/>
                    </a:lnTo>
                    <a:lnTo>
                      <a:pt x="153" y="18"/>
                    </a:lnTo>
                    <a:lnTo>
                      <a:pt x="168" y="19"/>
                    </a:lnTo>
                    <a:lnTo>
                      <a:pt x="183" y="20"/>
                    </a:lnTo>
                    <a:lnTo>
                      <a:pt x="198" y="21"/>
                    </a:lnTo>
                    <a:lnTo>
                      <a:pt x="213" y="23"/>
                    </a:lnTo>
                    <a:lnTo>
                      <a:pt x="228" y="24"/>
                    </a:lnTo>
                    <a:lnTo>
                      <a:pt x="243" y="25"/>
                    </a:lnTo>
                    <a:lnTo>
                      <a:pt x="247" y="21"/>
                    </a:lnTo>
                    <a:lnTo>
                      <a:pt x="252" y="18"/>
                    </a:lnTo>
                    <a:lnTo>
                      <a:pt x="255" y="14"/>
                    </a:lnTo>
                    <a:lnTo>
                      <a:pt x="260" y="12"/>
                    </a:lnTo>
                    <a:lnTo>
                      <a:pt x="265" y="9"/>
                    </a:lnTo>
                    <a:lnTo>
                      <a:pt x="269" y="5"/>
                    </a:lnTo>
                    <a:lnTo>
                      <a:pt x="274" y="3"/>
                    </a:lnTo>
                    <a:lnTo>
                      <a:pt x="278" y="0"/>
                    </a:lnTo>
                    <a:lnTo>
                      <a:pt x="282" y="9"/>
                    </a:lnTo>
                    <a:lnTo>
                      <a:pt x="285" y="17"/>
                    </a:lnTo>
                    <a:lnTo>
                      <a:pt x="289" y="26"/>
                    </a:lnTo>
                    <a:lnTo>
                      <a:pt x="292" y="35"/>
                    </a:lnTo>
                    <a:lnTo>
                      <a:pt x="294" y="42"/>
                    </a:lnTo>
                    <a:lnTo>
                      <a:pt x="298" y="48"/>
                    </a:lnTo>
                    <a:lnTo>
                      <a:pt x="300" y="55"/>
                    </a:lnTo>
                    <a:lnTo>
                      <a:pt x="303" y="62"/>
                    </a:lnTo>
                    <a:lnTo>
                      <a:pt x="294" y="61"/>
                    </a:lnTo>
                    <a:lnTo>
                      <a:pt x="286" y="59"/>
                    </a:lnTo>
                    <a:lnTo>
                      <a:pt x="278" y="58"/>
                    </a:lnTo>
                    <a:lnTo>
                      <a:pt x="271" y="57"/>
                    </a:lnTo>
                    <a:lnTo>
                      <a:pt x="263" y="57"/>
                    </a:lnTo>
                    <a:lnTo>
                      <a:pt x="255" y="56"/>
                    </a:lnTo>
                    <a:lnTo>
                      <a:pt x="247" y="55"/>
                    </a:lnTo>
                    <a:lnTo>
                      <a:pt x="239" y="54"/>
                    </a:lnTo>
                    <a:lnTo>
                      <a:pt x="224" y="54"/>
                    </a:lnTo>
                    <a:lnTo>
                      <a:pt x="209" y="53"/>
                    </a:lnTo>
                    <a:lnTo>
                      <a:pt x="194" y="53"/>
                    </a:lnTo>
                    <a:lnTo>
                      <a:pt x="179" y="51"/>
                    </a:lnTo>
                    <a:lnTo>
                      <a:pt x="164" y="51"/>
                    </a:lnTo>
                    <a:lnTo>
                      <a:pt x="149" y="51"/>
                    </a:lnTo>
                    <a:lnTo>
                      <a:pt x="134" y="50"/>
                    </a:lnTo>
                    <a:lnTo>
                      <a:pt x="119" y="50"/>
                    </a:lnTo>
                    <a:lnTo>
                      <a:pt x="104" y="50"/>
                    </a:lnTo>
                    <a:lnTo>
                      <a:pt x="89" y="49"/>
                    </a:lnTo>
                    <a:lnTo>
                      <a:pt x="75" y="49"/>
                    </a:lnTo>
                    <a:lnTo>
                      <a:pt x="60" y="48"/>
                    </a:lnTo>
                    <a:lnTo>
                      <a:pt x="45" y="48"/>
                    </a:lnTo>
                    <a:lnTo>
                      <a:pt x="30" y="48"/>
                    </a:lnTo>
                    <a:lnTo>
                      <a:pt x="15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8AA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8" name="Freeform 215"/>
              <p:cNvSpPr>
                <a:spLocks/>
              </p:cNvSpPr>
              <p:nvPr/>
            </p:nvSpPr>
            <p:spPr bwMode="auto">
              <a:xfrm flipH="1">
                <a:off x="5054" y="2941"/>
                <a:ext cx="150" cy="29"/>
              </a:xfrm>
              <a:custGeom>
                <a:avLst/>
                <a:gdLst>
                  <a:gd name="T0" fmla="*/ 0 w 299"/>
                  <a:gd name="T1" fmla="*/ 2 h 57"/>
                  <a:gd name="T2" fmla="*/ 0 w 299"/>
                  <a:gd name="T3" fmla="*/ 2 h 57"/>
                  <a:gd name="T4" fmla="*/ 1 w 299"/>
                  <a:gd name="T5" fmla="*/ 1 h 57"/>
                  <a:gd name="T6" fmla="*/ 1 w 299"/>
                  <a:gd name="T7" fmla="*/ 1 h 57"/>
                  <a:gd name="T8" fmla="*/ 1 w 299"/>
                  <a:gd name="T9" fmla="*/ 1 h 57"/>
                  <a:gd name="T10" fmla="*/ 1 w 299"/>
                  <a:gd name="T11" fmla="*/ 1 h 57"/>
                  <a:gd name="T12" fmla="*/ 1 w 299"/>
                  <a:gd name="T13" fmla="*/ 1 h 57"/>
                  <a:gd name="T14" fmla="*/ 2 w 299"/>
                  <a:gd name="T15" fmla="*/ 1 h 57"/>
                  <a:gd name="T16" fmla="*/ 2 w 299"/>
                  <a:gd name="T17" fmla="*/ 1 h 57"/>
                  <a:gd name="T18" fmla="*/ 3 w 299"/>
                  <a:gd name="T19" fmla="*/ 1 h 57"/>
                  <a:gd name="T20" fmla="*/ 3 w 299"/>
                  <a:gd name="T21" fmla="*/ 1 h 57"/>
                  <a:gd name="T22" fmla="*/ 4 w 299"/>
                  <a:gd name="T23" fmla="*/ 1 h 57"/>
                  <a:gd name="T24" fmla="*/ 4 w 299"/>
                  <a:gd name="T25" fmla="*/ 1 h 57"/>
                  <a:gd name="T26" fmla="*/ 5 w 299"/>
                  <a:gd name="T27" fmla="*/ 1 h 57"/>
                  <a:gd name="T28" fmla="*/ 5 w 299"/>
                  <a:gd name="T29" fmla="*/ 1 h 57"/>
                  <a:gd name="T30" fmla="*/ 6 w 299"/>
                  <a:gd name="T31" fmla="*/ 1 h 57"/>
                  <a:gd name="T32" fmla="*/ 6 w 299"/>
                  <a:gd name="T33" fmla="*/ 1 h 57"/>
                  <a:gd name="T34" fmla="*/ 7 w 299"/>
                  <a:gd name="T35" fmla="*/ 1 h 57"/>
                  <a:gd name="T36" fmla="*/ 7 w 299"/>
                  <a:gd name="T37" fmla="*/ 1 h 57"/>
                  <a:gd name="T38" fmla="*/ 8 w 299"/>
                  <a:gd name="T39" fmla="*/ 1 h 57"/>
                  <a:gd name="T40" fmla="*/ 8 w 299"/>
                  <a:gd name="T41" fmla="*/ 1 h 57"/>
                  <a:gd name="T42" fmla="*/ 8 w 299"/>
                  <a:gd name="T43" fmla="*/ 1 h 57"/>
                  <a:gd name="T44" fmla="*/ 8 w 299"/>
                  <a:gd name="T45" fmla="*/ 1 h 57"/>
                  <a:gd name="T46" fmla="*/ 8 w 299"/>
                  <a:gd name="T47" fmla="*/ 1 h 57"/>
                  <a:gd name="T48" fmla="*/ 9 w 299"/>
                  <a:gd name="T49" fmla="*/ 1 h 57"/>
                  <a:gd name="T50" fmla="*/ 9 w 299"/>
                  <a:gd name="T51" fmla="*/ 1 h 57"/>
                  <a:gd name="T52" fmla="*/ 9 w 299"/>
                  <a:gd name="T53" fmla="*/ 1 h 57"/>
                  <a:gd name="T54" fmla="*/ 9 w 299"/>
                  <a:gd name="T55" fmla="*/ 1 h 57"/>
                  <a:gd name="T56" fmla="*/ 9 w 299"/>
                  <a:gd name="T57" fmla="*/ 0 h 57"/>
                  <a:gd name="T58" fmla="*/ 9 w 299"/>
                  <a:gd name="T59" fmla="*/ 1 h 57"/>
                  <a:gd name="T60" fmla="*/ 9 w 299"/>
                  <a:gd name="T61" fmla="*/ 1 h 57"/>
                  <a:gd name="T62" fmla="*/ 9 w 299"/>
                  <a:gd name="T63" fmla="*/ 1 h 57"/>
                  <a:gd name="T64" fmla="*/ 10 w 299"/>
                  <a:gd name="T65" fmla="*/ 1 h 57"/>
                  <a:gd name="T66" fmla="*/ 10 w 299"/>
                  <a:gd name="T67" fmla="*/ 2 h 57"/>
                  <a:gd name="T68" fmla="*/ 10 w 299"/>
                  <a:gd name="T69" fmla="*/ 2 h 57"/>
                  <a:gd name="T70" fmla="*/ 10 w 299"/>
                  <a:gd name="T71" fmla="*/ 2 h 57"/>
                  <a:gd name="T72" fmla="*/ 10 w 299"/>
                  <a:gd name="T73" fmla="*/ 2 h 57"/>
                  <a:gd name="T74" fmla="*/ 10 w 299"/>
                  <a:gd name="T75" fmla="*/ 2 h 57"/>
                  <a:gd name="T76" fmla="*/ 9 w 299"/>
                  <a:gd name="T77" fmla="*/ 2 h 57"/>
                  <a:gd name="T78" fmla="*/ 9 w 299"/>
                  <a:gd name="T79" fmla="*/ 2 h 57"/>
                  <a:gd name="T80" fmla="*/ 9 w 299"/>
                  <a:gd name="T81" fmla="*/ 2 h 57"/>
                  <a:gd name="T82" fmla="*/ 9 w 299"/>
                  <a:gd name="T83" fmla="*/ 2 h 57"/>
                  <a:gd name="T84" fmla="*/ 8 w 299"/>
                  <a:gd name="T85" fmla="*/ 2 h 57"/>
                  <a:gd name="T86" fmla="*/ 8 w 299"/>
                  <a:gd name="T87" fmla="*/ 2 h 57"/>
                  <a:gd name="T88" fmla="*/ 8 w 299"/>
                  <a:gd name="T89" fmla="*/ 2 h 57"/>
                  <a:gd name="T90" fmla="*/ 7 w 299"/>
                  <a:gd name="T91" fmla="*/ 2 h 57"/>
                  <a:gd name="T92" fmla="*/ 7 w 299"/>
                  <a:gd name="T93" fmla="*/ 2 h 57"/>
                  <a:gd name="T94" fmla="*/ 6 w 299"/>
                  <a:gd name="T95" fmla="*/ 2 h 57"/>
                  <a:gd name="T96" fmla="*/ 6 w 299"/>
                  <a:gd name="T97" fmla="*/ 2 h 57"/>
                  <a:gd name="T98" fmla="*/ 6 w 299"/>
                  <a:gd name="T99" fmla="*/ 2 h 57"/>
                  <a:gd name="T100" fmla="*/ 5 w 299"/>
                  <a:gd name="T101" fmla="*/ 2 h 57"/>
                  <a:gd name="T102" fmla="*/ 5 w 299"/>
                  <a:gd name="T103" fmla="*/ 2 h 57"/>
                  <a:gd name="T104" fmla="*/ 4 w 299"/>
                  <a:gd name="T105" fmla="*/ 2 h 57"/>
                  <a:gd name="T106" fmla="*/ 4 w 299"/>
                  <a:gd name="T107" fmla="*/ 2 h 57"/>
                  <a:gd name="T108" fmla="*/ 3 w 299"/>
                  <a:gd name="T109" fmla="*/ 2 h 57"/>
                  <a:gd name="T110" fmla="*/ 3 w 299"/>
                  <a:gd name="T111" fmla="*/ 2 h 57"/>
                  <a:gd name="T112" fmla="*/ 2 w 299"/>
                  <a:gd name="T113" fmla="*/ 2 h 57"/>
                  <a:gd name="T114" fmla="*/ 2 w 299"/>
                  <a:gd name="T115" fmla="*/ 2 h 57"/>
                  <a:gd name="T116" fmla="*/ 1 w 299"/>
                  <a:gd name="T117" fmla="*/ 2 h 57"/>
                  <a:gd name="T118" fmla="*/ 1 w 299"/>
                  <a:gd name="T119" fmla="*/ 2 h 57"/>
                  <a:gd name="T120" fmla="*/ 0 w 299"/>
                  <a:gd name="T121" fmla="*/ 2 h 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9"/>
                  <a:gd name="T184" fmla="*/ 0 h 57"/>
                  <a:gd name="T185" fmla="*/ 299 w 299"/>
                  <a:gd name="T186" fmla="*/ 57 h 5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9" h="57">
                    <a:moveTo>
                      <a:pt x="0" y="42"/>
                    </a:moveTo>
                    <a:lnTo>
                      <a:pt x="0" y="33"/>
                    </a:lnTo>
                    <a:lnTo>
                      <a:pt x="1" y="24"/>
                    </a:lnTo>
                    <a:lnTo>
                      <a:pt x="1" y="16"/>
                    </a:lnTo>
                    <a:lnTo>
                      <a:pt x="1" y="6"/>
                    </a:lnTo>
                    <a:lnTo>
                      <a:pt x="16" y="8"/>
                    </a:lnTo>
                    <a:lnTo>
                      <a:pt x="31" y="9"/>
                    </a:lnTo>
                    <a:lnTo>
                      <a:pt x="46" y="10"/>
                    </a:lnTo>
                    <a:lnTo>
                      <a:pt x="61" y="11"/>
                    </a:lnTo>
                    <a:lnTo>
                      <a:pt x="76" y="12"/>
                    </a:lnTo>
                    <a:lnTo>
                      <a:pt x="91" y="13"/>
                    </a:lnTo>
                    <a:lnTo>
                      <a:pt x="106" y="14"/>
                    </a:lnTo>
                    <a:lnTo>
                      <a:pt x="122" y="16"/>
                    </a:lnTo>
                    <a:lnTo>
                      <a:pt x="137" y="17"/>
                    </a:lnTo>
                    <a:lnTo>
                      <a:pt x="152" y="18"/>
                    </a:lnTo>
                    <a:lnTo>
                      <a:pt x="167" y="19"/>
                    </a:lnTo>
                    <a:lnTo>
                      <a:pt x="182" y="20"/>
                    </a:lnTo>
                    <a:lnTo>
                      <a:pt x="197" y="21"/>
                    </a:lnTo>
                    <a:lnTo>
                      <a:pt x="212" y="23"/>
                    </a:lnTo>
                    <a:lnTo>
                      <a:pt x="227" y="24"/>
                    </a:lnTo>
                    <a:lnTo>
                      <a:pt x="242" y="25"/>
                    </a:lnTo>
                    <a:lnTo>
                      <a:pt x="246" y="21"/>
                    </a:lnTo>
                    <a:lnTo>
                      <a:pt x="251" y="18"/>
                    </a:lnTo>
                    <a:lnTo>
                      <a:pt x="254" y="14"/>
                    </a:lnTo>
                    <a:lnTo>
                      <a:pt x="259" y="12"/>
                    </a:lnTo>
                    <a:lnTo>
                      <a:pt x="264" y="9"/>
                    </a:lnTo>
                    <a:lnTo>
                      <a:pt x="268" y="5"/>
                    </a:lnTo>
                    <a:lnTo>
                      <a:pt x="273" y="3"/>
                    </a:lnTo>
                    <a:lnTo>
                      <a:pt x="277" y="0"/>
                    </a:lnTo>
                    <a:lnTo>
                      <a:pt x="280" y="8"/>
                    </a:lnTo>
                    <a:lnTo>
                      <a:pt x="283" y="16"/>
                    </a:lnTo>
                    <a:lnTo>
                      <a:pt x="287" y="24"/>
                    </a:lnTo>
                    <a:lnTo>
                      <a:pt x="289" y="32"/>
                    </a:lnTo>
                    <a:lnTo>
                      <a:pt x="291" y="39"/>
                    </a:lnTo>
                    <a:lnTo>
                      <a:pt x="295" y="44"/>
                    </a:lnTo>
                    <a:lnTo>
                      <a:pt x="297" y="51"/>
                    </a:lnTo>
                    <a:lnTo>
                      <a:pt x="299" y="57"/>
                    </a:lnTo>
                    <a:lnTo>
                      <a:pt x="291" y="56"/>
                    </a:lnTo>
                    <a:lnTo>
                      <a:pt x="283" y="55"/>
                    </a:lnTo>
                    <a:lnTo>
                      <a:pt x="275" y="54"/>
                    </a:lnTo>
                    <a:lnTo>
                      <a:pt x="267" y="53"/>
                    </a:lnTo>
                    <a:lnTo>
                      <a:pt x="259" y="53"/>
                    </a:lnTo>
                    <a:lnTo>
                      <a:pt x="252" y="51"/>
                    </a:lnTo>
                    <a:lnTo>
                      <a:pt x="244" y="50"/>
                    </a:lnTo>
                    <a:lnTo>
                      <a:pt x="236" y="49"/>
                    </a:lnTo>
                    <a:lnTo>
                      <a:pt x="221" y="49"/>
                    </a:lnTo>
                    <a:lnTo>
                      <a:pt x="206" y="48"/>
                    </a:lnTo>
                    <a:lnTo>
                      <a:pt x="192" y="48"/>
                    </a:lnTo>
                    <a:lnTo>
                      <a:pt x="177" y="47"/>
                    </a:lnTo>
                    <a:lnTo>
                      <a:pt x="162" y="47"/>
                    </a:lnTo>
                    <a:lnTo>
                      <a:pt x="147" y="47"/>
                    </a:lnTo>
                    <a:lnTo>
                      <a:pt x="132" y="46"/>
                    </a:lnTo>
                    <a:lnTo>
                      <a:pt x="118" y="46"/>
                    </a:lnTo>
                    <a:lnTo>
                      <a:pt x="103" y="46"/>
                    </a:lnTo>
                    <a:lnTo>
                      <a:pt x="88" y="44"/>
                    </a:lnTo>
                    <a:lnTo>
                      <a:pt x="74" y="44"/>
                    </a:lnTo>
                    <a:lnTo>
                      <a:pt x="59" y="43"/>
                    </a:lnTo>
                    <a:lnTo>
                      <a:pt x="44" y="43"/>
                    </a:lnTo>
                    <a:lnTo>
                      <a:pt x="30" y="43"/>
                    </a:lnTo>
                    <a:lnTo>
                      <a:pt x="15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DB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9" name="Freeform 216"/>
              <p:cNvSpPr>
                <a:spLocks/>
              </p:cNvSpPr>
              <p:nvPr/>
            </p:nvSpPr>
            <p:spPr bwMode="auto">
              <a:xfrm flipH="1">
                <a:off x="5056" y="2941"/>
                <a:ext cx="147" cy="26"/>
              </a:xfrm>
              <a:custGeom>
                <a:avLst/>
                <a:gdLst>
                  <a:gd name="T0" fmla="*/ 0 w 295"/>
                  <a:gd name="T1" fmla="*/ 2 h 51"/>
                  <a:gd name="T2" fmla="*/ 0 w 295"/>
                  <a:gd name="T3" fmla="*/ 1 h 51"/>
                  <a:gd name="T4" fmla="*/ 0 w 295"/>
                  <a:gd name="T5" fmla="*/ 1 h 51"/>
                  <a:gd name="T6" fmla="*/ 0 w 295"/>
                  <a:gd name="T7" fmla="*/ 1 h 51"/>
                  <a:gd name="T8" fmla="*/ 0 w 295"/>
                  <a:gd name="T9" fmla="*/ 1 h 51"/>
                  <a:gd name="T10" fmla="*/ 0 w 295"/>
                  <a:gd name="T11" fmla="*/ 1 h 51"/>
                  <a:gd name="T12" fmla="*/ 0 w 295"/>
                  <a:gd name="T13" fmla="*/ 1 h 51"/>
                  <a:gd name="T14" fmla="*/ 1 w 295"/>
                  <a:gd name="T15" fmla="*/ 1 h 51"/>
                  <a:gd name="T16" fmla="*/ 1 w 295"/>
                  <a:gd name="T17" fmla="*/ 1 h 51"/>
                  <a:gd name="T18" fmla="*/ 2 w 295"/>
                  <a:gd name="T19" fmla="*/ 1 h 51"/>
                  <a:gd name="T20" fmla="*/ 2 w 295"/>
                  <a:gd name="T21" fmla="*/ 1 h 51"/>
                  <a:gd name="T22" fmla="*/ 3 w 295"/>
                  <a:gd name="T23" fmla="*/ 1 h 51"/>
                  <a:gd name="T24" fmla="*/ 3 w 295"/>
                  <a:gd name="T25" fmla="*/ 1 h 51"/>
                  <a:gd name="T26" fmla="*/ 4 w 295"/>
                  <a:gd name="T27" fmla="*/ 1 h 51"/>
                  <a:gd name="T28" fmla="*/ 4 w 295"/>
                  <a:gd name="T29" fmla="*/ 1 h 51"/>
                  <a:gd name="T30" fmla="*/ 5 w 295"/>
                  <a:gd name="T31" fmla="*/ 1 h 51"/>
                  <a:gd name="T32" fmla="*/ 5 w 295"/>
                  <a:gd name="T33" fmla="*/ 1 h 51"/>
                  <a:gd name="T34" fmla="*/ 6 w 295"/>
                  <a:gd name="T35" fmla="*/ 1 h 51"/>
                  <a:gd name="T36" fmla="*/ 6 w 295"/>
                  <a:gd name="T37" fmla="*/ 1 h 51"/>
                  <a:gd name="T38" fmla="*/ 7 w 295"/>
                  <a:gd name="T39" fmla="*/ 1 h 51"/>
                  <a:gd name="T40" fmla="*/ 7 w 295"/>
                  <a:gd name="T41" fmla="*/ 1 h 51"/>
                  <a:gd name="T42" fmla="*/ 7 w 295"/>
                  <a:gd name="T43" fmla="*/ 1 h 51"/>
                  <a:gd name="T44" fmla="*/ 7 w 295"/>
                  <a:gd name="T45" fmla="*/ 1 h 51"/>
                  <a:gd name="T46" fmla="*/ 7 w 295"/>
                  <a:gd name="T47" fmla="*/ 1 h 51"/>
                  <a:gd name="T48" fmla="*/ 8 w 295"/>
                  <a:gd name="T49" fmla="*/ 1 h 51"/>
                  <a:gd name="T50" fmla="*/ 8 w 295"/>
                  <a:gd name="T51" fmla="*/ 1 h 51"/>
                  <a:gd name="T52" fmla="*/ 8 w 295"/>
                  <a:gd name="T53" fmla="*/ 1 h 51"/>
                  <a:gd name="T54" fmla="*/ 8 w 295"/>
                  <a:gd name="T55" fmla="*/ 1 h 51"/>
                  <a:gd name="T56" fmla="*/ 8 w 295"/>
                  <a:gd name="T57" fmla="*/ 0 h 51"/>
                  <a:gd name="T58" fmla="*/ 8 w 295"/>
                  <a:gd name="T59" fmla="*/ 1 h 51"/>
                  <a:gd name="T60" fmla="*/ 8 w 295"/>
                  <a:gd name="T61" fmla="*/ 1 h 51"/>
                  <a:gd name="T62" fmla="*/ 8 w 295"/>
                  <a:gd name="T63" fmla="*/ 1 h 51"/>
                  <a:gd name="T64" fmla="*/ 8 w 295"/>
                  <a:gd name="T65" fmla="*/ 1 h 51"/>
                  <a:gd name="T66" fmla="*/ 9 w 295"/>
                  <a:gd name="T67" fmla="*/ 2 h 51"/>
                  <a:gd name="T68" fmla="*/ 9 w 295"/>
                  <a:gd name="T69" fmla="*/ 2 h 51"/>
                  <a:gd name="T70" fmla="*/ 9 w 295"/>
                  <a:gd name="T71" fmla="*/ 2 h 51"/>
                  <a:gd name="T72" fmla="*/ 9 w 295"/>
                  <a:gd name="T73" fmla="*/ 2 h 51"/>
                  <a:gd name="T74" fmla="*/ 8 w 295"/>
                  <a:gd name="T75" fmla="*/ 2 h 51"/>
                  <a:gd name="T76" fmla="*/ 8 w 295"/>
                  <a:gd name="T77" fmla="*/ 2 h 51"/>
                  <a:gd name="T78" fmla="*/ 8 w 295"/>
                  <a:gd name="T79" fmla="*/ 2 h 51"/>
                  <a:gd name="T80" fmla="*/ 8 w 295"/>
                  <a:gd name="T81" fmla="*/ 2 h 51"/>
                  <a:gd name="T82" fmla="*/ 8 w 295"/>
                  <a:gd name="T83" fmla="*/ 2 h 51"/>
                  <a:gd name="T84" fmla="*/ 7 w 295"/>
                  <a:gd name="T85" fmla="*/ 2 h 51"/>
                  <a:gd name="T86" fmla="*/ 7 w 295"/>
                  <a:gd name="T87" fmla="*/ 2 h 51"/>
                  <a:gd name="T88" fmla="*/ 7 w 295"/>
                  <a:gd name="T89" fmla="*/ 2 h 51"/>
                  <a:gd name="T90" fmla="*/ 6 w 295"/>
                  <a:gd name="T91" fmla="*/ 2 h 51"/>
                  <a:gd name="T92" fmla="*/ 6 w 295"/>
                  <a:gd name="T93" fmla="*/ 2 h 51"/>
                  <a:gd name="T94" fmla="*/ 5 w 295"/>
                  <a:gd name="T95" fmla="*/ 2 h 51"/>
                  <a:gd name="T96" fmla="*/ 5 w 295"/>
                  <a:gd name="T97" fmla="*/ 2 h 51"/>
                  <a:gd name="T98" fmla="*/ 5 w 295"/>
                  <a:gd name="T99" fmla="*/ 2 h 51"/>
                  <a:gd name="T100" fmla="*/ 4 w 295"/>
                  <a:gd name="T101" fmla="*/ 2 h 51"/>
                  <a:gd name="T102" fmla="*/ 4 w 295"/>
                  <a:gd name="T103" fmla="*/ 2 h 51"/>
                  <a:gd name="T104" fmla="*/ 3 w 295"/>
                  <a:gd name="T105" fmla="*/ 2 h 51"/>
                  <a:gd name="T106" fmla="*/ 3 w 295"/>
                  <a:gd name="T107" fmla="*/ 2 h 51"/>
                  <a:gd name="T108" fmla="*/ 2 w 295"/>
                  <a:gd name="T109" fmla="*/ 2 h 51"/>
                  <a:gd name="T110" fmla="*/ 2 w 295"/>
                  <a:gd name="T111" fmla="*/ 2 h 51"/>
                  <a:gd name="T112" fmla="*/ 1 w 295"/>
                  <a:gd name="T113" fmla="*/ 2 h 51"/>
                  <a:gd name="T114" fmla="*/ 1 w 295"/>
                  <a:gd name="T115" fmla="*/ 2 h 51"/>
                  <a:gd name="T116" fmla="*/ 0 w 295"/>
                  <a:gd name="T117" fmla="*/ 2 h 51"/>
                  <a:gd name="T118" fmla="*/ 0 w 295"/>
                  <a:gd name="T119" fmla="*/ 2 h 51"/>
                  <a:gd name="T120" fmla="*/ 0 w 295"/>
                  <a:gd name="T121" fmla="*/ 2 h 5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5"/>
                  <a:gd name="T184" fmla="*/ 0 h 51"/>
                  <a:gd name="T185" fmla="*/ 295 w 295"/>
                  <a:gd name="T186" fmla="*/ 51 h 5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5" h="51">
                    <a:moveTo>
                      <a:pt x="0" y="38"/>
                    </a:moveTo>
                    <a:lnTo>
                      <a:pt x="0" y="29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9"/>
                    </a:lnTo>
                    <a:lnTo>
                      <a:pt x="45" y="10"/>
                    </a:lnTo>
                    <a:lnTo>
                      <a:pt x="60" y="11"/>
                    </a:lnTo>
                    <a:lnTo>
                      <a:pt x="75" y="12"/>
                    </a:lnTo>
                    <a:lnTo>
                      <a:pt x="90" y="13"/>
                    </a:lnTo>
                    <a:lnTo>
                      <a:pt x="105" y="14"/>
                    </a:lnTo>
                    <a:lnTo>
                      <a:pt x="121" y="16"/>
                    </a:lnTo>
                    <a:lnTo>
                      <a:pt x="136" y="17"/>
                    </a:lnTo>
                    <a:lnTo>
                      <a:pt x="151" y="18"/>
                    </a:lnTo>
                    <a:lnTo>
                      <a:pt x="166" y="19"/>
                    </a:lnTo>
                    <a:lnTo>
                      <a:pt x="181" y="20"/>
                    </a:lnTo>
                    <a:lnTo>
                      <a:pt x="196" y="21"/>
                    </a:lnTo>
                    <a:lnTo>
                      <a:pt x="211" y="23"/>
                    </a:lnTo>
                    <a:lnTo>
                      <a:pt x="226" y="24"/>
                    </a:lnTo>
                    <a:lnTo>
                      <a:pt x="241" y="25"/>
                    </a:lnTo>
                    <a:lnTo>
                      <a:pt x="245" y="21"/>
                    </a:lnTo>
                    <a:lnTo>
                      <a:pt x="250" y="18"/>
                    </a:lnTo>
                    <a:lnTo>
                      <a:pt x="253" y="14"/>
                    </a:lnTo>
                    <a:lnTo>
                      <a:pt x="258" y="12"/>
                    </a:lnTo>
                    <a:lnTo>
                      <a:pt x="263" y="9"/>
                    </a:lnTo>
                    <a:lnTo>
                      <a:pt x="267" y="5"/>
                    </a:lnTo>
                    <a:lnTo>
                      <a:pt x="272" y="3"/>
                    </a:lnTo>
                    <a:lnTo>
                      <a:pt x="276" y="0"/>
                    </a:lnTo>
                    <a:lnTo>
                      <a:pt x="279" y="8"/>
                    </a:lnTo>
                    <a:lnTo>
                      <a:pt x="282" y="14"/>
                    </a:lnTo>
                    <a:lnTo>
                      <a:pt x="284" y="21"/>
                    </a:lnTo>
                    <a:lnTo>
                      <a:pt x="287" y="29"/>
                    </a:lnTo>
                    <a:lnTo>
                      <a:pt x="289" y="35"/>
                    </a:lnTo>
                    <a:lnTo>
                      <a:pt x="291" y="41"/>
                    </a:lnTo>
                    <a:lnTo>
                      <a:pt x="292" y="46"/>
                    </a:lnTo>
                    <a:lnTo>
                      <a:pt x="295" y="51"/>
                    </a:lnTo>
                    <a:lnTo>
                      <a:pt x="287" y="50"/>
                    </a:lnTo>
                    <a:lnTo>
                      <a:pt x="280" y="49"/>
                    </a:lnTo>
                    <a:lnTo>
                      <a:pt x="272" y="49"/>
                    </a:lnTo>
                    <a:lnTo>
                      <a:pt x="264" y="48"/>
                    </a:lnTo>
                    <a:lnTo>
                      <a:pt x="256" y="47"/>
                    </a:lnTo>
                    <a:lnTo>
                      <a:pt x="249" y="46"/>
                    </a:lnTo>
                    <a:lnTo>
                      <a:pt x="241" y="46"/>
                    </a:lnTo>
                    <a:lnTo>
                      <a:pt x="233" y="44"/>
                    </a:lnTo>
                    <a:lnTo>
                      <a:pt x="219" y="44"/>
                    </a:lnTo>
                    <a:lnTo>
                      <a:pt x="204" y="43"/>
                    </a:lnTo>
                    <a:lnTo>
                      <a:pt x="190" y="43"/>
                    </a:lnTo>
                    <a:lnTo>
                      <a:pt x="175" y="42"/>
                    </a:lnTo>
                    <a:lnTo>
                      <a:pt x="161" y="42"/>
                    </a:lnTo>
                    <a:lnTo>
                      <a:pt x="146" y="42"/>
                    </a:lnTo>
                    <a:lnTo>
                      <a:pt x="131" y="41"/>
                    </a:lnTo>
                    <a:lnTo>
                      <a:pt x="117" y="41"/>
                    </a:lnTo>
                    <a:lnTo>
                      <a:pt x="102" y="41"/>
                    </a:lnTo>
                    <a:lnTo>
                      <a:pt x="87" y="40"/>
                    </a:lnTo>
                    <a:lnTo>
                      <a:pt x="74" y="40"/>
                    </a:lnTo>
                    <a:lnTo>
                      <a:pt x="59" y="39"/>
                    </a:lnTo>
                    <a:lnTo>
                      <a:pt x="44" y="39"/>
                    </a:lnTo>
                    <a:lnTo>
                      <a:pt x="29" y="39"/>
                    </a:lnTo>
                    <a:lnTo>
                      <a:pt x="15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0" name="Freeform 217"/>
              <p:cNvSpPr>
                <a:spLocks/>
              </p:cNvSpPr>
              <p:nvPr/>
            </p:nvSpPr>
            <p:spPr bwMode="auto">
              <a:xfrm flipH="1">
                <a:off x="5057" y="2941"/>
                <a:ext cx="146" cy="24"/>
              </a:xfrm>
              <a:custGeom>
                <a:avLst/>
                <a:gdLst>
                  <a:gd name="T0" fmla="*/ 1 w 292"/>
                  <a:gd name="T1" fmla="*/ 2 h 47"/>
                  <a:gd name="T2" fmla="*/ 1 w 292"/>
                  <a:gd name="T3" fmla="*/ 1 h 47"/>
                  <a:gd name="T4" fmla="*/ 1 w 292"/>
                  <a:gd name="T5" fmla="*/ 1 h 47"/>
                  <a:gd name="T6" fmla="*/ 1 w 292"/>
                  <a:gd name="T7" fmla="*/ 1 h 47"/>
                  <a:gd name="T8" fmla="*/ 0 w 292"/>
                  <a:gd name="T9" fmla="*/ 1 h 47"/>
                  <a:gd name="T10" fmla="*/ 1 w 292"/>
                  <a:gd name="T11" fmla="*/ 1 h 47"/>
                  <a:gd name="T12" fmla="*/ 1 w 292"/>
                  <a:gd name="T13" fmla="*/ 1 h 47"/>
                  <a:gd name="T14" fmla="*/ 1 w 292"/>
                  <a:gd name="T15" fmla="*/ 1 h 47"/>
                  <a:gd name="T16" fmla="*/ 1 w 292"/>
                  <a:gd name="T17" fmla="*/ 1 h 47"/>
                  <a:gd name="T18" fmla="*/ 2 w 292"/>
                  <a:gd name="T19" fmla="*/ 1 h 47"/>
                  <a:gd name="T20" fmla="*/ 2 w 292"/>
                  <a:gd name="T21" fmla="*/ 1 h 47"/>
                  <a:gd name="T22" fmla="*/ 3 w 292"/>
                  <a:gd name="T23" fmla="*/ 1 h 47"/>
                  <a:gd name="T24" fmla="*/ 3 w 292"/>
                  <a:gd name="T25" fmla="*/ 1 h 47"/>
                  <a:gd name="T26" fmla="*/ 5 w 292"/>
                  <a:gd name="T27" fmla="*/ 1 h 47"/>
                  <a:gd name="T28" fmla="*/ 5 w 292"/>
                  <a:gd name="T29" fmla="*/ 1 h 47"/>
                  <a:gd name="T30" fmla="*/ 5 w 292"/>
                  <a:gd name="T31" fmla="*/ 1 h 47"/>
                  <a:gd name="T32" fmla="*/ 5 w 292"/>
                  <a:gd name="T33" fmla="*/ 1 h 47"/>
                  <a:gd name="T34" fmla="*/ 6 w 292"/>
                  <a:gd name="T35" fmla="*/ 1 h 47"/>
                  <a:gd name="T36" fmla="*/ 6 w 292"/>
                  <a:gd name="T37" fmla="*/ 1 h 47"/>
                  <a:gd name="T38" fmla="*/ 7 w 292"/>
                  <a:gd name="T39" fmla="*/ 1 h 47"/>
                  <a:gd name="T40" fmla="*/ 7 w 292"/>
                  <a:gd name="T41" fmla="*/ 1 h 47"/>
                  <a:gd name="T42" fmla="*/ 7 w 292"/>
                  <a:gd name="T43" fmla="*/ 1 h 47"/>
                  <a:gd name="T44" fmla="*/ 7 w 292"/>
                  <a:gd name="T45" fmla="*/ 1 h 47"/>
                  <a:gd name="T46" fmla="*/ 7 w 292"/>
                  <a:gd name="T47" fmla="*/ 1 h 47"/>
                  <a:gd name="T48" fmla="*/ 9 w 292"/>
                  <a:gd name="T49" fmla="*/ 1 h 47"/>
                  <a:gd name="T50" fmla="*/ 9 w 292"/>
                  <a:gd name="T51" fmla="*/ 1 h 47"/>
                  <a:gd name="T52" fmla="*/ 9 w 292"/>
                  <a:gd name="T53" fmla="*/ 1 h 47"/>
                  <a:gd name="T54" fmla="*/ 9 w 292"/>
                  <a:gd name="T55" fmla="*/ 1 h 47"/>
                  <a:gd name="T56" fmla="*/ 9 w 292"/>
                  <a:gd name="T57" fmla="*/ 0 h 47"/>
                  <a:gd name="T58" fmla="*/ 9 w 292"/>
                  <a:gd name="T59" fmla="*/ 1 h 47"/>
                  <a:gd name="T60" fmla="*/ 9 w 292"/>
                  <a:gd name="T61" fmla="*/ 1 h 47"/>
                  <a:gd name="T62" fmla="*/ 9 w 292"/>
                  <a:gd name="T63" fmla="*/ 1 h 47"/>
                  <a:gd name="T64" fmla="*/ 9 w 292"/>
                  <a:gd name="T65" fmla="*/ 1 h 47"/>
                  <a:gd name="T66" fmla="*/ 9 w 292"/>
                  <a:gd name="T67" fmla="*/ 1 h 47"/>
                  <a:gd name="T68" fmla="*/ 9 w 292"/>
                  <a:gd name="T69" fmla="*/ 2 h 47"/>
                  <a:gd name="T70" fmla="*/ 9 w 292"/>
                  <a:gd name="T71" fmla="*/ 2 h 47"/>
                  <a:gd name="T72" fmla="*/ 9 w 292"/>
                  <a:gd name="T73" fmla="*/ 2 h 47"/>
                  <a:gd name="T74" fmla="*/ 9 w 292"/>
                  <a:gd name="T75" fmla="*/ 2 h 47"/>
                  <a:gd name="T76" fmla="*/ 9 w 292"/>
                  <a:gd name="T77" fmla="*/ 2 h 47"/>
                  <a:gd name="T78" fmla="*/ 9 w 292"/>
                  <a:gd name="T79" fmla="*/ 2 h 47"/>
                  <a:gd name="T80" fmla="*/ 9 w 292"/>
                  <a:gd name="T81" fmla="*/ 2 h 47"/>
                  <a:gd name="T82" fmla="*/ 7 w 292"/>
                  <a:gd name="T83" fmla="*/ 2 h 47"/>
                  <a:gd name="T84" fmla="*/ 7 w 292"/>
                  <a:gd name="T85" fmla="*/ 2 h 47"/>
                  <a:gd name="T86" fmla="*/ 7 w 292"/>
                  <a:gd name="T87" fmla="*/ 2 h 47"/>
                  <a:gd name="T88" fmla="*/ 7 w 292"/>
                  <a:gd name="T89" fmla="*/ 2 h 47"/>
                  <a:gd name="T90" fmla="*/ 6 w 292"/>
                  <a:gd name="T91" fmla="*/ 2 h 47"/>
                  <a:gd name="T92" fmla="*/ 6 w 292"/>
                  <a:gd name="T93" fmla="*/ 2 h 47"/>
                  <a:gd name="T94" fmla="*/ 5 w 292"/>
                  <a:gd name="T95" fmla="*/ 2 h 47"/>
                  <a:gd name="T96" fmla="*/ 5 w 292"/>
                  <a:gd name="T97" fmla="*/ 2 h 47"/>
                  <a:gd name="T98" fmla="*/ 5 w 292"/>
                  <a:gd name="T99" fmla="*/ 2 h 47"/>
                  <a:gd name="T100" fmla="*/ 5 w 292"/>
                  <a:gd name="T101" fmla="*/ 2 h 47"/>
                  <a:gd name="T102" fmla="*/ 5 w 292"/>
                  <a:gd name="T103" fmla="*/ 2 h 47"/>
                  <a:gd name="T104" fmla="*/ 3 w 292"/>
                  <a:gd name="T105" fmla="*/ 2 h 47"/>
                  <a:gd name="T106" fmla="*/ 3 w 292"/>
                  <a:gd name="T107" fmla="*/ 2 h 47"/>
                  <a:gd name="T108" fmla="*/ 2 w 292"/>
                  <a:gd name="T109" fmla="*/ 2 h 47"/>
                  <a:gd name="T110" fmla="*/ 2 w 292"/>
                  <a:gd name="T111" fmla="*/ 2 h 47"/>
                  <a:gd name="T112" fmla="*/ 1 w 292"/>
                  <a:gd name="T113" fmla="*/ 2 h 47"/>
                  <a:gd name="T114" fmla="*/ 1 w 292"/>
                  <a:gd name="T115" fmla="*/ 2 h 47"/>
                  <a:gd name="T116" fmla="*/ 1 w 292"/>
                  <a:gd name="T117" fmla="*/ 2 h 47"/>
                  <a:gd name="T118" fmla="*/ 1 w 292"/>
                  <a:gd name="T119" fmla="*/ 2 h 47"/>
                  <a:gd name="T120" fmla="*/ 1 w 292"/>
                  <a:gd name="T121" fmla="*/ 2 h 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2"/>
                  <a:gd name="T184" fmla="*/ 0 h 47"/>
                  <a:gd name="T185" fmla="*/ 292 w 292"/>
                  <a:gd name="T186" fmla="*/ 47 h 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2" h="47">
                    <a:moveTo>
                      <a:pt x="2" y="33"/>
                    </a:moveTo>
                    <a:lnTo>
                      <a:pt x="1" y="26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9"/>
                    </a:lnTo>
                    <a:lnTo>
                      <a:pt x="45" y="10"/>
                    </a:lnTo>
                    <a:lnTo>
                      <a:pt x="60" y="11"/>
                    </a:lnTo>
                    <a:lnTo>
                      <a:pt x="75" y="12"/>
                    </a:lnTo>
                    <a:lnTo>
                      <a:pt x="90" y="13"/>
                    </a:lnTo>
                    <a:lnTo>
                      <a:pt x="105" y="14"/>
                    </a:lnTo>
                    <a:lnTo>
                      <a:pt x="121" y="16"/>
                    </a:lnTo>
                    <a:lnTo>
                      <a:pt x="136" y="17"/>
                    </a:lnTo>
                    <a:lnTo>
                      <a:pt x="151" y="18"/>
                    </a:lnTo>
                    <a:lnTo>
                      <a:pt x="166" y="19"/>
                    </a:lnTo>
                    <a:lnTo>
                      <a:pt x="181" y="20"/>
                    </a:lnTo>
                    <a:lnTo>
                      <a:pt x="196" y="21"/>
                    </a:lnTo>
                    <a:lnTo>
                      <a:pt x="211" y="23"/>
                    </a:lnTo>
                    <a:lnTo>
                      <a:pt x="226" y="24"/>
                    </a:lnTo>
                    <a:lnTo>
                      <a:pt x="241" y="25"/>
                    </a:lnTo>
                    <a:lnTo>
                      <a:pt x="245" y="21"/>
                    </a:lnTo>
                    <a:lnTo>
                      <a:pt x="250" y="18"/>
                    </a:lnTo>
                    <a:lnTo>
                      <a:pt x="253" y="14"/>
                    </a:lnTo>
                    <a:lnTo>
                      <a:pt x="258" y="12"/>
                    </a:lnTo>
                    <a:lnTo>
                      <a:pt x="263" y="9"/>
                    </a:lnTo>
                    <a:lnTo>
                      <a:pt x="267" y="5"/>
                    </a:lnTo>
                    <a:lnTo>
                      <a:pt x="272" y="3"/>
                    </a:lnTo>
                    <a:lnTo>
                      <a:pt x="276" y="0"/>
                    </a:lnTo>
                    <a:lnTo>
                      <a:pt x="279" y="6"/>
                    </a:lnTo>
                    <a:lnTo>
                      <a:pt x="281" y="13"/>
                    </a:lnTo>
                    <a:lnTo>
                      <a:pt x="282" y="20"/>
                    </a:lnTo>
                    <a:lnTo>
                      <a:pt x="284" y="27"/>
                    </a:lnTo>
                    <a:lnTo>
                      <a:pt x="287" y="32"/>
                    </a:lnTo>
                    <a:lnTo>
                      <a:pt x="289" y="36"/>
                    </a:lnTo>
                    <a:lnTo>
                      <a:pt x="290" y="42"/>
                    </a:lnTo>
                    <a:lnTo>
                      <a:pt x="292" y="47"/>
                    </a:lnTo>
                    <a:lnTo>
                      <a:pt x="284" y="46"/>
                    </a:lnTo>
                    <a:lnTo>
                      <a:pt x="276" y="44"/>
                    </a:lnTo>
                    <a:lnTo>
                      <a:pt x="269" y="44"/>
                    </a:lnTo>
                    <a:lnTo>
                      <a:pt x="261" y="43"/>
                    </a:lnTo>
                    <a:lnTo>
                      <a:pt x="253" y="42"/>
                    </a:lnTo>
                    <a:lnTo>
                      <a:pt x="245" y="41"/>
                    </a:lnTo>
                    <a:lnTo>
                      <a:pt x="237" y="41"/>
                    </a:lnTo>
                    <a:lnTo>
                      <a:pt x="229" y="40"/>
                    </a:lnTo>
                    <a:lnTo>
                      <a:pt x="215" y="40"/>
                    </a:lnTo>
                    <a:lnTo>
                      <a:pt x="202" y="39"/>
                    </a:lnTo>
                    <a:lnTo>
                      <a:pt x="187" y="39"/>
                    </a:lnTo>
                    <a:lnTo>
                      <a:pt x="173" y="38"/>
                    </a:lnTo>
                    <a:lnTo>
                      <a:pt x="159" y="38"/>
                    </a:lnTo>
                    <a:lnTo>
                      <a:pt x="145" y="38"/>
                    </a:lnTo>
                    <a:lnTo>
                      <a:pt x="130" y="36"/>
                    </a:lnTo>
                    <a:lnTo>
                      <a:pt x="116" y="36"/>
                    </a:lnTo>
                    <a:lnTo>
                      <a:pt x="102" y="36"/>
                    </a:lnTo>
                    <a:lnTo>
                      <a:pt x="87" y="35"/>
                    </a:lnTo>
                    <a:lnTo>
                      <a:pt x="74" y="35"/>
                    </a:lnTo>
                    <a:lnTo>
                      <a:pt x="59" y="34"/>
                    </a:lnTo>
                    <a:lnTo>
                      <a:pt x="45" y="34"/>
                    </a:lnTo>
                    <a:lnTo>
                      <a:pt x="31" y="34"/>
                    </a:lnTo>
                    <a:lnTo>
                      <a:pt x="16" y="33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F9C10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1" name="Freeform 218"/>
              <p:cNvSpPr>
                <a:spLocks/>
              </p:cNvSpPr>
              <p:nvPr/>
            </p:nvSpPr>
            <p:spPr bwMode="auto">
              <a:xfrm flipH="1">
                <a:off x="5058" y="2941"/>
                <a:ext cx="145" cy="22"/>
              </a:xfrm>
              <a:custGeom>
                <a:avLst/>
                <a:gdLst>
                  <a:gd name="T0" fmla="*/ 1 w 290"/>
                  <a:gd name="T1" fmla="*/ 1 h 42"/>
                  <a:gd name="T2" fmla="*/ 0 w 290"/>
                  <a:gd name="T3" fmla="*/ 1 h 42"/>
                  <a:gd name="T4" fmla="*/ 7 w 290"/>
                  <a:gd name="T5" fmla="*/ 1 h 42"/>
                  <a:gd name="T6" fmla="*/ 9 w 290"/>
                  <a:gd name="T7" fmla="*/ 0 h 42"/>
                  <a:gd name="T8" fmla="*/ 9 w 290"/>
                  <a:gd name="T9" fmla="*/ 1 h 42"/>
                  <a:gd name="T10" fmla="*/ 9 w 290"/>
                  <a:gd name="T11" fmla="*/ 2 h 42"/>
                  <a:gd name="T12" fmla="*/ 7 w 290"/>
                  <a:gd name="T13" fmla="*/ 2 h 42"/>
                  <a:gd name="T14" fmla="*/ 1 w 290"/>
                  <a:gd name="T15" fmla="*/ 1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0"/>
                  <a:gd name="T25" fmla="*/ 0 h 42"/>
                  <a:gd name="T26" fmla="*/ 290 w 290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0" h="42">
                    <a:moveTo>
                      <a:pt x="3" y="28"/>
                    </a:moveTo>
                    <a:lnTo>
                      <a:pt x="0" y="6"/>
                    </a:lnTo>
                    <a:lnTo>
                      <a:pt x="241" y="25"/>
                    </a:lnTo>
                    <a:lnTo>
                      <a:pt x="276" y="0"/>
                    </a:lnTo>
                    <a:lnTo>
                      <a:pt x="283" y="25"/>
                    </a:lnTo>
                    <a:lnTo>
                      <a:pt x="290" y="42"/>
                    </a:lnTo>
                    <a:lnTo>
                      <a:pt x="228" y="35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2" name="Freeform 219"/>
              <p:cNvSpPr>
                <a:spLocks/>
              </p:cNvSpPr>
              <p:nvPr/>
            </p:nvSpPr>
            <p:spPr bwMode="auto">
              <a:xfrm flipH="1">
                <a:off x="5128" y="2714"/>
                <a:ext cx="31" cy="31"/>
              </a:xfrm>
              <a:custGeom>
                <a:avLst/>
                <a:gdLst>
                  <a:gd name="T0" fmla="*/ 1 w 62"/>
                  <a:gd name="T1" fmla="*/ 0 h 63"/>
                  <a:gd name="T2" fmla="*/ 2 w 62"/>
                  <a:gd name="T3" fmla="*/ 0 h 63"/>
                  <a:gd name="T4" fmla="*/ 2 w 62"/>
                  <a:gd name="T5" fmla="*/ 0 h 63"/>
                  <a:gd name="T6" fmla="*/ 2 w 62"/>
                  <a:gd name="T7" fmla="*/ 0 h 63"/>
                  <a:gd name="T8" fmla="*/ 2 w 62"/>
                  <a:gd name="T9" fmla="*/ 1 h 63"/>
                  <a:gd name="T10" fmla="*/ 2 w 62"/>
                  <a:gd name="T11" fmla="*/ 1 h 63"/>
                  <a:gd name="T12" fmla="*/ 2 w 62"/>
                  <a:gd name="T13" fmla="*/ 1 h 63"/>
                  <a:gd name="T14" fmla="*/ 2 w 62"/>
                  <a:gd name="T15" fmla="*/ 1 h 63"/>
                  <a:gd name="T16" fmla="*/ 1 w 62"/>
                  <a:gd name="T17" fmla="*/ 1 h 63"/>
                  <a:gd name="T18" fmla="*/ 1 w 62"/>
                  <a:gd name="T19" fmla="*/ 1 h 63"/>
                  <a:gd name="T20" fmla="*/ 1 w 62"/>
                  <a:gd name="T21" fmla="*/ 1 h 63"/>
                  <a:gd name="T22" fmla="*/ 1 w 62"/>
                  <a:gd name="T23" fmla="*/ 1 h 63"/>
                  <a:gd name="T24" fmla="*/ 0 w 62"/>
                  <a:gd name="T25" fmla="*/ 1 h 63"/>
                  <a:gd name="T26" fmla="*/ 1 w 62"/>
                  <a:gd name="T27" fmla="*/ 0 h 63"/>
                  <a:gd name="T28" fmla="*/ 1 w 62"/>
                  <a:gd name="T29" fmla="*/ 0 h 63"/>
                  <a:gd name="T30" fmla="*/ 1 w 62"/>
                  <a:gd name="T31" fmla="*/ 0 h 63"/>
                  <a:gd name="T32" fmla="*/ 1 w 62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3"/>
                  <a:gd name="T53" fmla="*/ 62 w 62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3">
                    <a:moveTo>
                      <a:pt x="31" y="0"/>
                    </a:moveTo>
                    <a:lnTo>
                      <a:pt x="43" y="3"/>
                    </a:lnTo>
                    <a:lnTo>
                      <a:pt x="53" y="10"/>
                    </a:lnTo>
                    <a:lnTo>
                      <a:pt x="60" y="19"/>
                    </a:lnTo>
                    <a:lnTo>
                      <a:pt x="62" y="32"/>
                    </a:lnTo>
                    <a:lnTo>
                      <a:pt x="60" y="44"/>
                    </a:lnTo>
                    <a:lnTo>
                      <a:pt x="53" y="53"/>
                    </a:lnTo>
                    <a:lnTo>
                      <a:pt x="43" y="60"/>
                    </a:lnTo>
                    <a:lnTo>
                      <a:pt x="31" y="63"/>
                    </a:lnTo>
                    <a:lnTo>
                      <a:pt x="18" y="60"/>
                    </a:lnTo>
                    <a:lnTo>
                      <a:pt x="9" y="53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3" name="Freeform 220"/>
              <p:cNvSpPr>
                <a:spLocks/>
              </p:cNvSpPr>
              <p:nvPr/>
            </p:nvSpPr>
            <p:spPr bwMode="auto">
              <a:xfrm flipH="1">
                <a:off x="5133" y="2810"/>
                <a:ext cx="26" cy="25"/>
              </a:xfrm>
              <a:custGeom>
                <a:avLst/>
                <a:gdLst>
                  <a:gd name="T0" fmla="*/ 1 w 51"/>
                  <a:gd name="T1" fmla="*/ 0 h 50"/>
                  <a:gd name="T2" fmla="*/ 2 w 51"/>
                  <a:gd name="T3" fmla="*/ 1 h 50"/>
                  <a:gd name="T4" fmla="*/ 2 w 51"/>
                  <a:gd name="T5" fmla="*/ 1 h 50"/>
                  <a:gd name="T6" fmla="*/ 2 w 51"/>
                  <a:gd name="T7" fmla="*/ 1 h 50"/>
                  <a:gd name="T8" fmla="*/ 2 w 51"/>
                  <a:gd name="T9" fmla="*/ 1 h 50"/>
                  <a:gd name="T10" fmla="*/ 2 w 51"/>
                  <a:gd name="T11" fmla="*/ 2 h 50"/>
                  <a:gd name="T12" fmla="*/ 2 w 51"/>
                  <a:gd name="T13" fmla="*/ 2 h 50"/>
                  <a:gd name="T14" fmla="*/ 2 w 51"/>
                  <a:gd name="T15" fmla="*/ 2 h 50"/>
                  <a:gd name="T16" fmla="*/ 1 w 51"/>
                  <a:gd name="T17" fmla="*/ 2 h 50"/>
                  <a:gd name="T18" fmla="*/ 1 w 51"/>
                  <a:gd name="T19" fmla="*/ 2 h 50"/>
                  <a:gd name="T20" fmla="*/ 1 w 51"/>
                  <a:gd name="T21" fmla="*/ 2 h 50"/>
                  <a:gd name="T22" fmla="*/ 1 w 51"/>
                  <a:gd name="T23" fmla="*/ 2 h 50"/>
                  <a:gd name="T24" fmla="*/ 0 w 51"/>
                  <a:gd name="T25" fmla="*/ 1 h 50"/>
                  <a:gd name="T26" fmla="*/ 1 w 51"/>
                  <a:gd name="T27" fmla="*/ 1 h 50"/>
                  <a:gd name="T28" fmla="*/ 1 w 51"/>
                  <a:gd name="T29" fmla="*/ 1 h 50"/>
                  <a:gd name="T30" fmla="*/ 1 w 51"/>
                  <a:gd name="T31" fmla="*/ 1 h 50"/>
                  <a:gd name="T32" fmla="*/ 1 w 51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0"/>
                  <a:gd name="T53" fmla="*/ 51 w 51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0">
                    <a:moveTo>
                      <a:pt x="25" y="0"/>
                    </a:moveTo>
                    <a:lnTo>
                      <a:pt x="35" y="2"/>
                    </a:lnTo>
                    <a:lnTo>
                      <a:pt x="43" y="7"/>
                    </a:lnTo>
                    <a:lnTo>
                      <a:pt x="49" y="15"/>
                    </a:lnTo>
                    <a:lnTo>
                      <a:pt x="51" y="25"/>
                    </a:lnTo>
                    <a:lnTo>
                      <a:pt x="49" y="34"/>
                    </a:lnTo>
                    <a:lnTo>
                      <a:pt x="43" y="42"/>
                    </a:lnTo>
                    <a:lnTo>
                      <a:pt x="35" y="48"/>
                    </a:lnTo>
                    <a:lnTo>
                      <a:pt x="25" y="50"/>
                    </a:lnTo>
                    <a:lnTo>
                      <a:pt x="16" y="48"/>
                    </a:lnTo>
                    <a:lnTo>
                      <a:pt x="8" y="42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8" y="7"/>
                    </a:lnTo>
                    <a:lnTo>
                      <a:pt x="16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4" name="Freeform 221"/>
              <p:cNvSpPr>
                <a:spLocks/>
              </p:cNvSpPr>
              <p:nvPr/>
            </p:nvSpPr>
            <p:spPr bwMode="auto">
              <a:xfrm flipH="1">
                <a:off x="5131" y="2718"/>
                <a:ext cx="24" cy="24"/>
              </a:xfrm>
              <a:custGeom>
                <a:avLst/>
                <a:gdLst>
                  <a:gd name="T0" fmla="*/ 1 w 47"/>
                  <a:gd name="T1" fmla="*/ 0 h 49"/>
                  <a:gd name="T2" fmla="*/ 1 w 47"/>
                  <a:gd name="T3" fmla="*/ 0 h 49"/>
                  <a:gd name="T4" fmla="*/ 2 w 47"/>
                  <a:gd name="T5" fmla="*/ 0 h 49"/>
                  <a:gd name="T6" fmla="*/ 2 w 47"/>
                  <a:gd name="T7" fmla="*/ 0 h 49"/>
                  <a:gd name="T8" fmla="*/ 2 w 47"/>
                  <a:gd name="T9" fmla="*/ 0 h 49"/>
                  <a:gd name="T10" fmla="*/ 2 w 47"/>
                  <a:gd name="T11" fmla="*/ 1 h 49"/>
                  <a:gd name="T12" fmla="*/ 2 w 47"/>
                  <a:gd name="T13" fmla="*/ 1 h 49"/>
                  <a:gd name="T14" fmla="*/ 1 w 47"/>
                  <a:gd name="T15" fmla="*/ 1 h 49"/>
                  <a:gd name="T16" fmla="*/ 1 w 47"/>
                  <a:gd name="T17" fmla="*/ 1 h 49"/>
                  <a:gd name="T18" fmla="*/ 1 w 47"/>
                  <a:gd name="T19" fmla="*/ 1 h 49"/>
                  <a:gd name="T20" fmla="*/ 1 w 47"/>
                  <a:gd name="T21" fmla="*/ 1 h 49"/>
                  <a:gd name="T22" fmla="*/ 1 w 47"/>
                  <a:gd name="T23" fmla="*/ 1 h 49"/>
                  <a:gd name="T24" fmla="*/ 0 w 47"/>
                  <a:gd name="T25" fmla="*/ 0 h 49"/>
                  <a:gd name="T26" fmla="*/ 1 w 47"/>
                  <a:gd name="T27" fmla="*/ 0 h 49"/>
                  <a:gd name="T28" fmla="*/ 1 w 47"/>
                  <a:gd name="T29" fmla="*/ 0 h 49"/>
                  <a:gd name="T30" fmla="*/ 1 w 47"/>
                  <a:gd name="T31" fmla="*/ 0 h 49"/>
                  <a:gd name="T32" fmla="*/ 1 w 4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9"/>
                  <a:gd name="T53" fmla="*/ 47 w 4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9">
                    <a:moveTo>
                      <a:pt x="23" y="0"/>
                    </a:moveTo>
                    <a:lnTo>
                      <a:pt x="32" y="3"/>
                    </a:lnTo>
                    <a:lnTo>
                      <a:pt x="40" y="7"/>
                    </a:lnTo>
                    <a:lnTo>
                      <a:pt x="45" y="15"/>
                    </a:lnTo>
                    <a:lnTo>
                      <a:pt x="47" y="25"/>
                    </a:lnTo>
                    <a:lnTo>
                      <a:pt x="45" y="34"/>
                    </a:lnTo>
                    <a:lnTo>
                      <a:pt x="40" y="42"/>
                    </a:lnTo>
                    <a:lnTo>
                      <a:pt x="32" y="46"/>
                    </a:lnTo>
                    <a:lnTo>
                      <a:pt x="23" y="49"/>
                    </a:lnTo>
                    <a:lnTo>
                      <a:pt x="14" y="46"/>
                    </a:lnTo>
                    <a:lnTo>
                      <a:pt x="7" y="42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7" y="7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5" name="Freeform 222"/>
              <p:cNvSpPr>
                <a:spLocks/>
              </p:cNvSpPr>
              <p:nvPr/>
            </p:nvSpPr>
            <p:spPr bwMode="auto">
              <a:xfrm flipH="1">
                <a:off x="5136" y="2813"/>
                <a:ext cx="20" cy="19"/>
              </a:xfrm>
              <a:custGeom>
                <a:avLst/>
                <a:gdLst>
                  <a:gd name="T0" fmla="*/ 0 w 41"/>
                  <a:gd name="T1" fmla="*/ 0 h 40"/>
                  <a:gd name="T2" fmla="*/ 0 w 41"/>
                  <a:gd name="T3" fmla="*/ 0 h 40"/>
                  <a:gd name="T4" fmla="*/ 1 w 41"/>
                  <a:gd name="T5" fmla="*/ 0 h 40"/>
                  <a:gd name="T6" fmla="*/ 1 w 41"/>
                  <a:gd name="T7" fmla="*/ 0 h 40"/>
                  <a:gd name="T8" fmla="*/ 1 w 41"/>
                  <a:gd name="T9" fmla="*/ 0 h 40"/>
                  <a:gd name="T10" fmla="*/ 1 w 41"/>
                  <a:gd name="T11" fmla="*/ 0 h 40"/>
                  <a:gd name="T12" fmla="*/ 1 w 41"/>
                  <a:gd name="T13" fmla="*/ 1 h 40"/>
                  <a:gd name="T14" fmla="*/ 0 w 41"/>
                  <a:gd name="T15" fmla="*/ 1 h 40"/>
                  <a:gd name="T16" fmla="*/ 0 w 41"/>
                  <a:gd name="T17" fmla="*/ 1 h 40"/>
                  <a:gd name="T18" fmla="*/ 0 w 41"/>
                  <a:gd name="T19" fmla="*/ 1 h 40"/>
                  <a:gd name="T20" fmla="*/ 0 w 41"/>
                  <a:gd name="T21" fmla="*/ 1 h 40"/>
                  <a:gd name="T22" fmla="*/ 0 w 41"/>
                  <a:gd name="T23" fmla="*/ 0 h 40"/>
                  <a:gd name="T24" fmla="*/ 0 w 41"/>
                  <a:gd name="T25" fmla="*/ 0 h 40"/>
                  <a:gd name="T26" fmla="*/ 0 w 41"/>
                  <a:gd name="T27" fmla="*/ 0 h 40"/>
                  <a:gd name="T28" fmla="*/ 0 w 41"/>
                  <a:gd name="T29" fmla="*/ 0 h 40"/>
                  <a:gd name="T30" fmla="*/ 0 w 41"/>
                  <a:gd name="T31" fmla="*/ 0 h 40"/>
                  <a:gd name="T32" fmla="*/ 0 w 41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0"/>
                  <a:gd name="T53" fmla="*/ 41 w 41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0">
                    <a:moveTo>
                      <a:pt x="21" y="0"/>
                    </a:moveTo>
                    <a:lnTo>
                      <a:pt x="28" y="2"/>
                    </a:lnTo>
                    <a:lnTo>
                      <a:pt x="35" y="6"/>
                    </a:lnTo>
                    <a:lnTo>
                      <a:pt x="40" y="13"/>
                    </a:lnTo>
                    <a:lnTo>
                      <a:pt x="41" y="20"/>
                    </a:lnTo>
                    <a:lnTo>
                      <a:pt x="40" y="28"/>
                    </a:lnTo>
                    <a:lnTo>
                      <a:pt x="35" y="34"/>
                    </a:lnTo>
                    <a:lnTo>
                      <a:pt x="28" y="39"/>
                    </a:lnTo>
                    <a:lnTo>
                      <a:pt x="21" y="40"/>
                    </a:lnTo>
                    <a:lnTo>
                      <a:pt x="13" y="39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6" name="Freeform 223"/>
              <p:cNvSpPr>
                <a:spLocks/>
              </p:cNvSpPr>
              <p:nvPr/>
            </p:nvSpPr>
            <p:spPr bwMode="auto">
              <a:xfrm flipH="1">
                <a:off x="5134" y="2719"/>
                <a:ext cx="19" cy="19"/>
              </a:xfrm>
              <a:custGeom>
                <a:avLst/>
                <a:gdLst>
                  <a:gd name="T0" fmla="*/ 1 w 38"/>
                  <a:gd name="T1" fmla="*/ 0 h 38"/>
                  <a:gd name="T2" fmla="*/ 1 w 38"/>
                  <a:gd name="T3" fmla="*/ 1 h 38"/>
                  <a:gd name="T4" fmla="*/ 1 w 38"/>
                  <a:gd name="T5" fmla="*/ 1 h 38"/>
                  <a:gd name="T6" fmla="*/ 1 w 38"/>
                  <a:gd name="T7" fmla="*/ 1 h 38"/>
                  <a:gd name="T8" fmla="*/ 1 w 38"/>
                  <a:gd name="T9" fmla="*/ 1 h 38"/>
                  <a:gd name="T10" fmla="*/ 1 w 38"/>
                  <a:gd name="T11" fmla="*/ 1 h 38"/>
                  <a:gd name="T12" fmla="*/ 1 w 38"/>
                  <a:gd name="T13" fmla="*/ 1 h 38"/>
                  <a:gd name="T14" fmla="*/ 1 w 38"/>
                  <a:gd name="T15" fmla="*/ 1 h 38"/>
                  <a:gd name="T16" fmla="*/ 1 w 38"/>
                  <a:gd name="T17" fmla="*/ 1 h 38"/>
                  <a:gd name="T18" fmla="*/ 1 w 38"/>
                  <a:gd name="T19" fmla="*/ 1 h 38"/>
                  <a:gd name="T20" fmla="*/ 1 w 38"/>
                  <a:gd name="T21" fmla="*/ 1 h 38"/>
                  <a:gd name="T22" fmla="*/ 1 w 38"/>
                  <a:gd name="T23" fmla="*/ 1 h 38"/>
                  <a:gd name="T24" fmla="*/ 0 w 38"/>
                  <a:gd name="T25" fmla="*/ 1 h 38"/>
                  <a:gd name="T26" fmla="*/ 1 w 38"/>
                  <a:gd name="T27" fmla="*/ 1 h 38"/>
                  <a:gd name="T28" fmla="*/ 1 w 38"/>
                  <a:gd name="T29" fmla="*/ 1 h 38"/>
                  <a:gd name="T30" fmla="*/ 1 w 38"/>
                  <a:gd name="T31" fmla="*/ 1 h 38"/>
                  <a:gd name="T32" fmla="*/ 1 w 38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19" y="0"/>
                    </a:moveTo>
                    <a:lnTo>
                      <a:pt x="25" y="1"/>
                    </a:lnTo>
                    <a:lnTo>
                      <a:pt x="32" y="6"/>
                    </a:lnTo>
                    <a:lnTo>
                      <a:pt x="37" y="12"/>
                    </a:lnTo>
                    <a:lnTo>
                      <a:pt x="38" y="19"/>
                    </a:lnTo>
                    <a:lnTo>
                      <a:pt x="37" y="26"/>
                    </a:lnTo>
                    <a:lnTo>
                      <a:pt x="32" y="32"/>
                    </a:lnTo>
                    <a:lnTo>
                      <a:pt x="25" y="37"/>
                    </a:lnTo>
                    <a:lnTo>
                      <a:pt x="19" y="38"/>
                    </a:lnTo>
                    <a:lnTo>
                      <a:pt x="12" y="37"/>
                    </a:lnTo>
                    <a:lnTo>
                      <a:pt x="6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7" name="Freeform 224"/>
              <p:cNvSpPr>
                <a:spLocks/>
              </p:cNvSpPr>
              <p:nvPr/>
            </p:nvSpPr>
            <p:spPr bwMode="auto">
              <a:xfrm flipH="1">
                <a:off x="5139" y="2814"/>
                <a:ext cx="14" cy="15"/>
              </a:xfrm>
              <a:custGeom>
                <a:avLst/>
                <a:gdLst>
                  <a:gd name="T0" fmla="*/ 0 w 30"/>
                  <a:gd name="T1" fmla="*/ 0 h 31"/>
                  <a:gd name="T2" fmla="*/ 0 w 30"/>
                  <a:gd name="T3" fmla="*/ 0 h 31"/>
                  <a:gd name="T4" fmla="*/ 0 w 30"/>
                  <a:gd name="T5" fmla="*/ 0 h 31"/>
                  <a:gd name="T6" fmla="*/ 0 w 30"/>
                  <a:gd name="T7" fmla="*/ 0 h 31"/>
                  <a:gd name="T8" fmla="*/ 0 w 30"/>
                  <a:gd name="T9" fmla="*/ 0 h 31"/>
                  <a:gd name="T10" fmla="*/ 0 w 30"/>
                  <a:gd name="T11" fmla="*/ 0 h 31"/>
                  <a:gd name="T12" fmla="*/ 0 w 30"/>
                  <a:gd name="T13" fmla="*/ 0 h 31"/>
                  <a:gd name="T14" fmla="*/ 0 w 30"/>
                  <a:gd name="T15" fmla="*/ 0 h 31"/>
                  <a:gd name="T16" fmla="*/ 0 w 30"/>
                  <a:gd name="T17" fmla="*/ 0 h 31"/>
                  <a:gd name="T18" fmla="*/ 0 w 30"/>
                  <a:gd name="T19" fmla="*/ 0 h 31"/>
                  <a:gd name="T20" fmla="*/ 0 w 30"/>
                  <a:gd name="T21" fmla="*/ 0 h 31"/>
                  <a:gd name="T22" fmla="*/ 0 w 30"/>
                  <a:gd name="T23" fmla="*/ 0 h 31"/>
                  <a:gd name="T24" fmla="*/ 0 w 30"/>
                  <a:gd name="T25" fmla="*/ 0 h 31"/>
                  <a:gd name="T26" fmla="*/ 0 w 30"/>
                  <a:gd name="T27" fmla="*/ 0 h 31"/>
                  <a:gd name="T28" fmla="*/ 0 w 30"/>
                  <a:gd name="T29" fmla="*/ 0 h 31"/>
                  <a:gd name="T30" fmla="*/ 0 w 30"/>
                  <a:gd name="T31" fmla="*/ 0 h 31"/>
                  <a:gd name="T32" fmla="*/ 0 w 3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1"/>
                  <a:gd name="T53" fmla="*/ 30 w 30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1">
                    <a:moveTo>
                      <a:pt x="15" y="0"/>
                    </a:moveTo>
                    <a:lnTo>
                      <a:pt x="21" y="1"/>
                    </a:lnTo>
                    <a:lnTo>
                      <a:pt x="25" y="4"/>
                    </a:lnTo>
                    <a:lnTo>
                      <a:pt x="29" y="9"/>
                    </a:lnTo>
                    <a:lnTo>
                      <a:pt x="30" y="16"/>
                    </a:lnTo>
                    <a:lnTo>
                      <a:pt x="29" y="22"/>
                    </a:lnTo>
                    <a:lnTo>
                      <a:pt x="25" y="26"/>
                    </a:lnTo>
                    <a:lnTo>
                      <a:pt x="21" y="30"/>
                    </a:lnTo>
                    <a:lnTo>
                      <a:pt x="15" y="31"/>
                    </a:lnTo>
                    <a:lnTo>
                      <a:pt x="9" y="30"/>
                    </a:lnTo>
                    <a:lnTo>
                      <a:pt x="5" y="26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8" name="Freeform 225"/>
              <p:cNvSpPr>
                <a:spLocks/>
              </p:cNvSpPr>
              <p:nvPr/>
            </p:nvSpPr>
            <p:spPr bwMode="auto">
              <a:xfrm flipH="1">
                <a:off x="5142" y="2721"/>
                <a:ext cx="12" cy="12"/>
              </a:xfrm>
              <a:custGeom>
                <a:avLst/>
                <a:gdLst>
                  <a:gd name="T0" fmla="*/ 1 w 24"/>
                  <a:gd name="T1" fmla="*/ 0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1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1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0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3" y="0"/>
                    </a:moveTo>
                    <a:lnTo>
                      <a:pt x="17" y="1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4" y="13"/>
                    </a:lnTo>
                    <a:lnTo>
                      <a:pt x="23" y="18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4"/>
                    </a:lnTo>
                    <a:lnTo>
                      <a:pt x="8" y="23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8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9" name="Freeform 226"/>
              <p:cNvSpPr>
                <a:spLocks/>
              </p:cNvSpPr>
              <p:nvPr/>
            </p:nvSpPr>
            <p:spPr bwMode="auto">
              <a:xfrm flipH="1">
                <a:off x="5145" y="2816"/>
                <a:ext cx="10" cy="9"/>
              </a:xfrm>
              <a:custGeom>
                <a:avLst/>
                <a:gdLst>
                  <a:gd name="T0" fmla="*/ 1 w 19"/>
                  <a:gd name="T1" fmla="*/ 0 h 20"/>
                  <a:gd name="T2" fmla="*/ 1 w 19"/>
                  <a:gd name="T3" fmla="*/ 0 h 20"/>
                  <a:gd name="T4" fmla="*/ 1 w 19"/>
                  <a:gd name="T5" fmla="*/ 0 h 20"/>
                  <a:gd name="T6" fmla="*/ 1 w 19"/>
                  <a:gd name="T7" fmla="*/ 0 h 20"/>
                  <a:gd name="T8" fmla="*/ 1 w 19"/>
                  <a:gd name="T9" fmla="*/ 0 h 20"/>
                  <a:gd name="T10" fmla="*/ 1 w 19"/>
                  <a:gd name="T11" fmla="*/ 0 h 20"/>
                  <a:gd name="T12" fmla="*/ 1 w 19"/>
                  <a:gd name="T13" fmla="*/ 0 h 20"/>
                  <a:gd name="T14" fmla="*/ 1 w 19"/>
                  <a:gd name="T15" fmla="*/ 0 h 20"/>
                  <a:gd name="T16" fmla="*/ 1 w 19"/>
                  <a:gd name="T17" fmla="*/ 0 h 20"/>
                  <a:gd name="T18" fmla="*/ 1 w 19"/>
                  <a:gd name="T19" fmla="*/ 0 h 20"/>
                  <a:gd name="T20" fmla="*/ 1 w 19"/>
                  <a:gd name="T21" fmla="*/ 0 h 20"/>
                  <a:gd name="T22" fmla="*/ 1 w 19"/>
                  <a:gd name="T23" fmla="*/ 0 h 20"/>
                  <a:gd name="T24" fmla="*/ 0 w 19"/>
                  <a:gd name="T25" fmla="*/ 0 h 20"/>
                  <a:gd name="T26" fmla="*/ 1 w 19"/>
                  <a:gd name="T27" fmla="*/ 0 h 20"/>
                  <a:gd name="T28" fmla="*/ 1 w 19"/>
                  <a:gd name="T29" fmla="*/ 0 h 20"/>
                  <a:gd name="T30" fmla="*/ 1 w 19"/>
                  <a:gd name="T31" fmla="*/ 0 h 20"/>
                  <a:gd name="T32" fmla="*/ 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0" y="0"/>
                    </a:moveTo>
                    <a:lnTo>
                      <a:pt x="14" y="1"/>
                    </a:lnTo>
                    <a:lnTo>
                      <a:pt x="17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4"/>
                    </a:lnTo>
                    <a:lnTo>
                      <a:pt x="17" y="16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0" name="Freeform 227"/>
              <p:cNvSpPr>
                <a:spLocks/>
              </p:cNvSpPr>
              <p:nvPr/>
            </p:nvSpPr>
            <p:spPr bwMode="auto">
              <a:xfrm flipH="1">
                <a:off x="5060" y="2744"/>
                <a:ext cx="9" cy="205"/>
              </a:xfrm>
              <a:custGeom>
                <a:avLst/>
                <a:gdLst>
                  <a:gd name="T0" fmla="*/ 0 w 20"/>
                  <a:gd name="T1" fmla="*/ 0 h 412"/>
                  <a:gd name="T2" fmla="*/ 0 w 20"/>
                  <a:gd name="T3" fmla="*/ 11 h 412"/>
                  <a:gd name="T4" fmla="*/ 0 w 20"/>
                  <a:gd name="T5" fmla="*/ 12 h 412"/>
                  <a:gd name="T6" fmla="*/ 0 w 20"/>
                  <a:gd name="T7" fmla="*/ 0 h 412"/>
                  <a:gd name="T8" fmla="*/ 0 w 20"/>
                  <a:gd name="T9" fmla="*/ 0 h 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2"/>
                  <a:gd name="T17" fmla="*/ 20 w 20"/>
                  <a:gd name="T18" fmla="*/ 412 h 4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2">
                    <a:moveTo>
                      <a:pt x="0" y="12"/>
                    </a:moveTo>
                    <a:lnTo>
                      <a:pt x="0" y="384"/>
                    </a:lnTo>
                    <a:lnTo>
                      <a:pt x="20" y="412"/>
                    </a:lnTo>
                    <a:lnTo>
                      <a:pt x="2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1" name="Freeform 228"/>
              <p:cNvSpPr>
                <a:spLocks/>
              </p:cNvSpPr>
              <p:nvPr/>
            </p:nvSpPr>
            <p:spPr bwMode="auto">
              <a:xfrm flipH="1">
                <a:off x="5045" y="2408"/>
                <a:ext cx="161" cy="30"/>
              </a:xfrm>
              <a:custGeom>
                <a:avLst/>
                <a:gdLst>
                  <a:gd name="T0" fmla="*/ 0 w 324"/>
                  <a:gd name="T1" fmla="*/ 1 h 59"/>
                  <a:gd name="T2" fmla="*/ 0 w 324"/>
                  <a:gd name="T3" fmla="*/ 2 h 59"/>
                  <a:gd name="T4" fmla="*/ 10 w 324"/>
                  <a:gd name="T5" fmla="*/ 2 h 59"/>
                  <a:gd name="T6" fmla="*/ 10 w 324"/>
                  <a:gd name="T7" fmla="*/ 0 h 59"/>
                  <a:gd name="T8" fmla="*/ 0 w 324"/>
                  <a:gd name="T9" fmla="*/ 1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59"/>
                  <a:gd name="T17" fmla="*/ 324 w 32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59">
                    <a:moveTo>
                      <a:pt x="0" y="11"/>
                    </a:moveTo>
                    <a:lnTo>
                      <a:pt x="0" y="59"/>
                    </a:lnTo>
                    <a:lnTo>
                      <a:pt x="324" y="51"/>
                    </a:lnTo>
                    <a:lnTo>
                      <a:pt x="32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2" name="Freeform 229"/>
              <p:cNvSpPr>
                <a:spLocks/>
              </p:cNvSpPr>
              <p:nvPr/>
            </p:nvSpPr>
            <p:spPr bwMode="auto">
              <a:xfrm flipH="1">
                <a:off x="5049" y="2412"/>
                <a:ext cx="152" cy="19"/>
              </a:xfrm>
              <a:custGeom>
                <a:avLst/>
                <a:gdLst>
                  <a:gd name="T0" fmla="*/ 0 w 306"/>
                  <a:gd name="T1" fmla="*/ 1 h 37"/>
                  <a:gd name="T2" fmla="*/ 0 w 306"/>
                  <a:gd name="T3" fmla="*/ 2 h 37"/>
                  <a:gd name="T4" fmla="*/ 9 w 306"/>
                  <a:gd name="T5" fmla="*/ 1 h 37"/>
                  <a:gd name="T6" fmla="*/ 9 w 306"/>
                  <a:gd name="T7" fmla="*/ 0 h 37"/>
                  <a:gd name="T8" fmla="*/ 0 w 306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37"/>
                  <a:gd name="T17" fmla="*/ 306 w 30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37">
                    <a:moveTo>
                      <a:pt x="0" y="7"/>
                    </a:moveTo>
                    <a:lnTo>
                      <a:pt x="0" y="37"/>
                    </a:lnTo>
                    <a:lnTo>
                      <a:pt x="306" y="29"/>
                    </a:lnTo>
                    <a:lnTo>
                      <a:pt x="30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3" name="Freeform 230"/>
              <p:cNvSpPr>
                <a:spLocks/>
              </p:cNvSpPr>
              <p:nvPr/>
            </p:nvSpPr>
            <p:spPr bwMode="auto">
              <a:xfrm flipH="1">
                <a:off x="5042" y="2453"/>
                <a:ext cx="173" cy="9"/>
              </a:xfrm>
              <a:custGeom>
                <a:avLst/>
                <a:gdLst>
                  <a:gd name="T0" fmla="*/ 1 w 345"/>
                  <a:gd name="T1" fmla="*/ 0 h 20"/>
                  <a:gd name="T2" fmla="*/ 11 w 345"/>
                  <a:gd name="T3" fmla="*/ 0 h 20"/>
                  <a:gd name="T4" fmla="*/ 11 w 345"/>
                  <a:gd name="T5" fmla="*/ 0 h 20"/>
                  <a:gd name="T6" fmla="*/ 0 w 345"/>
                  <a:gd name="T7" fmla="*/ 0 h 20"/>
                  <a:gd name="T8" fmla="*/ 1 w 34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20"/>
                  <a:gd name="T17" fmla="*/ 345 w 34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20">
                    <a:moveTo>
                      <a:pt x="3" y="8"/>
                    </a:moveTo>
                    <a:lnTo>
                      <a:pt x="345" y="0"/>
                    </a:lnTo>
                    <a:lnTo>
                      <a:pt x="345" y="8"/>
                    </a:lnTo>
                    <a:lnTo>
                      <a:pt x="0" y="2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4" name="Freeform 231"/>
              <p:cNvSpPr>
                <a:spLocks/>
              </p:cNvSpPr>
              <p:nvPr/>
            </p:nvSpPr>
            <p:spPr bwMode="auto">
              <a:xfrm flipH="1">
                <a:off x="5042" y="2515"/>
                <a:ext cx="173" cy="10"/>
              </a:xfrm>
              <a:custGeom>
                <a:avLst/>
                <a:gdLst>
                  <a:gd name="T0" fmla="*/ 1 w 345"/>
                  <a:gd name="T1" fmla="*/ 1 h 19"/>
                  <a:gd name="T2" fmla="*/ 11 w 345"/>
                  <a:gd name="T3" fmla="*/ 0 h 19"/>
                  <a:gd name="T4" fmla="*/ 11 w 345"/>
                  <a:gd name="T5" fmla="*/ 1 h 19"/>
                  <a:gd name="T6" fmla="*/ 0 w 345"/>
                  <a:gd name="T7" fmla="*/ 1 h 19"/>
                  <a:gd name="T8" fmla="*/ 1 w 345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9"/>
                  <a:gd name="T17" fmla="*/ 345 w 34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9">
                    <a:moveTo>
                      <a:pt x="3" y="8"/>
                    </a:moveTo>
                    <a:lnTo>
                      <a:pt x="345" y="0"/>
                    </a:lnTo>
                    <a:lnTo>
                      <a:pt x="345" y="8"/>
                    </a:lnTo>
                    <a:lnTo>
                      <a:pt x="0" y="19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5" name="Freeform 232"/>
              <p:cNvSpPr>
                <a:spLocks/>
              </p:cNvSpPr>
              <p:nvPr/>
            </p:nvSpPr>
            <p:spPr bwMode="auto">
              <a:xfrm flipH="1">
                <a:off x="5042" y="2563"/>
                <a:ext cx="173" cy="10"/>
              </a:xfrm>
              <a:custGeom>
                <a:avLst/>
                <a:gdLst>
                  <a:gd name="T0" fmla="*/ 1 w 345"/>
                  <a:gd name="T1" fmla="*/ 1 h 20"/>
                  <a:gd name="T2" fmla="*/ 11 w 345"/>
                  <a:gd name="T3" fmla="*/ 0 h 20"/>
                  <a:gd name="T4" fmla="*/ 11 w 345"/>
                  <a:gd name="T5" fmla="*/ 1 h 20"/>
                  <a:gd name="T6" fmla="*/ 0 w 345"/>
                  <a:gd name="T7" fmla="*/ 1 h 20"/>
                  <a:gd name="T8" fmla="*/ 1 w 345"/>
                  <a:gd name="T9" fmla="*/ 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20"/>
                  <a:gd name="T17" fmla="*/ 345 w 34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20">
                    <a:moveTo>
                      <a:pt x="3" y="8"/>
                    </a:moveTo>
                    <a:lnTo>
                      <a:pt x="345" y="0"/>
                    </a:lnTo>
                    <a:lnTo>
                      <a:pt x="345" y="8"/>
                    </a:lnTo>
                    <a:lnTo>
                      <a:pt x="0" y="2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6" name="Freeform 233"/>
              <p:cNvSpPr>
                <a:spLocks/>
              </p:cNvSpPr>
              <p:nvPr/>
            </p:nvSpPr>
            <p:spPr bwMode="auto">
              <a:xfrm flipH="1">
                <a:off x="5042" y="2614"/>
                <a:ext cx="173" cy="10"/>
              </a:xfrm>
              <a:custGeom>
                <a:avLst/>
                <a:gdLst>
                  <a:gd name="T0" fmla="*/ 1 w 345"/>
                  <a:gd name="T1" fmla="*/ 1 h 19"/>
                  <a:gd name="T2" fmla="*/ 11 w 345"/>
                  <a:gd name="T3" fmla="*/ 0 h 19"/>
                  <a:gd name="T4" fmla="*/ 11 w 345"/>
                  <a:gd name="T5" fmla="*/ 1 h 19"/>
                  <a:gd name="T6" fmla="*/ 0 w 345"/>
                  <a:gd name="T7" fmla="*/ 1 h 19"/>
                  <a:gd name="T8" fmla="*/ 1 w 345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"/>
                  <a:gd name="T16" fmla="*/ 0 h 19"/>
                  <a:gd name="T17" fmla="*/ 345 w 34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" h="19">
                    <a:moveTo>
                      <a:pt x="3" y="8"/>
                    </a:moveTo>
                    <a:lnTo>
                      <a:pt x="345" y="0"/>
                    </a:lnTo>
                    <a:lnTo>
                      <a:pt x="345" y="8"/>
                    </a:lnTo>
                    <a:lnTo>
                      <a:pt x="0" y="19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7" name="Freeform 234"/>
              <p:cNvSpPr>
                <a:spLocks/>
              </p:cNvSpPr>
              <p:nvPr/>
            </p:nvSpPr>
            <p:spPr bwMode="auto">
              <a:xfrm flipH="1">
                <a:off x="5188" y="2439"/>
                <a:ext cx="12" cy="15"/>
              </a:xfrm>
              <a:custGeom>
                <a:avLst/>
                <a:gdLst>
                  <a:gd name="T0" fmla="*/ 1 w 23"/>
                  <a:gd name="T1" fmla="*/ 0 h 30"/>
                  <a:gd name="T2" fmla="*/ 1 w 23"/>
                  <a:gd name="T3" fmla="*/ 1 h 30"/>
                  <a:gd name="T4" fmla="*/ 1 w 23"/>
                  <a:gd name="T5" fmla="*/ 1 h 30"/>
                  <a:gd name="T6" fmla="*/ 1 w 23"/>
                  <a:gd name="T7" fmla="*/ 1 h 30"/>
                  <a:gd name="T8" fmla="*/ 1 w 23"/>
                  <a:gd name="T9" fmla="*/ 1 h 30"/>
                  <a:gd name="T10" fmla="*/ 1 w 23"/>
                  <a:gd name="T11" fmla="*/ 1 h 30"/>
                  <a:gd name="T12" fmla="*/ 1 w 23"/>
                  <a:gd name="T13" fmla="*/ 1 h 30"/>
                  <a:gd name="T14" fmla="*/ 1 w 23"/>
                  <a:gd name="T15" fmla="*/ 1 h 30"/>
                  <a:gd name="T16" fmla="*/ 1 w 23"/>
                  <a:gd name="T17" fmla="*/ 1 h 30"/>
                  <a:gd name="T18" fmla="*/ 1 w 23"/>
                  <a:gd name="T19" fmla="*/ 1 h 30"/>
                  <a:gd name="T20" fmla="*/ 1 w 23"/>
                  <a:gd name="T21" fmla="*/ 1 h 30"/>
                  <a:gd name="T22" fmla="*/ 1 w 23"/>
                  <a:gd name="T23" fmla="*/ 1 h 30"/>
                  <a:gd name="T24" fmla="*/ 0 w 23"/>
                  <a:gd name="T25" fmla="*/ 1 h 30"/>
                  <a:gd name="T26" fmla="*/ 1 w 23"/>
                  <a:gd name="T27" fmla="*/ 1 h 30"/>
                  <a:gd name="T28" fmla="*/ 1 w 23"/>
                  <a:gd name="T29" fmla="*/ 1 h 30"/>
                  <a:gd name="T30" fmla="*/ 1 w 23"/>
                  <a:gd name="T31" fmla="*/ 1 h 30"/>
                  <a:gd name="T32" fmla="*/ 1 w 23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0"/>
                  <a:gd name="T53" fmla="*/ 23 w 23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0">
                    <a:moveTo>
                      <a:pt x="11" y="0"/>
                    </a:moveTo>
                    <a:lnTo>
                      <a:pt x="16" y="2"/>
                    </a:lnTo>
                    <a:lnTo>
                      <a:pt x="19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2" y="21"/>
                    </a:lnTo>
                    <a:lnTo>
                      <a:pt x="19" y="26"/>
                    </a:lnTo>
                    <a:lnTo>
                      <a:pt x="16" y="29"/>
                    </a:lnTo>
                    <a:lnTo>
                      <a:pt x="11" y="30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8" name="Freeform 235"/>
              <p:cNvSpPr>
                <a:spLocks/>
              </p:cNvSpPr>
              <p:nvPr/>
            </p:nvSpPr>
            <p:spPr bwMode="auto">
              <a:xfrm flipH="1">
                <a:off x="5165" y="2439"/>
                <a:ext cx="12" cy="15"/>
              </a:xfrm>
              <a:custGeom>
                <a:avLst/>
                <a:gdLst>
                  <a:gd name="T0" fmla="*/ 1 w 23"/>
                  <a:gd name="T1" fmla="*/ 0 h 30"/>
                  <a:gd name="T2" fmla="*/ 1 w 23"/>
                  <a:gd name="T3" fmla="*/ 1 h 30"/>
                  <a:gd name="T4" fmla="*/ 1 w 23"/>
                  <a:gd name="T5" fmla="*/ 1 h 30"/>
                  <a:gd name="T6" fmla="*/ 1 w 23"/>
                  <a:gd name="T7" fmla="*/ 1 h 30"/>
                  <a:gd name="T8" fmla="*/ 1 w 23"/>
                  <a:gd name="T9" fmla="*/ 1 h 30"/>
                  <a:gd name="T10" fmla="*/ 1 w 23"/>
                  <a:gd name="T11" fmla="*/ 1 h 30"/>
                  <a:gd name="T12" fmla="*/ 1 w 23"/>
                  <a:gd name="T13" fmla="*/ 1 h 30"/>
                  <a:gd name="T14" fmla="*/ 1 w 23"/>
                  <a:gd name="T15" fmla="*/ 1 h 30"/>
                  <a:gd name="T16" fmla="*/ 1 w 23"/>
                  <a:gd name="T17" fmla="*/ 1 h 30"/>
                  <a:gd name="T18" fmla="*/ 1 w 23"/>
                  <a:gd name="T19" fmla="*/ 1 h 30"/>
                  <a:gd name="T20" fmla="*/ 1 w 23"/>
                  <a:gd name="T21" fmla="*/ 1 h 30"/>
                  <a:gd name="T22" fmla="*/ 1 w 23"/>
                  <a:gd name="T23" fmla="*/ 1 h 30"/>
                  <a:gd name="T24" fmla="*/ 0 w 23"/>
                  <a:gd name="T25" fmla="*/ 1 h 30"/>
                  <a:gd name="T26" fmla="*/ 1 w 23"/>
                  <a:gd name="T27" fmla="*/ 1 h 30"/>
                  <a:gd name="T28" fmla="*/ 1 w 23"/>
                  <a:gd name="T29" fmla="*/ 1 h 30"/>
                  <a:gd name="T30" fmla="*/ 1 w 23"/>
                  <a:gd name="T31" fmla="*/ 1 h 30"/>
                  <a:gd name="T32" fmla="*/ 1 w 23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0"/>
                  <a:gd name="T53" fmla="*/ 23 w 23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0">
                    <a:moveTo>
                      <a:pt x="11" y="0"/>
                    </a:moveTo>
                    <a:lnTo>
                      <a:pt x="16" y="2"/>
                    </a:lnTo>
                    <a:lnTo>
                      <a:pt x="20" y="5"/>
                    </a:lnTo>
                    <a:lnTo>
                      <a:pt x="22" y="10"/>
                    </a:lnTo>
                    <a:lnTo>
                      <a:pt x="23" y="15"/>
                    </a:lnTo>
                    <a:lnTo>
                      <a:pt x="22" y="21"/>
                    </a:lnTo>
                    <a:lnTo>
                      <a:pt x="20" y="26"/>
                    </a:lnTo>
                    <a:lnTo>
                      <a:pt x="16" y="29"/>
                    </a:lnTo>
                    <a:lnTo>
                      <a:pt x="11" y="30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9" name="Freeform 236"/>
              <p:cNvSpPr>
                <a:spLocks/>
              </p:cNvSpPr>
              <p:nvPr/>
            </p:nvSpPr>
            <p:spPr bwMode="auto">
              <a:xfrm flipH="1">
                <a:off x="5050" y="2436"/>
                <a:ext cx="11" cy="15"/>
              </a:xfrm>
              <a:custGeom>
                <a:avLst/>
                <a:gdLst>
                  <a:gd name="T0" fmla="*/ 0 w 23"/>
                  <a:gd name="T1" fmla="*/ 0 h 30"/>
                  <a:gd name="T2" fmla="*/ 0 w 23"/>
                  <a:gd name="T3" fmla="*/ 1 h 30"/>
                  <a:gd name="T4" fmla="*/ 0 w 23"/>
                  <a:gd name="T5" fmla="*/ 1 h 30"/>
                  <a:gd name="T6" fmla="*/ 0 w 23"/>
                  <a:gd name="T7" fmla="*/ 1 h 30"/>
                  <a:gd name="T8" fmla="*/ 0 w 23"/>
                  <a:gd name="T9" fmla="*/ 1 h 30"/>
                  <a:gd name="T10" fmla="*/ 0 w 23"/>
                  <a:gd name="T11" fmla="*/ 1 h 30"/>
                  <a:gd name="T12" fmla="*/ 0 w 23"/>
                  <a:gd name="T13" fmla="*/ 1 h 30"/>
                  <a:gd name="T14" fmla="*/ 0 w 23"/>
                  <a:gd name="T15" fmla="*/ 1 h 30"/>
                  <a:gd name="T16" fmla="*/ 0 w 23"/>
                  <a:gd name="T17" fmla="*/ 1 h 30"/>
                  <a:gd name="T18" fmla="*/ 0 w 23"/>
                  <a:gd name="T19" fmla="*/ 1 h 30"/>
                  <a:gd name="T20" fmla="*/ 0 w 23"/>
                  <a:gd name="T21" fmla="*/ 1 h 30"/>
                  <a:gd name="T22" fmla="*/ 0 w 23"/>
                  <a:gd name="T23" fmla="*/ 1 h 30"/>
                  <a:gd name="T24" fmla="*/ 0 w 23"/>
                  <a:gd name="T25" fmla="*/ 1 h 30"/>
                  <a:gd name="T26" fmla="*/ 0 w 23"/>
                  <a:gd name="T27" fmla="*/ 1 h 30"/>
                  <a:gd name="T28" fmla="*/ 0 w 23"/>
                  <a:gd name="T29" fmla="*/ 1 h 30"/>
                  <a:gd name="T30" fmla="*/ 0 w 23"/>
                  <a:gd name="T31" fmla="*/ 1 h 30"/>
                  <a:gd name="T32" fmla="*/ 0 w 23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0"/>
                  <a:gd name="T53" fmla="*/ 23 w 23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0">
                    <a:moveTo>
                      <a:pt x="12" y="0"/>
                    </a:moveTo>
                    <a:lnTo>
                      <a:pt x="16" y="1"/>
                    </a:lnTo>
                    <a:lnTo>
                      <a:pt x="20" y="4"/>
                    </a:lnTo>
                    <a:lnTo>
                      <a:pt x="22" y="9"/>
                    </a:lnTo>
                    <a:lnTo>
                      <a:pt x="23" y="15"/>
                    </a:lnTo>
                    <a:lnTo>
                      <a:pt x="22" y="21"/>
                    </a:lnTo>
                    <a:lnTo>
                      <a:pt x="20" y="25"/>
                    </a:lnTo>
                    <a:lnTo>
                      <a:pt x="16" y="29"/>
                    </a:lnTo>
                    <a:lnTo>
                      <a:pt x="12" y="30"/>
                    </a:lnTo>
                    <a:lnTo>
                      <a:pt x="7" y="29"/>
                    </a:lnTo>
                    <a:lnTo>
                      <a:pt x="4" y="25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0" name="Freeform 237"/>
              <p:cNvSpPr>
                <a:spLocks/>
              </p:cNvSpPr>
              <p:nvPr/>
            </p:nvSpPr>
            <p:spPr bwMode="auto">
              <a:xfrm flipH="1">
                <a:off x="5080" y="2438"/>
                <a:ext cx="20" cy="11"/>
              </a:xfrm>
              <a:custGeom>
                <a:avLst/>
                <a:gdLst>
                  <a:gd name="T0" fmla="*/ 1 w 39"/>
                  <a:gd name="T1" fmla="*/ 0 h 22"/>
                  <a:gd name="T2" fmla="*/ 1 w 39"/>
                  <a:gd name="T3" fmla="*/ 1 h 22"/>
                  <a:gd name="T4" fmla="*/ 2 w 39"/>
                  <a:gd name="T5" fmla="*/ 1 h 22"/>
                  <a:gd name="T6" fmla="*/ 2 w 39"/>
                  <a:gd name="T7" fmla="*/ 1 h 22"/>
                  <a:gd name="T8" fmla="*/ 2 w 39"/>
                  <a:gd name="T9" fmla="*/ 1 h 22"/>
                  <a:gd name="T10" fmla="*/ 2 w 39"/>
                  <a:gd name="T11" fmla="*/ 1 h 22"/>
                  <a:gd name="T12" fmla="*/ 2 w 39"/>
                  <a:gd name="T13" fmla="*/ 1 h 22"/>
                  <a:gd name="T14" fmla="*/ 1 w 39"/>
                  <a:gd name="T15" fmla="*/ 1 h 22"/>
                  <a:gd name="T16" fmla="*/ 1 w 39"/>
                  <a:gd name="T17" fmla="*/ 1 h 22"/>
                  <a:gd name="T18" fmla="*/ 1 w 39"/>
                  <a:gd name="T19" fmla="*/ 1 h 22"/>
                  <a:gd name="T20" fmla="*/ 1 w 39"/>
                  <a:gd name="T21" fmla="*/ 1 h 22"/>
                  <a:gd name="T22" fmla="*/ 1 w 39"/>
                  <a:gd name="T23" fmla="*/ 1 h 22"/>
                  <a:gd name="T24" fmla="*/ 0 w 39"/>
                  <a:gd name="T25" fmla="*/ 1 h 22"/>
                  <a:gd name="T26" fmla="*/ 1 w 39"/>
                  <a:gd name="T27" fmla="*/ 1 h 22"/>
                  <a:gd name="T28" fmla="*/ 1 w 39"/>
                  <a:gd name="T29" fmla="*/ 1 h 22"/>
                  <a:gd name="T30" fmla="*/ 1 w 39"/>
                  <a:gd name="T31" fmla="*/ 1 h 22"/>
                  <a:gd name="T32" fmla="*/ 1 w 39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2"/>
                  <a:gd name="T53" fmla="*/ 39 w 3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2">
                    <a:moveTo>
                      <a:pt x="21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39" y="11"/>
                    </a:lnTo>
                    <a:lnTo>
                      <a:pt x="38" y="15"/>
                    </a:lnTo>
                    <a:lnTo>
                      <a:pt x="34" y="19"/>
                    </a:lnTo>
                    <a:lnTo>
                      <a:pt x="28" y="21"/>
                    </a:lnTo>
                    <a:lnTo>
                      <a:pt x="21" y="22"/>
                    </a:lnTo>
                    <a:lnTo>
                      <a:pt x="13" y="21"/>
                    </a:lnTo>
                    <a:lnTo>
                      <a:pt x="6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6" y="4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1" name="Freeform 238"/>
              <p:cNvSpPr>
                <a:spLocks/>
              </p:cNvSpPr>
              <p:nvPr/>
            </p:nvSpPr>
            <p:spPr bwMode="auto">
              <a:xfrm flipH="1">
                <a:off x="5189" y="2440"/>
                <a:ext cx="9" cy="13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1 h 25"/>
                  <a:gd name="T4" fmla="*/ 0 w 19"/>
                  <a:gd name="T5" fmla="*/ 1 h 25"/>
                  <a:gd name="T6" fmla="*/ 0 w 19"/>
                  <a:gd name="T7" fmla="*/ 1 h 25"/>
                  <a:gd name="T8" fmla="*/ 0 w 19"/>
                  <a:gd name="T9" fmla="*/ 1 h 25"/>
                  <a:gd name="T10" fmla="*/ 0 w 19"/>
                  <a:gd name="T11" fmla="*/ 1 h 25"/>
                  <a:gd name="T12" fmla="*/ 0 w 19"/>
                  <a:gd name="T13" fmla="*/ 1 h 25"/>
                  <a:gd name="T14" fmla="*/ 0 w 19"/>
                  <a:gd name="T15" fmla="*/ 1 h 25"/>
                  <a:gd name="T16" fmla="*/ 0 w 19"/>
                  <a:gd name="T17" fmla="*/ 1 h 25"/>
                  <a:gd name="T18" fmla="*/ 0 w 19"/>
                  <a:gd name="T19" fmla="*/ 1 h 25"/>
                  <a:gd name="T20" fmla="*/ 0 w 19"/>
                  <a:gd name="T21" fmla="*/ 1 h 25"/>
                  <a:gd name="T22" fmla="*/ 0 w 19"/>
                  <a:gd name="T23" fmla="*/ 1 h 25"/>
                  <a:gd name="T24" fmla="*/ 0 w 19"/>
                  <a:gd name="T25" fmla="*/ 1 h 25"/>
                  <a:gd name="T26" fmla="*/ 0 w 19"/>
                  <a:gd name="T27" fmla="*/ 1 h 25"/>
                  <a:gd name="T28" fmla="*/ 0 w 19"/>
                  <a:gd name="T29" fmla="*/ 1 h 25"/>
                  <a:gd name="T30" fmla="*/ 0 w 19"/>
                  <a:gd name="T31" fmla="*/ 1 h 25"/>
                  <a:gd name="T32" fmla="*/ 0 w 19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5"/>
                  <a:gd name="T53" fmla="*/ 19 w 19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5">
                    <a:moveTo>
                      <a:pt x="9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17" y="8"/>
                    </a:lnTo>
                    <a:lnTo>
                      <a:pt x="19" y="12"/>
                    </a:lnTo>
                    <a:lnTo>
                      <a:pt x="17" y="17"/>
                    </a:lnTo>
                    <a:lnTo>
                      <a:pt x="16" y="22"/>
                    </a:lnTo>
                    <a:lnTo>
                      <a:pt x="13" y="24"/>
                    </a:lnTo>
                    <a:lnTo>
                      <a:pt x="9" y="25"/>
                    </a:lnTo>
                    <a:lnTo>
                      <a:pt x="6" y="24"/>
                    </a:lnTo>
                    <a:lnTo>
                      <a:pt x="2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3"/>
                    </a:lnTo>
                    <a:lnTo>
                      <a:pt x="6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2" name="Freeform 239"/>
              <p:cNvSpPr>
                <a:spLocks/>
              </p:cNvSpPr>
              <p:nvPr/>
            </p:nvSpPr>
            <p:spPr bwMode="auto">
              <a:xfrm flipH="1">
                <a:off x="5166" y="2440"/>
                <a:ext cx="10" cy="13"/>
              </a:xfrm>
              <a:custGeom>
                <a:avLst/>
                <a:gdLst>
                  <a:gd name="T0" fmla="*/ 1 w 20"/>
                  <a:gd name="T1" fmla="*/ 0 h 25"/>
                  <a:gd name="T2" fmla="*/ 1 w 20"/>
                  <a:gd name="T3" fmla="*/ 1 h 25"/>
                  <a:gd name="T4" fmla="*/ 1 w 20"/>
                  <a:gd name="T5" fmla="*/ 1 h 25"/>
                  <a:gd name="T6" fmla="*/ 1 w 20"/>
                  <a:gd name="T7" fmla="*/ 1 h 25"/>
                  <a:gd name="T8" fmla="*/ 1 w 20"/>
                  <a:gd name="T9" fmla="*/ 1 h 25"/>
                  <a:gd name="T10" fmla="*/ 1 w 20"/>
                  <a:gd name="T11" fmla="*/ 1 h 25"/>
                  <a:gd name="T12" fmla="*/ 1 w 20"/>
                  <a:gd name="T13" fmla="*/ 1 h 25"/>
                  <a:gd name="T14" fmla="*/ 1 w 20"/>
                  <a:gd name="T15" fmla="*/ 1 h 25"/>
                  <a:gd name="T16" fmla="*/ 1 w 20"/>
                  <a:gd name="T17" fmla="*/ 1 h 25"/>
                  <a:gd name="T18" fmla="*/ 1 w 20"/>
                  <a:gd name="T19" fmla="*/ 1 h 25"/>
                  <a:gd name="T20" fmla="*/ 1 w 20"/>
                  <a:gd name="T21" fmla="*/ 1 h 25"/>
                  <a:gd name="T22" fmla="*/ 1 w 20"/>
                  <a:gd name="T23" fmla="*/ 1 h 25"/>
                  <a:gd name="T24" fmla="*/ 0 w 20"/>
                  <a:gd name="T25" fmla="*/ 1 h 25"/>
                  <a:gd name="T26" fmla="*/ 1 w 20"/>
                  <a:gd name="T27" fmla="*/ 1 h 25"/>
                  <a:gd name="T28" fmla="*/ 1 w 20"/>
                  <a:gd name="T29" fmla="*/ 1 h 25"/>
                  <a:gd name="T30" fmla="*/ 1 w 20"/>
                  <a:gd name="T31" fmla="*/ 1 h 25"/>
                  <a:gd name="T32" fmla="*/ 1 w 20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25"/>
                  <a:gd name="T53" fmla="*/ 20 w 20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25">
                    <a:moveTo>
                      <a:pt x="10" y="0"/>
                    </a:moveTo>
                    <a:lnTo>
                      <a:pt x="14" y="1"/>
                    </a:lnTo>
                    <a:lnTo>
                      <a:pt x="17" y="3"/>
                    </a:lnTo>
                    <a:lnTo>
                      <a:pt x="19" y="8"/>
                    </a:lnTo>
                    <a:lnTo>
                      <a:pt x="20" y="12"/>
                    </a:lnTo>
                    <a:lnTo>
                      <a:pt x="19" y="17"/>
                    </a:lnTo>
                    <a:lnTo>
                      <a:pt x="17" y="22"/>
                    </a:lnTo>
                    <a:lnTo>
                      <a:pt x="14" y="24"/>
                    </a:lnTo>
                    <a:lnTo>
                      <a:pt x="10" y="25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3" name="Freeform 240"/>
              <p:cNvSpPr>
                <a:spLocks/>
              </p:cNvSpPr>
              <p:nvPr/>
            </p:nvSpPr>
            <p:spPr bwMode="auto">
              <a:xfrm flipH="1">
                <a:off x="5050" y="2438"/>
                <a:ext cx="10" cy="12"/>
              </a:xfrm>
              <a:custGeom>
                <a:avLst/>
                <a:gdLst>
                  <a:gd name="T0" fmla="*/ 1 w 19"/>
                  <a:gd name="T1" fmla="*/ 0 h 25"/>
                  <a:gd name="T2" fmla="*/ 1 w 19"/>
                  <a:gd name="T3" fmla="*/ 0 h 25"/>
                  <a:gd name="T4" fmla="*/ 1 w 19"/>
                  <a:gd name="T5" fmla="*/ 0 h 25"/>
                  <a:gd name="T6" fmla="*/ 1 w 19"/>
                  <a:gd name="T7" fmla="*/ 0 h 25"/>
                  <a:gd name="T8" fmla="*/ 1 w 19"/>
                  <a:gd name="T9" fmla="*/ 0 h 25"/>
                  <a:gd name="T10" fmla="*/ 1 w 19"/>
                  <a:gd name="T11" fmla="*/ 0 h 25"/>
                  <a:gd name="T12" fmla="*/ 1 w 19"/>
                  <a:gd name="T13" fmla="*/ 0 h 25"/>
                  <a:gd name="T14" fmla="*/ 1 w 19"/>
                  <a:gd name="T15" fmla="*/ 0 h 25"/>
                  <a:gd name="T16" fmla="*/ 1 w 19"/>
                  <a:gd name="T17" fmla="*/ 0 h 25"/>
                  <a:gd name="T18" fmla="*/ 1 w 19"/>
                  <a:gd name="T19" fmla="*/ 0 h 25"/>
                  <a:gd name="T20" fmla="*/ 1 w 19"/>
                  <a:gd name="T21" fmla="*/ 0 h 25"/>
                  <a:gd name="T22" fmla="*/ 1 w 19"/>
                  <a:gd name="T23" fmla="*/ 0 h 25"/>
                  <a:gd name="T24" fmla="*/ 0 w 19"/>
                  <a:gd name="T25" fmla="*/ 0 h 25"/>
                  <a:gd name="T26" fmla="*/ 1 w 19"/>
                  <a:gd name="T27" fmla="*/ 0 h 25"/>
                  <a:gd name="T28" fmla="*/ 1 w 19"/>
                  <a:gd name="T29" fmla="*/ 0 h 25"/>
                  <a:gd name="T30" fmla="*/ 1 w 19"/>
                  <a:gd name="T31" fmla="*/ 0 h 25"/>
                  <a:gd name="T32" fmla="*/ 1 w 19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5"/>
                  <a:gd name="T53" fmla="*/ 19 w 19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5">
                    <a:moveTo>
                      <a:pt x="9" y="0"/>
                    </a:moveTo>
                    <a:lnTo>
                      <a:pt x="13" y="1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19" y="13"/>
                    </a:lnTo>
                    <a:lnTo>
                      <a:pt x="18" y="17"/>
                    </a:lnTo>
                    <a:lnTo>
                      <a:pt x="16" y="22"/>
                    </a:lnTo>
                    <a:lnTo>
                      <a:pt x="13" y="24"/>
                    </a:lnTo>
                    <a:lnTo>
                      <a:pt x="9" y="25"/>
                    </a:lnTo>
                    <a:lnTo>
                      <a:pt x="5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4" name="Freeform 241"/>
              <p:cNvSpPr>
                <a:spLocks/>
              </p:cNvSpPr>
              <p:nvPr/>
            </p:nvSpPr>
            <p:spPr bwMode="auto">
              <a:xfrm flipH="1">
                <a:off x="5082" y="2439"/>
                <a:ext cx="16" cy="9"/>
              </a:xfrm>
              <a:custGeom>
                <a:avLst/>
                <a:gdLst>
                  <a:gd name="T0" fmla="*/ 1 w 32"/>
                  <a:gd name="T1" fmla="*/ 0 h 17"/>
                  <a:gd name="T2" fmla="*/ 1 w 32"/>
                  <a:gd name="T3" fmla="*/ 1 h 17"/>
                  <a:gd name="T4" fmla="*/ 1 w 32"/>
                  <a:gd name="T5" fmla="*/ 1 h 17"/>
                  <a:gd name="T6" fmla="*/ 1 w 32"/>
                  <a:gd name="T7" fmla="*/ 1 h 17"/>
                  <a:gd name="T8" fmla="*/ 1 w 32"/>
                  <a:gd name="T9" fmla="*/ 1 h 17"/>
                  <a:gd name="T10" fmla="*/ 1 w 32"/>
                  <a:gd name="T11" fmla="*/ 1 h 17"/>
                  <a:gd name="T12" fmla="*/ 1 w 32"/>
                  <a:gd name="T13" fmla="*/ 1 h 17"/>
                  <a:gd name="T14" fmla="*/ 1 w 32"/>
                  <a:gd name="T15" fmla="*/ 1 h 17"/>
                  <a:gd name="T16" fmla="*/ 1 w 32"/>
                  <a:gd name="T17" fmla="*/ 1 h 17"/>
                  <a:gd name="T18" fmla="*/ 1 w 32"/>
                  <a:gd name="T19" fmla="*/ 1 h 17"/>
                  <a:gd name="T20" fmla="*/ 1 w 32"/>
                  <a:gd name="T21" fmla="*/ 1 h 17"/>
                  <a:gd name="T22" fmla="*/ 1 w 32"/>
                  <a:gd name="T23" fmla="*/ 1 h 17"/>
                  <a:gd name="T24" fmla="*/ 0 w 32"/>
                  <a:gd name="T25" fmla="*/ 1 h 17"/>
                  <a:gd name="T26" fmla="*/ 1 w 32"/>
                  <a:gd name="T27" fmla="*/ 1 h 17"/>
                  <a:gd name="T28" fmla="*/ 1 w 32"/>
                  <a:gd name="T29" fmla="*/ 1 h 17"/>
                  <a:gd name="T30" fmla="*/ 1 w 32"/>
                  <a:gd name="T31" fmla="*/ 1 h 17"/>
                  <a:gd name="T32" fmla="*/ 1 w 32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17"/>
                  <a:gd name="T53" fmla="*/ 32 w 32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17">
                    <a:moveTo>
                      <a:pt x="17" y="0"/>
                    </a:moveTo>
                    <a:lnTo>
                      <a:pt x="23" y="1"/>
                    </a:lnTo>
                    <a:lnTo>
                      <a:pt x="27" y="2"/>
                    </a:lnTo>
                    <a:lnTo>
                      <a:pt x="31" y="5"/>
                    </a:lnTo>
                    <a:lnTo>
                      <a:pt x="32" y="9"/>
                    </a:lnTo>
                    <a:lnTo>
                      <a:pt x="31" y="12"/>
                    </a:lnTo>
                    <a:lnTo>
                      <a:pt x="27" y="15"/>
                    </a:lnTo>
                    <a:lnTo>
                      <a:pt x="23" y="16"/>
                    </a:lnTo>
                    <a:lnTo>
                      <a:pt x="17" y="17"/>
                    </a:lnTo>
                    <a:lnTo>
                      <a:pt x="10" y="16"/>
                    </a:lnTo>
                    <a:lnTo>
                      <a:pt x="4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1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5" name="Freeform 242"/>
              <p:cNvSpPr>
                <a:spLocks/>
              </p:cNvSpPr>
              <p:nvPr/>
            </p:nvSpPr>
            <p:spPr bwMode="auto">
              <a:xfrm flipH="1">
                <a:off x="5191" y="2441"/>
                <a:ext cx="7" cy="9"/>
              </a:xfrm>
              <a:custGeom>
                <a:avLst/>
                <a:gdLst>
                  <a:gd name="T0" fmla="*/ 1 w 14"/>
                  <a:gd name="T1" fmla="*/ 0 h 18"/>
                  <a:gd name="T2" fmla="*/ 1 w 14"/>
                  <a:gd name="T3" fmla="*/ 1 h 18"/>
                  <a:gd name="T4" fmla="*/ 1 w 14"/>
                  <a:gd name="T5" fmla="*/ 1 h 18"/>
                  <a:gd name="T6" fmla="*/ 1 w 14"/>
                  <a:gd name="T7" fmla="*/ 1 h 18"/>
                  <a:gd name="T8" fmla="*/ 1 w 14"/>
                  <a:gd name="T9" fmla="*/ 1 h 18"/>
                  <a:gd name="T10" fmla="*/ 1 w 14"/>
                  <a:gd name="T11" fmla="*/ 1 h 18"/>
                  <a:gd name="T12" fmla="*/ 1 w 14"/>
                  <a:gd name="T13" fmla="*/ 1 h 18"/>
                  <a:gd name="T14" fmla="*/ 1 w 14"/>
                  <a:gd name="T15" fmla="*/ 1 h 18"/>
                  <a:gd name="T16" fmla="*/ 1 w 14"/>
                  <a:gd name="T17" fmla="*/ 1 h 18"/>
                  <a:gd name="T18" fmla="*/ 1 w 14"/>
                  <a:gd name="T19" fmla="*/ 1 h 18"/>
                  <a:gd name="T20" fmla="*/ 1 w 14"/>
                  <a:gd name="T21" fmla="*/ 1 h 18"/>
                  <a:gd name="T22" fmla="*/ 1 w 14"/>
                  <a:gd name="T23" fmla="*/ 1 h 18"/>
                  <a:gd name="T24" fmla="*/ 0 w 14"/>
                  <a:gd name="T25" fmla="*/ 1 h 18"/>
                  <a:gd name="T26" fmla="*/ 1 w 14"/>
                  <a:gd name="T27" fmla="*/ 1 h 18"/>
                  <a:gd name="T28" fmla="*/ 1 w 14"/>
                  <a:gd name="T29" fmla="*/ 1 h 18"/>
                  <a:gd name="T30" fmla="*/ 1 w 14"/>
                  <a:gd name="T31" fmla="*/ 1 h 18"/>
                  <a:gd name="T32" fmla="*/ 1 w 1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8"/>
                  <a:gd name="T53" fmla="*/ 14 w 1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8">
                    <a:moveTo>
                      <a:pt x="7" y="0"/>
                    </a:moveTo>
                    <a:lnTo>
                      <a:pt x="10" y="1"/>
                    </a:lnTo>
                    <a:lnTo>
                      <a:pt x="12" y="2"/>
                    </a:lnTo>
                    <a:lnTo>
                      <a:pt x="13" y="6"/>
                    </a:lnTo>
                    <a:lnTo>
                      <a:pt x="14" y="9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0" y="17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6" name="Freeform 243"/>
              <p:cNvSpPr>
                <a:spLocks/>
              </p:cNvSpPr>
              <p:nvPr/>
            </p:nvSpPr>
            <p:spPr bwMode="auto">
              <a:xfrm flipH="1">
                <a:off x="5168" y="2441"/>
                <a:ext cx="7" cy="9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1 h 18"/>
                  <a:gd name="T4" fmla="*/ 0 w 15"/>
                  <a:gd name="T5" fmla="*/ 1 h 18"/>
                  <a:gd name="T6" fmla="*/ 0 w 15"/>
                  <a:gd name="T7" fmla="*/ 1 h 18"/>
                  <a:gd name="T8" fmla="*/ 0 w 15"/>
                  <a:gd name="T9" fmla="*/ 1 h 18"/>
                  <a:gd name="T10" fmla="*/ 0 w 15"/>
                  <a:gd name="T11" fmla="*/ 1 h 18"/>
                  <a:gd name="T12" fmla="*/ 0 w 15"/>
                  <a:gd name="T13" fmla="*/ 1 h 18"/>
                  <a:gd name="T14" fmla="*/ 0 w 15"/>
                  <a:gd name="T15" fmla="*/ 1 h 18"/>
                  <a:gd name="T16" fmla="*/ 0 w 15"/>
                  <a:gd name="T17" fmla="*/ 1 h 18"/>
                  <a:gd name="T18" fmla="*/ 0 w 15"/>
                  <a:gd name="T19" fmla="*/ 1 h 18"/>
                  <a:gd name="T20" fmla="*/ 0 w 15"/>
                  <a:gd name="T21" fmla="*/ 1 h 18"/>
                  <a:gd name="T22" fmla="*/ 0 w 15"/>
                  <a:gd name="T23" fmla="*/ 1 h 18"/>
                  <a:gd name="T24" fmla="*/ 0 w 15"/>
                  <a:gd name="T25" fmla="*/ 1 h 18"/>
                  <a:gd name="T26" fmla="*/ 0 w 15"/>
                  <a:gd name="T27" fmla="*/ 1 h 18"/>
                  <a:gd name="T28" fmla="*/ 0 w 15"/>
                  <a:gd name="T29" fmla="*/ 1 h 18"/>
                  <a:gd name="T30" fmla="*/ 0 w 15"/>
                  <a:gd name="T31" fmla="*/ 1 h 18"/>
                  <a:gd name="T32" fmla="*/ 0 w 15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8"/>
                  <a:gd name="T53" fmla="*/ 15 w 1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8">
                    <a:moveTo>
                      <a:pt x="7" y="0"/>
                    </a:moveTo>
                    <a:lnTo>
                      <a:pt x="11" y="1"/>
                    </a:lnTo>
                    <a:lnTo>
                      <a:pt x="13" y="2"/>
                    </a:lnTo>
                    <a:lnTo>
                      <a:pt x="14" y="6"/>
                    </a:lnTo>
                    <a:lnTo>
                      <a:pt x="15" y="9"/>
                    </a:lnTo>
                    <a:lnTo>
                      <a:pt x="14" y="13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7" name="Freeform 244"/>
              <p:cNvSpPr>
                <a:spLocks/>
              </p:cNvSpPr>
              <p:nvPr/>
            </p:nvSpPr>
            <p:spPr bwMode="auto">
              <a:xfrm flipH="1">
                <a:off x="5053" y="2439"/>
                <a:ext cx="7" cy="8"/>
              </a:xfrm>
              <a:custGeom>
                <a:avLst/>
                <a:gdLst>
                  <a:gd name="T0" fmla="*/ 1 w 14"/>
                  <a:gd name="T1" fmla="*/ 0 h 18"/>
                  <a:gd name="T2" fmla="*/ 1 w 14"/>
                  <a:gd name="T3" fmla="*/ 0 h 18"/>
                  <a:gd name="T4" fmla="*/ 1 w 14"/>
                  <a:gd name="T5" fmla="*/ 0 h 18"/>
                  <a:gd name="T6" fmla="*/ 1 w 14"/>
                  <a:gd name="T7" fmla="*/ 0 h 18"/>
                  <a:gd name="T8" fmla="*/ 1 w 14"/>
                  <a:gd name="T9" fmla="*/ 0 h 18"/>
                  <a:gd name="T10" fmla="*/ 1 w 14"/>
                  <a:gd name="T11" fmla="*/ 0 h 18"/>
                  <a:gd name="T12" fmla="*/ 1 w 14"/>
                  <a:gd name="T13" fmla="*/ 0 h 18"/>
                  <a:gd name="T14" fmla="*/ 1 w 14"/>
                  <a:gd name="T15" fmla="*/ 0 h 18"/>
                  <a:gd name="T16" fmla="*/ 1 w 14"/>
                  <a:gd name="T17" fmla="*/ 0 h 18"/>
                  <a:gd name="T18" fmla="*/ 1 w 14"/>
                  <a:gd name="T19" fmla="*/ 0 h 18"/>
                  <a:gd name="T20" fmla="*/ 1 w 14"/>
                  <a:gd name="T21" fmla="*/ 0 h 18"/>
                  <a:gd name="T22" fmla="*/ 1 w 14"/>
                  <a:gd name="T23" fmla="*/ 0 h 18"/>
                  <a:gd name="T24" fmla="*/ 0 w 14"/>
                  <a:gd name="T25" fmla="*/ 0 h 18"/>
                  <a:gd name="T26" fmla="*/ 1 w 14"/>
                  <a:gd name="T27" fmla="*/ 0 h 18"/>
                  <a:gd name="T28" fmla="*/ 1 w 14"/>
                  <a:gd name="T29" fmla="*/ 0 h 18"/>
                  <a:gd name="T30" fmla="*/ 1 w 14"/>
                  <a:gd name="T31" fmla="*/ 0 h 18"/>
                  <a:gd name="T32" fmla="*/ 1 w 1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8"/>
                  <a:gd name="T53" fmla="*/ 14 w 1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8">
                    <a:moveTo>
                      <a:pt x="7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4" y="10"/>
                    </a:lnTo>
                    <a:lnTo>
                      <a:pt x="12" y="13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7" y="18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8" name="Freeform 245"/>
              <p:cNvSpPr>
                <a:spLocks/>
              </p:cNvSpPr>
              <p:nvPr/>
            </p:nvSpPr>
            <p:spPr bwMode="auto">
              <a:xfrm flipH="1">
                <a:off x="5086" y="2440"/>
                <a:ext cx="11" cy="6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0 h 12"/>
                  <a:gd name="T4" fmla="*/ 0 w 23"/>
                  <a:gd name="T5" fmla="*/ 1 h 12"/>
                  <a:gd name="T6" fmla="*/ 0 w 23"/>
                  <a:gd name="T7" fmla="*/ 1 h 12"/>
                  <a:gd name="T8" fmla="*/ 0 w 23"/>
                  <a:gd name="T9" fmla="*/ 1 h 12"/>
                  <a:gd name="T10" fmla="*/ 0 w 23"/>
                  <a:gd name="T11" fmla="*/ 1 h 12"/>
                  <a:gd name="T12" fmla="*/ 0 w 23"/>
                  <a:gd name="T13" fmla="*/ 1 h 12"/>
                  <a:gd name="T14" fmla="*/ 0 w 23"/>
                  <a:gd name="T15" fmla="*/ 1 h 12"/>
                  <a:gd name="T16" fmla="*/ 0 w 23"/>
                  <a:gd name="T17" fmla="*/ 1 h 12"/>
                  <a:gd name="T18" fmla="*/ 0 w 23"/>
                  <a:gd name="T19" fmla="*/ 1 h 12"/>
                  <a:gd name="T20" fmla="*/ 0 w 23"/>
                  <a:gd name="T21" fmla="*/ 1 h 12"/>
                  <a:gd name="T22" fmla="*/ 0 w 23"/>
                  <a:gd name="T23" fmla="*/ 1 h 12"/>
                  <a:gd name="T24" fmla="*/ 0 w 23"/>
                  <a:gd name="T25" fmla="*/ 1 h 12"/>
                  <a:gd name="T26" fmla="*/ 0 w 23"/>
                  <a:gd name="T27" fmla="*/ 1 h 12"/>
                  <a:gd name="T28" fmla="*/ 0 w 23"/>
                  <a:gd name="T29" fmla="*/ 1 h 12"/>
                  <a:gd name="T30" fmla="*/ 0 w 23"/>
                  <a:gd name="T31" fmla="*/ 0 h 12"/>
                  <a:gd name="T32" fmla="*/ 0 w 23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2"/>
                  <a:gd name="T53" fmla="*/ 23 w 2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2">
                    <a:moveTo>
                      <a:pt x="11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3" y="6"/>
                    </a:lnTo>
                    <a:lnTo>
                      <a:pt x="22" y="9"/>
                    </a:lnTo>
                    <a:lnTo>
                      <a:pt x="19" y="10"/>
                    </a:lnTo>
                    <a:lnTo>
                      <a:pt x="16" y="12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9" name="Freeform 246"/>
              <p:cNvSpPr>
                <a:spLocks/>
              </p:cNvSpPr>
              <p:nvPr/>
            </p:nvSpPr>
            <p:spPr bwMode="auto">
              <a:xfrm flipH="1">
                <a:off x="5193" y="2442"/>
                <a:ext cx="4" cy="5"/>
              </a:xfrm>
              <a:custGeom>
                <a:avLst/>
                <a:gdLst>
                  <a:gd name="T0" fmla="*/ 1 w 7"/>
                  <a:gd name="T1" fmla="*/ 0 h 11"/>
                  <a:gd name="T2" fmla="*/ 1 w 7"/>
                  <a:gd name="T3" fmla="*/ 0 h 11"/>
                  <a:gd name="T4" fmla="*/ 1 w 7"/>
                  <a:gd name="T5" fmla="*/ 0 h 11"/>
                  <a:gd name="T6" fmla="*/ 1 w 7"/>
                  <a:gd name="T7" fmla="*/ 0 h 11"/>
                  <a:gd name="T8" fmla="*/ 1 w 7"/>
                  <a:gd name="T9" fmla="*/ 0 h 11"/>
                  <a:gd name="T10" fmla="*/ 1 w 7"/>
                  <a:gd name="T11" fmla="*/ 0 h 11"/>
                  <a:gd name="T12" fmla="*/ 1 w 7"/>
                  <a:gd name="T13" fmla="*/ 0 h 11"/>
                  <a:gd name="T14" fmla="*/ 1 w 7"/>
                  <a:gd name="T15" fmla="*/ 0 h 11"/>
                  <a:gd name="T16" fmla="*/ 1 w 7"/>
                  <a:gd name="T17" fmla="*/ 0 h 11"/>
                  <a:gd name="T18" fmla="*/ 1 w 7"/>
                  <a:gd name="T19" fmla="*/ 0 h 11"/>
                  <a:gd name="T20" fmla="*/ 1 w 7"/>
                  <a:gd name="T21" fmla="*/ 0 h 11"/>
                  <a:gd name="T22" fmla="*/ 0 w 7"/>
                  <a:gd name="T23" fmla="*/ 0 h 11"/>
                  <a:gd name="T24" fmla="*/ 0 w 7"/>
                  <a:gd name="T25" fmla="*/ 0 h 11"/>
                  <a:gd name="T26" fmla="*/ 0 w 7"/>
                  <a:gd name="T27" fmla="*/ 0 h 11"/>
                  <a:gd name="T28" fmla="*/ 1 w 7"/>
                  <a:gd name="T29" fmla="*/ 0 h 11"/>
                  <a:gd name="T30" fmla="*/ 1 w 7"/>
                  <a:gd name="T31" fmla="*/ 0 h 11"/>
                  <a:gd name="T32" fmla="*/ 1 w 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11"/>
                  <a:gd name="T53" fmla="*/ 7 w 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11">
                    <a:moveTo>
                      <a:pt x="3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0" name="Freeform 247"/>
              <p:cNvSpPr>
                <a:spLocks/>
              </p:cNvSpPr>
              <p:nvPr/>
            </p:nvSpPr>
            <p:spPr bwMode="auto">
              <a:xfrm flipH="1">
                <a:off x="5170" y="2442"/>
                <a:ext cx="4" cy="5"/>
              </a:xfrm>
              <a:custGeom>
                <a:avLst/>
                <a:gdLst>
                  <a:gd name="T0" fmla="*/ 1 w 8"/>
                  <a:gd name="T1" fmla="*/ 0 h 11"/>
                  <a:gd name="T2" fmla="*/ 1 w 8"/>
                  <a:gd name="T3" fmla="*/ 0 h 11"/>
                  <a:gd name="T4" fmla="*/ 1 w 8"/>
                  <a:gd name="T5" fmla="*/ 0 h 11"/>
                  <a:gd name="T6" fmla="*/ 1 w 8"/>
                  <a:gd name="T7" fmla="*/ 0 h 11"/>
                  <a:gd name="T8" fmla="*/ 1 w 8"/>
                  <a:gd name="T9" fmla="*/ 0 h 11"/>
                  <a:gd name="T10" fmla="*/ 1 w 8"/>
                  <a:gd name="T11" fmla="*/ 0 h 11"/>
                  <a:gd name="T12" fmla="*/ 1 w 8"/>
                  <a:gd name="T13" fmla="*/ 0 h 11"/>
                  <a:gd name="T14" fmla="*/ 1 w 8"/>
                  <a:gd name="T15" fmla="*/ 0 h 11"/>
                  <a:gd name="T16" fmla="*/ 1 w 8"/>
                  <a:gd name="T17" fmla="*/ 0 h 11"/>
                  <a:gd name="T18" fmla="*/ 1 w 8"/>
                  <a:gd name="T19" fmla="*/ 0 h 11"/>
                  <a:gd name="T20" fmla="*/ 1 w 8"/>
                  <a:gd name="T21" fmla="*/ 0 h 11"/>
                  <a:gd name="T22" fmla="*/ 0 w 8"/>
                  <a:gd name="T23" fmla="*/ 0 h 11"/>
                  <a:gd name="T24" fmla="*/ 0 w 8"/>
                  <a:gd name="T25" fmla="*/ 0 h 11"/>
                  <a:gd name="T26" fmla="*/ 0 w 8"/>
                  <a:gd name="T27" fmla="*/ 0 h 11"/>
                  <a:gd name="T28" fmla="*/ 1 w 8"/>
                  <a:gd name="T29" fmla="*/ 0 h 11"/>
                  <a:gd name="T30" fmla="*/ 1 w 8"/>
                  <a:gd name="T31" fmla="*/ 0 h 11"/>
                  <a:gd name="T32" fmla="*/ 1 w 8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1"/>
                  <a:gd name="T53" fmla="*/ 8 w 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1">
                    <a:moveTo>
                      <a:pt x="4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1" name="Freeform 248"/>
              <p:cNvSpPr>
                <a:spLocks/>
              </p:cNvSpPr>
              <p:nvPr/>
            </p:nvSpPr>
            <p:spPr bwMode="auto">
              <a:xfrm flipH="1">
                <a:off x="5054" y="2440"/>
                <a:ext cx="5" cy="5"/>
              </a:xfrm>
              <a:custGeom>
                <a:avLst/>
                <a:gdLst>
                  <a:gd name="T0" fmla="*/ 1 w 9"/>
                  <a:gd name="T1" fmla="*/ 0 h 10"/>
                  <a:gd name="T2" fmla="*/ 1 w 9"/>
                  <a:gd name="T3" fmla="*/ 0 h 10"/>
                  <a:gd name="T4" fmla="*/ 1 w 9"/>
                  <a:gd name="T5" fmla="*/ 1 h 10"/>
                  <a:gd name="T6" fmla="*/ 1 w 9"/>
                  <a:gd name="T7" fmla="*/ 1 h 10"/>
                  <a:gd name="T8" fmla="*/ 1 w 9"/>
                  <a:gd name="T9" fmla="*/ 1 h 10"/>
                  <a:gd name="T10" fmla="*/ 1 w 9"/>
                  <a:gd name="T11" fmla="*/ 1 h 10"/>
                  <a:gd name="T12" fmla="*/ 1 w 9"/>
                  <a:gd name="T13" fmla="*/ 1 h 10"/>
                  <a:gd name="T14" fmla="*/ 1 w 9"/>
                  <a:gd name="T15" fmla="*/ 1 h 10"/>
                  <a:gd name="T16" fmla="*/ 1 w 9"/>
                  <a:gd name="T17" fmla="*/ 1 h 10"/>
                  <a:gd name="T18" fmla="*/ 1 w 9"/>
                  <a:gd name="T19" fmla="*/ 1 h 10"/>
                  <a:gd name="T20" fmla="*/ 1 w 9"/>
                  <a:gd name="T21" fmla="*/ 1 h 10"/>
                  <a:gd name="T22" fmla="*/ 0 w 9"/>
                  <a:gd name="T23" fmla="*/ 1 h 10"/>
                  <a:gd name="T24" fmla="*/ 0 w 9"/>
                  <a:gd name="T25" fmla="*/ 1 h 10"/>
                  <a:gd name="T26" fmla="*/ 0 w 9"/>
                  <a:gd name="T27" fmla="*/ 1 h 10"/>
                  <a:gd name="T28" fmla="*/ 1 w 9"/>
                  <a:gd name="T29" fmla="*/ 1 h 10"/>
                  <a:gd name="T30" fmla="*/ 1 w 9"/>
                  <a:gd name="T31" fmla="*/ 0 h 10"/>
                  <a:gd name="T32" fmla="*/ 1 w 9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0"/>
                  <a:gd name="T53" fmla="*/ 9 w 9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0">
                    <a:moveTo>
                      <a:pt x="4" y="0"/>
                    </a:moveTo>
                    <a:lnTo>
                      <a:pt x="6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2" name="Freeform 249"/>
              <p:cNvSpPr>
                <a:spLocks/>
              </p:cNvSpPr>
              <p:nvPr/>
            </p:nvSpPr>
            <p:spPr bwMode="auto">
              <a:xfrm flipH="1">
                <a:off x="5089" y="2440"/>
                <a:ext cx="7" cy="4"/>
              </a:xfrm>
              <a:custGeom>
                <a:avLst/>
                <a:gdLst>
                  <a:gd name="T0" fmla="*/ 1 w 14"/>
                  <a:gd name="T1" fmla="*/ 0 h 8"/>
                  <a:gd name="T2" fmla="*/ 1 w 14"/>
                  <a:gd name="T3" fmla="*/ 0 h 8"/>
                  <a:gd name="T4" fmla="*/ 1 w 14"/>
                  <a:gd name="T5" fmla="*/ 1 h 8"/>
                  <a:gd name="T6" fmla="*/ 1 w 14"/>
                  <a:gd name="T7" fmla="*/ 1 h 8"/>
                  <a:gd name="T8" fmla="*/ 1 w 14"/>
                  <a:gd name="T9" fmla="*/ 1 h 8"/>
                  <a:gd name="T10" fmla="*/ 1 w 14"/>
                  <a:gd name="T11" fmla="*/ 1 h 8"/>
                  <a:gd name="T12" fmla="*/ 1 w 14"/>
                  <a:gd name="T13" fmla="*/ 1 h 8"/>
                  <a:gd name="T14" fmla="*/ 1 w 14"/>
                  <a:gd name="T15" fmla="*/ 1 h 8"/>
                  <a:gd name="T16" fmla="*/ 1 w 14"/>
                  <a:gd name="T17" fmla="*/ 1 h 8"/>
                  <a:gd name="T18" fmla="*/ 1 w 14"/>
                  <a:gd name="T19" fmla="*/ 1 h 8"/>
                  <a:gd name="T20" fmla="*/ 1 w 14"/>
                  <a:gd name="T21" fmla="*/ 1 h 8"/>
                  <a:gd name="T22" fmla="*/ 1 w 14"/>
                  <a:gd name="T23" fmla="*/ 1 h 8"/>
                  <a:gd name="T24" fmla="*/ 0 w 14"/>
                  <a:gd name="T25" fmla="*/ 1 h 8"/>
                  <a:gd name="T26" fmla="*/ 1 w 14"/>
                  <a:gd name="T27" fmla="*/ 1 h 8"/>
                  <a:gd name="T28" fmla="*/ 1 w 14"/>
                  <a:gd name="T29" fmla="*/ 1 h 8"/>
                  <a:gd name="T30" fmla="*/ 1 w 14"/>
                  <a:gd name="T31" fmla="*/ 0 h 8"/>
                  <a:gd name="T32" fmla="*/ 1 w 14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8"/>
                  <a:gd name="T53" fmla="*/ 14 w 14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8">
                    <a:moveTo>
                      <a:pt x="7" y="0"/>
                    </a:moveTo>
                    <a:lnTo>
                      <a:pt x="11" y="0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pic>
          <p:nvPicPr>
            <p:cNvPr id="20588" name="Picture 250" descr="BS0036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928"/>
              <a:ext cx="908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9" name="Line 251"/>
            <p:cNvSpPr>
              <a:spLocks noChangeShapeType="1"/>
            </p:cNvSpPr>
            <p:nvPr/>
          </p:nvSpPr>
          <p:spPr bwMode="auto">
            <a:xfrm>
              <a:off x="1872" y="2832"/>
              <a:ext cx="384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90" name="Line 252"/>
            <p:cNvSpPr>
              <a:spLocks noChangeShapeType="1"/>
            </p:cNvSpPr>
            <p:nvPr/>
          </p:nvSpPr>
          <p:spPr bwMode="auto">
            <a:xfrm flipV="1">
              <a:off x="3792" y="2832"/>
              <a:ext cx="28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5" name="Group 282"/>
          <p:cNvGrpSpPr>
            <a:grpSpLocks/>
          </p:cNvGrpSpPr>
          <p:nvPr/>
        </p:nvGrpSpPr>
        <p:grpSpPr bwMode="auto">
          <a:xfrm>
            <a:off x="2000250" y="4286251"/>
            <a:ext cx="1600200" cy="1027510"/>
            <a:chOff x="1200" y="1398"/>
            <a:chExt cx="3504" cy="2250"/>
          </a:xfrm>
        </p:grpSpPr>
        <p:sp>
          <p:nvSpPr>
            <p:cNvPr id="20556" name="Freeform 253"/>
            <p:cNvSpPr>
              <a:spLocks/>
            </p:cNvSpPr>
            <p:nvPr/>
          </p:nvSpPr>
          <p:spPr bwMode="auto">
            <a:xfrm>
              <a:off x="1200" y="1398"/>
              <a:ext cx="1089" cy="2250"/>
            </a:xfrm>
            <a:custGeom>
              <a:avLst/>
              <a:gdLst>
                <a:gd name="T0" fmla="*/ 0 w 975"/>
                <a:gd name="T1" fmla="*/ 0 h 1694"/>
                <a:gd name="T2" fmla="*/ 1694 w 975"/>
                <a:gd name="T3" fmla="*/ 12 h 1694"/>
                <a:gd name="T4" fmla="*/ 1694 w 975"/>
                <a:gd name="T5" fmla="*/ 7002 h 1694"/>
                <a:gd name="T6" fmla="*/ 3 w 975"/>
                <a:gd name="T7" fmla="*/ 7002 h 1694"/>
                <a:gd name="T8" fmla="*/ 3 w 975"/>
                <a:gd name="T9" fmla="*/ 12 h 1694"/>
                <a:gd name="T10" fmla="*/ 3 w 975"/>
                <a:gd name="T11" fmla="*/ 12 h 16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5"/>
                <a:gd name="T19" fmla="*/ 0 h 1694"/>
                <a:gd name="T20" fmla="*/ 975 w 975"/>
                <a:gd name="T21" fmla="*/ 1694 h 16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5" h="1694">
                  <a:moveTo>
                    <a:pt x="0" y="0"/>
                  </a:moveTo>
                  <a:lnTo>
                    <a:pt x="975" y="3"/>
                  </a:lnTo>
                  <a:lnTo>
                    <a:pt x="975" y="1694"/>
                  </a:lnTo>
                  <a:lnTo>
                    <a:pt x="3" y="1694"/>
                  </a:lnTo>
                  <a:lnTo>
                    <a:pt x="3" y="3"/>
                  </a:lnTo>
                </a:path>
              </a:pathLst>
            </a:custGeom>
            <a:noFill/>
            <a:ln w="1905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0557" name="Group 254"/>
            <p:cNvGrpSpPr>
              <a:grpSpLocks/>
            </p:cNvGrpSpPr>
            <p:nvPr/>
          </p:nvGrpSpPr>
          <p:grpSpPr bwMode="auto">
            <a:xfrm>
              <a:off x="1200" y="1398"/>
              <a:ext cx="3504" cy="2250"/>
              <a:chOff x="1344" y="1494"/>
              <a:chExt cx="3504" cy="2250"/>
            </a:xfrm>
          </p:grpSpPr>
          <p:sp>
            <p:nvSpPr>
              <p:cNvPr id="20583" name="Freeform 255"/>
              <p:cNvSpPr>
                <a:spLocks/>
              </p:cNvSpPr>
              <p:nvPr/>
            </p:nvSpPr>
            <p:spPr bwMode="auto">
              <a:xfrm>
                <a:off x="1344" y="1494"/>
                <a:ext cx="1089" cy="2250"/>
              </a:xfrm>
              <a:custGeom>
                <a:avLst/>
                <a:gdLst>
                  <a:gd name="T0" fmla="*/ 0 w 975"/>
                  <a:gd name="T1" fmla="*/ 0 h 1694"/>
                  <a:gd name="T2" fmla="*/ 1694 w 975"/>
                  <a:gd name="T3" fmla="*/ 12 h 1694"/>
                  <a:gd name="T4" fmla="*/ 1694 w 975"/>
                  <a:gd name="T5" fmla="*/ 7002 h 1694"/>
                  <a:gd name="T6" fmla="*/ 3 w 975"/>
                  <a:gd name="T7" fmla="*/ 7002 h 1694"/>
                  <a:gd name="T8" fmla="*/ 3 w 975"/>
                  <a:gd name="T9" fmla="*/ 12 h 1694"/>
                  <a:gd name="T10" fmla="*/ 3 w 975"/>
                  <a:gd name="T11" fmla="*/ 12 h 1694"/>
                  <a:gd name="T12" fmla="*/ 0 w 975"/>
                  <a:gd name="T13" fmla="*/ 0 h 16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5"/>
                  <a:gd name="T22" fmla="*/ 0 h 1694"/>
                  <a:gd name="T23" fmla="*/ 975 w 975"/>
                  <a:gd name="T24" fmla="*/ 1694 h 16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5" h="1694">
                    <a:moveTo>
                      <a:pt x="0" y="0"/>
                    </a:moveTo>
                    <a:lnTo>
                      <a:pt x="975" y="3"/>
                    </a:lnTo>
                    <a:lnTo>
                      <a:pt x="975" y="1694"/>
                    </a:lnTo>
                    <a:lnTo>
                      <a:pt x="3" y="1694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ADD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84" name="Freeform 256"/>
              <p:cNvSpPr>
                <a:spLocks/>
              </p:cNvSpPr>
              <p:nvPr/>
            </p:nvSpPr>
            <p:spPr bwMode="auto">
              <a:xfrm>
                <a:off x="3759" y="1494"/>
                <a:ext cx="1089" cy="2250"/>
              </a:xfrm>
              <a:custGeom>
                <a:avLst/>
                <a:gdLst>
                  <a:gd name="T0" fmla="*/ 0 w 975"/>
                  <a:gd name="T1" fmla="*/ 0 h 1694"/>
                  <a:gd name="T2" fmla="*/ 1694 w 975"/>
                  <a:gd name="T3" fmla="*/ 12 h 1694"/>
                  <a:gd name="T4" fmla="*/ 1694 w 975"/>
                  <a:gd name="T5" fmla="*/ 7002 h 1694"/>
                  <a:gd name="T6" fmla="*/ 0 w 975"/>
                  <a:gd name="T7" fmla="*/ 7002 h 1694"/>
                  <a:gd name="T8" fmla="*/ 0 w 975"/>
                  <a:gd name="T9" fmla="*/ 12 h 1694"/>
                  <a:gd name="T10" fmla="*/ 0 w 975"/>
                  <a:gd name="T11" fmla="*/ 12 h 1694"/>
                  <a:gd name="T12" fmla="*/ 0 w 975"/>
                  <a:gd name="T13" fmla="*/ 0 h 16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5"/>
                  <a:gd name="T22" fmla="*/ 0 h 1694"/>
                  <a:gd name="T23" fmla="*/ 975 w 975"/>
                  <a:gd name="T24" fmla="*/ 1694 h 16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5" h="1694">
                    <a:moveTo>
                      <a:pt x="0" y="0"/>
                    </a:moveTo>
                    <a:lnTo>
                      <a:pt x="975" y="3"/>
                    </a:lnTo>
                    <a:lnTo>
                      <a:pt x="975" y="1694"/>
                    </a:lnTo>
                    <a:lnTo>
                      <a:pt x="0" y="169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ADD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20558" name="Freeform 257"/>
            <p:cNvSpPr>
              <a:spLocks/>
            </p:cNvSpPr>
            <p:nvPr/>
          </p:nvSpPr>
          <p:spPr bwMode="auto">
            <a:xfrm>
              <a:off x="3615" y="1398"/>
              <a:ext cx="1089" cy="2250"/>
            </a:xfrm>
            <a:custGeom>
              <a:avLst/>
              <a:gdLst>
                <a:gd name="T0" fmla="*/ 0 w 975"/>
                <a:gd name="T1" fmla="*/ 0 h 1694"/>
                <a:gd name="T2" fmla="*/ 1694 w 975"/>
                <a:gd name="T3" fmla="*/ 12 h 1694"/>
                <a:gd name="T4" fmla="*/ 1694 w 975"/>
                <a:gd name="T5" fmla="*/ 7002 h 1694"/>
                <a:gd name="T6" fmla="*/ 0 w 975"/>
                <a:gd name="T7" fmla="*/ 7002 h 1694"/>
                <a:gd name="T8" fmla="*/ 0 w 975"/>
                <a:gd name="T9" fmla="*/ 12 h 1694"/>
                <a:gd name="T10" fmla="*/ 0 w 975"/>
                <a:gd name="T11" fmla="*/ 12 h 16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5"/>
                <a:gd name="T19" fmla="*/ 0 h 1694"/>
                <a:gd name="T20" fmla="*/ 975 w 975"/>
                <a:gd name="T21" fmla="*/ 1694 h 16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5" h="1694">
                  <a:moveTo>
                    <a:pt x="0" y="0"/>
                  </a:moveTo>
                  <a:lnTo>
                    <a:pt x="975" y="3"/>
                  </a:lnTo>
                  <a:lnTo>
                    <a:pt x="975" y="1694"/>
                  </a:lnTo>
                  <a:lnTo>
                    <a:pt x="0" y="1694"/>
                  </a:ln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59" name="Rectangle 258"/>
            <p:cNvSpPr>
              <a:spLocks noChangeArrowheads="1"/>
            </p:cNvSpPr>
            <p:nvPr/>
          </p:nvSpPr>
          <p:spPr bwMode="auto">
            <a:xfrm>
              <a:off x="1830" y="1458"/>
              <a:ext cx="39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450" b="1">
                  <a:solidFill>
                    <a:srgbClr val="000000"/>
                  </a:solidFill>
                </a:rPr>
                <a:t>Host</a:t>
              </a:r>
              <a:r>
                <a:rPr lang="en-US" sz="450">
                  <a:solidFill>
                    <a:srgbClr val="000000"/>
                  </a:solidFill>
                </a:rPr>
                <a:t> </a:t>
              </a:r>
              <a:r>
                <a:rPr lang="en-US" sz="450" b="1">
                  <a:solidFill>
                    <a:srgbClr val="000000"/>
                  </a:solidFill>
                </a:rPr>
                <a:t>1</a:t>
              </a:r>
              <a:endParaRPr lang="en-US" sz="450"/>
            </a:p>
          </p:txBody>
        </p:sp>
        <p:sp>
          <p:nvSpPr>
            <p:cNvPr id="20560" name="Rectangle 259"/>
            <p:cNvSpPr>
              <a:spLocks noChangeArrowheads="1"/>
            </p:cNvSpPr>
            <p:nvPr/>
          </p:nvSpPr>
          <p:spPr bwMode="auto">
            <a:xfrm>
              <a:off x="4244" y="1458"/>
              <a:ext cx="39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450" b="1">
                  <a:solidFill>
                    <a:srgbClr val="000000"/>
                  </a:solidFill>
                </a:rPr>
                <a:t>Host</a:t>
              </a:r>
              <a:r>
                <a:rPr lang="en-US" sz="450">
                  <a:solidFill>
                    <a:srgbClr val="000000"/>
                  </a:solidFill>
                </a:rPr>
                <a:t> </a:t>
              </a:r>
              <a:r>
                <a:rPr lang="en-US" sz="450" b="1">
                  <a:solidFill>
                    <a:srgbClr val="000000"/>
                  </a:solidFill>
                </a:rPr>
                <a:t>2</a:t>
              </a:r>
              <a:endParaRPr lang="en-US" sz="450"/>
            </a:p>
          </p:txBody>
        </p:sp>
        <p:grpSp>
          <p:nvGrpSpPr>
            <p:cNvPr id="20561" name="Group 260"/>
            <p:cNvGrpSpPr>
              <a:grpSpLocks/>
            </p:cNvGrpSpPr>
            <p:nvPr/>
          </p:nvGrpSpPr>
          <p:grpSpPr bwMode="auto">
            <a:xfrm>
              <a:off x="1715" y="2287"/>
              <a:ext cx="2464" cy="746"/>
              <a:chOff x="1859" y="2383"/>
              <a:chExt cx="2464" cy="746"/>
            </a:xfrm>
          </p:grpSpPr>
          <p:sp>
            <p:nvSpPr>
              <p:cNvPr id="20574" name="Freeform 261"/>
              <p:cNvSpPr>
                <a:spLocks/>
              </p:cNvSpPr>
              <p:nvPr/>
            </p:nvSpPr>
            <p:spPr bwMode="auto">
              <a:xfrm>
                <a:off x="1859" y="2689"/>
                <a:ext cx="43" cy="92"/>
              </a:xfrm>
              <a:custGeom>
                <a:avLst/>
                <a:gdLst>
                  <a:gd name="T0" fmla="*/ 60 w 39"/>
                  <a:gd name="T1" fmla="*/ 277 h 69"/>
                  <a:gd name="T2" fmla="*/ 34 w 39"/>
                  <a:gd name="T3" fmla="*/ 0 h 69"/>
                  <a:gd name="T4" fmla="*/ 0 w 39"/>
                  <a:gd name="T5" fmla="*/ 292 h 69"/>
                  <a:gd name="T6" fmla="*/ 63 w 39"/>
                  <a:gd name="T7" fmla="*/ 292 h 69"/>
                  <a:gd name="T8" fmla="*/ 63 w 39"/>
                  <a:gd name="T9" fmla="*/ 292 h 69"/>
                  <a:gd name="T10" fmla="*/ 60 w 39"/>
                  <a:gd name="T11" fmla="*/ 277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69"/>
                  <a:gd name="T20" fmla="*/ 39 w 39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69">
                    <a:moveTo>
                      <a:pt x="36" y="66"/>
                    </a:moveTo>
                    <a:lnTo>
                      <a:pt x="21" y="0"/>
                    </a:lnTo>
                    <a:lnTo>
                      <a:pt x="0" y="69"/>
                    </a:lnTo>
                    <a:lnTo>
                      <a:pt x="39" y="69"/>
                    </a:lnTo>
                    <a:lnTo>
                      <a:pt x="36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75" name="Freeform 262"/>
              <p:cNvSpPr>
                <a:spLocks/>
              </p:cNvSpPr>
              <p:nvPr/>
            </p:nvSpPr>
            <p:spPr bwMode="auto">
              <a:xfrm>
                <a:off x="1859" y="3032"/>
                <a:ext cx="43" cy="97"/>
              </a:xfrm>
              <a:custGeom>
                <a:avLst/>
                <a:gdLst>
                  <a:gd name="T0" fmla="*/ 0 w 39"/>
                  <a:gd name="T1" fmla="*/ 0 h 73"/>
                  <a:gd name="T2" fmla="*/ 34 w 39"/>
                  <a:gd name="T3" fmla="*/ 302 h 73"/>
                  <a:gd name="T4" fmla="*/ 63 w 39"/>
                  <a:gd name="T5" fmla="*/ 12 h 73"/>
                  <a:gd name="T6" fmla="*/ 0 w 39"/>
                  <a:gd name="T7" fmla="*/ 12 h 73"/>
                  <a:gd name="T8" fmla="*/ 0 w 39"/>
                  <a:gd name="T9" fmla="*/ 12 h 73"/>
                  <a:gd name="T10" fmla="*/ 0 w 39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73"/>
                  <a:gd name="T20" fmla="*/ 39 w 39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73">
                    <a:moveTo>
                      <a:pt x="0" y="0"/>
                    </a:moveTo>
                    <a:lnTo>
                      <a:pt x="21" y="73"/>
                    </a:lnTo>
                    <a:lnTo>
                      <a:pt x="39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76" name="Freeform 263"/>
              <p:cNvSpPr>
                <a:spLocks/>
              </p:cNvSpPr>
              <p:nvPr/>
            </p:nvSpPr>
            <p:spPr bwMode="auto">
              <a:xfrm>
                <a:off x="4283" y="2689"/>
                <a:ext cx="40" cy="92"/>
              </a:xfrm>
              <a:custGeom>
                <a:avLst/>
                <a:gdLst>
                  <a:gd name="T0" fmla="*/ 60 w 36"/>
                  <a:gd name="T1" fmla="*/ 277 h 69"/>
                  <a:gd name="T2" fmla="*/ 30 w 36"/>
                  <a:gd name="T3" fmla="*/ 0 h 69"/>
                  <a:gd name="T4" fmla="*/ 0 w 36"/>
                  <a:gd name="T5" fmla="*/ 292 h 69"/>
                  <a:gd name="T6" fmla="*/ 60 w 36"/>
                  <a:gd name="T7" fmla="*/ 292 h 69"/>
                  <a:gd name="T8" fmla="*/ 60 w 36"/>
                  <a:gd name="T9" fmla="*/ 292 h 69"/>
                  <a:gd name="T10" fmla="*/ 60 w 36"/>
                  <a:gd name="T11" fmla="*/ 277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69"/>
                  <a:gd name="T20" fmla="*/ 36 w 36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69">
                    <a:moveTo>
                      <a:pt x="36" y="66"/>
                    </a:moveTo>
                    <a:lnTo>
                      <a:pt x="18" y="0"/>
                    </a:lnTo>
                    <a:lnTo>
                      <a:pt x="0" y="69"/>
                    </a:lnTo>
                    <a:lnTo>
                      <a:pt x="36" y="69"/>
                    </a:lnTo>
                    <a:lnTo>
                      <a:pt x="36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77" name="Line 264"/>
              <p:cNvSpPr>
                <a:spLocks noChangeShapeType="1"/>
              </p:cNvSpPr>
              <p:nvPr/>
            </p:nvSpPr>
            <p:spPr bwMode="auto">
              <a:xfrm>
                <a:off x="4303" y="2745"/>
                <a:ext cx="1" cy="3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20578" name="Group 265"/>
              <p:cNvGrpSpPr>
                <a:grpSpLocks/>
              </p:cNvGrpSpPr>
              <p:nvPr/>
            </p:nvGrpSpPr>
            <p:grpSpPr bwMode="auto">
              <a:xfrm>
                <a:off x="1879" y="2561"/>
                <a:ext cx="2444" cy="568"/>
                <a:chOff x="1879" y="2561"/>
                <a:chExt cx="2444" cy="568"/>
              </a:xfrm>
            </p:grpSpPr>
            <p:sp>
              <p:nvSpPr>
                <p:cNvPr id="20580" name="Line 266"/>
                <p:cNvSpPr>
                  <a:spLocks noChangeShapeType="1"/>
                </p:cNvSpPr>
                <p:nvPr/>
              </p:nvSpPr>
              <p:spPr bwMode="auto">
                <a:xfrm>
                  <a:off x="1879" y="2745"/>
                  <a:ext cx="3" cy="3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1" name="Freeform 267"/>
                <p:cNvSpPr>
                  <a:spLocks/>
                </p:cNvSpPr>
                <p:nvPr/>
              </p:nvSpPr>
              <p:spPr bwMode="auto">
                <a:xfrm>
                  <a:off x="4283" y="3032"/>
                  <a:ext cx="40" cy="97"/>
                </a:xfrm>
                <a:custGeom>
                  <a:avLst/>
                  <a:gdLst>
                    <a:gd name="T0" fmla="*/ 0 w 36"/>
                    <a:gd name="T1" fmla="*/ 0 h 73"/>
                    <a:gd name="T2" fmla="*/ 30 w 36"/>
                    <a:gd name="T3" fmla="*/ 302 h 73"/>
                    <a:gd name="T4" fmla="*/ 60 w 36"/>
                    <a:gd name="T5" fmla="*/ 12 h 73"/>
                    <a:gd name="T6" fmla="*/ 0 w 36"/>
                    <a:gd name="T7" fmla="*/ 12 h 73"/>
                    <a:gd name="T8" fmla="*/ 0 w 36"/>
                    <a:gd name="T9" fmla="*/ 12 h 73"/>
                    <a:gd name="T10" fmla="*/ 0 w 36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73"/>
                    <a:gd name="T20" fmla="*/ 36 w 36"/>
                    <a:gd name="T21" fmla="*/ 73 h 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73">
                      <a:moveTo>
                        <a:pt x="0" y="0"/>
                      </a:moveTo>
                      <a:lnTo>
                        <a:pt x="18" y="73"/>
                      </a:lnTo>
                      <a:lnTo>
                        <a:pt x="36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2" name="Freeform 268"/>
                <p:cNvSpPr>
                  <a:spLocks/>
                </p:cNvSpPr>
                <p:nvPr/>
              </p:nvSpPr>
              <p:spPr bwMode="auto">
                <a:xfrm>
                  <a:off x="1879" y="2561"/>
                  <a:ext cx="2424" cy="332"/>
                </a:xfrm>
                <a:custGeom>
                  <a:avLst/>
                  <a:gdLst>
                    <a:gd name="T0" fmla="*/ 0 w 2170"/>
                    <a:gd name="T1" fmla="*/ 1033 h 250"/>
                    <a:gd name="T2" fmla="*/ 1893 w 2170"/>
                    <a:gd name="T3" fmla="*/ 0 h 250"/>
                    <a:gd name="T4" fmla="*/ 3775 w 2170"/>
                    <a:gd name="T5" fmla="*/ 1033 h 250"/>
                    <a:gd name="T6" fmla="*/ 0 60000 65536"/>
                    <a:gd name="T7" fmla="*/ 0 60000 65536"/>
                    <a:gd name="T8" fmla="*/ 0 60000 65536"/>
                    <a:gd name="T9" fmla="*/ 0 w 2170"/>
                    <a:gd name="T10" fmla="*/ 0 h 250"/>
                    <a:gd name="T11" fmla="*/ 2170 w 2170"/>
                    <a:gd name="T12" fmla="*/ 250 h 2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0" h="250">
                      <a:moveTo>
                        <a:pt x="0" y="250"/>
                      </a:moveTo>
                      <a:lnTo>
                        <a:pt x="1089" y="0"/>
                      </a:lnTo>
                      <a:lnTo>
                        <a:pt x="2170" y="25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sp>
            <p:nvSpPr>
              <p:cNvPr id="20579" name="Rectangle 269"/>
              <p:cNvSpPr>
                <a:spLocks noChangeArrowheads="1"/>
              </p:cNvSpPr>
              <p:nvPr/>
            </p:nvSpPr>
            <p:spPr bwMode="auto">
              <a:xfrm>
                <a:off x="2598" y="2383"/>
                <a:ext cx="997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450" b="1">
                    <a:solidFill>
                      <a:srgbClr val="000000"/>
                    </a:solidFill>
                  </a:rPr>
                  <a:t>Service interface</a:t>
                </a:r>
              </a:p>
            </p:txBody>
          </p:sp>
        </p:grpSp>
        <p:grpSp>
          <p:nvGrpSpPr>
            <p:cNvPr id="20562" name="Group 270"/>
            <p:cNvGrpSpPr>
              <a:grpSpLocks/>
            </p:cNvGrpSpPr>
            <p:nvPr/>
          </p:nvGrpSpPr>
          <p:grpSpPr bwMode="auto">
            <a:xfrm>
              <a:off x="1440" y="2064"/>
              <a:ext cx="3024" cy="528"/>
              <a:chOff x="1584" y="2160"/>
              <a:chExt cx="3024" cy="528"/>
            </a:xfrm>
          </p:grpSpPr>
          <p:sp>
            <p:nvSpPr>
              <p:cNvPr id="20572" name="Rectangle 271"/>
              <p:cNvSpPr>
                <a:spLocks noChangeArrowheads="1"/>
              </p:cNvSpPr>
              <p:nvPr/>
            </p:nvSpPr>
            <p:spPr bwMode="auto">
              <a:xfrm>
                <a:off x="1584" y="2160"/>
                <a:ext cx="624" cy="528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375" b="1">
                    <a:solidFill>
                      <a:srgbClr val="000000"/>
                    </a:solidFill>
                  </a:rPr>
                  <a:t>Higher-level protocol (TCP)</a:t>
                </a:r>
                <a:endParaRPr lang="en-US" sz="375"/>
              </a:p>
            </p:txBody>
          </p:sp>
          <p:sp>
            <p:nvSpPr>
              <p:cNvPr id="20573" name="Rectangle 272"/>
              <p:cNvSpPr>
                <a:spLocks noChangeArrowheads="1"/>
              </p:cNvSpPr>
              <p:nvPr/>
            </p:nvSpPr>
            <p:spPr bwMode="auto">
              <a:xfrm>
                <a:off x="3984" y="2160"/>
                <a:ext cx="624" cy="528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375" b="1">
                    <a:solidFill>
                      <a:srgbClr val="000000"/>
                    </a:solidFill>
                  </a:rPr>
                  <a:t>Higher-level protocol (TCP)</a:t>
                </a:r>
                <a:endParaRPr lang="en-US" sz="375"/>
              </a:p>
            </p:txBody>
          </p:sp>
        </p:grpSp>
        <p:grpSp>
          <p:nvGrpSpPr>
            <p:cNvPr id="20563" name="Group 273"/>
            <p:cNvGrpSpPr>
              <a:grpSpLocks/>
            </p:cNvGrpSpPr>
            <p:nvPr/>
          </p:nvGrpSpPr>
          <p:grpSpPr bwMode="auto">
            <a:xfrm>
              <a:off x="2078" y="3228"/>
              <a:ext cx="1751" cy="344"/>
              <a:chOff x="2222" y="3324"/>
              <a:chExt cx="1751" cy="344"/>
            </a:xfrm>
          </p:grpSpPr>
          <p:sp>
            <p:nvSpPr>
              <p:cNvPr id="20567" name="Freeform 274"/>
              <p:cNvSpPr>
                <a:spLocks/>
              </p:cNvSpPr>
              <p:nvPr/>
            </p:nvSpPr>
            <p:spPr bwMode="auto">
              <a:xfrm>
                <a:off x="2222" y="3324"/>
                <a:ext cx="77" cy="52"/>
              </a:xfrm>
              <a:custGeom>
                <a:avLst/>
                <a:gdLst>
                  <a:gd name="T0" fmla="*/ 119 w 69"/>
                  <a:gd name="T1" fmla="*/ 0 h 39"/>
                  <a:gd name="T2" fmla="*/ 0 w 69"/>
                  <a:gd name="T3" fmla="*/ 87 h 39"/>
                  <a:gd name="T4" fmla="*/ 119 w 69"/>
                  <a:gd name="T5" fmla="*/ 164 h 39"/>
                  <a:gd name="T6" fmla="*/ 119 w 69"/>
                  <a:gd name="T7" fmla="*/ 12 h 39"/>
                  <a:gd name="T8" fmla="*/ 119 w 69"/>
                  <a:gd name="T9" fmla="*/ 12 h 39"/>
                  <a:gd name="T10" fmla="*/ 119 w 69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39"/>
                  <a:gd name="T20" fmla="*/ 69 w 69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39">
                    <a:moveTo>
                      <a:pt x="69" y="0"/>
                    </a:moveTo>
                    <a:lnTo>
                      <a:pt x="0" y="21"/>
                    </a:lnTo>
                    <a:lnTo>
                      <a:pt x="69" y="39"/>
                    </a:lnTo>
                    <a:lnTo>
                      <a:pt x="69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68" name="Freeform 275"/>
              <p:cNvSpPr>
                <a:spLocks/>
              </p:cNvSpPr>
              <p:nvPr/>
            </p:nvSpPr>
            <p:spPr bwMode="auto">
              <a:xfrm>
                <a:off x="3896" y="3328"/>
                <a:ext cx="77" cy="48"/>
              </a:xfrm>
              <a:custGeom>
                <a:avLst/>
                <a:gdLst>
                  <a:gd name="T0" fmla="*/ 0 w 69"/>
                  <a:gd name="T1" fmla="*/ 151 h 36"/>
                  <a:gd name="T2" fmla="*/ 119 w 69"/>
                  <a:gd name="T3" fmla="*/ 76 h 36"/>
                  <a:gd name="T4" fmla="*/ 0 w 69"/>
                  <a:gd name="T5" fmla="*/ 0 h 36"/>
                  <a:gd name="T6" fmla="*/ 0 w 69"/>
                  <a:gd name="T7" fmla="*/ 151 h 36"/>
                  <a:gd name="T8" fmla="*/ 0 w 69"/>
                  <a:gd name="T9" fmla="*/ 15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36"/>
                  <a:gd name="T17" fmla="*/ 69 w 69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36">
                    <a:moveTo>
                      <a:pt x="0" y="36"/>
                    </a:moveTo>
                    <a:lnTo>
                      <a:pt x="69" y="18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20569" name="Group 276"/>
              <p:cNvGrpSpPr>
                <a:grpSpLocks/>
              </p:cNvGrpSpPr>
              <p:nvPr/>
            </p:nvGrpSpPr>
            <p:grpSpPr bwMode="auto">
              <a:xfrm>
                <a:off x="2272" y="3352"/>
                <a:ext cx="1651" cy="316"/>
                <a:chOff x="2272" y="3352"/>
                <a:chExt cx="1651" cy="316"/>
              </a:xfrm>
            </p:grpSpPr>
            <p:sp>
              <p:nvSpPr>
                <p:cNvPr id="20570" name="Line 277"/>
                <p:cNvSpPr>
                  <a:spLocks noChangeShapeType="1"/>
                </p:cNvSpPr>
                <p:nvPr/>
              </p:nvSpPr>
              <p:spPr bwMode="auto">
                <a:xfrm>
                  <a:off x="2272" y="3352"/>
                  <a:ext cx="1651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71" name="Rectangle 278"/>
                <p:cNvSpPr>
                  <a:spLocks noChangeArrowheads="1"/>
                </p:cNvSpPr>
                <p:nvPr/>
              </p:nvSpPr>
              <p:spPr bwMode="auto">
                <a:xfrm>
                  <a:off x="2496" y="3365"/>
                  <a:ext cx="1195" cy="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US" sz="450" b="1">
                      <a:solidFill>
                        <a:srgbClr val="000000"/>
                      </a:solidFill>
                    </a:rPr>
                    <a:t>Peer-to-peer interface</a:t>
                  </a:r>
                </a:p>
              </p:txBody>
            </p:sp>
          </p:grpSp>
        </p:grpSp>
        <p:grpSp>
          <p:nvGrpSpPr>
            <p:cNvPr id="20564" name="Group 279"/>
            <p:cNvGrpSpPr>
              <a:grpSpLocks/>
            </p:cNvGrpSpPr>
            <p:nvPr/>
          </p:nvGrpSpPr>
          <p:grpSpPr bwMode="auto">
            <a:xfrm>
              <a:off x="1392" y="3024"/>
              <a:ext cx="3120" cy="432"/>
              <a:chOff x="1536" y="3120"/>
              <a:chExt cx="3120" cy="432"/>
            </a:xfrm>
          </p:grpSpPr>
          <p:sp>
            <p:nvSpPr>
              <p:cNvPr id="20565" name="Rectangle 280"/>
              <p:cNvSpPr>
                <a:spLocks noChangeArrowheads="1"/>
              </p:cNvSpPr>
              <p:nvPr/>
            </p:nvSpPr>
            <p:spPr bwMode="auto">
              <a:xfrm>
                <a:off x="1536" y="3120"/>
                <a:ext cx="672" cy="432"/>
              </a:xfrm>
              <a:prstGeom prst="rect">
                <a:avLst/>
              </a:prstGeom>
              <a:solidFill>
                <a:srgbClr val="00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375" b="1">
                    <a:solidFill>
                      <a:srgbClr val="000000"/>
                    </a:solidFill>
                  </a:rPr>
                  <a:t>Lower-level Protocol (IP)</a:t>
                </a:r>
              </a:p>
            </p:txBody>
          </p:sp>
          <p:sp>
            <p:nvSpPr>
              <p:cNvPr id="20566" name="Rectangle 281"/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672" cy="432"/>
              </a:xfrm>
              <a:prstGeom prst="rect">
                <a:avLst/>
              </a:prstGeom>
              <a:solidFill>
                <a:srgbClr val="00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375" b="1">
                    <a:solidFill>
                      <a:srgbClr val="000000"/>
                    </a:solidFill>
                  </a:rPr>
                  <a:t>Lower-level Protocol (IP)</a:t>
                </a:r>
              </a:p>
            </p:txBody>
          </p:sp>
        </p:grpSp>
      </p:grpSp>
      <p:sp>
        <p:nvSpPr>
          <p:cNvPr id="272667" name="Rectangle 283"/>
          <p:cNvSpPr>
            <a:spLocks noChangeArrowheads="1"/>
          </p:cNvSpPr>
          <p:nvPr/>
        </p:nvSpPr>
        <p:spPr bwMode="auto">
          <a:xfrm>
            <a:off x="1885950" y="2971800"/>
            <a:ext cx="5657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100"/>
          </a:p>
          <a:p>
            <a:pPr marL="609600" indent="-609600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</a:pPr>
            <a:r>
              <a:rPr lang="en-US" sz="1200"/>
              <a:t>Physical			</a:t>
            </a:r>
            <a:r>
              <a:rPr lang="en-US" sz="1200">
                <a:sym typeface="Wingdings" charset="0"/>
              </a:rPr>
              <a:t> </a:t>
            </a:r>
            <a:r>
              <a:rPr lang="en-US" sz="975"/>
              <a:t>How to transmit bits</a:t>
            </a:r>
          </a:p>
          <a:p>
            <a:pPr marL="609600" indent="-609600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</a:pPr>
            <a:r>
              <a:rPr lang="en-US" sz="1200"/>
              <a:t>Data Link			</a:t>
            </a:r>
            <a:r>
              <a:rPr lang="en-US" sz="1200">
                <a:sym typeface="Wingdings" charset="0"/>
              </a:rPr>
              <a:t> </a:t>
            </a:r>
            <a:r>
              <a:rPr lang="en-US" sz="975"/>
              <a:t>How to transmit frames</a:t>
            </a:r>
          </a:p>
          <a:p>
            <a:pPr marL="609600" indent="-609600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</a:pPr>
            <a:r>
              <a:rPr lang="en-US" sz="1200"/>
              <a:t>Network			</a:t>
            </a:r>
            <a:r>
              <a:rPr lang="en-US" sz="1200">
                <a:sym typeface="Wingdings" charset="0"/>
              </a:rPr>
              <a:t> </a:t>
            </a:r>
            <a:r>
              <a:rPr lang="en-US" sz="975"/>
              <a:t>How to route packets</a:t>
            </a:r>
          </a:p>
          <a:p>
            <a:pPr marL="609600" indent="-609600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</a:pPr>
            <a:r>
              <a:rPr lang="en-US" sz="1200"/>
              <a:t>Transport			</a:t>
            </a:r>
            <a:r>
              <a:rPr lang="en-US" sz="1200">
                <a:sym typeface="Wingdings" charset="0"/>
              </a:rPr>
              <a:t> </a:t>
            </a:r>
            <a:r>
              <a:rPr lang="en-US" sz="975"/>
              <a:t>How to send packets</a:t>
            </a:r>
          </a:p>
          <a:p>
            <a:pPr marL="609600" indent="-609600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</a:pPr>
            <a:r>
              <a:rPr lang="en-US" sz="1200"/>
              <a:t>Session			</a:t>
            </a:r>
            <a:r>
              <a:rPr lang="en-US" sz="1200">
                <a:sym typeface="Wingdings" charset="0"/>
              </a:rPr>
              <a:t> </a:t>
            </a:r>
            <a:r>
              <a:rPr lang="en-US" sz="975"/>
              <a:t>How to group data</a:t>
            </a:r>
          </a:p>
          <a:p>
            <a:pPr marL="609600" indent="-609600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</a:pPr>
            <a:r>
              <a:rPr lang="en-US" sz="1200"/>
              <a:t>Presentation		</a:t>
            </a:r>
            <a:r>
              <a:rPr lang="en-US" sz="1200">
                <a:sym typeface="Wingdings" charset="0"/>
              </a:rPr>
              <a:t> </a:t>
            </a:r>
            <a:r>
              <a:rPr lang="en-US" sz="975"/>
              <a:t>How to format data</a:t>
            </a:r>
            <a:endParaRPr lang="en-US" sz="1200"/>
          </a:p>
          <a:p>
            <a:pPr marL="609600" indent="-609600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</a:pPr>
            <a:r>
              <a:rPr lang="en-US" sz="1200"/>
              <a:t>Application			</a:t>
            </a:r>
            <a:r>
              <a:rPr lang="en-US" sz="1200">
                <a:sym typeface="Wingdings" charset="0"/>
              </a:rPr>
              <a:t> </a:t>
            </a:r>
            <a:r>
              <a:rPr lang="en-US" sz="975"/>
              <a:t>Everything else!</a:t>
            </a:r>
            <a:endParaRPr lang="en-US" sz="1050"/>
          </a:p>
          <a:p>
            <a:pPr marL="870347" lvl="1" indent="-5334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1350"/>
          </a:p>
        </p:txBody>
      </p:sp>
      <p:grpSp>
        <p:nvGrpSpPr>
          <p:cNvPr id="13" name="Group 329"/>
          <p:cNvGrpSpPr>
            <a:grpSpLocks/>
          </p:cNvGrpSpPr>
          <p:nvPr/>
        </p:nvGrpSpPr>
        <p:grpSpPr bwMode="auto">
          <a:xfrm>
            <a:off x="5486400" y="4572000"/>
            <a:ext cx="2228850" cy="1062038"/>
            <a:chOff x="768" y="1488"/>
            <a:chExt cx="4608" cy="2196"/>
          </a:xfrm>
        </p:grpSpPr>
        <p:grpSp>
          <p:nvGrpSpPr>
            <p:cNvPr id="20511" name="Group 284"/>
            <p:cNvGrpSpPr>
              <a:grpSpLocks/>
            </p:cNvGrpSpPr>
            <p:nvPr/>
          </p:nvGrpSpPr>
          <p:grpSpPr bwMode="auto">
            <a:xfrm>
              <a:off x="4608" y="2880"/>
              <a:ext cx="768" cy="576"/>
              <a:chOff x="4656" y="2880"/>
              <a:chExt cx="768" cy="576"/>
            </a:xfrm>
          </p:grpSpPr>
          <p:sp>
            <p:nvSpPr>
              <p:cNvPr id="20554" name="Rectangle 285"/>
              <p:cNvSpPr>
                <a:spLocks noChangeArrowheads="1"/>
              </p:cNvSpPr>
              <p:nvPr/>
            </p:nvSpPr>
            <p:spPr bwMode="auto">
              <a:xfrm>
                <a:off x="4800" y="2880"/>
                <a:ext cx="624" cy="576"/>
              </a:xfrm>
              <a:prstGeom prst="rect">
                <a:avLst/>
              </a:prstGeom>
              <a:solidFill>
                <a:srgbClr val="99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450" b="1"/>
                  <a:t>DHCP Server</a:t>
                </a:r>
              </a:p>
            </p:txBody>
          </p:sp>
          <p:sp>
            <p:nvSpPr>
              <p:cNvPr id="20555" name="Line 286"/>
              <p:cNvSpPr>
                <a:spLocks noChangeShapeType="1"/>
              </p:cNvSpPr>
              <p:nvPr/>
            </p:nvSpPr>
            <p:spPr bwMode="auto">
              <a:xfrm>
                <a:off x="46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 sz="1350"/>
              </a:p>
            </p:txBody>
          </p:sp>
        </p:grpSp>
        <p:grpSp>
          <p:nvGrpSpPr>
            <p:cNvPr id="20512" name="Group 287"/>
            <p:cNvGrpSpPr>
              <a:grpSpLocks/>
            </p:cNvGrpSpPr>
            <p:nvPr/>
          </p:nvGrpSpPr>
          <p:grpSpPr bwMode="auto">
            <a:xfrm>
              <a:off x="4608" y="1488"/>
              <a:ext cx="768" cy="1920"/>
              <a:chOff x="4656" y="1488"/>
              <a:chExt cx="768" cy="1920"/>
            </a:xfrm>
          </p:grpSpPr>
          <p:sp>
            <p:nvSpPr>
              <p:cNvPr id="20551" name="Line 288"/>
              <p:cNvSpPr>
                <a:spLocks noChangeShapeType="1"/>
              </p:cNvSpPr>
              <p:nvPr/>
            </p:nvSpPr>
            <p:spPr bwMode="auto">
              <a:xfrm>
                <a:off x="4656" y="1488"/>
                <a:ext cx="0" cy="19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 sz="1350"/>
              </a:p>
            </p:txBody>
          </p:sp>
          <p:sp>
            <p:nvSpPr>
              <p:cNvPr id="20552" name="Rectangle 289"/>
              <p:cNvSpPr>
                <a:spLocks noChangeArrowheads="1"/>
              </p:cNvSpPr>
              <p:nvPr/>
            </p:nvSpPr>
            <p:spPr bwMode="auto">
              <a:xfrm>
                <a:off x="4800" y="1536"/>
                <a:ext cx="624" cy="576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450" b="1"/>
                  <a:t>Host A</a:t>
                </a:r>
              </a:p>
            </p:txBody>
          </p:sp>
          <p:sp>
            <p:nvSpPr>
              <p:cNvPr id="20553" name="Line 290"/>
              <p:cNvSpPr>
                <a:spLocks noChangeShapeType="1"/>
              </p:cNvSpPr>
              <p:nvPr/>
            </p:nvSpPr>
            <p:spPr bwMode="auto">
              <a:xfrm>
                <a:off x="4656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 sz="1350"/>
              </a:p>
            </p:txBody>
          </p:sp>
        </p:grpSp>
        <p:grpSp>
          <p:nvGrpSpPr>
            <p:cNvPr id="20513" name="Group 291"/>
            <p:cNvGrpSpPr>
              <a:grpSpLocks/>
            </p:cNvGrpSpPr>
            <p:nvPr/>
          </p:nvGrpSpPr>
          <p:grpSpPr bwMode="auto">
            <a:xfrm>
              <a:off x="3216" y="1824"/>
              <a:ext cx="1296" cy="764"/>
              <a:chOff x="3264" y="1920"/>
              <a:chExt cx="1296" cy="764"/>
            </a:xfrm>
          </p:grpSpPr>
          <p:grpSp>
            <p:nvGrpSpPr>
              <p:cNvPr id="20546" name="Group 292"/>
              <p:cNvGrpSpPr>
                <a:grpSpLocks/>
              </p:cNvGrpSpPr>
              <p:nvPr/>
            </p:nvGrpSpPr>
            <p:grpSpPr bwMode="auto">
              <a:xfrm>
                <a:off x="4368" y="1920"/>
                <a:ext cx="144" cy="576"/>
                <a:chOff x="4368" y="1920"/>
                <a:chExt cx="144" cy="576"/>
              </a:xfrm>
            </p:grpSpPr>
            <p:sp>
              <p:nvSpPr>
                <p:cNvPr id="20549" name="Rectangle 293"/>
                <p:cNvSpPr>
                  <a:spLocks noChangeArrowheads="1"/>
                </p:cNvSpPr>
                <p:nvPr/>
              </p:nvSpPr>
              <p:spPr bwMode="auto">
                <a:xfrm>
                  <a:off x="4368" y="1920"/>
                  <a:ext cx="144" cy="576"/>
                </a:xfrm>
                <a:prstGeom prst="rect">
                  <a:avLst/>
                </a:prstGeom>
                <a:solidFill>
                  <a:srgbClr val="00CC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50" name="Rectangle 294"/>
                <p:cNvSpPr>
                  <a:spLocks noChangeArrowheads="1"/>
                </p:cNvSpPr>
                <p:nvPr/>
              </p:nvSpPr>
              <p:spPr bwMode="auto">
                <a:xfrm>
                  <a:off x="4368" y="2352"/>
                  <a:ext cx="144" cy="144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20547" name="Text Box 295"/>
              <p:cNvSpPr txBox="1">
                <a:spLocks noChangeArrowheads="1"/>
              </p:cNvSpPr>
              <p:nvPr/>
            </p:nvSpPr>
            <p:spPr bwMode="auto">
              <a:xfrm>
                <a:off x="3264" y="1920"/>
                <a:ext cx="1153" cy="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450"/>
                  <a:t>Host A broadcasts DHCPDISCOVER message</a:t>
                </a:r>
              </a:p>
            </p:txBody>
          </p:sp>
          <p:sp>
            <p:nvSpPr>
              <p:cNvPr id="20548" name="Line 296"/>
              <p:cNvSpPr>
                <a:spLocks noChangeShapeType="1"/>
              </p:cNvSpPr>
              <p:nvPr/>
            </p:nvSpPr>
            <p:spPr bwMode="auto">
              <a:xfrm>
                <a:off x="4560" y="2016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 sz="1350"/>
              </a:p>
            </p:txBody>
          </p:sp>
        </p:grpSp>
        <p:grpSp>
          <p:nvGrpSpPr>
            <p:cNvPr id="20514" name="Group 297"/>
            <p:cNvGrpSpPr>
              <a:grpSpLocks/>
            </p:cNvGrpSpPr>
            <p:nvPr/>
          </p:nvGrpSpPr>
          <p:grpSpPr bwMode="auto">
            <a:xfrm>
              <a:off x="768" y="2160"/>
              <a:ext cx="1056" cy="907"/>
              <a:chOff x="816" y="2160"/>
              <a:chExt cx="1056" cy="907"/>
            </a:xfrm>
          </p:grpSpPr>
          <p:grpSp>
            <p:nvGrpSpPr>
              <p:cNvPr id="20541" name="Group 298"/>
              <p:cNvGrpSpPr>
                <a:grpSpLocks/>
              </p:cNvGrpSpPr>
              <p:nvPr/>
            </p:nvGrpSpPr>
            <p:grpSpPr bwMode="auto">
              <a:xfrm flipV="1">
                <a:off x="1728" y="2208"/>
                <a:ext cx="144" cy="576"/>
                <a:chOff x="4368" y="1920"/>
                <a:chExt cx="144" cy="576"/>
              </a:xfrm>
            </p:grpSpPr>
            <p:sp>
              <p:nvSpPr>
                <p:cNvPr id="20544" name="Rectangle 299"/>
                <p:cNvSpPr>
                  <a:spLocks noChangeArrowheads="1"/>
                </p:cNvSpPr>
                <p:nvPr/>
              </p:nvSpPr>
              <p:spPr bwMode="auto">
                <a:xfrm>
                  <a:off x="4368" y="1920"/>
                  <a:ext cx="144" cy="576"/>
                </a:xfrm>
                <a:prstGeom prst="rect">
                  <a:avLst/>
                </a:prstGeom>
                <a:solidFill>
                  <a:srgbClr val="00CC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45" name="Rectangle 300"/>
                <p:cNvSpPr>
                  <a:spLocks noChangeArrowheads="1"/>
                </p:cNvSpPr>
                <p:nvPr/>
              </p:nvSpPr>
              <p:spPr bwMode="auto">
                <a:xfrm>
                  <a:off x="4368" y="2352"/>
                  <a:ext cx="144" cy="144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20542" name="Text Box 301"/>
              <p:cNvSpPr txBox="1">
                <a:spLocks noChangeArrowheads="1"/>
              </p:cNvSpPr>
              <p:nvPr/>
            </p:nvSpPr>
            <p:spPr bwMode="auto">
              <a:xfrm>
                <a:off x="816" y="2160"/>
                <a:ext cx="81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450"/>
                  <a:t>Host A broadcasts DHCP request</a:t>
                </a:r>
              </a:p>
            </p:txBody>
          </p:sp>
          <p:sp>
            <p:nvSpPr>
              <p:cNvPr id="20543" name="Line 302"/>
              <p:cNvSpPr>
                <a:spLocks noChangeShapeType="1"/>
              </p:cNvSpPr>
              <p:nvPr/>
            </p:nvSpPr>
            <p:spPr bwMode="auto">
              <a:xfrm>
                <a:off x="1680" y="2304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 sz="1350"/>
              </a:p>
            </p:txBody>
          </p:sp>
        </p:grpSp>
        <p:grpSp>
          <p:nvGrpSpPr>
            <p:cNvPr id="20515" name="Group 303"/>
            <p:cNvGrpSpPr>
              <a:grpSpLocks/>
            </p:cNvGrpSpPr>
            <p:nvPr/>
          </p:nvGrpSpPr>
          <p:grpSpPr bwMode="auto">
            <a:xfrm>
              <a:off x="768" y="1488"/>
              <a:ext cx="768" cy="1968"/>
              <a:chOff x="816" y="1488"/>
              <a:chExt cx="768" cy="1968"/>
            </a:xfrm>
          </p:grpSpPr>
          <p:sp>
            <p:nvSpPr>
              <p:cNvPr id="20538" name="Line 304"/>
              <p:cNvSpPr>
                <a:spLocks noChangeShapeType="1"/>
              </p:cNvSpPr>
              <p:nvPr/>
            </p:nvSpPr>
            <p:spPr bwMode="auto">
              <a:xfrm flipH="1" flipV="1">
                <a:off x="1584" y="1488"/>
                <a:ext cx="0" cy="19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 sz="1350"/>
              </a:p>
            </p:txBody>
          </p:sp>
          <p:sp>
            <p:nvSpPr>
              <p:cNvPr id="20539" name="Rectangle 305"/>
              <p:cNvSpPr>
                <a:spLocks noChangeArrowheads="1"/>
              </p:cNvSpPr>
              <p:nvPr/>
            </p:nvSpPr>
            <p:spPr bwMode="auto">
              <a:xfrm flipH="1">
                <a:off x="816" y="2880"/>
                <a:ext cx="624" cy="576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450" b="1"/>
                  <a:t>Host B</a:t>
                </a:r>
              </a:p>
            </p:txBody>
          </p:sp>
          <p:sp>
            <p:nvSpPr>
              <p:cNvPr id="20540" name="Line 306"/>
              <p:cNvSpPr>
                <a:spLocks noChangeShapeType="1"/>
              </p:cNvSpPr>
              <p:nvPr/>
            </p:nvSpPr>
            <p:spPr bwMode="auto">
              <a:xfrm flipH="1" flipV="1">
                <a:off x="1440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 sz="1350"/>
              </a:p>
            </p:txBody>
          </p:sp>
        </p:grpSp>
        <p:grpSp>
          <p:nvGrpSpPr>
            <p:cNvPr id="20516" name="Group 307"/>
            <p:cNvGrpSpPr>
              <a:grpSpLocks/>
            </p:cNvGrpSpPr>
            <p:nvPr/>
          </p:nvGrpSpPr>
          <p:grpSpPr bwMode="auto">
            <a:xfrm>
              <a:off x="768" y="1488"/>
              <a:ext cx="768" cy="576"/>
              <a:chOff x="816" y="1488"/>
              <a:chExt cx="768" cy="576"/>
            </a:xfrm>
          </p:grpSpPr>
          <p:sp>
            <p:nvSpPr>
              <p:cNvPr id="20536" name="Rectangle 308"/>
              <p:cNvSpPr>
                <a:spLocks noChangeArrowheads="1"/>
              </p:cNvSpPr>
              <p:nvPr/>
            </p:nvSpPr>
            <p:spPr bwMode="auto">
              <a:xfrm>
                <a:off x="816" y="1488"/>
                <a:ext cx="624" cy="576"/>
              </a:xfrm>
              <a:prstGeom prst="rect">
                <a:avLst/>
              </a:prstGeom>
              <a:solidFill>
                <a:srgbClr val="99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300" b="1"/>
                  <a:t>DHCP Server</a:t>
                </a:r>
              </a:p>
            </p:txBody>
          </p:sp>
          <p:sp>
            <p:nvSpPr>
              <p:cNvPr id="20537" name="Line 309"/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 sz="1350"/>
              </a:p>
            </p:txBody>
          </p:sp>
        </p:grpSp>
        <p:grpSp>
          <p:nvGrpSpPr>
            <p:cNvPr id="20517" name="Group 310"/>
            <p:cNvGrpSpPr>
              <a:grpSpLocks/>
            </p:cNvGrpSpPr>
            <p:nvPr/>
          </p:nvGrpSpPr>
          <p:grpSpPr bwMode="auto">
            <a:xfrm>
              <a:off x="1536" y="1584"/>
              <a:ext cx="768" cy="384"/>
              <a:chOff x="1584" y="1584"/>
              <a:chExt cx="768" cy="384"/>
            </a:xfrm>
          </p:grpSpPr>
          <p:sp>
            <p:nvSpPr>
              <p:cNvPr id="20534" name="Rectangle 311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624" cy="384"/>
              </a:xfrm>
              <a:prstGeom prst="rect">
                <a:avLst/>
              </a:prstGeom>
              <a:solidFill>
                <a:srgbClr val="0099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450" b="1"/>
                  <a:t>DHCP Relay</a:t>
                </a:r>
              </a:p>
            </p:txBody>
          </p:sp>
          <p:sp>
            <p:nvSpPr>
              <p:cNvPr id="20535" name="Line 312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 sz="1350"/>
              </a:p>
            </p:txBody>
          </p:sp>
        </p:grpSp>
        <p:grpSp>
          <p:nvGrpSpPr>
            <p:cNvPr id="20518" name="Group 313"/>
            <p:cNvGrpSpPr>
              <a:grpSpLocks/>
            </p:cNvGrpSpPr>
            <p:nvPr/>
          </p:nvGrpSpPr>
          <p:grpSpPr bwMode="auto">
            <a:xfrm>
              <a:off x="1992" y="1974"/>
              <a:ext cx="2616" cy="1710"/>
              <a:chOff x="2040" y="1974"/>
              <a:chExt cx="2616" cy="1710"/>
            </a:xfrm>
          </p:grpSpPr>
          <p:sp>
            <p:nvSpPr>
              <p:cNvPr id="27269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448" y="2975"/>
                <a:ext cx="1056" cy="70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BE7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algn="ctr" eaLnBrk="1" hangingPunct="1">
                  <a:defRPr/>
                </a:pPr>
                <a:r>
                  <a:rPr lang="en-US" sz="450" b="1"/>
                  <a:t>Other Networks</a:t>
                </a:r>
              </a:p>
            </p:txBody>
          </p:sp>
          <p:cxnSp>
            <p:nvCxnSpPr>
              <p:cNvPr id="20532" name="AutoShape 315"/>
              <p:cNvCxnSpPr>
                <a:cxnSpLocks noChangeShapeType="1"/>
                <a:stCxn id="20534" idx="2"/>
                <a:endCxn id="272698" idx="0"/>
              </p:cNvCxnSpPr>
              <p:nvPr/>
            </p:nvCxnSpPr>
            <p:spPr bwMode="auto">
              <a:xfrm rot="16200000" flipH="1">
                <a:off x="1568" y="2446"/>
                <a:ext cx="1356" cy="411"/>
              </a:xfrm>
              <a:prstGeom prst="bentConnector2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33" name="Line 316"/>
              <p:cNvSpPr>
                <a:spLocks noChangeShapeType="1"/>
              </p:cNvSpPr>
              <p:nvPr/>
            </p:nvSpPr>
            <p:spPr bwMode="auto">
              <a:xfrm>
                <a:off x="3504" y="3312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 sz="1350"/>
              </a:p>
            </p:txBody>
          </p:sp>
        </p:grpSp>
        <p:grpSp>
          <p:nvGrpSpPr>
            <p:cNvPr id="20519" name="Group 317"/>
            <p:cNvGrpSpPr>
              <a:grpSpLocks/>
            </p:cNvGrpSpPr>
            <p:nvPr/>
          </p:nvGrpSpPr>
          <p:grpSpPr bwMode="auto">
            <a:xfrm>
              <a:off x="2064" y="2208"/>
              <a:ext cx="1152" cy="1003"/>
              <a:chOff x="2112" y="2208"/>
              <a:chExt cx="1152" cy="1003"/>
            </a:xfrm>
          </p:grpSpPr>
          <p:grpSp>
            <p:nvGrpSpPr>
              <p:cNvPr id="20526" name="Group 318"/>
              <p:cNvGrpSpPr>
                <a:grpSpLocks/>
              </p:cNvGrpSpPr>
              <p:nvPr/>
            </p:nvGrpSpPr>
            <p:grpSpPr bwMode="auto">
              <a:xfrm>
                <a:off x="2112" y="2208"/>
                <a:ext cx="144" cy="576"/>
                <a:chOff x="4368" y="1920"/>
                <a:chExt cx="144" cy="576"/>
              </a:xfrm>
            </p:grpSpPr>
            <p:sp>
              <p:nvSpPr>
                <p:cNvPr id="20529" name="Rectangle 319"/>
                <p:cNvSpPr>
                  <a:spLocks noChangeArrowheads="1"/>
                </p:cNvSpPr>
                <p:nvPr/>
              </p:nvSpPr>
              <p:spPr bwMode="auto">
                <a:xfrm>
                  <a:off x="4368" y="1920"/>
                  <a:ext cx="144" cy="576"/>
                </a:xfrm>
                <a:prstGeom prst="rect">
                  <a:avLst/>
                </a:prstGeom>
                <a:solidFill>
                  <a:srgbClr val="00CC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30" name="Rectangle 320"/>
                <p:cNvSpPr>
                  <a:spLocks noChangeArrowheads="1"/>
                </p:cNvSpPr>
                <p:nvPr/>
              </p:nvSpPr>
              <p:spPr bwMode="auto">
                <a:xfrm>
                  <a:off x="4368" y="2352"/>
                  <a:ext cx="144" cy="144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20527" name="Text Box 321"/>
              <p:cNvSpPr txBox="1">
                <a:spLocks noChangeArrowheads="1"/>
              </p:cNvSpPr>
              <p:nvPr/>
            </p:nvSpPr>
            <p:spPr bwMode="auto">
              <a:xfrm>
                <a:off x="2257" y="2304"/>
                <a:ext cx="10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450"/>
                  <a:t>Relay unicasts DHCP request to server</a:t>
                </a:r>
              </a:p>
            </p:txBody>
          </p:sp>
          <p:sp>
            <p:nvSpPr>
              <p:cNvPr id="20528" name="Line 322"/>
              <p:cNvSpPr>
                <a:spLocks noChangeShapeType="1"/>
              </p:cNvSpPr>
              <p:nvPr/>
            </p:nvSpPr>
            <p:spPr bwMode="auto">
              <a:xfrm>
                <a:off x="2304" y="2304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 sz="1350"/>
              </a:p>
            </p:txBody>
          </p:sp>
        </p:grpSp>
        <p:grpSp>
          <p:nvGrpSpPr>
            <p:cNvPr id="20520" name="Group 323"/>
            <p:cNvGrpSpPr>
              <a:grpSpLocks/>
            </p:cNvGrpSpPr>
            <p:nvPr/>
          </p:nvGrpSpPr>
          <p:grpSpPr bwMode="auto">
            <a:xfrm>
              <a:off x="3408" y="2448"/>
              <a:ext cx="1104" cy="1050"/>
              <a:chOff x="3456" y="2448"/>
              <a:chExt cx="1104" cy="1050"/>
            </a:xfrm>
          </p:grpSpPr>
          <p:grpSp>
            <p:nvGrpSpPr>
              <p:cNvPr id="20521" name="Group 324"/>
              <p:cNvGrpSpPr>
                <a:grpSpLocks/>
              </p:cNvGrpSpPr>
              <p:nvPr/>
            </p:nvGrpSpPr>
            <p:grpSpPr bwMode="auto">
              <a:xfrm flipV="1">
                <a:off x="4368" y="2496"/>
                <a:ext cx="144" cy="576"/>
                <a:chOff x="4368" y="1920"/>
                <a:chExt cx="144" cy="576"/>
              </a:xfrm>
            </p:grpSpPr>
            <p:sp>
              <p:nvSpPr>
                <p:cNvPr id="20524" name="Rectangle 325"/>
                <p:cNvSpPr>
                  <a:spLocks noChangeArrowheads="1"/>
                </p:cNvSpPr>
                <p:nvPr/>
              </p:nvSpPr>
              <p:spPr bwMode="auto">
                <a:xfrm>
                  <a:off x="4368" y="1920"/>
                  <a:ext cx="144" cy="576"/>
                </a:xfrm>
                <a:prstGeom prst="rect">
                  <a:avLst/>
                </a:prstGeom>
                <a:solidFill>
                  <a:srgbClr val="00CC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25" name="Rectangle 326"/>
                <p:cNvSpPr>
                  <a:spLocks noChangeArrowheads="1"/>
                </p:cNvSpPr>
                <p:nvPr/>
              </p:nvSpPr>
              <p:spPr bwMode="auto">
                <a:xfrm>
                  <a:off x="4368" y="2352"/>
                  <a:ext cx="144" cy="144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20522" name="Text Box 327"/>
              <p:cNvSpPr txBox="1">
                <a:spLocks noChangeArrowheads="1"/>
              </p:cNvSpPr>
              <p:nvPr/>
            </p:nvSpPr>
            <p:spPr bwMode="auto">
              <a:xfrm>
                <a:off x="3456" y="2448"/>
                <a:ext cx="816" cy="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450"/>
                  <a:t>Server responds with host</a:t>
                </a:r>
                <a:r>
                  <a:rPr lang="ja-JP" altLang="en-US" sz="450"/>
                  <a:t>’</a:t>
                </a:r>
                <a:r>
                  <a:rPr lang="en-US" sz="450"/>
                  <a:t>s IP address</a:t>
                </a:r>
              </a:p>
            </p:txBody>
          </p:sp>
          <p:sp>
            <p:nvSpPr>
              <p:cNvPr id="20523" name="Line 328"/>
              <p:cNvSpPr>
                <a:spLocks noChangeShapeType="1"/>
              </p:cNvSpPr>
              <p:nvPr/>
            </p:nvSpPr>
            <p:spPr bwMode="auto">
              <a:xfrm>
                <a:off x="4560" y="2592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 sz="1350"/>
              </a:p>
            </p:txBody>
          </p:sp>
        </p:grpSp>
      </p:grpSp>
      <p:grpSp>
        <p:nvGrpSpPr>
          <p:cNvPr id="28" name="Group 330"/>
          <p:cNvGrpSpPr>
            <a:grpSpLocks/>
          </p:cNvGrpSpPr>
          <p:nvPr/>
        </p:nvGrpSpPr>
        <p:grpSpPr bwMode="auto">
          <a:xfrm rot="-5400000">
            <a:off x="599275" y="4372366"/>
            <a:ext cx="1885950" cy="570720"/>
            <a:chOff x="816" y="2351"/>
            <a:chExt cx="4608" cy="1393"/>
          </a:xfrm>
        </p:grpSpPr>
        <p:sp>
          <p:nvSpPr>
            <p:cNvPr id="20493" name="Rectangle 331"/>
            <p:cNvSpPr>
              <a:spLocks noChangeArrowheads="1"/>
            </p:cNvSpPr>
            <p:nvPr/>
          </p:nvSpPr>
          <p:spPr bwMode="auto">
            <a:xfrm>
              <a:off x="816" y="2929"/>
              <a:ext cx="1152" cy="204"/>
            </a:xfrm>
            <a:prstGeom prst="rect">
              <a:avLst/>
            </a:prstGeom>
            <a:solidFill>
              <a:srgbClr val="BFADD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TTL</a:t>
              </a:r>
            </a:p>
          </p:txBody>
        </p:sp>
        <p:sp>
          <p:nvSpPr>
            <p:cNvPr id="20494" name="Rectangle 332"/>
            <p:cNvSpPr>
              <a:spLocks noChangeArrowheads="1"/>
            </p:cNvSpPr>
            <p:nvPr/>
          </p:nvSpPr>
          <p:spPr bwMode="auto">
            <a:xfrm>
              <a:off x="816" y="3133"/>
              <a:ext cx="4608" cy="204"/>
            </a:xfrm>
            <a:prstGeom prst="rect">
              <a:avLst/>
            </a:prstGeom>
            <a:solidFill>
              <a:srgbClr val="00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source address</a:t>
              </a:r>
            </a:p>
          </p:txBody>
        </p:sp>
        <p:sp>
          <p:nvSpPr>
            <p:cNvPr id="20495" name="Rectangle 333"/>
            <p:cNvSpPr>
              <a:spLocks noChangeArrowheads="1"/>
            </p:cNvSpPr>
            <p:nvPr/>
          </p:nvSpPr>
          <p:spPr bwMode="auto">
            <a:xfrm>
              <a:off x="816" y="3337"/>
              <a:ext cx="4608" cy="20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destination address</a:t>
              </a:r>
            </a:p>
          </p:txBody>
        </p:sp>
        <p:sp>
          <p:nvSpPr>
            <p:cNvPr id="20496" name="Rectangle 334"/>
            <p:cNvSpPr>
              <a:spLocks noChangeArrowheads="1"/>
            </p:cNvSpPr>
            <p:nvPr/>
          </p:nvSpPr>
          <p:spPr bwMode="auto">
            <a:xfrm>
              <a:off x="816" y="3540"/>
              <a:ext cx="3600" cy="204"/>
            </a:xfrm>
            <a:prstGeom prst="rect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options (variable)</a:t>
              </a:r>
            </a:p>
          </p:txBody>
        </p:sp>
        <p:sp>
          <p:nvSpPr>
            <p:cNvPr id="20497" name="Rectangle 335"/>
            <p:cNvSpPr>
              <a:spLocks noChangeArrowheads="1"/>
            </p:cNvSpPr>
            <p:nvPr/>
          </p:nvSpPr>
          <p:spPr bwMode="auto">
            <a:xfrm>
              <a:off x="816" y="2522"/>
              <a:ext cx="576" cy="20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version</a:t>
              </a:r>
            </a:p>
          </p:txBody>
        </p:sp>
        <p:sp>
          <p:nvSpPr>
            <p:cNvPr id="20498" name="Rectangle 336"/>
            <p:cNvSpPr>
              <a:spLocks noChangeArrowheads="1"/>
            </p:cNvSpPr>
            <p:nvPr/>
          </p:nvSpPr>
          <p:spPr bwMode="auto">
            <a:xfrm>
              <a:off x="3120" y="2522"/>
              <a:ext cx="2304" cy="20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length </a:t>
              </a:r>
            </a:p>
          </p:txBody>
        </p:sp>
        <p:sp>
          <p:nvSpPr>
            <p:cNvPr id="20499" name="Rectangle 337"/>
            <p:cNvSpPr>
              <a:spLocks noChangeArrowheads="1"/>
            </p:cNvSpPr>
            <p:nvPr/>
          </p:nvSpPr>
          <p:spPr bwMode="auto">
            <a:xfrm>
              <a:off x="3696" y="2725"/>
              <a:ext cx="1728" cy="204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offset</a:t>
              </a:r>
            </a:p>
          </p:txBody>
        </p:sp>
        <p:sp>
          <p:nvSpPr>
            <p:cNvPr id="20500" name="Rectangle 338"/>
            <p:cNvSpPr>
              <a:spLocks noChangeArrowheads="1"/>
            </p:cNvSpPr>
            <p:nvPr/>
          </p:nvSpPr>
          <p:spPr bwMode="auto">
            <a:xfrm>
              <a:off x="816" y="2725"/>
              <a:ext cx="2304" cy="204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ident </a:t>
              </a:r>
            </a:p>
          </p:txBody>
        </p:sp>
        <p:sp>
          <p:nvSpPr>
            <p:cNvPr id="20501" name="Rectangle 339"/>
            <p:cNvSpPr>
              <a:spLocks noChangeArrowheads="1"/>
            </p:cNvSpPr>
            <p:nvPr/>
          </p:nvSpPr>
          <p:spPr bwMode="auto">
            <a:xfrm>
              <a:off x="941" y="2351"/>
              <a:ext cx="9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25" b="1">
                  <a:solidFill>
                    <a:srgbClr val="000000"/>
                  </a:solidFill>
                </a:rPr>
                <a:t>0</a:t>
              </a:r>
              <a:endParaRPr lang="en-US" sz="525" b="1"/>
            </a:p>
          </p:txBody>
        </p:sp>
        <p:sp>
          <p:nvSpPr>
            <p:cNvPr id="20502" name="Rectangle 340"/>
            <p:cNvSpPr>
              <a:spLocks noChangeArrowheads="1"/>
            </p:cNvSpPr>
            <p:nvPr/>
          </p:nvSpPr>
          <p:spPr bwMode="auto">
            <a:xfrm>
              <a:off x="2035" y="2351"/>
              <a:ext cx="9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25" b="1">
                  <a:solidFill>
                    <a:srgbClr val="000000"/>
                  </a:solidFill>
                </a:rPr>
                <a:t>8</a:t>
              </a:r>
              <a:endParaRPr lang="en-US" sz="525" b="1"/>
            </a:p>
          </p:txBody>
        </p:sp>
        <p:sp>
          <p:nvSpPr>
            <p:cNvPr id="20503" name="Rectangle 341"/>
            <p:cNvSpPr>
              <a:spLocks noChangeArrowheads="1"/>
            </p:cNvSpPr>
            <p:nvPr/>
          </p:nvSpPr>
          <p:spPr bwMode="auto">
            <a:xfrm>
              <a:off x="3128" y="2351"/>
              <a:ext cx="18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25" b="1">
                  <a:solidFill>
                    <a:srgbClr val="000000"/>
                  </a:solidFill>
                </a:rPr>
                <a:t>16</a:t>
              </a:r>
              <a:endParaRPr lang="en-US" sz="525" b="1"/>
            </a:p>
          </p:txBody>
        </p:sp>
        <p:sp>
          <p:nvSpPr>
            <p:cNvPr id="20504" name="Rectangle 342"/>
            <p:cNvSpPr>
              <a:spLocks noChangeArrowheads="1"/>
            </p:cNvSpPr>
            <p:nvPr/>
          </p:nvSpPr>
          <p:spPr bwMode="auto">
            <a:xfrm>
              <a:off x="5135" y="2351"/>
              <a:ext cx="18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25" b="1">
                  <a:solidFill>
                    <a:srgbClr val="000000"/>
                  </a:solidFill>
                </a:rPr>
                <a:t>31</a:t>
              </a:r>
              <a:endParaRPr lang="en-US" sz="525" b="1"/>
            </a:p>
          </p:txBody>
        </p:sp>
        <p:sp>
          <p:nvSpPr>
            <p:cNvPr id="20505" name="Rectangle 343"/>
            <p:cNvSpPr>
              <a:spLocks noChangeArrowheads="1"/>
            </p:cNvSpPr>
            <p:nvPr/>
          </p:nvSpPr>
          <p:spPr bwMode="auto">
            <a:xfrm>
              <a:off x="1392" y="2522"/>
              <a:ext cx="576" cy="20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hdr len</a:t>
              </a:r>
            </a:p>
          </p:txBody>
        </p:sp>
        <p:sp>
          <p:nvSpPr>
            <p:cNvPr id="20506" name="Rectangle 344"/>
            <p:cNvSpPr>
              <a:spLocks noChangeArrowheads="1"/>
            </p:cNvSpPr>
            <p:nvPr/>
          </p:nvSpPr>
          <p:spPr bwMode="auto">
            <a:xfrm>
              <a:off x="1968" y="2522"/>
              <a:ext cx="1152" cy="20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TOS</a:t>
              </a:r>
            </a:p>
          </p:txBody>
        </p:sp>
        <p:sp>
          <p:nvSpPr>
            <p:cNvPr id="20507" name="Rectangle 345"/>
            <p:cNvSpPr>
              <a:spLocks noChangeArrowheads="1"/>
            </p:cNvSpPr>
            <p:nvPr/>
          </p:nvSpPr>
          <p:spPr bwMode="auto">
            <a:xfrm>
              <a:off x="3120" y="2725"/>
              <a:ext cx="576" cy="204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flags</a:t>
              </a:r>
            </a:p>
          </p:txBody>
        </p:sp>
        <p:sp>
          <p:nvSpPr>
            <p:cNvPr id="20508" name="Rectangle 346"/>
            <p:cNvSpPr>
              <a:spLocks noChangeArrowheads="1"/>
            </p:cNvSpPr>
            <p:nvPr/>
          </p:nvSpPr>
          <p:spPr bwMode="auto">
            <a:xfrm>
              <a:off x="3120" y="2929"/>
              <a:ext cx="2304" cy="204"/>
            </a:xfrm>
            <a:prstGeom prst="rect">
              <a:avLst/>
            </a:prstGeom>
            <a:solidFill>
              <a:srgbClr val="BFADD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checksum</a:t>
              </a:r>
            </a:p>
          </p:txBody>
        </p:sp>
        <p:sp>
          <p:nvSpPr>
            <p:cNvPr id="20509" name="Rectangle 347"/>
            <p:cNvSpPr>
              <a:spLocks noChangeArrowheads="1"/>
            </p:cNvSpPr>
            <p:nvPr/>
          </p:nvSpPr>
          <p:spPr bwMode="auto">
            <a:xfrm>
              <a:off x="1968" y="2929"/>
              <a:ext cx="1152" cy="204"/>
            </a:xfrm>
            <a:prstGeom prst="rect">
              <a:avLst/>
            </a:prstGeom>
            <a:solidFill>
              <a:srgbClr val="BFADD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protocol</a:t>
              </a:r>
            </a:p>
          </p:txBody>
        </p:sp>
        <p:sp>
          <p:nvSpPr>
            <p:cNvPr id="20510" name="Rectangle 348"/>
            <p:cNvSpPr>
              <a:spLocks noChangeArrowheads="1"/>
            </p:cNvSpPr>
            <p:nvPr/>
          </p:nvSpPr>
          <p:spPr bwMode="auto">
            <a:xfrm>
              <a:off x="4416" y="3540"/>
              <a:ext cx="1008" cy="204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525"/>
                <a:t>pad (variable)</a:t>
              </a:r>
            </a:p>
          </p:txBody>
        </p:sp>
      </p:grpSp>
      <p:pic>
        <p:nvPicPr>
          <p:cNvPr id="353" name="Picture 4" descr="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84" y="2686051"/>
            <a:ext cx="3016848" cy="6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" name="Picture 2" descr="http://www.rfidsb.com/tm/wp-content/uploads/2008/04/anten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50"/>
          <a:stretch/>
        </p:blipFill>
        <p:spPr bwMode="auto">
          <a:xfrm>
            <a:off x="6172200" y="2628900"/>
            <a:ext cx="1714500" cy="683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Picture 3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2628901"/>
            <a:ext cx="1950289" cy="73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0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speaking is critical to your career</a:t>
            </a:r>
          </a:p>
        </p:txBody>
      </p:sp>
      <p:pic>
        <p:nvPicPr>
          <p:cNvPr id="1030" name="Picture 6" descr="http://www.naohp.com/wp-content/uploads/2017/01/Education-Conferenc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t="9936" r="10910"/>
          <a:stretch/>
        </p:blipFill>
        <p:spPr bwMode="auto">
          <a:xfrm>
            <a:off x="893286" y="2112475"/>
            <a:ext cx="6765386" cy="35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5511927" y="2890914"/>
            <a:ext cx="2479628" cy="5201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05630" y="2943143"/>
            <a:ext cx="15340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I want this to </a:t>
            </a:r>
            <a:br>
              <a:rPr lang="en-US" sz="2700" b="1" dirty="0">
                <a:solidFill>
                  <a:srgbClr val="FF0000"/>
                </a:solidFill>
              </a:rPr>
            </a:br>
            <a:r>
              <a:rPr lang="en-US" sz="2700" b="1" dirty="0">
                <a:solidFill>
                  <a:srgbClr val="FF0000"/>
                </a:solidFill>
              </a:rPr>
              <a:t>be you!</a:t>
            </a:r>
          </a:p>
        </p:txBody>
      </p:sp>
    </p:spTree>
    <p:extLst>
      <p:ext uri="{BB962C8B-B14F-4D97-AF65-F5344CB8AC3E}">
        <p14:creationId xmlns:p14="http://schemas.microsoft.com/office/powerpoint/2010/main" val="2580189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Give a Bad Talk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28625" indent="-428625">
              <a:buFont typeface="+mj-lt"/>
              <a:buAutoNum type="romanUcPeriod" startAt="3"/>
            </a:pPr>
            <a:r>
              <a:rPr lang="en-US" dirty="0"/>
              <a:t>Thou shalt not covet brevity </a:t>
            </a:r>
          </a:p>
          <a:p>
            <a:pPr lvl="1"/>
            <a:r>
              <a:rPr lang="en-US" dirty="0"/>
              <a:t>Read every word on your slide</a:t>
            </a:r>
          </a:p>
          <a:p>
            <a:pPr lvl="1"/>
            <a:r>
              <a:rPr lang="en-US" dirty="0"/>
              <a:t>Always use complete sentences, never just key words</a:t>
            </a:r>
          </a:p>
          <a:p>
            <a:pPr lvl="2"/>
            <a:r>
              <a:rPr lang="en-US" dirty="0"/>
              <a:t>Sentence fragments make you look illiterate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Caveat: Avoid moving content to </a:t>
            </a:r>
            <a:r>
              <a:rPr lang="ja-JP" altLang="en-US" dirty="0"/>
              <a:t>“</a:t>
            </a:r>
            <a:r>
              <a:rPr lang="en-US" dirty="0"/>
              <a:t>backup slides</a:t>
            </a:r>
            <a:r>
              <a:rPr lang="ja-JP" altLang="en-US" dirty="0"/>
              <a:t>”</a:t>
            </a:r>
            <a:endParaRPr lang="en-US" dirty="0"/>
          </a:p>
          <a:p>
            <a:pPr lvl="2"/>
            <a:r>
              <a:rPr lang="en-US" dirty="0"/>
              <a:t>You probably won’t get a chance to show them</a:t>
            </a:r>
          </a:p>
        </p:txBody>
      </p:sp>
    </p:spTree>
    <p:extLst>
      <p:ext uri="{BB962C8B-B14F-4D97-AF65-F5344CB8AC3E}">
        <p14:creationId xmlns:p14="http://schemas.microsoft.com/office/powerpoint/2010/main" val="42094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7" name="Picture 7" descr="monitor_accessories_information_highway_md_wht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43250"/>
            <a:ext cx="1204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9" name="Picture 9" descr="server_on_fire_md_wht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161448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Give a Bad Talk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771650"/>
            <a:ext cx="6172200" cy="3943350"/>
          </a:xfrm>
        </p:spPr>
        <p:txBody>
          <a:bodyPr>
            <a:normAutofit fontScale="92500" lnSpcReduction="20000"/>
          </a:bodyPr>
          <a:lstStyle/>
          <a:p>
            <a:pPr marL="428625" indent="-428625">
              <a:buFont typeface="+mj-lt"/>
              <a:buAutoNum type="romanUcPeriod" startAt="4"/>
            </a:pPr>
            <a:r>
              <a:rPr lang="en-US" dirty="0"/>
              <a:t>Thou shalt use annoying animations</a:t>
            </a:r>
          </a:p>
          <a:p>
            <a:pPr marL="205740" lvl="1" indent="0">
              <a:buNone/>
            </a:pPr>
            <a:endParaRPr lang="en-US" dirty="0"/>
          </a:p>
          <a:p>
            <a:pPr marL="205740" lvl="1" indent="0">
              <a:buNone/>
            </a:pPr>
            <a:endParaRPr lang="en-US" dirty="0"/>
          </a:p>
          <a:p>
            <a:pPr marL="2057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Caveat: Thou shalt blind and nauseate your audience with a laser pointer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3657600" y="3771901"/>
            <a:ext cx="36576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50"/>
              <a:t>Use it to its full potential!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2628900" y="3371851"/>
            <a:ext cx="36576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50"/>
              <a:t>Powerpoint is cool</a:t>
            </a:r>
          </a:p>
        </p:txBody>
      </p:sp>
    </p:spTree>
    <p:extLst>
      <p:ext uri="{BB962C8B-B14F-4D97-AF65-F5344CB8AC3E}">
        <p14:creationId xmlns:p14="http://schemas.microsoft.com/office/powerpoint/2010/main" val="24026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2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33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6" dur="1230" decel="100000"/>
                                        <p:tgtEl>
                                          <p:spTgt spid="2662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7" dur="1230" decel="100000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9" dur="1230" decel="100000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5" grpId="0"/>
      <p:bldP spid="2662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Give a Bad Talk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28625" indent="-428625">
              <a:buFont typeface="+mj-lt"/>
              <a:buAutoNum type="romanUcPeriod" startAt="5"/>
            </a:pPr>
            <a:r>
              <a:rPr lang="en-US" dirty="0"/>
              <a:t>Thou shalt not write large </a:t>
            </a:r>
          </a:p>
          <a:p>
            <a:pPr lvl="1"/>
            <a:r>
              <a:rPr lang="en-US" sz="825" dirty="0"/>
              <a:t>Be humble -- use a small font</a:t>
            </a:r>
          </a:p>
          <a:p>
            <a:pPr lvl="1"/>
            <a:r>
              <a:rPr lang="en-US" sz="825" dirty="0"/>
              <a:t>Important people sit in front</a:t>
            </a:r>
          </a:p>
          <a:p>
            <a:pPr lvl="1"/>
            <a:r>
              <a:rPr lang="en-US" sz="825" dirty="0"/>
              <a:t>Who cares about the riff-raff? </a:t>
            </a:r>
          </a:p>
        </p:txBody>
      </p:sp>
    </p:spTree>
    <p:extLst>
      <p:ext uri="{BB962C8B-B14F-4D97-AF65-F5344CB8AC3E}">
        <p14:creationId xmlns:p14="http://schemas.microsoft.com/office/powerpoint/2010/main" val="1093645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to Give a Bad Talk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AutoNum type="romanUcPeriod" startAt="6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Thou shalt not use color </a:t>
            </a:r>
          </a:p>
          <a:p>
            <a:pPr marL="794147" lvl="1" indent="-457200"/>
            <a:r>
              <a:rPr lang="en-US" dirty="0">
                <a:solidFill>
                  <a:srgbClr val="7F7F7F"/>
                </a:solidFill>
                <a:latin typeface="Arial" charset="0"/>
              </a:rPr>
              <a:t>Flagrant use of color indicates </a:t>
            </a:r>
            <a:r>
              <a:rPr lang="en-US" dirty="0" err="1">
                <a:solidFill>
                  <a:srgbClr val="7F7F7F"/>
                </a:solidFill>
                <a:latin typeface="Arial" charset="0"/>
              </a:rPr>
              <a:t>uncareful</a:t>
            </a:r>
            <a:r>
              <a:rPr lang="en-US" dirty="0">
                <a:solidFill>
                  <a:srgbClr val="7F7F7F"/>
                </a:solidFill>
                <a:latin typeface="Arial" charset="0"/>
              </a:rPr>
              <a:t> research</a:t>
            </a:r>
          </a:p>
          <a:p>
            <a:pPr marL="794147" lvl="1" indent="-457200"/>
            <a:r>
              <a:rPr lang="en-US" dirty="0">
                <a:solidFill>
                  <a:srgbClr val="7F7F7F"/>
                </a:solidFill>
                <a:latin typeface="Arial" charset="0"/>
              </a:rPr>
              <a:t>It's also unfair to emphasize some words over others</a:t>
            </a:r>
          </a:p>
          <a:p>
            <a:pPr marL="533400" indent="-533400">
              <a:buFont typeface="Wingdings" charset="0"/>
              <a:buAutoNum type="romanUcPeriod" startAt="6"/>
            </a:pPr>
            <a:r>
              <a:rPr lang="en-US" dirty="0">
                <a:latin typeface="Arial" charset="0"/>
              </a:rPr>
              <a:t>Thou shalt not use a good color scheme </a:t>
            </a:r>
          </a:p>
          <a:p>
            <a:pPr marL="794147" lvl="1" indent="-457200"/>
            <a:r>
              <a:rPr lang="en-US" dirty="0">
                <a:solidFill>
                  <a:srgbClr val="33CC33"/>
                </a:solidFill>
                <a:latin typeface="Arial" charset="0"/>
              </a:rPr>
              <a:t>Make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charset="0"/>
              </a:rPr>
              <a:t>every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" charset="0"/>
              </a:rPr>
              <a:t>word</a:t>
            </a:r>
            <a:r>
              <a:rPr lang="en-US" dirty="0">
                <a:latin typeface="Arial" charset="0"/>
              </a:rPr>
              <a:t> a </a:t>
            </a:r>
            <a:r>
              <a:rPr lang="en-US" dirty="0">
                <a:solidFill>
                  <a:srgbClr val="FF9966"/>
                </a:solidFill>
                <a:latin typeface="Arial" charset="0"/>
              </a:rPr>
              <a:t>different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color</a:t>
            </a:r>
            <a:endParaRPr lang="en-US" dirty="0">
              <a:latin typeface="Arial" charset="0"/>
            </a:endParaRPr>
          </a:p>
          <a:p>
            <a:pPr marL="794147" lvl="1" indent="-457200"/>
            <a:r>
              <a:rPr lang="en-US" dirty="0">
                <a:solidFill>
                  <a:srgbClr val="FFFF99"/>
                </a:solidFill>
                <a:latin typeface="Arial" charset="0"/>
              </a:rPr>
              <a:t>Use colors that can’t be seen on the screen</a:t>
            </a:r>
          </a:p>
        </p:txBody>
      </p:sp>
    </p:spTree>
    <p:extLst>
      <p:ext uri="{BB962C8B-B14F-4D97-AF65-F5344CB8AC3E}">
        <p14:creationId xmlns:p14="http://schemas.microsoft.com/office/powerpoint/2010/main" val="36046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Give a Bad Talk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28625" indent="-428625">
              <a:buFont typeface="+mj-lt"/>
              <a:buAutoNum type="romanUcPeriod" startAt="8"/>
            </a:pPr>
            <a:r>
              <a:rPr lang="en-US" dirty="0"/>
              <a:t>Thou shalt not illustrate </a:t>
            </a:r>
          </a:p>
          <a:p>
            <a:pPr lvl="1"/>
            <a:r>
              <a:rPr lang="en-US" dirty="0"/>
              <a:t>Confucius says </a:t>
            </a:r>
            <a:r>
              <a:rPr lang="ja-JP" altLang="en-US" dirty="0"/>
              <a:t>“</a:t>
            </a:r>
            <a:r>
              <a:rPr lang="en-US" dirty="0"/>
              <a:t>A picture = 10K words,</a:t>
            </a:r>
            <a:r>
              <a:rPr lang="ja-JP" altLang="en-US" dirty="0"/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Dijkstra</a:t>
            </a:r>
            <a:r>
              <a:rPr lang="en-US" dirty="0"/>
              <a:t> says </a:t>
            </a:r>
            <a:r>
              <a:rPr lang="ja-JP" altLang="en-US" dirty="0"/>
              <a:t>“</a:t>
            </a:r>
            <a:r>
              <a:rPr lang="en-US" dirty="0"/>
              <a:t>Pictures are a crutch for weak minds.</a:t>
            </a:r>
            <a:r>
              <a:rPr lang="ja-JP" altLang="en-US" dirty="0"/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you must use illustrations, don’t explain them.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Caveat: Thou shalt not draw on your slides</a:t>
            </a:r>
          </a:p>
          <a:p>
            <a:pPr lvl="2"/>
            <a:r>
              <a:rPr lang="en-US" dirty="0"/>
              <a:t>Slides are a work of art, do not deface them!</a:t>
            </a:r>
          </a:p>
        </p:txBody>
      </p:sp>
      <p:pic>
        <p:nvPicPr>
          <p:cNvPr id="267343" name="Picture 79" descr="ch95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31082"/>
            <a:ext cx="6325552" cy="202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36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Give a Bad Talk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28625" indent="-428625">
              <a:buFont typeface="+mj-lt"/>
              <a:buAutoNum type="romanUcPeriod" startAt="9"/>
            </a:pPr>
            <a:r>
              <a:rPr lang="en-US" dirty="0"/>
              <a:t>Thou shalt not make eye contact </a:t>
            </a:r>
          </a:p>
          <a:p>
            <a:pPr lvl="1"/>
            <a:r>
              <a:rPr lang="en-US" dirty="0"/>
              <a:t>You should avert eyes to show respect</a:t>
            </a:r>
          </a:p>
          <a:p>
            <a:pPr lvl="1"/>
            <a:r>
              <a:rPr lang="en-US" dirty="0"/>
              <a:t>Blocking screen can also add mystery </a:t>
            </a:r>
          </a:p>
          <a:p>
            <a:pPr lvl="1"/>
            <a:r>
              <a:rPr lang="en-US" dirty="0"/>
              <a:t>You should read from your computer</a:t>
            </a:r>
          </a:p>
          <a:p>
            <a:pPr lvl="1"/>
            <a:r>
              <a:rPr lang="en-US" dirty="0"/>
              <a:t>You should turn your back on the audience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Caveat: Thou shalt point to your computer</a:t>
            </a:r>
          </a:p>
          <a:p>
            <a:pPr lvl="2"/>
            <a:r>
              <a:rPr lang="en-US" dirty="0"/>
              <a:t>Everyone knows what you are pointing to</a:t>
            </a:r>
          </a:p>
        </p:txBody>
      </p:sp>
    </p:spTree>
    <p:extLst>
      <p:ext uri="{BB962C8B-B14F-4D97-AF65-F5344CB8AC3E}">
        <p14:creationId xmlns:p14="http://schemas.microsoft.com/office/powerpoint/2010/main" val="28666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Give a Bad Talk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28625" indent="-428625">
              <a:buFont typeface="+mj-lt"/>
              <a:buAutoNum type="romanUcPeriod" startAt="10"/>
            </a:pPr>
            <a:r>
              <a:rPr lang="en-US" dirty="0"/>
              <a:t>Thou shalt not skip slides in a long talk </a:t>
            </a:r>
          </a:p>
          <a:p>
            <a:pPr lvl="1"/>
            <a:r>
              <a:rPr lang="en-US" dirty="0"/>
              <a:t>You prepared the slides; people came for your whole talk; so just talk faster</a:t>
            </a:r>
          </a:p>
          <a:p>
            <a:pPr lvl="1"/>
            <a:r>
              <a:rPr lang="en-US" dirty="0"/>
              <a:t>Skip summary and conclusions if necessary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Caveat: Thou shalt not plan for Q&amp;A</a:t>
            </a:r>
          </a:p>
          <a:p>
            <a:pPr lvl="2"/>
            <a:r>
              <a:rPr lang="en-US" dirty="0"/>
              <a:t>Don’t repeat questions</a:t>
            </a:r>
          </a:p>
          <a:p>
            <a:pPr lvl="2"/>
            <a:r>
              <a:rPr lang="en-US" dirty="0"/>
              <a:t>Start talking quickly</a:t>
            </a:r>
          </a:p>
          <a:p>
            <a:pPr lvl="2"/>
            <a:r>
              <a:rPr lang="en-US" dirty="0"/>
              <a:t>Don’t cut discussion short</a:t>
            </a:r>
          </a:p>
          <a:p>
            <a:pPr lvl="2"/>
            <a:r>
              <a:rPr lang="en-US" dirty="0"/>
              <a:t>When in doubt, bluff</a:t>
            </a:r>
          </a:p>
          <a:p>
            <a:pPr lvl="2"/>
            <a:r>
              <a:rPr lang="en-US" dirty="0"/>
              <a:t>Universal answer</a:t>
            </a:r>
          </a:p>
          <a:p>
            <a:pPr lvl="3"/>
            <a:r>
              <a:rPr lang="en-US" dirty="0"/>
              <a:t>Dismiss question as irrelevant/naïve</a:t>
            </a:r>
          </a:p>
        </p:txBody>
      </p:sp>
    </p:spTree>
    <p:extLst>
      <p:ext uri="{BB962C8B-B14F-4D97-AF65-F5344CB8AC3E}">
        <p14:creationId xmlns:p14="http://schemas.microsoft.com/office/powerpoint/2010/main" val="19351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Give a Bad Talk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28625" indent="-428625">
              <a:buFont typeface="+mj-lt"/>
              <a:buAutoNum type="romanUcPeriod" startAt="11"/>
            </a:pPr>
            <a:r>
              <a:rPr lang="en-US" dirty="0"/>
              <a:t>Thou shalt speak neither clearly nor loudly</a:t>
            </a:r>
          </a:p>
          <a:p>
            <a:pPr lvl="1"/>
            <a:r>
              <a:rPr lang="en-US" dirty="0"/>
              <a:t>Important people sit in front</a:t>
            </a:r>
          </a:p>
          <a:p>
            <a:pPr lvl="1"/>
            <a:r>
              <a:rPr lang="en-US" dirty="0"/>
              <a:t>Don’t use a microphone</a:t>
            </a:r>
          </a:p>
          <a:p>
            <a:pPr lvl="1"/>
            <a:r>
              <a:rPr lang="en-US" dirty="0"/>
              <a:t>Let the people in the back read the slides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Caveat: Thou shalt not distract your audience</a:t>
            </a:r>
          </a:p>
          <a:p>
            <a:pPr lvl="2"/>
            <a:r>
              <a:rPr lang="en-US" dirty="0"/>
              <a:t>Do not distract with motion</a:t>
            </a:r>
          </a:p>
          <a:p>
            <a:pPr lvl="2"/>
            <a:r>
              <a:rPr lang="en-US" dirty="0"/>
              <a:t>Keep voice level</a:t>
            </a:r>
          </a:p>
          <a:p>
            <a:pPr lvl="2"/>
            <a:r>
              <a:rPr lang="en-US" dirty="0"/>
              <a:t>Do not ask rhetorical questions</a:t>
            </a:r>
          </a:p>
          <a:p>
            <a:pPr lvl="2"/>
            <a:r>
              <a:rPr lang="en-US" dirty="0"/>
              <a:t>Do not use humor</a:t>
            </a:r>
          </a:p>
        </p:txBody>
      </p:sp>
    </p:spTree>
    <p:extLst>
      <p:ext uri="{BB962C8B-B14F-4D97-AF65-F5344CB8AC3E}">
        <p14:creationId xmlns:p14="http://schemas.microsoft.com/office/powerpoint/2010/main" val="37549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Give a Bad Talk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28625" indent="-428625">
              <a:buFont typeface="+mj-lt"/>
              <a:buAutoNum type="romanUcPeriod" startAt="12"/>
            </a:pPr>
            <a:r>
              <a:rPr lang="en-US" dirty="0"/>
              <a:t>Thou shalt not practice </a:t>
            </a:r>
          </a:p>
          <a:p>
            <a:pPr lvl="1"/>
            <a:r>
              <a:rPr lang="en-US" dirty="0"/>
              <a:t>Why waste research time practicing a talk? </a:t>
            </a:r>
          </a:p>
          <a:p>
            <a:pPr lvl="1"/>
            <a:r>
              <a:rPr lang="en-US" dirty="0"/>
              <a:t>It could take several hours out of your semester</a:t>
            </a:r>
          </a:p>
          <a:p>
            <a:pPr lvl="1"/>
            <a:r>
              <a:rPr lang="en-US" dirty="0"/>
              <a:t>How can you appear spontaneous if you practice? </a:t>
            </a:r>
          </a:p>
          <a:p>
            <a:pPr lvl="1"/>
            <a:r>
              <a:rPr lang="en-US" dirty="0"/>
              <a:t>If you do practice, argue with any suggestions you get and make sure your talk is longer than the time you have to present it</a:t>
            </a:r>
          </a:p>
        </p:txBody>
      </p:sp>
    </p:spTree>
    <p:extLst>
      <p:ext uri="{BB962C8B-B14F-4D97-AF65-F5344CB8AC3E}">
        <p14:creationId xmlns:p14="http://schemas.microsoft.com/office/powerpoint/2010/main" val="1833297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Most talks are imperfect, but NEVER give a talk that is memorably bad</a:t>
            </a:r>
          </a:p>
          <a:p>
            <a:endParaRPr lang="en-US" dirty="0"/>
          </a:p>
          <a:p>
            <a:r>
              <a:rPr lang="en-US" dirty="0"/>
              <a:t>Practice 2-3 times yourself, then twice in front of a live audience</a:t>
            </a:r>
          </a:p>
          <a:p>
            <a:pPr lvl="1"/>
            <a:r>
              <a:rPr lang="en-US" dirty="0"/>
              <a:t>Focus on the beginning and end of a talk</a:t>
            </a:r>
          </a:p>
          <a:p>
            <a:pPr lvl="1"/>
            <a:r>
              <a:rPr lang="en-US" dirty="0"/>
              <a:t>Never apologize!</a:t>
            </a:r>
          </a:p>
          <a:p>
            <a:pPr lvl="1"/>
            <a:endParaRPr lang="en-US" dirty="0"/>
          </a:p>
          <a:p>
            <a:r>
              <a:rPr lang="en-US" dirty="0"/>
              <a:t>Q&amp;A is critical</a:t>
            </a:r>
          </a:p>
          <a:p>
            <a:pPr lvl="1"/>
            <a:r>
              <a:rPr lang="en-US" dirty="0"/>
              <a:t>Limit responses to 30 seconds (anticipate in advance)</a:t>
            </a:r>
          </a:p>
          <a:p>
            <a:pPr lvl="1"/>
            <a:r>
              <a:rPr lang="en-US" dirty="0"/>
              <a:t>May concede the work is imperfect</a:t>
            </a:r>
          </a:p>
          <a:p>
            <a:pPr lvl="1"/>
            <a:r>
              <a:rPr lang="en-US" dirty="0"/>
              <a:t>Respond to aggressive questioners with empathy</a:t>
            </a:r>
          </a:p>
        </p:txBody>
      </p:sp>
    </p:spTree>
    <p:extLst>
      <p:ext uri="{BB962C8B-B14F-4D97-AF65-F5344CB8AC3E}">
        <p14:creationId xmlns:p14="http://schemas.microsoft.com/office/powerpoint/2010/main" val="68419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speaking is critical to your career</a:t>
            </a:r>
          </a:p>
        </p:txBody>
      </p:sp>
      <p:pic>
        <p:nvPicPr>
          <p:cNvPr id="1030" name="Picture 6" descr="http://www.naohp.com/wp-content/uploads/2017/01/Education-Conferenc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t="9936" r="10910"/>
          <a:stretch/>
        </p:blipFill>
        <p:spPr bwMode="auto">
          <a:xfrm>
            <a:off x="893286" y="2112475"/>
            <a:ext cx="6765386" cy="35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5511927" y="2890914"/>
            <a:ext cx="2479628" cy="5201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05630" y="2943143"/>
            <a:ext cx="15340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I want this to </a:t>
            </a:r>
            <a:br>
              <a:rPr lang="en-US" sz="2700" b="1" dirty="0">
                <a:solidFill>
                  <a:srgbClr val="FF0000"/>
                </a:solidFill>
              </a:rPr>
            </a:br>
            <a:r>
              <a:rPr lang="en-US" sz="2700" b="1" dirty="0">
                <a:solidFill>
                  <a:srgbClr val="FF0000"/>
                </a:solidFill>
              </a:rPr>
              <a:t>be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99E82-9B12-403F-8BFC-8A7B5D28413F}"/>
              </a:ext>
            </a:extLst>
          </p:cNvPr>
          <p:cNvSpPr/>
          <p:nvPr/>
        </p:nvSpPr>
        <p:spPr>
          <a:xfrm>
            <a:off x="1877834" y="4999426"/>
            <a:ext cx="5327420" cy="5078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700" dirty="0"/>
              <a:t>The talk is as important as the paper</a:t>
            </a:r>
          </a:p>
        </p:txBody>
      </p:sp>
    </p:spTree>
    <p:extLst>
      <p:ext uri="{BB962C8B-B14F-4D97-AF65-F5344CB8AC3E}">
        <p14:creationId xmlns:p14="http://schemas.microsoft.com/office/powerpoint/2010/main" val="369952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.omnipress.com/wp-content/uploads/2012/03/increase-attendee-eng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16" y="1302650"/>
            <a:ext cx="6236016" cy="41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8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elements for a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Problem statement</a:t>
            </a:r>
          </a:p>
          <a:p>
            <a:pPr marL="0" indent="0">
              <a:buNone/>
            </a:pPr>
            <a:r>
              <a:rPr lang="en-US" dirty="0"/>
              <a:t>Your innovation</a:t>
            </a:r>
          </a:p>
          <a:p>
            <a:pPr marL="0" indent="0">
              <a:buNone/>
            </a:pPr>
            <a:r>
              <a:rPr lang="en-US" dirty="0"/>
              <a:t>Key decisions</a:t>
            </a:r>
          </a:p>
          <a:p>
            <a:pPr marL="0" indent="0">
              <a:buNone/>
            </a:pPr>
            <a:r>
              <a:rPr lang="en-US" dirty="0"/>
              <a:t>Reflections on the work</a:t>
            </a:r>
          </a:p>
          <a:p>
            <a:pPr marL="0" indent="0">
              <a:buNone/>
            </a:pPr>
            <a:r>
              <a:rPr lang="en-US" dirty="0"/>
              <a:t>Summary of take away messages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3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elements for a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Problem statement</a:t>
            </a:r>
          </a:p>
          <a:p>
            <a:pPr marL="0" indent="0">
              <a:buNone/>
            </a:pPr>
            <a:r>
              <a:rPr lang="en-US" dirty="0"/>
              <a:t>Your innovation</a:t>
            </a:r>
          </a:p>
          <a:p>
            <a:pPr marL="0" indent="0">
              <a:buNone/>
            </a:pPr>
            <a:r>
              <a:rPr lang="en-US" dirty="0"/>
              <a:t>Key decisions</a:t>
            </a:r>
          </a:p>
          <a:p>
            <a:pPr marL="0" indent="0">
              <a:buNone/>
            </a:pPr>
            <a:r>
              <a:rPr lang="en-US" dirty="0"/>
              <a:t>Reflections on the work</a:t>
            </a:r>
          </a:p>
          <a:p>
            <a:pPr marL="0" indent="0">
              <a:buNone/>
            </a:pPr>
            <a:r>
              <a:rPr lang="en-US" dirty="0"/>
              <a:t>Summary of take away messages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4C3300-2D59-4C4E-99F6-D258643CEDB1}"/>
              </a:ext>
            </a:extLst>
          </p:cNvPr>
          <p:cNvSpPr/>
          <p:nvPr/>
        </p:nvSpPr>
        <p:spPr>
          <a:xfrm>
            <a:off x="4800600" y="1447800"/>
            <a:ext cx="399822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 bring this all together, you need a story!</a:t>
            </a:r>
          </a:p>
        </p:txBody>
      </p:sp>
    </p:spTree>
    <p:extLst>
      <p:ext uri="{BB962C8B-B14F-4D97-AF65-F5344CB8AC3E}">
        <p14:creationId xmlns:p14="http://schemas.microsoft.com/office/powerpoint/2010/main" val="165396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Tell Your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Transitions between main points</a:t>
            </a:r>
          </a:p>
          <a:p>
            <a:pPr marL="0" indent="0">
              <a:buNone/>
            </a:pPr>
            <a:r>
              <a:rPr lang="en-US" dirty="0"/>
              <a:t>Repetition of main ideas</a:t>
            </a:r>
          </a:p>
          <a:p>
            <a:pPr marL="0" indent="0">
              <a:buNone/>
            </a:pPr>
            <a:r>
              <a:rPr lang="en-US" dirty="0"/>
              <a:t>Good aesthetics</a:t>
            </a:r>
          </a:p>
          <a:p>
            <a:pPr marL="0" indent="0">
              <a:buNone/>
            </a:pPr>
            <a:r>
              <a:rPr lang="en-US" dirty="0"/>
              <a:t>Resonate with the audience</a:t>
            </a:r>
          </a:p>
          <a:p>
            <a:pPr marL="0" indent="0">
              <a:buNone/>
            </a:pPr>
            <a:r>
              <a:rPr lang="en-US" dirty="0"/>
              <a:t>Consumable amount of content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5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Tell Your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Transitions between main points</a:t>
            </a:r>
          </a:p>
          <a:p>
            <a:pPr marL="0" indent="0">
              <a:buNone/>
            </a:pPr>
            <a:r>
              <a:rPr lang="en-US" dirty="0"/>
              <a:t>Repetition of main ideas</a:t>
            </a:r>
          </a:p>
          <a:p>
            <a:pPr marL="0" indent="0">
              <a:buNone/>
            </a:pPr>
            <a:r>
              <a:rPr lang="en-US" dirty="0"/>
              <a:t>Good aesthetics</a:t>
            </a:r>
          </a:p>
          <a:p>
            <a:pPr marL="0" indent="0">
              <a:buNone/>
            </a:pPr>
            <a:r>
              <a:rPr lang="en-US" dirty="0"/>
              <a:t>Resonate with the audience</a:t>
            </a:r>
          </a:p>
          <a:p>
            <a:pPr marL="0" indent="0">
              <a:buNone/>
            </a:pPr>
            <a:r>
              <a:rPr lang="en-US" dirty="0"/>
              <a:t>Consumable amount of content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B8FF61-FCC5-40A6-B262-0B8B31756774}"/>
              </a:ext>
            </a:extLst>
          </p:cNvPr>
          <p:cNvSpPr/>
          <p:nvPr/>
        </p:nvSpPr>
        <p:spPr>
          <a:xfrm>
            <a:off x="1524000" y="3962400"/>
            <a:ext cx="6172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algn="ctr"/>
            <a:r>
              <a:rPr lang="en-US" sz="2800" dirty="0"/>
              <a:t>“the speaker was too </a:t>
            </a:r>
            <a:r>
              <a:rPr lang="en-US" sz="2800" dirty="0">
                <a:solidFill>
                  <a:srgbClr val="FF0000"/>
                </a:solidFill>
              </a:rPr>
              <a:t>hard to follow</a:t>
            </a:r>
            <a:r>
              <a:rPr lang="en-US" sz="2800" dirty="0"/>
              <a:t>”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“I wasn’t sure how anything the speaker said </a:t>
            </a:r>
            <a:r>
              <a:rPr lang="en-US" sz="2800" dirty="0">
                <a:solidFill>
                  <a:srgbClr val="FF0000"/>
                </a:solidFill>
              </a:rPr>
              <a:t>related</a:t>
            </a:r>
            <a:r>
              <a:rPr lang="en-US" sz="2800" dirty="0"/>
              <a:t> to anything else”</a:t>
            </a:r>
          </a:p>
          <a:p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794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136588"/>
            <a:ext cx="7886700" cy="32635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348593" y="2258668"/>
            <a:ext cx="24493" cy="27623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7643" y="5021036"/>
            <a:ext cx="52806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702220" y="3583675"/>
            <a:ext cx="256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Audience comprehension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3305" y="5143724"/>
            <a:ext cx="453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words used to explain the concept</a:t>
            </a:r>
          </a:p>
        </p:txBody>
      </p:sp>
      <p:sp>
        <p:nvSpPr>
          <p:cNvPr id="14" name="Freeform: Shape 13"/>
          <p:cNvSpPr/>
          <p:nvPr/>
        </p:nvSpPr>
        <p:spPr>
          <a:xfrm>
            <a:off x="2607388" y="2898883"/>
            <a:ext cx="4330622" cy="2025539"/>
          </a:xfrm>
          <a:custGeom>
            <a:avLst/>
            <a:gdLst>
              <a:gd name="connsiteX0" fmla="*/ 26505 w 5774162"/>
              <a:gd name="connsiteY0" fmla="*/ 2672784 h 2700719"/>
              <a:gd name="connsiteX1" fmla="*/ 144071 w 5774162"/>
              <a:gd name="connsiteY1" fmla="*/ 2320087 h 2700719"/>
              <a:gd name="connsiteX2" fmla="*/ 1136848 w 5774162"/>
              <a:gd name="connsiteY2" fmla="*/ 7961 h 2700719"/>
              <a:gd name="connsiteX3" fmla="*/ 2299442 w 5774162"/>
              <a:gd name="connsiteY3" fmla="*/ 1588567 h 2700719"/>
              <a:gd name="connsiteX4" fmla="*/ 5774162 w 5774162"/>
              <a:gd name="connsiteY4" fmla="*/ 2346213 h 270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4162" h="2700719">
                <a:moveTo>
                  <a:pt x="26505" y="2672784"/>
                </a:moveTo>
                <a:cubicBezTo>
                  <a:pt x="-7241" y="2718504"/>
                  <a:pt x="-40986" y="2764224"/>
                  <a:pt x="144071" y="2320087"/>
                </a:cubicBezTo>
                <a:cubicBezTo>
                  <a:pt x="329128" y="1875950"/>
                  <a:pt x="777620" y="129881"/>
                  <a:pt x="1136848" y="7961"/>
                </a:cubicBezTo>
                <a:cubicBezTo>
                  <a:pt x="1496076" y="-113959"/>
                  <a:pt x="1526556" y="1198858"/>
                  <a:pt x="2299442" y="1588567"/>
                </a:cubicBezTo>
                <a:cubicBezTo>
                  <a:pt x="3072328" y="1978276"/>
                  <a:pt x="4423245" y="2162244"/>
                  <a:pt x="5774162" y="234621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72700" y="3836319"/>
            <a:ext cx="2116183" cy="0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88430" y="342209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Rambling</a:t>
            </a:r>
          </a:p>
        </p:txBody>
      </p:sp>
      <p:sp>
        <p:nvSpPr>
          <p:cNvPr id="11" name="TextBox 10"/>
          <p:cNvSpPr txBox="1"/>
          <p:nvPr/>
        </p:nvSpPr>
        <p:spPr>
          <a:xfrm rot="18826746">
            <a:off x="3406238" y="1951810"/>
            <a:ext cx="123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want to be here</a:t>
            </a:r>
          </a:p>
        </p:txBody>
      </p:sp>
    </p:spTree>
    <p:extLst>
      <p:ext uri="{BB962C8B-B14F-4D97-AF65-F5344CB8AC3E}">
        <p14:creationId xmlns:p14="http://schemas.microsoft.com/office/powerpoint/2010/main" val="1505205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21509</TotalTime>
  <Words>1427</Words>
  <Application>Microsoft Office PowerPoint</Application>
  <PresentationFormat>On-screen Show (4:3)</PresentationFormat>
  <Paragraphs>285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Bookman Old Style</vt:lpstr>
      <vt:lpstr>Calibri</vt:lpstr>
      <vt:lpstr>Curlz MT</vt:lpstr>
      <vt:lpstr>Gill Sans MT</vt:lpstr>
      <vt:lpstr>Wingdings</vt:lpstr>
      <vt:lpstr>Wingdings 3</vt:lpstr>
      <vt:lpstr>Origin</vt:lpstr>
      <vt:lpstr>Learning to Speak Your Ideas</vt:lpstr>
      <vt:lpstr>Public speaking is critical to your career</vt:lpstr>
      <vt:lpstr>Public speaking is critical to your career</vt:lpstr>
      <vt:lpstr>PowerPoint Presentation</vt:lpstr>
      <vt:lpstr>Minimum elements for a presentation</vt:lpstr>
      <vt:lpstr>Minimum elements for a presentation</vt:lpstr>
      <vt:lpstr>How to Tell Your Story</vt:lpstr>
      <vt:lpstr>How to Tell Your Story</vt:lpstr>
      <vt:lpstr>Know Your Audience</vt:lpstr>
      <vt:lpstr>Know Your Audience</vt:lpstr>
      <vt:lpstr>What to Say and How to Say It</vt:lpstr>
      <vt:lpstr>What to Say and How to Say It</vt:lpstr>
      <vt:lpstr>Can you hear me now?</vt:lpstr>
      <vt:lpstr>Am I talking too fast?</vt:lpstr>
      <vt:lpstr>Project Confidence!</vt:lpstr>
      <vt:lpstr>Tips for Aesthetics</vt:lpstr>
      <vt:lpstr>How to give a bad presentation …</vt:lpstr>
      <vt:lpstr>How to Give a Bad Talk</vt:lpstr>
      <vt:lpstr>How to Give a Bad Talk</vt:lpstr>
      <vt:lpstr>How to Give a Bad Talk</vt:lpstr>
      <vt:lpstr>How to Give a Bad Talk</vt:lpstr>
      <vt:lpstr>How to Give a Bad Talk</vt:lpstr>
      <vt:lpstr>How to Give a Bad Talk</vt:lpstr>
      <vt:lpstr>How to Give a Bad Talk</vt:lpstr>
      <vt:lpstr>How to Give a Bad Talk</vt:lpstr>
      <vt:lpstr>How to Give a Bad Talk</vt:lpstr>
      <vt:lpstr>How to Give a Bad Talk</vt:lpstr>
      <vt:lpstr>How to Give a Bad Talk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CS/ECE 439: Wireless Networking</dc:title>
  <dc:creator>rhk</dc:creator>
  <cp:lastModifiedBy>Robin Kravets</cp:lastModifiedBy>
  <cp:revision>101</cp:revision>
  <dcterms:created xsi:type="dcterms:W3CDTF">2006-08-16T00:00:00Z</dcterms:created>
  <dcterms:modified xsi:type="dcterms:W3CDTF">2020-09-27T22:50:58Z</dcterms:modified>
</cp:coreProperties>
</file>