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4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5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notesSlides/notesSlide6.xml" ContentType="application/vnd.openxmlformats-officedocument.presentationml.notesSlide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notesSlides/notesSlide7.xml" ContentType="application/vnd.openxmlformats-officedocument.presentationml.notesSlide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notesSlides/notesSlide8.xml" ContentType="application/vnd.openxmlformats-officedocument.presentationml.notesSlide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notesSlides/notesSlide9.xml" ContentType="application/vnd.openxmlformats-officedocument.presentationml.notesSlide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notesSlides/notesSlide10.xml" ContentType="application/vnd.openxmlformats-officedocument.presentationml.notesSlide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notesSlides/notesSlide11.xml" ContentType="application/vnd.openxmlformats-officedocument.presentationml.notesSlide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notesSlides/notesSlide12.xml" ContentType="application/vnd.openxmlformats-officedocument.presentationml.notesSlide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42"/>
  </p:notesMasterIdLst>
  <p:handoutMasterIdLst>
    <p:handoutMasterId r:id="rId43"/>
  </p:handoutMasterIdLst>
  <p:sldIdLst>
    <p:sldId id="398" r:id="rId4"/>
    <p:sldId id="402" r:id="rId5"/>
    <p:sldId id="403" r:id="rId6"/>
    <p:sldId id="401" r:id="rId7"/>
    <p:sldId id="404" r:id="rId8"/>
    <p:sldId id="411" r:id="rId9"/>
    <p:sldId id="405" r:id="rId10"/>
    <p:sldId id="462" r:id="rId11"/>
    <p:sldId id="463" r:id="rId12"/>
    <p:sldId id="412" r:id="rId13"/>
    <p:sldId id="461" r:id="rId14"/>
    <p:sldId id="460" r:id="rId15"/>
    <p:sldId id="414" r:id="rId16"/>
    <p:sldId id="417" r:id="rId17"/>
    <p:sldId id="416" r:id="rId18"/>
    <p:sldId id="418" r:id="rId19"/>
    <p:sldId id="435" r:id="rId20"/>
    <p:sldId id="427" r:id="rId21"/>
    <p:sldId id="428" r:id="rId22"/>
    <p:sldId id="437" r:id="rId23"/>
    <p:sldId id="430" r:id="rId24"/>
    <p:sldId id="431" r:id="rId25"/>
    <p:sldId id="432" r:id="rId26"/>
    <p:sldId id="433" r:id="rId27"/>
    <p:sldId id="434" r:id="rId28"/>
    <p:sldId id="479" r:id="rId29"/>
    <p:sldId id="465" r:id="rId30"/>
    <p:sldId id="466" r:id="rId31"/>
    <p:sldId id="467" r:id="rId32"/>
    <p:sldId id="468" r:id="rId33"/>
    <p:sldId id="469" r:id="rId34"/>
    <p:sldId id="470" r:id="rId35"/>
    <p:sldId id="471" r:id="rId36"/>
    <p:sldId id="472" r:id="rId37"/>
    <p:sldId id="473" r:id="rId38"/>
    <p:sldId id="474" r:id="rId39"/>
    <p:sldId id="477" r:id="rId40"/>
    <p:sldId id="458" r:id="rId41"/>
  </p:sldIdLst>
  <p:sldSz cx="9144000" cy="6858000" type="screen4x3"/>
  <p:notesSz cx="6934200" cy="92329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0" autoAdjust="0"/>
    <p:restoredTop sz="84483" autoAdjust="0"/>
  </p:normalViewPr>
  <p:slideViewPr>
    <p:cSldViewPr>
      <p:cViewPr varScale="1">
        <p:scale>
          <a:sx n="39" d="100"/>
          <a:sy n="39" d="100"/>
        </p:scale>
        <p:origin x="536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601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4.xml"/><Relationship Id="rId2" Type="http://schemas.openxmlformats.org/officeDocument/2006/relationships/slide" Target="slides/slide19.xml"/><Relationship Id="rId1" Type="http://schemas.openxmlformats.org/officeDocument/2006/relationships/slide" Target="slides/slide18.xml"/><Relationship Id="rId6" Type="http://schemas.openxmlformats.org/officeDocument/2006/relationships/slide" Target="slides/slide34.xml"/><Relationship Id="rId5" Type="http://schemas.openxmlformats.org/officeDocument/2006/relationships/slide" Target="slides/slide33.xml"/><Relationship Id="rId4" Type="http://schemas.openxmlformats.org/officeDocument/2006/relationships/slide" Target="slides/slide30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Relationship Id="rId6" Type="http://schemas.openxmlformats.org/officeDocument/2006/relationships/image" Target="../media/image44.wmf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1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0A6FA972-1B85-4F92-ACB5-A9185EAB0AD1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C7134DF9-B705-49AC-ABEB-54F548B45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3741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F4FBCDD-D989-4CE3-ADE9-54A81E3DAD12}" type="datetimeFigureOut">
              <a:rPr lang="en-US"/>
              <a:pPr>
                <a:defRPr/>
              </a:pPr>
              <a:t>2/22/2017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82" tIns="46191" rIns="92382" bIns="4619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EA13999-41D4-4B40-AFC6-99FBFE0D6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3313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8440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D35F3C-D971-4C8F-83EF-BDD282A9F5D9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7816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3E177B-FF33-4E61-BDBE-5DBC57DA31E0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0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972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8271E6-CB49-4FA4-95B8-E82C25D8FC0C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9544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E4B753-6280-4A0D-B1E7-827340EB3136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3179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 smtClean="0"/>
              <a:t>Find orthogonal vanishing points</a:t>
            </a:r>
          </a:p>
          <a:p>
            <a:pPr marL="228600" indent="-228600">
              <a:buAutoNum type="arabicParenR"/>
            </a:pPr>
            <a:r>
              <a:rPr lang="en-US" dirty="0" smtClean="0"/>
              <a:t>Rotate</a:t>
            </a:r>
            <a:r>
              <a:rPr lang="en-US" baseline="0" dirty="0" smtClean="0"/>
              <a:t> image so that horizontal axis is in X direction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Draw horizon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Estimate camera height based on the standard size of Bocce balls (107 mm)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Estimate woman’s height based on camera height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Solve for intrinsic parameters and camera rotation from vanishing points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0638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417155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BCB7A8-4D89-476F-AB10-2D26D308CA6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19353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17BE30-075D-4A3D-A8C8-FE107CDC0BC6}" type="slidenum">
              <a:rPr lang="en-US"/>
              <a:pPr/>
              <a:t>30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Note that the retina is curved</a:t>
            </a:r>
          </a:p>
        </p:txBody>
      </p:sp>
    </p:spTree>
    <p:extLst>
      <p:ext uri="{BB962C8B-B14F-4D97-AF65-F5344CB8AC3E}">
        <p14:creationId xmlns:p14="http://schemas.microsoft.com/office/powerpoint/2010/main" val="10717363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 smtClean="0"/>
              <a:t>Find orthogonal vanishing points</a:t>
            </a:r>
          </a:p>
          <a:p>
            <a:pPr marL="228600" indent="-228600">
              <a:buAutoNum type="arabicParenR"/>
            </a:pPr>
            <a:r>
              <a:rPr lang="en-US" dirty="0" smtClean="0"/>
              <a:t>Rotate</a:t>
            </a:r>
            <a:r>
              <a:rPr lang="en-US" baseline="0" dirty="0" smtClean="0"/>
              <a:t> image so that horizontal axis is in X direction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Draw horizon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Estimate camera height based on the standard size of Bocce balls (107 mm)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Estimate woman’s height based on camera height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Solve for intrinsic parameters and camera rotation from vanishing </a:t>
            </a:r>
            <a:r>
              <a:rPr lang="en-US" baseline="0" dirty="0" smtClean="0"/>
              <a:t>points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Calculate the position of the balls given that their height is 0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831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 review:</a:t>
            </a:r>
          </a:p>
          <a:p>
            <a:r>
              <a:rPr lang="en-US" baseline="0" dirty="0" smtClean="0"/>
              <a:t>  1)  Example of my eye and their eye, where both coordinate frames are known.  Suppose that I know a 3D point on the board in relation to me, and I want to figure out where that point will appear on their retina.  First, I translate </a:t>
            </a:r>
            <a:r>
              <a:rPr lang="en-US" baseline="0" dirty="0" smtClean="0"/>
              <a:t>and rotate my eye so that it aligns with theirs. Then, </a:t>
            </a:r>
            <a:r>
              <a:rPr lang="en-US" baseline="0" dirty="0" smtClean="0"/>
              <a:t>I project from 3D onto the 2D visual field.</a:t>
            </a:r>
          </a:p>
          <a:p>
            <a:r>
              <a:rPr lang="en-US" baseline="0" dirty="0" smtClean="0"/>
              <a:t>  2) Suppose I know x, K, R, and t.  Can I compute X?  What can I know about X?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506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623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EE1A7C-6CB5-4CE9-9B30-66D2979D4BF5}" type="slidenum">
              <a:rPr lang="en-US"/>
              <a:pPr/>
              <a:t>14</a:t>
            </a:fld>
            <a:endParaRPr lang="en-US"/>
          </a:p>
        </p:txBody>
      </p:sp>
      <p:sp>
        <p:nvSpPr>
          <p:cNvPr id="422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159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2692FC-C9F5-45F3-A7C9-2547C7CA9296}" type="slidenum">
              <a:rPr lang="en-US"/>
              <a:pPr/>
              <a:t>15</a:t>
            </a:fld>
            <a:endParaRPr lang="en-US"/>
          </a:p>
        </p:txBody>
      </p:sp>
      <p:sp>
        <p:nvSpPr>
          <p:cNvPr id="421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59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52BAA7-C329-482B-B6A2-AF3FBEBCF787}" type="slidenum">
              <a:rPr lang="en-US"/>
              <a:pPr/>
              <a:t>16</a:t>
            </a:fld>
            <a:endParaRPr lang="en-US"/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643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7351FF-6B77-4F35-9D25-8DE635889565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307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60FD81-EB2F-4356-B917-21B53518ADD8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578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D3290B-4CF8-4CCF-971E-0EE2961BA876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8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973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5A932-85BB-4E1C-BB7F-E5ED56AE3834}" type="datetime1">
              <a:rPr lang="en-US" smtClean="0"/>
              <a:pPr>
                <a:defRPr/>
              </a:pPr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13ED9-5A0B-4A31-954B-2A54A108E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CA86F-3D5F-4D57-8616-74979E5A5CAA}" type="datetime1">
              <a:rPr lang="en-US" smtClean="0"/>
              <a:pPr>
                <a:defRPr/>
              </a:pPr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194E1-1295-4EEB-B5B3-E50E5BF9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17318-7758-41FF-BB6A-4ABC79EDB290}" type="datetime1">
              <a:rPr lang="en-US" smtClean="0"/>
              <a:pPr>
                <a:defRPr/>
              </a:pPr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7B8B3-B96D-45F2-A102-918AF287C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igBlueDots1600Logo2 o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FF27C-6055-4ED6-A600-C2CACBE0607E}" type="datetime1">
              <a:rPr lang="en-US" smtClean="0"/>
              <a:pPr>
                <a:defRPr/>
              </a:pPr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88BE6-D0E6-4FA5-A5C6-AF6DB92BA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00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4BEFEF-9E06-432B-945B-A07F19D20C8E}" type="datetime1">
              <a:rPr lang="en-US" smtClean="0">
                <a:solidFill>
                  <a:srgbClr val="000000"/>
                </a:solidFill>
              </a:rPr>
              <a:pPr/>
              <a:t>2/22/2017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4CCD12-2C6C-43F6-9E0F-B8751FC058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2DEEF34-F9FB-4634-882C-87BAD7487F86}" type="datetime1">
              <a:rPr lang="en-US" smtClean="0">
                <a:solidFill>
                  <a:srgbClr val="000000"/>
                </a:solidFill>
              </a:rPr>
              <a:pPr/>
              <a:t>2/22/2017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553200"/>
            <a:ext cx="609600" cy="304800"/>
          </a:xfrm>
        </p:spPr>
        <p:txBody>
          <a:bodyPr/>
          <a:lstStyle>
            <a:lvl1pPr>
              <a:defRPr/>
            </a:lvl1pPr>
          </a:lstStyle>
          <a:p>
            <a:fld id="{F199477F-885F-4022-9061-1D27CCDBE63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5054617-829C-4DE1-B309-99BA770F24EE}" type="datetime1">
              <a:rPr lang="en-US" smtClean="0">
                <a:solidFill>
                  <a:srgbClr val="000000"/>
                </a:solidFill>
              </a:rPr>
              <a:pPr/>
              <a:t>2/22/2017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554D07-BB9F-4A23-967F-ACE06E1A44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550340-24D4-4F14-9B54-D07E0E2F417B}" type="datetime1">
              <a:rPr lang="en-US" smtClean="0">
                <a:solidFill>
                  <a:srgbClr val="000000"/>
                </a:solidFill>
              </a:rPr>
              <a:pPr/>
              <a:t>2/22/2017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101F9-9C8F-4B51-852E-EE0A9BF098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256E44-4BF4-43A7-B34E-C26CF3F2BD4E}" type="datetime1">
              <a:rPr lang="en-US" smtClean="0">
                <a:solidFill>
                  <a:srgbClr val="000000"/>
                </a:solidFill>
              </a:rPr>
              <a:pPr/>
              <a:t>2/22/2017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300CAF-D436-4556-8B19-6E9F2A9054E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B19D16-EB3E-4DD0-BC1F-BE37EBC20FDE}" type="datetime1">
              <a:rPr lang="en-US" smtClean="0">
                <a:solidFill>
                  <a:srgbClr val="000000"/>
                </a:solidFill>
              </a:rPr>
              <a:pPr/>
              <a:t>2/22/2017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CC363C-35BF-4796-9819-2A8E0C12D92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E1B31-C8D1-4A0E-BB57-0D393249058B}" type="datetime1">
              <a:rPr lang="en-US" smtClean="0"/>
              <a:pPr>
                <a:defRPr/>
              </a:pPr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17E4F-D037-4C32-8A72-16E610132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2C37A0-77EE-4D7D-9651-1D2951F5FA9D}" type="datetime1">
              <a:rPr lang="en-US" smtClean="0">
                <a:solidFill>
                  <a:srgbClr val="000000"/>
                </a:solidFill>
              </a:rPr>
              <a:pPr/>
              <a:t>2/22/2017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30311E-A328-4A13-9831-3472503FA8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7B499A-797E-4342-866F-D1439C2CD57B}" type="datetime1">
              <a:rPr lang="en-US" smtClean="0">
                <a:solidFill>
                  <a:srgbClr val="000000"/>
                </a:solidFill>
              </a:rPr>
              <a:pPr/>
              <a:t>2/22/2017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918134-83A4-4CB4-AAD8-C0DCCDA99F3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A683AE-F2B0-4491-8055-32FF7F2B7512}" type="datetime1">
              <a:rPr lang="en-US" smtClean="0">
                <a:solidFill>
                  <a:srgbClr val="000000"/>
                </a:solidFill>
              </a:rPr>
              <a:pPr/>
              <a:t>2/22/2017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4A349E-8BD1-4E8F-9C0F-10BC23122F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13D650-8362-4FB9-B4F6-E35527ADF2A0}" type="datetime1">
              <a:rPr lang="en-US" smtClean="0">
                <a:solidFill>
                  <a:srgbClr val="000000"/>
                </a:solidFill>
              </a:rPr>
              <a:pPr/>
              <a:t>2/22/2017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BB9FD2-7067-4C5C-A80F-1E050E54B3C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47C384-8127-43E8-AFF0-409770D18F89}" type="datetime1">
              <a:rPr lang="en-US" smtClean="0">
                <a:solidFill>
                  <a:srgbClr val="000000"/>
                </a:solidFill>
              </a:rPr>
              <a:pPr/>
              <a:t>2/22/2017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6CA3AB-07F1-4036-9B2E-7CA28D0377C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8DB82-981A-4E78-9C3B-49E819429233}" type="datetime1">
              <a:rPr lang="en-US" smtClean="0"/>
              <a:pPr>
                <a:defRPr/>
              </a:pPr>
              <a:t>2/22/2017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BDDFB-8755-4DAB-83C3-C2137D7AE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5A32A-325B-46D8-B137-D34A74CE8DD4}" type="datetime1">
              <a:rPr lang="en-US" smtClean="0"/>
              <a:pPr>
                <a:defRPr/>
              </a:pPr>
              <a:t>2/22/2017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C5821-7A2A-4B75-9372-AD219CD43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16703-ACFE-4CDA-914F-119DF3B5990D}" type="datetime1">
              <a:rPr lang="en-US" smtClean="0"/>
              <a:pPr>
                <a:defRPr/>
              </a:pPr>
              <a:t>2/22/2017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9F74F-E1BA-481A-9488-C3D953712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7971C-6E64-4334-8963-AEFCE8AFE44F}" type="datetime1">
              <a:rPr lang="en-US" smtClean="0"/>
              <a:pPr>
                <a:defRPr/>
              </a:pPr>
              <a:t>2/22/2017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45972-3906-42E4-B419-283498EC6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67395-90EF-4363-B715-E3197A63C454}" type="datetime1">
              <a:rPr lang="en-US" smtClean="0"/>
              <a:pPr>
                <a:defRPr/>
              </a:pPr>
              <a:t>2/22/2017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27FB2-42E4-4193-9FF7-5E1B62D4F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6FA20-4F78-47D3-A8EB-16D18E4B7B33}" type="datetime1">
              <a:rPr lang="en-US" smtClean="0"/>
              <a:pPr>
                <a:defRPr/>
              </a:pPr>
              <a:t>2/22/2017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16EB-F8A5-4114-9CA6-17A0800FA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B51AF99-A6AF-4ADD-AA09-035C10E8479A}" type="datetime1">
              <a:rPr lang="en-US" smtClean="0"/>
              <a:pPr>
                <a:defRPr/>
              </a:pPr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D5E663-3A5B-4AF0-A77F-EACA1A921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BigBlueDots1600gradientWithBrite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533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55332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hangingPunct="0"/>
            <a:fld id="{92D3F21D-64D0-40FC-BDC6-5D33AD7439EB}" type="datetime1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eaLnBrk="0" hangingPunct="0"/>
              <a:t>2/22/2017</a:t>
            </a:fld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5333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hangingPunct="0"/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5334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hangingPunct="0"/>
            <a:fld id="{50678024-6D65-4F98-8BE6-8CE1573391D8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eaLnBrk="0" hangingPunct="0"/>
              <a:t>‹#›</a:t>
            </a:fld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5335" name="Line 1031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4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tags" Target="../tags/tag18.xml"/><Relationship Id="rId18" Type="http://schemas.openxmlformats.org/officeDocument/2006/relationships/tags" Target="../tags/tag23.xml"/><Relationship Id="rId26" Type="http://schemas.openxmlformats.org/officeDocument/2006/relationships/tags" Target="../tags/tag31.xml"/><Relationship Id="rId39" Type="http://schemas.openxmlformats.org/officeDocument/2006/relationships/notesSlide" Target="../notesSlides/notesSlide4.xml"/><Relationship Id="rId3" Type="http://schemas.openxmlformats.org/officeDocument/2006/relationships/tags" Target="../tags/tag8.xml"/><Relationship Id="rId21" Type="http://schemas.openxmlformats.org/officeDocument/2006/relationships/tags" Target="../tags/tag26.xml"/><Relationship Id="rId34" Type="http://schemas.openxmlformats.org/officeDocument/2006/relationships/tags" Target="../tags/tag39.xml"/><Relationship Id="rId42" Type="http://schemas.openxmlformats.org/officeDocument/2006/relationships/image" Target="../media/image19.emf"/><Relationship Id="rId7" Type="http://schemas.openxmlformats.org/officeDocument/2006/relationships/tags" Target="../tags/tag12.xml"/><Relationship Id="rId12" Type="http://schemas.openxmlformats.org/officeDocument/2006/relationships/tags" Target="../tags/tag17.xml"/><Relationship Id="rId17" Type="http://schemas.openxmlformats.org/officeDocument/2006/relationships/tags" Target="../tags/tag22.xml"/><Relationship Id="rId25" Type="http://schemas.openxmlformats.org/officeDocument/2006/relationships/tags" Target="../tags/tag30.xml"/><Relationship Id="rId33" Type="http://schemas.openxmlformats.org/officeDocument/2006/relationships/tags" Target="../tags/tag38.xml"/><Relationship Id="rId38" Type="http://schemas.openxmlformats.org/officeDocument/2006/relationships/slideLayout" Target="../slideLayouts/slideLayout6.xml"/><Relationship Id="rId2" Type="http://schemas.openxmlformats.org/officeDocument/2006/relationships/tags" Target="../tags/tag7.xml"/><Relationship Id="rId16" Type="http://schemas.openxmlformats.org/officeDocument/2006/relationships/tags" Target="../tags/tag21.xml"/><Relationship Id="rId20" Type="http://schemas.openxmlformats.org/officeDocument/2006/relationships/tags" Target="../tags/tag25.xml"/><Relationship Id="rId29" Type="http://schemas.openxmlformats.org/officeDocument/2006/relationships/tags" Target="../tags/tag34.xml"/><Relationship Id="rId41" Type="http://schemas.openxmlformats.org/officeDocument/2006/relationships/image" Target="../media/image18.emf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24" Type="http://schemas.openxmlformats.org/officeDocument/2006/relationships/tags" Target="../tags/tag29.xml"/><Relationship Id="rId32" Type="http://schemas.openxmlformats.org/officeDocument/2006/relationships/tags" Target="../tags/tag37.xml"/><Relationship Id="rId37" Type="http://schemas.openxmlformats.org/officeDocument/2006/relationships/tags" Target="../tags/tag42.xml"/><Relationship Id="rId40" Type="http://schemas.openxmlformats.org/officeDocument/2006/relationships/image" Target="../media/image17.emf"/><Relationship Id="rId5" Type="http://schemas.openxmlformats.org/officeDocument/2006/relationships/tags" Target="../tags/tag10.xml"/><Relationship Id="rId15" Type="http://schemas.openxmlformats.org/officeDocument/2006/relationships/tags" Target="../tags/tag20.xml"/><Relationship Id="rId23" Type="http://schemas.openxmlformats.org/officeDocument/2006/relationships/tags" Target="../tags/tag28.xml"/><Relationship Id="rId28" Type="http://schemas.openxmlformats.org/officeDocument/2006/relationships/tags" Target="../tags/tag33.xml"/><Relationship Id="rId36" Type="http://schemas.openxmlformats.org/officeDocument/2006/relationships/tags" Target="../tags/tag41.xml"/><Relationship Id="rId10" Type="http://schemas.openxmlformats.org/officeDocument/2006/relationships/tags" Target="../tags/tag15.xml"/><Relationship Id="rId19" Type="http://schemas.openxmlformats.org/officeDocument/2006/relationships/tags" Target="../tags/tag24.xml"/><Relationship Id="rId31" Type="http://schemas.openxmlformats.org/officeDocument/2006/relationships/tags" Target="../tags/tag36.xml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tags" Target="../tags/tag19.xml"/><Relationship Id="rId22" Type="http://schemas.openxmlformats.org/officeDocument/2006/relationships/tags" Target="../tags/tag27.xml"/><Relationship Id="rId27" Type="http://schemas.openxmlformats.org/officeDocument/2006/relationships/tags" Target="../tags/tag32.xml"/><Relationship Id="rId30" Type="http://schemas.openxmlformats.org/officeDocument/2006/relationships/tags" Target="../tags/tag35.xml"/><Relationship Id="rId35" Type="http://schemas.openxmlformats.org/officeDocument/2006/relationships/tags" Target="../tags/tag4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50.xml"/><Relationship Id="rId13" Type="http://schemas.openxmlformats.org/officeDocument/2006/relationships/tags" Target="../tags/tag55.xml"/><Relationship Id="rId18" Type="http://schemas.openxmlformats.org/officeDocument/2006/relationships/tags" Target="../tags/tag60.xml"/><Relationship Id="rId26" Type="http://schemas.openxmlformats.org/officeDocument/2006/relationships/notesSlide" Target="../notesSlides/notesSlide5.xml"/><Relationship Id="rId3" Type="http://schemas.openxmlformats.org/officeDocument/2006/relationships/tags" Target="../tags/tag45.xml"/><Relationship Id="rId21" Type="http://schemas.openxmlformats.org/officeDocument/2006/relationships/tags" Target="../tags/tag63.xml"/><Relationship Id="rId7" Type="http://schemas.openxmlformats.org/officeDocument/2006/relationships/tags" Target="../tags/tag49.xml"/><Relationship Id="rId12" Type="http://schemas.openxmlformats.org/officeDocument/2006/relationships/tags" Target="../tags/tag54.xml"/><Relationship Id="rId17" Type="http://schemas.openxmlformats.org/officeDocument/2006/relationships/tags" Target="../tags/tag59.xml"/><Relationship Id="rId25" Type="http://schemas.openxmlformats.org/officeDocument/2006/relationships/slideLayout" Target="../slideLayouts/slideLayout6.xml"/><Relationship Id="rId2" Type="http://schemas.openxmlformats.org/officeDocument/2006/relationships/tags" Target="../tags/tag44.xml"/><Relationship Id="rId16" Type="http://schemas.openxmlformats.org/officeDocument/2006/relationships/tags" Target="../tags/tag58.xml"/><Relationship Id="rId20" Type="http://schemas.openxmlformats.org/officeDocument/2006/relationships/tags" Target="../tags/tag62.xml"/><Relationship Id="rId29" Type="http://schemas.openxmlformats.org/officeDocument/2006/relationships/image" Target="../media/image22.emf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1" Type="http://schemas.openxmlformats.org/officeDocument/2006/relationships/tags" Target="../tags/tag53.xml"/><Relationship Id="rId24" Type="http://schemas.openxmlformats.org/officeDocument/2006/relationships/tags" Target="../tags/tag66.xml"/><Relationship Id="rId5" Type="http://schemas.openxmlformats.org/officeDocument/2006/relationships/tags" Target="../tags/tag47.xml"/><Relationship Id="rId15" Type="http://schemas.openxmlformats.org/officeDocument/2006/relationships/tags" Target="../tags/tag57.xml"/><Relationship Id="rId23" Type="http://schemas.openxmlformats.org/officeDocument/2006/relationships/tags" Target="../tags/tag65.xml"/><Relationship Id="rId28" Type="http://schemas.openxmlformats.org/officeDocument/2006/relationships/image" Target="../media/image21.emf"/><Relationship Id="rId10" Type="http://schemas.openxmlformats.org/officeDocument/2006/relationships/tags" Target="../tags/tag52.xml"/><Relationship Id="rId19" Type="http://schemas.openxmlformats.org/officeDocument/2006/relationships/tags" Target="../tags/tag61.xml"/><Relationship Id="rId4" Type="http://schemas.openxmlformats.org/officeDocument/2006/relationships/tags" Target="../tags/tag46.xml"/><Relationship Id="rId9" Type="http://schemas.openxmlformats.org/officeDocument/2006/relationships/tags" Target="../tags/tag51.xml"/><Relationship Id="rId14" Type="http://schemas.openxmlformats.org/officeDocument/2006/relationships/tags" Target="../tags/tag56.xml"/><Relationship Id="rId22" Type="http://schemas.openxmlformats.org/officeDocument/2006/relationships/tags" Target="../tags/tag64.xml"/><Relationship Id="rId27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74.xml"/><Relationship Id="rId13" Type="http://schemas.openxmlformats.org/officeDocument/2006/relationships/tags" Target="../tags/tag79.xml"/><Relationship Id="rId18" Type="http://schemas.openxmlformats.org/officeDocument/2006/relationships/tags" Target="../tags/tag84.xml"/><Relationship Id="rId26" Type="http://schemas.openxmlformats.org/officeDocument/2006/relationships/tags" Target="../tags/tag92.xml"/><Relationship Id="rId39" Type="http://schemas.openxmlformats.org/officeDocument/2006/relationships/notesSlide" Target="../notesSlides/notesSlide6.xml"/><Relationship Id="rId3" Type="http://schemas.openxmlformats.org/officeDocument/2006/relationships/tags" Target="../tags/tag69.xml"/><Relationship Id="rId21" Type="http://schemas.openxmlformats.org/officeDocument/2006/relationships/tags" Target="../tags/tag87.xml"/><Relationship Id="rId34" Type="http://schemas.openxmlformats.org/officeDocument/2006/relationships/tags" Target="../tags/tag100.xml"/><Relationship Id="rId42" Type="http://schemas.openxmlformats.org/officeDocument/2006/relationships/image" Target="../media/image25.emf"/><Relationship Id="rId7" Type="http://schemas.openxmlformats.org/officeDocument/2006/relationships/tags" Target="../tags/tag73.xml"/><Relationship Id="rId12" Type="http://schemas.openxmlformats.org/officeDocument/2006/relationships/tags" Target="../tags/tag78.xml"/><Relationship Id="rId17" Type="http://schemas.openxmlformats.org/officeDocument/2006/relationships/tags" Target="../tags/tag83.xml"/><Relationship Id="rId25" Type="http://schemas.openxmlformats.org/officeDocument/2006/relationships/tags" Target="../tags/tag91.xml"/><Relationship Id="rId33" Type="http://schemas.openxmlformats.org/officeDocument/2006/relationships/tags" Target="../tags/tag99.xml"/><Relationship Id="rId38" Type="http://schemas.openxmlformats.org/officeDocument/2006/relationships/slideLayout" Target="../slideLayouts/slideLayout6.xml"/><Relationship Id="rId2" Type="http://schemas.openxmlformats.org/officeDocument/2006/relationships/tags" Target="../tags/tag68.xml"/><Relationship Id="rId16" Type="http://schemas.openxmlformats.org/officeDocument/2006/relationships/tags" Target="../tags/tag82.xml"/><Relationship Id="rId20" Type="http://schemas.openxmlformats.org/officeDocument/2006/relationships/tags" Target="../tags/tag86.xml"/><Relationship Id="rId29" Type="http://schemas.openxmlformats.org/officeDocument/2006/relationships/tags" Target="../tags/tag95.xml"/><Relationship Id="rId41" Type="http://schemas.openxmlformats.org/officeDocument/2006/relationships/image" Target="../media/image24.emf"/><Relationship Id="rId1" Type="http://schemas.openxmlformats.org/officeDocument/2006/relationships/tags" Target="../tags/tag67.xml"/><Relationship Id="rId6" Type="http://schemas.openxmlformats.org/officeDocument/2006/relationships/tags" Target="../tags/tag72.xml"/><Relationship Id="rId11" Type="http://schemas.openxmlformats.org/officeDocument/2006/relationships/tags" Target="../tags/tag77.xml"/><Relationship Id="rId24" Type="http://schemas.openxmlformats.org/officeDocument/2006/relationships/tags" Target="../tags/tag90.xml"/><Relationship Id="rId32" Type="http://schemas.openxmlformats.org/officeDocument/2006/relationships/tags" Target="../tags/tag98.xml"/><Relationship Id="rId37" Type="http://schemas.openxmlformats.org/officeDocument/2006/relationships/tags" Target="../tags/tag103.xml"/><Relationship Id="rId40" Type="http://schemas.openxmlformats.org/officeDocument/2006/relationships/image" Target="../media/image23.emf"/><Relationship Id="rId5" Type="http://schemas.openxmlformats.org/officeDocument/2006/relationships/tags" Target="../tags/tag71.xml"/><Relationship Id="rId15" Type="http://schemas.openxmlformats.org/officeDocument/2006/relationships/tags" Target="../tags/tag81.xml"/><Relationship Id="rId23" Type="http://schemas.openxmlformats.org/officeDocument/2006/relationships/tags" Target="../tags/tag89.xml"/><Relationship Id="rId28" Type="http://schemas.openxmlformats.org/officeDocument/2006/relationships/tags" Target="../tags/tag94.xml"/><Relationship Id="rId36" Type="http://schemas.openxmlformats.org/officeDocument/2006/relationships/tags" Target="../tags/tag102.xml"/><Relationship Id="rId10" Type="http://schemas.openxmlformats.org/officeDocument/2006/relationships/tags" Target="../tags/tag76.xml"/><Relationship Id="rId19" Type="http://schemas.openxmlformats.org/officeDocument/2006/relationships/tags" Target="../tags/tag85.xml"/><Relationship Id="rId31" Type="http://schemas.openxmlformats.org/officeDocument/2006/relationships/tags" Target="../tags/tag97.xml"/><Relationship Id="rId4" Type="http://schemas.openxmlformats.org/officeDocument/2006/relationships/tags" Target="../tags/tag70.xml"/><Relationship Id="rId9" Type="http://schemas.openxmlformats.org/officeDocument/2006/relationships/tags" Target="../tags/tag75.xml"/><Relationship Id="rId14" Type="http://schemas.openxmlformats.org/officeDocument/2006/relationships/tags" Target="../tags/tag80.xml"/><Relationship Id="rId22" Type="http://schemas.openxmlformats.org/officeDocument/2006/relationships/tags" Target="../tags/tag88.xml"/><Relationship Id="rId27" Type="http://schemas.openxmlformats.org/officeDocument/2006/relationships/tags" Target="../tags/tag93.xml"/><Relationship Id="rId30" Type="http://schemas.openxmlformats.org/officeDocument/2006/relationships/tags" Target="../tags/tag96.xml"/><Relationship Id="rId35" Type="http://schemas.openxmlformats.org/officeDocument/2006/relationships/tags" Target="../tags/tag101.xml"/><Relationship Id="rId43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4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12.xml"/><Relationship Id="rId13" Type="http://schemas.openxmlformats.org/officeDocument/2006/relationships/tags" Target="../tags/tag117.xml"/><Relationship Id="rId18" Type="http://schemas.openxmlformats.org/officeDocument/2006/relationships/tags" Target="../tags/tag122.xml"/><Relationship Id="rId26" Type="http://schemas.openxmlformats.org/officeDocument/2006/relationships/tags" Target="../tags/tag130.xml"/><Relationship Id="rId39" Type="http://schemas.openxmlformats.org/officeDocument/2006/relationships/slideLayout" Target="../slideLayouts/slideLayout30.xml"/><Relationship Id="rId3" Type="http://schemas.openxmlformats.org/officeDocument/2006/relationships/tags" Target="../tags/tag107.xml"/><Relationship Id="rId21" Type="http://schemas.openxmlformats.org/officeDocument/2006/relationships/tags" Target="../tags/tag125.xml"/><Relationship Id="rId34" Type="http://schemas.openxmlformats.org/officeDocument/2006/relationships/tags" Target="../tags/tag138.xml"/><Relationship Id="rId42" Type="http://schemas.openxmlformats.org/officeDocument/2006/relationships/image" Target="../media/image30.emf"/><Relationship Id="rId7" Type="http://schemas.openxmlformats.org/officeDocument/2006/relationships/tags" Target="../tags/tag111.xml"/><Relationship Id="rId12" Type="http://schemas.openxmlformats.org/officeDocument/2006/relationships/tags" Target="../tags/tag116.xml"/><Relationship Id="rId17" Type="http://schemas.openxmlformats.org/officeDocument/2006/relationships/tags" Target="../tags/tag121.xml"/><Relationship Id="rId25" Type="http://schemas.openxmlformats.org/officeDocument/2006/relationships/tags" Target="../tags/tag129.xml"/><Relationship Id="rId33" Type="http://schemas.openxmlformats.org/officeDocument/2006/relationships/tags" Target="../tags/tag137.xml"/><Relationship Id="rId38" Type="http://schemas.openxmlformats.org/officeDocument/2006/relationships/tags" Target="../tags/tag142.xml"/><Relationship Id="rId2" Type="http://schemas.openxmlformats.org/officeDocument/2006/relationships/tags" Target="../tags/tag106.xml"/><Relationship Id="rId16" Type="http://schemas.openxmlformats.org/officeDocument/2006/relationships/tags" Target="../tags/tag120.xml"/><Relationship Id="rId20" Type="http://schemas.openxmlformats.org/officeDocument/2006/relationships/tags" Target="../tags/tag124.xml"/><Relationship Id="rId29" Type="http://schemas.openxmlformats.org/officeDocument/2006/relationships/tags" Target="../tags/tag133.xml"/><Relationship Id="rId41" Type="http://schemas.openxmlformats.org/officeDocument/2006/relationships/image" Target="../media/image29.emf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11" Type="http://schemas.openxmlformats.org/officeDocument/2006/relationships/tags" Target="../tags/tag115.xml"/><Relationship Id="rId24" Type="http://schemas.openxmlformats.org/officeDocument/2006/relationships/tags" Target="../tags/tag128.xml"/><Relationship Id="rId32" Type="http://schemas.openxmlformats.org/officeDocument/2006/relationships/tags" Target="../tags/tag136.xml"/><Relationship Id="rId37" Type="http://schemas.openxmlformats.org/officeDocument/2006/relationships/tags" Target="../tags/tag141.xml"/><Relationship Id="rId40" Type="http://schemas.openxmlformats.org/officeDocument/2006/relationships/notesSlide" Target="../notesSlides/notesSlide7.xml"/><Relationship Id="rId5" Type="http://schemas.openxmlformats.org/officeDocument/2006/relationships/tags" Target="../tags/tag109.xml"/><Relationship Id="rId15" Type="http://schemas.openxmlformats.org/officeDocument/2006/relationships/tags" Target="../tags/tag119.xml"/><Relationship Id="rId23" Type="http://schemas.openxmlformats.org/officeDocument/2006/relationships/tags" Target="../tags/tag127.xml"/><Relationship Id="rId28" Type="http://schemas.openxmlformats.org/officeDocument/2006/relationships/tags" Target="../tags/tag132.xml"/><Relationship Id="rId36" Type="http://schemas.openxmlformats.org/officeDocument/2006/relationships/tags" Target="../tags/tag140.xml"/><Relationship Id="rId10" Type="http://schemas.openxmlformats.org/officeDocument/2006/relationships/tags" Target="../tags/tag114.xml"/><Relationship Id="rId19" Type="http://schemas.openxmlformats.org/officeDocument/2006/relationships/tags" Target="../tags/tag123.xml"/><Relationship Id="rId31" Type="http://schemas.openxmlformats.org/officeDocument/2006/relationships/tags" Target="../tags/tag135.xml"/><Relationship Id="rId44" Type="http://schemas.openxmlformats.org/officeDocument/2006/relationships/image" Target="../media/image32.emf"/><Relationship Id="rId4" Type="http://schemas.openxmlformats.org/officeDocument/2006/relationships/tags" Target="../tags/tag108.xml"/><Relationship Id="rId9" Type="http://schemas.openxmlformats.org/officeDocument/2006/relationships/tags" Target="../tags/tag113.xml"/><Relationship Id="rId14" Type="http://schemas.openxmlformats.org/officeDocument/2006/relationships/tags" Target="../tags/tag118.xml"/><Relationship Id="rId22" Type="http://schemas.openxmlformats.org/officeDocument/2006/relationships/tags" Target="../tags/tag126.xml"/><Relationship Id="rId27" Type="http://schemas.openxmlformats.org/officeDocument/2006/relationships/tags" Target="../tags/tag131.xml"/><Relationship Id="rId30" Type="http://schemas.openxmlformats.org/officeDocument/2006/relationships/tags" Target="../tags/tag134.xml"/><Relationship Id="rId35" Type="http://schemas.openxmlformats.org/officeDocument/2006/relationships/tags" Target="../tags/tag139.xml"/><Relationship Id="rId43" Type="http://schemas.openxmlformats.org/officeDocument/2006/relationships/image" Target="../media/image31.emf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tags" Target="../tags/tag155.xml"/><Relationship Id="rId18" Type="http://schemas.openxmlformats.org/officeDocument/2006/relationships/tags" Target="../tags/tag160.xml"/><Relationship Id="rId26" Type="http://schemas.openxmlformats.org/officeDocument/2006/relationships/tags" Target="../tags/tag168.xml"/><Relationship Id="rId39" Type="http://schemas.openxmlformats.org/officeDocument/2006/relationships/tags" Target="../tags/tag181.xml"/><Relationship Id="rId21" Type="http://schemas.openxmlformats.org/officeDocument/2006/relationships/tags" Target="../tags/tag163.xml"/><Relationship Id="rId34" Type="http://schemas.openxmlformats.org/officeDocument/2006/relationships/tags" Target="../tags/tag176.xml"/><Relationship Id="rId42" Type="http://schemas.openxmlformats.org/officeDocument/2006/relationships/tags" Target="../tags/tag184.xml"/><Relationship Id="rId47" Type="http://schemas.openxmlformats.org/officeDocument/2006/relationships/tags" Target="../tags/tag189.xml"/><Relationship Id="rId50" Type="http://schemas.openxmlformats.org/officeDocument/2006/relationships/tags" Target="../tags/tag192.xml"/><Relationship Id="rId55" Type="http://schemas.openxmlformats.org/officeDocument/2006/relationships/tags" Target="../tags/tag197.xml"/><Relationship Id="rId63" Type="http://schemas.openxmlformats.org/officeDocument/2006/relationships/tags" Target="../tags/tag205.xml"/><Relationship Id="rId68" Type="http://schemas.openxmlformats.org/officeDocument/2006/relationships/tags" Target="../tags/tag210.xml"/><Relationship Id="rId76" Type="http://schemas.openxmlformats.org/officeDocument/2006/relationships/tags" Target="../tags/tag218.xml"/><Relationship Id="rId7" Type="http://schemas.openxmlformats.org/officeDocument/2006/relationships/tags" Target="../tags/tag149.xml"/><Relationship Id="rId71" Type="http://schemas.openxmlformats.org/officeDocument/2006/relationships/tags" Target="../tags/tag213.xml"/><Relationship Id="rId2" Type="http://schemas.openxmlformats.org/officeDocument/2006/relationships/tags" Target="../tags/tag144.xml"/><Relationship Id="rId16" Type="http://schemas.openxmlformats.org/officeDocument/2006/relationships/tags" Target="../tags/tag158.xml"/><Relationship Id="rId29" Type="http://schemas.openxmlformats.org/officeDocument/2006/relationships/tags" Target="../tags/tag171.xml"/><Relationship Id="rId11" Type="http://schemas.openxmlformats.org/officeDocument/2006/relationships/tags" Target="../tags/tag153.xml"/><Relationship Id="rId24" Type="http://schemas.openxmlformats.org/officeDocument/2006/relationships/tags" Target="../tags/tag166.xml"/><Relationship Id="rId32" Type="http://schemas.openxmlformats.org/officeDocument/2006/relationships/tags" Target="../tags/tag174.xml"/><Relationship Id="rId37" Type="http://schemas.openxmlformats.org/officeDocument/2006/relationships/tags" Target="../tags/tag179.xml"/><Relationship Id="rId40" Type="http://schemas.openxmlformats.org/officeDocument/2006/relationships/tags" Target="../tags/tag182.xml"/><Relationship Id="rId45" Type="http://schemas.openxmlformats.org/officeDocument/2006/relationships/tags" Target="../tags/tag187.xml"/><Relationship Id="rId53" Type="http://schemas.openxmlformats.org/officeDocument/2006/relationships/tags" Target="../tags/tag195.xml"/><Relationship Id="rId58" Type="http://schemas.openxmlformats.org/officeDocument/2006/relationships/tags" Target="../tags/tag200.xml"/><Relationship Id="rId66" Type="http://schemas.openxmlformats.org/officeDocument/2006/relationships/tags" Target="../tags/tag208.xml"/><Relationship Id="rId74" Type="http://schemas.openxmlformats.org/officeDocument/2006/relationships/tags" Target="../tags/tag216.xml"/><Relationship Id="rId79" Type="http://schemas.openxmlformats.org/officeDocument/2006/relationships/image" Target="../media/image33.wmf"/><Relationship Id="rId5" Type="http://schemas.openxmlformats.org/officeDocument/2006/relationships/tags" Target="../tags/tag147.xml"/><Relationship Id="rId61" Type="http://schemas.openxmlformats.org/officeDocument/2006/relationships/tags" Target="../tags/tag203.xml"/><Relationship Id="rId10" Type="http://schemas.openxmlformats.org/officeDocument/2006/relationships/tags" Target="../tags/tag152.xml"/><Relationship Id="rId19" Type="http://schemas.openxmlformats.org/officeDocument/2006/relationships/tags" Target="../tags/tag161.xml"/><Relationship Id="rId31" Type="http://schemas.openxmlformats.org/officeDocument/2006/relationships/tags" Target="../tags/tag173.xml"/><Relationship Id="rId44" Type="http://schemas.openxmlformats.org/officeDocument/2006/relationships/tags" Target="../tags/tag186.xml"/><Relationship Id="rId52" Type="http://schemas.openxmlformats.org/officeDocument/2006/relationships/tags" Target="../tags/tag194.xml"/><Relationship Id="rId60" Type="http://schemas.openxmlformats.org/officeDocument/2006/relationships/tags" Target="../tags/tag202.xml"/><Relationship Id="rId65" Type="http://schemas.openxmlformats.org/officeDocument/2006/relationships/tags" Target="../tags/tag207.xml"/><Relationship Id="rId73" Type="http://schemas.openxmlformats.org/officeDocument/2006/relationships/tags" Target="../tags/tag215.xml"/><Relationship Id="rId78" Type="http://schemas.openxmlformats.org/officeDocument/2006/relationships/notesSlide" Target="../notesSlides/notesSlide8.xml"/><Relationship Id="rId4" Type="http://schemas.openxmlformats.org/officeDocument/2006/relationships/tags" Target="../tags/tag146.xml"/><Relationship Id="rId9" Type="http://schemas.openxmlformats.org/officeDocument/2006/relationships/tags" Target="../tags/tag151.xml"/><Relationship Id="rId14" Type="http://schemas.openxmlformats.org/officeDocument/2006/relationships/tags" Target="../tags/tag156.xml"/><Relationship Id="rId22" Type="http://schemas.openxmlformats.org/officeDocument/2006/relationships/tags" Target="../tags/tag164.xml"/><Relationship Id="rId27" Type="http://schemas.openxmlformats.org/officeDocument/2006/relationships/tags" Target="../tags/tag169.xml"/><Relationship Id="rId30" Type="http://schemas.openxmlformats.org/officeDocument/2006/relationships/tags" Target="../tags/tag172.xml"/><Relationship Id="rId35" Type="http://schemas.openxmlformats.org/officeDocument/2006/relationships/tags" Target="../tags/tag177.xml"/><Relationship Id="rId43" Type="http://schemas.openxmlformats.org/officeDocument/2006/relationships/tags" Target="../tags/tag185.xml"/><Relationship Id="rId48" Type="http://schemas.openxmlformats.org/officeDocument/2006/relationships/tags" Target="../tags/tag190.xml"/><Relationship Id="rId56" Type="http://schemas.openxmlformats.org/officeDocument/2006/relationships/tags" Target="../tags/tag198.xml"/><Relationship Id="rId64" Type="http://schemas.openxmlformats.org/officeDocument/2006/relationships/tags" Target="../tags/tag206.xml"/><Relationship Id="rId69" Type="http://schemas.openxmlformats.org/officeDocument/2006/relationships/tags" Target="../tags/tag211.xml"/><Relationship Id="rId77" Type="http://schemas.openxmlformats.org/officeDocument/2006/relationships/slideLayout" Target="../slideLayouts/slideLayout30.xml"/><Relationship Id="rId8" Type="http://schemas.openxmlformats.org/officeDocument/2006/relationships/tags" Target="../tags/tag150.xml"/><Relationship Id="rId51" Type="http://schemas.openxmlformats.org/officeDocument/2006/relationships/tags" Target="../tags/tag193.xml"/><Relationship Id="rId72" Type="http://schemas.openxmlformats.org/officeDocument/2006/relationships/tags" Target="../tags/tag214.xml"/><Relationship Id="rId80" Type="http://schemas.openxmlformats.org/officeDocument/2006/relationships/image" Target="../media/image34.emf"/><Relationship Id="rId3" Type="http://schemas.openxmlformats.org/officeDocument/2006/relationships/tags" Target="../tags/tag145.xml"/><Relationship Id="rId12" Type="http://schemas.openxmlformats.org/officeDocument/2006/relationships/tags" Target="../tags/tag154.xml"/><Relationship Id="rId17" Type="http://schemas.openxmlformats.org/officeDocument/2006/relationships/tags" Target="../tags/tag159.xml"/><Relationship Id="rId25" Type="http://schemas.openxmlformats.org/officeDocument/2006/relationships/tags" Target="../tags/tag167.xml"/><Relationship Id="rId33" Type="http://schemas.openxmlformats.org/officeDocument/2006/relationships/tags" Target="../tags/tag175.xml"/><Relationship Id="rId38" Type="http://schemas.openxmlformats.org/officeDocument/2006/relationships/tags" Target="../tags/tag180.xml"/><Relationship Id="rId46" Type="http://schemas.openxmlformats.org/officeDocument/2006/relationships/tags" Target="../tags/tag188.xml"/><Relationship Id="rId59" Type="http://schemas.openxmlformats.org/officeDocument/2006/relationships/tags" Target="../tags/tag201.xml"/><Relationship Id="rId67" Type="http://schemas.openxmlformats.org/officeDocument/2006/relationships/tags" Target="../tags/tag209.xml"/><Relationship Id="rId20" Type="http://schemas.openxmlformats.org/officeDocument/2006/relationships/tags" Target="../tags/tag162.xml"/><Relationship Id="rId41" Type="http://schemas.openxmlformats.org/officeDocument/2006/relationships/tags" Target="../tags/tag183.xml"/><Relationship Id="rId54" Type="http://schemas.openxmlformats.org/officeDocument/2006/relationships/tags" Target="../tags/tag196.xml"/><Relationship Id="rId62" Type="http://schemas.openxmlformats.org/officeDocument/2006/relationships/tags" Target="../tags/tag204.xml"/><Relationship Id="rId70" Type="http://schemas.openxmlformats.org/officeDocument/2006/relationships/tags" Target="../tags/tag212.xml"/><Relationship Id="rId75" Type="http://schemas.openxmlformats.org/officeDocument/2006/relationships/tags" Target="../tags/tag217.xml"/><Relationship Id="rId1" Type="http://schemas.openxmlformats.org/officeDocument/2006/relationships/tags" Target="../tags/tag143.xml"/><Relationship Id="rId6" Type="http://schemas.openxmlformats.org/officeDocument/2006/relationships/tags" Target="../tags/tag148.xml"/><Relationship Id="rId15" Type="http://schemas.openxmlformats.org/officeDocument/2006/relationships/tags" Target="../tags/tag157.xml"/><Relationship Id="rId23" Type="http://schemas.openxmlformats.org/officeDocument/2006/relationships/tags" Target="../tags/tag165.xml"/><Relationship Id="rId28" Type="http://schemas.openxmlformats.org/officeDocument/2006/relationships/tags" Target="../tags/tag170.xml"/><Relationship Id="rId36" Type="http://schemas.openxmlformats.org/officeDocument/2006/relationships/tags" Target="../tags/tag178.xml"/><Relationship Id="rId49" Type="http://schemas.openxmlformats.org/officeDocument/2006/relationships/tags" Target="../tags/tag191.xml"/><Relationship Id="rId57" Type="http://schemas.openxmlformats.org/officeDocument/2006/relationships/tags" Target="../tags/tag19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227.xml"/><Relationship Id="rId13" Type="http://schemas.openxmlformats.org/officeDocument/2006/relationships/tags" Target="../tags/tag232.xml"/><Relationship Id="rId18" Type="http://schemas.openxmlformats.org/officeDocument/2006/relationships/tags" Target="../tags/tag237.xml"/><Relationship Id="rId26" Type="http://schemas.openxmlformats.org/officeDocument/2006/relationships/notesSlide" Target="../notesSlides/notesSlide9.xml"/><Relationship Id="rId3" Type="http://schemas.openxmlformats.org/officeDocument/2006/relationships/tags" Target="../tags/tag222.xml"/><Relationship Id="rId21" Type="http://schemas.openxmlformats.org/officeDocument/2006/relationships/tags" Target="../tags/tag240.xml"/><Relationship Id="rId7" Type="http://schemas.openxmlformats.org/officeDocument/2006/relationships/tags" Target="../tags/tag226.xml"/><Relationship Id="rId12" Type="http://schemas.openxmlformats.org/officeDocument/2006/relationships/tags" Target="../tags/tag231.xml"/><Relationship Id="rId17" Type="http://schemas.openxmlformats.org/officeDocument/2006/relationships/tags" Target="../tags/tag236.xml"/><Relationship Id="rId25" Type="http://schemas.openxmlformats.org/officeDocument/2006/relationships/slideLayout" Target="../slideLayouts/slideLayout25.xml"/><Relationship Id="rId2" Type="http://schemas.openxmlformats.org/officeDocument/2006/relationships/tags" Target="../tags/tag221.xml"/><Relationship Id="rId16" Type="http://schemas.openxmlformats.org/officeDocument/2006/relationships/tags" Target="../tags/tag235.xml"/><Relationship Id="rId20" Type="http://schemas.openxmlformats.org/officeDocument/2006/relationships/tags" Target="../tags/tag239.xml"/><Relationship Id="rId1" Type="http://schemas.openxmlformats.org/officeDocument/2006/relationships/tags" Target="../tags/tag220.xml"/><Relationship Id="rId6" Type="http://schemas.openxmlformats.org/officeDocument/2006/relationships/tags" Target="../tags/tag225.xml"/><Relationship Id="rId11" Type="http://schemas.openxmlformats.org/officeDocument/2006/relationships/tags" Target="../tags/tag230.xml"/><Relationship Id="rId24" Type="http://schemas.openxmlformats.org/officeDocument/2006/relationships/tags" Target="../tags/tag243.xml"/><Relationship Id="rId5" Type="http://schemas.openxmlformats.org/officeDocument/2006/relationships/tags" Target="../tags/tag224.xml"/><Relationship Id="rId15" Type="http://schemas.openxmlformats.org/officeDocument/2006/relationships/tags" Target="../tags/tag234.xml"/><Relationship Id="rId23" Type="http://schemas.openxmlformats.org/officeDocument/2006/relationships/tags" Target="../tags/tag242.xml"/><Relationship Id="rId10" Type="http://schemas.openxmlformats.org/officeDocument/2006/relationships/tags" Target="../tags/tag229.xml"/><Relationship Id="rId19" Type="http://schemas.openxmlformats.org/officeDocument/2006/relationships/tags" Target="../tags/tag238.xml"/><Relationship Id="rId4" Type="http://schemas.openxmlformats.org/officeDocument/2006/relationships/tags" Target="../tags/tag223.xml"/><Relationship Id="rId9" Type="http://schemas.openxmlformats.org/officeDocument/2006/relationships/tags" Target="../tags/tag228.xml"/><Relationship Id="rId14" Type="http://schemas.openxmlformats.org/officeDocument/2006/relationships/tags" Target="../tags/tag233.xml"/><Relationship Id="rId22" Type="http://schemas.openxmlformats.org/officeDocument/2006/relationships/tags" Target="../tags/tag24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50.xml"/><Relationship Id="rId13" Type="http://schemas.openxmlformats.org/officeDocument/2006/relationships/tags" Target="../tags/tag255.xml"/><Relationship Id="rId18" Type="http://schemas.openxmlformats.org/officeDocument/2006/relationships/slideLayout" Target="../slideLayouts/slideLayout25.xml"/><Relationship Id="rId3" Type="http://schemas.openxmlformats.org/officeDocument/2006/relationships/tags" Target="../tags/tag245.xml"/><Relationship Id="rId21" Type="http://schemas.openxmlformats.org/officeDocument/2006/relationships/image" Target="../media/image36.wmf"/><Relationship Id="rId7" Type="http://schemas.openxmlformats.org/officeDocument/2006/relationships/tags" Target="../tags/tag249.xml"/><Relationship Id="rId12" Type="http://schemas.openxmlformats.org/officeDocument/2006/relationships/tags" Target="../tags/tag254.xml"/><Relationship Id="rId17" Type="http://schemas.openxmlformats.org/officeDocument/2006/relationships/tags" Target="../tags/tag259.xml"/><Relationship Id="rId25" Type="http://schemas.openxmlformats.org/officeDocument/2006/relationships/image" Target="../media/image38.wmf"/><Relationship Id="rId2" Type="http://schemas.openxmlformats.org/officeDocument/2006/relationships/tags" Target="../tags/tag244.xml"/><Relationship Id="rId16" Type="http://schemas.openxmlformats.org/officeDocument/2006/relationships/tags" Target="../tags/tag258.xml"/><Relationship Id="rId20" Type="http://schemas.openxmlformats.org/officeDocument/2006/relationships/oleObject" Target="../embeddings/oleObject15.bin"/><Relationship Id="rId1" Type="http://schemas.openxmlformats.org/officeDocument/2006/relationships/vmlDrawing" Target="../drawings/vmlDrawing10.vml"/><Relationship Id="rId6" Type="http://schemas.openxmlformats.org/officeDocument/2006/relationships/tags" Target="../tags/tag248.xml"/><Relationship Id="rId11" Type="http://schemas.openxmlformats.org/officeDocument/2006/relationships/tags" Target="../tags/tag253.xml"/><Relationship Id="rId24" Type="http://schemas.openxmlformats.org/officeDocument/2006/relationships/oleObject" Target="../embeddings/oleObject17.bin"/><Relationship Id="rId5" Type="http://schemas.openxmlformats.org/officeDocument/2006/relationships/tags" Target="../tags/tag247.xml"/><Relationship Id="rId15" Type="http://schemas.openxmlformats.org/officeDocument/2006/relationships/tags" Target="../tags/tag257.xml"/><Relationship Id="rId23" Type="http://schemas.openxmlformats.org/officeDocument/2006/relationships/image" Target="../media/image37.wmf"/><Relationship Id="rId10" Type="http://schemas.openxmlformats.org/officeDocument/2006/relationships/tags" Target="../tags/tag252.xml"/><Relationship Id="rId19" Type="http://schemas.openxmlformats.org/officeDocument/2006/relationships/notesSlide" Target="../notesSlides/notesSlide10.xml"/><Relationship Id="rId4" Type="http://schemas.openxmlformats.org/officeDocument/2006/relationships/tags" Target="../tags/tag246.xml"/><Relationship Id="rId9" Type="http://schemas.openxmlformats.org/officeDocument/2006/relationships/tags" Target="../tags/tag251.xml"/><Relationship Id="rId14" Type="http://schemas.openxmlformats.org/officeDocument/2006/relationships/tags" Target="../tags/tag256.xml"/><Relationship Id="rId22" Type="http://schemas.openxmlformats.org/officeDocument/2006/relationships/oleObject" Target="../embeddings/oleObject16.bin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tags" Target="../tags/tag271.xml"/><Relationship Id="rId18" Type="http://schemas.openxmlformats.org/officeDocument/2006/relationships/tags" Target="../tags/tag276.xml"/><Relationship Id="rId26" Type="http://schemas.openxmlformats.org/officeDocument/2006/relationships/tags" Target="../tags/tag284.xml"/><Relationship Id="rId39" Type="http://schemas.openxmlformats.org/officeDocument/2006/relationships/tags" Target="../tags/tag297.xml"/><Relationship Id="rId21" Type="http://schemas.openxmlformats.org/officeDocument/2006/relationships/tags" Target="../tags/tag279.xml"/><Relationship Id="rId34" Type="http://schemas.openxmlformats.org/officeDocument/2006/relationships/tags" Target="../tags/tag292.xml"/><Relationship Id="rId42" Type="http://schemas.openxmlformats.org/officeDocument/2006/relationships/tags" Target="../tags/tag300.xml"/><Relationship Id="rId47" Type="http://schemas.openxmlformats.org/officeDocument/2006/relationships/tags" Target="../tags/tag305.xml"/><Relationship Id="rId50" Type="http://schemas.openxmlformats.org/officeDocument/2006/relationships/tags" Target="../tags/tag308.xml"/><Relationship Id="rId55" Type="http://schemas.openxmlformats.org/officeDocument/2006/relationships/notesSlide" Target="../notesSlides/notesSlide11.xml"/><Relationship Id="rId63" Type="http://schemas.openxmlformats.org/officeDocument/2006/relationships/image" Target="../media/image42.wmf"/><Relationship Id="rId7" Type="http://schemas.openxmlformats.org/officeDocument/2006/relationships/tags" Target="../tags/tag265.xml"/><Relationship Id="rId2" Type="http://schemas.openxmlformats.org/officeDocument/2006/relationships/tags" Target="../tags/tag260.xml"/><Relationship Id="rId16" Type="http://schemas.openxmlformats.org/officeDocument/2006/relationships/tags" Target="../tags/tag274.xml"/><Relationship Id="rId29" Type="http://schemas.openxmlformats.org/officeDocument/2006/relationships/tags" Target="../tags/tag287.xml"/><Relationship Id="rId1" Type="http://schemas.openxmlformats.org/officeDocument/2006/relationships/vmlDrawing" Target="../drawings/vmlDrawing11.vml"/><Relationship Id="rId6" Type="http://schemas.openxmlformats.org/officeDocument/2006/relationships/tags" Target="../tags/tag264.xml"/><Relationship Id="rId11" Type="http://schemas.openxmlformats.org/officeDocument/2006/relationships/tags" Target="../tags/tag269.xml"/><Relationship Id="rId24" Type="http://schemas.openxmlformats.org/officeDocument/2006/relationships/tags" Target="../tags/tag282.xml"/><Relationship Id="rId32" Type="http://schemas.openxmlformats.org/officeDocument/2006/relationships/tags" Target="../tags/tag290.xml"/><Relationship Id="rId37" Type="http://schemas.openxmlformats.org/officeDocument/2006/relationships/tags" Target="../tags/tag295.xml"/><Relationship Id="rId40" Type="http://schemas.openxmlformats.org/officeDocument/2006/relationships/tags" Target="../tags/tag298.xml"/><Relationship Id="rId45" Type="http://schemas.openxmlformats.org/officeDocument/2006/relationships/tags" Target="../tags/tag303.xml"/><Relationship Id="rId53" Type="http://schemas.openxmlformats.org/officeDocument/2006/relationships/tags" Target="../tags/tag311.xml"/><Relationship Id="rId58" Type="http://schemas.openxmlformats.org/officeDocument/2006/relationships/oleObject" Target="../embeddings/oleObject19.bin"/><Relationship Id="rId66" Type="http://schemas.openxmlformats.org/officeDocument/2006/relationships/oleObject" Target="../embeddings/oleObject23.bin"/><Relationship Id="rId5" Type="http://schemas.openxmlformats.org/officeDocument/2006/relationships/tags" Target="../tags/tag263.xml"/><Relationship Id="rId15" Type="http://schemas.openxmlformats.org/officeDocument/2006/relationships/tags" Target="../tags/tag273.xml"/><Relationship Id="rId23" Type="http://schemas.openxmlformats.org/officeDocument/2006/relationships/tags" Target="../tags/tag281.xml"/><Relationship Id="rId28" Type="http://schemas.openxmlformats.org/officeDocument/2006/relationships/tags" Target="../tags/tag286.xml"/><Relationship Id="rId36" Type="http://schemas.openxmlformats.org/officeDocument/2006/relationships/tags" Target="../tags/tag294.xml"/><Relationship Id="rId49" Type="http://schemas.openxmlformats.org/officeDocument/2006/relationships/tags" Target="../tags/tag307.xml"/><Relationship Id="rId57" Type="http://schemas.openxmlformats.org/officeDocument/2006/relationships/image" Target="../media/image39.wmf"/><Relationship Id="rId61" Type="http://schemas.openxmlformats.org/officeDocument/2006/relationships/image" Target="../media/image41.wmf"/><Relationship Id="rId10" Type="http://schemas.openxmlformats.org/officeDocument/2006/relationships/tags" Target="../tags/tag268.xml"/><Relationship Id="rId19" Type="http://schemas.openxmlformats.org/officeDocument/2006/relationships/tags" Target="../tags/tag277.xml"/><Relationship Id="rId31" Type="http://schemas.openxmlformats.org/officeDocument/2006/relationships/tags" Target="../tags/tag289.xml"/><Relationship Id="rId44" Type="http://schemas.openxmlformats.org/officeDocument/2006/relationships/tags" Target="../tags/tag302.xml"/><Relationship Id="rId52" Type="http://schemas.openxmlformats.org/officeDocument/2006/relationships/tags" Target="../tags/tag310.xml"/><Relationship Id="rId60" Type="http://schemas.openxmlformats.org/officeDocument/2006/relationships/oleObject" Target="../embeddings/oleObject20.bin"/><Relationship Id="rId65" Type="http://schemas.openxmlformats.org/officeDocument/2006/relationships/image" Target="../media/image43.wmf"/><Relationship Id="rId4" Type="http://schemas.openxmlformats.org/officeDocument/2006/relationships/tags" Target="../tags/tag262.xml"/><Relationship Id="rId9" Type="http://schemas.openxmlformats.org/officeDocument/2006/relationships/tags" Target="../tags/tag267.xml"/><Relationship Id="rId14" Type="http://schemas.openxmlformats.org/officeDocument/2006/relationships/tags" Target="../tags/tag272.xml"/><Relationship Id="rId22" Type="http://schemas.openxmlformats.org/officeDocument/2006/relationships/tags" Target="../tags/tag280.xml"/><Relationship Id="rId27" Type="http://schemas.openxmlformats.org/officeDocument/2006/relationships/tags" Target="../tags/tag285.xml"/><Relationship Id="rId30" Type="http://schemas.openxmlformats.org/officeDocument/2006/relationships/tags" Target="../tags/tag288.xml"/><Relationship Id="rId35" Type="http://schemas.openxmlformats.org/officeDocument/2006/relationships/tags" Target="../tags/tag293.xml"/><Relationship Id="rId43" Type="http://schemas.openxmlformats.org/officeDocument/2006/relationships/tags" Target="../tags/tag301.xml"/><Relationship Id="rId48" Type="http://schemas.openxmlformats.org/officeDocument/2006/relationships/tags" Target="../tags/tag306.xml"/><Relationship Id="rId56" Type="http://schemas.openxmlformats.org/officeDocument/2006/relationships/oleObject" Target="../embeddings/oleObject18.bin"/><Relationship Id="rId64" Type="http://schemas.openxmlformats.org/officeDocument/2006/relationships/oleObject" Target="../embeddings/oleObject22.bin"/><Relationship Id="rId8" Type="http://schemas.openxmlformats.org/officeDocument/2006/relationships/tags" Target="../tags/tag266.xml"/><Relationship Id="rId51" Type="http://schemas.openxmlformats.org/officeDocument/2006/relationships/tags" Target="../tags/tag309.xml"/><Relationship Id="rId3" Type="http://schemas.openxmlformats.org/officeDocument/2006/relationships/tags" Target="../tags/tag261.xml"/><Relationship Id="rId12" Type="http://schemas.openxmlformats.org/officeDocument/2006/relationships/tags" Target="../tags/tag270.xml"/><Relationship Id="rId17" Type="http://schemas.openxmlformats.org/officeDocument/2006/relationships/tags" Target="../tags/tag275.xml"/><Relationship Id="rId25" Type="http://schemas.openxmlformats.org/officeDocument/2006/relationships/tags" Target="../tags/tag283.xml"/><Relationship Id="rId33" Type="http://schemas.openxmlformats.org/officeDocument/2006/relationships/tags" Target="../tags/tag291.xml"/><Relationship Id="rId38" Type="http://schemas.openxmlformats.org/officeDocument/2006/relationships/tags" Target="../tags/tag296.xml"/><Relationship Id="rId46" Type="http://schemas.openxmlformats.org/officeDocument/2006/relationships/tags" Target="../tags/tag304.xml"/><Relationship Id="rId59" Type="http://schemas.openxmlformats.org/officeDocument/2006/relationships/image" Target="../media/image40.wmf"/><Relationship Id="rId67" Type="http://schemas.openxmlformats.org/officeDocument/2006/relationships/image" Target="../media/image44.wmf"/><Relationship Id="rId20" Type="http://schemas.openxmlformats.org/officeDocument/2006/relationships/tags" Target="../tags/tag278.xml"/><Relationship Id="rId41" Type="http://schemas.openxmlformats.org/officeDocument/2006/relationships/tags" Target="../tags/tag299.xml"/><Relationship Id="rId54" Type="http://schemas.openxmlformats.org/officeDocument/2006/relationships/slideLayout" Target="../slideLayouts/slideLayout25.xml"/><Relationship Id="rId62" Type="http://schemas.openxmlformats.org/officeDocument/2006/relationships/oleObject" Target="../embeddings/oleObject21.bin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tags" Target="../tags/tag323.xml"/><Relationship Id="rId18" Type="http://schemas.openxmlformats.org/officeDocument/2006/relationships/tags" Target="../tags/tag328.xml"/><Relationship Id="rId26" Type="http://schemas.openxmlformats.org/officeDocument/2006/relationships/tags" Target="../tags/tag336.xml"/><Relationship Id="rId39" Type="http://schemas.openxmlformats.org/officeDocument/2006/relationships/tags" Target="../tags/tag349.xml"/><Relationship Id="rId21" Type="http://schemas.openxmlformats.org/officeDocument/2006/relationships/tags" Target="../tags/tag331.xml"/><Relationship Id="rId34" Type="http://schemas.openxmlformats.org/officeDocument/2006/relationships/tags" Target="../tags/tag344.xml"/><Relationship Id="rId42" Type="http://schemas.openxmlformats.org/officeDocument/2006/relationships/tags" Target="../tags/tag352.xml"/><Relationship Id="rId47" Type="http://schemas.openxmlformats.org/officeDocument/2006/relationships/tags" Target="../tags/tag357.xml"/><Relationship Id="rId50" Type="http://schemas.openxmlformats.org/officeDocument/2006/relationships/tags" Target="../tags/tag360.xml"/><Relationship Id="rId55" Type="http://schemas.openxmlformats.org/officeDocument/2006/relationships/tags" Target="../tags/tag365.xml"/><Relationship Id="rId63" Type="http://schemas.openxmlformats.org/officeDocument/2006/relationships/tags" Target="../tags/tag373.xml"/><Relationship Id="rId68" Type="http://schemas.openxmlformats.org/officeDocument/2006/relationships/tags" Target="../tags/tag378.xml"/><Relationship Id="rId76" Type="http://schemas.openxmlformats.org/officeDocument/2006/relationships/image" Target="../media/image48.png"/><Relationship Id="rId7" Type="http://schemas.openxmlformats.org/officeDocument/2006/relationships/tags" Target="../tags/tag317.xml"/><Relationship Id="rId71" Type="http://schemas.openxmlformats.org/officeDocument/2006/relationships/tags" Target="../tags/tag381.xml"/><Relationship Id="rId2" Type="http://schemas.openxmlformats.org/officeDocument/2006/relationships/tags" Target="../tags/tag312.xml"/><Relationship Id="rId16" Type="http://schemas.openxmlformats.org/officeDocument/2006/relationships/tags" Target="../tags/tag326.xml"/><Relationship Id="rId29" Type="http://schemas.openxmlformats.org/officeDocument/2006/relationships/tags" Target="../tags/tag339.xml"/><Relationship Id="rId11" Type="http://schemas.openxmlformats.org/officeDocument/2006/relationships/tags" Target="../tags/tag321.xml"/><Relationship Id="rId24" Type="http://schemas.openxmlformats.org/officeDocument/2006/relationships/tags" Target="../tags/tag334.xml"/><Relationship Id="rId32" Type="http://schemas.openxmlformats.org/officeDocument/2006/relationships/tags" Target="../tags/tag342.xml"/><Relationship Id="rId37" Type="http://schemas.openxmlformats.org/officeDocument/2006/relationships/tags" Target="../tags/tag347.xml"/><Relationship Id="rId40" Type="http://schemas.openxmlformats.org/officeDocument/2006/relationships/tags" Target="../tags/tag350.xml"/><Relationship Id="rId45" Type="http://schemas.openxmlformats.org/officeDocument/2006/relationships/tags" Target="../tags/tag355.xml"/><Relationship Id="rId53" Type="http://schemas.openxmlformats.org/officeDocument/2006/relationships/tags" Target="../tags/tag363.xml"/><Relationship Id="rId58" Type="http://schemas.openxmlformats.org/officeDocument/2006/relationships/tags" Target="../tags/tag368.xml"/><Relationship Id="rId66" Type="http://schemas.openxmlformats.org/officeDocument/2006/relationships/tags" Target="../tags/tag376.xml"/><Relationship Id="rId74" Type="http://schemas.openxmlformats.org/officeDocument/2006/relationships/image" Target="../media/image46.png"/><Relationship Id="rId79" Type="http://schemas.openxmlformats.org/officeDocument/2006/relationships/image" Target="../media/image45.wmf"/><Relationship Id="rId5" Type="http://schemas.openxmlformats.org/officeDocument/2006/relationships/tags" Target="../tags/tag315.xml"/><Relationship Id="rId61" Type="http://schemas.openxmlformats.org/officeDocument/2006/relationships/tags" Target="../tags/tag371.xml"/><Relationship Id="rId10" Type="http://schemas.openxmlformats.org/officeDocument/2006/relationships/tags" Target="../tags/tag320.xml"/><Relationship Id="rId19" Type="http://schemas.openxmlformats.org/officeDocument/2006/relationships/tags" Target="../tags/tag329.xml"/><Relationship Id="rId31" Type="http://schemas.openxmlformats.org/officeDocument/2006/relationships/tags" Target="../tags/tag341.xml"/><Relationship Id="rId44" Type="http://schemas.openxmlformats.org/officeDocument/2006/relationships/tags" Target="../tags/tag354.xml"/><Relationship Id="rId52" Type="http://schemas.openxmlformats.org/officeDocument/2006/relationships/tags" Target="../tags/tag362.xml"/><Relationship Id="rId60" Type="http://schemas.openxmlformats.org/officeDocument/2006/relationships/tags" Target="../tags/tag370.xml"/><Relationship Id="rId65" Type="http://schemas.openxmlformats.org/officeDocument/2006/relationships/tags" Target="../tags/tag375.xml"/><Relationship Id="rId73" Type="http://schemas.openxmlformats.org/officeDocument/2006/relationships/notesSlide" Target="../notesSlides/notesSlide12.xml"/><Relationship Id="rId78" Type="http://schemas.openxmlformats.org/officeDocument/2006/relationships/oleObject" Target="../embeddings/oleObject24.bin"/><Relationship Id="rId4" Type="http://schemas.openxmlformats.org/officeDocument/2006/relationships/tags" Target="../tags/tag314.xml"/><Relationship Id="rId9" Type="http://schemas.openxmlformats.org/officeDocument/2006/relationships/tags" Target="../tags/tag319.xml"/><Relationship Id="rId14" Type="http://schemas.openxmlformats.org/officeDocument/2006/relationships/tags" Target="../tags/tag324.xml"/><Relationship Id="rId22" Type="http://schemas.openxmlformats.org/officeDocument/2006/relationships/tags" Target="../tags/tag332.xml"/><Relationship Id="rId27" Type="http://schemas.openxmlformats.org/officeDocument/2006/relationships/tags" Target="../tags/tag337.xml"/><Relationship Id="rId30" Type="http://schemas.openxmlformats.org/officeDocument/2006/relationships/tags" Target="../tags/tag340.xml"/><Relationship Id="rId35" Type="http://schemas.openxmlformats.org/officeDocument/2006/relationships/tags" Target="../tags/tag345.xml"/><Relationship Id="rId43" Type="http://schemas.openxmlformats.org/officeDocument/2006/relationships/tags" Target="../tags/tag353.xml"/><Relationship Id="rId48" Type="http://schemas.openxmlformats.org/officeDocument/2006/relationships/tags" Target="../tags/tag358.xml"/><Relationship Id="rId56" Type="http://schemas.openxmlformats.org/officeDocument/2006/relationships/tags" Target="../tags/tag366.xml"/><Relationship Id="rId64" Type="http://schemas.openxmlformats.org/officeDocument/2006/relationships/tags" Target="../tags/tag374.xml"/><Relationship Id="rId69" Type="http://schemas.openxmlformats.org/officeDocument/2006/relationships/tags" Target="../tags/tag379.xml"/><Relationship Id="rId77" Type="http://schemas.openxmlformats.org/officeDocument/2006/relationships/image" Target="../media/image49.png"/><Relationship Id="rId8" Type="http://schemas.openxmlformats.org/officeDocument/2006/relationships/tags" Target="../tags/tag318.xml"/><Relationship Id="rId51" Type="http://schemas.openxmlformats.org/officeDocument/2006/relationships/tags" Target="../tags/tag361.xml"/><Relationship Id="rId72" Type="http://schemas.openxmlformats.org/officeDocument/2006/relationships/slideLayout" Target="../slideLayouts/slideLayout30.xml"/><Relationship Id="rId3" Type="http://schemas.openxmlformats.org/officeDocument/2006/relationships/tags" Target="../tags/tag313.xml"/><Relationship Id="rId12" Type="http://schemas.openxmlformats.org/officeDocument/2006/relationships/tags" Target="../tags/tag322.xml"/><Relationship Id="rId17" Type="http://schemas.openxmlformats.org/officeDocument/2006/relationships/tags" Target="../tags/tag327.xml"/><Relationship Id="rId25" Type="http://schemas.openxmlformats.org/officeDocument/2006/relationships/tags" Target="../tags/tag335.xml"/><Relationship Id="rId33" Type="http://schemas.openxmlformats.org/officeDocument/2006/relationships/tags" Target="../tags/tag343.xml"/><Relationship Id="rId38" Type="http://schemas.openxmlformats.org/officeDocument/2006/relationships/tags" Target="../tags/tag348.xml"/><Relationship Id="rId46" Type="http://schemas.openxmlformats.org/officeDocument/2006/relationships/tags" Target="../tags/tag356.xml"/><Relationship Id="rId59" Type="http://schemas.openxmlformats.org/officeDocument/2006/relationships/tags" Target="../tags/tag369.xml"/><Relationship Id="rId67" Type="http://schemas.openxmlformats.org/officeDocument/2006/relationships/tags" Target="../tags/tag377.xml"/><Relationship Id="rId20" Type="http://schemas.openxmlformats.org/officeDocument/2006/relationships/tags" Target="../tags/tag330.xml"/><Relationship Id="rId41" Type="http://schemas.openxmlformats.org/officeDocument/2006/relationships/tags" Target="../tags/tag351.xml"/><Relationship Id="rId54" Type="http://schemas.openxmlformats.org/officeDocument/2006/relationships/tags" Target="../tags/tag364.xml"/><Relationship Id="rId62" Type="http://schemas.openxmlformats.org/officeDocument/2006/relationships/tags" Target="../tags/tag372.xml"/><Relationship Id="rId70" Type="http://schemas.openxmlformats.org/officeDocument/2006/relationships/tags" Target="../tags/tag380.xml"/><Relationship Id="rId75" Type="http://schemas.openxmlformats.org/officeDocument/2006/relationships/image" Target="../media/image47.png"/><Relationship Id="rId1" Type="http://schemas.openxmlformats.org/officeDocument/2006/relationships/vmlDrawing" Target="../drawings/vmlDrawing12.vml"/><Relationship Id="rId6" Type="http://schemas.openxmlformats.org/officeDocument/2006/relationships/tags" Target="../tags/tag316.xml"/><Relationship Id="rId15" Type="http://schemas.openxmlformats.org/officeDocument/2006/relationships/tags" Target="../tags/tag325.xml"/><Relationship Id="rId23" Type="http://schemas.openxmlformats.org/officeDocument/2006/relationships/tags" Target="../tags/tag333.xml"/><Relationship Id="rId28" Type="http://schemas.openxmlformats.org/officeDocument/2006/relationships/tags" Target="../tags/tag338.xml"/><Relationship Id="rId36" Type="http://schemas.openxmlformats.org/officeDocument/2006/relationships/tags" Target="../tags/tag346.xml"/><Relationship Id="rId49" Type="http://schemas.openxmlformats.org/officeDocument/2006/relationships/tags" Target="../tags/tag359.xml"/><Relationship Id="rId57" Type="http://schemas.openxmlformats.org/officeDocument/2006/relationships/tags" Target="../tags/tag367.xml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tags" Target="../tags/tag394.xml"/><Relationship Id="rId18" Type="http://schemas.openxmlformats.org/officeDocument/2006/relationships/tags" Target="../tags/tag399.xml"/><Relationship Id="rId26" Type="http://schemas.openxmlformats.org/officeDocument/2006/relationships/tags" Target="../tags/tag407.xml"/><Relationship Id="rId39" Type="http://schemas.openxmlformats.org/officeDocument/2006/relationships/tags" Target="../tags/tag420.xml"/><Relationship Id="rId21" Type="http://schemas.openxmlformats.org/officeDocument/2006/relationships/tags" Target="../tags/tag402.xml"/><Relationship Id="rId34" Type="http://schemas.openxmlformats.org/officeDocument/2006/relationships/tags" Target="../tags/tag415.xml"/><Relationship Id="rId42" Type="http://schemas.openxmlformats.org/officeDocument/2006/relationships/tags" Target="../tags/tag423.xml"/><Relationship Id="rId47" Type="http://schemas.openxmlformats.org/officeDocument/2006/relationships/tags" Target="../tags/tag428.xml"/><Relationship Id="rId50" Type="http://schemas.openxmlformats.org/officeDocument/2006/relationships/tags" Target="../tags/tag431.xml"/><Relationship Id="rId55" Type="http://schemas.openxmlformats.org/officeDocument/2006/relationships/tags" Target="../tags/tag436.xml"/><Relationship Id="rId63" Type="http://schemas.openxmlformats.org/officeDocument/2006/relationships/tags" Target="../tags/tag444.xml"/><Relationship Id="rId68" Type="http://schemas.openxmlformats.org/officeDocument/2006/relationships/tags" Target="../tags/tag449.xml"/><Relationship Id="rId76" Type="http://schemas.openxmlformats.org/officeDocument/2006/relationships/slideLayout" Target="../slideLayouts/slideLayout30.xml"/><Relationship Id="rId7" Type="http://schemas.openxmlformats.org/officeDocument/2006/relationships/tags" Target="../tags/tag388.xml"/><Relationship Id="rId71" Type="http://schemas.openxmlformats.org/officeDocument/2006/relationships/tags" Target="../tags/tag452.xml"/><Relationship Id="rId2" Type="http://schemas.openxmlformats.org/officeDocument/2006/relationships/tags" Target="../tags/tag383.xml"/><Relationship Id="rId16" Type="http://schemas.openxmlformats.org/officeDocument/2006/relationships/tags" Target="../tags/tag397.xml"/><Relationship Id="rId29" Type="http://schemas.openxmlformats.org/officeDocument/2006/relationships/tags" Target="../tags/tag410.xml"/><Relationship Id="rId11" Type="http://schemas.openxmlformats.org/officeDocument/2006/relationships/tags" Target="../tags/tag392.xml"/><Relationship Id="rId24" Type="http://schemas.openxmlformats.org/officeDocument/2006/relationships/tags" Target="../tags/tag405.xml"/><Relationship Id="rId32" Type="http://schemas.openxmlformats.org/officeDocument/2006/relationships/tags" Target="../tags/tag413.xml"/><Relationship Id="rId37" Type="http://schemas.openxmlformats.org/officeDocument/2006/relationships/tags" Target="../tags/tag418.xml"/><Relationship Id="rId40" Type="http://schemas.openxmlformats.org/officeDocument/2006/relationships/tags" Target="../tags/tag421.xml"/><Relationship Id="rId45" Type="http://schemas.openxmlformats.org/officeDocument/2006/relationships/tags" Target="../tags/tag426.xml"/><Relationship Id="rId53" Type="http://schemas.openxmlformats.org/officeDocument/2006/relationships/tags" Target="../tags/tag434.xml"/><Relationship Id="rId58" Type="http://schemas.openxmlformats.org/officeDocument/2006/relationships/tags" Target="../tags/tag439.xml"/><Relationship Id="rId66" Type="http://schemas.openxmlformats.org/officeDocument/2006/relationships/tags" Target="../tags/tag447.xml"/><Relationship Id="rId74" Type="http://schemas.openxmlformats.org/officeDocument/2006/relationships/tags" Target="../tags/tag455.xml"/><Relationship Id="rId79" Type="http://schemas.openxmlformats.org/officeDocument/2006/relationships/image" Target="../media/image47.png"/><Relationship Id="rId5" Type="http://schemas.openxmlformats.org/officeDocument/2006/relationships/tags" Target="../tags/tag386.xml"/><Relationship Id="rId61" Type="http://schemas.openxmlformats.org/officeDocument/2006/relationships/tags" Target="../tags/tag442.xml"/><Relationship Id="rId10" Type="http://schemas.openxmlformats.org/officeDocument/2006/relationships/tags" Target="../tags/tag391.xml"/><Relationship Id="rId19" Type="http://schemas.openxmlformats.org/officeDocument/2006/relationships/tags" Target="../tags/tag400.xml"/><Relationship Id="rId31" Type="http://schemas.openxmlformats.org/officeDocument/2006/relationships/tags" Target="../tags/tag412.xml"/><Relationship Id="rId44" Type="http://schemas.openxmlformats.org/officeDocument/2006/relationships/tags" Target="../tags/tag425.xml"/><Relationship Id="rId52" Type="http://schemas.openxmlformats.org/officeDocument/2006/relationships/tags" Target="../tags/tag433.xml"/><Relationship Id="rId60" Type="http://schemas.openxmlformats.org/officeDocument/2006/relationships/tags" Target="../tags/tag441.xml"/><Relationship Id="rId65" Type="http://schemas.openxmlformats.org/officeDocument/2006/relationships/tags" Target="../tags/tag446.xml"/><Relationship Id="rId73" Type="http://schemas.openxmlformats.org/officeDocument/2006/relationships/tags" Target="../tags/tag454.xml"/><Relationship Id="rId78" Type="http://schemas.openxmlformats.org/officeDocument/2006/relationships/image" Target="../media/image46.png"/><Relationship Id="rId4" Type="http://schemas.openxmlformats.org/officeDocument/2006/relationships/tags" Target="../tags/tag385.xml"/><Relationship Id="rId9" Type="http://schemas.openxmlformats.org/officeDocument/2006/relationships/tags" Target="../tags/tag390.xml"/><Relationship Id="rId14" Type="http://schemas.openxmlformats.org/officeDocument/2006/relationships/tags" Target="../tags/tag395.xml"/><Relationship Id="rId22" Type="http://schemas.openxmlformats.org/officeDocument/2006/relationships/tags" Target="../tags/tag403.xml"/><Relationship Id="rId27" Type="http://schemas.openxmlformats.org/officeDocument/2006/relationships/tags" Target="../tags/tag408.xml"/><Relationship Id="rId30" Type="http://schemas.openxmlformats.org/officeDocument/2006/relationships/tags" Target="../tags/tag411.xml"/><Relationship Id="rId35" Type="http://schemas.openxmlformats.org/officeDocument/2006/relationships/tags" Target="../tags/tag416.xml"/><Relationship Id="rId43" Type="http://schemas.openxmlformats.org/officeDocument/2006/relationships/tags" Target="../tags/tag424.xml"/><Relationship Id="rId48" Type="http://schemas.openxmlformats.org/officeDocument/2006/relationships/tags" Target="../tags/tag429.xml"/><Relationship Id="rId56" Type="http://schemas.openxmlformats.org/officeDocument/2006/relationships/tags" Target="../tags/tag437.xml"/><Relationship Id="rId64" Type="http://schemas.openxmlformats.org/officeDocument/2006/relationships/tags" Target="../tags/tag445.xml"/><Relationship Id="rId69" Type="http://schemas.openxmlformats.org/officeDocument/2006/relationships/tags" Target="../tags/tag450.xml"/><Relationship Id="rId77" Type="http://schemas.openxmlformats.org/officeDocument/2006/relationships/notesSlide" Target="../notesSlides/notesSlide13.xml"/><Relationship Id="rId8" Type="http://schemas.openxmlformats.org/officeDocument/2006/relationships/tags" Target="../tags/tag389.xml"/><Relationship Id="rId51" Type="http://schemas.openxmlformats.org/officeDocument/2006/relationships/tags" Target="../tags/tag432.xml"/><Relationship Id="rId72" Type="http://schemas.openxmlformats.org/officeDocument/2006/relationships/tags" Target="../tags/tag453.xml"/><Relationship Id="rId3" Type="http://schemas.openxmlformats.org/officeDocument/2006/relationships/tags" Target="../tags/tag384.xml"/><Relationship Id="rId12" Type="http://schemas.openxmlformats.org/officeDocument/2006/relationships/tags" Target="../tags/tag393.xml"/><Relationship Id="rId17" Type="http://schemas.openxmlformats.org/officeDocument/2006/relationships/tags" Target="../tags/tag398.xml"/><Relationship Id="rId25" Type="http://schemas.openxmlformats.org/officeDocument/2006/relationships/tags" Target="../tags/tag406.xml"/><Relationship Id="rId33" Type="http://schemas.openxmlformats.org/officeDocument/2006/relationships/tags" Target="../tags/tag414.xml"/><Relationship Id="rId38" Type="http://schemas.openxmlformats.org/officeDocument/2006/relationships/tags" Target="../tags/tag419.xml"/><Relationship Id="rId46" Type="http://schemas.openxmlformats.org/officeDocument/2006/relationships/tags" Target="../tags/tag427.xml"/><Relationship Id="rId59" Type="http://schemas.openxmlformats.org/officeDocument/2006/relationships/tags" Target="../tags/tag440.xml"/><Relationship Id="rId67" Type="http://schemas.openxmlformats.org/officeDocument/2006/relationships/tags" Target="../tags/tag448.xml"/><Relationship Id="rId20" Type="http://schemas.openxmlformats.org/officeDocument/2006/relationships/tags" Target="../tags/tag401.xml"/><Relationship Id="rId41" Type="http://schemas.openxmlformats.org/officeDocument/2006/relationships/tags" Target="../tags/tag422.xml"/><Relationship Id="rId54" Type="http://schemas.openxmlformats.org/officeDocument/2006/relationships/tags" Target="../tags/tag435.xml"/><Relationship Id="rId62" Type="http://schemas.openxmlformats.org/officeDocument/2006/relationships/tags" Target="../tags/tag443.xml"/><Relationship Id="rId70" Type="http://schemas.openxmlformats.org/officeDocument/2006/relationships/tags" Target="../tags/tag451.xml"/><Relationship Id="rId75" Type="http://schemas.openxmlformats.org/officeDocument/2006/relationships/tags" Target="../tags/tag456.xml"/><Relationship Id="rId1" Type="http://schemas.openxmlformats.org/officeDocument/2006/relationships/tags" Target="../tags/tag382.xml"/><Relationship Id="rId6" Type="http://schemas.openxmlformats.org/officeDocument/2006/relationships/tags" Target="../tags/tag387.xml"/><Relationship Id="rId15" Type="http://schemas.openxmlformats.org/officeDocument/2006/relationships/tags" Target="../tags/tag396.xml"/><Relationship Id="rId23" Type="http://schemas.openxmlformats.org/officeDocument/2006/relationships/tags" Target="../tags/tag404.xml"/><Relationship Id="rId28" Type="http://schemas.openxmlformats.org/officeDocument/2006/relationships/tags" Target="../tags/tag409.xml"/><Relationship Id="rId36" Type="http://schemas.openxmlformats.org/officeDocument/2006/relationships/tags" Target="../tags/tag417.xml"/><Relationship Id="rId49" Type="http://schemas.openxmlformats.org/officeDocument/2006/relationships/tags" Target="../tags/tag430.xml"/><Relationship Id="rId57" Type="http://schemas.openxmlformats.org/officeDocument/2006/relationships/tags" Target="../tags/tag43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464.xml"/><Relationship Id="rId13" Type="http://schemas.openxmlformats.org/officeDocument/2006/relationships/tags" Target="../tags/tag469.xml"/><Relationship Id="rId18" Type="http://schemas.openxmlformats.org/officeDocument/2006/relationships/tags" Target="../tags/tag474.xml"/><Relationship Id="rId26" Type="http://schemas.openxmlformats.org/officeDocument/2006/relationships/tags" Target="../tags/tag482.xml"/><Relationship Id="rId3" Type="http://schemas.openxmlformats.org/officeDocument/2006/relationships/tags" Target="../tags/tag459.xml"/><Relationship Id="rId21" Type="http://schemas.openxmlformats.org/officeDocument/2006/relationships/tags" Target="../tags/tag477.xml"/><Relationship Id="rId7" Type="http://schemas.openxmlformats.org/officeDocument/2006/relationships/tags" Target="../tags/tag463.xml"/><Relationship Id="rId12" Type="http://schemas.openxmlformats.org/officeDocument/2006/relationships/tags" Target="../tags/tag468.xml"/><Relationship Id="rId17" Type="http://schemas.openxmlformats.org/officeDocument/2006/relationships/tags" Target="../tags/tag473.xml"/><Relationship Id="rId25" Type="http://schemas.openxmlformats.org/officeDocument/2006/relationships/tags" Target="../tags/tag481.xml"/><Relationship Id="rId2" Type="http://schemas.openxmlformats.org/officeDocument/2006/relationships/tags" Target="../tags/tag458.xml"/><Relationship Id="rId16" Type="http://schemas.openxmlformats.org/officeDocument/2006/relationships/tags" Target="../tags/tag472.xml"/><Relationship Id="rId20" Type="http://schemas.openxmlformats.org/officeDocument/2006/relationships/tags" Target="../tags/tag476.xml"/><Relationship Id="rId29" Type="http://schemas.openxmlformats.org/officeDocument/2006/relationships/image" Target="../media/image51.wmf"/><Relationship Id="rId1" Type="http://schemas.openxmlformats.org/officeDocument/2006/relationships/tags" Target="../tags/tag457.xml"/><Relationship Id="rId6" Type="http://schemas.openxmlformats.org/officeDocument/2006/relationships/tags" Target="../tags/tag462.xml"/><Relationship Id="rId11" Type="http://schemas.openxmlformats.org/officeDocument/2006/relationships/tags" Target="../tags/tag467.xml"/><Relationship Id="rId24" Type="http://schemas.openxmlformats.org/officeDocument/2006/relationships/tags" Target="../tags/tag480.xml"/><Relationship Id="rId5" Type="http://schemas.openxmlformats.org/officeDocument/2006/relationships/tags" Target="../tags/tag461.xml"/><Relationship Id="rId15" Type="http://schemas.openxmlformats.org/officeDocument/2006/relationships/tags" Target="../tags/tag471.xml"/><Relationship Id="rId23" Type="http://schemas.openxmlformats.org/officeDocument/2006/relationships/tags" Target="../tags/tag479.xml"/><Relationship Id="rId28" Type="http://schemas.openxmlformats.org/officeDocument/2006/relationships/notesSlide" Target="../notesSlides/notesSlide15.xml"/><Relationship Id="rId10" Type="http://schemas.openxmlformats.org/officeDocument/2006/relationships/tags" Target="../tags/tag466.xml"/><Relationship Id="rId19" Type="http://schemas.openxmlformats.org/officeDocument/2006/relationships/tags" Target="../tags/tag475.xml"/><Relationship Id="rId4" Type="http://schemas.openxmlformats.org/officeDocument/2006/relationships/tags" Target="../tags/tag460.xml"/><Relationship Id="rId9" Type="http://schemas.openxmlformats.org/officeDocument/2006/relationships/tags" Target="../tags/tag465.xml"/><Relationship Id="rId14" Type="http://schemas.openxmlformats.org/officeDocument/2006/relationships/tags" Target="../tags/tag470.xml"/><Relationship Id="rId22" Type="http://schemas.openxmlformats.org/officeDocument/2006/relationships/tags" Target="../tags/tag478.xml"/><Relationship Id="rId27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6.wmf"/><Relationship Id="rId4" Type="http://schemas.openxmlformats.org/officeDocument/2006/relationships/oleObject" Target="../embeddings/oleObject3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485.xml"/><Relationship Id="rId2" Type="http://schemas.openxmlformats.org/officeDocument/2006/relationships/tags" Target="../tags/tag484.xml"/><Relationship Id="rId1" Type="http://schemas.openxmlformats.org/officeDocument/2006/relationships/tags" Target="../tags/tag483.xml"/><Relationship Id="rId6" Type="http://schemas.openxmlformats.org/officeDocument/2006/relationships/image" Target="../media/image53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Image:Jonquil_flowers_at_f32.jpg" TargetMode="External"/><Relationship Id="rId7" Type="http://schemas.openxmlformats.org/officeDocument/2006/relationships/hyperlink" Target="http://en.wikipedia.org/wiki/Depth_of_field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hyperlink" Target="http://en.wikipedia.org/wiki/Image:Jonquil_flowers_at_f5.jpg" TargetMode="External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61.png"/><Relationship Id="rId4" Type="http://schemas.openxmlformats.org/officeDocument/2006/relationships/image" Target="../media/image60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www.youtube.com/watch?v=NB4bikrNzMk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Focal_length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wmf"/><Relationship Id="rId2" Type="http://schemas.openxmlformats.org/officeDocument/2006/relationships/tags" Target="../tags/tag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0.wmf"/><Relationship Id="rId4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1.wmf"/><Relationship Id="rId2" Type="http://schemas.openxmlformats.org/officeDocument/2006/relationships/tags" Target="../tags/tag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wmf"/><Relationship Id="rId2" Type="http://schemas.openxmlformats.org/officeDocument/2006/relationships/tags" Target="../tags/tag4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13.wmf"/><Relationship Id="rId4" Type="http://schemas.openxmlformats.org/officeDocument/2006/relationships/oleObject" Target="../embeddings/oleObject9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ksimek.github.io/2012/08/14/decompose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152400" y="0"/>
            <a:ext cx="8763000" cy="1143000"/>
          </a:xfrm>
          <a:solidFill>
            <a:schemeClr val="bg1">
              <a:alpha val="20000"/>
            </a:schemeClr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Single-view Metrology and </a:t>
            </a:r>
            <a:br>
              <a:rPr lang="en-US" dirty="0" smtClean="0"/>
            </a:br>
            <a:r>
              <a:rPr lang="en-US" dirty="0" smtClean="0"/>
              <a:t>Camera Calibration</a:t>
            </a: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905000" y="5257800"/>
            <a:ext cx="5181600" cy="1447800"/>
          </a:xfrm>
          <a:solidFill>
            <a:schemeClr val="bg1">
              <a:alpha val="20000"/>
            </a:schemeClr>
          </a:solidFill>
        </p:spPr>
        <p:txBody>
          <a:bodyPr/>
          <a:lstStyle/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Computer Vision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Derek Hoiem, University of Illinois</a:t>
            </a: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8061325" y="0"/>
            <a:ext cx="1082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mtClean="0"/>
              <a:t>02/23/17</a:t>
            </a:r>
            <a:endParaRPr lang="en-US" dirty="0"/>
          </a:p>
        </p:txBody>
      </p:sp>
      <p:pic>
        <p:nvPicPr>
          <p:cNvPr id="548866" name="Picture 2" descr="http://en.wahooart.com/A55A04/w.nsf/OPRA/SRVV-7T7P5L/$File/Rene+Magritte+-+Personal+Values+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371600"/>
            <a:ext cx="5410200" cy="4277665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213ED9-5A0B-4A31-954B-2A54A108E81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Calibrating the Camera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Method 2: Use vanishing points</a:t>
            </a:r>
          </a:p>
          <a:p>
            <a:pPr lvl="1"/>
            <a:r>
              <a:rPr lang="en-US" dirty="0" smtClean="0"/>
              <a:t>Find vanishing points corresponding to orthogonal directions</a:t>
            </a:r>
            <a:endParaRPr lang="en-US" dirty="0"/>
          </a:p>
        </p:txBody>
      </p:sp>
      <p:graphicFrame>
        <p:nvGraphicFramePr>
          <p:cNvPr id="7" name="Object 5"/>
          <p:cNvGraphicFramePr>
            <a:graphicFrameLocks noChangeAspect="1"/>
          </p:cNvGraphicFramePr>
          <p:nvPr/>
        </p:nvGraphicFramePr>
        <p:xfrm>
          <a:off x="1771650" y="3136900"/>
          <a:ext cx="4962525" cy="372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9960" name="Photo Editor Photo" r:id="rId3" imgW="9752381" imgH="7314286" progId="">
                  <p:embed/>
                </p:oleObj>
              </mc:Choice>
              <mc:Fallback>
                <p:oleObj name="Photo Editor Photo" r:id="rId3" imgW="9752381" imgH="7314286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1650" y="3136900"/>
                        <a:ext cx="4962525" cy="372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Line 3"/>
          <p:cNvSpPr>
            <a:spLocks noChangeShapeType="1"/>
          </p:cNvSpPr>
          <p:nvPr/>
        </p:nvSpPr>
        <p:spPr bwMode="auto">
          <a:xfrm flipH="1">
            <a:off x="104775" y="3746500"/>
            <a:ext cx="5029200" cy="1295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 flipH="1" flipV="1">
            <a:off x="104775" y="5041900"/>
            <a:ext cx="3962400" cy="990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 flipH="1">
            <a:off x="104775" y="4660900"/>
            <a:ext cx="4038600" cy="381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104775" y="5041900"/>
            <a:ext cx="4419600" cy="304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 flipV="1">
            <a:off x="104775" y="4813300"/>
            <a:ext cx="4419600" cy="228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V="1">
            <a:off x="4829175" y="51943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4829175" y="41275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>
            <a:off x="4829175" y="4889500"/>
            <a:ext cx="4267200" cy="762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 flipV="1">
            <a:off x="4829175" y="5118100"/>
            <a:ext cx="4267200" cy="5334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>
            <a:off x="4829175" y="4584700"/>
            <a:ext cx="4267200" cy="304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18" name="Group 13"/>
          <p:cNvGrpSpPr>
            <a:grpSpLocks/>
          </p:cNvGrpSpPr>
          <p:nvPr/>
        </p:nvGrpSpPr>
        <p:grpSpPr bwMode="auto">
          <a:xfrm>
            <a:off x="7086600" y="5499100"/>
            <a:ext cx="1857375" cy="1279525"/>
            <a:chOff x="4446" y="3120"/>
            <a:chExt cx="1170" cy="806"/>
          </a:xfrm>
        </p:grpSpPr>
        <p:sp>
          <p:nvSpPr>
            <p:cNvPr id="19" name="Text Box 14"/>
            <p:cNvSpPr txBox="1">
              <a:spLocks noChangeArrowheads="1"/>
            </p:cNvSpPr>
            <p:nvPr/>
          </p:nvSpPr>
          <p:spPr bwMode="auto">
            <a:xfrm>
              <a:off x="4446" y="3408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20" name="Line 15"/>
            <p:cNvSpPr>
              <a:spLocks noChangeShapeType="1"/>
            </p:cNvSpPr>
            <p:nvPr/>
          </p:nvSpPr>
          <p:spPr bwMode="auto">
            <a:xfrm flipV="1">
              <a:off x="4848" y="3120"/>
              <a:ext cx="768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1" name="Line 16"/>
          <p:cNvSpPr>
            <a:spLocks noChangeShapeType="1"/>
          </p:cNvSpPr>
          <p:nvPr/>
        </p:nvSpPr>
        <p:spPr bwMode="auto">
          <a:xfrm>
            <a:off x="28575" y="5041900"/>
            <a:ext cx="9144000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22" name="Group 17"/>
          <p:cNvGrpSpPr>
            <a:grpSpLocks/>
          </p:cNvGrpSpPr>
          <p:nvPr/>
        </p:nvGrpSpPr>
        <p:grpSpPr bwMode="auto">
          <a:xfrm>
            <a:off x="28575" y="3289300"/>
            <a:ext cx="1828800" cy="1600200"/>
            <a:chOff x="0" y="1728"/>
            <a:chExt cx="1152" cy="1008"/>
          </a:xfrm>
        </p:grpSpPr>
        <p:sp>
          <p:nvSpPr>
            <p:cNvPr id="23" name="Text Box 18"/>
            <p:cNvSpPr txBox="1">
              <a:spLocks noChangeArrowheads="1"/>
            </p:cNvSpPr>
            <p:nvPr/>
          </p:nvSpPr>
          <p:spPr bwMode="auto">
            <a:xfrm>
              <a:off x="0" y="1728"/>
              <a:ext cx="1152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333399"/>
                  </a:solidFill>
                  <a:latin typeface="Tahoma" pitchFamily="34" charset="0"/>
                </a:rPr>
                <a:t> </a:t>
              </a:r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line</a:t>
              </a:r>
            </a:p>
          </p:txBody>
        </p:sp>
        <p:sp>
          <p:nvSpPr>
            <p:cNvPr id="24" name="Line 19"/>
            <p:cNvSpPr>
              <a:spLocks noChangeShapeType="1"/>
            </p:cNvSpPr>
            <p:nvPr/>
          </p:nvSpPr>
          <p:spPr bwMode="auto">
            <a:xfrm>
              <a:off x="528" y="2208"/>
              <a:ext cx="192" cy="52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25" name="Group 20"/>
          <p:cNvGrpSpPr>
            <a:grpSpLocks/>
          </p:cNvGrpSpPr>
          <p:nvPr/>
        </p:nvGrpSpPr>
        <p:grpSpPr bwMode="auto">
          <a:xfrm>
            <a:off x="0" y="4997450"/>
            <a:ext cx="1692275" cy="1644650"/>
            <a:chOff x="-18" y="2804"/>
            <a:chExt cx="1066" cy="1036"/>
          </a:xfrm>
        </p:grpSpPr>
        <p:sp>
          <p:nvSpPr>
            <p:cNvPr id="26" name="Oval 21"/>
            <p:cNvSpPr>
              <a:spLocks noChangeAspect="1" noChangeArrowheads="1"/>
            </p:cNvSpPr>
            <p:nvPr/>
          </p:nvSpPr>
          <p:spPr bwMode="auto">
            <a:xfrm>
              <a:off x="28" y="2804"/>
              <a:ext cx="63" cy="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Text Box 22"/>
            <p:cNvSpPr txBox="1">
              <a:spLocks noChangeArrowheads="1"/>
            </p:cNvSpPr>
            <p:nvPr/>
          </p:nvSpPr>
          <p:spPr bwMode="auto">
            <a:xfrm>
              <a:off x="-18" y="3322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28" name="Line 23"/>
            <p:cNvSpPr>
              <a:spLocks noChangeShapeType="1"/>
            </p:cNvSpPr>
            <p:nvPr/>
          </p:nvSpPr>
          <p:spPr bwMode="auto">
            <a:xfrm flipH="1" flipV="1">
              <a:off x="96" y="2928"/>
              <a:ext cx="24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9" name="Line 24"/>
          <p:cNvSpPr>
            <a:spLocks noChangeShapeType="1"/>
          </p:cNvSpPr>
          <p:nvPr/>
        </p:nvSpPr>
        <p:spPr bwMode="auto">
          <a:xfrm flipV="1">
            <a:off x="2466975" y="2527300"/>
            <a:ext cx="0" cy="3124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" name="Line 25"/>
          <p:cNvSpPr>
            <a:spLocks noChangeShapeType="1"/>
          </p:cNvSpPr>
          <p:nvPr/>
        </p:nvSpPr>
        <p:spPr bwMode="auto">
          <a:xfrm flipV="1">
            <a:off x="2833688" y="2527300"/>
            <a:ext cx="0" cy="3200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" name="Line 26"/>
          <p:cNvSpPr>
            <a:spLocks noChangeShapeType="1"/>
          </p:cNvSpPr>
          <p:nvPr/>
        </p:nvSpPr>
        <p:spPr bwMode="auto">
          <a:xfrm flipV="1">
            <a:off x="3354388" y="2527300"/>
            <a:ext cx="0" cy="3352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" name="Line 27"/>
          <p:cNvSpPr>
            <a:spLocks noChangeShapeType="1"/>
          </p:cNvSpPr>
          <p:nvPr/>
        </p:nvSpPr>
        <p:spPr bwMode="auto">
          <a:xfrm flipV="1">
            <a:off x="4143375" y="2527300"/>
            <a:ext cx="0" cy="3505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3" name="Line 28"/>
          <p:cNvSpPr>
            <a:spLocks noChangeShapeType="1"/>
          </p:cNvSpPr>
          <p:nvPr/>
        </p:nvSpPr>
        <p:spPr bwMode="auto">
          <a:xfrm flipV="1">
            <a:off x="4752975" y="2527300"/>
            <a:ext cx="0" cy="3429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4" name="Line 29"/>
          <p:cNvSpPr>
            <a:spLocks noChangeShapeType="1"/>
          </p:cNvSpPr>
          <p:nvPr/>
        </p:nvSpPr>
        <p:spPr bwMode="auto">
          <a:xfrm flipV="1">
            <a:off x="5972175" y="2527300"/>
            <a:ext cx="0" cy="3276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5" name="Line 30"/>
          <p:cNvSpPr>
            <a:spLocks noChangeShapeType="1"/>
          </p:cNvSpPr>
          <p:nvPr/>
        </p:nvSpPr>
        <p:spPr bwMode="auto">
          <a:xfrm flipV="1">
            <a:off x="5210175" y="2527300"/>
            <a:ext cx="0" cy="2057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36" name="Group 31"/>
          <p:cNvGrpSpPr>
            <a:grpSpLocks/>
          </p:cNvGrpSpPr>
          <p:nvPr/>
        </p:nvGrpSpPr>
        <p:grpSpPr bwMode="auto">
          <a:xfrm>
            <a:off x="6200775" y="2546350"/>
            <a:ext cx="3013075" cy="1187450"/>
            <a:chOff x="4011" y="1248"/>
            <a:chExt cx="1898" cy="748"/>
          </a:xfrm>
        </p:grpSpPr>
        <p:sp>
          <p:nvSpPr>
            <p:cNvPr id="37" name="Text Box 32"/>
            <p:cNvSpPr txBox="1">
              <a:spLocks noChangeArrowheads="1"/>
            </p:cNvSpPr>
            <p:nvPr/>
          </p:nvSpPr>
          <p:spPr bwMode="auto">
            <a:xfrm>
              <a:off x="4011" y="1248"/>
              <a:ext cx="1898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Vertical 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(at infinity)</a:t>
              </a:r>
            </a:p>
          </p:txBody>
        </p:sp>
        <p:sp>
          <p:nvSpPr>
            <p:cNvPr id="38" name="Line 33"/>
            <p:cNvSpPr>
              <a:spLocks noChangeShapeType="1"/>
            </p:cNvSpPr>
            <p:nvPr/>
          </p:nvSpPr>
          <p:spPr bwMode="auto">
            <a:xfrm flipH="1" flipV="1">
              <a:off x="4080" y="124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Calibration by orthogonal vanishing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5626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Intrinsic camera matrix</a:t>
            </a:r>
          </a:p>
          <a:p>
            <a:pPr lvl="1"/>
            <a:r>
              <a:rPr lang="en-US" dirty="0" smtClean="0"/>
              <a:t>Use </a:t>
            </a:r>
            <a:r>
              <a:rPr lang="en-US" dirty="0" err="1" smtClean="0"/>
              <a:t>orthogonality</a:t>
            </a:r>
            <a:r>
              <a:rPr lang="en-US" dirty="0" smtClean="0"/>
              <a:t> as a constraint</a:t>
            </a:r>
          </a:p>
          <a:p>
            <a:pPr lvl="1"/>
            <a:r>
              <a:rPr lang="en-US" dirty="0" smtClean="0"/>
              <a:t>Model K with only </a:t>
            </a:r>
            <a:r>
              <a:rPr lang="en-US" i="1" dirty="0" smtClean="0"/>
              <a:t>f</a:t>
            </a:r>
            <a:r>
              <a:rPr lang="en-US" dirty="0" smtClean="0"/>
              <a:t>, </a:t>
            </a:r>
            <a:r>
              <a:rPr lang="en-US" i="1" dirty="0" smtClean="0"/>
              <a:t>u</a:t>
            </a:r>
            <a:r>
              <a:rPr lang="en-US" i="1" baseline="-25000" dirty="0" smtClean="0"/>
              <a:t>0</a:t>
            </a:r>
            <a:r>
              <a:rPr lang="en-US" dirty="0" smtClean="0"/>
              <a:t>, </a:t>
            </a:r>
            <a:r>
              <a:rPr lang="en-US" i="1" dirty="0" smtClean="0"/>
              <a:t>v</a:t>
            </a:r>
            <a:r>
              <a:rPr lang="en-US" i="1" baseline="-25000" dirty="0" smtClean="0"/>
              <a:t>0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What if you don’t have three finite vanishing points?</a:t>
            </a:r>
          </a:p>
          <a:p>
            <a:pPr lvl="1"/>
            <a:r>
              <a:rPr lang="en-US" dirty="0" smtClean="0"/>
              <a:t>Two finite VP: solve </a:t>
            </a:r>
            <a:r>
              <a:rPr lang="en-US" i="1" dirty="0" smtClean="0"/>
              <a:t>f</a:t>
            </a:r>
            <a:r>
              <a:rPr lang="en-US" dirty="0" smtClean="0"/>
              <a:t>, get valid </a:t>
            </a:r>
            <a:r>
              <a:rPr lang="en-US" i="1" dirty="0" smtClean="0"/>
              <a:t>u</a:t>
            </a:r>
            <a:r>
              <a:rPr lang="en-US" i="1" baseline="-25000" dirty="0" smtClean="0"/>
              <a:t>0</a:t>
            </a:r>
            <a:r>
              <a:rPr lang="en-US" dirty="0" smtClean="0"/>
              <a:t>, </a:t>
            </a:r>
            <a:r>
              <a:rPr lang="en-US" i="1" dirty="0" smtClean="0"/>
              <a:t>v</a:t>
            </a:r>
            <a:r>
              <a:rPr lang="en-US" i="1" baseline="-25000" dirty="0" smtClean="0"/>
              <a:t>0</a:t>
            </a:r>
            <a:r>
              <a:rPr lang="en-US" dirty="0" smtClean="0"/>
              <a:t> closest to image center</a:t>
            </a:r>
          </a:p>
          <a:p>
            <a:pPr lvl="1"/>
            <a:r>
              <a:rPr lang="en-US" dirty="0" smtClean="0"/>
              <a:t>One finite VP: </a:t>
            </a:r>
            <a:r>
              <a:rPr lang="en-US" i="1" dirty="0" smtClean="0"/>
              <a:t>u</a:t>
            </a:r>
            <a:r>
              <a:rPr lang="en-US" i="1" baseline="-25000" dirty="0" smtClean="0"/>
              <a:t>0</a:t>
            </a:r>
            <a:r>
              <a:rPr lang="en-US" dirty="0" smtClean="0"/>
              <a:t>, </a:t>
            </a:r>
            <a:r>
              <a:rPr lang="en-US" i="1" dirty="0" smtClean="0"/>
              <a:t>v</a:t>
            </a:r>
            <a:r>
              <a:rPr lang="en-US" i="1" baseline="-25000" dirty="0" smtClean="0"/>
              <a:t>0</a:t>
            </a:r>
            <a:r>
              <a:rPr lang="en-US" dirty="0" smtClean="0"/>
              <a:t> is at vanishing point; can’t solve for </a:t>
            </a:r>
            <a:r>
              <a:rPr lang="en-US" i="1" dirty="0" smtClean="0"/>
              <a:t>f</a:t>
            </a:r>
            <a:endParaRPr lang="en-US" i="1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219200" y="2895600"/>
          <a:ext cx="2607733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5996" name="Equation" r:id="rId4" imgW="711000" imgH="228600" progId="Equation.3">
                  <p:embed/>
                </p:oleObj>
              </mc:Choice>
              <mc:Fallback>
                <p:oleObj name="Equation" r:id="rId4" imgW="71100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2895600"/>
                        <a:ext cx="2607733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4931" name="Object 3"/>
          <p:cNvGraphicFramePr>
            <a:graphicFrameLocks noChangeAspect="1"/>
          </p:cNvGraphicFramePr>
          <p:nvPr/>
        </p:nvGraphicFramePr>
        <p:xfrm>
          <a:off x="4983163" y="2971800"/>
          <a:ext cx="2560637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5997" name="Equation" r:id="rId6" imgW="698400" imgH="266400" progId="Equation.3">
                  <p:embed/>
                </p:oleObj>
              </mc:Choice>
              <mc:Fallback>
                <p:oleObj name="Equation" r:id="rId6" imgW="698400" imgH="2664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3163" y="2971800"/>
                        <a:ext cx="2560637" cy="977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876800" y="2590800"/>
            <a:ext cx="2941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For vanishing points</a:t>
            </a:r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Calibration by vanishing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Intrinsic camera matrix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Rotation matrix</a:t>
            </a:r>
          </a:p>
          <a:p>
            <a:pPr lvl="1"/>
            <a:r>
              <a:rPr lang="en-US" dirty="0" smtClean="0"/>
              <a:t>Set directions of vanishing points</a:t>
            </a:r>
          </a:p>
          <a:p>
            <a:pPr lvl="2"/>
            <a:r>
              <a:rPr lang="en-US" dirty="0" smtClean="0"/>
              <a:t>e.g., </a:t>
            </a:r>
            <a:r>
              <a:rPr lang="en-US" b="1" dirty="0" smtClean="0"/>
              <a:t>X</a:t>
            </a:r>
            <a:r>
              <a:rPr lang="en-US" baseline="-25000" dirty="0" smtClean="0"/>
              <a:t>1 </a:t>
            </a:r>
            <a:r>
              <a:rPr lang="en-US" dirty="0" smtClean="0"/>
              <a:t>= [1, 0, 0]</a:t>
            </a:r>
          </a:p>
          <a:p>
            <a:pPr lvl="1"/>
            <a:r>
              <a:rPr lang="en-US" dirty="0" smtClean="0"/>
              <a:t>Each VP provides one column of </a:t>
            </a:r>
            <a:r>
              <a:rPr lang="en-US" b="1" dirty="0" smtClean="0"/>
              <a:t>R</a:t>
            </a:r>
            <a:endParaRPr lang="en-US" b="1" baseline="30000" dirty="0" smtClean="0"/>
          </a:p>
          <a:p>
            <a:pPr lvl="1"/>
            <a:r>
              <a:rPr lang="en-US" dirty="0" smtClean="0"/>
              <a:t>Special properties of </a:t>
            </a:r>
            <a:r>
              <a:rPr lang="en-US" b="1" dirty="0" smtClean="0"/>
              <a:t>R</a:t>
            </a:r>
          </a:p>
          <a:p>
            <a:pPr lvl="2"/>
            <a:r>
              <a:rPr lang="en-US" dirty="0" smtClean="0"/>
              <a:t>inv(</a:t>
            </a:r>
            <a:r>
              <a:rPr lang="en-US" b="1" dirty="0" smtClean="0"/>
              <a:t>R</a:t>
            </a:r>
            <a:r>
              <a:rPr lang="en-US" dirty="0" smtClean="0"/>
              <a:t>)=</a:t>
            </a:r>
            <a:r>
              <a:rPr lang="en-US" b="1" dirty="0" smtClean="0"/>
              <a:t>R</a:t>
            </a:r>
            <a:r>
              <a:rPr lang="en-US" baseline="30000" dirty="0" smtClean="0"/>
              <a:t>T</a:t>
            </a:r>
          </a:p>
          <a:p>
            <a:pPr lvl="2"/>
            <a:r>
              <a:rPr lang="en-US" dirty="0" smtClean="0"/>
              <a:t>Each row and column of </a:t>
            </a:r>
            <a:r>
              <a:rPr lang="en-US" b="1" dirty="0" smtClean="0"/>
              <a:t>R</a:t>
            </a:r>
            <a:r>
              <a:rPr lang="en-US" dirty="0" smtClean="0"/>
              <a:t> has unit length</a:t>
            </a:r>
            <a:endParaRPr lang="en-US" baseline="30000" dirty="0" smtClean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048000" y="1524000"/>
          <a:ext cx="2607733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4951" name="Equation" r:id="rId3" imgW="711000" imgH="228600" progId="Equation.3">
                  <p:embed/>
                </p:oleObj>
              </mc:Choice>
              <mc:Fallback>
                <p:oleObj name="Equation" r:id="rId3" imgW="71100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1524000"/>
                        <a:ext cx="2607733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How can we measure the size of 3D objects from an image?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7" descr="Pictur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600200"/>
            <a:ext cx="4495800" cy="43513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136719" y="6519446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00135" y="1600200"/>
            <a:ext cx="1143000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85875" y="1819275"/>
            <a:ext cx="6181725" cy="3867150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9971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1295400" y="1819275"/>
            <a:ext cx="6181725" cy="3876675"/>
            <a:chOff x="816" y="1146"/>
            <a:chExt cx="3894" cy="2442"/>
          </a:xfrm>
        </p:grpSpPr>
        <p:sp>
          <p:nvSpPr>
            <p:cNvPr id="339973" name="Line 5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V="1">
              <a:off x="816" y="2256"/>
              <a:ext cx="3888" cy="110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4" name="Line 6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V="1">
              <a:off x="816" y="2196"/>
              <a:ext cx="3894" cy="78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5" name="Line 7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V="1">
              <a:off x="816" y="2118"/>
              <a:ext cx="3888" cy="54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6" name="Line 8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V="1">
              <a:off x="816" y="2040"/>
              <a:ext cx="3888" cy="24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7" name="Line 9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816" y="1950"/>
              <a:ext cx="3888" cy="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8" name="Line 10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816" y="1584"/>
              <a:ext cx="3888" cy="28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9" name="Line 11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816" y="1248"/>
              <a:ext cx="3888" cy="57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0" name="Line 12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410" y="3192"/>
              <a:ext cx="771" cy="381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1" name="Line 13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2052" y="3006"/>
              <a:ext cx="1740" cy="58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2" name="Line 14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2574" y="2868"/>
              <a:ext cx="2124" cy="55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3" name="Line 15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2970" y="2748"/>
              <a:ext cx="1734" cy="41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4" name="Line 16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3270" y="2676"/>
              <a:ext cx="1428" cy="29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5" name="Line 17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3474" y="2608"/>
              <a:ext cx="1224" cy="20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6" name="Line 18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3660" y="2568"/>
              <a:ext cx="1038" cy="13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7" name="Line 19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3804" y="2514"/>
              <a:ext cx="894" cy="11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8" name="Line 2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3942" y="2478"/>
              <a:ext cx="762" cy="8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9" name="Line 2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4086" y="2436"/>
              <a:ext cx="612" cy="6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0" name="Line 2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4224" y="2400"/>
              <a:ext cx="474" cy="5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1" name="Line 23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4374" y="2358"/>
              <a:ext cx="330" cy="4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2" name="Line 24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4470" y="2334"/>
              <a:ext cx="234" cy="2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3" name="Line 25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4572" y="2304"/>
              <a:ext cx="132" cy="1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4" name="Line 26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4668" y="2274"/>
              <a:ext cx="36" cy="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5" name="Line 27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>
              <a:off x="2070" y="1152"/>
              <a:ext cx="2634" cy="58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6" name="Line 28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2976" y="1146"/>
              <a:ext cx="1722" cy="52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7" name="Line 29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>
              <a:off x="3456" y="1152"/>
              <a:ext cx="1254" cy="46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8" name="Line 30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3822" y="1152"/>
              <a:ext cx="882" cy="39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9" name="Line 31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4062" y="1152"/>
              <a:ext cx="642" cy="33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00" name="Line 32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4272" y="1152"/>
              <a:ext cx="426" cy="25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01" name="Line 33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>
              <a:off x="4434" y="1152"/>
              <a:ext cx="270" cy="19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02" name="Line 34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>
              <a:off x="4548" y="1152"/>
              <a:ext cx="156" cy="12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03" name="Line 35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4644" y="1146"/>
              <a:ext cx="54" cy="6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40004" name="Picture 36" descr="j0078717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6145213" y="1897063"/>
            <a:ext cx="908050" cy="2362200"/>
          </a:xfrm>
          <a:prstGeom prst="rect">
            <a:avLst/>
          </a:prstGeom>
          <a:noFill/>
        </p:spPr>
      </p:pic>
      <p:pic>
        <p:nvPicPr>
          <p:cNvPr id="340005" name="Picture 37" descr="j0078717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1620838" y="3135313"/>
            <a:ext cx="908050" cy="2362200"/>
          </a:xfrm>
          <a:prstGeom prst="rect">
            <a:avLst/>
          </a:prstGeom>
          <a:noFill/>
        </p:spPr>
      </p:pic>
      <p:pic>
        <p:nvPicPr>
          <p:cNvPr id="340006" name="Picture 38" descr="j0078717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4121150" y="2428875"/>
            <a:ext cx="908050" cy="2362200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Slide Number Placeholder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49F74F-E1BA-481A-9488-C3D953712C2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85875" y="1819275"/>
            <a:ext cx="6181725" cy="386715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47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sp>
        <p:nvSpPr>
          <p:cNvPr id="338948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1295400" y="3581400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4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3390900" y="4743450"/>
            <a:ext cx="2752725" cy="9334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0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1295400" y="3124200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1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1295400" y="2667000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2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1295400" y="2209800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3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1295400" y="1828800"/>
            <a:ext cx="5943600" cy="16764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4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1295400" y="1828800"/>
            <a:ext cx="4343400" cy="12192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5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1295400" y="1828800"/>
            <a:ext cx="2667000" cy="7620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6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1295400" y="1828800"/>
            <a:ext cx="1066800" cy="3048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7" name="Line 13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2724150" y="4933950"/>
            <a:ext cx="2266950" cy="7429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8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2047875" y="5114925"/>
            <a:ext cx="1695450" cy="5619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9" name="Line 1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1447800" y="5305425"/>
            <a:ext cx="1152525" cy="3810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0" name="Line 16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3943350" y="4572000"/>
            <a:ext cx="3267075" cy="10953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1" name="Line 17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4572000" y="4410075"/>
            <a:ext cx="2876550" cy="9620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2" name="Line 18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5172075" y="4229100"/>
            <a:ext cx="2286000" cy="7620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3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5781675" y="4067175"/>
            <a:ext cx="1666875" cy="5619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4" name="Line 20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6362700" y="3895725"/>
            <a:ext cx="1085850" cy="3619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5" name="Line 21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6877050" y="3752850"/>
            <a:ext cx="581025" cy="1809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6" name="Line 22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7315200" y="3619500"/>
            <a:ext cx="152400" cy="381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38967" name="Picture 23" descr="j0078717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121150" y="2428875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968" name="Picture 24" descr="j0078717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1620838" y="3135313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969" name="Picture 25" descr="j0078717"/>
          <p:cNvPicPr>
            <a:picLocks noChangeAspect="1" noChangeArrowheads="1"/>
          </p:cNvPicPr>
          <p:nvPr>
            <p:custDataLst>
              <p:tags r:id="rId24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6145213" y="1878013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49F74F-E1BA-481A-9488-C3D953712C2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85875" y="1819275"/>
            <a:ext cx="6181725" cy="3867150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0995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sp>
        <p:nvSpPr>
          <p:cNvPr id="340996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1295400" y="3581400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0997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1295400" y="3486150"/>
            <a:ext cx="6181725" cy="12477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0998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1295400" y="3362325"/>
            <a:ext cx="6172200" cy="8572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0999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1295400" y="3238500"/>
            <a:ext cx="6172200" cy="3810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0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1295400" y="3095625"/>
            <a:ext cx="6172200" cy="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1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1295400" y="2514600"/>
            <a:ext cx="6172200" cy="4572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2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1295400" y="1981200"/>
            <a:ext cx="6172200" cy="9144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3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2238375" y="5067300"/>
            <a:ext cx="1223963" cy="604838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4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3257550" y="4772025"/>
            <a:ext cx="2762250" cy="9239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5" name="Line 13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4086225" y="4552950"/>
            <a:ext cx="3371850" cy="8763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6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4714875" y="4362450"/>
            <a:ext cx="2752725" cy="6572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7" name="Line 1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5191125" y="4248150"/>
            <a:ext cx="2266950" cy="4667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8" name="Line 16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5514975" y="4140200"/>
            <a:ext cx="1943100" cy="3238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9" name="Line 17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5810250" y="4076700"/>
            <a:ext cx="1647825" cy="2190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0" name="Line 18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6038850" y="3990975"/>
            <a:ext cx="1419225" cy="1809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1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6257925" y="3933825"/>
            <a:ext cx="1209675" cy="1333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2" name="Line 20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6486525" y="3867150"/>
            <a:ext cx="971550" cy="1047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3" name="Line 21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6705600" y="3810000"/>
            <a:ext cx="752475" cy="857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4" name="Line 22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6943725" y="3743325"/>
            <a:ext cx="523875" cy="666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5" name="Line 23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>
            <a:off x="7096125" y="3705225"/>
            <a:ext cx="371475" cy="381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6" name="Line 24"/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>
            <a:off x="7258050" y="3657600"/>
            <a:ext cx="209550" cy="190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7" name="Line 25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>
            <a:off x="7410450" y="3609975"/>
            <a:ext cx="57150" cy="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8" name="Line 26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3286125" y="1828800"/>
            <a:ext cx="4181475" cy="9334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9" name="Line 27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>
            <a:off x="4724400" y="1819275"/>
            <a:ext cx="2733675" cy="8382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0" name="Line 28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>
            <a:off x="5486400" y="1828800"/>
            <a:ext cx="1990725" cy="7334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1" name="Line 29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>
            <a:off x="6067425" y="1828800"/>
            <a:ext cx="1400175" cy="6191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2" name="Line 30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>
            <a:off x="6448425" y="1828800"/>
            <a:ext cx="1019175" cy="5334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3" name="Line 31"/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>
            <a:off x="6781800" y="1828800"/>
            <a:ext cx="676275" cy="4095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4" name="Line 32"/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>
            <a:off x="7038975" y="1828800"/>
            <a:ext cx="428625" cy="3048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5" name="Line 33"/>
          <p:cNvSpPr>
            <a:spLocks noChangeShapeType="1"/>
          </p:cNvSpPr>
          <p:nvPr>
            <p:custDataLst>
              <p:tags r:id="rId32"/>
            </p:custDataLst>
          </p:nvPr>
        </p:nvSpPr>
        <p:spPr bwMode="auto">
          <a:xfrm>
            <a:off x="7219950" y="1828800"/>
            <a:ext cx="247650" cy="1905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6" name="Line 34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>
            <a:off x="7372350" y="1819275"/>
            <a:ext cx="85725" cy="1047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41027" name="Picture 35" descr="j0078717"/>
          <p:cNvPicPr>
            <a:picLocks noChangeAspect="1" noChangeArrowheads="1"/>
          </p:cNvPicPr>
          <p:nvPr>
            <p:custDataLst>
              <p:tags r:id="rId34"/>
            </p:custDataLst>
          </p:nvPr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5707063" y="3113088"/>
            <a:ext cx="431800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28" name="Picture 36" descr="j0078717"/>
          <p:cNvPicPr>
            <a:picLocks noChangeAspect="1" noChangeArrowheads="1"/>
          </p:cNvPicPr>
          <p:nvPr>
            <p:custDataLst>
              <p:tags r:id="rId35"/>
            </p:custDataLst>
          </p:nvPr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4097338" y="3106738"/>
            <a:ext cx="633412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29" name="Picture 37" descr="j0078717"/>
          <p:cNvPicPr>
            <a:picLocks noChangeAspect="1" noChangeArrowheads="1"/>
          </p:cNvPicPr>
          <p:nvPr>
            <p:custDataLst>
              <p:tags r:id="rId36"/>
            </p:custDataLst>
          </p:nvPr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1620838" y="3135313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30" name="Picture 38" descr="j0078717"/>
          <p:cNvPicPr>
            <a:picLocks noChangeAspect="1" noChangeArrowheads="1"/>
          </p:cNvPicPr>
          <p:nvPr>
            <p:custDataLst>
              <p:tags r:id="rId37"/>
            </p:custDataLst>
          </p:nvPr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6784975" y="3100388"/>
            <a:ext cx="306388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49F74F-E1BA-481A-9488-C3D953712C20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Ames Room</a:t>
            </a:r>
            <a:endParaRPr lang="en-US" dirty="0"/>
          </a:p>
        </p:txBody>
      </p:sp>
      <p:pic>
        <p:nvPicPr>
          <p:cNvPr id="3" name="Picture 5" descr="Ames-twins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59" y="1600200"/>
            <a:ext cx="4800600" cy="3692525"/>
          </a:xfrm>
          <a:prstGeom prst="rect">
            <a:avLst/>
          </a:prstGeom>
          <a:noFill/>
        </p:spPr>
      </p:pic>
      <p:pic>
        <p:nvPicPr>
          <p:cNvPr id="690178" name="Picture 2" descr="File:Ames room.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5954" y="1371600"/>
            <a:ext cx="4229805" cy="419100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49F74F-E1BA-481A-9488-C3D953712C2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342020" name="Line 4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1" name="Line 5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2" name="Line 6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3" name="Line 7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4" name="Line 8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5" name="Line 9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6" name="Line 10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7" name="Line 11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8" name="Line 12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9" name="Line 13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0" name="Line 14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1" name="Line 15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2" name="Line 16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342034" name="Line 18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5" name="Line 19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6" name="Line 20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7" name="Line 21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8" name="Line 22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9" name="Line 23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0" name="Line 24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1" name="Line 25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2" name="Line 26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3" name="Line 27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4" name="Line 28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5" name="Line 29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6" name="Line 30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42047" name="Rectangle 31"/>
          <p:cNvSpPr>
            <a:spLocks noGrp="1" noChangeArrowheads="1"/>
          </p:cNvSpPr>
          <p:nvPr>
            <p:ph type="title" idx="4294967295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Comparing heights</a:t>
            </a:r>
          </a:p>
        </p:txBody>
      </p:sp>
      <p:sp>
        <p:nvSpPr>
          <p:cNvPr id="342049" name="Line 33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>
            <a:off x="0" y="2706688"/>
            <a:ext cx="8239125" cy="27082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2050" name="Line 34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H="1" flipV="1">
            <a:off x="0" y="1971675"/>
            <a:ext cx="8239125" cy="7350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42051" name="Picture 35" descr="j0078717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5695950" y="2438400"/>
            <a:ext cx="323850" cy="1066800"/>
          </a:xfrm>
          <a:prstGeom prst="rect">
            <a:avLst/>
          </a:prstGeom>
          <a:noFill/>
        </p:spPr>
      </p:pic>
      <p:pic>
        <p:nvPicPr>
          <p:cNvPr id="342052" name="Picture 36" descr="j0078717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801688" y="2097088"/>
            <a:ext cx="908050" cy="2990850"/>
          </a:xfrm>
          <a:prstGeom prst="rect">
            <a:avLst/>
          </a:prstGeom>
          <a:noFill/>
        </p:spPr>
      </p:pic>
      <p:pic>
        <p:nvPicPr>
          <p:cNvPr id="342053" name="Picture 37" descr="j0078717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3543300" y="2308225"/>
            <a:ext cx="573088" cy="1890713"/>
          </a:xfrm>
          <a:prstGeom prst="rect">
            <a:avLst/>
          </a:prstGeom>
          <a:noFill/>
        </p:spPr>
      </p:pic>
      <p:pic>
        <p:nvPicPr>
          <p:cNvPr id="342054" name="Picture 38" descr="j0078717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7138988" y="2595563"/>
            <a:ext cx="139700" cy="465137"/>
          </a:xfrm>
          <a:prstGeom prst="rect">
            <a:avLst/>
          </a:prstGeom>
          <a:noFill/>
        </p:spPr>
      </p:pic>
      <p:sp>
        <p:nvSpPr>
          <p:cNvPr id="342055" name="Text Box 39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131050" y="1585913"/>
            <a:ext cx="12763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hangingPunct="0"/>
            <a:r>
              <a:rPr lang="en-US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Vanishing</a:t>
            </a:r>
          </a:p>
          <a:p>
            <a:pPr algn="ctr" eaLnBrk="0" hangingPunct="0"/>
            <a:r>
              <a:rPr lang="en-US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Point</a:t>
            </a:r>
          </a:p>
        </p:txBody>
      </p:sp>
      <p:sp>
        <p:nvSpPr>
          <p:cNvPr id="342056" name="Line 40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7924800" y="2209800"/>
            <a:ext cx="304800" cy="4572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Slide Number Placeholder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311E-A328-4A13-9831-3472503FA828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05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358404" name="Line 4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5" name="Line 5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6" name="Line 6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7" name="Line 7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8" name="Line 8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9" name="Line 9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0" name="Line 10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1" name="Line 11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2" name="Line 12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3" name="Line 13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4" name="Line 14"/>
            <p:cNvSpPr>
              <a:spLocks noChangeShapeType="1"/>
            </p:cNvSpPr>
            <p:nvPr>
              <p:custDataLst>
                <p:tags r:id="rId74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5" name="Line 15"/>
            <p:cNvSpPr>
              <a:spLocks noChangeShapeType="1"/>
            </p:cNvSpPr>
            <p:nvPr>
              <p:custDataLst>
                <p:tags r:id="rId75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6" name="Line 16"/>
            <p:cNvSpPr>
              <a:spLocks noChangeShapeType="1"/>
            </p:cNvSpPr>
            <p:nvPr>
              <p:custDataLst>
                <p:tags r:id="rId76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358418" name="Line 18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9" name="Line 19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0" name="Line 20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1" name="Line 21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2" name="Line 22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3" name="Line 23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4" name="Line 24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5" name="Line 25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6" name="Line 26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7" name="Line 27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8" name="Line 28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9" name="Line 29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30" name="Line 30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58431" name="Rectangle 31"/>
          <p:cNvSpPr>
            <a:spLocks noGrp="1" noChangeArrowheads="1"/>
          </p:cNvSpPr>
          <p:nvPr>
            <p:ph type="title" idx="4294967295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Measuring height</a:t>
            </a:r>
          </a:p>
        </p:txBody>
      </p:sp>
      <p:sp>
        <p:nvSpPr>
          <p:cNvPr id="358432" name="Line 32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 flipV="1">
            <a:off x="3343275" y="2695575"/>
            <a:ext cx="2524125" cy="2028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33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5867400" y="1219200"/>
            <a:ext cx="685800" cy="3505200"/>
            <a:chOff x="3696" y="768"/>
            <a:chExt cx="432" cy="2208"/>
          </a:xfrm>
        </p:grpSpPr>
        <p:sp>
          <p:nvSpPr>
            <p:cNvPr id="358434" name="Rectangle 34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696" y="768"/>
              <a:ext cx="384" cy="2208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5" name="Group 35"/>
            <p:cNvGrpSpPr>
              <a:grpSpLocks/>
            </p:cNvGrpSpPr>
            <p:nvPr/>
          </p:nvGrpSpPr>
          <p:grpSpPr bwMode="auto">
            <a:xfrm>
              <a:off x="3888" y="912"/>
              <a:ext cx="240" cy="1824"/>
              <a:chOff x="3888" y="912"/>
              <a:chExt cx="240" cy="1824"/>
            </a:xfrm>
          </p:grpSpPr>
          <p:sp>
            <p:nvSpPr>
              <p:cNvPr id="358436" name="Text Box 36"/>
              <p:cNvSpPr txBox="1">
                <a:spLocks noChangeArrowheads="1"/>
              </p:cNvSpPr>
              <p:nvPr>
                <p:custDataLst>
                  <p:tags r:id="rId46"/>
                </p:custDataLst>
              </p:nvPr>
            </p:nvSpPr>
            <p:spPr bwMode="auto">
              <a:xfrm>
                <a:off x="3888" y="2448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FFFF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358437" name="Text Box 37"/>
              <p:cNvSpPr txBox="1"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3888" y="2064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FFFF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358438" name="Text Box 38"/>
              <p:cNvSpPr txBox="1">
                <a:spLocks noChangeArrowheads="1"/>
              </p:cNvSpPr>
              <p:nvPr>
                <p:custDataLst>
                  <p:tags r:id="rId48"/>
                </p:custDataLst>
              </p:nvPr>
            </p:nvSpPr>
            <p:spPr bwMode="auto">
              <a:xfrm>
                <a:off x="3888" y="1680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FFFF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358439" name="Text Box 39"/>
              <p:cNvSpPr txBox="1">
                <a:spLocks noChangeArrowheads="1"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3888" y="1296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FFFF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358440" name="Text Box 40"/>
              <p:cNvSpPr txBox="1">
                <a:spLocks noChangeArrowheads="1"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3888" y="912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FFFF"/>
                    </a:solidFill>
                    <a:latin typeface="Times New Roman" pitchFamily="18" charset="0"/>
                  </a:rPr>
                  <a:t>5</a:t>
                </a:r>
              </a:p>
            </p:txBody>
          </p:sp>
        </p:grpSp>
        <p:grpSp>
          <p:nvGrpSpPr>
            <p:cNvPr id="6" name="Group 41"/>
            <p:cNvGrpSpPr>
              <a:grpSpLocks/>
            </p:cNvGrpSpPr>
            <p:nvPr/>
          </p:nvGrpSpPr>
          <p:grpSpPr bwMode="auto">
            <a:xfrm>
              <a:off x="3696" y="864"/>
              <a:ext cx="192" cy="2016"/>
              <a:chOff x="3696" y="864"/>
              <a:chExt cx="192" cy="2016"/>
            </a:xfrm>
          </p:grpSpPr>
          <p:sp>
            <p:nvSpPr>
              <p:cNvPr id="358442" name="Line 42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3696" y="288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3" name="Line 43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3696" y="278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4" name="Line 44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3696" y="268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5" name="Line 45"/>
              <p:cNvSpPr>
                <a:spLocks noChangeShapeType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3696" y="2592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6" name="Line 46"/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3696" y="249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7" name="Line 47"/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3696" y="240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8" name="Line 48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3696" y="230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9" name="Line 49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3696" y="2208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0" name="Line 50"/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3696" y="211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1" name="Line 51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3696" y="201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2" name="Line 52"/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3696" y="192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3" name="Line 53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3696" y="1824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4" name="Line 54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3696" y="172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5" name="Line 55"/>
              <p:cNvSpPr>
                <a:spLocks noChangeShapeType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3696" y="163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6" name="Line 56"/>
              <p:cNvSpPr>
                <a:spLocks noChangeShapeType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3696" y="153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7" name="Line 57"/>
              <p:cNvSpPr>
                <a:spLocks noChangeShapeType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3696" y="1440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8" name="Line 58"/>
              <p:cNvSpPr>
                <a:spLocks noChangeShapeType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3696" y="134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9" name="Line 59"/>
              <p:cNvSpPr>
                <a:spLocks noChangeShapeType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3696" y="124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0" name="Line 60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3696" y="115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1" name="Line 61"/>
              <p:cNvSpPr>
                <a:spLocks noChangeShapeType="1"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3696" y="1056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2" name="Line 62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3696" y="96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3" name="Line 63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3696" y="86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58464" name="Line 64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3343275" y="1428750"/>
            <a:ext cx="2524125" cy="12763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" name="Group 65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5867400" y="1200150"/>
            <a:ext cx="1752600" cy="457200"/>
            <a:chOff x="3696" y="756"/>
            <a:chExt cx="1104" cy="288"/>
          </a:xfrm>
        </p:grpSpPr>
        <p:sp>
          <p:nvSpPr>
            <p:cNvPr id="358466" name="Line 66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3696" y="900"/>
              <a:ext cx="62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67" name="Text Box 67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4272" y="756"/>
              <a:ext cx="52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 dirty="0" smtClean="0">
                  <a:solidFill>
                    <a:srgbClr val="FF0000"/>
                  </a:solidFill>
                  <a:latin typeface="Times New Roman" pitchFamily="18" charset="0"/>
                </a:rPr>
                <a:t>5.3</a:t>
              </a:r>
            </a:p>
          </p:txBody>
        </p:sp>
      </p:grpSp>
      <p:grpSp>
        <p:nvGrpSpPr>
          <p:cNvPr id="8" name="Group 68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657225" y="2686050"/>
            <a:ext cx="6962775" cy="2038350"/>
            <a:chOff x="414" y="1692"/>
            <a:chExt cx="4386" cy="1284"/>
          </a:xfrm>
        </p:grpSpPr>
        <p:sp>
          <p:nvSpPr>
            <p:cNvPr id="358469" name="Line 69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 flipV="1">
              <a:off x="432" y="1704"/>
              <a:ext cx="3264" cy="127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0" name="Line 70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414" y="1692"/>
              <a:ext cx="3276" cy="1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1" name="Line 71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3690" y="1884"/>
              <a:ext cx="63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2" name="Text Box 72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272" y="1740"/>
              <a:ext cx="52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 smtClean="0">
                  <a:solidFill>
                    <a:srgbClr val="FF0000"/>
                  </a:solidFill>
                  <a:latin typeface="Times New Roman" pitchFamily="18" charset="0"/>
                </a:rPr>
                <a:t>2.8</a:t>
              </a:r>
            </a:p>
          </p:txBody>
        </p:sp>
      </p:grpSp>
      <p:pic>
        <p:nvPicPr>
          <p:cNvPr id="358473" name="Picture 73" descr="turtle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79" cstate="print"/>
          <a:srcRect/>
          <a:stretch>
            <a:fillRect/>
          </a:stretch>
        </p:blipFill>
        <p:spPr bwMode="auto">
          <a:xfrm>
            <a:off x="1752600" y="2784475"/>
            <a:ext cx="1371600" cy="730250"/>
          </a:xfrm>
          <a:prstGeom prst="rect">
            <a:avLst/>
          </a:prstGeom>
          <a:noFill/>
        </p:spPr>
      </p:pic>
      <p:pic>
        <p:nvPicPr>
          <p:cNvPr id="358474" name="Picture 74" descr="j0078717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80" cstate="print"/>
          <a:srcRect/>
          <a:stretch>
            <a:fillRect/>
          </a:stretch>
        </p:blipFill>
        <p:spPr bwMode="auto">
          <a:xfrm>
            <a:off x="4191000" y="2057400"/>
            <a:ext cx="573088" cy="1738313"/>
          </a:xfrm>
          <a:prstGeom prst="rect">
            <a:avLst/>
          </a:prstGeom>
          <a:noFill/>
        </p:spPr>
      </p:pic>
      <p:grpSp>
        <p:nvGrpSpPr>
          <p:cNvPr id="9" name="Group 75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0" y="1901825"/>
            <a:ext cx="9144000" cy="841375"/>
            <a:chOff x="0" y="1198"/>
            <a:chExt cx="5760" cy="530"/>
          </a:xfrm>
        </p:grpSpPr>
        <p:grpSp>
          <p:nvGrpSpPr>
            <p:cNvPr id="10" name="Group 76"/>
            <p:cNvGrpSpPr>
              <a:grpSpLocks/>
            </p:cNvGrpSpPr>
            <p:nvPr/>
          </p:nvGrpSpPr>
          <p:grpSpPr bwMode="auto">
            <a:xfrm>
              <a:off x="0" y="1440"/>
              <a:ext cx="5760" cy="288"/>
              <a:chOff x="0" y="1440"/>
              <a:chExt cx="5760" cy="288"/>
            </a:xfrm>
          </p:grpSpPr>
          <p:sp>
            <p:nvSpPr>
              <p:cNvPr id="358477" name="Line 77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0" y="1696"/>
                <a:ext cx="576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78" name="Text Box 78"/>
              <p:cNvSpPr txBox="1"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4242" y="1440"/>
                <a:ext cx="432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0000"/>
                    </a:solidFill>
                    <a:latin typeface="Times New Roman" pitchFamily="18" charset="0"/>
                  </a:rPr>
                  <a:t>3.3</a:t>
                </a:r>
              </a:p>
            </p:txBody>
          </p:sp>
        </p:grpSp>
        <p:grpSp>
          <p:nvGrpSpPr>
            <p:cNvPr id="11" name="Group 79"/>
            <p:cNvGrpSpPr>
              <a:grpSpLocks/>
            </p:cNvGrpSpPr>
            <p:nvPr/>
          </p:nvGrpSpPr>
          <p:grpSpPr bwMode="auto">
            <a:xfrm>
              <a:off x="4383" y="1198"/>
              <a:ext cx="1060" cy="338"/>
              <a:chOff x="4383" y="1198"/>
              <a:chExt cx="1060" cy="338"/>
            </a:xfrm>
          </p:grpSpPr>
          <p:sp>
            <p:nvSpPr>
              <p:cNvPr id="358480" name="Text Box 80"/>
              <p:cNvSpPr txBox="1"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4383" y="1198"/>
                <a:ext cx="106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mtClean="0">
                    <a:solidFill>
                      <a:srgbClr val="000000"/>
                    </a:solidFill>
                  </a:rPr>
                  <a:t>Camera height</a:t>
                </a:r>
              </a:p>
            </p:txBody>
          </p:sp>
          <p:sp>
            <p:nvSpPr>
              <p:cNvPr id="358481" name="Line 81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 flipH="1">
                <a:off x="4608" y="1392"/>
                <a:ext cx="28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83" name="TextBox 82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4" name="Slide Number Placeholder 8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311E-A328-4A13-9831-3472503FA828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2" grpId="0" animBg="1"/>
      <p:bldP spid="35846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Class: Pinhole Camera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762000" y="1905000"/>
            <a:ext cx="7186550" cy="3926775"/>
            <a:chOff x="0" y="1038100"/>
            <a:chExt cx="7186550" cy="3926775"/>
          </a:xfrm>
        </p:grpSpPr>
        <p:sp>
          <p:nvSpPr>
            <p:cNvPr id="5" name="Rectangle 4"/>
            <p:cNvSpPr/>
            <p:nvPr/>
          </p:nvSpPr>
          <p:spPr>
            <a:xfrm>
              <a:off x="0" y="1564575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6" name="Group 23"/>
            <p:cNvGrpSpPr>
              <a:grpSpLocks noChangeAspect="1"/>
            </p:cNvGrpSpPr>
            <p:nvPr/>
          </p:nvGrpSpPr>
          <p:grpSpPr>
            <a:xfrm rot="10800000">
              <a:off x="1447800" y="2362200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39" name="Rectangle 38"/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Freeform 39"/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" name="Straight Connector 40"/>
              <p:cNvCxnSpPr>
                <a:stCxn id="39" idx="0"/>
                <a:endCxn id="40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Connector 6"/>
            <p:cNvCxnSpPr/>
            <p:nvPr/>
          </p:nvCxnSpPr>
          <p:spPr>
            <a:xfrm rot="10800000" flipV="1">
              <a:off x="1600200" y="2819400"/>
              <a:ext cx="2057400" cy="10586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24"/>
            <p:cNvGrpSpPr/>
            <p:nvPr/>
          </p:nvGrpSpPr>
          <p:grpSpPr>
            <a:xfrm>
              <a:off x="5562600" y="1752600"/>
              <a:ext cx="464125" cy="2336241"/>
              <a:chOff x="7162800" y="1914134"/>
              <a:chExt cx="464125" cy="2336241"/>
            </a:xfrm>
          </p:grpSpPr>
          <p:grpSp>
            <p:nvGrpSpPr>
              <p:cNvPr id="32" name="Group 18"/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34" name="Oval 33"/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7" name="Straight Connector 36"/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" name="Freeform 32"/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3205350" y="3276600"/>
              <a:ext cx="11380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Camera Center (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x</a:t>
              </a:r>
              <a:r>
                <a:rPr lang="en-US" dirty="0" smtClean="0"/>
                <a:t>,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y</a:t>
              </a:r>
              <a:r>
                <a:rPr lang="en-US" dirty="0" smtClean="0"/>
                <a:t>,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z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/>
          </p:nvGraphicFramePr>
          <p:xfrm>
            <a:off x="6119750" y="1099950"/>
            <a:ext cx="1066800" cy="133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3836" name="Equation" r:id="rId3" imgW="558720" imgH="698400" progId="Equation.3">
                    <p:embed/>
                  </p:oleObj>
                </mc:Choice>
                <mc:Fallback>
                  <p:oleObj name="Equation" r:id="rId3" imgW="558720" imgH="69840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19750" y="1099950"/>
                          <a:ext cx="1066800" cy="1333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Box 10"/>
            <p:cNvSpPr txBox="1"/>
            <p:nvPr/>
          </p:nvSpPr>
          <p:spPr>
            <a:xfrm>
              <a:off x="5586350" y="1038100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rgbClr val="FFC000"/>
                  </a:solidFill>
                </a:rPr>
                <a:t>.</a:t>
              </a:r>
              <a:endParaRPr lang="en-US" sz="6000" dirty="0">
                <a:solidFill>
                  <a:srgbClr val="FFC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30975" y="3164775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chemeClr val="tx2"/>
                  </a:solidFill>
                </a:rPr>
                <a:t>.</a:t>
              </a:r>
              <a:endParaRPr lang="en-US" sz="6000" dirty="0">
                <a:solidFill>
                  <a:schemeClr val="tx2"/>
                </a:solidFill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rot="10800000">
              <a:off x="1905000" y="2819400"/>
              <a:ext cx="1752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728850" y="2097975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.</a:t>
              </a:r>
              <a:endParaRPr lang="en-US" sz="6000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3476895" y="2314700"/>
              <a:ext cx="304800" cy="990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743200" y="2474025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f</a:t>
              </a:r>
              <a:endParaRPr lang="en-US" i="1" dirty="0"/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5400000">
              <a:off x="5284025" y="2312225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733800" y="2819400"/>
              <a:ext cx="2057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48200" y="2474025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Z</a:t>
              </a:r>
              <a:endParaRPr lang="en-US" i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731825" y="25146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Y</a:t>
              </a:r>
              <a:endParaRPr lang="en-US" i="1" dirty="0"/>
            </a:p>
          </p:txBody>
        </p:sp>
        <p:graphicFrame>
          <p:nvGraphicFramePr>
            <p:cNvPr id="21" name="Object 3"/>
            <p:cNvGraphicFramePr>
              <a:graphicFrameLocks noChangeAspect="1"/>
            </p:cNvGraphicFramePr>
            <p:nvPr/>
          </p:nvGraphicFramePr>
          <p:xfrm>
            <a:off x="1495300" y="4067938"/>
            <a:ext cx="946150" cy="896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3837" name="Equation" r:id="rId5" imgW="495000" imgH="469800" progId="Equation.3">
                    <p:embed/>
                  </p:oleObj>
                </mc:Choice>
                <mc:Fallback>
                  <p:oleObj name="Equation" r:id="rId5" imgW="495000" imgH="46980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5300" y="4067938"/>
                          <a:ext cx="946150" cy="896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TextBox 5"/>
            <p:cNvSpPr txBox="1"/>
            <p:nvPr/>
          </p:nvSpPr>
          <p:spPr>
            <a:xfrm>
              <a:off x="3471945" y="2108537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.</a:t>
              </a:r>
              <a:endParaRPr lang="en-US" sz="60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00200" y="1600200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Principal Point (</a:t>
              </a:r>
              <a:r>
                <a:rPr lang="en-US" i="1" dirty="0" smtClean="0"/>
                <a:t>u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, </a:t>
              </a:r>
              <a:r>
                <a:rPr lang="en-US" i="1" dirty="0" smtClean="0"/>
                <a:t>v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rot="5400000">
              <a:off x="1790700" y="2628900"/>
              <a:ext cx="228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10800000">
              <a:off x="5814950" y="1747650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5400000" flipH="1" flipV="1">
              <a:off x="1372394" y="41902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0800000">
              <a:off x="1676400" y="3886200"/>
              <a:ext cx="228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>
              <a:off x="1371600" y="33528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828800" y="3124200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612075" y="3762293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u</a:t>
              </a:r>
              <a:endParaRPr lang="en-US" i="1" dirty="0"/>
            </a:p>
          </p:txBody>
        </p:sp>
        <p:cxnSp>
          <p:nvCxnSpPr>
            <p:cNvPr id="31" name="Straight Connector 30"/>
            <p:cNvCxnSpPr>
              <a:stCxn id="33" idx="0"/>
            </p:cNvCxnSpPr>
            <p:nvPr/>
          </p:nvCxnSpPr>
          <p:spPr>
            <a:xfrm flipH="1">
              <a:off x="3657600" y="1760740"/>
              <a:ext cx="2110530" cy="1106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Slide Number Placeholder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Which is higher – the camera or the man in the parachute?</a:t>
            </a:r>
            <a:endParaRPr lang="en-US" dirty="0"/>
          </a:p>
        </p:txBody>
      </p:sp>
      <p:pic>
        <p:nvPicPr>
          <p:cNvPr id="4" name="Picture 5" descr="The%20Blue%20Horizon%20of%20the%20Mid%20North%20Coast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2153911"/>
            <a:ext cx="6629400" cy="4399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1" name="Line 3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2628900" y="1797050"/>
            <a:ext cx="304800" cy="533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2" name="Line 4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2209800" y="1447800"/>
            <a:ext cx="1600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3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28800" y="2057400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 smtClean="0">
                <a:solidFill>
                  <a:srgbClr val="000000"/>
                </a:solidFill>
                <a:latin typeface="Times New Roman" pitchFamily="18" charset="0"/>
              </a:rPr>
              <a:t>C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4" name="Rectangle 6"/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Measuring height without a ruler</a:t>
            </a:r>
          </a:p>
        </p:txBody>
      </p:sp>
      <p:sp>
        <p:nvSpPr>
          <p:cNvPr id="319495" name="Line 7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2438400" y="2514600"/>
            <a:ext cx="838200" cy="8382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6" name="Oval 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147888" y="20907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9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438400" y="2514600"/>
            <a:ext cx="2286000" cy="838200"/>
            <a:chOff x="1536" y="1584"/>
            <a:chExt cx="1440" cy="528"/>
          </a:xfrm>
        </p:grpSpPr>
        <p:sp>
          <p:nvSpPr>
            <p:cNvPr id="319498" name="Line 1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499" name="Line 1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00" name="Line 1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9501" name="Text Box 1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106863" y="3127375"/>
            <a:ext cx="1516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000000"/>
                </a:solidFill>
                <a:latin typeface="Times New Roman" pitchFamily="18" charset="0"/>
              </a:rPr>
              <a:t>ground plane</a:t>
            </a:r>
          </a:p>
        </p:txBody>
      </p:sp>
      <p:sp>
        <p:nvSpPr>
          <p:cNvPr id="319502" name="Line 14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3810000" y="1524000"/>
            <a:ext cx="0" cy="1371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03" name="Oval 15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775075" y="28194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04" name="Oval 1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775075" y="1447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07" name="Rectangle 19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79450" y="3657600"/>
            <a:ext cx="82359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400" dirty="0" smtClean="0">
                <a:solidFill>
                  <a:srgbClr val="000000"/>
                </a:solidFill>
              </a:rPr>
              <a:t>Compute Z from image measurements</a:t>
            </a:r>
          </a:p>
        </p:txBody>
      </p:sp>
      <p:grpSp>
        <p:nvGrpSpPr>
          <p:cNvPr id="3" name="Group 20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2209800" y="1447800"/>
            <a:ext cx="1066800" cy="1143000"/>
            <a:chOff x="1392" y="912"/>
            <a:chExt cx="672" cy="720"/>
          </a:xfrm>
        </p:grpSpPr>
        <p:sp>
          <p:nvSpPr>
            <p:cNvPr id="319509" name="Line 21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>
              <a:off x="1392" y="1104"/>
              <a:ext cx="192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10" name="Line 22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>
              <a:off x="1872" y="912"/>
              <a:ext cx="192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11" name="Line 23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1392" y="1440"/>
              <a:ext cx="48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12" name="Line 24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V="1">
              <a:off x="1584" y="912"/>
              <a:ext cx="48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9513" name="Line 2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2209800" y="2133600"/>
            <a:ext cx="1600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14" name="Oval 2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895600" y="1752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15" name="Oval 2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590800" y="22860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17" name="Text Box 29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810000" y="1981200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 smtClean="0">
                <a:solidFill>
                  <a:srgbClr val="000000"/>
                </a:solidFill>
                <a:latin typeface="Times New Roman" pitchFamily="18" charset="0"/>
              </a:rPr>
              <a:t>Z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9477F-885F-4022-9061-1D27CCDBE63A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The cross ratio</a:t>
            </a:r>
          </a:p>
        </p:txBody>
      </p:sp>
      <p:sp>
        <p:nvSpPr>
          <p:cNvPr id="318467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85800" y="990600"/>
            <a:ext cx="7772400" cy="1295400"/>
          </a:xfrm>
        </p:spPr>
        <p:txBody>
          <a:bodyPr/>
          <a:lstStyle/>
          <a:p>
            <a:r>
              <a:rPr lang="en-US" sz="2000"/>
              <a:t>A Projective Invariant</a:t>
            </a:r>
          </a:p>
          <a:p>
            <a:pPr lvl="1"/>
            <a:r>
              <a:rPr lang="en-US" sz="1800"/>
              <a:t>Something that does not change under projective transformations (including perspective projection)</a:t>
            </a:r>
          </a:p>
        </p:txBody>
      </p:sp>
      <p:sp>
        <p:nvSpPr>
          <p:cNvPr id="31846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609600" y="2819400"/>
            <a:ext cx="2743200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0" name="Oval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11250" y="40767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1" name="Oval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676400" y="37338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2" name="Oval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514600" y="320675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3" name="Oval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871788" y="2989263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4" name="Text Box 1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155700" y="4114800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 smtClean="0">
                <a:solidFill>
                  <a:srgbClr val="000000"/>
                </a:solidFill>
                <a:latin typeface="Times New Roman" pitchFamily="18" charset="0"/>
              </a:rPr>
              <a:t>1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5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752600" y="3733800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 smtClean="0">
                <a:solidFill>
                  <a:srgbClr val="000000"/>
                </a:solidFill>
                <a:latin typeface="Times New Roman" pitchFamily="18" charset="0"/>
              </a:rPr>
              <a:t>2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6" name="Text Box 12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590800" y="3200400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 smtClean="0">
                <a:solidFill>
                  <a:srgbClr val="000000"/>
                </a:solidFill>
                <a:latin typeface="Times New Roman" pitchFamily="18" charset="0"/>
              </a:rPr>
              <a:t>3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7" name="Text Box 13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957513" y="2971800"/>
            <a:ext cx="471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 smtClean="0">
                <a:solidFill>
                  <a:srgbClr val="000000"/>
                </a:solidFill>
                <a:latin typeface="Times New Roman" pitchFamily="18" charset="0"/>
              </a:rPr>
              <a:t>4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318478" name="Object 14"/>
          <p:cNvGraphicFramePr>
            <a:graphicFrameLocks noChangeAspect="1"/>
          </p:cNvGraphicFramePr>
          <p:nvPr>
            <p:custDataLst>
              <p:tags r:id="rId13"/>
            </p:custDataLst>
          </p:nvPr>
        </p:nvGraphicFramePr>
        <p:xfrm>
          <a:off x="3886200" y="3144838"/>
          <a:ext cx="2819400" cy="119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169" name="Equation" r:id="rId20" imgW="1104840" imgH="469800" progId="Equation.3">
                  <p:embed/>
                </p:oleObj>
              </mc:Choice>
              <mc:Fallback>
                <p:oleObj name="Equation" r:id="rId20" imgW="1104840" imgH="469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3144838"/>
                        <a:ext cx="2819400" cy="1198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8479" name="Rectangle 1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85800" y="2133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/>
            <a:r>
              <a:rPr lang="en-US" sz="2400" smtClean="0">
                <a:solidFill>
                  <a:srgbClr val="000000"/>
                </a:solidFill>
              </a:rPr>
              <a:t>The cross-ratio of 4 collinear points</a:t>
            </a:r>
          </a:p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318480" name="Rectangle 1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85800" y="5181600"/>
            <a:ext cx="8458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smtClean="0">
                <a:solidFill>
                  <a:srgbClr val="000000"/>
                </a:solidFill>
              </a:rPr>
              <a:t>Can permute the point ordering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sz="2000" smtClean="0">
                <a:solidFill>
                  <a:srgbClr val="000000"/>
                </a:solidFill>
              </a:rPr>
              <a:t>4! = 24 different orders (but only 6 distinct values)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smtClean="0">
                <a:solidFill>
                  <a:srgbClr val="000000"/>
                </a:solidFill>
              </a:rPr>
              <a:t>This is the fundamental invariant of projective geometry</a:t>
            </a:r>
          </a:p>
        </p:txBody>
      </p:sp>
      <p:graphicFrame>
        <p:nvGraphicFramePr>
          <p:cNvPr id="318486" name="Object 22"/>
          <p:cNvGraphicFramePr>
            <a:graphicFrameLocks noChangeAspect="1"/>
          </p:cNvGraphicFramePr>
          <p:nvPr>
            <p:custDataLst>
              <p:tags r:id="rId16"/>
            </p:custDataLst>
          </p:nvPr>
        </p:nvGraphicFramePr>
        <p:xfrm>
          <a:off x="7467600" y="2971800"/>
          <a:ext cx="1031875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170" name="Equation" r:id="rId22" imgW="622080" imgH="914400" progId="Equation.3">
                  <p:embed/>
                </p:oleObj>
              </mc:Choice>
              <mc:Fallback>
                <p:oleObj name="Equation" r:id="rId22" imgW="622080" imgH="9144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2971800"/>
                        <a:ext cx="1031875" cy="15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8487" name="Object 23"/>
          <p:cNvGraphicFramePr>
            <a:graphicFrameLocks noChangeAspect="1"/>
          </p:cNvGraphicFramePr>
          <p:nvPr>
            <p:custDataLst>
              <p:tags r:id="rId17"/>
            </p:custDataLst>
          </p:nvPr>
        </p:nvGraphicFramePr>
        <p:xfrm>
          <a:off x="4953000" y="4795838"/>
          <a:ext cx="1981200" cy="84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171" name="Equation" r:id="rId24" imgW="1104840" imgH="469800" progId="Equation.3">
                  <p:embed/>
                </p:oleObj>
              </mc:Choice>
              <mc:Fallback>
                <p:oleObj name="Equation" r:id="rId24" imgW="1104840" imgH="4698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4795838"/>
                        <a:ext cx="1981200" cy="842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9477F-885F-4022-9061-1D27CCDBE63A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480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343025" y="4051300"/>
            <a:ext cx="3035300" cy="1112838"/>
            <a:chOff x="1536" y="1584"/>
            <a:chExt cx="1440" cy="528"/>
          </a:xfrm>
        </p:grpSpPr>
        <p:sp>
          <p:nvSpPr>
            <p:cNvPr id="320540" name="Line 28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41" name="Line 29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42" name="Line 30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7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628650" y="2635250"/>
            <a:ext cx="2535238" cy="2322513"/>
            <a:chOff x="396" y="1660"/>
            <a:chExt cx="1597" cy="1463"/>
          </a:xfrm>
        </p:grpSpPr>
        <p:grpSp>
          <p:nvGrpSpPr>
            <p:cNvPr id="4" name="Group 57"/>
            <p:cNvGrpSpPr>
              <a:grpSpLocks/>
            </p:cNvGrpSpPr>
            <p:nvPr/>
          </p:nvGrpSpPr>
          <p:grpSpPr bwMode="auto">
            <a:xfrm>
              <a:off x="623" y="1660"/>
              <a:ext cx="1370" cy="1417"/>
              <a:chOff x="623" y="1660"/>
              <a:chExt cx="1370" cy="1417"/>
            </a:xfrm>
          </p:grpSpPr>
          <p:sp>
            <p:nvSpPr>
              <p:cNvPr id="320518" name="Line 6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 flipH="1">
                <a:off x="669" y="1960"/>
                <a:ext cx="574" cy="108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5" name="Group 54"/>
              <p:cNvGrpSpPr>
                <a:grpSpLocks/>
              </p:cNvGrpSpPr>
              <p:nvPr/>
            </p:nvGrpSpPr>
            <p:grpSpPr bwMode="auto">
              <a:xfrm>
                <a:off x="623" y="1660"/>
                <a:ext cx="1370" cy="1417"/>
                <a:chOff x="623" y="1660"/>
                <a:chExt cx="1370" cy="1417"/>
              </a:xfrm>
            </p:grpSpPr>
            <p:sp>
              <p:nvSpPr>
                <p:cNvPr id="320516" name="Line 4"/>
                <p:cNvSpPr>
                  <a:spLocks noChangeShapeType="1"/>
                </p:cNvSpPr>
                <p:nvPr>
                  <p:custDataLst>
                    <p:tags r:id="rId43"/>
                  </p:custDataLst>
                </p:nvPr>
              </p:nvSpPr>
              <p:spPr bwMode="auto">
                <a:xfrm>
                  <a:off x="624" y="2228"/>
                  <a:ext cx="134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17" name="Line 5"/>
                <p:cNvSpPr>
                  <a:spLocks noChangeShapeType="1"/>
                </p:cNvSpPr>
                <p:nvPr>
                  <p:custDataLst>
                    <p:tags r:id="rId44"/>
                  </p:custDataLst>
                </p:nvPr>
              </p:nvSpPr>
              <p:spPr bwMode="auto">
                <a:xfrm>
                  <a:off x="655" y="2233"/>
                  <a:ext cx="1338" cy="63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0" name="Line 8"/>
                <p:cNvSpPr>
                  <a:spLocks noChangeShapeType="1"/>
                </p:cNvSpPr>
                <p:nvPr>
                  <p:custDataLst>
                    <p:tags r:id="rId45"/>
                  </p:custDataLst>
                </p:nvPr>
              </p:nvSpPr>
              <p:spPr bwMode="auto">
                <a:xfrm flipV="1">
                  <a:off x="655" y="1660"/>
                  <a:ext cx="1338" cy="57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1" name="Oval 9"/>
                <p:cNvSpPr>
                  <a:spLocks noChangeArrowheads="1"/>
                </p:cNvSpPr>
                <p:nvPr>
                  <p:custDataLst>
                    <p:tags r:id="rId46"/>
                  </p:custDataLst>
                </p:nvPr>
              </p:nvSpPr>
              <p:spPr bwMode="auto">
                <a:xfrm>
                  <a:off x="1214" y="1936"/>
                  <a:ext cx="64" cy="6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2" name="Oval 10"/>
                <p:cNvSpPr>
                  <a:spLocks noChangeArrowheads="1"/>
                </p:cNvSpPr>
                <p:nvPr>
                  <p:custDataLst>
                    <p:tags r:id="rId47"/>
                  </p:custDataLst>
                </p:nvPr>
              </p:nvSpPr>
              <p:spPr bwMode="auto">
                <a:xfrm>
                  <a:off x="973" y="2361"/>
                  <a:ext cx="64" cy="63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3" name="Line 11"/>
                <p:cNvSpPr>
                  <a:spLocks noChangeShapeType="1"/>
                </p:cNvSpPr>
                <p:nvPr>
                  <p:custDataLst>
                    <p:tags r:id="rId48"/>
                  </p:custDataLst>
                </p:nvPr>
              </p:nvSpPr>
              <p:spPr bwMode="auto">
                <a:xfrm flipH="1">
                  <a:off x="650" y="2245"/>
                  <a:ext cx="5" cy="8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4" name="Oval 12"/>
                <p:cNvSpPr>
                  <a:spLocks noChangeArrowheads="1"/>
                </p:cNvSpPr>
                <p:nvPr>
                  <p:custDataLst>
                    <p:tags r:id="rId49"/>
                  </p:custDataLst>
                </p:nvPr>
              </p:nvSpPr>
              <p:spPr bwMode="auto">
                <a:xfrm>
                  <a:off x="1071" y="2194"/>
                  <a:ext cx="64" cy="64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5" name="Oval 13"/>
                <p:cNvSpPr>
                  <a:spLocks noChangeArrowheads="1"/>
                </p:cNvSpPr>
                <p:nvPr>
                  <p:custDataLst>
                    <p:tags r:id="rId50"/>
                  </p:custDataLst>
                </p:nvPr>
              </p:nvSpPr>
              <p:spPr bwMode="auto">
                <a:xfrm>
                  <a:off x="623" y="3014"/>
                  <a:ext cx="64" cy="6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6" name="Group 55"/>
            <p:cNvGrpSpPr>
              <a:grpSpLocks/>
            </p:cNvGrpSpPr>
            <p:nvPr/>
          </p:nvGrpSpPr>
          <p:grpSpPr bwMode="auto">
            <a:xfrm>
              <a:off x="396" y="1774"/>
              <a:ext cx="914" cy="1349"/>
              <a:chOff x="396" y="1774"/>
              <a:chExt cx="914" cy="1349"/>
            </a:xfrm>
          </p:grpSpPr>
          <p:sp>
            <p:nvSpPr>
              <p:cNvPr id="320528" name="Text Box 16"/>
              <p:cNvSpPr txBox="1"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396" y="2873"/>
                <a:ext cx="44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000" b="1" smtClean="0">
                    <a:solidFill>
                      <a:srgbClr val="000000"/>
                    </a:solidFill>
                    <a:latin typeface="Times New Roman" pitchFamily="18" charset="0"/>
                  </a:rPr>
                  <a:t>v</a:t>
                </a:r>
                <a:r>
                  <a:rPr lang="en-US" sz="2000" b="1" baseline="-25000" smtClean="0">
                    <a:solidFill>
                      <a:srgbClr val="000000"/>
                    </a:solidFill>
                    <a:latin typeface="Times New Roman" pitchFamily="18" charset="0"/>
                  </a:rPr>
                  <a:t>Z</a:t>
                </a: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0526" name="Text Box 14"/>
              <p:cNvSpPr txBox="1"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864" y="2006"/>
                <a:ext cx="44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000" b="1" smtClean="0">
                    <a:solidFill>
                      <a:srgbClr val="000000"/>
                    </a:solidFill>
                    <a:latin typeface="Times New Roman" pitchFamily="18" charset="0"/>
                  </a:rPr>
                  <a:t>  r</a:t>
                </a: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0519" name="Text Box 7"/>
              <p:cNvSpPr txBox="1"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1082" y="1774"/>
                <a:ext cx="16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000" b="1" smtClean="0">
                    <a:solidFill>
                      <a:srgbClr val="000000"/>
                    </a:solidFill>
                    <a:latin typeface="Times New Roman" pitchFamily="18" charset="0"/>
                  </a:rPr>
                  <a:t>t</a:t>
                </a: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0527" name="Text Box 15"/>
              <p:cNvSpPr txBox="1"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780" y="2294"/>
                <a:ext cx="44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000" b="1" smtClean="0">
                    <a:solidFill>
                      <a:srgbClr val="000000"/>
                    </a:solidFill>
                    <a:latin typeface="Times New Roman" pitchFamily="18" charset="0"/>
                  </a:rPr>
                  <a:t>b</a:t>
                </a: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7" name="Group 78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5334000" y="2743200"/>
            <a:ext cx="2284413" cy="1281113"/>
            <a:chOff x="3360" y="1728"/>
            <a:chExt cx="1439" cy="807"/>
          </a:xfrm>
        </p:grpSpPr>
        <p:graphicFrame>
          <p:nvGraphicFramePr>
            <p:cNvPr id="320530" name="Object 18"/>
            <p:cNvGraphicFramePr>
              <a:graphicFrameLocks noChangeAspect="1"/>
            </p:cNvGraphicFramePr>
            <p:nvPr>
              <p:custDataLst>
                <p:tags r:id="rId36"/>
              </p:custDataLst>
              <p:extLst>
                <p:ext uri="{D42A27DB-BD31-4B8C-83A1-F6EECF244321}">
                  <p14:modId xmlns:p14="http://schemas.microsoft.com/office/powerpoint/2010/main" val="3332866930"/>
                </p:ext>
              </p:extLst>
            </p:nvPr>
          </p:nvGraphicFramePr>
          <p:xfrm>
            <a:off x="3511" y="1728"/>
            <a:ext cx="1149" cy="5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8256" name="Equation" r:id="rId56" imgW="927000" imgH="469800" progId="Equation.3">
                    <p:embed/>
                  </p:oleObj>
                </mc:Choice>
                <mc:Fallback>
                  <p:oleObj name="Equation" r:id="rId56" imgW="927000" imgH="469800" progId="Equation.3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1" y="1728"/>
                          <a:ext cx="1149" cy="58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0531" name="Text Box 19"/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3360" y="2285"/>
              <a:ext cx="143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 smtClean="0">
                  <a:solidFill>
                    <a:srgbClr val="000000"/>
                  </a:solidFill>
                </a:rPr>
                <a:t>image cross ratio</a:t>
              </a:r>
            </a:p>
          </p:txBody>
        </p:sp>
      </p:grpSp>
      <p:sp>
        <p:nvSpPr>
          <p:cNvPr id="320532" name="Rectangle 20"/>
          <p:cNvSpPr>
            <a:spLocks noGrp="1" noChangeArrowheads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/>
              <a:t>Measuring height</a:t>
            </a:r>
          </a:p>
        </p:txBody>
      </p:sp>
      <p:sp>
        <p:nvSpPr>
          <p:cNvPr id="320533" name="Text Box 2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048000" y="4556125"/>
            <a:ext cx="20589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 smtClean="0">
                <a:solidFill>
                  <a:srgbClr val="000000"/>
                </a:solidFill>
                <a:latin typeface="Times New Roman" pitchFamily="18" charset="0"/>
              </a:rPr>
              <a:t>B </a:t>
            </a:r>
            <a:r>
              <a:rPr lang="en-US" sz="1600" smtClean="0">
                <a:solidFill>
                  <a:srgbClr val="000000"/>
                </a:solidFill>
              </a:rPr>
              <a:t> (bottom of object)</a:t>
            </a:r>
          </a:p>
        </p:txBody>
      </p:sp>
      <p:sp>
        <p:nvSpPr>
          <p:cNvPr id="320534" name="Text Box 22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213100" y="2362200"/>
            <a:ext cx="17256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 smtClean="0">
                <a:solidFill>
                  <a:srgbClr val="000000"/>
                </a:solidFill>
                <a:latin typeface="Times New Roman" pitchFamily="18" charset="0"/>
              </a:rPr>
              <a:t>T  </a:t>
            </a:r>
            <a:r>
              <a:rPr lang="en-US" sz="1600" smtClean="0">
                <a:solidFill>
                  <a:srgbClr val="000000"/>
                </a:solidFill>
              </a:rPr>
              <a:t>(top of object)</a:t>
            </a:r>
          </a:p>
        </p:txBody>
      </p:sp>
      <p:sp>
        <p:nvSpPr>
          <p:cNvPr id="320535" name="Text Box 2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194050" y="3184525"/>
            <a:ext cx="1987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1" smtClean="0">
                <a:solidFill>
                  <a:srgbClr val="000000"/>
                </a:solidFill>
                <a:latin typeface="Times New Roman" pitchFamily="18" charset="0"/>
              </a:rPr>
              <a:t>R  </a:t>
            </a:r>
            <a:r>
              <a:rPr lang="en-US" sz="1600" smtClean="0">
                <a:solidFill>
                  <a:srgbClr val="000000"/>
                </a:solidFill>
              </a:rPr>
              <a:t>(reference point)</a:t>
            </a:r>
          </a:p>
        </p:txBody>
      </p:sp>
      <p:sp>
        <p:nvSpPr>
          <p:cNvPr id="320536" name="Line 24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3163888" y="1649413"/>
            <a:ext cx="0" cy="2832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38" name="Line 26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1343025" y="4051300"/>
            <a:ext cx="1112838" cy="1112838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3" name="Text Box 31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828800" y="5162550"/>
            <a:ext cx="1666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000000"/>
                </a:solidFill>
              </a:rPr>
              <a:t>ground plane</a:t>
            </a:r>
          </a:p>
        </p:txBody>
      </p:sp>
      <p:sp>
        <p:nvSpPr>
          <p:cNvPr id="320544" name="Line 32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V="1">
            <a:off x="2971800" y="2667000"/>
            <a:ext cx="0" cy="18891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5" name="Oval 33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092450" y="4456113"/>
            <a:ext cx="147638" cy="147637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6" name="Oval 34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092450" y="2597150"/>
            <a:ext cx="147638" cy="1476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52" name="Text Box 40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590800" y="3565525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</a:rPr>
              <a:t>H</a:t>
            </a:r>
          </a:p>
        </p:txBody>
      </p:sp>
      <p:sp>
        <p:nvSpPr>
          <p:cNvPr id="320559" name="Oval 4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084513" y="3467100"/>
            <a:ext cx="147637" cy="147638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8" name="Group 58"/>
          <p:cNvGrpSpPr>
            <a:grpSpLocks/>
          </p:cNvGrpSpPr>
          <p:nvPr>
            <p:custDataLst>
              <p:tags r:id="rId17"/>
            </p:custDataLst>
          </p:nvPr>
        </p:nvGrpSpPr>
        <p:grpSpPr bwMode="auto">
          <a:xfrm>
            <a:off x="533400" y="2635250"/>
            <a:ext cx="1922463" cy="1517650"/>
            <a:chOff x="336" y="1660"/>
            <a:chExt cx="1211" cy="956"/>
          </a:xfrm>
        </p:grpSpPr>
        <p:sp>
          <p:nvSpPr>
            <p:cNvPr id="320537" name="Text Box 25"/>
            <p:cNvSpPr txBox="1"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336" y="2170"/>
              <a:ext cx="23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 smtClean="0">
                  <a:solidFill>
                    <a:srgbClr val="000000"/>
                  </a:solidFill>
                  <a:latin typeface="Times New Roman" pitchFamily="18" charset="0"/>
                </a:rPr>
                <a:t>C</a:t>
              </a:r>
              <a:endParaRPr lang="en-US" sz="2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9" name="Group 53"/>
            <p:cNvGrpSpPr>
              <a:grpSpLocks/>
            </p:cNvGrpSpPr>
            <p:nvPr/>
          </p:nvGrpSpPr>
          <p:grpSpPr bwMode="auto">
            <a:xfrm>
              <a:off x="603" y="1660"/>
              <a:ext cx="944" cy="956"/>
              <a:chOff x="603" y="1660"/>
              <a:chExt cx="944" cy="956"/>
            </a:xfrm>
          </p:grpSpPr>
          <p:grpSp>
            <p:nvGrpSpPr>
              <p:cNvPr id="10" name="Group 35"/>
              <p:cNvGrpSpPr>
                <a:grpSpLocks/>
              </p:cNvGrpSpPr>
              <p:nvPr/>
            </p:nvGrpSpPr>
            <p:grpSpPr bwMode="auto">
              <a:xfrm>
                <a:off x="655" y="1660"/>
                <a:ext cx="892" cy="956"/>
                <a:chOff x="1392" y="912"/>
                <a:chExt cx="672" cy="720"/>
              </a:xfrm>
            </p:grpSpPr>
            <p:sp>
              <p:nvSpPr>
                <p:cNvPr id="320548" name="Line 36"/>
                <p:cNvSpPr>
                  <a:spLocks noChangeShapeType="1"/>
                </p:cNvSpPr>
                <p:nvPr>
                  <p:custDataLst>
                    <p:tags r:id="rId32"/>
                  </p:custDataLst>
                </p:nvPr>
              </p:nvSpPr>
              <p:spPr bwMode="auto">
                <a:xfrm flipH="1">
                  <a:off x="1392" y="1104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49" name="Line 37"/>
                <p:cNvSpPr>
                  <a:spLocks noChangeShapeType="1"/>
                </p:cNvSpPr>
                <p:nvPr>
                  <p:custDataLst>
                    <p:tags r:id="rId33"/>
                  </p:custDataLst>
                </p:nvPr>
              </p:nvSpPr>
              <p:spPr bwMode="auto">
                <a:xfrm flipH="1">
                  <a:off x="1872" y="912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50" name="Line 38"/>
                <p:cNvSpPr>
                  <a:spLocks noChangeShapeType="1"/>
                </p:cNvSpPr>
                <p:nvPr>
                  <p:custDataLst>
                    <p:tags r:id="rId34"/>
                  </p:custDataLst>
                </p:nvPr>
              </p:nvSpPr>
              <p:spPr bwMode="auto">
                <a:xfrm flipV="1">
                  <a:off x="1392" y="1440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51" name="Line 39"/>
                <p:cNvSpPr>
                  <a:spLocks noChangeShapeType="1"/>
                </p:cNvSpPr>
                <p:nvPr>
                  <p:custDataLst>
                    <p:tags r:id="rId35"/>
                  </p:custDataLst>
                </p:nvPr>
              </p:nvSpPr>
              <p:spPr bwMode="auto">
                <a:xfrm flipV="1">
                  <a:off x="1584" y="912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320560" name="Oval 48"/>
              <p:cNvSpPr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603" y="2197"/>
                <a:ext cx="64" cy="6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11" name="Group 77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5348288" y="1219200"/>
            <a:ext cx="2271712" cy="1295400"/>
            <a:chOff x="3369" y="768"/>
            <a:chExt cx="1431" cy="816"/>
          </a:xfrm>
        </p:grpSpPr>
        <p:graphicFrame>
          <p:nvGraphicFramePr>
            <p:cNvPr id="320562" name="Object 50"/>
            <p:cNvGraphicFramePr>
              <a:graphicFrameLocks noChangeAspect="1"/>
            </p:cNvGraphicFramePr>
            <p:nvPr>
              <p:custDataLst>
                <p:tags r:id="rId28"/>
              </p:custDataLst>
              <p:extLst>
                <p:ext uri="{D42A27DB-BD31-4B8C-83A1-F6EECF244321}">
                  <p14:modId xmlns:p14="http://schemas.microsoft.com/office/powerpoint/2010/main" val="1614094938"/>
                </p:ext>
              </p:extLst>
            </p:nvPr>
          </p:nvGraphicFramePr>
          <p:xfrm>
            <a:off x="3448" y="768"/>
            <a:ext cx="1213" cy="5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8257" name="Equation" r:id="rId58" imgW="977760" imgH="469800" progId="Equation.3">
                    <p:embed/>
                  </p:oleObj>
                </mc:Choice>
                <mc:Fallback>
                  <p:oleObj name="Equation" r:id="rId58" imgW="977760" imgH="469800" progId="Equation.3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48" y="768"/>
                          <a:ext cx="1213" cy="58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0563" name="Text Box 51"/>
            <p:cNvSpPr txBox="1"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3369" y="1334"/>
              <a:ext cx="143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 smtClean="0">
                  <a:solidFill>
                    <a:srgbClr val="000000"/>
                  </a:solidFill>
                </a:rPr>
                <a:t>scene cross ratio</a:t>
              </a:r>
            </a:p>
          </p:txBody>
        </p:sp>
      </p:grpSp>
      <p:sp>
        <p:nvSpPr>
          <p:cNvPr id="320564" name="Text Box 52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971800" y="1163638"/>
            <a:ext cx="401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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320578" name="Object 66"/>
          <p:cNvGraphicFramePr>
            <a:graphicFrameLocks noChangeAspect="1"/>
          </p:cNvGraphicFramePr>
          <p:nvPr>
            <p:custDataLst>
              <p:tags r:id="rId20"/>
            </p:custDataLst>
          </p:nvPr>
        </p:nvGraphicFramePr>
        <p:xfrm>
          <a:off x="4038600" y="5257800"/>
          <a:ext cx="925513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258" name="Equation" r:id="rId60" imgW="558720" imgH="914400" progId="Equation.3">
                  <p:embed/>
                </p:oleObj>
              </mc:Choice>
              <mc:Fallback>
                <p:oleObj name="Equation" r:id="rId60" imgW="558720" imgH="9144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5257800"/>
                        <a:ext cx="925513" cy="15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0579" name="Object 67"/>
          <p:cNvGraphicFramePr>
            <a:graphicFrameLocks noChangeAspect="1"/>
          </p:cNvGraphicFramePr>
          <p:nvPr>
            <p:custDataLst>
              <p:tags r:id="rId21"/>
            </p:custDataLst>
          </p:nvPr>
        </p:nvGraphicFramePr>
        <p:xfrm>
          <a:off x="7162800" y="5410200"/>
          <a:ext cx="842963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259" name="Equation" r:id="rId62" imgW="507960" imgH="711000" progId="Equation.3">
                  <p:embed/>
                </p:oleObj>
              </mc:Choice>
              <mc:Fallback>
                <p:oleObj name="Equation" r:id="rId62" imgW="507960" imgH="7110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5410200"/>
                        <a:ext cx="842963" cy="1184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0580" name="Text Box 68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609600" y="5775325"/>
            <a:ext cx="3371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000000"/>
                </a:solidFill>
              </a:rPr>
              <a:t>scene points represented as</a:t>
            </a:r>
          </a:p>
        </p:txBody>
      </p:sp>
      <p:sp>
        <p:nvSpPr>
          <p:cNvPr id="320581" name="Text Box 69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162550" y="5791200"/>
            <a:ext cx="1962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000000"/>
                </a:solidFill>
              </a:rPr>
              <a:t>image points as</a:t>
            </a:r>
          </a:p>
        </p:txBody>
      </p:sp>
      <p:graphicFrame>
        <p:nvGraphicFramePr>
          <p:cNvPr id="320582" name="Object 70"/>
          <p:cNvGraphicFramePr>
            <a:graphicFrameLocks noChangeAspect="1"/>
          </p:cNvGraphicFramePr>
          <p:nvPr>
            <p:custDataLst>
              <p:tags r:id="rId24"/>
            </p:custDataLst>
          </p:nvPr>
        </p:nvGraphicFramePr>
        <p:xfrm>
          <a:off x="7543800" y="1306513"/>
          <a:ext cx="650875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260" name="Equation" r:id="rId64" imgW="330120" imgH="393480" progId="Equation.3">
                  <p:embed/>
                </p:oleObj>
              </mc:Choice>
              <mc:Fallback>
                <p:oleObj name="Equation" r:id="rId64" imgW="330120" imgH="3934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1306513"/>
                        <a:ext cx="650875" cy="776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0583" name="Object 71"/>
          <p:cNvGraphicFramePr>
            <a:graphicFrameLocks noChangeAspect="1"/>
          </p:cNvGraphicFramePr>
          <p:nvPr>
            <p:custDataLst>
              <p:tags r:id="rId25"/>
            </p:custDataLst>
          </p:nvPr>
        </p:nvGraphicFramePr>
        <p:xfrm>
          <a:off x="7578725" y="2830513"/>
          <a:ext cx="650875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261" name="Equation" r:id="rId66" imgW="330120" imgH="393480" progId="Equation.3">
                  <p:embed/>
                </p:oleObj>
              </mc:Choice>
              <mc:Fallback>
                <p:oleObj name="Equation" r:id="rId66" imgW="330120" imgH="39348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8725" y="2830513"/>
                        <a:ext cx="650875" cy="776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0592" name="Line 80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 flipV="1">
            <a:off x="3352800" y="3581400"/>
            <a:ext cx="0" cy="9810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93" name="Text Box 81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352800" y="3733800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</a:rPr>
              <a:t>R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Slide Number Placeholder 6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9477F-885F-4022-9061-1D27CCDBE63A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185" name="Line 145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2057400" y="1828800"/>
            <a:ext cx="3810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042" name="Line 2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343044" name="Line 4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5" name="Line 5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6" name="Line 6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7" name="Line 7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8" name="Line 8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9" name="Line 9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0" name="Line 10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1" name="Line 11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2" name="Line 12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3" name="Line 13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4" name="Line 14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5" name="Line 15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6" name="Line 16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343058" name="Line 18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9" name="Line 19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0" name="Line 20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1" name="Line 21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2" name="Line 22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3" name="Line 23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4" name="Line 24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5" name="Line 25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6" name="Line 26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7" name="Line 27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8" name="Line 28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9" name="Line 29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70" name="Line 30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43071" name="Rectangle 31"/>
          <p:cNvSpPr>
            <a:spLocks noGrp="1" noChangeArrowheads="1"/>
          </p:cNvSpPr>
          <p:nvPr>
            <p:ph type="title" idx="4294967295"/>
            <p:custDataLst>
              <p:tags r:id="rId6"/>
            </p:custDataLst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/>
              <a:t>Measuring height</a:t>
            </a:r>
          </a:p>
        </p:txBody>
      </p:sp>
      <p:pic>
        <p:nvPicPr>
          <p:cNvPr id="343132" name="Picture 92" descr="colum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74" cstate="print"/>
          <a:srcRect/>
          <a:stretch>
            <a:fillRect/>
          </a:stretch>
        </p:blipFill>
        <p:spPr bwMode="auto">
          <a:xfrm>
            <a:off x="5562600" y="952500"/>
            <a:ext cx="9429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135" name="Oval 95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943600" y="9906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43138" name="Picture 98" descr="Picture1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75" cstate="print"/>
          <a:srcRect/>
          <a:stretch>
            <a:fillRect/>
          </a:stretch>
        </p:blipFill>
        <p:spPr bwMode="auto">
          <a:xfrm>
            <a:off x="3657600" y="2286000"/>
            <a:ext cx="5524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139" name="Line 99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6629400" y="1066800"/>
            <a:ext cx="0" cy="37338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46" name="Text Box 106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629400" y="2667000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009900"/>
                </a:solidFill>
              </a:rPr>
              <a:t>R</a:t>
            </a:r>
          </a:p>
        </p:txBody>
      </p:sp>
      <p:sp>
        <p:nvSpPr>
          <p:cNvPr id="343147" name="Line 107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4419600" y="2362200"/>
            <a:ext cx="0" cy="16002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48" name="Text Box 108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419600" y="2667000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009900"/>
                </a:solidFill>
              </a:rPr>
              <a:t>H</a:t>
            </a:r>
          </a:p>
        </p:txBody>
      </p:sp>
      <p:sp>
        <p:nvSpPr>
          <p:cNvPr id="343157" name="Line 117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V="1">
            <a:off x="6019800" y="152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58" name="Text Box 11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096000" y="1524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343159" name="Text Box 11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096000" y="685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r</a:t>
            </a:r>
            <a:endParaRPr lang="en-US" sz="2800" b="1" baseline="-25000" smtClean="0">
              <a:solidFill>
                <a:srgbClr val="FF0000"/>
              </a:solidFill>
            </a:endParaRPr>
          </a:p>
        </p:txBody>
      </p:sp>
      <p:sp>
        <p:nvSpPr>
          <p:cNvPr id="343160" name="Text Box 12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248400" y="46482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b</a:t>
            </a:r>
            <a:endParaRPr lang="en-US" sz="2800" b="1" baseline="-25000" smtClean="0">
              <a:solidFill>
                <a:srgbClr val="FF0000"/>
              </a:solidFill>
            </a:endParaRPr>
          </a:p>
        </p:txBody>
      </p:sp>
      <p:grpSp>
        <p:nvGrpSpPr>
          <p:cNvPr id="4" name="Group 129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1143000" y="1828800"/>
            <a:ext cx="5562600" cy="914400"/>
            <a:chOff x="720" y="1152"/>
            <a:chExt cx="3504" cy="576"/>
          </a:xfrm>
        </p:grpSpPr>
        <p:sp>
          <p:nvSpPr>
            <p:cNvPr id="343152" name="Line 112"/>
            <p:cNvSpPr>
              <a:spLocks noChangeShapeType="1"/>
            </p:cNvSpPr>
            <p:nvPr>
              <p:custDataLst>
                <p:tags r:id="rId43"/>
              </p:custDataLst>
            </p:nvPr>
          </p:nvSpPr>
          <p:spPr bwMode="auto">
            <a:xfrm flipH="1">
              <a:off x="720" y="1296"/>
              <a:ext cx="3072" cy="43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54" name="Oval 114"/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3744" y="1248"/>
              <a:ext cx="96" cy="9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00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61" name="Text Box 121"/>
            <p:cNvSpPr txBox="1">
              <a:spLocks noChangeArrowheads="1"/>
            </p:cNvSpPr>
            <p:nvPr>
              <p:custDataLst>
                <p:tags r:id="rId45"/>
              </p:custDataLst>
            </p:nvPr>
          </p:nvSpPr>
          <p:spPr bwMode="auto">
            <a:xfrm>
              <a:off x="3888" y="1152"/>
              <a:ext cx="33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smtClean="0">
                  <a:solidFill>
                    <a:srgbClr val="FF0000"/>
                  </a:solidFill>
                </a:rPr>
                <a:t>t</a:t>
              </a:r>
              <a:endParaRPr lang="en-US" sz="2800" b="1" baseline="-25000" smtClean="0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Group 131"/>
          <p:cNvGrpSpPr>
            <a:grpSpLocks/>
          </p:cNvGrpSpPr>
          <p:nvPr>
            <p:custDataLst>
              <p:tags r:id="rId19"/>
            </p:custDataLst>
          </p:nvPr>
        </p:nvGrpSpPr>
        <p:grpSpPr bwMode="auto">
          <a:xfrm>
            <a:off x="7239000" y="2057400"/>
            <a:ext cx="457200" cy="2743200"/>
            <a:chOff x="4560" y="1296"/>
            <a:chExt cx="288" cy="1728"/>
          </a:xfrm>
        </p:grpSpPr>
        <p:sp>
          <p:nvSpPr>
            <p:cNvPr id="343166" name="Line 126"/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>
              <a:off x="4560" y="1296"/>
              <a:ext cx="0" cy="1728"/>
            </a:xfrm>
            <a:prstGeom prst="line">
              <a:avLst/>
            </a:prstGeom>
            <a:noFill/>
            <a:ln w="63500">
              <a:solidFill>
                <a:srgbClr val="0099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67" name="Text Box 127"/>
            <p:cNvSpPr txBox="1"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4560" y="1680"/>
              <a:ext cx="28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smtClean="0">
                  <a:solidFill>
                    <a:srgbClr val="009900"/>
                  </a:solidFill>
                </a:rPr>
                <a:t>H</a:t>
              </a:r>
            </a:p>
          </p:txBody>
        </p:sp>
      </p:grpSp>
      <p:sp>
        <p:nvSpPr>
          <p:cNvPr id="343151" name="Oval 111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886200" y="2286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3" name="Text Box 133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886200" y="3900488"/>
            <a:ext cx="685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b</a:t>
            </a:r>
            <a:r>
              <a:rPr lang="en-US" sz="2800" b="1" baseline="-25000" smtClean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43174" name="Text Box 134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3810000" y="175260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t</a:t>
            </a:r>
            <a:r>
              <a:rPr lang="en-US" sz="2800" b="1" baseline="-25000" smtClean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7" name="Group 141"/>
          <p:cNvGrpSpPr>
            <a:grpSpLocks/>
          </p:cNvGrpSpPr>
          <p:nvPr>
            <p:custDataLst>
              <p:tags r:id="rId23"/>
            </p:custDataLst>
          </p:nvPr>
        </p:nvGrpSpPr>
        <p:grpSpPr bwMode="auto">
          <a:xfrm>
            <a:off x="1100138" y="2224088"/>
            <a:ext cx="4919662" cy="2500312"/>
            <a:chOff x="693" y="1401"/>
            <a:chExt cx="3099" cy="1575"/>
          </a:xfrm>
        </p:grpSpPr>
        <p:grpSp>
          <p:nvGrpSpPr>
            <p:cNvPr id="8" name="Group 130"/>
            <p:cNvGrpSpPr>
              <a:grpSpLocks/>
            </p:cNvGrpSpPr>
            <p:nvPr/>
          </p:nvGrpSpPr>
          <p:grpSpPr bwMode="auto">
            <a:xfrm>
              <a:off x="693" y="1667"/>
              <a:ext cx="3099" cy="1309"/>
              <a:chOff x="693" y="1667"/>
              <a:chExt cx="3099" cy="1309"/>
            </a:xfrm>
          </p:grpSpPr>
          <p:sp>
            <p:nvSpPr>
              <p:cNvPr id="343149" name="Line 109"/>
              <p:cNvSpPr>
                <a:spLocks noChangeShapeType="1"/>
              </p:cNvSpPr>
              <p:nvPr>
                <p:custDataLst>
                  <p:tags r:id="rId39"/>
                </p:custDataLst>
              </p:nvPr>
            </p:nvSpPr>
            <p:spPr bwMode="auto">
              <a:xfrm flipH="1" flipV="1">
                <a:off x="720" y="1728"/>
                <a:ext cx="3072" cy="1248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43155" name="Oval 115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693" y="166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43175" name="Text Box 135"/>
            <p:cNvSpPr txBox="1"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720" y="1401"/>
              <a:ext cx="24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smtClean="0">
                  <a:solidFill>
                    <a:srgbClr val="FF0000"/>
                  </a:solidFill>
                </a:rPr>
                <a:t>v</a:t>
              </a:r>
              <a:endParaRPr lang="en-US" sz="2800" b="1" baseline="-25000" smtClean="0">
                <a:solidFill>
                  <a:srgbClr val="FF0000"/>
                </a:solidFill>
              </a:endParaRPr>
            </a:p>
          </p:txBody>
        </p:sp>
      </p:grpSp>
      <p:sp>
        <p:nvSpPr>
          <p:cNvPr id="343176" name="Oval 136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8153400" y="263525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8" name="Oval 138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862013" y="2644775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9" name="Text Box 139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381000" y="2209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43180" name="Text Box 140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8153400" y="2209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343150" name="Oval 110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3886200" y="3810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37" name="Oval 97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5943600" y="4648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84" name="Text Box 144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635000" y="1431925"/>
            <a:ext cx="2797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smtClean="0">
                <a:solidFill>
                  <a:srgbClr val="000000"/>
                </a:solidFill>
              </a:rPr>
              <a:t>vanishing line (horizon)</a:t>
            </a:r>
          </a:p>
        </p:txBody>
      </p:sp>
      <p:pic>
        <p:nvPicPr>
          <p:cNvPr id="343190" name="Picture 150" descr="Edittex"/>
          <p:cNvPicPr>
            <a:picLocks noChangeAspect="1" noChangeArrowheads="1"/>
          </p:cNvPicPr>
          <p:nvPr>
            <p:custDataLst>
              <p:tags r:id="rId31"/>
            </p:custDataLst>
          </p:nvPr>
        </p:nvPicPr>
        <p:blipFill>
          <a:blip r:embed="rId76" cstate="print"/>
          <a:srcRect/>
          <a:stretch>
            <a:fillRect/>
          </a:stretch>
        </p:blipFill>
        <p:spPr bwMode="auto">
          <a:xfrm>
            <a:off x="298450" y="2049463"/>
            <a:ext cx="3208338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3191" name="Picture 151" descr="Edittex"/>
          <p:cNvPicPr>
            <a:picLocks noChangeAspect="1" noChangeArrowheads="1"/>
          </p:cNvPicPr>
          <p:nvPr>
            <p:custDataLst>
              <p:tags r:id="rId32"/>
            </p:custDataLst>
          </p:nvPr>
        </p:nvPicPr>
        <p:blipFill>
          <a:blip r:embed="rId77" cstate="print"/>
          <a:srcRect/>
          <a:stretch>
            <a:fillRect/>
          </a:stretch>
        </p:blipFill>
        <p:spPr bwMode="auto">
          <a:xfrm>
            <a:off x="6281738" y="1584325"/>
            <a:ext cx="286702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3192" name="Oval 152"/>
          <p:cNvSpPr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1100138" y="2257425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93" name="Oval 153"/>
          <p:cNvSpPr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6096000" y="1871663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5" name="Group 78"/>
          <p:cNvGrpSpPr>
            <a:grpSpLocks/>
          </p:cNvGrpSpPr>
          <p:nvPr>
            <p:custDataLst>
              <p:tags r:id="rId35"/>
            </p:custDataLst>
          </p:nvPr>
        </p:nvGrpSpPr>
        <p:grpSpPr bwMode="auto">
          <a:xfrm>
            <a:off x="1752600" y="5257800"/>
            <a:ext cx="2284413" cy="1281113"/>
            <a:chOff x="3360" y="1728"/>
            <a:chExt cx="1439" cy="807"/>
          </a:xfrm>
          <a:solidFill>
            <a:schemeClr val="bg1"/>
          </a:solidFill>
        </p:grpSpPr>
        <p:graphicFrame>
          <p:nvGraphicFramePr>
            <p:cNvPr id="76" name="Object 18"/>
            <p:cNvGraphicFramePr>
              <a:graphicFrameLocks noChangeAspect="1"/>
            </p:cNvGraphicFramePr>
            <p:nvPr>
              <p:custDataLst>
                <p:tags r:id="rId36"/>
              </p:custDataLst>
            </p:nvPr>
          </p:nvGraphicFramePr>
          <p:xfrm>
            <a:off x="3511" y="1728"/>
            <a:ext cx="1149" cy="5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9176" name="Equation" r:id="rId78" imgW="927000" imgH="469800" progId="Equation.3">
                    <p:embed/>
                  </p:oleObj>
                </mc:Choice>
                <mc:Fallback>
                  <p:oleObj name="Equation" r:id="rId78" imgW="927000" imgH="46980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1" y="1728"/>
                          <a:ext cx="1149" cy="58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7" name="Text Box 19"/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3360" y="2285"/>
              <a:ext cx="1439" cy="2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>
                  <a:latin typeface="Arial" charset="0"/>
                </a:rPr>
                <a:t>image cross ratio</a:t>
              </a: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4" name="Slide Number Placeholder 7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311E-A328-4A13-9831-3472503FA828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192" grpId="0" animBg="1"/>
      <p:bldP spid="34319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2057400" y="1828800"/>
            <a:ext cx="3810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23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363525" name="Line 5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6" name="Line 6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7" name="Line 7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8" name="Line 8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9" name="Line 9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0" name="Line 10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1" name="Line 11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2" name="Line 12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3" name="Line 13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4" name="Line 14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5" name="Line 15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6" name="Line 16"/>
            <p:cNvSpPr>
              <a:spLocks noChangeShapeType="1"/>
            </p:cNvSpPr>
            <p:nvPr>
              <p:custDataLst>
                <p:tags r:id="rId74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7" name="Line 17"/>
            <p:cNvSpPr>
              <a:spLocks noChangeShapeType="1"/>
            </p:cNvSpPr>
            <p:nvPr>
              <p:custDataLst>
                <p:tags r:id="rId75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8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363539" name="Line 19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0" name="Line 20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1" name="Line 21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2" name="Line 22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3" name="Line 23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4" name="Line 24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5" name="Line 25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6" name="Line 26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7" name="Line 27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8" name="Line 28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9" name="Line 29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50" name="Line 30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51" name="Line 31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63552" name="Rectangle 32"/>
          <p:cNvSpPr>
            <a:spLocks noGrp="1" noChangeArrowheads="1"/>
          </p:cNvSpPr>
          <p:nvPr>
            <p:ph type="title" idx="4294967295"/>
            <p:custDataLst>
              <p:tags r:id="rId5"/>
            </p:custDataLst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/>
              <a:t>Measuring height</a:t>
            </a:r>
          </a:p>
        </p:txBody>
      </p:sp>
      <p:pic>
        <p:nvPicPr>
          <p:cNvPr id="363553" name="Picture 33" descr="column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8" cstate="print"/>
          <a:srcRect/>
          <a:stretch>
            <a:fillRect/>
          </a:stretch>
        </p:blipFill>
        <p:spPr bwMode="auto">
          <a:xfrm>
            <a:off x="5562600" y="952500"/>
            <a:ext cx="9429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3554" name="Oval 3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943600" y="9906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60" name="Line 40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6019800" y="152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61" name="Text Box 4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096000" y="1524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363562" name="Text Box 4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096000" y="685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r</a:t>
            </a:r>
            <a:endParaRPr lang="en-US" sz="2800" b="1" baseline="-25000" smtClean="0">
              <a:solidFill>
                <a:srgbClr val="FF0000"/>
              </a:solidFill>
            </a:endParaRPr>
          </a:p>
        </p:txBody>
      </p:sp>
      <p:sp>
        <p:nvSpPr>
          <p:cNvPr id="363563" name="Text Box 4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248400" y="46482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b</a:t>
            </a:r>
            <a:endParaRPr lang="en-US" sz="2800" b="1" baseline="-25000" smtClean="0">
              <a:solidFill>
                <a:srgbClr val="FF0000"/>
              </a:solidFill>
            </a:endParaRPr>
          </a:p>
        </p:txBody>
      </p:sp>
      <p:sp>
        <p:nvSpPr>
          <p:cNvPr id="363576" name="Text Box 56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810000" y="175260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t</a:t>
            </a:r>
            <a:r>
              <a:rPr lang="en-US" sz="2800" b="1" baseline="-25000" smtClean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63582" name="Oval 62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8153400" y="263525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3" name="Oval 63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862013" y="2644775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4" name="Text Box 64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81000" y="2209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63585" name="Text Box 65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8153400" y="2209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363586" name="Oval 66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886200" y="3810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7" name="Oval 67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943600" y="4648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90" name="Text Box 70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635000" y="1431925"/>
            <a:ext cx="2797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smtClean="0">
                <a:solidFill>
                  <a:srgbClr val="000000"/>
                </a:solidFill>
              </a:rPr>
              <a:t>vanishing line (horizon)</a:t>
            </a:r>
          </a:p>
        </p:txBody>
      </p:sp>
      <p:sp>
        <p:nvSpPr>
          <p:cNvPr id="363593" name="Oval 73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886200" y="32004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04" name="Line 84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 flipV="1">
            <a:off x="4648200" y="32766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05" name="Line 85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 flipV="1">
            <a:off x="3657600" y="34290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3" name="Freeform 93"/>
          <p:cNvSpPr>
            <a:spLocks/>
          </p:cNvSpPr>
          <p:nvPr>
            <p:custDataLst>
              <p:tags r:id="rId23"/>
            </p:custDataLst>
          </p:nvPr>
        </p:nvSpPr>
        <p:spPr bwMode="auto">
          <a:xfrm>
            <a:off x="3657600" y="3276600"/>
            <a:ext cx="990600" cy="1066800"/>
          </a:xfrm>
          <a:custGeom>
            <a:avLst/>
            <a:gdLst/>
            <a:ahLst/>
            <a:cxnLst>
              <a:cxn ang="0">
                <a:pos x="0" y="672"/>
              </a:cxn>
              <a:cxn ang="0">
                <a:pos x="624" y="432"/>
              </a:cxn>
              <a:cxn ang="0">
                <a:pos x="624" y="0"/>
              </a:cxn>
              <a:cxn ang="0">
                <a:pos x="0" y="96"/>
              </a:cxn>
              <a:cxn ang="0">
                <a:pos x="0" y="672"/>
              </a:cxn>
            </a:cxnLst>
            <a:rect l="0" t="0" r="r" b="b"/>
            <a:pathLst>
              <a:path w="624" h="672">
                <a:moveTo>
                  <a:pt x="0" y="672"/>
                </a:moveTo>
                <a:lnTo>
                  <a:pt x="624" y="432"/>
                </a:lnTo>
                <a:lnTo>
                  <a:pt x="624" y="0"/>
                </a:lnTo>
                <a:lnTo>
                  <a:pt x="0" y="96"/>
                </a:lnTo>
                <a:lnTo>
                  <a:pt x="0" y="672"/>
                </a:lnTo>
                <a:close/>
              </a:path>
            </a:pathLst>
          </a:cu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4" name="Freeform 94"/>
          <p:cNvSpPr>
            <a:spLocks/>
          </p:cNvSpPr>
          <p:nvPr>
            <p:custDataLst>
              <p:tags r:id="rId24"/>
            </p:custDataLst>
          </p:nvPr>
        </p:nvSpPr>
        <p:spPr bwMode="auto">
          <a:xfrm>
            <a:off x="2895600" y="3200400"/>
            <a:ext cx="762000" cy="1143000"/>
          </a:xfrm>
          <a:custGeom>
            <a:avLst/>
            <a:gdLst/>
            <a:ahLst/>
            <a:cxnLst>
              <a:cxn ang="0">
                <a:pos x="480" y="720"/>
              </a:cxn>
              <a:cxn ang="0">
                <a:pos x="0" y="432"/>
              </a:cxn>
              <a:cxn ang="0">
                <a:pos x="0" y="0"/>
              </a:cxn>
              <a:cxn ang="0">
                <a:pos x="480" y="144"/>
              </a:cxn>
              <a:cxn ang="0">
                <a:pos x="480" y="720"/>
              </a:cxn>
            </a:cxnLst>
            <a:rect l="0" t="0" r="r" b="b"/>
            <a:pathLst>
              <a:path w="480" h="720">
                <a:moveTo>
                  <a:pt x="480" y="720"/>
                </a:moveTo>
                <a:lnTo>
                  <a:pt x="0" y="432"/>
                </a:lnTo>
                <a:lnTo>
                  <a:pt x="0" y="0"/>
                </a:lnTo>
                <a:lnTo>
                  <a:pt x="480" y="144"/>
                </a:lnTo>
                <a:lnTo>
                  <a:pt x="480" y="72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5" name="Freeform 95"/>
          <p:cNvSpPr>
            <a:spLocks/>
          </p:cNvSpPr>
          <p:nvPr>
            <p:custDataLst>
              <p:tags r:id="rId25"/>
            </p:custDataLst>
          </p:nvPr>
        </p:nvSpPr>
        <p:spPr bwMode="auto">
          <a:xfrm>
            <a:off x="2895600" y="3124200"/>
            <a:ext cx="1752600" cy="304800"/>
          </a:xfrm>
          <a:custGeom>
            <a:avLst/>
            <a:gdLst/>
            <a:ahLst/>
            <a:cxnLst>
              <a:cxn ang="0">
                <a:pos x="480" y="192"/>
              </a:cxn>
              <a:cxn ang="0">
                <a:pos x="0" y="48"/>
              </a:cxn>
              <a:cxn ang="0">
                <a:pos x="528" y="0"/>
              </a:cxn>
              <a:cxn ang="0">
                <a:pos x="1104" y="96"/>
              </a:cxn>
              <a:cxn ang="0">
                <a:pos x="480" y="192"/>
              </a:cxn>
            </a:cxnLst>
            <a:rect l="0" t="0" r="r" b="b"/>
            <a:pathLst>
              <a:path w="1104" h="192">
                <a:moveTo>
                  <a:pt x="480" y="192"/>
                </a:moveTo>
                <a:lnTo>
                  <a:pt x="0" y="48"/>
                </a:lnTo>
                <a:lnTo>
                  <a:pt x="528" y="0"/>
                </a:lnTo>
                <a:lnTo>
                  <a:pt x="1104" y="96"/>
                </a:lnTo>
                <a:lnTo>
                  <a:pt x="480" y="192"/>
                </a:lnTo>
                <a:close/>
              </a:path>
            </a:pathLst>
          </a:cu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63555" name="Picture 35" descr="Picture1"/>
          <p:cNvPicPr>
            <a:picLocks noChangeAspect="1" noChangeArrowheads="1"/>
          </p:cNvPicPr>
          <p:nvPr>
            <p:custDataLst>
              <p:tags r:id="rId26"/>
            </p:custDataLst>
          </p:nvPr>
        </p:nvPicPr>
        <p:blipFill>
          <a:blip r:embed="rId79" cstate="print"/>
          <a:srcRect/>
          <a:stretch>
            <a:fillRect/>
          </a:stretch>
        </p:blipFill>
        <p:spPr bwMode="auto">
          <a:xfrm>
            <a:off x="3638550" y="1600200"/>
            <a:ext cx="5524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3592" name="Oval 72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810000" y="1600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100"/>
          <p:cNvGrpSpPr>
            <a:grpSpLocks/>
          </p:cNvGrpSpPr>
          <p:nvPr>
            <p:custDataLst>
              <p:tags r:id="rId28"/>
            </p:custDataLst>
          </p:nvPr>
        </p:nvGrpSpPr>
        <p:grpSpPr bwMode="auto">
          <a:xfrm>
            <a:off x="3657600" y="2743200"/>
            <a:ext cx="990600" cy="1600200"/>
            <a:chOff x="2304" y="1728"/>
            <a:chExt cx="624" cy="1008"/>
          </a:xfrm>
        </p:grpSpPr>
        <p:sp>
          <p:nvSpPr>
            <p:cNvPr id="363565" name="Line 45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H="1">
              <a:off x="2724" y="1728"/>
              <a:ext cx="204" cy="306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98" name="Line 78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H="1">
              <a:off x="2304" y="2016"/>
              <a:ext cx="432" cy="72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106"/>
          <p:cNvGrpSpPr>
            <a:grpSpLocks/>
          </p:cNvGrpSpPr>
          <p:nvPr>
            <p:custDataLst>
              <p:tags r:id="rId29"/>
            </p:custDataLst>
          </p:nvPr>
        </p:nvGrpSpPr>
        <p:grpSpPr bwMode="auto">
          <a:xfrm>
            <a:off x="3657600" y="2224088"/>
            <a:ext cx="1371600" cy="1204912"/>
            <a:chOff x="2304" y="1401"/>
            <a:chExt cx="864" cy="759"/>
          </a:xfrm>
        </p:grpSpPr>
        <p:grpSp>
          <p:nvGrpSpPr>
            <p:cNvPr id="6" name="Group 58"/>
            <p:cNvGrpSpPr>
              <a:grpSpLocks/>
            </p:cNvGrpSpPr>
            <p:nvPr/>
          </p:nvGrpSpPr>
          <p:grpSpPr bwMode="auto">
            <a:xfrm flipH="1">
              <a:off x="2304" y="1680"/>
              <a:ext cx="624" cy="480"/>
              <a:chOff x="693" y="1667"/>
              <a:chExt cx="3099" cy="1309"/>
            </a:xfrm>
          </p:grpSpPr>
          <p:sp>
            <p:nvSpPr>
              <p:cNvPr id="363579" name="Line 59"/>
              <p:cNvSpPr>
                <a:spLocks noChangeShapeType="1"/>
              </p:cNvSpPr>
              <p:nvPr>
                <p:custDataLst>
                  <p:tags r:id="rId46"/>
                </p:custDataLst>
              </p:nvPr>
            </p:nvSpPr>
            <p:spPr bwMode="auto">
              <a:xfrm flipH="1" flipV="1">
                <a:off x="720" y="1728"/>
                <a:ext cx="3072" cy="1248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80" name="Oval 60"/>
              <p:cNvSpPr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693" y="166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7" name="Group 105"/>
            <p:cNvGrpSpPr>
              <a:grpSpLocks/>
            </p:cNvGrpSpPr>
            <p:nvPr/>
          </p:nvGrpSpPr>
          <p:grpSpPr bwMode="auto">
            <a:xfrm>
              <a:off x="2880" y="1401"/>
              <a:ext cx="288" cy="348"/>
              <a:chOff x="2880" y="1401"/>
              <a:chExt cx="288" cy="348"/>
            </a:xfrm>
          </p:grpSpPr>
          <p:sp>
            <p:nvSpPr>
              <p:cNvPr id="363581" name="Text Box 61"/>
              <p:cNvSpPr txBox="1"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2928" y="1401"/>
                <a:ext cx="240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1" smtClean="0">
                    <a:solidFill>
                      <a:srgbClr val="FF0000"/>
                    </a:solidFill>
                  </a:rPr>
                  <a:t>v</a:t>
                </a:r>
                <a:endParaRPr lang="en-US" sz="2800" b="1" baseline="-25000" smtClean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63596" name="Oval 76"/>
              <p:cNvSpPr>
                <a:spLocks noChangeArrowheads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2880" y="1653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63618" name="Text Box 98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3886200" y="114300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t</a:t>
            </a:r>
            <a:r>
              <a:rPr lang="en-US" sz="2800" b="1" baseline="-25000" smtClean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63621" name="Text Box 101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3200400" y="274320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m</a:t>
            </a:r>
            <a:r>
              <a:rPr lang="en-US" sz="2800" b="1" baseline="-25000" smtClean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63627" name="Rectangle 107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381000" y="5181600"/>
            <a:ext cx="84582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</a:rPr>
              <a:t>What if the point on the ground plane </a:t>
            </a:r>
            <a:r>
              <a:rPr lang="en-US" sz="2000" b="1" dirty="0" smtClean="0">
                <a:solidFill>
                  <a:srgbClr val="000000"/>
                </a:solidFill>
              </a:rPr>
              <a:t>b</a:t>
            </a:r>
            <a:r>
              <a:rPr lang="en-US" sz="2000" b="1" baseline="-25000" dirty="0" smtClean="0">
                <a:solidFill>
                  <a:srgbClr val="000000"/>
                </a:solidFill>
              </a:rPr>
              <a:t>0 </a:t>
            </a:r>
            <a:r>
              <a:rPr lang="en-US" sz="2000" dirty="0" smtClean="0">
                <a:solidFill>
                  <a:srgbClr val="000000"/>
                </a:solidFill>
              </a:rPr>
              <a:t>is not known?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Here the guy is standing on the box, height of box is known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Use one side of the box to help find </a:t>
            </a:r>
            <a:r>
              <a:rPr lang="en-US" b="1" dirty="0" smtClean="0">
                <a:solidFill>
                  <a:srgbClr val="000000"/>
                </a:solidFill>
              </a:rPr>
              <a:t>b</a:t>
            </a:r>
            <a:r>
              <a:rPr lang="en-US" b="1" baseline="-25000" dirty="0" smtClean="0">
                <a:solidFill>
                  <a:srgbClr val="000000"/>
                </a:solidFill>
              </a:rPr>
              <a:t>0 </a:t>
            </a:r>
            <a:r>
              <a:rPr lang="en-US" dirty="0" smtClean="0">
                <a:solidFill>
                  <a:srgbClr val="000000"/>
                </a:solidFill>
              </a:rPr>
              <a:t>as shown above</a:t>
            </a:r>
          </a:p>
        </p:txBody>
      </p:sp>
      <p:grpSp>
        <p:nvGrpSpPr>
          <p:cNvPr id="8" name="Group 110"/>
          <p:cNvGrpSpPr>
            <a:grpSpLocks/>
          </p:cNvGrpSpPr>
          <p:nvPr>
            <p:custDataLst>
              <p:tags r:id="rId33"/>
            </p:custDataLst>
          </p:nvPr>
        </p:nvGrpSpPr>
        <p:grpSpPr bwMode="auto">
          <a:xfrm>
            <a:off x="3810000" y="1752600"/>
            <a:ext cx="838200" cy="2500313"/>
            <a:chOff x="2400" y="1104"/>
            <a:chExt cx="528" cy="1575"/>
          </a:xfrm>
        </p:grpSpPr>
        <p:grpSp>
          <p:nvGrpSpPr>
            <p:cNvPr id="9" name="Group 102"/>
            <p:cNvGrpSpPr>
              <a:grpSpLocks/>
            </p:cNvGrpSpPr>
            <p:nvPr/>
          </p:nvGrpSpPr>
          <p:grpSpPr bwMode="auto">
            <a:xfrm>
              <a:off x="2448" y="1104"/>
              <a:ext cx="0" cy="1392"/>
              <a:chOff x="2448" y="1104"/>
              <a:chExt cx="0" cy="1392"/>
            </a:xfrm>
          </p:grpSpPr>
          <p:sp>
            <p:nvSpPr>
              <p:cNvPr id="363597" name="Line 77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 flipH="1">
                <a:off x="2448" y="1104"/>
                <a:ext cx="0" cy="960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99" name="Line 79"/>
              <p:cNvSpPr>
                <a:spLocks noChangeShapeType="1"/>
              </p:cNvSpPr>
              <p:nvPr>
                <p:custDataLst>
                  <p:tags r:id="rId43"/>
                </p:custDataLst>
              </p:nvPr>
            </p:nvSpPr>
            <p:spPr bwMode="auto">
              <a:xfrm flipH="1">
                <a:off x="2448" y="2064"/>
                <a:ext cx="0" cy="432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0" name="Group 103"/>
            <p:cNvGrpSpPr>
              <a:grpSpLocks/>
            </p:cNvGrpSpPr>
            <p:nvPr/>
          </p:nvGrpSpPr>
          <p:grpSpPr bwMode="auto">
            <a:xfrm>
              <a:off x="2400" y="2352"/>
              <a:ext cx="528" cy="327"/>
              <a:chOff x="2400" y="2352"/>
              <a:chExt cx="528" cy="327"/>
            </a:xfrm>
          </p:grpSpPr>
          <p:sp>
            <p:nvSpPr>
              <p:cNvPr id="363619" name="Oval 99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2400" y="2448"/>
                <a:ext cx="96" cy="96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75" name="Text Box 55"/>
              <p:cNvSpPr txBox="1"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2496" y="2352"/>
                <a:ext cx="432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1" smtClean="0">
                    <a:solidFill>
                      <a:srgbClr val="FF0000"/>
                    </a:solidFill>
                  </a:rPr>
                  <a:t>b</a:t>
                </a:r>
                <a:r>
                  <a:rPr lang="en-US" sz="2800" b="1" baseline="-25000" smtClean="0">
                    <a:solidFill>
                      <a:srgbClr val="FF0000"/>
                    </a:solidFill>
                  </a:rPr>
                  <a:t>0</a:t>
                </a:r>
              </a:p>
            </p:txBody>
          </p:sp>
        </p:grpSp>
      </p:grpSp>
      <p:grpSp>
        <p:nvGrpSpPr>
          <p:cNvPr id="11" name="Group 112"/>
          <p:cNvGrpSpPr>
            <a:grpSpLocks/>
          </p:cNvGrpSpPr>
          <p:nvPr>
            <p:custDataLst>
              <p:tags r:id="rId34"/>
            </p:custDataLst>
          </p:nvPr>
        </p:nvGrpSpPr>
        <p:grpSpPr bwMode="auto">
          <a:xfrm>
            <a:off x="3124200" y="3214688"/>
            <a:ext cx="762000" cy="1357312"/>
            <a:chOff x="1968" y="2025"/>
            <a:chExt cx="480" cy="855"/>
          </a:xfrm>
        </p:grpSpPr>
        <p:grpSp>
          <p:nvGrpSpPr>
            <p:cNvPr id="12" name="Group 104"/>
            <p:cNvGrpSpPr>
              <a:grpSpLocks/>
            </p:cNvGrpSpPr>
            <p:nvPr/>
          </p:nvGrpSpPr>
          <p:grpSpPr bwMode="auto">
            <a:xfrm>
              <a:off x="2256" y="2112"/>
              <a:ext cx="96" cy="672"/>
              <a:chOff x="2256" y="2112"/>
              <a:chExt cx="96" cy="672"/>
            </a:xfrm>
          </p:grpSpPr>
          <p:sp>
            <p:nvSpPr>
              <p:cNvPr id="363594" name="Oval 74"/>
              <p:cNvSpPr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2256" y="2112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95" name="Oval 75"/>
              <p:cNvSpPr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2256" y="2688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63628" name="Text Box 108"/>
            <p:cNvSpPr txBox="1"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2016" y="2025"/>
              <a:ext cx="43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smtClean="0">
                  <a:solidFill>
                    <a:srgbClr val="FF0000"/>
                  </a:solidFill>
                </a:rPr>
                <a:t>t</a:t>
              </a:r>
              <a:r>
                <a:rPr lang="en-US" sz="2800" b="1" baseline="-25000" smtClean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363629" name="Text Box 109"/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1968" y="2553"/>
              <a:ext cx="43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smtClean="0">
                  <a:solidFill>
                    <a:srgbClr val="FF0000"/>
                  </a:solidFill>
                </a:rPr>
                <a:t>b</a:t>
              </a:r>
              <a:r>
                <a:rPr lang="en-US" sz="2800" b="1" baseline="-25000" smtClean="0">
                  <a:solidFill>
                    <a:srgbClr val="FF0000"/>
                  </a:solidFill>
                </a:rPr>
                <a:t>1</a:t>
              </a:r>
            </a:p>
          </p:txBody>
        </p:sp>
      </p:grpSp>
      <p:sp>
        <p:nvSpPr>
          <p:cNvPr id="363574" name="Oval 54"/>
          <p:cNvSpPr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3810000" y="32004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4" name="Slide Number Placeholder 8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311E-A328-4A13-9831-3472503FA828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Review</a:t>
            </a:r>
            <a:endParaRPr lang="en-US" dirty="0"/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 cstate="print"/>
          <a:srcRect t="28223"/>
          <a:stretch>
            <a:fillRect/>
          </a:stretch>
        </p:blipFill>
        <p:spPr bwMode="auto">
          <a:xfrm>
            <a:off x="685800" y="1143000"/>
            <a:ext cx="788511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19200" y="1447800"/>
            <a:ext cx="2595563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How tall is this woman?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953000" y="4724400"/>
            <a:ext cx="228758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Which ball is closer?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19200" y="2057400"/>
            <a:ext cx="272415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How high is the camera?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219200" y="2667000"/>
            <a:ext cx="25146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What is the camera rotation?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219200" y="3429000"/>
            <a:ext cx="28194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What is the focal length of the camera?</a:t>
            </a:r>
          </a:p>
        </p:txBody>
      </p:sp>
    </p:spTree>
    <p:extLst>
      <p:ext uri="{BB962C8B-B14F-4D97-AF65-F5344CB8AC3E}">
        <p14:creationId xmlns:p14="http://schemas.microsoft.com/office/powerpoint/2010/main" val="1676951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about focus, aperture, DOF, FOV, etc?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Adding a lens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648200"/>
            <a:ext cx="7772400" cy="19812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A lens focuses light onto the film</a:t>
            </a:r>
          </a:p>
          <a:p>
            <a:pPr lvl="1"/>
            <a:r>
              <a:rPr lang="en-US" dirty="0" smtClean="0"/>
              <a:t>There is a specific distance at which objects are “in focus”</a:t>
            </a:r>
          </a:p>
          <a:p>
            <a:pPr lvl="2"/>
            <a:r>
              <a:rPr lang="en-US" dirty="0" smtClean="0"/>
              <a:t>other points project to a “circle of confusion” in the image</a:t>
            </a:r>
          </a:p>
          <a:p>
            <a:pPr lvl="1"/>
            <a:r>
              <a:rPr lang="en-US" dirty="0" smtClean="0"/>
              <a:t>Changing the shape of the lens changes this distance</a:t>
            </a:r>
          </a:p>
        </p:txBody>
      </p:sp>
      <p:pic>
        <p:nvPicPr>
          <p:cNvPr id="11268" name="Picture 4" descr="image-lens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1754188" y="1752600"/>
            <a:ext cx="5484812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98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2316163" y="2303463"/>
            <a:ext cx="4702175" cy="1643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0" name="Oval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271713" y="22717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1" name="Oval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589213" y="2879725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316163" y="2303463"/>
            <a:ext cx="4702175" cy="1643062"/>
            <a:chOff x="1459" y="1451"/>
            <a:chExt cx="2962" cy="1035"/>
          </a:xfrm>
        </p:grpSpPr>
        <p:sp>
          <p:nvSpPr>
            <p:cNvPr id="11293" name="Line 9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1459" y="1451"/>
              <a:ext cx="1465" cy="7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94" name="Line 10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2924" y="1528"/>
              <a:ext cx="1497" cy="95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2316163" y="2303463"/>
            <a:ext cx="4702175" cy="1643062"/>
            <a:chOff x="1459" y="1451"/>
            <a:chExt cx="2962" cy="1035"/>
          </a:xfrm>
        </p:grpSpPr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1291" name="Line 13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1459" y="1451"/>
                <a:ext cx="1465" cy="2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2" name="Line 14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2924" y="1686"/>
                <a:ext cx="1497" cy="8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1289" name="Line 16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459" y="1451"/>
                <a:ext cx="1465" cy="3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0" name="Line 17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2924" y="1814"/>
                <a:ext cx="1497" cy="67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31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620963" y="2676525"/>
            <a:ext cx="4419600" cy="752475"/>
            <a:chOff x="1651" y="1686"/>
            <a:chExt cx="2784" cy="474"/>
          </a:xfrm>
        </p:grpSpPr>
        <p:sp>
          <p:nvSpPr>
            <p:cNvPr id="11279" name="Line 19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651" y="1835"/>
              <a:ext cx="2784" cy="28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30"/>
            <p:cNvGrpSpPr>
              <a:grpSpLocks/>
            </p:cNvGrpSpPr>
            <p:nvPr/>
          </p:nvGrpSpPr>
          <p:grpSpPr bwMode="auto">
            <a:xfrm>
              <a:off x="1651" y="1686"/>
              <a:ext cx="2778" cy="474"/>
              <a:chOff x="1651" y="1686"/>
              <a:chExt cx="2778" cy="474"/>
            </a:xfrm>
          </p:grpSpPr>
          <p:sp>
            <p:nvSpPr>
              <p:cNvPr id="11281" name="Line 21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1651" y="1835"/>
                <a:ext cx="1273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2" name="Line 22"/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2924" y="2123"/>
                <a:ext cx="1505" cy="37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3" name="Line 24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651" y="1835"/>
                <a:ext cx="1273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4" name="Line 25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2924" y="1835"/>
                <a:ext cx="1497" cy="265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5" name="Line 27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 flipV="1">
                <a:off x="1651" y="1686"/>
                <a:ext cx="1273" cy="149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6" name="Line 28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2924" y="1686"/>
                <a:ext cx="1497" cy="392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275" name="Oval 29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608513" y="306705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34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7086600" y="3321050"/>
            <a:ext cx="1638300" cy="641350"/>
            <a:chOff x="4464" y="2092"/>
            <a:chExt cx="1032" cy="404"/>
          </a:xfrm>
        </p:grpSpPr>
        <p:sp>
          <p:nvSpPr>
            <p:cNvPr id="11277" name="Text Box 32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4716" y="2092"/>
              <a:ext cx="78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latin typeface="Arial" charset="0"/>
                </a:rPr>
                <a:t>“circle of </a:t>
              </a:r>
            </a:p>
            <a:p>
              <a:pPr algn="ctr"/>
              <a:r>
                <a:rPr lang="en-US" sz="1800">
                  <a:latin typeface="Arial" charset="0"/>
                </a:rPr>
                <a:t>confusion”</a:t>
              </a:r>
            </a:p>
          </p:txBody>
        </p:sp>
        <p:sp>
          <p:nvSpPr>
            <p:cNvPr id="11278" name="Line 33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4464" y="2160"/>
              <a:ext cx="3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Focal length, aperture, depth of field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4343400"/>
            <a:ext cx="8153400" cy="2133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smtClean="0"/>
              <a:t>A lens focuses parallel rays onto a single focal point</a:t>
            </a:r>
          </a:p>
          <a:p>
            <a:pPr lvl="1" eaLnBrk="1" hangingPunct="1"/>
            <a:r>
              <a:rPr lang="en-US" sz="2400" smtClean="0"/>
              <a:t>focal point at a distance </a:t>
            </a:r>
            <a:r>
              <a:rPr lang="en-US" sz="2400" i="1" smtClean="0"/>
              <a:t>f</a:t>
            </a:r>
            <a:r>
              <a:rPr lang="en-US" sz="2400" smtClean="0"/>
              <a:t> beyond the plane of the lens</a:t>
            </a:r>
          </a:p>
          <a:p>
            <a:pPr lvl="1" eaLnBrk="1" hangingPunct="1"/>
            <a:r>
              <a:rPr lang="en-US" sz="2400" smtClean="0"/>
              <a:t>Aperture of diameter D restricts the range of rays</a:t>
            </a:r>
          </a:p>
        </p:txBody>
      </p:sp>
      <p:pic>
        <p:nvPicPr>
          <p:cNvPr id="57348" name="Picture 5" descr="lens_term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3050" y="914400"/>
            <a:ext cx="53911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Text Box 7"/>
          <p:cNvSpPr txBox="1">
            <a:spLocks noChangeArrowheads="1"/>
          </p:cNvSpPr>
          <p:nvPr/>
        </p:nvSpPr>
        <p:spPr bwMode="auto">
          <a:xfrm>
            <a:off x="6534150" y="2486025"/>
            <a:ext cx="1466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focal point</a:t>
            </a:r>
          </a:p>
        </p:txBody>
      </p:sp>
      <p:sp>
        <p:nvSpPr>
          <p:cNvPr id="57350" name="Line 8"/>
          <p:cNvSpPr>
            <a:spLocks noChangeShapeType="1"/>
          </p:cNvSpPr>
          <p:nvPr/>
        </p:nvSpPr>
        <p:spPr bwMode="auto">
          <a:xfrm flipH="1" flipV="1">
            <a:off x="6096000" y="2286000"/>
            <a:ext cx="43815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7351" name="Text Box 9"/>
          <p:cNvSpPr txBox="1">
            <a:spLocks noChangeArrowheads="1"/>
          </p:cNvSpPr>
          <p:nvPr/>
        </p:nvSpPr>
        <p:spPr bwMode="auto">
          <a:xfrm>
            <a:off x="5867400" y="1812925"/>
            <a:ext cx="33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F</a:t>
            </a:r>
          </a:p>
        </p:txBody>
      </p:sp>
      <p:sp>
        <p:nvSpPr>
          <p:cNvPr id="57352" name="Text Box 10"/>
          <p:cNvSpPr txBox="1">
            <a:spLocks noChangeArrowheads="1"/>
          </p:cNvSpPr>
          <p:nvPr/>
        </p:nvSpPr>
        <p:spPr bwMode="auto">
          <a:xfrm>
            <a:off x="1517650" y="2803525"/>
            <a:ext cx="2819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/>
              <a:t>optical center</a:t>
            </a:r>
          </a:p>
          <a:p>
            <a:pPr algn="ctr"/>
            <a:r>
              <a:rPr lang="en-US" sz="2000" b="1"/>
              <a:t>(Center Of Projection)</a:t>
            </a:r>
          </a:p>
        </p:txBody>
      </p:sp>
      <p:sp>
        <p:nvSpPr>
          <p:cNvPr id="57353" name="Line 11"/>
          <p:cNvSpPr>
            <a:spLocks noChangeShapeType="1"/>
          </p:cNvSpPr>
          <p:nvPr/>
        </p:nvSpPr>
        <p:spPr bwMode="auto">
          <a:xfrm flipV="1">
            <a:off x="3581400" y="2209800"/>
            <a:ext cx="838200" cy="673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7354" name="TextBox 9"/>
          <p:cNvSpPr txBox="1">
            <a:spLocks noChangeArrowheads="1"/>
          </p:cNvSpPr>
          <p:nvPr/>
        </p:nvSpPr>
        <p:spPr bwMode="auto">
          <a:xfrm>
            <a:off x="0" y="6550025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Class: Projection Matrix</a:t>
            </a:r>
            <a:endParaRPr lang="en-US" dirty="0"/>
          </a:p>
        </p:txBody>
      </p:sp>
      <p:graphicFrame>
        <p:nvGraphicFramePr>
          <p:cNvPr id="674818" name="Object 7"/>
          <p:cNvGraphicFramePr>
            <a:graphicFrameLocks noChangeAspect="1"/>
          </p:cNvGraphicFramePr>
          <p:nvPr/>
        </p:nvGraphicFramePr>
        <p:xfrm>
          <a:off x="3365500" y="4119562"/>
          <a:ext cx="5734050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4860" name="Equation" r:id="rId4" imgW="2692080" imgH="927000" progId="Equation.3">
                  <p:embed/>
                </p:oleObj>
              </mc:Choice>
              <mc:Fallback>
                <p:oleObj name="Equation" r:id="rId4" imgW="2692080" imgH="9270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5500" y="4119562"/>
                        <a:ext cx="5734050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28378" y="4800600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4861" name="Equation" r:id="rId6" imgW="939600" imgH="215640" progId="Equation.3">
                  <p:embed/>
                </p:oleObj>
              </mc:Choice>
              <mc:Fallback>
                <p:oleObj name="Equation" r:id="rId6" imgW="939600" imgH="215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378" y="4800600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ight Arrow 5"/>
          <p:cNvSpPr/>
          <p:nvPr/>
        </p:nvSpPr>
        <p:spPr>
          <a:xfrm>
            <a:off x="3048000" y="5033962"/>
            <a:ext cx="304800" cy="2238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8200" y="1301750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 flipV="1">
            <a:off x="7543800" y="1225550"/>
            <a:ext cx="15240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 flipH="1">
            <a:off x="6934200" y="2444750"/>
            <a:ext cx="6096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>
            <a:off x="7543800" y="2444750"/>
            <a:ext cx="762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7543800" y="2673350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7467600" y="2505075"/>
            <a:ext cx="5286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O</a:t>
            </a:r>
            <a:r>
              <a:rPr lang="en-US" sz="2000" baseline="-25000"/>
              <a:t>w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6781800" y="297815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i</a:t>
            </a:r>
            <a:r>
              <a:rPr lang="en-US" sz="2000" baseline="-25000"/>
              <a:t>w</a:t>
            </a: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7848600" y="2063750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k</a:t>
            </a:r>
            <a:r>
              <a:rPr lang="en-US" sz="2000" baseline="-25000"/>
              <a:t>w</a:t>
            </a: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7620000" y="114935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j</a:t>
            </a:r>
            <a:r>
              <a:rPr lang="en-US" sz="2000" baseline="-25000"/>
              <a:t>w</a:t>
            </a:r>
          </a:p>
        </p:txBody>
      </p:sp>
      <p:cxnSp>
        <p:nvCxnSpPr>
          <p:cNvPr id="16" name="Straight Arrow Connector 15"/>
          <p:cNvCxnSpPr>
            <a:endCxn id="8" idx="0"/>
          </p:cNvCxnSpPr>
          <p:nvPr/>
        </p:nvCxnSpPr>
        <p:spPr>
          <a:xfrm flipV="1">
            <a:off x="3810000" y="2441575"/>
            <a:ext cx="3733800" cy="2317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7"/>
          <p:cNvSpPr txBox="1">
            <a:spLocks noChangeArrowheads="1"/>
          </p:cNvSpPr>
          <p:nvPr/>
        </p:nvSpPr>
        <p:spPr bwMode="auto">
          <a:xfrm>
            <a:off x="6172200" y="1987550"/>
            <a:ext cx="320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t</a:t>
            </a:r>
          </a:p>
        </p:txBody>
      </p:sp>
      <p:sp>
        <p:nvSpPr>
          <p:cNvPr id="18" name="Curved Left Arrow 17"/>
          <p:cNvSpPr/>
          <p:nvPr/>
        </p:nvSpPr>
        <p:spPr>
          <a:xfrm rot="19926854">
            <a:off x="8272463" y="765175"/>
            <a:ext cx="739775" cy="17240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22"/>
          <p:cNvSpPr txBox="1">
            <a:spLocks noChangeArrowheads="1"/>
          </p:cNvSpPr>
          <p:nvPr/>
        </p:nvSpPr>
        <p:spPr bwMode="auto">
          <a:xfrm>
            <a:off x="8001000" y="234950"/>
            <a:ext cx="4810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R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The eye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648200"/>
            <a:ext cx="7772400" cy="1524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human eye is a camera</a:t>
            </a:r>
          </a:p>
          <a:p>
            <a:pPr lvl="1"/>
            <a:r>
              <a:rPr lang="en-US" sz="2200" b="1" dirty="0" smtClean="0"/>
              <a:t>Iris</a:t>
            </a:r>
            <a:r>
              <a:rPr lang="en-US" sz="2200" dirty="0" smtClean="0"/>
              <a:t> - colored annulus with radial muscles</a:t>
            </a:r>
          </a:p>
          <a:p>
            <a:pPr lvl="1"/>
            <a:r>
              <a:rPr lang="en-US" sz="2200" b="1" dirty="0" smtClean="0"/>
              <a:t>Pupil</a:t>
            </a:r>
            <a:r>
              <a:rPr lang="en-US" sz="2200" dirty="0" smtClean="0"/>
              <a:t> (aperture) - the hole whose size is controlled by the iris</a:t>
            </a:r>
          </a:p>
          <a:p>
            <a:pPr lvl="1"/>
            <a:r>
              <a:rPr lang="en-US" sz="2200" b="1" dirty="0" smtClean="0"/>
              <a:t>Retina </a:t>
            </a:r>
            <a:r>
              <a:rPr lang="en-US" sz="2200" dirty="0" smtClean="0"/>
              <a:t>(film): photoreceptor cells (rods and cones)</a:t>
            </a:r>
          </a:p>
        </p:txBody>
      </p:sp>
      <p:pic>
        <p:nvPicPr>
          <p:cNvPr id="15364" name="Picture 4" descr="humaney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6588" y="1066800"/>
            <a:ext cx="5484812" cy="327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0" y="6550025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Depth of field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953000"/>
            <a:ext cx="7772400" cy="1219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/>
              <a:t>	Changing the aperture size or focal length affects depth of field</a:t>
            </a:r>
          </a:p>
        </p:txBody>
      </p:sp>
      <p:pic>
        <p:nvPicPr>
          <p:cNvPr id="58372" name="Picture 4" descr="depth_of_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5250" y="1447800"/>
            <a:ext cx="465455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3" name="Line 5"/>
          <p:cNvSpPr>
            <a:spLocks noChangeShapeType="1"/>
          </p:cNvSpPr>
          <p:nvPr/>
        </p:nvSpPr>
        <p:spPr bwMode="auto">
          <a:xfrm>
            <a:off x="5499100" y="1524000"/>
            <a:ext cx="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374" name="Line 8"/>
          <p:cNvSpPr>
            <a:spLocks noChangeShapeType="1"/>
          </p:cNvSpPr>
          <p:nvPr/>
        </p:nvSpPr>
        <p:spPr bwMode="auto">
          <a:xfrm>
            <a:off x="5499100" y="3200400"/>
            <a:ext cx="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8375" name="Picture 10" descr="At f/32, the background is distracting.">
            <a:hlinkClick r:id="rId3" tooltip="At f/32, the background is distracting.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3124200"/>
            <a:ext cx="21907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6" name="Picture 12" descr="At f/5.6, the flowers are isolated from the background.">
            <a:hlinkClick r:id="rId5" tooltip="At f/5.6, the flowers are isolated from the background.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0800" y="1219200"/>
            <a:ext cx="21907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7" name="Rectangle 10"/>
          <p:cNvSpPr>
            <a:spLocks noChangeArrowheads="1"/>
          </p:cNvSpPr>
          <p:nvPr/>
        </p:nvSpPr>
        <p:spPr bwMode="auto">
          <a:xfrm>
            <a:off x="6781800" y="25908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1"/>
              <a:t>f / </a:t>
            </a:r>
            <a:r>
              <a:rPr lang="en-US" sz="2000"/>
              <a:t>5.6</a:t>
            </a:r>
          </a:p>
        </p:txBody>
      </p:sp>
      <p:sp>
        <p:nvSpPr>
          <p:cNvPr id="58378" name="Rectangle 11"/>
          <p:cNvSpPr>
            <a:spLocks noChangeArrowheads="1"/>
          </p:cNvSpPr>
          <p:nvPr/>
        </p:nvSpPr>
        <p:spPr bwMode="auto">
          <a:xfrm>
            <a:off x="6781800" y="44958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1"/>
              <a:t>f / </a:t>
            </a:r>
            <a:r>
              <a:rPr lang="en-US" sz="2000"/>
              <a:t>32</a:t>
            </a:r>
          </a:p>
        </p:txBody>
      </p:sp>
      <p:sp>
        <p:nvSpPr>
          <p:cNvPr id="58379" name="Rectangle 12"/>
          <p:cNvSpPr>
            <a:spLocks noChangeArrowheads="1"/>
          </p:cNvSpPr>
          <p:nvPr/>
        </p:nvSpPr>
        <p:spPr bwMode="auto">
          <a:xfrm>
            <a:off x="2590800" y="6488113"/>
            <a:ext cx="6553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Calibri" pitchFamily="34" charset="0"/>
              </a:rPr>
              <a:t>Flower images from Wikipedia   </a:t>
            </a:r>
            <a:r>
              <a:rPr lang="en-US" sz="1200">
                <a:latin typeface="Calibri" pitchFamily="34" charset="0"/>
                <a:hlinkClick r:id="rId7"/>
              </a:rPr>
              <a:t>http://en.wikipedia.org/wiki/Depth_of_field</a:t>
            </a:r>
            <a:r>
              <a:rPr lang="en-US" sz="1200">
                <a:latin typeface="Calibri" pitchFamily="34" charset="0"/>
              </a:rPr>
              <a:t> </a:t>
            </a:r>
          </a:p>
        </p:txBody>
      </p:sp>
      <p:sp>
        <p:nvSpPr>
          <p:cNvPr id="58380" name="TextBox 11"/>
          <p:cNvSpPr txBox="1">
            <a:spLocks noChangeArrowheads="1"/>
          </p:cNvSpPr>
          <p:nvPr/>
        </p:nvSpPr>
        <p:spPr bwMode="auto">
          <a:xfrm>
            <a:off x="7651750" y="0"/>
            <a:ext cx="1492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Varying the aperture </a:t>
            </a:r>
          </a:p>
        </p:txBody>
      </p:sp>
      <p:pic>
        <p:nvPicPr>
          <p:cNvPr id="5939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914400"/>
            <a:ext cx="3519488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914400"/>
            <a:ext cx="3519487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7" name="Text Box 7"/>
          <p:cNvSpPr txBox="1">
            <a:spLocks noChangeArrowheads="1"/>
          </p:cNvSpPr>
          <p:nvPr/>
        </p:nvSpPr>
        <p:spPr bwMode="auto">
          <a:xfrm>
            <a:off x="932546" y="6172200"/>
            <a:ext cx="343715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US" sz="2000" dirty="0"/>
          </a:p>
          <a:p>
            <a:pPr algn="ctr"/>
            <a:r>
              <a:rPr lang="en-US" sz="2000" dirty="0"/>
              <a:t>Large </a:t>
            </a:r>
            <a:r>
              <a:rPr lang="en-US" sz="2000" dirty="0" smtClean="0"/>
              <a:t>aperture  </a:t>
            </a:r>
            <a:r>
              <a:rPr lang="en-US" sz="2000" dirty="0"/>
              <a:t>= small DOF</a:t>
            </a:r>
          </a:p>
        </p:txBody>
      </p:sp>
      <p:sp>
        <p:nvSpPr>
          <p:cNvPr id="59398" name="Text Box 8"/>
          <p:cNvSpPr txBox="1">
            <a:spLocks noChangeArrowheads="1"/>
          </p:cNvSpPr>
          <p:nvPr/>
        </p:nvSpPr>
        <p:spPr bwMode="auto">
          <a:xfrm>
            <a:off x="4666888" y="6172200"/>
            <a:ext cx="332494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US" sz="2000" dirty="0"/>
          </a:p>
          <a:p>
            <a:pPr algn="ctr"/>
            <a:r>
              <a:rPr lang="en-US" sz="2000" dirty="0"/>
              <a:t>Small </a:t>
            </a:r>
            <a:r>
              <a:rPr lang="en-US" sz="2000" dirty="0" smtClean="0"/>
              <a:t>aperture </a:t>
            </a:r>
            <a:r>
              <a:rPr lang="en-US" sz="2000" dirty="0"/>
              <a:t>= large DOF</a:t>
            </a:r>
          </a:p>
        </p:txBody>
      </p:sp>
      <p:sp>
        <p:nvSpPr>
          <p:cNvPr id="59399" name="TextBox 6"/>
          <p:cNvSpPr txBox="1">
            <a:spLocks noChangeArrowheads="1"/>
          </p:cNvSpPr>
          <p:nvPr/>
        </p:nvSpPr>
        <p:spPr bwMode="auto">
          <a:xfrm>
            <a:off x="7685088" y="0"/>
            <a:ext cx="14589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Slide from Efros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Shrinking the aperture</a:t>
            </a:r>
          </a:p>
        </p:txBody>
      </p:sp>
      <p:grpSp>
        <p:nvGrpSpPr>
          <p:cNvPr id="2" name="Group 3"/>
          <p:cNvGrpSpPr>
            <a:grpSpLocks noChangeAspect="1"/>
          </p:cNvGrpSpPr>
          <p:nvPr/>
        </p:nvGrpSpPr>
        <p:grpSpPr bwMode="auto">
          <a:xfrm>
            <a:off x="1463675" y="1066800"/>
            <a:ext cx="6003925" cy="5638800"/>
            <a:chOff x="922" y="806"/>
            <a:chExt cx="2551" cy="2905"/>
          </a:xfrm>
        </p:grpSpPr>
        <p:pic>
          <p:nvPicPr>
            <p:cNvPr id="60422" name="Picture 4" descr="pinhole_diff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92" y="806"/>
              <a:ext cx="2389" cy="2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423" name="Rectangle 5"/>
            <p:cNvSpPr>
              <a:spLocks noChangeAspect="1" noChangeArrowheads="1"/>
            </p:cNvSpPr>
            <p:nvPr/>
          </p:nvSpPr>
          <p:spPr bwMode="auto">
            <a:xfrm>
              <a:off x="922" y="2674"/>
              <a:ext cx="2551" cy="10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spcAft>
                  <a:spcPct val="50000"/>
                </a:spcAft>
              </a:pPr>
              <a:endParaRPr lang="ru-RU" i="1">
                <a:solidFill>
                  <a:schemeClr val="bg1"/>
                </a:solidFill>
                <a:latin typeface="Myriad Roman" pitchFamily="34" charset="0"/>
              </a:endParaRPr>
            </a:p>
          </p:txBody>
        </p:sp>
      </p:grpSp>
      <p:sp>
        <p:nvSpPr>
          <p:cNvPr id="11059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81000" y="5105400"/>
            <a:ext cx="8229600" cy="14478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dirty="0"/>
              <a:t>Why not make the aperture as small as possible?</a:t>
            </a:r>
          </a:p>
          <a:p>
            <a:pPr lvl="1" eaLnBrk="1" hangingPunct="1">
              <a:defRPr/>
            </a:pPr>
            <a:r>
              <a:rPr lang="en-US" dirty="0"/>
              <a:t>Less light gets through</a:t>
            </a:r>
          </a:p>
          <a:p>
            <a:pPr lvl="1" eaLnBrk="1" hangingPunct="1">
              <a:defRPr/>
            </a:pPr>
            <a:r>
              <a:rPr lang="en-US" dirty="0"/>
              <a:t>Diffraction </a:t>
            </a:r>
            <a:r>
              <a:rPr lang="en-US" dirty="0" smtClean="0"/>
              <a:t>effects</a:t>
            </a:r>
            <a:endParaRPr lang="en-US" dirty="0"/>
          </a:p>
        </p:txBody>
      </p:sp>
      <p:sp>
        <p:nvSpPr>
          <p:cNvPr id="60421" name="Text Box 9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8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Shrinking the aperture</a:t>
            </a:r>
          </a:p>
        </p:txBody>
      </p:sp>
      <p:pic>
        <p:nvPicPr>
          <p:cNvPr id="61443" name="Picture 3" descr="pinhole_diff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066800"/>
            <a:ext cx="5943600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9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Relation between field of view and focal length</a:t>
            </a:r>
          </a:p>
        </p:txBody>
      </p:sp>
      <p:sp>
        <p:nvSpPr>
          <p:cNvPr id="14341" name="TextBox 5"/>
          <p:cNvSpPr txBox="1">
            <a:spLocks noChangeArrowheads="1"/>
          </p:cNvSpPr>
          <p:nvPr/>
        </p:nvSpPr>
        <p:spPr bwMode="auto">
          <a:xfrm>
            <a:off x="838200" y="1219200"/>
            <a:ext cx="285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Field of view (angle width)</a:t>
            </a:r>
          </a:p>
        </p:txBody>
      </p:sp>
      <p:sp>
        <p:nvSpPr>
          <p:cNvPr id="14342" name="TextBox 6"/>
          <p:cNvSpPr txBox="1">
            <a:spLocks noChangeArrowheads="1"/>
          </p:cNvSpPr>
          <p:nvPr/>
        </p:nvSpPr>
        <p:spPr bwMode="auto">
          <a:xfrm>
            <a:off x="5867400" y="1143000"/>
            <a:ext cx="2070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Film/Sensor Width</a:t>
            </a:r>
          </a:p>
        </p:txBody>
      </p:sp>
      <p:sp>
        <p:nvSpPr>
          <p:cNvPr id="14343" name="TextBox 7"/>
          <p:cNvSpPr txBox="1">
            <a:spLocks noChangeArrowheads="1"/>
          </p:cNvSpPr>
          <p:nvPr/>
        </p:nvSpPr>
        <p:spPr bwMode="auto">
          <a:xfrm>
            <a:off x="5943600" y="2057400"/>
            <a:ext cx="1441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Focal length</a:t>
            </a:r>
          </a:p>
        </p:txBody>
      </p:sp>
      <p:graphicFrame>
        <p:nvGraphicFramePr>
          <p:cNvPr id="14338" name="Object 7"/>
          <p:cNvGraphicFramePr>
            <a:graphicFrameLocks noChangeAspect="1"/>
          </p:cNvGraphicFramePr>
          <p:nvPr/>
        </p:nvGraphicFramePr>
        <p:xfrm>
          <a:off x="2743200" y="1295400"/>
          <a:ext cx="3148013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0071" name="Equation" r:id="rId3" imgW="952200" imgH="368280" progId="Equation.3">
                  <p:embed/>
                </p:oleObj>
              </mc:Choice>
              <mc:Fallback>
                <p:oleObj name="Equation" r:id="rId3" imgW="952200" imgH="36828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295400"/>
                        <a:ext cx="3148013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2590800"/>
            <a:ext cx="63246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Dolly Zoom or “Vertigo Effect”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dirty="0">
                <a:hlinkClick r:id="rId2"/>
              </a:rPr>
              <a:t>http://www.youtube.com/watch?v=NB4bikrNzMk</a:t>
            </a:r>
            <a:endParaRPr lang="en-US" sz="2800" dirty="0"/>
          </a:p>
        </p:txBody>
      </p:sp>
      <p:pic>
        <p:nvPicPr>
          <p:cNvPr id="766978" name="Picture 2" descr="http://upload.wikimedia.org/wikipedia/commons/thumb/e/e5/Focal_length.jpg/220px-Focal_lengt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981200"/>
            <a:ext cx="2095500" cy="41814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426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http://en.wikipedia.org/wiki/Focal_length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29200" y="3429000"/>
            <a:ext cx="32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Zoom in while moving away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76800" y="2286000"/>
            <a:ext cx="2616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How is this done?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Review</a:t>
            </a:r>
            <a:endParaRPr lang="en-US" dirty="0"/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 cstate="print"/>
          <a:srcRect t="28223"/>
          <a:stretch>
            <a:fillRect/>
          </a:stretch>
        </p:blipFill>
        <p:spPr bwMode="auto">
          <a:xfrm>
            <a:off x="685800" y="1143000"/>
            <a:ext cx="788511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19200" y="1447800"/>
            <a:ext cx="2595563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How tall is this woman?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953000" y="4724400"/>
            <a:ext cx="228758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Which ball is closer?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19200" y="2057400"/>
            <a:ext cx="272415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How high is the camera?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219200" y="2667000"/>
            <a:ext cx="25146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What is the camera rotation?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219200" y="3429000"/>
            <a:ext cx="28194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What is the focal length of the camera?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Image stitching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3276600" y="4343400"/>
            <a:ext cx="2667000" cy="1524000"/>
            <a:chOff x="2064" y="2736"/>
            <a:chExt cx="1680" cy="960"/>
          </a:xfrm>
        </p:grpSpPr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8" name="Line 4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" name="Line 6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7" name="Line 15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0" name="Group 27"/>
          <p:cNvGrpSpPr>
            <a:grpSpLocks/>
          </p:cNvGrpSpPr>
          <p:nvPr/>
        </p:nvGrpSpPr>
        <p:grpSpPr bwMode="auto">
          <a:xfrm>
            <a:off x="76200" y="4343400"/>
            <a:ext cx="9067800" cy="1524000"/>
            <a:chOff x="48" y="2736"/>
            <a:chExt cx="5712" cy="960"/>
          </a:xfrm>
        </p:grpSpPr>
        <p:grpSp>
          <p:nvGrpSpPr>
            <p:cNvPr id="11" name="Group 21"/>
            <p:cNvGrpSpPr>
              <a:grpSpLocks/>
            </p:cNvGrpSpPr>
            <p:nvPr/>
          </p:nvGrpSpPr>
          <p:grpSpPr bwMode="auto">
            <a:xfrm>
              <a:off x="48" y="2736"/>
              <a:ext cx="5712" cy="960"/>
              <a:chOff x="1776" y="2928"/>
              <a:chExt cx="768" cy="624"/>
            </a:xfrm>
          </p:grpSpPr>
          <p:sp>
            <p:nvSpPr>
              <p:cNvPr id="13" name="Line 22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" name="Line 23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12" name="Line 25"/>
            <p:cNvSpPr>
              <a:spLocks noChangeShapeType="1"/>
            </p:cNvSpPr>
            <p:nvPr/>
          </p:nvSpPr>
          <p:spPr bwMode="auto">
            <a:xfrm>
              <a:off x="48" y="2742"/>
              <a:ext cx="566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5" name="Group 28"/>
          <p:cNvGrpSpPr>
            <a:grpSpLocks/>
          </p:cNvGrpSpPr>
          <p:nvPr/>
        </p:nvGrpSpPr>
        <p:grpSpPr bwMode="auto">
          <a:xfrm rot="1825181">
            <a:off x="3667125" y="4438650"/>
            <a:ext cx="2667000" cy="1524000"/>
            <a:chOff x="2064" y="2736"/>
            <a:chExt cx="1680" cy="960"/>
          </a:xfrm>
        </p:grpSpPr>
        <p:grpSp>
          <p:nvGrpSpPr>
            <p:cNvPr id="16" name="Group 29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18" name="Line 30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" name="Line 31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17" name="Line 32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0" name="Group 49"/>
          <p:cNvGrpSpPr>
            <a:grpSpLocks/>
          </p:cNvGrpSpPr>
          <p:nvPr/>
        </p:nvGrpSpPr>
        <p:grpSpPr bwMode="auto">
          <a:xfrm>
            <a:off x="4610100" y="3571875"/>
            <a:ext cx="4267200" cy="2286000"/>
            <a:chOff x="2904" y="2250"/>
            <a:chExt cx="2688" cy="1440"/>
          </a:xfrm>
        </p:grpSpPr>
        <p:sp>
          <p:nvSpPr>
            <p:cNvPr id="21" name="Line 40"/>
            <p:cNvSpPr>
              <a:spLocks noChangeShapeType="1"/>
            </p:cNvSpPr>
            <p:nvPr/>
          </p:nvSpPr>
          <p:spPr bwMode="auto">
            <a:xfrm flipH="1">
              <a:off x="2904" y="2250"/>
              <a:ext cx="2688" cy="144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Oval 38"/>
            <p:cNvSpPr>
              <a:spLocks noChangeAspect="1" noChangeArrowheads="1"/>
            </p:cNvSpPr>
            <p:nvPr/>
          </p:nvSpPr>
          <p:spPr bwMode="auto">
            <a:xfrm>
              <a:off x="4638" y="270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3" name="Text Box 42"/>
          <p:cNvSpPr txBox="1">
            <a:spLocks noChangeArrowheads="1"/>
          </p:cNvSpPr>
          <p:nvPr/>
        </p:nvSpPr>
        <p:spPr bwMode="auto">
          <a:xfrm>
            <a:off x="2895600" y="6172200"/>
            <a:ext cx="3429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kern="0">
                <a:solidFill>
                  <a:sysClr val="windowText" lastClr="000000"/>
                </a:solidFill>
              </a:rPr>
              <a:t>Camera Center</a:t>
            </a:r>
          </a:p>
        </p:txBody>
      </p:sp>
      <p:sp>
        <p:nvSpPr>
          <p:cNvPr id="24" name="Line 43"/>
          <p:cNvSpPr>
            <a:spLocks noChangeShapeType="1"/>
          </p:cNvSpPr>
          <p:nvPr/>
        </p:nvSpPr>
        <p:spPr bwMode="auto">
          <a:xfrm flipV="1">
            <a:off x="4343400" y="5943600"/>
            <a:ext cx="228600" cy="3048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25" name="Group 47"/>
          <p:cNvGrpSpPr>
            <a:grpSpLocks/>
          </p:cNvGrpSpPr>
          <p:nvPr/>
        </p:nvGrpSpPr>
        <p:grpSpPr bwMode="auto">
          <a:xfrm>
            <a:off x="4600575" y="1981200"/>
            <a:ext cx="2181225" cy="3886200"/>
            <a:chOff x="2898" y="1248"/>
            <a:chExt cx="1374" cy="2448"/>
          </a:xfrm>
        </p:grpSpPr>
        <p:sp>
          <p:nvSpPr>
            <p:cNvPr id="26" name="Line 35"/>
            <p:cNvSpPr>
              <a:spLocks noChangeShapeType="1"/>
            </p:cNvSpPr>
            <p:nvPr/>
          </p:nvSpPr>
          <p:spPr bwMode="auto">
            <a:xfrm flipV="1">
              <a:off x="2898" y="1584"/>
              <a:ext cx="1248" cy="2112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Oval 33"/>
            <p:cNvSpPr>
              <a:spLocks noChangeAspect="1" noChangeArrowheads="1"/>
            </p:cNvSpPr>
            <p:nvPr/>
          </p:nvSpPr>
          <p:spPr bwMode="auto">
            <a:xfrm>
              <a:off x="4086" y="1542"/>
              <a:ext cx="111" cy="111"/>
            </a:xfrm>
            <a:prstGeom prst="ellipse">
              <a:avLst/>
            </a:prstGeom>
            <a:solidFill>
              <a:srgbClr val="FF6633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Oval 36"/>
            <p:cNvSpPr>
              <a:spLocks noChangeAspect="1" noChangeArrowheads="1"/>
            </p:cNvSpPr>
            <p:nvPr/>
          </p:nvSpPr>
          <p:spPr bwMode="auto">
            <a:xfrm>
              <a:off x="3426" y="2700"/>
              <a:ext cx="69" cy="69"/>
            </a:xfrm>
            <a:prstGeom prst="ellipse">
              <a:avLst/>
            </a:prstGeom>
            <a:solidFill>
              <a:srgbClr val="FF6633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Text Box 45"/>
            <p:cNvSpPr txBox="1">
              <a:spLocks noChangeArrowheads="1"/>
            </p:cNvSpPr>
            <p:nvPr/>
          </p:nvSpPr>
          <p:spPr bwMode="auto">
            <a:xfrm>
              <a:off x="4032" y="1248"/>
              <a:ext cx="2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400" kern="0" dirty="0">
                  <a:solidFill>
                    <a:sysClr val="windowText" lastClr="000000"/>
                  </a:solidFill>
                </a:rPr>
                <a:t>P</a:t>
              </a:r>
            </a:p>
          </p:txBody>
        </p:sp>
      </p:grpSp>
      <p:grpSp>
        <p:nvGrpSpPr>
          <p:cNvPr id="30" name="Group 48"/>
          <p:cNvGrpSpPr>
            <a:grpSpLocks/>
          </p:cNvGrpSpPr>
          <p:nvPr/>
        </p:nvGrpSpPr>
        <p:grpSpPr bwMode="auto">
          <a:xfrm>
            <a:off x="8610600" y="3048000"/>
            <a:ext cx="381000" cy="623888"/>
            <a:chOff x="5424" y="1920"/>
            <a:chExt cx="240" cy="393"/>
          </a:xfrm>
        </p:grpSpPr>
        <p:sp>
          <p:nvSpPr>
            <p:cNvPr id="31" name="Oval 39"/>
            <p:cNvSpPr>
              <a:spLocks noChangeAspect="1" noChangeArrowheads="1"/>
            </p:cNvSpPr>
            <p:nvPr/>
          </p:nvSpPr>
          <p:spPr bwMode="auto">
            <a:xfrm>
              <a:off x="5520" y="2202"/>
              <a:ext cx="111" cy="111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Text Box 46"/>
            <p:cNvSpPr txBox="1">
              <a:spLocks noChangeArrowheads="1"/>
            </p:cNvSpPr>
            <p:nvPr/>
          </p:nvSpPr>
          <p:spPr bwMode="auto">
            <a:xfrm>
              <a:off x="5424" y="1920"/>
              <a:ext cx="2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400" kern="0">
                  <a:solidFill>
                    <a:sysClr val="windowText" lastClr="000000"/>
                  </a:solidFill>
                </a:rPr>
                <a:t>Q</a:t>
              </a:r>
            </a:p>
          </p:txBody>
        </p:sp>
      </p:grpSp>
      <p:grpSp>
        <p:nvGrpSpPr>
          <p:cNvPr id="33" name="Group 50"/>
          <p:cNvGrpSpPr>
            <a:grpSpLocks/>
          </p:cNvGrpSpPr>
          <p:nvPr/>
        </p:nvGrpSpPr>
        <p:grpSpPr bwMode="auto">
          <a:xfrm>
            <a:off x="5324475" y="4505325"/>
            <a:ext cx="919163" cy="557213"/>
            <a:chOff x="3354" y="2838"/>
            <a:chExt cx="579" cy="351"/>
          </a:xfrm>
        </p:grpSpPr>
        <p:sp>
          <p:nvSpPr>
            <p:cNvPr id="34" name="Oval 41"/>
            <p:cNvSpPr>
              <a:spLocks noChangeAspect="1" noChangeArrowheads="1"/>
            </p:cNvSpPr>
            <p:nvPr/>
          </p:nvSpPr>
          <p:spPr bwMode="auto">
            <a:xfrm>
              <a:off x="3864" y="3120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Oval 37"/>
            <p:cNvSpPr>
              <a:spLocks noChangeAspect="1" noChangeArrowheads="1"/>
            </p:cNvSpPr>
            <p:nvPr/>
          </p:nvSpPr>
          <p:spPr bwMode="auto">
            <a:xfrm>
              <a:off x="3354" y="2838"/>
              <a:ext cx="69" cy="69"/>
            </a:xfrm>
            <a:prstGeom prst="ellipse">
              <a:avLst/>
            </a:prstGeom>
            <a:solidFill>
              <a:srgbClr val="FF6633"/>
            </a:solidFill>
            <a:ln w="9525">
              <a:solidFill>
                <a:srgbClr val="FF66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6" name="Group 55"/>
          <p:cNvGrpSpPr>
            <a:grpSpLocks/>
          </p:cNvGrpSpPr>
          <p:nvPr/>
        </p:nvGrpSpPr>
        <p:grpSpPr bwMode="auto">
          <a:xfrm>
            <a:off x="5486400" y="4419600"/>
            <a:ext cx="1885950" cy="581025"/>
            <a:chOff x="3456" y="2784"/>
            <a:chExt cx="1188" cy="366"/>
          </a:xfrm>
        </p:grpSpPr>
        <p:sp>
          <p:nvSpPr>
            <p:cNvPr id="37" name="Line 52"/>
            <p:cNvSpPr>
              <a:spLocks noChangeShapeType="1"/>
            </p:cNvSpPr>
            <p:nvPr/>
          </p:nvSpPr>
          <p:spPr bwMode="auto">
            <a:xfrm flipV="1">
              <a:off x="4020" y="2814"/>
              <a:ext cx="624" cy="336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Line 54"/>
            <p:cNvSpPr>
              <a:spLocks noChangeShapeType="1"/>
            </p:cNvSpPr>
            <p:nvPr/>
          </p:nvSpPr>
          <p:spPr bwMode="auto">
            <a:xfrm flipV="1">
              <a:off x="3456" y="2784"/>
              <a:ext cx="48" cy="96"/>
            </a:xfrm>
            <a:prstGeom prst="line">
              <a:avLst/>
            </a:prstGeom>
            <a:noFill/>
            <a:ln w="19050">
              <a:solidFill>
                <a:srgbClr val="FF6633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class: Vanishing Points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smtClean="0"/>
              <a:t>	</a:t>
            </a:r>
          </a:p>
        </p:txBody>
      </p:sp>
      <p:graphicFrame>
        <p:nvGraphicFramePr>
          <p:cNvPr id="5" name="Object 5"/>
          <p:cNvGraphicFramePr>
            <a:graphicFrameLocks noChangeAspect="1"/>
          </p:cNvGraphicFramePr>
          <p:nvPr/>
        </p:nvGraphicFramePr>
        <p:xfrm>
          <a:off x="1743075" y="2590800"/>
          <a:ext cx="4962525" cy="372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791" name="Photo Editor Photo" r:id="rId3" imgW="9752381" imgH="7314286" progId="">
                  <p:embed/>
                </p:oleObj>
              </mc:Choice>
              <mc:Fallback>
                <p:oleObj name="Photo Editor Photo" r:id="rId3" imgW="9752381" imgH="7314286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3075" y="2590800"/>
                        <a:ext cx="4962525" cy="372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3"/>
          <p:cNvSpPr>
            <a:spLocks noChangeShapeType="1"/>
          </p:cNvSpPr>
          <p:nvPr/>
        </p:nvSpPr>
        <p:spPr bwMode="auto">
          <a:xfrm flipH="1">
            <a:off x="76200" y="3200400"/>
            <a:ext cx="5029200" cy="1295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H="1" flipV="1">
            <a:off x="76200" y="4495800"/>
            <a:ext cx="3962400" cy="990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H="1">
            <a:off x="76200" y="4114800"/>
            <a:ext cx="4038600" cy="381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76200" y="4495800"/>
            <a:ext cx="4419600" cy="304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V="1">
            <a:off x="76200" y="4267200"/>
            <a:ext cx="4419600" cy="228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4800600" y="46482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4800600" y="35814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4800600" y="4343400"/>
            <a:ext cx="4267200" cy="762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V="1">
            <a:off x="4800600" y="4572000"/>
            <a:ext cx="4267200" cy="5334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>
            <a:off x="4800600" y="4038600"/>
            <a:ext cx="4267200" cy="304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16" name="Group 13"/>
          <p:cNvGrpSpPr>
            <a:grpSpLocks/>
          </p:cNvGrpSpPr>
          <p:nvPr/>
        </p:nvGrpSpPr>
        <p:grpSpPr bwMode="auto">
          <a:xfrm>
            <a:off x="7058025" y="4953000"/>
            <a:ext cx="1857375" cy="1279525"/>
            <a:chOff x="4446" y="3120"/>
            <a:chExt cx="1170" cy="806"/>
          </a:xfrm>
        </p:grpSpPr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4446" y="3408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 flipV="1">
              <a:off x="4848" y="3120"/>
              <a:ext cx="768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9" name="Line 16"/>
          <p:cNvSpPr>
            <a:spLocks noChangeShapeType="1"/>
          </p:cNvSpPr>
          <p:nvPr/>
        </p:nvSpPr>
        <p:spPr bwMode="auto">
          <a:xfrm>
            <a:off x="0" y="4495800"/>
            <a:ext cx="9144000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20" name="Group 17"/>
          <p:cNvGrpSpPr>
            <a:grpSpLocks/>
          </p:cNvGrpSpPr>
          <p:nvPr/>
        </p:nvGrpSpPr>
        <p:grpSpPr bwMode="auto">
          <a:xfrm>
            <a:off x="0" y="2743200"/>
            <a:ext cx="1828800" cy="1600200"/>
            <a:chOff x="0" y="1728"/>
            <a:chExt cx="1152" cy="1008"/>
          </a:xfrm>
        </p:grpSpPr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0" y="1728"/>
              <a:ext cx="1152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333399"/>
                  </a:solidFill>
                  <a:latin typeface="Tahoma" pitchFamily="34" charset="0"/>
                </a:rPr>
                <a:t> </a:t>
              </a:r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line</a:t>
              </a:r>
            </a:p>
          </p:txBody>
        </p:sp>
        <p:sp>
          <p:nvSpPr>
            <p:cNvPr id="22" name="Line 19"/>
            <p:cNvSpPr>
              <a:spLocks noChangeShapeType="1"/>
            </p:cNvSpPr>
            <p:nvPr/>
          </p:nvSpPr>
          <p:spPr bwMode="auto">
            <a:xfrm>
              <a:off x="528" y="2208"/>
              <a:ext cx="192" cy="52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23" name="Group 20"/>
          <p:cNvGrpSpPr>
            <a:grpSpLocks/>
          </p:cNvGrpSpPr>
          <p:nvPr/>
        </p:nvGrpSpPr>
        <p:grpSpPr bwMode="auto">
          <a:xfrm>
            <a:off x="-28575" y="4451350"/>
            <a:ext cx="1692275" cy="1644650"/>
            <a:chOff x="-18" y="2804"/>
            <a:chExt cx="1066" cy="1036"/>
          </a:xfrm>
        </p:grpSpPr>
        <p:sp>
          <p:nvSpPr>
            <p:cNvPr id="24" name="Oval 21"/>
            <p:cNvSpPr>
              <a:spLocks noChangeAspect="1" noChangeArrowheads="1"/>
            </p:cNvSpPr>
            <p:nvPr/>
          </p:nvSpPr>
          <p:spPr bwMode="auto">
            <a:xfrm>
              <a:off x="28" y="2804"/>
              <a:ext cx="63" cy="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22"/>
            <p:cNvSpPr txBox="1">
              <a:spLocks noChangeArrowheads="1"/>
            </p:cNvSpPr>
            <p:nvPr/>
          </p:nvSpPr>
          <p:spPr bwMode="auto">
            <a:xfrm>
              <a:off x="-18" y="3322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26" name="Line 23"/>
            <p:cNvSpPr>
              <a:spLocks noChangeShapeType="1"/>
            </p:cNvSpPr>
            <p:nvPr/>
          </p:nvSpPr>
          <p:spPr bwMode="auto">
            <a:xfrm flipH="1" flipV="1">
              <a:off x="96" y="2928"/>
              <a:ext cx="24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7" name="Line 24"/>
          <p:cNvSpPr>
            <a:spLocks noChangeShapeType="1"/>
          </p:cNvSpPr>
          <p:nvPr/>
        </p:nvSpPr>
        <p:spPr bwMode="auto">
          <a:xfrm flipV="1">
            <a:off x="2438400" y="1981200"/>
            <a:ext cx="0" cy="3124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" name="Line 25"/>
          <p:cNvSpPr>
            <a:spLocks noChangeShapeType="1"/>
          </p:cNvSpPr>
          <p:nvPr/>
        </p:nvSpPr>
        <p:spPr bwMode="auto">
          <a:xfrm flipV="1">
            <a:off x="2805113" y="1981200"/>
            <a:ext cx="0" cy="3200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9" name="Line 26"/>
          <p:cNvSpPr>
            <a:spLocks noChangeShapeType="1"/>
          </p:cNvSpPr>
          <p:nvPr/>
        </p:nvSpPr>
        <p:spPr bwMode="auto">
          <a:xfrm flipV="1">
            <a:off x="3325813" y="1981200"/>
            <a:ext cx="0" cy="3352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" name="Line 27"/>
          <p:cNvSpPr>
            <a:spLocks noChangeShapeType="1"/>
          </p:cNvSpPr>
          <p:nvPr/>
        </p:nvSpPr>
        <p:spPr bwMode="auto">
          <a:xfrm flipV="1">
            <a:off x="4114800" y="1981200"/>
            <a:ext cx="0" cy="3505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" name="Line 28"/>
          <p:cNvSpPr>
            <a:spLocks noChangeShapeType="1"/>
          </p:cNvSpPr>
          <p:nvPr/>
        </p:nvSpPr>
        <p:spPr bwMode="auto">
          <a:xfrm flipV="1">
            <a:off x="4724400" y="1981200"/>
            <a:ext cx="0" cy="3429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" name="Line 29"/>
          <p:cNvSpPr>
            <a:spLocks noChangeShapeType="1"/>
          </p:cNvSpPr>
          <p:nvPr/>
        </p:nvSpPr>
        <p:spPr bwMode="auto">
          <a:xfrm flipV="1">
            <a:off x="5943600" y="1981200"/>
            <a:ext cx="0" cy="3276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3" name="Line 30"/>
          <p:cNvSpPr>
            <a:spLocks noChangeShapeType="1"/>
          </p:cNvSpPr>
          <p:nvPr/>
        </p:nvSpPr>
        <p:spPr bwMode="auto">
          <a:xfrm flipV="1">
            <a:off x="5181600" y="1981200"/>
            <a:ext cx="0" cy="2057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34" name="Group 31"/>
          <p:cNvGrpSpPr>
            <a:grpSpLocks/>
          </p:cNvGrpSpPr>
          <p:nvPr/>
        </p:nvGrpSpPr>
        <p:grpSpPr bwMode="auto">
          <a:xfrm>
            <a:off x="6172200" y="1676400"/>
            <a:ext cx="3013075" cy="1187450"/>
            <a:chOff x="4011" y="1248"/>
            <a:chExt cx="1898" cy="748"/>
          </a:xfrm>
        </p:grpSpPr>
        <p:sp>
          <p:nvSpPr>
            <p:cNvPr id="35" name="Text Box 32"/>
            <p:cNvSpPr txBox="1">
              <a:spLocks noChangeArrowheads="1"/>
            </p:cNvSpPr>
            <p:nvPr/>
          </p:nvSpPr>
          <p:spPr bwMode="auto">
            <a:xfrm>
              <a:off x="4011" y="1248"/>
              <a:ext cx="1898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Vertical 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(at infinity)</a:t>
              </a:r>
            </a:p>
          </p:txBody>
        </p:sp>
        <p:sp>
          <p:nvSpPr>
            <p:cNvPr id="36" name="Line 33"/>
            <p:cNvSpPr>
              <a:spLocks noChangeShapeType="1"/>
            </p:cNvSpPr>
            <p:nvPr/>
          </p:nvSpPr>
          <p:spPr bwMode="auto">
            <a:xfrm flipH="1" flipV="1">
              <a:off x="4080" y="124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0" y="6629400"/>
            <a:ext cx="2746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from Efros, Photo from Criminisi</a:t>
            </a:r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can we calibrate the camera?</a:t>
            </a:r>
          </a:p>
          <a:p>
            <a:endParaRPr lang="en-US" dirty="0" smtClean="0"/>
          </a:p>
          <a:p>
            <a:r>
              <a:rPr lang="en-US" dirty="0" smtClean="0"/>
              <a:t>How can we measure the size of objects in the world from an image?</a:t>
            </a:r>
          </a:p>
          <a:p>
            <a:endParaRPr lang="en-US" dirty="0" smtClean="0"/>
          </a:p>
          <a:p>
            <a:r>
              <a:rPr lang="en-US" dirty="0" smtClean="0"/>
              <a:t>What about other camera properties: focal length, field of view, depth of field, aperture, f-number?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calibrate the camera?</a:t>
            </a:r>
            <a:endParaRPr lang="en-US" dirty="0"/>
          </a:p>
        </p:txBody>
      </p:sp>
      <p:graphicFrame>
        <p:nvGraphicFramePr>
          <p:cNvPr id="67891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057400" y="2895600"/>
          <a:ext cx="5181600" cy="297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8956" name="Equation" r:id="rId4" imgW="1612800" imgH="927000" progId="Equation.3">
                  <p:embed/>
                </p:oleObj>
              </mc:Choice>
              <mc:Fallback>
                <p:oleObj name="Equation" r:id="rId4" imgW="1612800" imgH="9270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2895600"/>
                        <a:ext cx="5181600" cy="297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8915" name="Object 4"/>
          <p:cNvGraphicFramePr>
            <a:graphicFrameLocks noChangeAspect="1"/>
          </p:cNvGraphicFramePr>
          <p:nvPr/>
        </p:nvGraphicFramePr>
        <p:xfrm>
          <a:off x="2133600" y="1676400"/>
          <a:ext cx="497522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8957" name="Equation" r:id="rId6" imgW="939600" imgH="215640" progId="Equation.3">
                  <p:embed/>
                </p:oleObj>
              </mc:Choice>
              <mc:Fallback>
                <p:oleObj name="Equation" r:id="rId6" imgW="939600" imgH="215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1676400"/>
                        <a:ext cx="4975225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Calibrating the Camera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Method 1: Use an object (calibration grid) with known geometry</a:t>
            </a:r>
          </a:p>
          <a:p>
            <a:pPr lvl="1"/>
            <a:r>
              <a:rPr lang="en-US" dirty="0" smtClean="0"/>
              <a:t>Correspond image points to 3d points</a:t>
            </a:r>
          </a:p>
          <a:p>
            <a:pPr lvl="1"/>
            <a:r>
              <a:rPr lang="en-US" dirty="0" smtClean="0"/>
              <a:t>Get least squares solution (or non-linear solution)</a:t>
            </a:r>
            <a:endParaRPr lang="en-US" dirty="0"/>
          </a:p>
        </p:txBody>
      </p:sp>
      <p:pic>
        <p:nvPicPr>
          <p:cNvPr id="6" name="Picture 4" descr="CalCub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3429000"/>
            <a:ext cx="3810000" cy="3140075"/>
          </a:xfrm>
          <a:prstGeom prst="rect">
            <a:avLst/>
          </a:prstGeom>
          <a:noFill/>
        </p:spPr>
      </p:pic>
      <p:graphicFrame>
        <p:nvGraphicFramePr>
          <p:cNvPr id="677892" name="Object 4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60888" y="4038600"/>
          <a:ext cx="4370387" cy="183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914" name="Equation" r:id="rId6" imgW="2209680" imgH="927000" progId="Equation.3">
                  <p:embed/>
                </p:oleObj>
              </mc:Choice>
              <mc:Fallback>
                <p:oleObj name="Equation" r:id="rId6" imgW="2209680" imgH="9270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0888" y="4038600"/>
                        <a:ext cx="4370387" cy="1831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Solve using linear least squares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6317258"/>
              </p:ext>
            </p:extLst>
          </p:nvPr>
        </p:nvGraphicFramePr>
        <p:xfrm>
          <a:off x="304800" y="3581400"/>
          <a:ext cx="6027140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7020" name="Equation" r:id="rId4" imgW="5092560" imgH="2768400" progId="Equation.3">
                  <p:embed/>
                </p:oleObj>
              </mc:Choice>
              <mc:Fallback>
                <p:oleObj name="Equation" r:id="rId4" imgW="5092560" imgH="27684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581400"/>
                        <a:ext cx="6027140" cy="3276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400800" y="4724400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Ax</a:t>
            </a:r>
            <a:r>
              <a:rPr lang="en-US" dirty="0" smtClean="0"/>
              <a:t>=</a:t>
            </a:r>
            <a:r>
              <a:rPr lang="en-US" b="1" dirty="0" smtClean="0"/>
              <a:t>0</a:t>
            </a:r>
            <a:r>
              <a:rPr lang="en-US" dirty="0" smtClean="0"/>
              <a:t> form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74446025"/>
              </p:ext>
            </p:extLst>
          </p:nvPr>
        </p:nvGraphicFramePr>
        <p:xfrm>
          <a:off x="609600" y="1676400"/>
          <a:ext cx="4370387" cy="183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7021" name="Equation" r:id="rId6" imgW="2209800" imgH="927100" progId="Equation.3">
                  <p:embed/>
                </p:oleObj>
              </mc:Choice>
              <mc:Fallback>
                <p:oleObj name="Equation" r:id="rId6" imgW="2209800" imgH="9271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676400"/>
                        <a:ext cx="4370387" cy="183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Calibration with linear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Advantages</a:t>
            </a:r>
          </a:p>
          <a:p>
            <a:pPr lvl="1"/>
            <a:r>
              <a:rPr lang="en-US" sz="1800" dirty="0" smtClean="0"/>
              <a:t>Easy to formulate and solve</a:t>
            </a:r>
          </a:p>
          <a:p>
            <a:pPr lvl="1"/>
            <a:r>
              <a:rPr lang="en-US" sz="1800" dirty="0" smtClean="0"/>
              <a:t>Provides initialization for non-linear methods</a:t>
            </a:r>
          </a:p>
          <a:p>
            <a:endParaRPr lang="en-US" sz="2000" dirty="0" smtClean="0"/>
          </a:p>
          <a:p>
            <a:r>
              <a:rPr lang="en-US" sz="2000" dirty="0" smtClean="0"/>
              <a:t>Disadvantages</a:t>
            </a:r>
          </a:p>
          <a:p>
            <a:pPr lvl="1"/>
            <a:r>
              <a:rPr lang="en-US" sz="1800" dirty="0" smtClean="0"/>
              <a:t>Doesn’t directly give you camera parameters</a:t>
            </a:r>
          </a:p>
          <a:p>
            <a:pPr lvl="1"/>
            <a:r>
              <a:rPr lang="en-US" sz="1800" dirty="0" smtClean="0"/>
              <a:t>Doesn’t model radial distortion</a:t>
            </a:r>
          </a:p>
          <a:p>
            <a:pPr lvl="1"/>
            <a:r>
              <a:rPr lang="en-US" sz="1800" dirty="0" smtClean="0"/>
              <a:t>Can’t impose constraints, such as known focal length</a:t>
            </a:r>
          </a:p>
          <a:p>
            <a:pPr lvl="1"/>
            <a:r>
              <a:rPr lang="en-US" sz="1800" dirty="0" smtClean="0"/>
              <a:t>Doesn’t minimize projection error</a:t>
            </a:r>
          </a:p>
          <a:p>
            <a:endParaRPr lang="en-US" sz="2000" dirty="0" smtClean="0"/>
          </a:p>
          <a:p>
            <a:r>
              <a:rPr lang="en-US" sz="2000" dirty="0" smtClean="0"/>
              <a:t>Non-linear methods are preferred</a:t>
            </a:r>
          </a:p>
          <a:p>
            <a:pPr lvl="1"/>
            <a:r>
              <a:rPr lang="en-US" sz="1800" dirty="0" smtClean="0"/>
              <a:t>Define error as difference between projected points and measured points</a:t>
            </a:r>
          </a:p>
          <a:p>
            <a:pPr lvl="1"/>
            <a:r>
              <a:rPr lang="en-US" sz="1800" dirty="0" smtClean="0"/>
              <a:t>Minimize error using Newton’s method or other non-linear optimization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95400" y="5873645"/>
            <a:ext cx="54809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Can solve for explicit camera parameters:</a:t>
            </a:r>
          </a:p>
          <a:p>
            <a:r>
              <a:rPr lang="en-US" sz="2000" dirty="0">
                <a:hlinkClick r:id="rId2"/>
              </a:rPr>
              <a:t>http://ksimek.github.io/2012/08/14/decompose</a:t>
            </a:r>
            <a:r>
              <a:rPr lang="en-US" sz="2000" dirty="0" smtClean="0">
                <a:hlinkClick r:id="rId2"/>
              </a:rPr>
              <a:t>/</a:t>
            </a:r>
            <a:endParaRPr lang="en-US" sz="2000" dirty="0" smtClean="0"/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 \cong (b \times b_0) \times (v_x \times v_y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846.875"/>
  <p:tag name="PICTUREFILESIZE" val="10982"/>
  <p:tag name="_INSTRUCTOR VIEW19C14C36-AC8E-43BC-9DB6-C2AAF774C7DC|PANE__TAG" val="_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t \cong (v \times t_0) \times (r \times b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56.875"/>
  <p:tag name="PICTUREFILESIZE" val="9458"/>
  <p:tag name="_INSTRUCTOR VIEW19C14C36-AC8E-43BC-9DB6-C2AAF774C7DC|PANE__TAG" val="_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Lecture1 - Introduction - CP Fall 2010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saic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mosa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sa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sai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Lecture1 - Introduction - CP Fall 2010</Template>
  <TotalTime>20907</TotalTime>
  <Words>1232</Words>
  <Application>Microsoft Office PowerPoint</Application>
  <PresentationFormat>On-screen Show (4:3)</PresentationFormat>
  <Paragraphs>329</Paragraphs>
  <Slides>38</Slides>
  <Notes>18</Notes>
  <HiddenSlides>2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Arial</vt:lpstr>
      <vt:lpstr>Calibri</vt:lpstr>
      <vt:lpstr>Myriad Roman</vt:lpstr>
      <vt:lpstr>Symbol</vt:lpstr>
      <vt:lpstr>Tahoma</vt:lpstr>
      <vt:lpstr>Times New Roman</vt:lpstr>
      <vt:lpstr>Lecture1 - Introduction - CP Fall 2010</vt:lpstr>
      <vt:lpstr>Custom Design</vt:lpstr>
      <vt:lpstr>mosaic</vt:lpstr>
      <vt:lpstr>Equation</vt:lpstr>
      <vt:lpstr>Photo Editor Photo</vt:lpstr>
      <vt:lpstr>Single-view Metrology and  Camera Calibration</vt:lpstr>
      <vt:lpstr>Last Class: Pinhole Camera</vt:lpstr>
      <vt:lpstr>Last Class: Projection Matrix</vt:lpstr>
      <vt:lpstr>Last class: Vanishing Points</vt:lpstr>
      <vt:lpstr>This class</vt:lpstr>
      <vt:lpstr>How to calibrate the camera?</vt:lpstr>
      <vt:lpstr>Calibrating the Camera</vt:lpstr>
      <vt:lpstr>Linear method</vt:lpstr>
      <vt:lpstr>Calibration with linear method</vt:lpstr>
      <vt:lpstr>Calibrating the Camera</vt:lpstr>
      <vt:lpstr>Calibration by orthogonal vanishing points</vt:lpstr>
      <vt:lpstr>Calibration by vanishing points</vt:lpstr>
      <vt:lpstr>How can we measure the size of 3D objects from an image?</vt:lpstr>
      <vt:lpstr>Perspective cues</vt:lpstr>
      <vt:lpstr>Perspective cues</vt:lpstr>
      <vt:lpstr>Perspective cues</vt:lpstr>
      <vt:lpstr>Ames Room</vt:lpstr>
      <vt:lpstr>Comparing heights</vt:lpstr>
      <vt:lpstr>Measuring height</vt:lpstr>
      <vt:lpstr>PowerPoint Presentation</vt:lpstr>
      <vt:lpstr>Measuring height without a ruler</vt:lpstr>
      <vt:lpstr>The cross ratio</vt:lpstr>
      <vt:lpstr>Measuring height</vt:lpstr>
      <vt:lpstr>Measuring height</vt:lpstr>
      <vt:lpstr>Measuring height</vt:lpstr>
      <vt:lpstr>Review</vt:lpstr>
      <vt:lpstr>What about focus, aperture, DOF, FOV, etc?</vt:lpstr>
      <vt:lpstr>Adding a lens</vt:lpstr>
      <vt:lpstr>Focal length, aperture, depth of field</vt:lpstr>
      <vt:lpstr>The eye</vt:lpstr>
      <vt:lpstr>Depth of field</vt:lpstr>
      <vt:lpstr>Varying the aperture </vt:lpstr>
      <vt:lpstr>Shrinking the aperture</vt:lpstr>
      <vt:lpstr>Shrinking the aperture</vt:lpstr>
      <vt:lpstr>Relation between field of view and focal length</vt:lpstr>
      <vt:lpstr>Dolly Zoom or “Vertigo Effect”</vt:lpstr>
      <vt:lpstr>Review</vt:lpstr>
      <vt:lpstr>Next class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Photography CS498dwh</dc:title>
  <dc:creator>Derek Hoiem</dc:creator>
  <cp:lastModifiedBy>Derek</cp:lastModifiedBy>
  <cp:revision>71</cp:revision>
  <cp:lastPrinted>2012-02-23T17:02:15Z</cp:lastPrinted>
  <dcterms:created xsi:type="dcterms:W3CDTF">2010-08-30T03:58:01Z</dcterms:created>
  <dcterms:modified xsi:type="dcterms:W3CDTF">2017-02-23T15:54:58Z</dcterms:modified>
</cp:coreProperties>
</file>