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256" r:id="rId3"/>
    <p:sldId id="489" r:id="rId4"/>
    <p:sldId id="394" r:id="rId5"/>
    <p:sldId id="396" r:id="rId6"/>
    <p:sldId id="397" r:id="rId7"/>
    <p:sldId id="399" r:id="rId8"/>
    <p:sldId id="319" r:id="rId9"/>
    <p:sldId id="499" r:id="rId10"/>
    <p:sldId id="401" r:id="rId11"/>
    <p:sldId id="402" r:id="rId12"/>
    <p:sldId id="403" r:id="rId13"/>
    <p:sldId id="404" r:id="rId14"/>
    <p:sldId id="487" r:id="rId15"/>
    <p:sldId id="447" r:id="rId16"/>
    <p:sldId id="446" r:id="rId17"/>
    <p:sldId id="449" r:id="rId18"/>
    <p:sldId id="495" r:id="rId19"/>
    <p:sldId id="496" r:id="rId20"/>
    <p:sldId id="442" r:id="rId21"/>
    <p:sldId id="453" r:id="rId22"/>
    <p:sldId id="455" r:id="rId23"/>
    <p:sldId id="456" r:id="rId24"/>
    <p:sldId id="454" r:id="rId25"/>
    <p:sldId id="440" r:id="rId26"/>
    <p:sldId id="450" r:id="rId27"/>
    <p:sldId id="461" r:id="rId28"/>
    <p:sldId id="462" r:id="rId29"/>
    <p:sldId id="463" r:id="rId30"/>
    <p:sldId id="464" r:id="rId31"/>
    <p:sldId id="465" r:id="rId32"/>
    <p:sldId id="466" r:id="rId33"/>
    <p:sldId id="467" r:id="rId34"/>
    <p:sldId id="468" r:id="rId35"/>
    <p:sldId id="469" r:id="rId36"/>
    <p:sldId id="470" r:id="rId37"/>
    <p:sldId id="471" r:id="rId38"/>
    <p:sldId id="472" r:id="rId39"/>
    <p:sldId id="473" r:id="rId40"/>
    <p:sldId id="474" r:id="rId41"/>
    <p:sldId id="475" r:id="rId42"/>
    <p:sldId id="476" r:id="rId43"/>
    <p:sldId id="477" r:id="rId44"/>
    <p:sldId id="478" r:id="rId45"/>
    <p:sldId id="479" r:id="rId46"/>
    <p:sldId id="480" r:id="rId47"/>
    <p:sldId id="481" r:id="rId48"/>
    <p:sldId id="482" r:id="rId49"/>
    <p:sldId id="483" r:id="rId50"/>
    <p:sldId id="484" r:id="rId51"/>
    <p:sldId id="485" r:id="rId52"/>
    <p:sldId id="486" r:id="rId53"/>
    <p:sldId id="424" r:id="rId54"/>
    <p:sldId id="490" r:id="rId55"/>
    <p:sldId id="491" r:id="rId56"/>
    <p:sldId id="492" r:id="rId57"/>
    <p:sldId id="493" r:id="rId58"/>
    <p:sldId id="343" r:id="rId59"/>
    <p:sldId id="341" r:id="rId60"/>
    <p:sldId id="344" r:id="rId61"/>
    <p:sldId id="494" r:id="rId62"/>
    <p:sldId id="488"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AA676"/>
    <a:srgbClr val="32000C"/>
    <a:srgbClr val="CB6B30"/>
    <a:srgbClr val="E36243"/>
    <a:srgbClr val="FF4A7E"/>
    <a:srgbClr val="0B0B0B"/>
    <a:srgbClr val="2341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78650" autoAdjust="0"/>
  </p:normalViewPr>
  <p:slideViewPr>
    <p:cSldViewPr>
      <p:cViewPr varScale="1">
        <p:scale>
          <a:sx n="48" d="100"/>
          <a:sy n="48" d="100"/>
        </p:scale>
        <p:origin x="-1076" y="-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5ED5E47-EE4F-4BF1-A51B-998342E27EEA}" type="datetimeFigureOut">
              <a:rPr lang="en-US"/>
              <a:pPr>
                <a:defRPr/>
              </a:pPr>
              <a:t>3/7/2011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8F49700-FA69-4744-93F2-DF06A56D141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9978B3-D8D6-41DD-A404-44165905F6D0}" type="slidenum">
              <a:rPr lang="en-US"/>
              <a:pPr>
                <a:defRPr/>
              </a:pPr>
              <a:t>26</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I will now try to describe the approach with an animation.</a:t>
            </a:r>
          </a:p>
          <a:p>
            <a:endParaRPr lang="en-US" smtClean="0"/>
          </a:p>
          <a:p>
            <a:r>
              <a:rPr lang="en-US" smtClean="0"/>
              <a:t>The first, offline phase, is to train the vocabulary tree.</a:t>
            </a:r>
          </a:p>
          <a:p>
            <a:r>
              <a:rPr lang="en-US" smtClean="0"/>
              <a:t>We use Maximally Stable Extremal Regions by Matas et al. and then we extract SIFT descriptors from the MSER regions. </a:t>
            </a:r>
          </a:p>
          <a:p>
            <a:r>
              <a:rPr lang="en-US" smtClean="0"/>
              <a:t>Regarding the feature extraction, we are not really claiming anything other than down-in-the-trenches nose-to-the-grindstone hard work to get good implementations of the state-of-the-art, and since we are all obsessed with novelty I will not spend any time talking about the feature extraction.</a:t>
            </a:r>
          </a:p>
          <a:p>
            <a:r>
              <a:rPr lang="en-US" smtClean="0"/>
              <a:t>We believe that the vocabulary tree approach will work well on any of your favorite descriptors.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6F208E-F4F5-48A9-987C-8C20FDF44D49}" type="slidenum">
              <a:rPr lang="en-US"/>
              <a:pPr>
                <a:defRPr/>
              </a:pPr>
              <a:t>27</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All the descriptor vectors are thrown into a common space.</a:t>
            </a:r>
          </a:p>
          <a:p>
            <a:r>
              <a:rPr lang="en-US" smtClean="0"/>
              <a:t>This is done for many images, the goal being to acquire enough statistics on how natural images distribute points in the descriptor space. </a:t>
            </a:r>
          </a:p>
          <a:p>
            <a:endParaRPr lang="en-US" smtClean="0"/>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B9B27E-5814-4D60-AC9F-F9274FECA976}" type="slidenum">
              <a:rPr lang="en-US"/>
              <a:pPr>
                <a:defRPr/>
              </a:pPr>
              <a:t>28</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EECEE1-01F9-4A44-9938-9E0D75C7055A}" type="slidenum">
              <a:rPr lang="en-US"/>
              <a:pPr>
                <a:defRPr/>
              </a:pPr>
              <a:t>29</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3CF554-274D-4968-AA2A-6778A748ED58}" type="slidenum">
              <a:rPr lang="en-US"/>
              <a:pPr>
                <a:defRPr/>
              </a:pPr>
              <a:t>30</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7ACB36-C2BB-479D-8034-D1125687E373}" type="slidenum">
              <a:rPr lang="en-US"/>
              <a:pPr>
                <a:defRPr/>
              </a:pPr>
              <a:t>31</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D44FA0-31A0-4F27-906F-2DF4FEB2242B}" type="slidenum">
              <a:rPr lang="en-US"/>
              <a:pPr>
                <a:defRPr/>
              </a:pPr>
              <a:t>32</a:t>
            </a:fld>
            <a:endParaRPr 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4BBC5A-A57C-406B-A7A2-06270EC6A682}" type="slidenum">
              <a:rPr lang="en-US"/>
              <a:pPr>
                <a:defRPr/>
              </a:pPr>
              <a:t>33</a:t>
            </a:fld>
            <a:endParaRPr 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We then run k-means on the descriptor space. In this setting, k defines what we call the branch-factor of the tree, which indicates how fast the tree branches.</a:t>
            </a:r>
          </a:p>
          <a:p>
            <a:r>
              <a:rPr lang="en-US" smtClean="0"/>
              <a:t>In this illustration, k is three. We then run k-means again, recursively on each of the resulting quantization cells.</a:t>
            </a:r>
          </a:p>
          <a:p>
            <a:r>
              <a:rPr lang="en-US" smtClean="0"/>
              <a:t>This defines the vocabulary tree, which is essentially a hierarchical set of cluster centers and their corresponding Voronoi regions.</a:t>
            </a:r>
          </a:p>
          <a:p>
            <a:r>
              <a:rPr lang="en-US" smtClean="0"/>
              <a:t>We typically use a branch-factor of 10 and six levels, resulting in a million leaf nodes. We lovingly call this the Mega-Voc.</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202B55-47FE-4761-B2FA-7798ED81B955}" type="slidenum">
              <a:rPr lang="en-US"/>
              <a:pPr>
                <a:defRPr/>
              </a:pPr>
              <a:t>34</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362CDC-9B57-476C-80C4-9B21C36F1F13}" type="slidenum">
              <a:rPr lang="en-US"/>
              <a:pPr>
                <a:defRPr/>
              </a:pPr>
              <a:t>35</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F858F3-C886-4845-812D-E566D7EF698A}" type="slidenum">
              <a:rPr lang="en-US"/>
              <a:pPr>
                <a:defRPr/>
              </a:pPr>
              <a:t>36</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8BD12F-E9C5-484C-8DA0-A747262D7506}" type="slidenum">
              <a:rPr lang="en-US"/>
              <a:pPr>
                <a:defRPr/>
              </a:pPr>
              <a:t>37</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11A46B-5095-4B0F-938E-120331B488E2}" type="slidenum">
              <a:rPr lang="en-US"/>
              <a:pPr>
                <a:defRPr/>
              </a:pPr>
              <a:t>38</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C35A68-C2E3-4CCC-B776-6C88F46A137F}" type="slidenum">
              <a:rPr lang="en-US"/>
              <a:pPr>
                <a:defRPr/>
              </a:pPr>
              <a:t>39</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32F2CD-FE88-4012-A6A3-812B0ABC40F2}" type="slidenum">
              <a:rPr lang="en-US"/>
              <a:pPr>
                <a:defRPr/>
              </a:pPr>
              <a:t>40</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FBBEB5-9D00-43E5-807C-8852CCACD635}" type="slidenum">
              <a:rPr lang="en-US"/>
              <a:pPr>
                <a:defRPr/>
              </a:pPr>
              <a:t>41</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353101-D95A-404A-877F-E7684AC44491}" type="slidenum">
              <a:rPr lang="en-US"/>
              <a:pPr>
                <a:defRPr/>
              </a:pPr>
              <a:t>42</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267EF2-D9A9-4927-9875-60068D31E757}" type="slidenum">
              <a:rPr lang="en-US"/>
              <a:pPr>
                <a:defRPr/>
              </a:pPr>
              <a:t>43</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We now have the vocabulary tree, and the online phase can begin.</a:t>
            </a:r>
          </a:p>
          <a:p>
            <a:r>
              <a:rPr lang="en-US" smtClean="0"/>
              <a:t>In order to add an image to the database, we perform feature extraction. Each descriptor vector is now dropped down from the root of the tree and quantized very efficiently into a path down the tree, encoded by a single integer.</a:t>
            </a:r>
          </a:p>
          <a:p>
            <a:r>
              <a:rPr lang="en-US" smtClean="0"/>
              <a:t>Each node in the vocabulary tree has an associated inverted file index.</a:t>
            </a:r>
          </a:p>
          <a:p>
            <a:r>
              <a:rPr lang="en-US" smtClean="0"/>
              <a:t>Indecies back to the new image are then added to the relevant inverted files.  </a:t>
            </a:r>
          </a:p>
          <a:p>
            <a:r>
              <a:rPr lang="en-US" smtClean="0"/>
              <a:t>This is a very efficient operation that is carried out whenever we want to add an image.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A39747-57B7-40B3-BA62-77BFAEEAB846}" type="slidenum">
              <a:rPr lang="en-US"/>
              <a:pPr>
                <a:defRPr/>
              </a:pPr>
              <a:t>44</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AC5EEE-5006-4204-9B5D-9999AE059B23}" type="slidenum">
              <a:rPr lang="en-US"/>
              <a:pPr>
                <a:defRPr/>
              </a:pPr>
              <a:t>45</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E39DC5-D87E-4D2B-9F72-217B4B542E5C}" type="slidenum">
              <a:rPr lang="en-US"/>
              <a:pPr>
                <a:defRPr/>
              </a:pPr>
              <a:t>46</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EC9277-34B4-4C59-BE1F-3EFF0F9258E7}" type="slidenum">
              <a:rPr lang="en-US"/>
              <a:pPr>
                <a:defRPr/>
              </a:pPr>
              <a:t>47</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C2794-02E9-4AED-AC2E-0A6FD9FFBDA2}" type="slidenum">
              <a:rPr lang="en-US"/>
              <a:pPr>
                <a:defRPr/>
              </a:pPr>
              <a:t>48</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When we then wish to query on an input image, we quantize the descriptor vectors of the input image in a similar way, and accumulate scores for the images in the database with so called term frequency inverse document frequency (tf-idf). This is effectively an entropy weighting of the information. The winner is the image in the database with the most common information with the input image.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B39A3-1625-4BB2-B644-9CF987DA8038}" type="slidenum">
              <a:rPr lang="en-US"/>
              <a:pPr>
                <a:defRPr/>
              </a:pPr>
              <a:t>49</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One of the reasons we managed to take the system this far is that we have worked with rigorous performance testing against a database with ground truth.</a:t>
            </a:r>
          </a:p>
          <a:p>
            <a:r>
              <a:rPr lang="en-US" smtClean="0"/>
              <a:t>We now have a benchmark database with over 10000 images grouped in sets of four images of the same object. We query on one of the images in the group and see how many of the other images in the group make it to the top of the query.</a:t>
            </a:r>
          </a:p>
          <a:p>
            <a:r>
              <a:rPr lang="en-US" smtClean="0"/>
              <a:t>In the paper, we have tested this up to a million images, by embedding the ground truth database into a database encompassing all the frames of 10 feature length movies.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40B1E6-1A11-4A50-8F28-880AFF1D8E15}" type="slidenum">
              <a:rPr lang="en-US"/>
              <a:pPr>
                <a:defRPr/>
              </a:pPr>
              <a:t>50</a:t>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We have used the performance testing to explore various settings for the algorithm.</a:t>
            </a:r>
          </a:p>
          <a:p>
            <a:r>
              <a:rPr lang="en-US" smtClean="0"/>
              <a:t>The most important finding is that the number of leaf nodes in the vocabulary tree is very important. </a:t>
            </a:r>
          </a:p>
          <a:p>
            <a:r>
              <a:rPr lang="en-US" smtClean="0"/>
              <a:t>In principle, there is a trade-off, because we wish to have discriminative quantizations, which implies many leaf-nodes, while we also wish to have repeatable quantizations, which implies few leaf nodes.</a:t>
            </a:r>
          </a:p>
          <a:p>
            <a:r>
              <a:rPr lang="en-US" smtClean="0"/>
              <a:t>However, it seems that in a large practical range, the bigger the better when it comes to the vocabulary. This probably depends on the descriptors used, but is not entirely surprising, since we are trying to divide up a 128-dimensional space in discriminative bins. </a:t>
            </a:r>
          </a:p>
          <a:p>
            <a:r>
              <a:rPr lang="en-US" smtClean="0"/>
              <a:t>This is a very useful finding, because it means that we are in a win-win situation: </a:t>
            </a:r>
          </a:p>
          <a:p>
            <a:r>
              <a:rPr lang="en-US" smtClean="0"/>
              <a:t>a larger vocabulary improves retrieval performance. It turns out that it also improves the retrieval speed, because our inverted file index becomes much sparser, so we exploit the true power of inverted files better with a larger vocabulary.</a:t>
            </a:r>
          </a:p>
          <a:p>
            <a:r>
              <a:rPr lang="en-US" smtClean="0"/>
              <a:t>We also use a hierarchical scoring scheme, which has the nice property that the performance will only level out, not actually go down.</a:t>
            </a:r>
          </a:p>
          <a:p>
            <a:endParaRPr lang="en-US" smtClean="0"/>
          </a:p>
          <a:p>
            <a:endParaRPr lang="en-US" smtClean="0"/>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6C047D-7079-409B-B61E-93C4F6F2CEF4}" type="slidenum">
              <a:rPr lang="en-US"/>
              <a:pPr>
                <a:defRPr/>
              </a:pPr>
              <a:t>51</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We also find that performance improves with the branch factor.</a:t>
            </a:r>
          </a:p>
          <a:p>
            <a:r>
              <a:rPr lang="en-US" smtClean="0"/>
              <a:t>This improvement is not dramatic, but it is interesting to note that very low branch factors are somewhat weak, and a branch factor of two results in partitioning the space with planes. </a:t>
            </a:r>
          </a:p>
          <a:p>
            <a:endParaRPr lang="en-US" smtClean="0"/>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83972" name="Slide Number Placeholder 3"/>
          <p:cNvSpPr>
            <a:spLocks noGrp="1"/>
          </p:cNvSpPr>
          <p:nvPr>
            <p:ph type="sldNum" sz="quarter" idx="5"/>
          </p:nvPr>
        </p:nvSpPr>
        <p:spPr/>
        <p:txBody>
          <a:bodyPr/>
          <a:lstStyle/>
          <a:p>
            <a:pPr>
              <a:defRPr/>
            </a:pPr>
            <a:fld id="{A5958F77-80D9-449A-A3B7-6565D413C4F5}" type="slidenum">
              <a:rPr lang="de-CH" smtClean="0"/>
              <a:pPr>
                <a:defRPr/>
              </a:pPr>
              <a:t>52</a:t>
            </a:fld>
            <a:endParaRPr lang="de-CH"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80900" name="Slide Number Placeholder 3"/>
          <p:cNvSpPr>
            <a:spLocks noGrp="1"/>
          </p:cNvSpPr>
          <p:nvPr>
            <p:ph type="sldNum" sz="quarter" idx="5"/>
          </p:nvPr>
        </p:nvSpPr>
        <p:spPr/>
        <p:txBody>
          <a:bodyPr/>
          <a:lstStyle/>
          <a:p>
            <a:pPr>
              <a:defRPr/>
            </a:pPr>
            <a:fld id="{FAE9F4BB-A025-45D8-A939-EE91694F4356}" type="slidenum">
              <a:rPr lang="de-CH" smtClean="0"/>
              <a:pPr>
                <a:defRPr/>
              </a:pPr>
              <a:t>60</a:t>
            </a:fld>
            <a:endParaRPr lang="de-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0D4E39-3450-4112-B1E0-C37AA6CC5698}" type="slidenum">
              <a:rPr lang="en-US"/>
              <a:pPr>
                <a:defRPr/>
              </a:pPr>
              <a:t>20</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Very recently, we have scaled the system even further.</a:t>
            </a:r>
          </a:p>
          <a:p>
            <a:r>
              <a:rPr lang="en-US" smtClean="0"/>
              <a:t>The system we just demo’d searches a 50 thousand image index in the RAM of this laptop at real-time rates.</a:t>
            </a:r>
          </a:p>
          <a:p>
            <a:r>
              <a:rPr lang="en-US" smtClean="0"/>
              <a:t>We have built and programmed a desktop system at home in which we currently have 12 hard drives. We bypass the operating system and </a:t>
            </a:r>
          </a:p>
          <a:p>
            <a:r>
              <a:rPr lang="en-US" smtClean="0"/>
              <a:t>read and write the disk surfaces directly.  </a:t>
            </a:r>
          </a:p>
          <a:p>
            <a:r>
              <a:rPr lang="en-US" smtClean="0"/>
              <a:t>Last week this system clocked in on 110 Million images in 5.8 seconds, so roughly 20Million images per second and machine.</a:t>
            </a:r>
          </a:p>
          <a:p>
            <a:r>
              <a:rPr lang="en-US" smtClean="0"/>
              <a:t>The images consist of around 10 days of four TV channels, so more than a month of TV.</a:t>
            </a:r>
          </a:p>
          <a:p>
            <a:r>
              <a:rPr lang="en-US" smtClean="0"/>
              <a:t>Soon we don’t have to watch TV, because we’ll have machines doing it for us.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F408C7-9A68-4CB5-B78A-DE49ACBEB717}" type="slidenum">
              <a:rPr lang="en-US"/>
              <a:pPr>
                <a:defRPr/>
              </a:pPr>
              <a:t>21</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To continue the analogy, if we printed all these images on paper, and stacked them,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C2DB27-E823-414E-A50B-378D09767082}" type="slidenum">
              <a:rPr lang="en-US"/>
              <a:pPr>
                <a:defRPr/>
              </a:pPr>
              <a:t>22</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The pile would stack, as high 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34DD42-F695-4398-98B0-98EC3A3F7D35}" type="slidenum">
              <a:rPr lang="en-US"/>
              <a:pPr>
                <a:defRPr/>
              </a:pPr>
              <a:t>23</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Mount Everest.</a:t>
            </a:r>
          </a:p>
          <a:p>
            <a:r>
              <a:rPr lang="en-US" smtClean="0"/>
              <a:t>Another way to put perspective on this is, Google image search not too long ago claimed to index 2 billion images,</a:t>
            </a:r>
          </a:p>
          <a:p>
            <a:r>
              <a:rPr lang="en-US" smtClean="0"/>
              <a:t>although based on meta-data, while we do it based on image content.</a:t>
            </a:r>
          </a:p>
          <a:p>
            <a:r>
              <a:rPr lang="en-US" smtClean="0"/>
              <a:t>So, with about 20 desktop systems like the one I just showed, it seems that it may be possible to build a web-scale content-based image search engine,</a:t>
            </a:r>
          </a:p>
          <a:p>
            <a:r>
              <a:rPr lang="en-US" smtClean="0"/>
              <a:t>and we are sort of hoping that this paper will fuel the race for the first such search engine. </a:t>
            </a:r>
          </a:p>
          <a:p>
            <a:endParaRPr lang="en-US" smtClean="0"/>
          </a:p>
          <a:p>
            <a:r>
              <a:rPr lang="en-US" smtClean="0"/>
              <a:t>So, that is some motivation. </a:t>
            </a:r>
          </a:p>
          <a:p>
            <a:r>
              <a:rPr lang="en-US" smtClean="0"/>
              <a:t>Let me now move to the contribution of the paper.</a:t>
            </a:r>
          </a:p>
          <a:p>
            <a:r>
              <a:rPr lang="en-US" smtClean="0"/>
              <a:t>As you can guess by now, it is about scalability of recognition and retrieval.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D26929-A8E5-4FE3-A7E1-06C601397B86}" type="datetimeFigureOut">
              <a:rPr lang="en-US"/>
              <a:pPr>
                <a:defRPr/>
              </a:pPr>
              <a:t>3/7/2011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C15F1-F9C9-47CF-AFCD-1D87CDD11A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B654B3-A5BA-4B1F-B6E5-EBF8A547F4D0}" type="datetimeFigureOut">
              <a:rPr lang="en-US"/>
              <a:pPr>
                <a:defRPr/>
              </a:pPr>
              <a:t>3/7/2011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DDF700-39A4-4298-B454-90ED1CF139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C66776-2EFD-4B83-B421-80E96FD9A33B}" type="datetimeFigureOut">
              <a:rPr lang="en-US"/>
              <a:pPr>
                <a:defRPr/>
              </a:pPr>
              <a:t>3/7/2011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7EE43B-CF1C-4612-86D6-2895A6D4F1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60ED1A-7270-4E3B-A917-C699D2FC9AB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F8F2F2-7EE0-41F5-BE70-CAD9D63C11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9C97F-C1F5-4E3B-987B-D68B232EAB4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8E1834-2BA4-40BE-AF20-13EE425C79B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A8A954-1BB7-4C56-8E36-9CB9ADE1B81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A42FBB-365B-4FF7-86A8-45C919F36A7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65D1FF-E9DD-4212-AF9F-DDB11D22565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DB1DEF-E118-474A-B963-F531A86759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2D9BC47-4CFC-4BE7-81A5-1CB9CACB1D10}" type="datetimeFigureOut">
              <a:rPr lang="en-US"/>
              <a:pPr>
                <a:defRPr/>
              </a:pPr>
              <a:t>3/7/2011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7007C-3604-4463-B95E-C4F96D0FD79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239F1C-4868-4E6E-8105-7F88FA5A86F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830CB0-D03F-4518-82C7-719943A3316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2383DB-8F6D-438B-B18B-B1E076347AE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0D52E8-2364-48C7-9143-58596B34D57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CDC7AE-6693-4706-89B2-4A4E627F388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C5B2D13-DE90-42AF-97F3-CAAD2D9803B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BE584-2AEF-445B-B369-8E6C8AA7F11D}" type="datetimeFigureOut">
              <a:rPr lang="en-US"/>
              <a:pPr>
                <a:defRPr/>
              </a:pPr>
              <a:t>3/7/2011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136214-1FA2-4B93-93A1-C28758D518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841AE7-4880-4893-AA78-40715E9EFB85}" type="datetimeFigureOut">
              <a:rPr lang="en-US"/>
              <a:pPr>
                <a:defRPr/>
              </a:pPr>
              <a:t>3/7/2011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A6EC7A-1EF4-4174-B894-819821C050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1F5FB7-AF87-44B3-BBF6-42F3F5409DD3}" type="datetimeFigureOut">
              <a:rPr lang="en-US"/>
              <a:pPr>
                <a:defRPr/>
              </a:pPr>
              <a:t>3/7/2011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682420-4F2C-4CD2-B071-4446D1AD4D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D48A3A-94B3-4CD1-B4DF-7600841B1EF4}" type="datetimeFigureOut">
              <a:rPr lang="en-US"/>
              <a:pPr>
                <a:defRPr/>
              </a:pPr>
              <a:t>3/7/2011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B776C8-80ED-43A8-BE95-04AE234C24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928101-580D-4730-BF3B-C6535F3FC454}" type="datetimeFigureOut">
              <a:rPr lang="en-US"/>
              <a:pPr>
                <a:defRPr/>
              </a:pPr>
              <a:t>3/7/2011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E3C7FF-D131-4E28-9649-5675A454CD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29106F-4F9D-4F32-9116-961E05047807}" type="datetimeFigureOut">
              <a:rPr lang="en-US"/>
              <a:pPr>
                <a:defRPr/>
              </a:pPr>
              <a:t>3/7/2011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2ACEDA-E89E-478F-BF72-57BAFF7C82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60911-8829-4C50-A777-56DEEF869C42}" type="datetimeFigureOut">
              <a:rPr lang="en-US"/>
              <a:pPr>
                <a:defRPr/>
              </a:pPr>
              <a:t>3/7/2011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0460B-0486-4310-AA7D-21EFB0A5BD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9D6BAC7-AA29-41A0-8E29-17F61E8DD545}" type="datetimeFigureOut">
              <a:rPr lang="en-US"/>
              <a:pPr>
                <a:defRPr/>
              </a:pPr>
              <a:t>3/7/2011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71B6F58-EB3D-4782-8D7B-F04544656E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6BE6804-1627-4250-88FC-5D66160E4B38}" type="slidenum">
              <a:rPr lang="en-US"/>
              <a:pPr>
                <a:defRPr/>
              </a:pPr>
              <a:t>‹#›</a:t>
            </a:fld>
            <a:endParaRPr lang="en-US"/>
          </a:p>
        </p:txBody>
      </p:sp>
      <p:pic>
        <p:nvPicPr>
          <p:cNvPr id="4103" name="Picture 7" descr="uklogo"/>
          <p:cNvPicPr>
            <a:picLocks noChangeAspect="1" noChangeArrowheads="1"/>
          </p:cNvPicPr>
          <p:nvPr userDrawn="1"/>
        </p:nvPicPr>
        <p:blipFill>
          <a:blip r:embed="rId16" cstate="print"/>
          <a:srcRect/>
          <a:stretch>
            <a:fillRect/>
          </a:stretch>
        </p:blipFill>
        <p:spPr bwMode="auto">
          <a:xfrm>
            <a:off x="0" y="6353175"/>
            <a:ext cx="904875" cy="504825"/>
          </a:xfrm>
          <a:prstGeom prst="rect">
            <a:avLst/>
          </a:prstGeom>
          <a:noFill/>
          <a:ln w="9525">
            <a:noFill/>
            <a:miter lim="800000"/>
            <a:headEnd/>
            <a:tailEnd/>
          </a:ln>
        </p:spPr>
      </p:pic>
      <p:pic>
        <p:nvPicPr>
          <p:cNvPr id="4104" name="Picture 9" descr="centerlogo2"/>
          <p:cNvPicPr>
            <a:picLocks noChangeAspect="1" noChangeArrowheads="1"/>
          </p:cNvPicPr>
          <p:nvPr userDrawn="1"/>
        </p:nvPicPr>
        <p:blipFill>
          <a:blip r:embed="rId17" cstate="print"/>
          <a:srcRect/>
          <a:stretch>
            <a:fillRect/>
          </a:stretch>
        </p:blipFill>
        <p:spPr bwMode="auto">
          <a:xfrm>
            <a:off x="877888" y="6351588"/>
            <a:ext cx="2514600" cy="520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26.wmf"/><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6.jpeg"/><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7.jpeg"/><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41.jpeg"/><Relationship Id="rId10" Type="http://schemas.openxmlformats.org/officeDocument/2006/relationships/image" Target="../media/image42.jpeg"/><Relationship Id="rId4" Type="http://schemas.openxmlformats.org/officeDocument/2006/relationships/image" Target="../media/image40.jpeg"/><Relationship Id="rId9" Type="http://schemas.openxmlformats.org/officeDocument/2006/relationships/image" Target="../media/image38.jpeg"/></Relationships>
</file>

<file path=ppt/slides/_rels/slide4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43.jpeg"/><Relationship Id="rId5" Type="http://schemas.openxmlformats.org/officeDocument/2006/relationships/image" Target="../media/image41.jpeg"/><Relationship Id="rId10" Type="http://schemas.openxmlformats.org/officeDocument/2006/relationships/image" Target="../media/image42.jpeg"/><Relationship Id="rId4" Type="http://schemas.openxmlformats.org/officeDocument/2006/relationships/image" Target="../media/image40.jpeg"/><Relationship Id="rId9" Type="http://schemas.openxmlformats.org/officeDocument/2006/relationships/image" Target="../media/image38.jpeg"/></Relationships>
</file>

<file path=ppt/slides/_rels/slide4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26" Type="http://schemas.openxmlformats.org/officeDocument/2006/relationships/image" Target="../media/image67.jpeg"/><Relationship Id="rId3" Type="http://schemas.openxmlformats.org/officeDocument/2006/relationships/image" Target="../media/image44.jpeg"/><Relationship Id="rId21" Type="http://schemas.openxmlformats.org/officeDocument/2006/relationships/image" Target="../media/image62.jpe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jpeg"/><Relationship Id="rId25" Type="http://schemas.openxmlformats.org/officeDocument/2006/relationships/image" Target="../media/image66.jpeg"/><Relationship Id="rId33" Type="http://schemas.openxmlformats.org/officeDocument/2006/relationships/image" Target="../media/image74.png"/><Relationship Id="rId2" Type="http://schemas.openxmlformats.org/officeDocument/2006/relationships/notesSlide" Target="../notesSlides/notesSlide33.xml"/><Relationship Id="rId16" Type="http://schemas.openxmlformats.org/officeDocument/2006/relationships/image" Target="../media/image57.jpeg"/><Relationship Id="rId20" Type="http://schemas.openxmlformats.org/officeDocument/2006/relationships/image" Target="../media/image61.jpeg"/><Relationship Id="rId29" Type="http://schemas.openxmlformats.org/officeDocument/2006/relationships/image" Target="../media/image70.jpeg"/><Relationship Id="rId1" Type="http://schemas.openxmlformats.org/officeDocument/2006/relationships/slideLayout" Target="../slideLayouts/slideLayout15.xml"/><Relationship Id="rId6" Type="http://schemas.openxmlformats.org/officeDocument/2006/relationships/image" Target="../media/image47.jpeg"/><Relationship Id="rId11" Type="http://schemas.openxmlformats.org/officeDocument/2006/relationships/image" Target="../media/image52.jpeg"/><Relationship Id="rId24" Type="http://schemas.openxmlformats.org/officeDocument/2006/relationships/image" Target="../media/image65.jpeg"/><Relationship Id="rId32" Type="http://schemas.openxmlformats.org/officeDocument/2006/relationships/image" Target="../media/image73.png"/><Relationship Id="rId5" Type="http://schemas.openxmlformats.org/officeDocument/2006/relationships/image" Target="../media/image46.jpeg"/><Relationship Id="rId15" Type="http://schemas.openxmlformats.org/officeDocument/2006/relationships/image" Target="../media/image56.jpeg"/><Relationship Id="rId23" Type="http://schemas.openxmlformats.org/officeDocument/2006/relationships/image" Target="../media/image64.jpeg"/><Relationship Id="rId28" Type="http://schemas.openxmlformats.org/officeDocument/2006/relationships/image" Target="../media/image69.jpeg"/><Relationship Id="rId10" Type="http://schemas.openxmlformats.org/officeDocument/2006/relationships/image" Target="../media/image51.jpeg"/><Relationship Id="rId19" Type="http://schemas.openxmlformats.org/officeDocument/2006/relationships/image" Target="../media/image60.jpeg"/><Relationship Id="rId31" Type="http://schemas.openxmlformats.org/officeDocument/2006/relationships/image" Target="../media/image72.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jpeg"/><Relationship Id="rId27" Type="http://schemas.openxmlformats.org/officeDocument/2006/relationships/image" Target="../media/image68.jpeg"/><Relationship Id="rId30" Type="http://schemas.openxmlformats.org/officeDocument/2006/relationships/image" Target="../media/image71.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9.jpeg"/><Relationship Id="rId9"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6.jpeg"/><Relationship Id="rId3" Type="http://schemas.openxmlformats.org/officeDocument/2006/relationships/hyperlink" Target="http://www.robots.ox.ac.uk/~vgg/research/vgoogle/index.html" TargetMode="External"/><Relationship Id="rId7" Type="http://schemas.openxmlformats.org/officeDocument/2006/relationships/image" Target="../media/image90.jpeg"/><Relationship Id="rId12" Type="http://schemas.openxmlformats.org/officeDocument/2006/relationships/image" Target="../media/image95.jpeg"/><Relationship Id="rId17" Type="http://schemas.openxmlformats.org/officeDocument/2006/relationships/image" Target="../media/image100.jpeg"/><Relationship Id="rId2" Type="http://schemas.openxmlformats.org/officeDocument/2006/relationships/notesSlide" Target="../notesSlides/notesSlide38.xml"/><Relationship Id="rId16"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89.jpeg"/><Relationship Id="rId11" Type="http://schemas.openxmlformats.org/officeDocument/2006/relationships/image" Target="../media/image94.jpeg"/><Relationship Id="rId5" Type="http://schemas.openxmlformats.org/officeDocument/2006/relationships/image" Target="../media/image88.jpeg"/><Relationship Id="rId15" Type="http://schemas.openxmlformats.org/officeDocument/2006/relationships/image" Target="../media/image98.jpeg"/><Relationship Id="rId10" Type="http://schemas.openxmlformats.org/officeDocument/2006/relationships/image" Target="../media/image93.jpeg"/><Relationship Id="rId4" Type="http://schemas.openxmlformats.org/officeDocument/2006/relationships/image" Target="../media/image87.jpeg"/><Relationship Id="rId9" Type="http://schemas.openxmlformats.org/officeDocument/2006/relationships/image" Target="../media/image92.jpeg"/><Relationship Id="rId14" Type="http://schemas.openxmlformats.org/officeDocument/2006/relationships/image" Target="../media/image97.jpeg"/></Relationships>
</file>

<file path=ppt/slides/_rels/slide61.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1.jpeg"/><Relationship Id="rId7" Type="http://schemas.openxmlformats.org/officeDocument/2006/relationships/image" Target="../media/image10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4.jpeg"/><Relationship Id="rId11" Type="http://schemas.openxmlformats.org/officeDocument/2006/relationships/image" Target="../media/image109.jpeg"/><Relationship Id="rId5" Type="http://schemas.openxmlformats.org/officeDocument/2006/relationships/image" Target="../media/image103.jpeg"/><Relationship Id="rId10" Type="http://schemas.openxmlformats.org/officeDocument/2006/relationships/image" Target="../media/image108.jpeg"/><Relationship Id="rId4" Type="http://schemas.openxmlformats.org/officeDocument/2006/relationships/image" Target="../media/image102.jpeg"/><Relationship Id="rId9" Type="http://schemas.openxmlformats.org/officeDocument/2006/relationships/image" Target="../media/image10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676400" y="1600200"/>
            <a:ext cx="6400800" cy="1470025"/>
          </a:xfrm>
        </p:spPr>
        <p:txBody>
          <a:bodyPr/>
          <a:lstStyle/>
          <a:p>
            <a:pPr eaLnBrk="1" hangingPunct="1"/>
            <a:r>
              <a:rPr lang="en-US" dirty="0" err="1" smtClean="0"/>
              <a:t>Keypoint</a:t>
            </a:r>
            <a:r>
              <a:rPr lang="en-US" dirty="0" smtClean="0"/>
              <a:t>-based Recognition and Object Search</a:t>
            </a:r>
          </a:p>
        </p:txBody>
      </p:sp>
      <p:sp>
        <p:nvSpPr>
          <p:cNvPr id="5123" name="Subtitle 2"/>
          <p:cNvSpPr>
            <a:spLocks noGrp="1"/>
          </p:cNvSpPr>
          <p:nvPr>
            <p:ph type="subTitle" idx="1"/>
          </p:nvPr>
        </p:nvSpPr>
        <p:spPr>
          <a:xfrm>
            <a:off x="1447800" y="3352800"/>
            <a:ext cx="6400800" cy="2971800"/>
          </a:xfrm>
        </p:spPr>
        <p:txBody>
          <a:bodyPr/>
          <a:lstStyle/>
          <a:p>
            <a:pPr eaLnBrk="1" hangingPunct="1"/>
            <a:r>
              <a:rPr lang="en-US" smtClean="0">
                <a:solidFill>
                  <a:schemeClr val="tx1"/>
                </a:solidFill>
              </a:rPr>
              <a:t>Computer Vision</a:t>
            </a:r>
          </a:p>
          <a:p>
            <a:pPr eaLnBrk="1" hangingPunct="1"/>
            <a:r>
              <a:rPr lang="en-US" smtClean="0">
                <a:solidFill>
                  <a:schemeClr val="tx1"/>
                </a:solidFill>
              </a:rPr>
              <a:t>CS 543 / ECE 549 </a:t>
            </a:r>
          </a:p>
          <a:p>
            <a:pPr eaLnBrk="1" hangingPunct="1"/>
            <a:r>
              <a:rPr lang="en-US" smtClean="0">
                <a:solidFill>
                  <a:schemeClr val="tx1"/>
                </a:solidFill>
              </a:rPr>
              <a:t>University of Illinois</a:t>
            </a:r>
          </a:p>
          <a:p>
            <a:pPr eaLnBrk="1" hangingPunct="1"/>
            <a:endParaRPr lang="en-US" smtClean="0">
              <a:solidFill>
                <a:schemeClr val="tx1"/>
              </a:solidFill>
            </a:endParaRPr>
          </a:p>
          <a:p>
            <a:pPr eaLnBrk="1" hangingPunct="1"/>
            <a:r>
              <a:rPr lang="en-US" smtClean="0">
                <a:solidFill>
                  <a:schemeClr val="tx1"/>
                </a:solidFill>
              </a:rPr>
              <a:t>Derek Hoiem</a:t>
            </a:r>
          </a:p>
        </p:txBody>
      </p:sp>
      <p:sp>
        <p:nvSpPr>
          <p:cNvPr id="5124" name="TextBox 3"/>
          <p:cNvSpPr txBox="1">
            <a:spLocks noChangeArrowheads="1"/>
          </p:cNvSpPr>
          <p:nvPr/>
        </p:nvSpPr>
        <p:spPr bwMode="auto">
          <a:xfrm>
            <a:off x="8061325" y="0"/>
            <a:ext cx="1065228" cy="369332"/>
          </a:xfrm>
          <a:prstGeom prst="rect">
            <a:avLst/>
          </a:prstGeom>
          <a:noFill/>
          <a:ln w="9525">
            <a:noFill/>
            <a:miter lim="800000"/>
            <a:headEnd/>
            <a:tailEnd/>
          </a:ln>
        </p:spPr>
        <p:txBody>
          <a:bodyPr wrap="none">
            <a:spAutoFit/>
          </a:bodyPr>
          <a:lstStyle/>
          <a:p>
            <a:r>
              <a:rPr lang="en-US" dirty="0" smtClean="0"/>
              <a:t>03/08/11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Affine Object Model</a:t>
            </a:r>
          </a:p>
        </p:txBody>
      </p:sp>
      <p:sp>
        <p:nvSpPr>
          <p:cNvPr id="12291" name="Content Placeholder 2"/>
          <p:cNvSpPr>
            <a:spLocks noGrp="1"/>
          </p:cNvSpPr>
          <p:nvPr>
            <p:ph idx="1"/>
          </p:nvPr>
        </p:nvSpPr>
        <p:spPr/>
        <p:txBody>
          <a:bodyPr/>
          <a:lstStyle/>
          <a:p>
            <a:r>
              <a:rPr lang="en-US" smtClean="0"/>
              <a:t>Accounts for 3D rotation of a surface under orthographic projection</a:t>
            </a:r>
          </a:p>
          <a:p>
            <a:endParaRPr lang="en-US" smtClean="0"/>
          </a:p>
          <a:p>
            <a:endParaRPr lang="en-US" smtClean="0"/>
          </a:p>
        </p:txBody>
      </p:sp>
      <p:sp>
        <p:nvSpPr>
          <p:cNvPr id="4" name="Rectangle 3"/>
          <p:cNvSpPr/>
          <p:nvPr/>
        </p:nvSpPr>
        <p:spPr>
          <a:xfrm>
            <a:off x="914400" y="24384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371600" y="4724400"/>
            <a:ext cx="1905000" cy="16764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17994006">
            <a:off x="5735638" y="2309813"/>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a:spLocks noChangeAspect="1"/>
          </p:cNvSpPr>
          <p:nvPr/>
        </p:nvSpPr>
        <p:spPr>
          <a:xfrm>
            <a:off x="3810000" y="2819400"/>
            <a:ext cx="914400" cy="804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800600" y="4648200"/>
            <a:ext cx="1905000" cy="1676400"/>
          </a:xfrm>
          <a:prstGeom prst="rect">
            <a:avLst/>
          </a:prstGeom>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Affine Object Model</a:t>
            </a:r>
          </a:p>
        </p:txBody>
      </p:sp>
      <p:sp>
        <p:nvSpPr>
          <p:cNvPr id="13315" name="Content Placeholder 2"/>
          <p:cNvSpPr>
            <a:spLocks noGrp="1"/>
          </p:cNvSpPr>
          <p:nvPr>
            <p:ph idx="1"/>
          </p:nvPr>
        </p:nvSpPr>
        <p:spPr/>
        <p:txBody>
          <a:bodyPr/>
          <a:lstStyle/>
          <a:p>
            <a:r>
              <a:rPr lang="en-US" smtClean="0"/>
              <a:t>Accounts for 3D rotation of a surface under orthographic projection</a:t>
            </a:r>
          </a:p>
          <a:p>
            <a:endParaRPr lang="en-US" smtClean="0"/>
          </a:p>
          <a:p>
            <a:endParaRPr lang="en-US" smtClean="0"/>
          </a:p>
        </p:txBody>
      </p:sp>
      <p:pic>
        <p:nvPicPr>
          <p:cNvPr id="13316" name="Picture 3"/>
          <p:cNvPicPr>
            <a:picLocks noChangeAspect="1" noChangeArrowheads="1"/>
          </p:cNvPicPr>
          <p:nvPr/>
        </p:nvPicPr>
        <p:blipFill>
          <a:blip r:embed="rId2" cstate="print"/>
          <a:srcRect/>
          <a:stretch>
            <a:fillRect/>
          </a:stretch>
        </p:blipFill>
        <p:spPr bwMode="auto">
          <a:xfrm>
            <a:off x="2209800" y="2362200"/>
            <a:ext cx="4162425" cy="904875"/>
          </a:xfrm>
          <a:prstGeom prst="rect">
            <a:avLst/>
          </a:prstGeom>
          <a:noFill/>
          <a:ln w="9525">
            <a:noFill/>
            <a:miter lim="800000"/>
            <a:headEnd/>
            <a:tailEnd/>
          </a:ln>
        </p:spPr>
      </p:pic>
      <p:sp>
        <p:nvSpPr>
          <p:cNvPr id="13317" name="TextBox 10"/>
          <p:cNvSpPr txBox="1">
            <a:spLocks noChangeArrowheads="1"/>
          </p:cNvSpPr>
          <p:nvPr/>
        </p:nvSpPr>
        <p:spPr bwMode="auto">
          <a:xfrm>
            <a:off x="2971800" y="3581400"/>
            <a:ext cx="1531938" cy="369888"/>
          </a:xfrm>
          <a:prstGeom prst="rect">
            <a:avLst/>
          </a:prstGeom>
          <a:noFill/>
          <a:ln w="9525">
            <a:noFill/>
            <a:miter lim="800000"/>
            <a:headEnd/>
            <a:tailEnd/>
          </a:ln>
        </p:spPr>
        <p:txBody>
          <a:bodyPr wrap="none">
            <a:spAutoFit/>
          </a:bodyPr>
          <a:lstStyle/>
          <a:p>
            <a:r>
              <a:rPr lang="en-US"/>
              <a:t>Scaling/skew</a:t>
            </a:r>
          </a:p>
        </p:txBody>
      </p:sp>
      <p:sp>
        <p:nvSpPr>
          <p:cNvPr id="13318" name="TextBox 11"/>
          <p:cNvSpPr txBox="1">
            <a:spLocks noChangeArrowheads="1"/>
          </p:cNvSpPr>
          <p:nvPr/>
        </p:nvSpPr>
        <p:spPr bwMode="auto">
          <a:xfrm>
            <a:off x="5334000" y="3505200"/>
            <a:ext cx="1317625" cy="369888"/>
          </a:xfrm>
          <a:prstGeom prst="rect">
            <a:avLst/>
          </a:prstGeom>
          <a:noFill/>
          <a:ln w="9525">
            <a:noFill/>
            <a:miter lim="800000"/>
            <a:headEnd/>
            <a:tailEnd/>
          </a:ln>
        </p:spPr>
        <p:txBody>
          <a:bodyPr wrap="none">
            <a:spAutoFit/>
          </a:bodyPr>
          <a:lstStyle/>
          <a:p>
            <a:r>
              <a:rPr lang="en-US"/>
              <a:t>Translation</a:t>
            </a:r>
          </a:p>
        </p:txBody>
      </p:sp>
      <p:cxnSp>
        <p:nvCxnSpPr>
          <p:cNvPr id="14" name="Straight Arrow Connector 13"/>
          <p:cNvCxnSpPr/>
          <p:nvPr/>
        </p:nvCxnSpPr>
        <p:spPr>
          <a:xfrm rot="5400000" flipH="1" flipV="1">
            <a:off x="34290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318" idx="0"/>
          </p:cNvCxnSpPr>
          <p:nvPr/>
        </p:nvCxnSpPr>
        <p:spPr>
          <a:xfrm rot="16200000" flipV="1">
            <a:off x="5701507" y="3213893"/>
            <a:ext cx="381000" cy="201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8004" name="Picture 4"/>
          <p:cNvPicPr>
            <a:picLocks noChangeAspect="1" noChangeArrowheads="1"/>
          </p:cNvPicPr>
          <p:nvPr/>
        </p:nvPicPr>
        <p:blipFill>
          <a:blip r:embed="rId3" cstate="print"/>
          <a:srcRect/>
          <a:stretch>
            <a:fillRect/>
          </a:stretch>
        </p:blipFill>
        <p:spPr bwMode="auto">
          <a:xfrm>
            <a:off x="1905000" y="4191000"/>
            <a:ext cx="4419600" cy="1781175"/>
          </a:xfrm>
          <a:prstGeom prst="rect">
            <a:avLst/>
          </a:prstGeom>
          <a:noFill/>
          <a:ln w="9525">
            <a:noFill/>
            <a:miter lim="800000"/>
            <a:headEnd/>
            <a:tailEnd/>
          </a:ln>
        </p:spPr>
      </p:pic>
      <p:sp>
        <p:nvSpPr>
          <p:cNvPr id="18" name="TextBox 17"/>
          <p:cNvSpPr txBox="1">
            <a:spLocks noChangeArrowheads="1"/>
          </p:cNvSpPr>
          <p:nvPr/>
        </p:nvSpPr>
        <p:spPr bwMode="auto">
          <a:xfrm>
            <a:off x="914400" y="6096000"/>
            <a:ext cx="7287572" cy="400110"/>
          </a:xfrm>
          <a:prstGeom prst="rect">
            <a:avLst/>
          </a:prstGeom>
          <a:noFill/>
          <a:ln w="9525">
            <a:noFill/>
            <a:miter lim="800000"/>
            <a:headEnd/>
            <a:tailEnd/>
          </a:ln>
        </p:spPr>
        <p:txBody>
          <a:bodyPr wrap="none">
            <a:spAutoFit/>
          </a:bodyPr>
          <a:lstStyle/>
          <a:p>
            <a:r>
              <a:rPr lang="en-US" sz="2000" dirty="0" smtClean="0"/>
              <a:t>What is the minimum number of matched points that we need?</a:t>
            </a:r>
            <a:endParaRPr lang="en-US" sz="2000" dirty="0"/>
          </a:p>
        </p:txBody>
      </p:sp>
      <p:pic>
        <p:nvPicPr>
          <p:cNvPr id="128005" name="Picture 5"/>
          <p:cNvPicPr>
            <a:picLocks noChangeAspect="1" noChangeArrowheads="1"/>
          </p:cNvPicPr>
          <p:nvPr/>
        </p:nvPicPr>
        <p:blipFill>
          <a:blip r:embed="rId4" cstate="print"/>
          <a:srcRect/>
          <a:stretch>
            <a:fillRect/>
          </a:stretch>
        </p:blipFill>
        <p:spPr bwMode="auto">
          <a:xfrm>
            <a:off x="6400800" y="4800600"/>
            <a:ext cx="1857375" cy="48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14400"/>
          </a:xfrm>
        </p:spPr>
        <p:txBody>
          <a:bodyPr/>
          <a:lstStyle/>
          <a:p>
            <a:r>
              <a:rPr lang="en-US" dirty="0" smtClean="0"/>
              <a:t>Finding the objects (in detail)</a:t>
            </a:r>
          </a:p>
        </p:txBody>
      </p:sp>
      <p:sp>
        <p:nvSpPr>
          <p:cNvPr id="19459" name="Content Placeholder 2"/>
          <p:cNvSpPr>
            <a:spLocks noGrp="1"/>
          </p:cNvSpPr>
          <p:nvPr>
            <p:ph idx="1"/>
          </p:nvPr>
        </p:nvSpPr>
        <p:spPr>
          <a:xfrm>
            <a:off x="457200" y="762000"/>
            <a:ext cx="8686800" cy="6096000"/>
          </a:xfrm>
        </p:spPr>
        <p:txBody>
          <a:bodyPr>
            <a:noAutofit/>
          </a:bodyPr>
          <a:lstStyle/>
          <a:p>
            <a:pPr marL="514350" indent="-514350">
              <a:buFont typeface="+mj-lt"/>
              <a:buAutoNum type="arabicPeriod"/>
              <a:defRPr/>
            </a:pPr>
            <a:r>
              <a:rPr lang="en-US" sz="2400" dirty="0" smtClean="0"/>
              <a:t>Match interest points from input image to database image</a:t>
            </a:r>
            <a:endParaRPr lang="en-US" sz="1400" dirty="0" smtClean="0"/>
          </a:p>
          <a:p>
            <a:pPr marL="514350" indent="-514350">
              <a:buFont typeface="+mj-lt"/>
              <a:buAutoNum type="arabicPeriod"/>
              <a:defRPr/>
            </a:pPr>
            <a:r>
              <a:rPr lang="en-US" sz="2400" dirty="0" smtClean="0"/>
              <a:t>Get location/scale/orientation using Hough voting</a:t>
            </a:r>
          </a:p>
          <a:p>
            <a:pPr marL="914400" lvl="1" indent="-514350">
              <a:defRPr/>
            </a:pPr>
            <a:r>
              <a:rPr lang="en-US" sz="2400" dirty="0" smtClean="0"/>
              <a:t>In training, each point has known position/scale/orientation </a:t>
            </a:r>
            <a:r>
              <a:rPr lang="en-US" sz="2400" dirty="0" err="1" smtClean="0"/>
              <a:t>wrt</a:t>
            </a:r>
            <a:r>
              <a:rPr lang="en-US" sz="2400" dirty="0" smtClean="0"/>
              <a:t> whole object</a:t>
            </a:r>
          </a:p>
          <a:p>
            <a:pPr marL="914400" lvl="1" indent="-514350">
              <a:defRPr/>
            </a:pPr>
            <a:r>
              <a:rPr lang="en-US" sz="2400" dirty="0" smtClean="0"/>
              <a:t>Matched points vote for the position, scale, and orientation of the entire object</a:t>
            </a:r>
          </a:p>
          <a:p>
            <a:pPr marL="914400" lvl="1" indent="-514350">
              <a:defRPr/>
            </a:pPr>
            <a:r>
              <a:rPr lang="en-US" sz="2400" dirty="0" smtClean="0"/>
              <a:t>Bins for x, y, scale, orientation</a:t>
            </a:r>
          </a:p>
          <a:p>
            <a:pPr marL="1314450" lvl="2" indent="-514350">
              <a:defRPr/>
            </a:pPr>
            <a:r>
              <a:rPr lang="en-US" sz="1800" dirty="0" smtClean="0"/>
              <a:t>Wide bins (0.25 object length in position, 2x scale, 30 degrees orientation)</a:t>
            </a:r>
          </a:p>
          <a:p>
            <a:pPr marL="1314450" lvl="2" indent="-514350">
              <a:defRPr/>
            </a:pPr>
            <a:r>
              <a:rPr lang="en-US" sz="1800" dirty="0" smtClean="0"/>
              <a:t>Vote for two closest bin centers in each direction (16 votes total)</a:t>
            </a:r>
            <a:endParaRPr lang="en-US" dirty="0" smtClean="0"/>
          </a:p>
          <a:p>
            <a:pPr marL="514350" indent="-514350">
              <a:buFont typeface="+mj-lt"/>
              <a:buAutoNum type="arabicPeriod"/>
              <a:defRPr/>
            </a:pPr>
            <a:r>
              <a:rPr lang="en-US" sz="2400" dirty="0" smtClean="0"/>
              <a:t>Geometric verification</a:t>
            </a:r>
          </a:p>
          <a:p>
            <a:pPr marL="914400" lvl="1" indent="-514350">
              <a:defRPr/>
            </a:pPr>
            <a:r>
              <a:rPr lang="en-US" sz="2400" dirty="0" smtClean="0"/>
              <a:t>For each bin with at least 3 </a:t>
            </a:r>
            <a:r>
              <a:rPr lang="en-US" sz="2400" dirty="0" err="1" smtClean="0"/>
              <a:t>keypoints</a:t>
            </a:r>
            <a:endParaRPr lang="en-US" sz="2400" dirty="0" smtClean="0"/>
          </a:p>
          <a:p>
            <a:pPr marL="914400" lvl="1" indent="-514350">
              <a:defRPr/>
            </a:pPr>
            <a:r>
              <a:rPr lang="en-US" sz="2400" dirty="0" smtClean="0"/>
              <a:t>Iterate between least squares fit and checking for inliers and outliers</a:t>
            </a:r>
          </a:p>
          <a:p>
            <a:pPr marL="514350" indent="-514350">
              <a:buFont typeface="+mj-lt"/>
              <a:buAutoNum type="arabicPeriod"/>
              <a:defRPr/>
            </a:pPr>
            <a:r>
              <a:rPr lang="en-US" sz="2400" dirty="0" smtClean="0"/>
              <a:t>Report object if &gt; T inliers (T is typically 3, can be computed to match some probabilistic threshold)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dirty="0" smtClean="0"/>
              <a:t>Examples of recognized objects</a:t>
            </a:r>
          </a:p>
        </p:txBody>
      </p:sp>
      <p:pic>
        <p:nvPicPr>
          <p:cNvPr id="15363" name="Picture 7"/>
          <p:cNvPicPr>
            <a:picLocks noChangeAspect="1" noChangeArrowheads="1"/>
          </p:cNvPicPr>
          <p:nvPr/>
        </p:nvPicPr>
        <p:blipFill>
          <a:blip r:embed="rId3" cstate="print"/>
          <a:srcRect/>
          <a:stretch>
            <a:fillRect/>
          </a:stretch>
        </p:blipFill>
        <p:spPr bwMode="auto">
          <a:xfrm>
            <a:off x="2057400" y="3048000"/>
            <a:ext cx="4495800" cy="3371850"/>
          </a:xfrm>
          <a:prstGeom prst="rect">
            <a:avLst/>
          </a:prstGeom>
          <a:noFill/>
          <a:ln w="9525">
            <a:noFill/>
            <a:miter lim="800000"/>
            <a:headEnd/>
            <a:tailEnd/>
          </a:ln>
        </p:spPr>
      </p:pic>
      <p:pic>
        <p:nvPicPr>
          <p:cNvPr id="15364" name="Picture 5"/>
          <p:cNvPicPr>
            <a:picLocks noChangeAspect="1" noChangeArrowheads="1"/>
          </p:cNvPicPr>
          <p:nvPr/>
        </p:nvPicPr>
        <p:blipFill>
          <a:blip r:embed="rId4" cstate="print"/>
          <a:srcRect t="39513" r="67516" b="35533"/>
          <a:stretch>
            <a:fillRect/>
          </a:stretch>
        </p:blipFill>
        <p:spPr bwMode="auto">
          <a:xfrm>
            <a:off x="2590800" y="1447800"/>
            <a:ext cx="1497013" cy="876300"/>
          </a:xfrm>
          <a:prstGeom prst="rect">
            <a:avLst/>
          </a:prstGeom>
          <a:noFill/>
          <a:ln w="38100">
            <a:solidFill>
              <a:srgbClr val="FFFF00"/>
            </a:solidFill>
            <a:miter lim="800000"/>
            <a:headEnd/>
            <a:tailEnd/>
          </a:ln>
        </p:spPr>
      </p:pic>
      <p:pic>
        <p:nvPicPr>
          <p:cNvPr id="15365" name="Picture 5"/>
          <p:cNvPicPr>
            <a:picLocks noChangeAspect="1" noChangeArrowheads="1"/>
          </p:cNvPicPr>
          <p:nvPr/>
        </p:nvPicPr>
        <p:blipFill>
          <a:blip r:embed="rId4" cstate="print"/>
          <a:srcRect t="3119" r="67516" b="61528"/>
          <a:stretch>
            <a:fillRect/>
          </a:stretch>
        </p:blipFill>
        <p:spPr bwMode="auto">
          <a:xfrm>
            <a:off x="4800600" y="1219200"/>
            <a:ext cx="1497013" cy="1241425"/>
          </a:xfrm>
          <a:prstGeom prst="rect">
            <a:avLst/>
          </a:prstGeom>
          <a:noFill/>
          <a:ln w="38100">
            <a:solidFill>
              <a:srgbClr val="00FF00"/>
            </a:solid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View interpolation</a:t>
            </a:r>
          </a:p>
        </p:txBody>
      </p:sp>
      <p:sp>
        <p:nvSpPr>
          <p:cNvPr id="19461" name="Rectangle 3"/>
          <p:cNvSpPr>
            <a:spLocks noGrp="1" noChangeArrowheads="1"/>
          </p:cNvSpPr>
          <p:nvPr>
            <p:ph idx="1"/>
          </p:nvPr>
        </p:nvSpPr>
        <p:spPr>
          <a:xfrm>
            <a:off x="457200" y="990600"/>
            <a:ext cx="3962400" cy="5135563"/>
          </a:xfrm>
        </p:spPr>
        <p:txBody>
          <a:bodyPr>
            <a:normAutofit fontScale="77500" lnSpcReduction="20000"/>
          </a:bodyPr>
          <a:lstStyle/>
          <a:p>
            <a:pPr>
              <a:buFont typeface="Arial" pitchFamily="34" charset="0"/>
              <a:buChar char="•"/>
              <a:defRPr/>
            </a:pPr>
            <a:r>
              <a:rPr lang="en-US" dirty="0" smtClean="0"/>
              <a:t>Training</a:t>
            </a:r>
          </a:p>
          <a:p>
            <a:pPr lvl="1">
              <a:buFont typeface="Arial" pitchFamily="34" charset="0"/>
              <a:buChar char="–"/>
              <a:defRPr/>
            </a:pPr>
            <a:r>
              <a:rPr lang="en-US" dirty="0" smtClean="0"/>
              <a:t>Given images of different viewpoints</a:t>
            </a:r>
          </a:p>
          <a:p>
            <a:pPr lvl="1">
              <a:buFont typeface="Arial" pitchFamily="34" charset="0"/>
              <a:buChar char="–"/>
              <a:defRPr/>
            </a:pPr>
            <a:r>
              <a:rPr lang="en-US" dirty="0" smtClean="0"/>
              <a:t>Cluster similar viewpoints using feature matches</a:t>
            </a:r>
          </a:p>
          <a:p>
            <a:pPr lvl="1">
              <a:buFont typeface="Arial" pitchFamily="34" charset="0"/>
              <a:buChar char="–"/>
              <a:defRPr/>
            </a:pPr>
            <a:r>
              <a:rPr lang="en-US" dirty="0" smtClean="0"/>
              <a:t>Link features in adjacent views</a:t>
            </a:r>
          </a:p>
          <a:p>
            <a:pPr lvl="1">
              <a:buFont typeface="Arial" pitchFamily="34" charset="0"/>
              <a:buChar char="–"/>
              <a:defRPr/>
            </a:pPr>
            <a:endParaRPr lang="en-US" sz="1000" dirty="0" smtClean="0"/>
          </a:p>
          <a:p>
            <a:pPr>
              <a:buFont typeface="Arial" pitchFamily="34" charset="0"/>
              <a:buChar char="•"/>
              <a:defRPr/>
            </a:pPr>
            <a:endParaRPr lang="en-US" dirty="0" smtClean="0"/>
          </a:p>
          <a:p>
            <a:pPr>
              <a:buFont typeface="Arial" pitchFamily="34" charset="0"/>
              <a:buChar char="•"/>
              <a:defRPr/>
            </a:pPr>
            <a:r>
              <a:rPr lang="en-US" dirty="0" smtClean="0"/>
              <a:t>Recognition</a:t>
            </a:r>
          </a:p>
          <a:p>
            <a:pPr lvl="1">
              <a:buFont typeface="Arial" pitchFamily="34" charset="0"/>
              <a:buChar char="–"/>
              <a:defRPr/>
            </a:pPr>
            <a:r>
              <a:rPr lang="en-US" dirty="0" smtClean="0"/>
              <a:t>Feature matches may be</a:t>
            </a:r>
            <a:br>
              <a:rPr lang="en-US" dirty="0" smtClean="0"/>
            </a:br>
            <a:r>
              <a:rPr lang="en-US" dirty="0" smtClean="0"/>
              <a:t>spread over several </a:t>
            </a:r>
            <a:br>
              <a:rPr lang="en-US" dirty="0" smtClean="0"/>
            </a:br>
            <a:r>
              <a:rPr lang="en-US" dirty="0" smtClean="0"/>
              <a:t>training viewpoints</a:t>
            </a:r>
          </a:p>
          <a:p>
            <a:pPr lvl="1">
              <a:buFont typeface="Wingdings" pitchFamily="2" charset="2"/>
              <a:buNone/>
              <a:defRPr/>
            </a:pPr>
            <a:r>
              <a:rPr lang="en-US" dirty="0" smtClean="0">
                <a:sym typeface="Symbol" pitchFamily="18" charset="2"/>
              </a:rPr>
              <a:t> Use the known links to “transfer votes” to other viewpoints</a:t>
            </a:r>
          </a:p>
          <a:p>
            <a:pPr lvl="1">
              <a:buFont typeface="Arial" pitchFamily="34" charset="0"/>
              <a:buChar char="–"/>
              <a:defRPr/>
            </a:pPr>
            <a:endParaRPr lang="en-US" dirty="0" smtClean="0"/>
          </a:p>
        </p:txBody>
      </p:sp>
      <p:pic>
        <p:nvPicPr>
          <p:cNvPr id="16388" name="Picture 5"/>
          <p:cNvPicPr>
            <a:picLocks noChangeAspect="1" noChangeArrowheads="1"/>
          </p:cNvPicPr>
          <p:nvPr/>
        </p:nvPicPr>
        <p:blipFill>
          <a:blip r:embed="rId3" cstate="print"/>
          <a:srcRect/>
          <a:stretch>
            <a:fillRect/>
          </a:stretch>
        </p:blipFill>
        <p:spPr bwMode="auto">
          <a:xfrm>
            <a:off x="4500563" y="1160463"/>
            <a:ext cx="4608512" cy="3511550"/>
          </a:xfrm>
          <a:prstGeom prst="rect">
            <a:avLst/>
          </a:prstGeom>
          <a:noFill/>
          <a:ln w="9525">
            <a:noFill/>
            <a:miter lim="800000"/>
            <a:headEnd/>
            <a:tailEnd/>
          </a:ln>
        </p:spPr>
      </p:pic>
      <p:sp>
        <p:nvSpPr>
          <p:cNvPr id="16389" name="Text Box 6"/>
          <p:cNvSpPr txBox="1">
            <a:spLocks noChangeArrowheads="1"/>
          </p:cNvSpPr>
          <p:nvPr/>
        </p:nvSpPr>
        <p:spPr bwMode="auto">
          <a:xfrm>
            <a:off x="6624638" y="6553200"/>
            <a:ext cx="2103437" cy="309563"/>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t>Slide credit: David Lowe</a:t>
            </a:r>
          </a:p>
        </p:txBody>
      </p:sp>
      <p:sp>
        <p:nvSpPr>
          <p:cNvPr id="16390" name="Text Box 7"/>
          <p:cNvSpPr txBox="1">
            <a:spLocks noChangeArrowheads="1"/>
          </p:cNvSpPr>
          <p:nvPr/>
        </p:nvSpPr>
        <p:spPr bwMode="auto">
          <a:xfrm>
            <a:off x="8162925" y="6116638"/>
            <a:ext cx="1014413" cy="341312"/>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600"/>
              <a:t>[Lowe01]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Applications</a:t>
            </a:r>
          </a:p>
        </p:txBody>
      </p:sp>
      <p:sp>
        <p:nvSpPr>
          <p:cNvPr id="2054" name="Rectangle 3"/>
          <p:cNvSpPr>
            <a:spLocks noGrp="1" noChangeArrowheads="1"/>
          </p:cNvSpPr>
          <p:nvPr>
            <p:ph idx="1"/>
          </p:nvPr>
        </p:nvSpPr>
        <p:spPr/>
        <p:txBody>
          <a:bodyPr>
            <a:normAutofit fontScale="92500" lnSpcReduction="20000"/>
          </a:bodyPr>
          <a:lstStyle/>
          <a:p>
            <a:pPr>
              <a:buFont typeface="Arial" pitchFamily="34" charset="0"/>
              <a:buChar char="•"/>
              <a:defRPr/>
            </a:pPr>
            <a:r>
              <a:rPr lang="en-US" dirty="0" smtClean="0"/>
              <a:t>Sony </a:t>
            </a:r>
            <a:r>
              <a:rPr lang="en-US" dirty="0" err="1" smtClean="0"/>
              <a:t>Aibo</a:t>
            </a:r>
            <a:r>
              <a:rPr lang="en-US" dirty="0" smtClean="0"/>
              <a:t/>
            </a:r>
            <a:br>
              <a:rPr lang="en-US" dirty="0" smtClean="0"/>
            </a:br>
            <a:r>
              <a:rPr lang="en-US" dirty="0" smtClean="0"/>
              <a:t>(Evolution Robotics)</a:t>
            </a:r>
          </a:p>
          <a:p>
            <a:pPr>
              <a:buFont typeface="Arial" pitchFamily="34" charset="0"/>
              <a:buChar char="•"/>
              <a:defRPr/>
            </a:pPr>
            <a:endParaRPr lang="en-US" dirty="0" smtClean="0"/>
          </a:p>
          <a:p>
            <a:pPr>
              <a:buFont typeface="Arial" pitchFamily="34" charset="0"/>
              <a:buChar char="•"/>
              <a:defRPr/>
            </a:pPr>
            <a:r>
              <a:rPr lang="en-US" dirty="0" smtClean="0"/>
              <a:t>SIFT usage</a:t>
            </a:r>
          </a:p>
          <a:p>
            <a:pPr lvl="1">
              <a:buFont typeface="Arial" pitchFamily="34" charset="0"/>
              <a:buChar char="–"/>
              <a:defRPr/>
            </a:pPr>
            <a:r>
              <a:rPr lang="en-US" dirty="0" smtClean="0"/>
              <a:t>Recognize </a:t>
            </a:r>
            <a:br>
              <a:rPr lang="en-US" dirty="0" smtClean="0"/>
            </a:br>
            <a:r>
              <a:rPr lang="en-US" dirty="0" smtClean="0"/>
              <a:t>docking station</a:t>
            </a:r>
          </a:p>
          <a:p>
            <a:pPr lvl="1">
              <a:buFont typeface="Arial" pitchFamily="34" charset="0"/>
              <a:buChar char="–"/>
              <a:defRPr/>
            </a:pPr>
            <a:r>
              <a:rPr lang="en-US" dirty="0" smtClean="0"/>
              <a:t>Communicate </a:t>
            </a:r>
            <a:br>
              <a:rPr lang="en-US" dirty="0" smtClean="0"/>
            </a:br>
            <a:r>
              <a:rPr lang="en-US" dirty="0" smtClean="0"/>
              <a:t>with visual cards</a:t>
            </a:r>
          </a:p>
          <a:p>
            <a:pPr lvl="1">
              <a:buFont typeface="Arial" pitchFamily="34" charset="0"/>
              <a:buChar char="–"/>
              <a:defRPr/>
            </a:pPr>
            <a:endParaRPr lang="en-US" dirty="0" smtClean="0"/>
          </a:p>
          <a:p>
            <a:pPr>
              <a:buFont typeface="Arial" pitchFamily="34" charset="0"/>
              <a:buChar char="•"/>
              <a:defRPr/>
            </a:pPr>
            <a:r>
              <a:rPr lang="en-US" dirty="0" smtClean="0"/>
              <a:t>Other uses</a:t>
            </a:r>
          </a:p>
          <a:p>
            <a:pPr lvl="1">
              <a:buFont typeface="Arial" pitchFamily="34" charset="0"/>
              <a:buChar char="–"/>
              <a:defRPr/>
            </a:pPr>
            <a:r>
              <a:rPr lang="en-US" dirty="0" smtClean="0"/>
              <a:t>Place recognition</a:t>
            </a:r>
          </a:p>
          <a:p>
            <a:pPr lvl="1">
              <a:buFont typeface="Arial" pitchFamily="34" charset="0"/>
              <a:buChar char="–"/>
              <a:defRPr/>
            </a:pPr>
            <a:r>
              <a:rPr lang="en-US" dirty="0" smtClean="0"/>
              <a:t>Loop closure in SLAM</a:t>
            </a:r>
          </a:p>
        </p:txBody>
      </p:sp>
      <p:sp>
        <p:nvSpPr>
          <p:cNvPr id="2052" name="Footer Placeholder 4"/>
          <p:cNvSpPr>
            <a:spLocks noGrp="1"/>
          </p:cNvSpPr>
          <p:nvPr>
            <p:ph type="ftr" sz="quarter" idx="11"/>
          </p:nvPr>
        </p:nvSpPr>
        <p:spPr/>
        <p:txBody>
          <a:bodyPr/>
          <a:lstStyle/>
          <a:p>
            <a:pPr>
              <a:defRPr/>
            </a:pPr>
            <a:r>
              <a:rPr lang="de-DE" smtClean="0"/>
              <a:t>K. Grauman, B. Leibe</a:t>
            </a:r>
          </a:p>
        </p:txBody>
      </p:sp>
      <p:sp>
        <p:nvSpPr>
          <p:cNvPr id="2" name="Slide Number Placeholder 3"/>
          <p:cNvSpPr>
            <a:spLocks noGrp="1"/>
          </p:cNvSpPr>
          <p:nvPr>
            <p:ph type="sldNum" sz="quarter" idx="12"/>
          </p:nvPr>
        </p:nvSpPr>
        <p:spPr/>
        <p:txBody>
          <a:bodyPr/>
          <a:lstStyle/>
          <a:p>
            <a:pPr>
              <a:defRPr/>
            </a:pPr>
            <a:fld id="{C6FC8005-EFA3-4B1B-B663-EF2F2FCE212E}" type="slidenum">
              <a:rPr lang="de-DE" smtClean="0"/>
              <a:pPr>
                <a:defRPr/>
              </a:pPr>
              <a:t>15</a:t>
            </a:fld>
            <a:endParaRPr lang="de-DE" smtClean="0"/>
          </a:p>
        </p:txBody>
      </p:sp>
      <p:graphicFrame>
        <p:nvGraphicFramePr>
          <p:cNvPr id="2050" name="Object 4"/>
          <p:cNvGraphicFramePr>
            <a:graphicFrameLocks noChangeAspect="1"/>
          </p:cNvGraphicFramePr>
          <p:nvPr/>
        </p:nvGraphicFramePr>
        <p:xfrm>
          <a:off x="4281488" y="914400"/>
          <a:ext cx="4862512" cy="5148263"/>
        </p:xfrm>
        <a:graphic>
          <a:graphicData uri="http://schemas.openxmlformats.org/presentationml/2006/ole">
            <p:oleObj spid="_x0000_s2050" name="Bitmap Image" r:id="rId4" imgW="4715533" imgH="4990476" progId="PBrush">
              <p:embed/>
            </p:oleObj>
          </a:graphicData>
        </a:graphic>
      </p:graphicFrame>
      <p:sp>
        <p:nvSpPr>
          <p:cNvPr id="2055" name="Text Box 5"/>
          <p:cNvSpPr txBox="1">
            <a:spLocks noChangeArrowheads="1"/>
          </p:cNvSpPr>
          <p:nvPr/>
        </p:nvSpPr>
        <p:spPr bwMode="auto">
          <a:xfrm>
            <a:off x="6624638" y="6553200"/>
            <a:ext cx="2119312" cy="304800"/>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solidFill>
                  <a:schemeClr val="bg1"/>
                </a:solidFill>
              </a:rPr>
              <a:t>Slide credit: David Lowe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Location Recognition</a:t>
            </a:r>
          </a:p>
        </p:txBody>
      </p:sp>
      <p:sp>
        <p:nvSpPr>
          <p:cNvPr id="17411" name="Content Placeholder 13"/>
          <p:cNvSpPr>
            <a:spLocks noGrp="1"/>
          </p:cNvSpPr>
          <p:nvPr>
            <p:ph idx="1"/>
          </p:nvPr>
        </p:nvSpPr>
        <p:spPr/>
        <p:txBody>
          <a:bodyPr/>
          <a:lstStyle/>
          <a:p>
            <a:endParaRPr lang="en-US" smtClean="0"/>
          </a:p>
        </p:txBody>
      </p:sp>
      <p:pic>
        <p:nvPicPr>
          <p:cNvPr id="17412" name="Picture 5"/>
          <p:cNvPicPr>
            <a:picLocks noChangeAspect="1" noChangeArrowheads="1"/>
          </p:cNvPicPr>
          <p:nvPr/>
        </p:nvPicPr>
        <p:blipFill>
          <a:blip r:embed="rId3" cstate="print"/>
          <a:srcRect l="20506" b="49924"/>
          <a:stretch>
            <a:fillRect/>
          </a:stretch>
        </p:blipFill>
        <p:spPr bwMode="auto">
          <a:xfrm>
            <a:off x="3598863" y="944563"/>
            <a:ext cx="5040312" cy="2628900"/>
          </a:xfrm>
          <a:prstGeom prst="rect">
            <a:avLst/>
          </a:prstGeom>
          <a:noFill/>
          <a:ln w="9525">
            <a:noFill/>
            <a:miter lim="800000"/>
            <a:headEnd/>
            <a:tailEnd/>
          </a:ln>
        </p:spPr>
      </p:pic>
      <p:pic>
        <p:nvPicPr>
          <p:cNvPr id="17413" name="Picture 7"/>
          <p:cNvPicPr>
            <a:picLocks noChangeAspect="1" noChangeArrowheads="1"/>
          </p:cNvPicPr>
          <p:nvPr/>
        </p:nvPicPr>
        <p:blipFill>
          <a:blip r:embed="rId4" cstate="print"/>
          <a:srcRect/>
          <a:stretch>
            <a:fillRect/>
          </a:stretch>
        </p:blipFill>
        <p:spPr bwMode="auto">
          <a:xfrm>
            <a:off x="3635375" y="3629025"/>
            <a:ext cx="4956175" cy="2679700"/>
          </a:xfrm>
          <a:prstGeom prst="rect">
            <a:avLst/>
          </a:prstGeom>
          <a:noFill/>
          <a:ln w="9525">
            <a:noFill/>
            <a:miter lim="800000"/>
            <a:headEnd/>
            <a:tailEnd/>
          </a:ln>
        </p:spPr>
      </p:pic>
      <p:sp>
        <p:nvSpPr>
          <p:cNvPr id="17414" name="Text Box 8"/>
          <p:cNvSpPr txBox="1">
            <a:spLocks noChangeArrowheads="1"/>
          </p:cNvSpPr>
          <p:nvPr/>
        </p:nvSpPr>
        <p:spPr bwMode="auto">
          <a:xfrm>
            <a:off x="6624638" y="6553200"/>
            <a:ext cx="2103437" cy="309563"/>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t>Slide credit: David Lowe</a:t>
            </a:r>
          </a:p>
        </p:txBody>
      </p:sp>
      <p:pic>
        <p:nvPicPr>
          <p:cNvPr id="17415" name="Picture 9"/>
          <p:cNvPicPr>
            <a:picLocks noChangeAspect="1" noChangeArrowheads="1"/>
          </p:cNvPicPr>
          <p:nvPr/>
        </p:nvPicPr>
        <p:blipFill>
          <a:blip r:embed="rId3" cstate="print"/>
          <a:srcRect l="2353" t="5504" r="85153" b="79407"/>
          <a:stretch>
            <a:fillRect/>
          </a:stretch>
        </p:blipFill>
        <p:spPr bwMode="auto">
          <a:xfrm>
            <a:off x="2533650" y="1536700"/>
            <a:ext cx="1016000" cy="1016000"/>
          </a:xfrm>
          <a:prstGeom prst="rect">
            <a:avLst/>
          </a:prstGeom>
          <a:noFill/>
          <a:ln w="38100">
            <a:solidFill>
              <a:srgbClr val="FFC000"/>
            </a:solidFill>
            <a:miter lim="800000"/>
            <a:headEnd/>
            <a:tailEnd/>
          </a:ln>
        </p:spPr>
      </p:pic>
      <p:pic>
        <p:nvPicPr>
          <p:cNvPr id="17416" name="Picture 10"/>
          <p:cNvPicPr>
            <a:picLocks noChangeAspect="1" noChangeArrowheads="1"/>
          </p:cNvPicPr>
          <p:nvPr/>
        </p:nvPicPr>
        <p:blipFill>
          <a:blip r:embed="rId5" cstate="print"/>
          <a:srcRect l="66374" t="2353" r="20593" b="83450"/>
          <a:stretch>
            <a:fillRect/>
          </a:stretch>
        </p:blipFill>
        <p:spPr bwMode="auto">
          <a:xfrm>
            <a:off x="1504950" y="1311275"/>
            <a:ext cx="877888" cy="1154113"/>
          </a:xfrm>
          <a:prstGeom prst="rect">
            <a:avLst/>
          </a:prstGeom>
          <a:noFill/>
          <a:ln w="38100">
            <a:solidFill>
              <a:srgbClr val="FFFF00"/>
            </a:solidFill>
            <a:miter lim="800000"/>
            <a:headEnd/>
            <a:tailEnd/>
          </a:ln>
        </p:spPr>
      </p:pic>
      <p:pic>
        <p:nvPicPr>
          <p:cNvPr id="17417" name="Picture 11"/>
          <p:cNvPicPr>
            <a:picLocks noChangeAspect="1" noChangeArrowheads="1"/>
          </p:cNvPicPr>
          <p:nvPr/>
        </p:nvPicPr>
        <p:blipFill>
          <a:blip r:embed="rId5" cstate="print"/>
          <a:srcRect l="59509" t="2353" r="33656" b="78918"/>
          <a:stretch>
            <a:fillRect/>
          </a:stretch>
        </p:blipFill>
        <p:spPr bwMode="auto">
          <a:xfrm>
            <a:off x="774700" y="1255713"/>
            <a:ext cx="460375" cy="1524000"/>
          </a:xfrm>
          <a:prstGeom prst="rect">
            <a:avLst/>
          </a:prstGeom>
          <a:noFill/>
          <a:ln w="38100">
            <a:solidFill>
              <a:srgbClr val="FF0000"/>
            </a:solidFill>
            <a:miter lim="800000"/>
            <a:headEnd/>
            <a:tailEnd/>
          </a:ln>
        </p:spPr>
      </p:pic>
      <p:pic>
        <p:nvPicPr>
          <p:cNvPr id="17418" name="Picture 12"/>
          <p:cNvPicPr>
            <a:picLocks noChangeAspect="1" noChangeArrowheads="1"/>
          </p:cNvPicPr>
          <p:nvPr/>
        </p:nvPicPr>
        <p:blipFill>
          <a:blip r:embed="rId3" cstate="print"/>
          <a:srcRect l="2353" t="40521" r="78894" b="50558"/>
          <a:stretch>
            <a:fillRect/>
          </a:stretch>
        </p:blipFill>
        <p:spPr bwMode="auto">
          <a:xfrm>
            <a:off x="1322388" y="2646363"/>
            <a:ext cx="1525587" cy="600075"/>
          </a:xfrm>
          <a:prstGeom prst="rect">
            <a:avLst/>
          </a:prstGeom>
          <a:noFill/>
          <a:ln w="38100">
            <a:solidFill>
              <a:srgbClr val="00FF00"/>
            </a:solidFill>
            <a:miter lim="800000"/>
            <a:headEnd/>
            <a:tailEnd/>
          </a:ln>
        </p:spPr>
      </p:pic>
      <p:sp>
        <p:nvSpPr>
          <p:cNvPr id="17419" name="Text Box 13"/>
          <p:cNvSpPr txBox="1">
            <a:spLocks noChangeArrowheads="1"/>
          </p:cNvSpPr>
          <p:nvPr/>
        </p:nvSpPr>
        <p:spPr bwMode="auto">
          <a:xfrm>
            <a:off x="1547813" y="3238500"/>
            <a:ext cx="979487" cy="341313"/>
          </a:xfrm>
          <a:prstGeom prst="rect">
            <a:avLst/>
          </a:prstGeom>
          <a:noFill/>
          <a:ln w="12700" cap="sq">
            <a:noFill/>
            <a:miter lim="800000"/>
            <a:headEnd type="none" w="sm" len="sm"/>
            <a:tailEnd type="none" w="sm" len="sm"/>
          </a:ln>
        </p:spPr>
        <p:txBody>
          <a:bodyPr wrap="none" lIns="90000" tIns="46800" rIns="90000" bIns="46800">
            <a:spAutoFit/>
          </a:bodyPr>
          <a:lstStyle/>
          <a:p>
            <a:pPr algn="ctr" eaLnBrk="0" hangingPunct="0"/>
            <a:r>
              <a:rPr lang="en-US" sz="1600" b="1"/>
              <a:t>Training</a:t>
            </a:r>
          </a:p>
        </p:txBody>
      </p:sp>
      <p:sp>
        <p:nvSpPr>
          <p:cNvPr id="17420" name="Text Box 14"/>
          <p:cNvSpPr txBox="1">
            <a:spLocks noChangeArrowheads="1"/>
          </p:cNvSpPr>
          <p:nvPr/>
        </p:nvSpPr>
        <p:spPr bwMode="auto">
          <a:xfrm>
            <a:off x="7658100" y="6261100"/>
            <a:ext cx="1014413" cy="341313"/>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600"/>
              <a:t>[Lowe04]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135563"/>
          </a:xfrm>
        </p:spPr>
        <p:txBody>
          <a:bodyPr/>
          <a:lstStyle/>
          <a:p>
            <a:pPr>
              <a:buNone/>
            </a:pPr>
            <a:r>
              <a:rPr lang="en-US" dirty="0" smtClean="0"/>
              <a:t>	How to quickly find images in a large database that match a given image region?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228600" y="3048000"/>
            <a:ext cx="2057400" cy="2501798"/>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13885" b="71546"/>
          <a:stretch>
            <a:fillRect/>
          </a:stretch>
        </p:blipFill>
        <p:spPr bwMode="auto">
          <a:xfrm>
            <a:off x="2971800" y="1981200"/>
            <a:ext cx="5562600" cy="2244731"/>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16081" t="-508" r="48564" b="71546"/>
          <a:stretch>
            <a:fillRect/>
          </a:stretch>
        </p:blipFill>
        <p:spPr bwMode="auto">
          <a:xfrm>
            <a:off x="2971800" y="4343400"/>
            <a:ext cx="5775158" cy="2286000"/>
          </a:xfrm>
          <a:prstGeom prst="rect">
            <a:avLst/>
          </a:prstGeom>
          <a:noFill/>
          <a:ln w="12700" cap="sq">
            <a:noFill/>
            <a:miter lim="800000"/>
            <a:headEnd type="none" w="sm" len="sm"/>
            <a:tailEnd type="none" w="sm" len="sm"/>
          </a:ln>
        </p:spPr>
      </p:pic>
      <p:sp>
        <p:nvSpPr>
          <p:cNvPr id="7" name="Right Arrow 6"/>
          <p:cNvSpPr/>
          <p:nvPr/>
        </p:nvSpPr>
        <p:spPr>
          <a:xfrm>
            <a:off x="2590800" y="42672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idea</a:t>
            </a:r>
            <a:endParaRPr lang="en-US" dirty="0"/>
          </a:p>
        </p:txBody>
      </p:sp>
      <p:sp>
        <p:nvSpPr>
          <p:cNvPr id="3" name="Content Placeholder 2"/>
          <p:cNvSpPr>
            <a:spLocks noGrp="1"/>
          </p:cNvSpPr>
          <p:nvPr>
            <p:ph idx="1"/>
          </p:nvPr>
        </p:nvSpPr>
        <p:spPr>
          <a:xfrm>
            <a:off x="457200" y="990600"/>
            <a:ext cx="4800600" cy="5135563"/>
          </a:xfrm>
        </p:spPr>
        <p:txBody>
          <a:bodyPr/>
          <a:lstStyle/>
          <a:p>
            <a:pPr>
              <a:buNone/>
            </a:pPr>
            <a:r>
              <a:rPr lang="en-US" dirty="0" smtClean="0"/>
              <a:t>	See how many </a:t>
            </a:r>
            <a:r>
              <a:rPr lang="en-US" dirty="0" err="1" smtClean="0"/>
              <a:t>keypoints</a:t>
            </a:r>
            <a:r>
              <a:rPr lang="en-US" dirty="0" smtClean="0"/>
              <a:t> are close to </a:t>
            </a:r>
            <a:r>
              <a:rPr lang="en-US" dirty="0" err="1" smtClean="0"/>
              <a:t>keypoints</a:t>
            </a:r>
            <a:r>
              <a:rPr lang="en-US" dirty="0" smtClean="0"/>
              <a:t> in each other image</a:t>
            </a:r>
            <a:endParaRPr lang="en-US" dirty="0"/>
          </a:p>
        </p:txBody>
      </p:sp>
      <p:pic>
        <p:nvPicPr>
          <p:cNvPr id="4" name="Picture 6" descr="115_1538"/>
          <p:cNvPicPr>
            <a:picLocks noChangeAspect="1" noChangeArrowheads="1"/>
          </p:cNvPicPr>
          <p:nvPr/>
        </p:nvPicPr>
        <p:blipFill>
          <a:blip r:embed="rId2" cstate="print"/>
          <a:srcRect/>
          <a:stretch>
            <a:fillRect/>
          </a:stretch>
        </p:blipFill>
        <p:spPr bwMode="auto">
          <a:xfrm rot="5400000">
            <a:off x="6043003" y="4548797"/>
            <a:ext cx="2263058" cy="1699865"/>
          </a:xfrm>
          <a:prstGeom prst="rect">
            <a:avLst/>
          </a:prstGeom>
          <a:noFill/>
          <a:ln w="9525">
            <a:noFill/>
            <a:miter lim="800000"/>
            <a:headEnd/>
            <a:tailEnd/>
          </a:ln>
        </p:spPr>
      </p:pic>
      <p:grpSp>
        <p:nvGrpSpPr>
          <p:cNvPr id="5" name="Group 4"/>
          <p:cNvGrpSpPr/>
          <p:nvPr/>
        </p:nvGrpSpPr>
        <p:grpSpPr>
          <a:xfrm>
            <a:off x="914400" y="3048000"/>
            <a:ext cx="2141538" cy="2081984"/>
            <a:chOff x="1828987" y="2437924"/>
            <a:chExt cx="2141538" cy="2081984"/>
          </a:xfrm>
        </p:grpSpPr>
        <p:pic>
          <p:nvPicPr>
            <p:cNvPr id="6"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7" name="Group 61"/>
            <p:cNvGrpSpPr/>
            <p:nvPr/>
          </p:nvGrpSpPr>
          <p:grpSpPr>
            <a:xfrm rot="940178">
              <a:off x="2102604" y="2590800"/>
              <a:ext cx="457200" cy="457200"/>
              <a:chOff x="2102604" y="2590800"/>
              <a:chExt cx="457200" cy="457200"/>
            </a:xfrm>
          </p:grpSpPr>
          <p:sp>
            <p:nvSpPr>
              <p:cNvPr id="20" name="Oval 19"/>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20"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2"/>
            <p:cNvGrpSpPr/>
            <p:nvPr/>
          </p:nvGrpSpPr>
          <p:grpSpPr>
            <a:xfrm rot="20789174">
              <a:off x="3039177" y="2437924"/>
              <a:ext cx="579789" cy="645352"/>
              <a:chOff x="2102604" y="2590800"/>
              <a:chExt cx="457200" cy="457200"/>
            </a:xfrm>
          </p:grpSpPr>
          <p:sp>
            <p:nvSpPr>
              <p:cNvPr id="18" name="Oval 17"/>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endCxn id="18"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5"/>
            <p:cNvGrpSpPr/>
            <p:nvPr/>
          </p:nvGrpSpPr>
          <p:grpSpPr>
            <a:xfrm rot="7787505">
              <a:off x="2380422" y="2903578"/>
              <a:ext cx="582847" cy="553535"/>
              <a:chOff x="2102604" y="2590800"/>
              <a:chExt cx="457200" cy="457200"/>
            </a:xfrm>
          </p:grpSpPr>
          <p:sp>
            <p:nvSpPr>
              <p:cNvPr id="16" name="Oval 15"/>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16"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68"/>
            <p:cNvGrpSpPr/>
            <p:nvPr/>
          </p:nvGrpSpPr>
          <p:grpSpPr>
            <a:xfrm rot="10071139">
              <a:off x="2303154" y="3598555"/>
              <a:ext cx="457200" cy="457200"/>
              <a:chOff x="2102604" y="2590800"/>
              <a:chExt cx="457200" cy="457200"/>
            </a:xfrm>
          </p:grpSpPr>
          <p:sp>
            <p:nvSpPr>
              <p:cNvPr id="14" name="Oval 13"/>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4"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71"/>
            <p:cNvGrpSpPr/>
            <p:nvPr/>
          </p:nvGrpSpPr>
          <p:grpSpPr>
            <a:xfrm rot="10800000">
              <a:off x="3213680" y="3243386"/>
              <a:ext cx="457200" cy="457200"/>
              <a:chOff x="2102604" y="2590800"/>
              <a:chExt cx="457200" cy="457200"/>
            </a:xfrm>
          </p:grpSpPr>
          <p:sp>
            <p:nvSpPr>
              <p:cNvPr id="12" name="Oval 11"/>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a:grpSpLocks noChangeAspect="1"/>
          </p:cNvGrpSpPr>
          <p:nvPr/>
        </p:nvGrpSpPr>
        <p:grpSpPr>
          <a:xfrm rot="3358200">
            <a:off x="6259657" y="1420751"/>
            <a:ext cx="2147438" cy="2087720"/>
            <a:chOff x="1828987" y="2437924"/>
            <a:chExt cx="2141538" cy="2081984"/>
          </a:xfrm>
        </p:grpSpPr>
        <p:pic>
          <p:nvPicPr>
            <p:cNvPr id="23"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24" name="Group 61"/>
            <p:cNvGrpSpPr/>
            <p:nvPr/>
          </p:nvGrpSpPr>
          <p:grpSpPr>
            <a:xfrm rot="940178">
              <a:off x="2102604" y="2590800"/>
              <a:ext cx="457200" cy="457200"/>
              <a:chOff x="2102604" y="2590800"/>
              <a:chExt cx="457200" cy="457200"/>
            </a:xfrm>
          </p:grpSpPr>
          <p:sp>
            <p:nvSpPr>
              <p:cNvPr id="37" name="Oval 36"/>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endCxn id="37"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62"/>
            <p:cNvGrpSpPr/>
            <p:nvPr/>
          </p:nvGrpSpPr>
          <p:grpSpPr>
            <a:xfrm rot="20789174">
              <a:off x="3039177" y="2437924"/>
              <a:ext cx="579789" cy="645352"/>
              <a:chOff x="2102604" y="2590800"/>
              <a:chExt cx="457200" cy="457200"/>
            </a:xfrm>
          </p:grpSpPr>
          <p:sp>
            <p:nvSpPr>
              <p:cNvPr id="35" name="Oval 34"/>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endCxn id="35"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65"/>
            <p:cNvGrpSpPr/>
            <p:nvPr/>
          </p:nvGrpSpPr>
          <p:grpSpPr>
            <a:xfrm rot="7787505">
              <a:off x="2380422" y="2903578"/>
              <a:ext cx="582847" cy="553535"/>
              <a:chOff x="2102604" y="2590800"/>
              <a:chExt cx="457200" cy="457200"/>
            </a:xfrm>
          </p:grpSpPr>
          <p:sp>
            <p:nvSpPr>
              <p:cNvPr id="33" name="Oval 32"/>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33"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68"/>
            <p:cNvGrpSpPr/>
            <p:nvPr/>
          </p:nvGrpSpPr>
          <p:grpSpPr>
            <a:xfrm rot="10071139">
              <a:off x="2303154" y="3598555"/>
              <a:ext cx="457200" cy="457200"/>
              <a:chOff x="2102604" y="2590800"/>
              <a:chExt cx="457200" cy="457200"/>
            </a:xfrm>
          </p:grpSpPr>
          <p:sp>
            <p:nvSpPr>
              <p:cNvPr id="31" name="Oval 30"/>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31"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71"/>
            <p:cNvGrpSpPr/>
            <p:nvPr/>
          </p:nvGrpSpPr>
          <p:grpSpPr>
            <a:xfrm rot="10800000">
              <a:off x="3213680" y="3243386"/>
              <a:ext cx="457200" cy="457200"/>
              <a:chOff x="2102604" y="2590800"/>
              <a:chExt cx="457200" cy="457200"/>
            </a:xfrm>
          </p:grpSpPr>
          <p:sp>
            <p:nvSpPr>
              <p:cNvPr id="29" name="Oval 28"/>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endCxn id="29"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5" name="Group 47"/>
          <p:cNvGrpSpPr/>
          <p:nvPr/>
        </p:nvGrpSpPr>
        <p:grpSpPr>
          <a:xfrm rot="19786778">
            <a:off x="7086600" y="4800600"/>
            <a:ext cx="553535" cy="582847"/>
            <a:chOff x="6738883" y="4298599"/>
            <a:chExt cx="553535" cy="582847"/>
          </a:xfrm>
        </p:grpSpPr>
        <p:sp>
          <p:nvSpPr>
            <p:cNvPr id="39" name="Oval 38"/>
            <p:cNvSpPr/>
            <p:nvPr/>
          </p:nvSpPr>
          <p:spPr>
            <a:xfrm rot="4982274">
              <a:off x="6724227" y="4313255"/>
              <a:ext cx="582847" cy="55353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rot="18794769">
              <a:off x="6948674" y="4497613"/>
              <a:ext cx="321926" cy="14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9"/>
          <p:cNvGrpSpPr/>
          <p:nvPr/>
        </p:nvGrpSpPr>
        <p:grpSpPr>
          <a:xfrm>
            <a:off x="6705600" y="5410200"/>
            <a:ext cx="457200" cy="457200"/>
            <a:chOff x="6596186" y="4959477"/>
            <a:chExt cx="457200" cy="457200"/>
          </a:xfrm>
        </p:grpSpPr>
        <p:sp>
          <p:nvSpPr>
            <p:cNvPr id="41" name="Oval 40"/>
            <p:cNvSpPr/>
            <p:nvPr/>
          </p:nvSpPr>
          <p:spPr>
            <a:xfrm rot="7265908">
              <a:off x="6596186" y="4959477"/>
              <a:ext cx="457200" cy="4572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rot="18794769">
              <a:off x="6812029" y="5101588"/>
              <a:ext cx="208503" cy="164873"/>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8"/>
          <p:cNvGrpSpPr/>
          <p:nvPr/>
        </p:nvGrpSpPr>
        <p:grpSpPr>
          <a:xfrm>
            <a:off x="7315200" y="5410200"/>
            <a:ext cx="459569" cy="457200"/>
            <a:chOff x="7460218" y="4611112"/>
            <a:chExt cx="459569" cy="457200"/>
          </a:xfrm>
        </p:grpSpPr>
        <p:sp>
          <p:nvSpPr>
            <p:cNvPr id="43" name="Oval 42"/>
            <p:cNvSpPr/>
            <p:nvPr/>
          </p:nvSpPr>
          <p:spPr>
            <a:xfrm rot="7994769">
              <a:off x="7460218" y="4611112"/>
              <a:ext cx="457200" cy="4572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rot="13394769" flipH="1">
              <a:off x="7714729" y="4762741"/>
              <a:ext cx="205058" cy="16914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334001" y="1066800"/>
            <a:ext cx="1371600" cy="646331"/>
          </a:xfrm>
          <a:prstGeom prst="rect">
            <a:avLst/>
          </a:prstGeom>
          <a:noFill/>
        </p:spPr>
        <p:txBody>
          <a:bodyPr wrap="square" rtlCol="0">
            <a:spAutoFit/>
          </a:bodyPr>
          <a:lstStyle/>
          <a:p>
            <a:pPr algn="ctr"/>
            <a:r>
              <a:rPr lang="en-US" dirty="0" smtClean="0"/>
              <a:t>Lots of Matches</a:t>
            </a:r>
            <a:endParaRPr lang="en-US" dirty="0"/>
          </a:p>
        </p:txBody>
      </p:sp>
      <p:sp>
        <p:nvSpPr>
          <p:cNvPr id="52" name="TextBox 51"/>
          <p:cNvSpPr txBox="1"/>
          <p:nvPr/>
        </p:nvSpPr>
        <p:spPr>
          <a:xfrm>
            <a:off x="5029200" y="5181600"/>
            <a:ext cx="1371600" cy="646331"/>
          </a:xfrm>
          <a:prstGeom prst="rect">
            <a:avLst/>
          </a:prstGeom>
          <a:noFill/>
        </p:spPr>
        <p:txBody>
          <a:bodyPr wrap="square" rtlCol="0">
            <a:spAutoFit/>
          </a:bodyPr>
          <a:lstStyle/>
          <a:p>
            <a:pPr algn="ctr"/>
            <a:r>
              <a:rPr lang="en-US" dirty="0" smtClean="0"/>
              <a:t>Few or No Matches</a:t>
            </a:r>
            <a:endParaRPr lang="en-US" dirty="0"/>
          </a:p>
        </p:txBody>
      </p:sp>
      <p:sp>
        <p:nvSpPr>
          <p:cNvPr id="53" name="TextBox 52"/>
          <p:cNvSpPr txBox="1"/>
          <p:nvPr/>
        </p:nvSpPr>
        <p:spPr>
          <a:xfrm>
            <a:off x="533400" y="5943600"/>
            <a:ext cx="4647041" cy="461665"/>
          </a:xfrm>
          <a:prstGeom prst="rect">
            <a:avLst/>
          </a:prstGeom>
          <a:noFill/>
        </p:spPr>
        <p:txBody>
          <a:bodyPr wrap="none" rtlCol="0">
            <a:spAutoFit/>
          </a:bodyPr>
          <a:lstStyle/>
          <a:p>
            <a:r>
              <a:rPr lang="en-US" sz="2400" dirty="0" smtClean="0">
                <a:solidFill>
                  <a:schemeClr val="accent2">
                    <a:lumMod val="75000"/>
                  </a:schemeClr>
                </a:solidFill>
              </a:rPr>
              <a:t>But this will be really, really slow!</a:t>
            </a:r>
            <a:endParaRPr lang="en-US" sz="24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Fast visual search</a:t>
            </a:r>
          </a:p>
        </p:txBody>
      </p:sp>
      <p:sp>
        <p:nvSpPr>
          <p:cNvPr id="18435" name="TextBox 3"/>
          <p:cNvSpPr txBox="1">
            <a:spLocks noChangeArrowheads="1"/>
          </p:cNvSpPr>
          <p:nvPr/>
        </p:nvSpPr>
        <p:spPr bwMode="auto">
          <a:xfrm>
            <a:off x="0" y="6411913"/>
            <a:ext cx="8623300" cy="369887"/>
          </a:xfrm>
          <a:prstGeom prst="rect">
            <a:avLst/>
          </a:prstGeom>
          <a:noFill/>
          <a:ln w="9525">
            <a:noFill/>
            <a:miter lim="800000"/>
            <a:headEnd/>
            <a:tailEnd/>
          </a:ln>
        </p:spPr>
        <p:txBody>
          <a:bodyPr>
            <a:spAutoFit/>
          </a:bodyPr>
          <a:lstStyle/>
          <a:p>
            <a:r>
              <a:rPr lang="en-US"/>
              <a:t>“Scalable Recognition with a Vocabulary Tree”, Nister and Stewenius, CVPR 2006.</a:t>
            </a:r>
          </a:p>
        </p:txBody>
      </p:sp>
      <p:sp>
        <p:nvSpPr>
          <p:cNvPr id="18436" name="TextBox 4"/>
          <p:cNvSpPr txBox="1">
            <a:spLocks noChangeArrowheads="1"/>
          </p:cNvSpPr>
          <p:nvPr/>
        </p:nvSpPr>
        <p:spPr bwMode="auto">
          <a:xfrm>
            <a:off x="0" y="6019800"/>
            <a:ext cx="5259388" cy="369888"/>
          </a:xfrm>
          <a:prstGeom prst="rect">
            <a:avLst/>
          </a:prstGeom>
          <a:noFill/>
          <a:ln w="9525">
            <a:noFill/>
            <a:miter lim="800000"/>
            <a:headEnd/>
            <a:tailEnd/>
          </a:ln>
        </p:spPr>
        <p:txBody>
          <a:bodyPr wrap="none">
            <a:spAutoFit/>
          </a:bodyPr>
          <a:lstStyle/>
          <a:p>
            <a:r>
              <a:rPr lang="en-US"/>
              <a:t>“Video Google”, Sivic and Zisserman, ICCV 2003</a:t>
            </a:r>
          </a:p>
        </p:txBody>
      </p:sp>
      <p:sp>
        <p:nvSpPr>
          <p:cNvPr id="18437" name="Content Placeholder 5"/>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Notices</a:t>
            </a:r>
            <a:endParaRPr lang="en-US" dirty="0" smtClean="0"/>
          </a:p>
        </p:txBody>
      </p:sp>
      <p:sp>
        <p:nvSpPr>
          <p:cNvPr id="6147" name="Content Placeholder 2"/>
          <p:cNvSpPr>
            <a:spLocks noGrp="1"/>
          </p:cNvSpPr>
          <p:nvPr>
            <p:ph idx="1"/>
          </p:nvPr>
        </p:nvSpPr>
        <p:spPr/>
        <p:txBody>
          <a:bodyPr/>
          <a:lstStyle/>
          <a:p>
            <a:endParaRPr lang="en-US" dirty="0" smtClean="0"/>
          </a:p>
          <a:p>
            <a:r>
              <a:rPr lang="en-US" dirty="0" smtClean="0"/>
              <a:t>I’m having trouble connecting to the web server, so can’t post lecture slides right now</a:t>
            </a:r>
          </a:p>
          <a:p>
            <a:endParaRPr lang="en-US" dirty="0" smtClean="0"/>
          </a:p>
          <a:p>
            <a:r>
              <a:rPr lang="en-US" dirty="0" smtClean="0"/>
              <a:t>HW </a:t>
            </a:r>
            <a:r>
              <a:rPr lang="en-US" dirty="0" smtClean="0"/>
              <a:t>2 due Thurs</a:t>
            </a:r>
          </a:p>
          <a:p>
            <a:endParaRPr lang="en-US" dirty="0" smtClean="0"/>
          </a:p>
          <a:p>
            <a:r>
              <a:rPr lang="en-US" dirty="0" smtClean="0"/>
              <a:t>Guest lecture Thurs by Ali Farhadi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pic>
        <p:nvPicPr>
          <p:cNvPr id="19459" name="Picture 6" descr="imgp4827"/>
          <p:cNvPicPr>
            <a:picLocks noGrp="1" noChangeAspect="1" noChangeArrowheads="1"/>
          </p:cNvPicPr>
          <p:nvPr>
            <p:ph idx="1"/>
          </p:nvPr>
        </p:nvPicPr>
        <p:blipFill>
          <a:blip r:embed="rId3" cstate="print"/>
          <a:srcRect/>
          <a:stretch>
            <a:fillRect/>
          </a:stretch>
        </p:blipFill>
        <p:spPr>
          <a:xfrm>
            <a:off x="152400" y="152400"/>
            <a:ext cx="2895600" cy="2171700"/>
          </a:xfrm>
          <a:noFill/>
        </p:spPr>
      </p:pic>
      <p:sp>
        <p:nvSpPr>
          <p:cNvPr id="19460" name="Rectangle 2"/>
          <p:cNvSpPr>
            <a:spLocks noGrp="1" noChangeArrowheads="1"/>
          </p:cNvSpPr>
          <p:nvPr>
            <p:ph type="title"/>
          </p:nvPr>
        </p:nvSpPr>
        <p:spPr>
          <a:xfrm>
            <a:off x="914400" y="381000"/>
            <a:ext cx="7772400" cy="1143000"/>
          </a:xfrm>
        </p:spPr>
        <p:txBody>
          <a:bodyPr/>
          <a:lstStyle/>
          <a:p>
            <a:pPr eaLnBrk="1" hangingPunct="1"/>
            <a:r>
              <a:rPr lang="en-US" sz="4000" smtClean="0"/>
              <a:t>110,000,000</a:t>
            </a:r>
            <a:br>
              <a:rPr lang="en-US" sz="4000" smtClean="0"/>
            </a:br>
            <a:r>
              <a:rPr lang="en-US" sz="4000" smtClean="0"/>
              <a:t>Images in</a:t>
            </a:r>
            <a:br>
              <a:rPr lang="en-US" sz="4000" smtClean="0"/>
            </a:br>
            <a:r>
              <a:rPr lang="en-US" sz="4000" smtClean="0"/>
              <a:t>5.8 Seconds</a:t>
            </a:r>
          </a:p>
        </p:txBody>
      </p:sp>
      <p:pic>
        <p:nvPicPr>
          <p:cNvPr id="19461" name="Picture 4" descr="imgp4859"/>
          <p:cNvPicPr>
            <a:picLocks noChangeAspect="1" noChangeArrowheads="1"/>
          </p:cNvPicPr>
          <p:nvPr/>
        </p:nvPicPr>
        <p:blipFill>
          <a:blip r:embed="rId4" cstate="print"/>
          <a:srcRect t="11250" b="11250"/>
          <a:stretch>
            <a:fillRect/>
          </a:stretch>
        </p:blipFill>
        <p:spPr bwMode="auto">
          <a:xfrm>
            <a:off x="6553200" y="152400"/>
            <a:ext cx="2397125" cy="2819400"/>
          </a:xfrm>
          <a:prstGeom prst="rect">
            <a:avLst/>
          </a:prstGeom>
          <a:noFill/>
          <a:ln w="9525">
            <a:noFill/>
            <a:miter lim="800000"/>
            <a:headEnd/>
            <a:tailEnd/>
          </a:ln>
        </p:spPr>
      </p:pic>
      <p:pic>
        <p:nvPicPr>
          <p:cNvPr id="19462" name="Picture 3" descr="imgp4851"/>
          <p:cNvPicPr>
            <a:picLocks noChangeAspect="1" noChangeArrowheads="1"/>
          </p:cNvPicPr>
          <p:nvPr/>
        </p:nvPicPr>
        <p:blipFill>
          <a:blip r:embed="rId5" cstate="print"/>
          <a:srcRect/>
          <a:stretch>
            <a:fillRect/>
          </a:stretch>
        </p:blipFill>
        <p:spPr bwMode="auto">
          <a:xfrm>
            <a:off x="1371600" y="1828800"/>
            <a:ext cx="6019800" cy="4514850"/>
          </a:xfrm>
          <a:prstGeom prst="rect">
            <a:avLst/>
          </a:prstGeom>
          <a:noFill/>
          <a:ln w="9525">
            <a:noFill/>
            <a:miter lim="800000"/>
            <a:headEnd/>
            <a:tailEnd/>
          </a:ln>
        </p:spPr>
      </p:pic>
      <p:sp>
        <p:nvSpPr>
          <p:cNvPr id="19463" name="TextBox 6"/>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4"/>
          <p:cNvSpPr>
            <a:spLocks noGrp="1" noChangeArrowheads="1"/>
          </p:cNvSpPr>
          <p:nvPr>
            <p:ph type="title"/>
          </p:nvPr>
        </p:nvSpPr>
        <p:spPr>
          <a:xfrm>
            <a:off x="685800" y="609600"/>
            <a:ext cx="8056563" cy="1198563"/>
          </a:xfrm>
        </p:spPr>
        <p:txBody>
          <a:bodyPr/>
          <a:lstStyle/>
          <a:p>
            <a:pPr eaLnBrk="1" hangingPunct="1"/>
            <a:endParaRPr lang="en-US" smtClean="0"/>
          </a:p>
        </p:txBody>
      </p:sp>
      <p:pic>
        <p:nvPicPr>
          <p:cNvPr id="20483" name="Picture 12" descr="times_square"/>
          <p:cNvPicPr>
            <a:picLocks noGrp="1" noChangeAspect="1" noChangeArrowheads="1"/>
          </p:cNvPicPr>
          <p:nvPr>
            <p:ph sz="half" idx="1"/>
          </p:nvPr>
        </p:nvPicPr>
        <p:blipFill>
          <a:blip r:embed="rId3" cstate="print"/>
          <a:srcRect/>
          <a:stretch>
            <a:fillRect/>
          </a:stretch>
        </p:blipFill>
        <p:spPr>
          <a:xfrm>
            <a:off x="304800" y="0"/>
            <a:ext cx="8382000" cy="6286500"/>
          </a:xfrm>
          <a:noFill/>
        </p:spPr>
      </p:pic>
      <p:pic>
        <p:nvPicPr>
          <p:cNvPr id="20484" name="Picture 9" descr="uklogo"/>
          <p:cNvPicPr>
            <a:picLocks noChangeAspect="1" noChangeArrowheads="1"/>
          </p:cNvPicPr>
          <p:nvPr/>
        </p:nvPicPr>
        <p:blipFill>
          <a:blip r:embed="rId4" cstate="print"/>
          <a:srcRect/>
          <a:stretch>
            <a:fillRect/>
          </a:stretch>
        </p:blipFill>
        <p:spPr bwMode="auto">
          <a:xfrm>
            <a:off x="0" y="6353175"/>
            <a:ext cx="904875" cy="504825"/>
          </a:xfrm>
          <a:prstGeom prst="rect">
            <a:avLst/>
          </a:prstGeom>
          <a:noFill/>
          <a:ln w="9525">
            <a:noFill/>
            <a:miter lim="800000"/>
            <a:headEnd/>
            <a:tailEnd/>
          </a:ln>
        </p:spPr>
      </p:pic>
      <p:grpSp>
        <p:nvGrpSpPr>
          <p:cNvPr id="2" name="Group 11"/>
          <p:cNvGrpSpPr>
            <a:grpSpLocks/>
          </p:cNvGrpSpPr>
          <p:nvPr/>
        </p:nvGrpSpPr>
        <p:grpSpPr bwMode="auto">
          <a:xfrm>
            <a:off x="1066800" y="-1295400"/>
            <a:ext cx="6696075" cy="10093325"/>
            <a:chOff x="672" y="-1536"/>
            <a:chExt cx="4218" cy="6214"/>
          </a:xfrm>
        </p:grpSpPr>
        <p:pic>
          <p:nvPicPr>
            <p:cNvPr id="20490" name="Picture 3" descr="MCj01330710000[1]"/>
            <p:cNvPicPr>
              <a:picLocks noChangeAspect="1" noChangeArrowheads="1"/>
            </p:cNvPicPr>
            <p:nvPr/>
          </p:nvPicPr>
          <p:blipFill>
            <a:blip r:embed="rId5" cstate="print"/>
            <a:srcRect/>
            <a:stretch>
              <a:fillRect/>
            </a:stretch>
          </p:blipFill>
          <p:spPr bwMode="auto">
            <a:xfrm>
              <a:off x="856" y="-1536"/>
              <a:ext cx="3753" cy="5821"/>
            </a:xfrm>
            <a:prstGeom prst="rect">
              <a:avLst/>
            </a:prstGeom>
            <a:noFill/>
            <a:ln w="9525">
              <a:noFill/>
              <a:miter lim="800000"/>
              <a:headEnd/>
              <a:tailEnd/>
            </a:ln>
          </p:spPr>
        </p:pic>
        <p:sp>
          <p:nvSpPr>
            <p:cNvPr id="20491" name="Rectangle 4"/>
            <p:cNvSpPr>
              <a:spLocks noChangeArrowheads="1"/>
            </p:cNvSpPr>
            <p:nvPr/>
          </p:nvSpPr>
          <p:spPr bwMode="auto">
            <a:xfrm>
              <a:off x="672" y="-1063"/>
              <a:ext cx="1837" cy="534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2" name="Rectangle 5"/>
            <p:cNvSpPr>
              <a:spLocks noChangeArrowheads="1"/>
            </p:cNvSpPr>
            <p:nvPr/>
          </p:nvSpPr>
          <p:spPr bwMode="auto">
            <a:xfrm rot="-3767487">
              <a:off x="2267" y="3109"/>
              <a:ext cx="1125" cy="1531"/>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3" name="Rectangle 6"/>
            <p:cNvSpPr>
              <a:spLocks noChangeArrowheads="1"/>
            </p:cNvSpPr>
            <p:nvPr/>
          </p:nvSpPr>
          <p:spPr bwMode="auto">
            <a:xfrm rot="4587446" flipH="1">
              <a:off x="3562" y="3350"/>
              <a:ext cx="1126" cy="153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4" name="Line 7"/>
            <p:cNvSpPr>
              <a:spLocks noChangeShapeType="1"/>
            </p:cNvSpPr>
            <p:nvPr/>
          </p:nvSpPr>
          <p:spPr bwMode="auto">
            <a:xfrm>
              <a:off x="2625" y="3160"/>
              <a:ext cx="1006" cy="477"/>
            </a:xfrm>
            <a:prstGeom prst="line">
              <a:avLst/>
            </a:prstGeom>
            <a:noFill/>
            <a:ln w="50800">
              <a:solidFill>
                <a:schemeClr val="tx1"/>
              </a:solidFill>
              <a:round/>
              <a:headEnd/>
              <a:tailEnd/>
            </a:ln>
          </p:spPr>
          <p:txBody>
            <a:bodyPr/>
            <a:lstStyle/>
            <a:p>
              <a:endParaRPr lang="en-US"/>
            </a:p>
          </p:txBody>
        </p:sp>
        <p:sp>
          <p:nvSpPr>
            <p:cNvPr id="20495" name="Line 8"/>
            <p:cNvSpPr>
              <a:spLocks noChangeShapeType="1"/>
            </p:cNvSpPr>
            <p:nvPr/>
          </p:nvSpPr>
          <p:spPr bwMode="auto">
            <a:xfrm flipV="1">
              <a:off x="3615" y="3478"/>
              <a:ext cx="685" cy="178"/>
            </a:xfrm>
            <a:prstGeom prst="line">
              <a:avLst/>
            </a:prstGeom>
            <a:noFill/>
            <a:ln w="50800">
              <a:solidFill>
                <a:schemeClr val="tx1"/>
              </a:solidFill>
              <a:round/>
              <a:headEnd/>
              <a:tailEnd/>
            </a:ln>
          </p:spPr>
          <p:txBody>
            <a:bodyPr/>
            <a:lstStyle/>
            <a:p>
              <a:endParaRPr lang="en-US"/>
            </a:p>
          </p:txBody>
        </p:sp>
      </p:grpSp>
      <p:pic>
        <p:nvPicPr>
          <p:cNvPr id="20486" name="Picture 10" descr="centerlogo2"/>
          <p:cNvPicPr>
            <a:picLocks noChangeAspect="1" noChangeArrowheads="1"/>
          </p:cNvPicPr>
          <p:nvPr/>
        </p:nvPicPr>
        <p:blipFill>
          <a:blip r:embed="rId6" cstate="print"/>
          <a:srcRect/>
          <a:stretch>
            <a:fillRect/>
          </a:stretch>
        </p:blipFill>
        <p:spPr bwMode="auto">
          <a:xfrm>
            <a:off x="877888" y="6351588"/>
            <a:ext cx="2514600" cy="520700"/>
          </a:xfrm>
          <a:prstGeom prst="rect">
            <a:avLst/>
          </a:prstGeom>
          <a:noFill/>
          <a:ln w="9525">
            <a:noFill/>
            <a:miter lim="800000"/>
            <a:headEnd/>
            <a:tailEnd/>
          </a:ln>
        </p:spPr>
      </p:pic>
      <p:pic>
        <p:nvPicPr>
          <p:cNvPr id="20487" name="Picture 23" descr="times_square"/>
          <p:cNvPicPr>
            <a:picLocks noGrp="1" noChangeAspect="1" noChangeArrowheads="1"/>
          </p:cNvPicPr>
          <p:nvPr>
            <p:ph sz="half" idx="2"/>
          </p:nvPr>
        </p:nvPicPr>
        <p:blipFill>
          <a:blip r:embed="rId3" cstate="print"/>
          <a:srcRect r="54562"/>
          <a:stretch>
            <a:fillRect/>
          </a:stretch>
        </p:blipFill>
        <p:spPr>
          <a:xfrm>
            <a:off x="304800" y="0"/>
            <a:ext cx="3806825" cy="6286500"/>
          </a:xfrm>
          <a:noFill/>
        </p:spPr>
      </p:pic>
      <p:sp>
        <p:nvSpPr>
          <p:cNvPr id="14" name="Rectangle 13"/>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sp>
        <p:nvSpPr>
          <p:cNvPr id="20489" name="TextBox 14"/>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pic>
        <p:nvPicPr>
          <p:cNvPr id="21507" name="Picture 2" descr="empire2"/>
          <p:cNvPicPr>
            <a:picLocks noChangeAspect="1" noChangeArrowheads="1"/>
          </p:cNvPicPr>
          <p:nvPr/>
        </p:nvPicPr>
        <p:blipFill>
          <a:blip r:embed="rId3" cstate="print"/>
          <a:srcRect/>
          <a:stretch>
            <a:fillRect/>
          </a:stretch>
        </p:blipFill>
        <p:spPr bwMode="auto">
          <a:xfrm>
            <a:off x="1295400" y="0"/>
            <a:ext cx="5529263" cy="8229600"/>
          </a:xfrm>
          <a:prstGeom prst="rect">
            <a:avLst/>
          </a:prstGeom>
          <a:noFill/>
          <a:ln w="9525">
            <a:noFill/>
            <a:miter lim="800000"/>
            <a:headEnd/>
            <a:tailEnd/>
          </a:ln>
        </p:spPr>
      </p:pic>
      <p:pic>
        <p:nvPicPr>
          <p:cNvPr id="21508" name="Picture 10" descr="uklogo"/>
          <p:cNvPicPr>
            <a:picLocks noChangeAspect="1" noChangeArrowheads="1"/>
          </p:cNvPicPr>
          <p:nvPr/>
        </p:nvPicPr>
        <p:blipFill>
          <a:blip r:embed="rId4" cstate="print"/>
          <a:srcRect/>
          <a:stretch>
            <a:fillRect/>
          </a:stretch>
        </p:blipFill>
        <p:spPr bwMode="auto">
          <a:xfrm>
            <a:off x="0" y="6353175"/>
            <a:ext cx="904875" cy="504825"/>
          </a:xfrm>
          <a:prstGeom prst="rect">
            <a:avLst/>
          </a:prstGeom>
          <a:noFill/>
          <a:ln w="9525">
            <a:noFill/>
            <a:miter lim="800000"/>
            <a:headEnd/>
            <a:tailEnd/>
          </a:ln>
        </p:spPr>
      </p:pic>
      <p:pic>
        <p:nvPicPr>
          <p:cNvPr id="21509" name="Picture 11" descr="centerlogo2"/>
          <p:cNvPicPr>
            <a:picLocks noChangeAspect="1" noChangeArrowheads="1"/>
          </p:cNvPicPr>
          <p:nvPr/>
        </p:nvPicPr>
        <p:blipFill>
          <a:blip r:embed="rId5" cstate="print"/>
          <a:srcRect/>
          <a:stretch>
            <a:fillRect/>
          </a:stretch>
        </p:blipFill>
        <p:spPr bwMode="auto">
          <a:xfrm>
            <a:off x="877888" y="6351588"/>
            <a:ext cx="2514600" cy="520700"/>
          </a:xfrm>
          <a:prstGeom prst="rect">
            <a:avLst/>
          </a:prstGeom>
          <a:noFill/>
          <a:ln w="9525">
            <a:noFill/>
            <a:miter lim="800000"/>
            <a:headEnd/>
            <a:tailEnd/>
          </a:ln>
        </p:spPr>
      </p:pic>
      <p:grpSp>
        <p:nvGrpSpPr>
          <p:cNvPr id="2" name="Group 14"/>
          <p:cNvGrpSpPr>
            <a:grpSpLocks/>
          </p:cNvGrpSpPr>
          <p:nvPr/>
        </p:nvGrpSpPr>
        <p:grpSpPr bwMode="auto">
          <a:xfrm>
            <a:off x="5970588" y="-34925"/>
            <a:ext cx="166687" cy="6408738"/>
            <a:chOff x="3761" y="-22"/>
            <a:chExt cx="105" cy="4037"/>
          </a:xfrm>
        </p:grpSpPr>
        <p:sp>
          <p:nvSpPr>
            <p:cNvPr id="21512" name="Rectangle 12"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p>
              <a:endParaRPr lang="en-US"/>
            </a:p>
          </p:txBody>
        </p:sp>
        <p:sp>
          <p:nvSpPr>
            <p:cNvPr id="21513" name="Rectangle 13"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p>
              <a:endParaRPr lang="en-US"/>
            </a:p>
          </p:txBody>
        </p:sp>
      </p:grpSp>
      <p:sp>
        <p:nvSpPr>
          <p:cNvPr id="21511" name="TextBox 8"/>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everest"/>
          <p:cNvPicPr>
            <a:picLocks noGrp="1" noChangeAspect="1" noChangeArrowheads="1"/>
          </p:cNvPicPr>
          <p:nvPr>
            <p:ph idx="4294967295"/>
          </p:nvPr>
        </p:nvPicPr>
        <p:blipFill>
          <a:blip r:embed="rId3" cstate="print"/>
          <a:srcRect/>
          <a:stretch>
            <a:fillRect/>
          </a:stretch>
        </p:blipFill>
        <p:spPr>
          <a:xfrm>
            <a:off x="-685800" y="-381000"/>
            <a:ext cx="11353800" cy="6737350"/>
          </a:xfrm>
          <a:noFill/>
        </p:spPr>
      </p:pic>
      <p:grpSp>
        <p:nvGrpSpPr>
          <p:cNvPr id="2" name="Group 5"/>
          <p:cNvGrpSpPr>
            <a:grpSpLocks/>
          </p:cNvGrpSpPr>
          <p:nvPr/>
        </p:nvGrpSpPr>
        <p:grpSpPr bwMode="auto">
          <a:xfrm>
            <a:off x="4419600" y="609600"/>
            <a:ext cx="76200" cy="762000"/>
            <a:chOff x="3761" y="-22"/>
            <a:chExt cx="105" cy="4037"/>
          </a:xfrm>
        </p:grpSpPr>
        <p:sp>
          <p:nvSpPr>
            <p:cNvPr id="22534" name="Rectangle 6"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p>
              <a:endParaRPr lang="en-US"/>
            </a:p>
          </p:txBody>
        </p:sp>
        <p:sp>
          <p:nvSpPr>
            <p:cNvPr id="22535" name="Rectangle 7"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p>
              <a:endParaRPr lang="en-US"/>
            </a:p>
          </p:txBody>
        </p:sp>
      </p:grpSp>
      <p:sp>
        <p:nvSpPr>
          <p:cNvPr id="22532" name="TextBox 7"/>
          <p:cNvSpPr txBox="1">
            <a:spLocks noChangeArrowheads="1"/>
          </p:cNvSpPr>
          <p:nvPr/>
        </p:nvSpPr>
        <p:spPr bwMode="auto">
          <a:xfrm>
            <a:off x="6858000" y="6553200"/>
            <a:ext cx="2108200" cy="369888"/>
          </a:xfrm>
          <a:prstGeom prst="rect">
            <a:avLst/>
          </a:prstGeom>
          <a:noFill/>
          <a:ln w="9525">
            <a:noFill/>
            <a:miter lim="800000"/>
            <a:headEnd/>
            <a:tailEnd/>
          </a:ln>
        </p:spPr>
        <p:txBody>
          <a:bodyPr wrap="none">
            <a:spAutoFit/>
          </a:bodyPr>
          <a:lstStyle/>
          <a:p>
            <a:r>
              <a:rPr lang="en-US"/>
              <a:t>Slide Credit: Nister</a:t>
            </a:r>
          </a:p>
        </p:txBody>
      </p:sp>
      <p:sp>
        <p:nvSpPr>
          <p:cNvPr id="9" name="Rectangle 8"/>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Key Ideas</a:t>
            </a:r>
          </a:p>
        </p:txBody>
      </p:sp>
      <p:sp>
        <p:nvSpPr>
          <p:cNvPr id="26627" name="Content Placeholder 2"/>
          <p:cNvSpPr>
            <a:spLocks noGrp="1"/>
          </p:cNvSpPr>
          <p:nvPr>
            <p:ph idx="1"/>
          </p:nvPr>
        </p:nvSpPr>
        <p:spPr/>
        <p:txBody>
          <a:bodyPr/>
          <a:lstStyle/>
          <a:p>
            <a:endParaRPr lang="en-US" smtClean="0"/>
          </a:p>
          <a:p>
            <a:r>
              <a:rPr lang="en-US" smtClean="0"/>
              <a:t>Visual Words</a:t>
            </a:r>
          </a:p>
          <a:p>
            <a:pPr lvl="1"/>
            <a:r>
              <a:rPr lang="en-US" smtClean="0"/>
              <a:t>Cluster descriptors (e.g., K-means)</a:t>
            </a:r>
          </a:p>
          <a:p>
            <a:endParaRPr lang="en-US" smtClean="0"/>
          </a:p>
          <a:p>
            <a:r>
              <a:rPr lang="en-US" smtClean="0"/>
              <a:t>Inverse document file</a:t>
            </a:r>
          </a:p>
          <a:p>
            <a:pPr lvl="1"/>
            <a:r>
              <a:rPr lang="en-US" smtClean="0"/>
              <a:t>Quick lookup of files given keypoints</a:t>
            </a:r>
          </a:p>
          <a:p>
            <a:endParaRPr lang="en-US" smtClean="0"/>
          </a:p>
        </p:txBody>
      </p:sp>
      <p:pic>
        <p:nvPicPr>
          <p:cNvPr id="26628" name="Picture 4"/>
          <p:cNvPicPr>
            <a:picLocks noChangeAspect="1" noChangeArrowheads="1"/>
          </p:cNvPicPr>
          <p:nvPr/>
        </p:nvPicPr>
        <p:blipFill>
          <a:blip r:embed="rId2" cstate="print"/>
          <a:srcRect/>
          <a:stretch>
            <a:fillRect/>
          </a:stretch>
        </p:blipFill>
        <p:spPr bwMode="auto">
          <a:xfrm>
            <a:off x="2743200" y="5018088"/>
            <a:ext cx="2333625" cy="1114425"/>
          </a:xfrm>
          <a:prstGeom prst="rect">
            <a:avLst/>
          </a:prstGeom>
          <a:noFill/>
          <a:ln w="9525">
            <a:noFill/>
            <a:miter lim="800000"/>
            <a:headEnd/>
            <a:tailEnd/>
          </a:ln>
        </p:spPr>
      </p:pic>
      <p:sp>
        <p:nvSpPr>
          <p:cNvPr id="26629" name="TextBox 4"/>
          <p:cNvSpPr txBox="1">
            <a:spLocks noChangeArrowheads="1"/>
          </p:cNvSpPr>
          <p:nvPr/>
        </p:nvSpPr>
        <p:spPr bwMode="auto">
          <a:xfrm>
            <a:off x="1447800" y="4648200"/>
            <a:ext cx="5784850" cy="369888"/>
          </a:xfrm>
          <a:prstGeom prst="rect">
            <a:avLst/>
          </a:prstGeom>
          <a:noFill/>
          <a:ln w="9525">
            <a:noFill/>
            <a:miter lim="800000"/>
            <a:headEnd/>
            <a:tailEnd/>
          </a:ln>
        </p:spPr>
        <p:txBody>
          <a:bodyPr wrap="none">
            <a:spAutoFit/>
          </a:bodyPr>
          <a:lstStyle/>
          <a:p>
            <a:r>
              <a:rPr lang="en-US"/>
              <a:t>tf-idf: Term Frequency – Inverse Document Frequency</a:t>
            </a:r>
          </a:p>
        </p:txBody>
      </p:sp>
      <p:cxnSp>
        <p:nvCxnSpPr>
          <p:cNvPr id="7" name="Straight Arrow Connector 6"/>
          <p:cNvCxnSpPr/>
          <p:nvPr/>
        </p:nvCxnSpPr>
        <p:spPr>
          <a:xfrm flipV="1">
            <a:off x="2667000" y="60960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381000" y="6411913"/>
            <a:ext cx="2438400" cy="369887"/>
          </a:xfrm>
          <a:prstGeom prst="rect">
            <a:avLst/>
          </a:prstGeom>
          <a:noFill/>
          <a:ln w="9525">
            <a:noFill/>
            <a:miter lim="800000"/>
            <a:headEnd/>
            <a:tailEnd/>
          </a:ln>
        </p:spPr>
        <p:txBody>
          <a:bodyPr>
            <a:spAutoFit/>
          </a:bodyPr>
          <a:lstStyle/>
          <a:p>
            <a:r>
              <a:rPr lang="en-US"/>
              <a:t># words in document</a:t>
            </a:r>
          </a:p>
        </p:txBody>
      </p:sp>
      <p:sp>
        <p:nvSpPr>
          <p:cNvPr id="10" name="TextBox 9"/>
          <p:cNvSpPr txBox="1">
            <a:spLocks noChangeArrowheads="1"/>
          </p:cNvSpPr>
          <p:nvPr/>
        </p:nvSpPr>
        <p:spPr bwMode="auto">
          <a:xfrm>
            <a:off x="533400" y="5257800"/>
            <a:ext cx="2343150" cy="646113"/>
          </a:xfrm>
          <a:prstGeom prst="rect">
            <a:avLst/>
          </a:prstGeom>
          <a:noFill/>
          <a:ln w="9525">
            <a:noFill/>
            <a:miter lim="800000"/>
            <a:headEnd/>
            <a:tailEnd/>
          </a:ln>
        </p:spPr>
        <p:txBody>
          <a:bodyPr>
            <a:spAutoFit/>
          </a:bodyPr>
          <a:lstStyle/>
          <a:p>
            <a:r>
              <a:rPr lang="en-US"/>
              <a:t># times word appears in document</a:t>
            </a:r>
          </a:p>
        </p:txBody>
      </p:sp>
      <p:cxnSp>
        <p:nvCxnSpPr>
          <p:cNvPr id="11" name="Straight Arrow Connector 10"/>
          <p:cNvCxnSpPr/>
          <p:nvPr/>
        </p:nvCxnSpPr>
        <p:spPr>
          <a:xfrm>
            <a:off x="2590800" y="53340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257800" y="5105400"/>
            <a:ext cx="2057400" cy="369888"/>
          </a:xfrm>
          <a:prstGeom prst="rect">
            <a:avLst/>
          </a:prstGeom>
          <a:noFill/>
          <a:ln w="9525">
            <a:noFill/>
            <a:miter lim="800000"/>
            <a:headEnd/>
            <a:tailEnd/>
          </a:ln>
        </p:spPr>
        <p:txBody>
          <a:bodyPr>
            <a:spAutoFit/>
          </a:bodyPr>
          <a:lstStyle/>
          <a:p>
            <a:r>
              <a:rPr lang="en-US"/>
              <a:t>#  documents</a:t>
            </a:r>
          </a:p>
        </p:txBody>
      </p:sp>
      <p:sp>
        <p:nvSpPr>
          <p:cNvPr id="14" name="TextBox 13"/>
          <p:cNvSpPr txBox="1">
            <a:spLocks noChangeArrowheads="1"/>
          </p:cNvSpPr>
          <p:nvPr/>
        </p:nvSpPr>
        <p:spPr bwMode="auto">
          <a:xfrm>
            <a:off x="5791200" y="5867400"/>
            <a:ext cx="2057400" cy="646113"/>
          </a:xfrm>
          <a:prstGeom prst="rect">
            <a:avLst/>
          </a:prstGeom>
          <a:noFill/>
          <a:ln w="9525">
            <a:noFill/>
            <a:miter lim="800000"/>
            <a:headEnd/>
            <a:tailEnd/>
          </a:ln>
        </p:spPr>
        <p:txBody>
          <a:bodyPr>
            <a:spAutoFit/>
          </a:bodyPr>
          <a:lstStyle/>
          <a:p>
            <a:r>
              <a:rPr lang="en-US"/>
              <a:t>#  documents that contain the word</a:t>
            </a:r>
          </a:p>
        </p:txBody>
      </p:sp>
      <p:cxnSp>
        <p:nvCxnSpPr>
          <p:cNvPr id="15" name="Straight Arrow Connector 14"/>
          <p:cNvCxnSpPr/>
          <p:nvPr/>
        </p:nvCxnSpPr>
        <p:spPr>
          <a:xfrm rot="10800000">
            <a:off x="4876800" y="5410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rot="10800000">
            <a:off x="4876800" y="5943600"/>
            <a:ext cx="91440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8" grpId="0"/>
      <p:bldP spid="10"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Recognition with K-tree</a:t>
            </a:r>
          </a:p>
        </p:txBody>
      </p:sp>
      <p:sp>
        <p:nvSpPr>
          <p:cNvPr id="24579" name="Content Placeholder 2"/>
          <p:cNvSpPr>
            <a:spLocks noGrp="1"/>
          </p:cNvSpPr>
          <p:nvPr>
            <p:ph idx="1"/>
          </p:nvPr>
        </p:nvSpPr>
        <p:spPr/>
        <p:txBody>
          <a:bodyPr/>
          <a:lstStyle/>
          <a:p>
            <a:pPr>
              <a:buFont typeface="Arial" charset="0"/>
              <a:buNone/>
            </a:pPr>
            <a:endParaRPr lang="en-US" smtClean="0"/>
          </a:p>
          <a:p>
            <a:pPr>
              <a:buFont typeface="Arial" charset="0"/>
              <a:buNone/>
            </a:pPr>
            <a:endParaRPr lang="en-US" smtClean="0"/>
          </a:p>
          <a:p>
            <a:pPr>
              <a:buFont typeface="Arial" charset="0"/>
              <a:buNone/>
            </a:pPr>
            <a:r>
              <a:rPr lang="en-US" smtClean="0"/>
              <a:t>	</a:t>
            </a:r>
          </a:p>
        </p:txBody>
      </p:sp>
      <p:sp>
        <p:nvSpPr>
          <p:cNvPr id="24580" name="TextBox 3"/>
          <p:cNvSpPr txBox="1">
            <a:spLocks noChangeArrowheads="1"/>
          </p:cNvSpPr>
          <p:nvPr/>
        </p:nvSpPr>
        <p:spPr bwMode="auto">
          <a:xfrm>
            <a:off x="685800" y="6324600"/>
            <a:ext cx="4878388" cy="369888"/>
          </a:xfrm>
          <a:prstGeom prst="rect">
            <a:avLst/>
          </a:prstGeom>
          <a:noFill/>
          <a:ln w="9525">
            <a:noFill/>
            <a:miter lim="800000"/>
            <a:headEnd/>
            <a:tailEnd/>
          </a:ln>
        </p:spPr>
        <p:txBody>
          <a:bodyPr wrap="none">
            <a:spAutoFit/>
          </a:bodyPr>
          <a:lstStyle/>
          <a:p>
            <a:r>
              <a:rPr lang="en-US"/>
              <a:t>Following slides by David Nister (CVPR 2006)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pic>
        <p:nvPicPr>
          <p:cNvPr id="12377" name="Picture 89" descr="115_1542"/>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grpSp>
        <p:nvGrpSpPr>
          <p:cNvPr id="2" name="Group 240"/>
          <p:cNvGrpSpPr>
            <a:grpSpLocks/>
          </p:cNvGrpSpPr>
          <p:nvPr/>
        </p:nvGrpSpPr>
        <p:grpSpPr bwMode="auto">
          <a:xfrm>
            <a:off x="1123950" y="1912938"/>
            <a:ext cx="3143250" cy="2546350"/>
            <a:chOff x="708" y="499"/>
            <a:chExt cx="1980" cy="1604"/>
          </a:xfrm>
        </p:grpSpPr>
        <p:sp>
          <p:nvSpPr>
            <p:cNvPr id="25663" name="Oval 93"/>
            <p:cNvSpPr>
              <a:spLocks noChangeArrowheads="1"/>
            </p:cNvSpPr>
            <p:nvPr/>
          </p:nvSpPr>
          <p:spPr bwMode="auto">
            <a:xfrm rot="613854">
              <a:off x="1265" y="1805"/>
              <a:ext cx="144" cy="288"/>
            </a:xfrm>
            <a:prstGeom prst="ellipse">
              <a:avLst/>
            </a:prstGeom>
            <a:noFill/>
            <a:ln w="38100">
              <a:solidFill>
                <a:schemeClr val="bg1"/>
              </a:solidFill>
              <a:round/>
              <a:headEnd/>
              <a:tailEnd/>
            </a:ln>
          </p:spPr>
          <p:txBody>
            <a:bodyPr wrap="none" anchor="ctr"/>
            <a:lstStyle/>
            <a:p>
              <a:endParaRPr lang="en-US"/>
            </a:p>
          </p:txBody>
        </p:sp>
        <p:sp>
          <p:nvSpPr>
            <p:cNvPr id="25664" name="Oval 95"/>
            <p:cNvSpPr>
              <a:spLocks noChangeArrowheads="1"/>
            </p:cNvSpPr>
            <p:nvPr/>
          </p:nvSpPr>
          <p:spPr bwMode="auto">
            <a:xfrm>
              <a:off x="864" y="1037"/>
              <a:ext cx="768" cy="528"/>
            </a:xfrm>
            <a:prstGeom prst="ellipse">
              <a:avLst/>
            </a:prstGeom>
            <a:noFill/>
            <a:ln w="38100">
              <a:solidFill>
                <a:schemeClr val="bg1"/>
              </a:solidFill>
              <a:round/>
              <a:headEnd/>
              <a:tailEnd/>
            </a:ln>
          </p:spPr>
          <p:txBody>
            <a:bodyPr wrap="none" anchor="ctr"/>
            <a:lstStyle/>
            <a:p>
              <a:endParaRPr lang="en-US"/>
            </a:p>
          </p:txBody>
        </p:sp>
        <p:sp>
          <p:nvSpPr>
            <p:cNvPr id="25665" name="Oval 96"/>
            <p:cNvSpPr>
              <a:spLocks noChangeArrowheads="1"/>
            </p:cNvSpPr>
            <p:nvPr/>
          </p:nvSpPr>
          <p:spPr bwMode="auto">
            <a:xfrm rot="-1606730">
              <a:off x="2016" y="1701"/>
              <a:ext cx="144" cy="288"/>
            </a:xfrm>
            <a:prstGeom prst="ellipse">
              <a:avLst/>
            </a:prstGeom>
            <a:noFill/>
            <a:ln w="38100">
              <a:solidFill>
                <a:schemeClr val="bg1"/>
              </a:solidFill>
              <a:round/>
              <a:headEnd/>
              <a:tailEnd/>
            </a:ln>
          </p:spPr>
          <p:txBody>
            <a:bodyPr wrap="none" anchor="ctr"/>
            <a:lstStyle/>
            <a:p>
              <a:endParaRPr lang="en-US"/>
            </a:p>
          </p:txBody>
        </p:sp>
        <p:sp>
          <p:nvSpPr>
            <p:cNvPr id="25666" name="Oval 97"/>
            <p:cNvSpPr>
              <a:spLocks noChangeArrowheads="1"/>
            </p:cNvSpPr>
            <p:nvPr/>
          </p:nvSpPr>
          <p:spPr bwMode="auto">
            <a:xfrm>
              <a:off x="1668" y="500"/>
              <a:ext cx="144" cy="288"/>
            </a:xfrm>
            <a:prstGeom prst="ellipse">
              <a:avLst/>
            </a:prstGeom>
            <a:noFill/>
            <a:ln w="38100">
              <a:solidFill>
                <a:schemeClr val="bg1"/>
              </a:solidFill>
              <a:round/>
              <a:headEnd/>
              <a:tailEnd/>
            </a:ln>
          </p:spPr>
          <p:txBody>
            <a:bodyPr wrap="none" anchor="ctr"/>
            <a:lstStyle/>
            <a:p>
              <a:endParaRPr lang="en-US"/>
            </a:p>
          </p:txBody>
        </p:sp>
        <p:sp>
          <p:nvSpPr>
            <p:cNvPr id="25667" name="Oval 98"/>
            <p:cNvSpPr>
              <a:spLocks noChangeArrowheads="1"/>
            </p:cNvSpPr>
            <p:nvPr/>
          </p:nvSpPr>
          <p:spPr bwMode="auto">
            <a:xfrm rot="613854">
              <a:off x="1448" y="1867"/>
              <a:ext cx="184" cy="189"/>
            </a:xfrm>
            <a:prstGeom prst="ellipse">
              <a:avLst/>
            </a:prstGeom>
            <a:noFill/>
            <a:ln w="38100">
              <a:solidFill>
                <a:schemeClr val="bg1"/>
              </a:solidFill>
              <a:round/>
              <a:headEnd/>
              <a:tailEnd/>
            </a:ln>
          </p:spPr>
          <p:txBody>
            <a:bodyPr wrap="none" anchor="ctr"/>
            <a:lstStyle/>
            <a:p>
              <a:endParaRPr lang="en-US"/>
            </a:p>
          </p:txBody>
        </p:sp>
        <p:sp>
          <p:nvSpPr>
            <p:cNvPr id="25668" name="Oval 99"/>
            <p:cNvSpPr>
              <a:spLocks noChangeArrowheads="1"/>
            </p:cNvSpPr>
            <p:nvPr/>
          </p:nvSpPr>
          <p:spPr bwMode="auto">
            <a:xfrm rot="2358062">
              <a:off x="917" y="1644"/>
              <a:ext cx="144" cy="288"/>
            </a:xfrm>
            <a:prstGeom prst="ellipse">
              <a:avLst/>
            </a:prstGeom>
            <a:noFill/>
            <a:ln w="38100">
              <a:solidFill>
                <a:schemeClr val="bg1"/>
              </a:solidFill>
              <a:round/>
              <a:headEnd/>
              <a:tailEnd/>
            </a:ln>
          </p:spPr>
          <p:txBody>
            <a:bodyPr wrap="none" anchor="ctr"/>
            <a:lstStyle/>
            <a:p>
              <a:endParaRPr lang="en-US"/>
            </a:p>
          </p:txBody>
        </p:sp>
        <p:sp>
          <p:nvSpPr>
            <p:cNvPr id="25669" name="Oval 100"/>
            <p:cNvSpPr>
              <a:spLocks noChangeArrowheads="1"/>
            </p:cNvSpPr>
            <p:nvPr/>
          </p:nvSpPr>
          <p:spPr bwMode="auto">
            <a:xfrm flipH="1">
              <a:off x="2385" y="1229"/>
              <a:ext cx="288" cy="144"/>
            </a:xfrm>
            <a:prstGeom prst="ellipse">
              <a:avLst/>
            </a:prstGeom>
            <a:noFill/>
            <a:ln w="38100">
              <a:solidFill>
                <a:schemeClr val="bg1"/>
              </a:solidFill>
              <a:round/>
              <a:headEnd/>
              <a:tailEnd/>
            </a:ln>
          </p:spPr>
          <p:txBody>
            <a:bodyPr wrap="none" anchor="ctr"/>
            <a:lstStyle/>
            <a:p>
              <a:endParaRPr lang="en-US"/>
            </a:p>
          </p:txBody>
        </p:sp>
        <p:sp>
          <p:nvSpPr>
            <p:cNvPr id="25670" name="Oval 101"/>
            <p:cNvSpPr>
              <a:spLocks noChangeArrowheads="1"/>
            </p:cNvSpPr>
            <p:nvPr/>
          </p:nvSpPr>
          <p:spPr bwMode="auto">
            <a:xfrm rot="1176257">
              <a:off x="1152" y="1776"/>
              <a:ext cx="144" cy="288"/>
            </a:xfrm>
            <a:prstGeom prst="ellipse">
              <a:avLst/>
            </a:prstGeom>
            <a:noFill/>
            <a:ln w="38100">
              <a:solidFill>
                <a:schemeClr val="bg1"/>
              </a:solidFill>
              <a:round/>
              <a:headEnd/>
              <a:tailEnd/>
            </a:ln>
          </p:spPr>
          <p:txBody>
            <a:bodyPr wrap="none" anchor="ctr"/>
            <a:lstStyle/>
            <a:p>
              <a:endParaRPr lang="en-US"/>
            </a:p>
          </p:txBody>
        </p:sp>
        <p:sp>
          <p:nvSpPr>
            <p:cNvPr id="25671" name="Oval 102"/>
            <p:cNvSpPr>
              <a:spLocks noChangeArrowheads="1"/>
            </p:cNvSpPr>
            <p:nvPr/>
          </p:nvSpPr>
          <p:spPr bwMode="auto">
            <a:xfrm rot="613854">
              <a:off x="1839" y="499"/>
              <a:ext cx="144" cy="288"/>
            </a:xfrm>
            <a:prstGeom prst="ellipse">
              <a:avLst/>
            </a:prstGeom>
            <a:noFill/>
            <a:ln w="38100">
              <a:solidFill>
                <a:schemeClr val="bg1"/>
              </a:solidFill>
              <a:round/>
              <a:headEnd/>
              <a:tailEnd/>
            </a:ln>
          </p:spPr>
          <p:txBody>
            <a:bodyPr wrap="none" anchor="ctr"/>
            <a:lstStyle/>
            <a:p>
              <a:endParaRPr lang="en-US"/>
            </a:p>
          </p:txBody>
        </p:sp>
        <p:sp>
          <p:nvSpPr>
            <p:cNvPr id="25672" name="Oval 103"/>
            <p:cNvSpPr>
              <a:spLocks noChangeArrowheads="1"/>
            </p:cNvSpPr>
            <p:nvPr/>
          </p:nvSpPr>
          <p:spPr bwMode="auto">
            <a:xfrm>
              <a:off x="1577" y="686"/>
              <a:ext cx="336" cy="1104"/>
            </a:xfrm>
            <a:prstGeom prst="ellipse">
              <a:avLst/>
            </a:prstGeom>
            <a:noFill/>
            <a:ln w="38100">
              <a:solidFill>
                <a:schemeClr val="bg1"/>
              </a:solidFill>
              <a:round/>
              <a:headEnd/>
              <a:tailEnd/>
            </a:ln>
          </p:spPr>
          <p:txBody>
            <a:bodyPr wrap="none" anchor="ctr"/>
            <a:lstStyle/>
            <a:p>
              <a:endParaRPr lang="en-US"/>
            </a:p>
          </p:txBody>
        </p:sp>
        <p:sp>
          <p:nvSpPr>
            <p:cNvPr id="25673" name="Oval 104"/>
            <p:cNvSpPr>
              <a:spLocks noChangeArrowheads="1"/>
            </p:cNvSpPr>
            <p:nvPr/>
          </p:nvSpPr>
          <p:spPr bwMode="auto">
            <a:xfrm rot="-1855333">
              <a:off x="974" y="816"/>
              <a:ext cx="121" cy="234"/>
            </a:xfrm>
            <a:prstGeom prst="ellipse">
              <a:avLst/>
            </a:prstGeom>
            <a:noFill/>
            <a:ln w="38100">
              <a:solidFill>
                <a:schemeClr val="bg1"/>
              </a:solidFill>
              <a:round/>
              <a:headEnd/>
              <a:tailEnd/>
            </a:ln>
          </p:spPr>
          <p:txBody>
            <a:bodyPr wrap="none" anchor="ctr"/>
            <a:lstStyle/>
            <a:p>
              <a:endParaRPr lang="en-US"/>
            </a:p>
          </p:txBody>
        </p:sp>
        <p:sp>
          <p:nvSpPr>
            <p:cNvPr id="25674" name="Oval 223"/>
            <p:cNvSpPr>
              <a:spLocks noChangeArrowheads="1"/>
            </p:cNvSpPr>
            <p:nvPr/>
          </p:nvSpPr>
          <p:spPr bwMode="auto">
            <a:xfrm rot="2771294">
              <a:off x="2309" y="681"/>
              <a:ext cx="144" cy="288"/>
            </a:xfrm>
            <a:prstGeom prst="ellipse">
              <a:avLst/>
            </a:prstGeom>
            <a:noFill/>
            <a:ln w="38100">
              <a:solidFill>
                <a:schemeClr val="bg1"/>
              </a:solidFill>
              <a:round/>
              <a:headEnd/>
              <a:tailEnd/>
            </a:ln>
          </p:spPr>
          <p:txBody>
            <a:bodyPr wrap="none" anchor="ctr"/>
            <a:lstStyle/>
            <a:p>
              <a:endParaRPr lang="en-US"/>
            </a:p>
          </p:txBody>
        </p:sp>
        <p:sp>
          <p:nvSpPr>
            <p:cNvPr id="25675" name="Oval 224"/>
            <p:cNvSpPr>
              <a:spLocks noChangeArrowheads="1"/>
            </p:cNvSpPr>
            <p:nvPr/>
          </p:nvSpPr>
          <p:spPr bwMode="auto">
            <a:xfrm rot="2771294">
              <a:off x="799" y="1504"/>
              <a:ext cx="144" cy="288"/>
            </a:xfrm>
            <a:prstGeom prst="ellipse">
              <a:avLst/>
            </a:prstGeom>
            <a:noFill/>
            <a:ln w="38100">
              <a:solidFill>
                <a:schemeClr val="bg1"/>
              </a:solidFill>
              <a:round/>
              <a:headEnd/>
              <a:tailEnd/>
            </a:ln>
          </p:spPr>
          <p:txBody>
            <a:bodyPr wrap="none" anchor="ctr"/>
            <a:lstStyle/>
            <a:p>
              <a:endParaRPr lang="en-US"/>
            </a:p>
          </p:txBody>
        </p:sp>
        <p:sp>
          <p:nvSpPr>
            <p:cNvPr id="25676" name="Oval 225"/>
            <p:cNvSpPr>
              <a:spLocks noChangeArrowheads="1"/>
            </p:cNvSpPr>
            <p:nvPr/>
          </p:nvSpPr>
          <p:spPr bwMode="auto">
            <a:xfrm rot="18828706" flipH="1">
              <a:off x="2198" y="1536"/>
              <a:ext cx="226" cy="288"/>
            </a:xfrm>
            <a:prstGeom prst="ellipse">
              <a:avLst/>
            </a:prstGeom>
            <a:noFill/>
            <a:ln w="38100">
              <a:solidFill>
                <a:schemeClr val="bg1"/>
              </a:solidFill>
              <a:round/>
              <a:headEnd/>
              <a:tailEnd/>
            </a:ln>
          </p:spPr>
          <p:txBody>
            <a:bodyPr wrap="none" anchor="ctr"/>
            <a:lstStyle/>
            <a:p>
              <a:endParaRPr lang="en-US"/>
            </a:p>
          </p:txBody>
        </p:sp>
        <p:sp>
          <p:nvSpPr>
            <p:cNvPr id="25677" name="Oval 226"/>
            <p:cNvSpPr>
              <a:spLocks noChangeArrowheads="1"/>
            </p:cNvSpPr>
            <p:nvPr/>
          </p:nvSpPr>
          <p:spPr bwMode="auto">
            <a:xfrm rot="3765951">
              <a:off x="2405" y="777"/>
              <a:ext cx="144" cy="288"/>
            </a:xfrm>
            <a:prstGeom prst="ellipse">
              <a:avLst/>
            </a:prstGeom>
            <a:noFill/>
            <a:ln w="38100">
              <a:solidFill>
                <a:schemeClr val="bg1"/>
              </a:solidFill>
              <a:round/>
              <a:headEnd/>
              <a:tailEnd/>
            </a:ln>
          </p:spPr>
          <p:txBody>
            <a:bodyPr wrap="none" anchor="ctr"/>
            <a:lstStyle/>
            <a:p>
              <a:endParaRPr lang="en-US"/>
            </a:p>
          </p:txBody>
        </p:sp>
        <p:sp>
          <p:nvSpPr>
            <p:cNvPr id="25678" name="Oval 227"/>
            <p:cNvSpPr>
              <a:spLocks noChangeArrowheads="1"/>
            </p:cNvSpPr>
            <p:nvPr/>
          </p:nvSpPr>
          <p:spPr bwMode="auto">
            <a:xfrm rot="18828706" flipH="1">
              <a:off x="900" y="907"/>
              <a:ext cx="144" cy="288"/>
            </a:xfrm>
            <a:prstGeom prst="ellipse">
              <a:avLst/>
            </a:prstGeom>
            <a:noFill/>
            <a:ln w="38100">
              <a:solidFill>
                <a:schemeClr val="bg1"/>
              </a:solidFill>
              <a:round/>
              <a:headEnd/>
              <a:tailEnd/>
            </a:ln>
          </p:spPr>
          <p:txBody>
            <a:bodyPr wrap="none" anchor="ctr"/>
            <a:lstStyle/>
            <a:p>
              <a:endParaRPr lang="en-US"/>
            </a:p>
          </p:txBody>
        </p:sp>
        <p:sp>
          <p:nvSpPr>
            <p:cNvPr id="25679" name="Oval 228"/>
            <p:cNvSpPr>
              <a:spLocks noChangeArrowheads="1"/>
            </p:cNvSpPr>
            <p:nvPr/>
          </p:nvSpPr>
          <p:spPr bwMode="auto">
            <a:xfrm rot="1635042">
              <a:off x="1010" y="1715"/>
              <a:ext cx="144" cy="288"/>
            </a:xfrm>
            <a:prstGeom prst="ellipse">
              <a:avLst/>
            </a:prstGeom>
            <a:noFill/>
            <a:ln w="38100">
              <a:solidFill>
                <a:schemeClr val="bg1"/>
              </a:solidFill>
              <a:round/>
              <a:headEnd/>
              <a:tailEnd/>
            </a:ln>
          </p:spPr>
          <p:txBody>
            <a:bodyPr wrap="none" anchor="ctr"/>
            <a:lstStyle/>
            <a:p>
              <a:endParaRPr lang="en-US"/>
            </a:p>
          </p:txBody>
        </p:sp>
        <p:sp>
          <p:nvSpPr>
            <p:cNvPr id="25680" name="Oval 229"/>
            <p:cNvSpPr>
              <a:spLocks noChangeArrowheads="1"/>
            </p:cNvSpPr>
            <p:nvPr/>
          </p:nvSpPr>
          <p:spPr bwMode="auto">
            <a:xfrm rot="-215175">
              <a:off x="1968" y="886"/>
              <a:ext cx="192" cy="658"/>
            </a:xfrm>
            <a:prstGeom prst="ellipse">
              <a:avLst/>
            </a:prstGeom>
            <a:noFill/>
            <a:ln w="38100">
              <a:solidFill>
                <a:schemeClr val="bg1"/>
              </a:solidFill>
              <a:round/>
              <a:headEnd/>
              <a:tailEnd/>
            </a:ln>
          </p:spPr>
          <p:txBody>
            <a:bodyPr wrap="none" anchor="ctr"/>
            <a:lstStyle/>
            <a:p>
              <a:endParaRPr lang="en-US"/>
            </a:p>
          </p:txBody>
        </p:sp>
        <p:sp>
          <p:nvSpPr>
            <p:cNvPr id="25681" name="Oval 230"/>
            <p:cNvSpPr>
              <a:spLocks noChangeArrowheads="1"/>
            </p:cNvSpPr>
            <p:nvPr/>
          </p:nvSpPr>
          <p:spPr bwMode="auto">
            <a:xfrm rot="-1140700">
              <a:off x="1783" y="1777"/>
              <a:ext cx="178" cy="288"/>
            </a:xfrm>
            <a:prstGeom prst="ellipse">
              <a:avLst/>
            </a:prstGeom>
            <a:noFill/>
            <a:ln w="38100">
              <a:solidFill>
                <a:schemeClr val="bg1"/>
              </a:solidFill>
              <a:round/>
              <a:headEnd/>
              <a:tailEnd/>
            </a:ln>
          </p:spPr>
          <p:txBody>
            <a:bodyPr wrap="none" anchor="ctr"/>
            <a:lstStyle/>
            <a:p>
              <a:endParaRPr lang="en-US"/>
            </a:p>
          </p:txBody>
        </p:sp>
        <p:sp>
          <p:nvSpPr>
            <p:cNvPr id="25682" name="Oval 231"/>
            <p:cNvSpPr>
              <a:spLocks noChangeArrowheads="1"/>
            </p:cNvSpPr>
            <p:nvPr/>
          </p:nvSpPr>
          <p:spPr bwMode="auto">
            <a:xfrm rot="-1140700">
              <a:off x="1670" y="1815"/>
              <a:ext cx="178" cy="288"/>
            </a:xfrm>
            <a:prstGeom prst="ellipse">
              <a:avLst/>
            </a:prstGeom>
            <a:noFill/>
            <a:ln w="38100">
              <a:solidFill>
                <a:schemeClr val="bg1"/>
              </a:solidFill>
              <a:round/>
              <a:headEnd/>
              <a:tailEnd/>
            </a:ln>
          </p:spPr>
          <p:txBody>
            <a:bodyPr wrap="none" anchor="ctr"/>
            <a:lstStyle/>
            <a:p>
              <a:endParaRPr lang="en-US"/>
            </a:p>
          </p:txBody>
        </p:sp>
        <p:sp>
          <p:nvSpPr>
            <p:cNvPr id="25683" name="Oval 232"/>
            <p:cNvSpPr>
              <a:spLocks noChangeArrowheads="1"/>
            </p:cNvSpPr>
            <p:nvPr/>
          </p:nvSpPr>
          <p:spPr bwMode="auto">
            <a:xfrm rot="-1140700">
              <a:off x="1246" y="665"/>
              <a:ext cx="138" cy="192"/>
            </a:xfrm>
            <a:prstGeom prst="ellipse">
              <a:avLst/>
            </a:prstGeom>
            <a:noFill/>
            <a:ln w="38100">
              <a:solidFill>
                <a:schemeClr val="bg1"/>
              </a:solidFill>
              <a:round/>
              <a:headEnd/>
              <a:tailEnd/>
            </a:ln>
          </p:spPr>
          <p:txBody>
            <a:bodyPr wrap="none" anchor="ctr"/>
            <a:lstStyle/>
            <a:p>
              <a:endParaRPr lang="en-US"/>
            </a:p>
          </p:txBody>
        </p:sp>
        <p:sp>
          <p:nvSpPr>
            <p:cNvPr id="25684" name="Oval 233"/>
            <p:cNvSpPr>
              <a:spLocks noChangeArrowheads="1"/>
            </p:cNvSpPr>
            <p:nvPr/>
          </p:nvSpPr>
          <p:spPr bwMode="auto">
            <a:xfrm rot="-1140700">
              <a:off x="2031" y="586"/>
              <a:ext cx="192" cy="189"/>
            </a:xfrm>
            <a:prstGeom prst="ellipse">
              <a:avLst/>
            </a:prstGeom>
            <a:noFill/>
            <a:ln w="38100">
              <a:solidFill>
                <a:schemeClr val="bg1"/>
              </a:solidFill>
              <a:round/>
              <a:headEnd/>
              <a:tailEnd/>
            </a:ln>
          </p:spPr>
          <p:txBody>
            <a:bodyPr wrap="none" anchor="ctr"/>
            <a:lstStyle/>
            <a:p>
              <a:endParaRPr lang="en-US"/>
            </a:p>
          </p:txBody>
        </p:sp>
        <p:sp>
          <p:nvSpPr>
            <p:cNvPr id="25685" name="Oval 234"/>
            <p:cNvSpPr>
              <a:spLocks noChangeArrowheads="1"/>
            </p:cNvSpPr>
            <p:nvPr/>
          </p:nvSpPr>
          <p:spPr bwMode="auto">
            <a:xfrm rot="-3299226">
              <a:off x="2352" y="1421"/>
              <a:ext cx="178" cy="288"/>
            </a:xfrm>
            <a:prstGeom prst="ellipse">
              <a:avLst/>
            </a:prstGeom>
            <a:noFill/>
            <a:ln w="38100">
              <a:solidFill>
                <a:schemeClr val="bg1"/>
              </a:solidFill>
              <a:round/>
              <a:headEnd/>
              <a:tailEnd/>
            </a:ln>
          </p:spPr>
          <p:txBody>
            <a:bodyPr wrap="none" anchor="ctr"/>
            <a:lstStyle/>
            <a:p>
              <a:endParaRPr lang="en-US"/>
            </a:p>
          </p:txBody>
        </p:sp>
        <p:sp>
          <p:nvSpPr>
            <p:cNvPr id="25686" name="Oval 236"/>
            <p:cNvSpPr>
              <a:spLocks noChangeArrowheads="1"/>
            </p:cNvSpPr>
            <p:nvPr/>
          </p:nvSpPr>
          <p:spPr bwMode="auto">
            <a:xfrm rot="-3299226">
              <a:off x="2398" y="1315"/>
              <a:ext cx="178" cy="288"/>
            </a:xfrm>
            <a:prstGeom prst="ellipse">
              <a:avLst/>
            </a:prstGeom>
            <a:noFill/>
            <a:ln w="38100">
              <a:solidFill>
                <a:schemeClr val="bg1"/>
              </a:solidFill>
              <a:round/>
              <a:headEnd/>
              <a:tailEnd/>
            </a:ln>
          </p:spPr>
          <p:txBody>
            <a:bodyPr wrap="none" anchor="ctr"/>
            <a:lstStyle/>
            <a:p>
              <a:endParaRPr lang="en-US"/>
            </a:p>
          </p:txBody>
        </p:sp>
        <p:sp>
          <p:nvSpPr>
            <p:cNvPr id="25687" name="Oval 237"/>
            <p:cNvSpPr>
              <a:spLocks noChangeArrowheads="1"/>
            </p:cNvSpPr>
            <p:nvPr/>
          </p:nvSpPr>
          <p:spPr bwMode="auto">
            <a:xfrm flipH="1">
              <a:off x="2400" y="1028"/>
              <a:ext cx="288" cy="186"/>
            </a:xfrm>
            <a:prstGeom prst="ellipse">
              <a:avLst/>
            </a:prstGeom>
            <a:noFill/>
            <a:ln w="38100">
              <a:solidFill>
                <a:schemeClr val="bg1"/>
              </a:solidFill>
              <a:round/>
              <a:headEnd/>
              <a:tailEnd/>
            </a:ln>
          </p:spPr>
          <p:txBody>
            <a:bodyPr wrap="none" anchor="ctr"/>
            <a:lstStyle/>
            <a:p>
              <a:endParaRPr lang="en-US"/>
            </a:p>
          </p:txBody>
        </p:sp>
        <p:sp>
          <p:nvSpPr>
            <p:cNvPr id="25688" name="Oval 238"/>
            <p:cNvSpPr>
              <a:spLocks noChangeArrowheads="1"/>
            </p:cNvSpPr>
            <p:nvPr/>
          </p:nvSpPr>
          <p:spPr bwMode="auto">
            <a:xfrm flipH="1">
              <a:off x="708" y="1348"/>
              <a:ext cx="187" cy="188"/>
            </a:xfrm>
            <a:prstGeom prst="ellipse">
              <a:avLst/>
            </a:prstGeom>
            <a:noFill/>
            <a:ln w="38100">
              <a:solidFill>
                <a:schemeClr val="bg1"/>
              </a:solidFill>
              <a:round/>
              <a:headEnd/>
              <a:tailEnd/>
            </a:ln>
          </p:spPr>
          <p:txBody>
            <a:bodyPr wrap="none" anchor="ctr"/>
            <a:lstStyle/>
            <a:p>
              <a:endParaRPr lang="en-US"/>
            </a:p>
          </p:txBody>
        </p:sp>
        <p:sp>
          <p:nvSpPr>
            <p:cNvPr id="25689" name="Oval 239"/>
            <p:cNvSpPr>
              <a:spLocks noChangeArrowheads="1"/>
            </p:cNvSpPr>
            <p:nvPr/>
          </p:nvSpPr>
          <p:spPr bwMode="auto">
            <a:xfrm rot="613854">
              <a:off x="1465" y="581"/>
              <a:ext cx="184" cy="189"/>
            </a:xfrm>
            <a:prstGeom prst="ellipse">
              <a:avLst/>
            </a:prstGeom>
            <a:noFill/>
            <a:ln w="38100">
              <a:solidFill>
                <a:schemeClr val="bg1"/>
              </a:solidFill>
              <a:round/>
              <a:headEnd/>
              <a:tailEnd/>
            </a:ln>
          </p:spPr>
          <p:txBody>
            <a:bodyPr wrap="none" anchor="ctr"/>
            <a:lstStyle/>
            <a:p>
              <a:endParaRPr lang="en-US"/>
            </a:p>
          </p:txBody>
        </p:sp>
      </p:grpSp>
      <p:grpSp>
        <p:nvGrpSpPr>
          <p:cNvPr id="3" name="Group 273"/>
          <p:cNvGrpSpPr>
            <a:grpSpLocks/>
          </p:cNvGrpSpPr>
          <p:nvPr/>
        </p:nvGrpSpPr>
        <p:grpSpPr bwMode="auto">
          <a:xfrm>
            <a:off x="5562600" y="1958975"/>
            <a:ext cx="3011488" cy="2671763"/>
            <a:chOff x="3504" y="525"/>
            <a:chExt cx="1897" cy="1683"/>
          </a:xfrm>
        </p:grpSpPr>
        <p:sp>
          <p:nvSpPr>
            <p:cNvPr id="25634" name="Oval 10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5" name="Oval 109"/>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6" name="Oval 11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7" name="Oval 11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8" name="Oval 126"/>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9" name="Oval 127"/>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0" name="Oval 12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1" name="Oval 131"/>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2" name="Oval 132"/>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3" name="Oval 13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4" name="Oval 139"/>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5" name="Oval 14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6" name="Oval 146"/>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7" name="Oval 14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8" name="Oval 14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9" name="Oval 1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0" name="Oval 15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1" name="Oval 163"/>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2" name="Oval 170"/>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3"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4"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5"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6"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7" name="Oval 19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8" name="Oval 198"/>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9" name="Oval 205"/>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0" name="Oval 20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1" name="Oval 211"/>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2" name="Oval 212"/>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275"/>
          <p:cNvGrpSpPr>
            <a:grpSpLocks/>
          </p:cNvGrpSpPr>
          <p:nvPr/>
        </p:nvGrpSpPr>
        <p:grpSpPr bwMode="auto">
          <a:xfrm>
            <a:off x="1219200" y="1970088"/>
            <a:ext cx="7304088" cy="2655887"/>
            <a:chOff x="768" y="535"/>
            <a:chExt cx="4601" cy="1673"/>
          </a:xfrm>
        </p:grpSpPr>
        <p:sp>
          <p:nvSpPr>
            <p:cNvPr id="25607" name="Line 105"/>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endParaRPr lang="en-US"/>
            </a:p>
          </p:txBody>
        </p:sp>
        <p:sp>
          <p:nvSpPr>
            <p:cNvPr id="25608" name="Line 241"/>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endParaRPr lang="en-US"/>
            </a:p>
          </p:txBody>
        </p:sp>
        <p:sp>
          <p:nvSpPr>
            <p:cNvPr id="25609" name="Line 242"/>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endParaRPr lang="en-US"/>
            </a:p>
          </p:txBody>
        </p:sp>
        <p:sp>
          <p:nvSpPr>
            <p:cNvPr id="25610" name="Line 243"/>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endParaRPr lang="en-US"/>
            </a:p>
          </p:txBody>
        </p:sp>
        <p:sp>
          <p:nvSpPr>
            <p:cNvPr id="25611" name="Line 244"/>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endParaRPr lang="en-US"/>
            </a:p>
          </p:txBody>
        </p:sp>
        <p:sp>
          <p:nvSpPr>
            <p:cNvPr id="25612" name="Line 245"/>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endParaRPr lang="en-US"/>
            </a:p>
          </p:txBody>
        </p:sp>
        <p:sp>
          <p:nvSpPr>
            <p:cNvPr id="25613" name="Line 246"/>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endParaRPr lang="en-US"/>
            </a:p>
          </p:txBody>
        </p:sp>
        <p:sp>
          <p:nvSpPr>
            <p:cNvPr id="25614" name="Line 247"/>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endParaRPr lang="en-US"/>
            </a:p>
          </p:txBody>
        </p:sp>
        <p:sp>
          <p:nvSpPr>
            <p:cNvPr id="25615" name="Line 248"/>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endParaRPr lang="en-US"/>
            </a:p>
          </p:txBody>
        </p:sp>
        <p:sp>
          <p:nvSpPr>
            <p:cNvPr id="25616" name="Line 249"/>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endParaRPr lang="en-US"/>
            </a:p>
          </p:txBody>
        </p:sp>
        <p:sp>
          <p:nvSpPr>
            <p:cNvPr id="25617" name="Line 250"/>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endParaRPr lang="en-US"/>
            </a:p>
          </p:txBody>
        </p:sp>
        <p:sp>
          <p:nvSpPr>
            <p:cNvPr id="25618" name="Line 252"/>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endParaRPr lang="en-US"/>
            </a:p>
          </p:txBody>
        </p:sp>
        <p:sp>
          <p:nvSpPr>
            <p:cNvPr id="25619" name="Line 253"/>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endParaRPr lang="en-US"/>
            </a:p>
          </p:txBody>
        </p:sp>
        <p:sp>
          <p:nvSpPr>
            <p:cNvPr id="25620" name="Line 254"/>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endParaRPr lang="en-US"/>
            </a:p>
          </p:txBody>
        </p:sp>
        <p:sp>
          <p:nvSpPr>
            <p:cNvPr id="25621" name="Line 255"/>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endParaRPr lang="en-US"/>
            </a:p>
          </p:txBody>
        </p:sp>
        <p:sp>
          <p:nvSpPr>
            <p:cNvPr id="25622" name="Line 256"/>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endParaRPr lang="en-US"/>
            </a:p>
          </p:txBody>
        </p:sp>
        <p:sp>
          <p:nvSpPr>
            <p:cNvPr id="25623" name="Line 258"/>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endParaRPr lang="en-US"/>
            </a:p>
          </p:txBody>
        </p:sp>
        <p:sp>
          <p:nvSpPr>
            <p:cNvPr id="25624" name="Line 259"/>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endParaRPr lang="en-US"/>
            </a:p>
          </p:txBody>
        </p:sp>
        <p:sp>
          <p:nvSpPr>
            <p:cNvPr id="25625" name="Line 260"/>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endParaRPr lang="en-US"/>
            </a:p>
          </p:txBody>
        </p:sp>
        <p:sp>
          <p:nvSpPr>
            <p:cNvPr id="25626" name="Line 261"/>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endParaRPr lang="en-US"/>
            </a:p>
          </p:txBody>
        </p:sp>
        <p:sp>
          <p:nvSpPr>
            <p:cNvPr id="25627" name="Line 262"/>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endParaRPr lang="en-US"/>
            </a:p>
          </p:txBody>
        </p:sp>
        <p:sp>
          <p:nvSpPr>
            <p:cNvPr id="25628" name="Line 263"/>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endParaRPr lang="en-US"/>
            </a:p>
          </p:txBody>
        </p:sp>
        <p:sp>
          <p:nvSpPr>
            <p:cNvPr id="25629" name="Line 264"/>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endParaRPr lang="en-US"/>
            </a:p>
          </p:txBody>
        </p:sp>
        <p:sp>
          <p:nvSpPr>
            <p:cNvPr id="25630" name="Line 265"/>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endParaRPr lang="en-US"/>
            </a:p>
          </p:txBody>
        </p:sp>
        <p:sp>
          <p:nvSpPr>
            <p:cNvPr id="25631" name="Line 266"/>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endParaRPr lang="en-US"/>
            </a:p>
          </p:txBody>
        </p:sp>
        <p:sp>
          <p:nvSpPr>
            <p:cNvPr id="25632" name="Line 267"/>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endParaRPr lang="en-US"/>
            </a:p>
          </p:txBody>
        </p:sp>
        <p:sp>
          <p:nvSpPr>
            <p:cNvPr id="25633" name="Line 268"/>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377"/>
                                        </p:tgtEl>
                                        <p:attrNameLst>
                                          <p:attrName>style.visibility</p:attrName>
                                        </p:attrNameLst>
                                      </p:cBhvr>
                                      <p:to>
                                        <p:strVal val="visible"/>
                                      </p:to>
                                    </p:set>
                                    <p:animEffect transition="in" filter="fade">
                                      <p:cBhvr>
                                        <p:cTn id="7" dur="1000"/>
                                        <p:tgtEl>
                                          <p:spTgt spid="12377"/>
                                        </p:tgtEl>
                                      </p:cBhvr>
                                    </p:animEffect>
                                    <p:anim calcmode="lin" valueType="num">
                                      <p:cBhvr>
                                        <p:cTn id="8" dur="1000" fill="hold"/>
                                        <p:tgtEl>
                                          <p:spTgt spid="12377"/>
                                        </p:tgtEl>
                                        <p:attrNameLst>
                                          <p:attrName>ppt_x</p:attrName>
                                        </p:attrNameLst>
                                      </p:cBhvr>
                                      <p:tavLst>
                                        <p:tav tm="0">
                                          <p:val>
                                            <p:strVal val="#ppt_x"/>
                                          </p:val>
                                        </p:tav>
                                        <p:tav tm="100000">
                                          <p:val>
                                            <p:strVal val="#ppt_x"/>
                                          </p:val>
                                        </p:tav>
                                      </p:tavLst>
                                    </p:anim>
                                    <p:anim calcmode="lin" valueType="num">
                                      <p:cBhvr>
                                        <p:cTn id="9" dur="1000" fill="hold"/>
                                        <p:tgtEl>
                                          <p:spTgt spid="123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subTnLst>
                                    <p:set>
                                      <p:cBhvr override="childStyle">
                                        <p:cTn dur="1" fill="hold" display="0" masterRel="sameClick" afterEffect="1">
                                          <p:stCondLst>
                                            <p:cond evt="end" delay="0">
                                              <p:tn val="16"/>
                                            </p:cond>
                                          </p:stCondLst>
                                        </p:cTn>
                                        <p:tgtEl>
                                          <p:spTgt spid="4"/>
                                        </p:tgtEl>
                                        <p:attrNameLst>
                                          <p:attrName>style.visibility</p:attrName>
                                        </p:attrNameLst>
                                      </p:cBhvr>
                                      <p:to>
                                        <p:strVal val="hidden"/>
                                      </p:to>
                                    </p:set>
                                  </p:sub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500"/>
                            </p:stCondLst>
                            <p:childTnLst>
                              <p:par>
                                <p:cTn id="23" presetID="54" presetClass="exit" presetSubtype="0" decel="100000" fill="hold" nodeType="afterEffect">
                                  <p:stCondLst>
                                    <p:cond delay="0"/>
                                  </p:stCondLst>
                                  <p:childTnLst>
                                    <p:anim calcmode="lin" valueType="num">
                                      <p:cBhvr>
                                        <p:cTn id="24" dur="500"/>
                                        <p:tgtEl>
                                          <p:spTgt spid="12377"/>
                                        </p:tgtEl>
                                        <p:attrNameLst>
                                          <p:attrName>ppt_w</p:attrName>
                                        </p:attrNameLst>
                                      </p:cBhvr>
                                      <p:tavLst>
                                        <p:tav tm="0">
                                          <p:val>
                                            <p:strVal val="ppt_w"/>
                                          </p:val>
                                        </p:tav>
                                        <p:tav tm="100000">
                                          <p:val>
                                            <p:strVal val="ppt_w*0.05"/>
                                          </p:val>
                                        </p:tav>
                                      </p:tavLst>
                                    </p:anim>
                                    <p:anim calcmode="lin" valueType="num">
                                      <p:cBhvr>
                                        <p:cTn id="25" dur="500"/>
                                        <p:tgtEl>
                                          <p:spTgt spid="12377"/>
                                        </p:tgtEl>
                                        <p:attrNameLst>
                                          <p:attrName>ppt_h</p:attrName>
                                        </p:attrNameLst>
                                      </p:cBhvr>
                                      <p:tavLst>
                                        <p:tav tm="0">
                                          <p:val>
                                            <p:strVal val="ppt_h"/>
                                          </p:val>
                                        </p:tav>
                                        <p:tav tm="100000">
                                          <p:val>
                                            <p:strVal val="ppt_h"/>
                                          </p:val>
                                        </p:tav>
                                      </p:tavLst>
                                    </p:anim>
                                    <p:anim calcmode="lin" valueType="num">
                                      <p:cBhvr>
                                        <p:cTn id="26" dur="500"/>
                                        <p:tgtEl>
                                          <p:spTgt spid="12377"/>
                                        </p:tgtEl>
                                        <p:attrNameLst>
                                          <p:attrName>ppt_x</p:attrName>
                                        </p:attrNameLst>
                                      </p:cBhvr>
                                      <p:tavLst>
                                        <p:tav tm="0">
                                          <p:val>
                                            <p:strVal val="ppt_x"/>
                                          </p:val>
                                        </p:tav>
                                        <p:tav tm="100000">
                                          <p:val>
                                            <p:strVal val="ppt_x-.2"/>
                                          </p:val>
                                        </p:tav>
                                      </p:tavLst>
                                    </p:anim>
                                    <p:anim calcmode="lin" valueType="num">
                                      <p:cBhvr>
                                        <p:cTn id="27" dur="500"/>
                                        <p:tgtEl>
                                          <p:spTgt spid="12377"/>
                                        </p:tgtEl>
                                        <p:attrNameLst>
                                          <p:attrName>ppt_y</p:attrName>
                                        </p:attrNameLst>
                                      </p:cBhvr>
                                      <p:tavLst>
                                        <p:tav tm="0">
                                          <p:val>
                                            <p:strVal val="ppt_y"/>
                                          </p:val>
                                        </p:tav>
                                        <p:tav tm="100000">
                                          <p:val>
                                            <p:strVal val="ppt_y"/>
                                          </p:val>
                                        </p:tav>
                                      </p:tavLst>
                                    </p:anim>
                                    <p:animEffect transition="out" filter="fade">
                                      <p:cBhvr>
                                        <p:cTn id="28" dur="500"/>
                                        <p:tgtEl>
                                          <p:spTgt spid="12377"/>
                                        </p:tgtEl>
                                      </p:cBhvr>
                                    </p:animEffect>
                                    <p:set>
                                      <p:cBhvr>
                                        <p:cTn id="29" dur="1" fill="hold">
                                          <p:stCondLst>
                                            <p:cond delay="499"/>
                                          </p:stCondLst>
                                        </p:cTn>
                                        <p:tgtEl>
                                          <p:spTgt spid="12377"/>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2"/>
                                        </p:tgtEl>
                                        <p:attrNameLst>
                                          <p:attrName>ppt_w</p:attrName>
                                        </p:attrNameLst>
                                      </p:cBhvr>
                                      <p:tavLst>
                                        <p:tav tm="0">
                                          <p:val>
                                            <p:strVal val="ppt_w"/>
                                          </p:val>
                                        </p:tav>
                                        <p:tav tm="100000">
                                          <p:val>
                                            <p:strVal val="ppt_w*0.05"/>
                                          </p:val>
                                        </p:tav>
                                      </p:tavLst>
                                    </p:anim>
                                    <p:anim calcmode="lin" valueType="num">
                                      <p:cBhvr>
                                        <p:cTn id="32" dur="500"/>
                                        <p:tgtEl>
                                          <p:spTgt spid="2"/>
                                        </p:tgtEl>
                                        <p:attrNameLst>
                                          <p:attrName>ppt_h</p:attrName>
                                        </p:attrNameLst>
                                      </p:cBhvr>
                                      <p:tavLst>
                                        <p:tav tm="0">
                                          <p:val>
                                            <p:strVal val="ppt_h"/>
                                          </p:val>
                                        </p:tav>
                                        <p:tav tm="100000">
                                          <p:val>
                                            <p:strVal val="ppt_h"/>
                                          </p:val>
                                        </p:tav>
                                      </p:tavLst>
                                    </p:anim>
                                    <p:anim calcmode="lin" valueType="num">
                                      <p:cBhvr>
                                        <p:cTn id="33" dur="500"/>
                                        <p:tgtEl>
                                          <p:spTgt spid="2"/>
                                        </p:tgtEl>
                                        <p:attrNameLst>
                                          <p:attrName>ppt_x</p:attrName>
                                        </p:attrNameLst>
                                      </p:cBhvr>
                                      <p:tavLst>
                                        <p:tav tm="0">
                                          <p:val>
                                            <p:strVal val="ppt_x"/>
                                          </p:val>
                                        </p:tav>
                                        <p:tav tm="100000">
                                          <p:val>
                                            <p:strVal val="ppt_x-.2"/>
                                          </p:val>
                                        </p:tav>
                                      </p:tavLst>
                                    </p:anim>
                                    <p:anim calcmode="lin" valueType="num">
                                      <p:cBhvr>
                                        <p:cTn id="34" dur="500"/>
                                        <p:tgtEl>
                                          <p:spTgt spid="2"/>
                                        </p:tgtEl>
                                        <p:attrNameLst>
                                          <p:attrName>ppt_y</p:attrName>
                                        </p:attrNameLst>
                                      </p:cBhvr>
                                      <p:tavLst>
                                        <p:tav tm="0">
                                          <p:val>
                                            <p:strVal val="ppt_y"/>
                                          </p:val>
                                        </p:tav>
                                        <p:tav tm="100000">
                                          <p:val>
                                            <p:strVal val="ppt_y"/>
                                          </p:val>
                                        </p:tav>
                                      </p:tavLst>
                                    </p:anim>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115_1558"/>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sp>
        <p:nvSpPr>
          <p:cNvPr id="26627" name="Rectangle 8"/>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0"/>
          <p:cNvGrpSpPr>
            <a:grpSpLocks/>
          </p:cNvGrpSpPr>
          <p:nvPr/>
        </p:nvGrpSpPr>
        <p:grpSpPr bwMode="auto">
          <a:xfrm>
            <a:off x="5635625" y="1917700"/>
            <a:ext cx="2322513" cy="2560638"/>
            <a:chOff x="3550" y="502"/>
            <a:chExt cx="1463" cy="1613"/>
          </a:xfrm>
        </p:grpSpPr>
        <p:sp>
          <p:nvSpPr>
            <p:cNvPr id="26685" name="Oval 30"/>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6" name="Oval 3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7" name="Oval 36"/>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8" name="Oval 51"/>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9" name="Oval 56"/>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0" name="Oval 7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1" name="Oval 8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2" name="Oval 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3" name="Oval 9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4" name="Oval 9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5" name="Oval 103"/>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6" name="Oval 105"/>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7" name="Oval 11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8" name="Oval 115"/>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9" name="Oval 120"/>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 name="Group 144"/>
          <p:cNvGrpSpPr>
            <a:grpSpLocks/>
          </p:cNvGrpSpPr>
          <p:nvPr/>
        </p:nvGrpSpPr>
        <p:grpSpPr bwMode="auto">
          <a:xfrm>
            <a:off x="927100" y="1423988"/>
            <a:ext cx="3286125" cy="3281362"/>
            <a:chOff x="584" y="191"/>
            <a:chExt cx="2070" cy="2067"/>
          </a:xfrm>
        </p:grpSpPr>
        <p:sp>
          <p:nvSpPr>
            <p:cNvPr id="26673" name="Oval 13"/>
            <p:cNvSpPr>
              <a:spLocks noChangeArrowheads="1"/>
            </p:cNvSpPr>
            <p:nvPr/>
          </p:nvSpPr>
          <p:spPr bwMode="auto">
            <a:xfrm>
              <a:off x="1503" y="314"/>
              <a:ext cx="348" cy="556"/>
            </a:xfrm>
            <a:prstGeom prst="ellipse">
              <a:avLst/>
            </a:prstGeom>
            <a:noFill/>
            <a:ln w="38100">
              <a:solidFill>
                <a:schemeClr val="bg1"/>
              </a:solidFill>
              <a:round/>
              <a:headEnd/>
              <a:tailEnd/>
            </a:ln>
          </p:spPr>
          <p:txBody>
            <a:bodyPr wrap="none" anchor="ctr"/>
            <a:lstStyle/>
            <a:p>
              <a:endParaRPr lang="en-US"/>
            </a:p>
          </p:txBody>
        </p:sp>
        <p:sp>
          <p:nvSpPr>
            <p:cNvPr id="26674" name="Oval 16"/>
            <p:cNvSpPr>
              <a:spLocks noChangeArrowheads="1"/>
            </p:cNvSpPr>
            <p:nvPr/>
          </p:nvSpPr>
          <p:spPr bwMode="auto">
            <a:xfrm rot="1683787" flipH="1">
              <a:off x="1934" y="1337"/>
              <a:ext cx="720" cy="406"/>
            </a:xfrm>
            <a:prstGeom prst="ellipse">
              <a:avLst/>
            </a:prstGeom>
            <a:noFill/>
            <a:ln w="38100">
              <a:solidFill>
                <a:schemeClr val="bg1"/>
              </a:solidFill>
              <a:round/>
              <a:headEnd/>
              <a:tailEnd/>
            </a:ln>
          </p:spPr>
          <p:txBody>
            <a:bodyPr wrap="none" anchor="ctr"/>
            <a:lstStyle/>
            <a:p>
              <a:endParaRPr lang="en-US"/>
            </a:p>
          </p:txBody>
        </p:sp>
        <p:sp>
          <p:nvSpPr>
            <p:cNvPr id="26675" name="Oval 18"/>
            <p:cNvSpPr>
              <a:spLocks noChangeArrowheads="1"/>
            </p:cNvSpPr>
            <p:nvPr/>
          </p:nvSpPr>
          <p:spPr bwMode="auto">
            <a:xfrm rot="613854">
              <a:off x="1952" y="868"/>
              <a:ext cx="281" cy="461"/>
            </a:xfrm>
            <a:prstGeom prst="ellipse">
              <a:avLst/>
            </a:prstGeom>
            <a:noFill/>
            <a:ln w="38100">
              <a:solidFill>
                <a:schemeClr val="bg1"/>
              </a:solidFill>
              <a:round/>
              <a:headEnd/>
              <a:tailEnd/>
            </a:ln>
          </p:spPr>
          <p:txBody>
            <a:bodyPr wrap="none" anchor="ctr"/>
            <a:lstStyle/>
            <a:p>
              <a:endParaRPr lang="en-US"/>
            </a:p>
          </p:txBody>
        </p:sp>
        <p:sp>
          <p:nvSpPr>
            <p:cNvPr id="26676" name="Oval 134"/>
            <p:cNvSpPr>
              <a:spLocks noChangeArrowheads="1"/>
            </p:cNvSpPr>
            <p:nvPr/>
          </p:nvSpPr>
          <p:spPr bwMode="auto">
            <a:xfrm rot="613854">
              <a:off x="1536" y="1440"/>
              <a:ext cx="336" cy="818"/>
            </a:xfrm>
            <a:prstGeom prst="ellipse">
              <a:avLst/>
            </a:prstGeom>
            <a:noFill/>
            <a:ln w="38100">
              <a:solidFill>
                <a:schemeClr val="bg1"/>
              </a:solidFill>
              <a:round/>
              <a:headEnd/>
              <a:tailEnd/>
            </a:ln>
          </p:spPr>
          <p:txBody>
            <a:bodyPr wrap="none" anchor="ctr"/>
            <a:lstStyle/>
            <a:p>
              <a:endParaRPr lang="en-US"/>
            </a:p>
          </p:txBody>
        </p:sp>
        <p:sp>
          <p:nvSpPr>
            <p:cNvPr id="26677" name="Oval 135"/>
            <p:cNvSpPr>
              <a:spLocks noChangeArrowheads="1"/>
            </p:cNvSpPr>
            <p:nvPr/>
          </p:nvSpPr>
          <p:spPr bwMode="auto">
            <a:xfrm>
              <a:off x="1056" y="912"/>
              <a:ext cx="528" cy="960"/>
            </a:xfrm>
            <a:prstGeom prst="ellipse">
              <a:avLst/>
            </a:prstGeom>
            <a:noFill/>
            <a:ln w="38100">
              <a:solidFill>
                <a:schemeClr val="bg1"/>
              </a:solidFill>
              <a:round/>
              <a:headEnd/>
              <a:tailEnd/>
            </a:ln>
          </p:spPr>
          <p:txBody>
            <a:bodyPr wrap="none" anchor="ctr"/>
            <a:lstStyle/>
            <a:p>
              <a:endParaRPr lang="en-US"/>
            </a:p>
          </p:txBody>
        </p:sp>
        <p:sp>
          <p:nvSpPr>
            <p:cNvPr id="26678" name="Oval 137"/>
            <p:cNvSpPr>
              <a:spLocks noChangeArrowheads="1"/>
            </p:cNvSpPr>
            <p:nvPr/>
          </p:nvSpPr>
          <p:spPr bwMode="auto">
            <a:xfrm rot="613854">
              <a:off x="1584" y="720"/>
              <a:ext cx="528" cy="288"/>
            </a:xfrm>
            <a:prstGeom prst="ellipse">
              <a:avLst/>
            </a:prstGeom>
            <a:noFill/>
            <a:ln w="38100">
              <a:solidFill>
                <a:schemeClr val="bg1"/>
              </a:solidFill>
              <a:round/>
              <a:headEnd/>
              <a:tailEnd/>
            </a:ln>
          </p:spPr>
          <p:txBody>
            <a:bodyPr wrap="none" anchor="ctr"/>
            <a:lstStyle/>
            <a:p>
              <a:endParaRPr lang="en-US"/>
            </a:p>
          </p:txBody>
        </p:sp>
        <p:sp>
          <p:nvSpPr>
            <p:cNvPr id="26679" name="Oval 138"/>
            <p:cNvSpPr>
              <a:spLocks noChangeArrowheads="1"/>
            </p:cNvSpPr>
            <p:nvPr/>
          </p:nvSpPr>
          <p:spPr bwMode="auto">
            <a:xfrm rot="-1205321">
              <a:off x="584" y="958"/>
              <a:ext cx="816" cy="480"/>
            </a:xfrm>
            <a:prstGeom prst="ellipse">
              <a:avLst/>
            </a:prstGeom>
            <a:noFill/>
            <a:ln w="38100">
              <a:solidFill>
                <a:schemeClr val="bg1"/>
              </a:solidFill>
              <a:round/>
              <a:headEnd/>
              <a:tailEnd/>
            </a:ln>
          </p:spPr>
          <p:txBody>
            <a:bodyPr wrap="none" anchor="ctr"/>
            <a:lstStyle/>
            <a:p>
              <a:endParaRPr lang="en-US"/>
            </a:p>
          </p:txBody>
        </p:sp>
        <p:sp>
          <p:nvSpPr>
            <p:cNvPr id="26680" name="Oval 139"/>
            <p:cNvSpPr>
              <a:spLocks noChangeArrowheads="1"/>
            </p:cNvSpPr>
            <p:nvPr/>
          </p:nvSpPr>
          <p:spPr bwMode="auto">
            <a:xfrm rot="737102">
              <a:off x="713" y="826"/>
              <a:ext cx="672" cy="336"/>
            </a:xfrm>
            <a:prstGeom prst="ellipse">
              <a:avLst/>
            </a:prstGeom>
            <a:noFill/>
            <a:ln w="38100">
              <a:solidFill>
                <a:schemeClr val="bg1"/>
              </a:solidFill>
              <a:round/>
              <a:headEnd/>
              <a:tailEnd/>
            </a:ln>
          </p:spPr>
          <p:txBody>
            <a:bodyPr wrap="none" anchor="ctr"/>
            <a:lstStyle/>
            <a:p>
              <a:endParaRPr lang="en-US"/>
            </a:p>
          </p:txBody>
        </p:sp>
        <p:sp>
          <p:nvSpPr>
            <p:cNvPr id="26681" name="Oval 140"/>
            <p:cNvSpPr>
              <a:spLocks noChangeArrowheads="1"/>
            </p:cNvSpPr>
            <p:nvPr/>
          </p:nvSpPr>
          <p:spPr bwMode="auto">
            <a:xfrm rot="737102">
              <a:off x="912" y="413"/>
              <a:ext cx="672" cy="336"/>
            </a:xfrm>
            <a:prstGeom prst="ellipse">
              <a:avLst/>
            </a:prstGeom>
            <a:noFill/>
            <a:ln w="38100">
              <a:solidFill>
                <a:schemeClr val="bg1"/>
              </a:solidFill>
              <a:round/>
              <a:headEnd/>
              <a:tailEnd/>
            </a:ln>
          </p:spPr>
          <p:txBody>
            <a:bodyPr wrap="none" anchor="ctr"/>
            <a:lstStyle/>
            <a:p>
              <a:endParaRPr lang="en-US"/>
            </a:p>
          </p:txBody>
        </p:sp>
        <p:sp>
          <p:nvSpPr>
            <p:cNvPr id="26682" name="Oval 141"/>
            <p:cNvSpPr>
              <a:spLocks noChangeArrowheads="1"/>
            </p:cNvSpPr>
            <p:nvPr/>
          </p:nvSpPr>
          <p:spPr bwMode="auto">
            <a:xfrm rot="20862898" flipH="1">
              <a:off x="1829" y="623"/>
              <a:ext cx="672" cy="384"/>
            </a:xfrm>
            <a:prstGeom prst="ellipse">
              <a:avLst/>
            </a:prstGeom>
            <a:noFill/>
            <a:ln w="38100">
              <a:solidFill>
                <a:schemeClr val="bg1"/>
              </a:solidFill>
              <a:round/>
              <a:headEnd/>
              <a:tailEnd/>
            </a:ln>
          </p:spPr>
          <p:txBody>
            <a:bodyPr wrap="none" anchor="ctr"/>
            <a:lstStyle/>
            <a:p>
              <a:endParaRPr lang="en-US"/>
            </a:p>
          </p:txBody>
        </p:sp>
        <p:sp>
          <p:nvSpPr>
            <p:cNvPr id="26683" name="Oval 142"/>
            <p:cNvSpPr>
              <a:spLocks noChangeArrowheads="1"/>
            </p:cNvSpPr>
            <p:nvPr/>
          </p:nvSpPr>
          <p:spPr bwMode="auto">
            <a:xfrm rot="737102">
              <a:off x="1525" y="1102"/>
              <a:ext cx="384" cy="432"/>
            </a:xfrm>
            <a:prstGeom prst="ellipse">
              <a:avLst/>
            </a:prstGeom>
            <a:noFill/>
            <a:ln w="38100">
              <a:solidFill>
                <a:schemeClr val="bg1"/>
              </a:solidFill>
              <a:round/>
              <a:headEnd/>
              <a:tailEnd/>
            </a:ln>
          </p:spPr>
          <p:txBody>
            <a:bodyPr wrap="none" anchor="ctr"/>
            <a:lstStyle/>
            <a:p>
              <a:endParaRPr lang="en-US"/>
            </a:p>
          </p:txBody>
        </p:sp>
        <p:sp>
          <p:nvSpPr>
            <p:cNvPr id="26684" name="Oval 143"/>
            <p:cNvSpPr>
              <a:spLocks noChangeArrowheads="1"/>
            </p:cNvSpPr>
            <p:nvPr/>
          </p:nvSpPr>
          <p:spPr bwMode="auto">
            <a:xfrm rot="737102">
              <a:off x="1727" y="191"/>
              <a:ext cx="432" cy="623"/>
            </a:xfrm>
            <a:prstGeom prst="ellipse">
              <a:avLst/>
            </a:prstGeom>
            <a:noFill/>
            <a:ln w="38100">
              <a:solidFill>
                <a:schemeClr val="bg1"/>
              </a:solidFill>
              <a:round/>
              <a:headEnd/>
              <a:tailEnd/>
            </a:ln>
          </p:spPr>
          <p:txBody>
            <a:bodyPr wrap="none" anchor="ctr"/>
            <a:lstStyle/>
            <a:p>
              <a:endParaRPr lang="en-US"/>
            </a:p>
          </p:txBody>
        </p:sp>
      </p:grpSp>
      <p:grpSp>
        <p:nvGrpSpPr>
          <p:cNvPr id="4" name="Group 161"/>
          <p:cNvGrpSpPr>
            <a:grpSpLocks/>
          </p:cNvGrpSpPr>
          <p:nvPr/>
        </p:nvGrpSpPr>
        <p:grpSpPr bwMode="auto">
          <a:xfrm>
            <a:off x="1600200" y="1951038"/>
            <a:ext cx="6318250" cy="2498725"/>
            <a:chOff x="1008" y="523"/>
            <a:chExt cx="3980" cy="1574"/>
          </a:xfrm>
        </p:grpSpPr>
        <p:sp>
          <p:nvSpPr>
            <p:cNvPr id="26661" name="Line 146"/>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endParaRPr lang="en-US"/>
            </a:p>
          </p:txBody>
        </p:sp>
        <p:sp>
          <p:nvSpPr>
            <p:cNvPr id="26662" name="Line 147"/>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endParaRPr lang="en-US"/>
            </a:p>
          </p:txBody>
        </p:sp>
        <p:sp>
          <p:nvSpPr>
            <p:cNvPr id="26663" name="Line 148"/>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endParaRPr lang="en-US"/>
            </a:p>
          </p:txBody>
        </p:sp>
        <p:sp>
          <p:nvSpPr>
            <p:cNvPr id="26664" name="Line 150"/>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endParaRPr lang="en-US"/>
            </a:p>
          </p:txBody>
        </p:sp>
        <p:sp>
          <p:nvSpPr>
            <p:cNvPr id="26665" name="Line 151"/>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endParaRPr lang="en-US"/>
            </a:p>
          </p:txBody>
        </p:sp>
        <p:sp>
          <p:nvSpPr>
            <p:cNvPr id="26666" name="Line 152"/>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endParaRPr lang="en-US"/>
            </a:p>
          </p:txBody>
        </p:sp>
        <p:sp>
          <p:nvSpPr>
            <p:cNvPr id="26667" name="Line 153"/>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endParaRPr lang="en-US"/>
            </a:p>
          </p:txBody>
        </p:sp>
        <p:sp>
          <p:nvSpPr>
            <p:cNvPr id="26668" name="Line 154"/>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endParaRPr lang="en-US"/>
            </a:p>
          </p:txBody>
        </p:sp>
        <p:sp>
          <p:nvSpPr>
            <p:cNvPr id="26669" name="Line 155"/>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endParaRPr lang="en-US"/>
            </a:p>
          </p:txBody>
        </p:sp>
        <p:sp>
          <p:nvSpPr>
            <p:cNvPr id="26670" name="Line 156"/>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endParaRPr lang="en-US"/>
            </a:p>
          </p:txBody>
        </p:sp>
        <p:sp>
          <p:nvSpPr>
            <p:cNvPr id="26671" name="Line 157"/>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endParaRPr lang="en-US"/>
            </a:p>
          </p:txBody>
        </p:sp>
        <p:sp>
          <p:nvSpPr>
            <p:cNvPr id="26672" name="Line 158"/>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endParaRPr lang="en-US"/>
            </a:p>
          </p:txBody>
        </p:sp>
      </p:grpSp>
      <p:grpSp>
        <p:nvGrpSpPr>
          <p:cNvPr id="26631" name="Group 162"/>
          <p:cNvGrpSpPr>
            <a:grpSpLocks/>
          </p:cNvGrpSpPr>
          <p:nvPr/>
        </p:nvGrpSpPr>
        <p:grpSpPr bwMode="auto">
          <a:xfrm>
            <a:off x="5562600" y="1958975"/>
            <a:ext cx="3011488" cy="2671763"/>
            <a:chOff x="3504" y="525"/>
            <a:chExt cx="1897" cy="1683"/>
          </a:xfrm>
        </p:grpSpPr>
        <p:sp>
          <p:nvSpPr>
            <p:cNvPr id="26632" name="Oval 16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3" name="Oval 16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4" name="Oval 16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5" name="Oval 16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6" name="Oval 16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7" name="Oval 16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8" name="Oval 16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9" name="Oval 17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0" name="Oval 17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1" name="Oval 17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2" name="Oval 17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3" name="Oval 17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4" name="Oval 17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5" name="Oval 17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6" name="Oval 17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7" name="Oval 17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8" name="Oval 17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9" name="Oval 18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0" name="Oval 18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1"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2"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3"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4"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5" name="Oval 18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6" name="Oval 18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7" name="Oval 18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8" name="Oval 18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9" name="Oval 19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60" name="Oval 19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1000"/>
                                        <p:tgtEl>
                                          <p:spTgt spid="32775"/>
                                        </p:tgtEl>
                                      </p:cBhvr>
                                    </p:animEffect>
                                    <p:anim calcmode="lin" valueType="num">
                                      <p:cBhvr>
                                        <p:cTn id="8" dur="1000" fill="hold"/>
                                        <p:tgtEl>
                                          <p:spTgt spid="32775"/>
                                        </p:tgtEl>
                                        <p:attrNameLst>
                                          <p:attrName>ppt_x</p:attrName>
                                        </p:attrNameLst>
                                      </p:cBhvr>
                                      <p:tavLst>
                                        <p:tav tm="0">
                                          <p:val>
                                            <p:strVal val="#ppt_x"/>
                                          </p:val>
                                        </p:tav>
                                        <p:tav tm="100000">
                                          <p:val>
                                            <p:strVal val="#ppt_x"/>
                                          </p:val>
                                        </p:tav>
                                      </p:tavLst>
                                    </p:anim>
                                    <p:anim calcmode="lin" valueType="num">
                                      <p:cBhvr>
                                        <p:cTn id="9" dur="1000" fill="hold"/>
                                        <p:tgtEl>
                                          <p:spTgt spid="327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2775"/>
                                        </p:tgtEl>
                                        <p:attrNameLst>
                                          <p:attrName>ppt_w</p:attrName>
                                        </p:attrNameLst>
                                      </p:cBhvr>
                                      <p:tavLst>
                                        <p:tav tm="0">
                                          <p:val>
                                            <p:strVal val="ppt_w"/>
                                          </p:val>
                                        </p:tav>
                                        <p:tav tm="100000">
                                          <p:val>
                                            <p:strVal val="ppt_w*0.05"/>
                                          </p:val>
                                        </p:tav>
                                      </p:tavLst>
                                    </p:anim>
                                    <p:anim calcmode="lin" valueType="num">
                                      <p:cBhvr>
                                        <p:cTn id="24" dur="500"/>
                                        <p:tgtEl>
                                          <p:spTgt spid="32775"/>
                                        </p:tgtEl>
                                        <p:attrNameLst>
                                          <p:attrName>ppt_h</p:attrName>
                                        </p:attrNameLst>
                                      </p:cBhvr>
                                      <p:tavLst>
                                        <p:tav tm="0">
                                          <p:val>
                                            <p:strVal val="ppt_h"/>
                                          </p:val>
                                        </p:tav>
                                        <p:tav tm="100000">
                                          <p:val>
                                            <p:strVal val="ppt_h"/>
                                          </p:val>
                                        </p:tav>
                                      </p:tavLst>
                                    </p:anim>
                                    <p:anim calcmode="lin" valueType="num">
                                      <p:cBhvr>
                                        <p:cTn id="25" dur="500"/>
                                        <p:tgtEl>
                                          <p:spTgt spid="32775"/>
                                        </p:tgtEl>
                                        <p:attrNameLst>
                                          <p:attrName>ppt_x</p:attrName>
                                        </p:attrNameLst>
                                      </p:cBhvr>
                                      <p:tavLst>
                                        <p:tav tm="0">
                                          <p:val>
                                            <p:strVal val="ppt_x"/>
                                          </p:val>
                                        </p:tav>
                                        <p:tav tm="100000">
                                          <p:val>
                                            <p:strVal val="ppt_x-.2"/>
                                          </p:val>
                                        </p:tav>
                                      </p:tavLst>
                                    </p:anim>
                                    <p:anim calcmode="lin" valueType="num">
                                      <p:cBhvr>
                                        <p:cTn id="26" dur="500"/>
                                        <p:tgtEl>
                                          <p:spTgt spid="32775"/>
                                        </p:tgtEl>
                                        <p:attrNameLst>
                                          <p:attrName>ppt_y</p:attrName>
                                        </p:attrNameLst>
                                      </p:cBhvr>
                                      <p:tavLst>
                                        <p:tav tm="0">
                                          <p:val>
                                            <p:strVal val="ppt_y"/>
                                          </p:val>
                                        </p:tav>
                                        <p:tav tm="100000">
                                          <p:val>
                                            <p:strVal val="ppt_y"/>
                                          </p:val>
                                        </p:tav>
                                      </p:tavLst>
                                    </p:anim>
                                    <p:animEffect transition="out" filter="fade">
                                      <p:cBhvr>
                                        <p:cTn id="27" dur="500"/>
                                        <p:tgtEl>
                                          <p:spTgt spid="32775"/>
                                        </p:tgtEl>
                                      </p:cBhvr>
                                    </p:animEffect>
                                    <p:set>
                                      <p:cBhvr>
                                        <p:cTn id="28" dur="1" fill="hold">
                                          <p:stCondLst>
                                            <p:cond delay="499"/>
                                          </p:stCondLst>
                                        </p:cTn>
                                        <p:tgtEl>
                                          <p:spTgt spid="32775"/>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115_1538"/>
          <p:cNvPicPr>
            <a:picLocks noChangeAspect="1" noChangeArrowheads="1"/>
          </p:cNvPicPr>
          <p:nvPr/>
        </p:nvPicPr>
        <p:blipFill>
          <a:blip r:embed="rId3" cstate="print"/>
          <a:srcRect/>
          <a:stretch>
            <a:fillRect/>
          </a:stretch>
        </p:blipFill>
        <p:spPr bwMode="auto">
          <a:xfrm>
            <a:off x="457200" y="1576388"/>
            <a:ext cx="4191000" cy="3148012"/>
          </a:xfrm>
          <a:prstGeom prst="rect">
            <a:avLst/>
          </a:prstGeom>
          <a:noFill/>
          <a:ln w="9525">
            <a:noFill/>
            <a:miter lim="800000"/>
            <a:headEnd/>
            <a:tailEnd/>
          </a:ln>
        </p:spPr>
      </p:pic>
      <p:sp>
        <p:nvSpPr>
          <p:cNvPr id="27651" name="Rectangle 8"/>
          <p:cNvSpPr>
            <a:spLocks noChangeArrowheads="1"/>
          </p:cNvSpPr>
          <p:nvPr/>
        </p:nvSpPr>
        <p:spPr bwMode="auto">
          <a:xfrm>
            <a:off x="5029200" y="1576388"/>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205"/>
          <p:cNvGrpSpPr>
            <a:grpSpLocks/>
          </p:cNvGrpSpPr>
          <p:nvPr/>
        </p:nvGrpSpPr>
        <p:grpSpPr bwMode="auto">
          <a:xfrm>
            <a:off x="255588" y="1438275"/>
            <a:ext cx="4543425" cy="3098800"/>
            <a:chOff x="161" y="201"/>
            <a:chExt cx="2862" cy="1952"/>
          </a:xfrm>
        </p:grpSpPr>
        <p:sp>
          <p:nvSpPr>
            <p:cNvPr id="27720" name="Oval 137"/>
            <p:cNvSpPr>
              <a:spLocks noChangeArrowheads="1"/>
            </p:cNvSpPr>
            <p:nvPr/>
          </p:nvSpPr>
          <p:spPr bwMode="auto">
            <a:xfrm rot="613854">
              <a:off x="2242" y="1035"/>
              <a:ext cx="336" cy="288"/>
            </a:xfrm>
            <a:prstGeom prst="ellipse">
              <a:avLst/>
            </a:prstGeom>
            <a:noFill/>
            <a:ln w="38100">
              <a:solidFill>
                <a:schemeClr val="bg1"/>
              </a:solidFill>
              <a:round/>
              <a:headEnd/>
              <a:tailEnd/>
            </a:ln>
          </p:spPr>
          <p:txBody>
            <a:bodyPr wrap="none" anchor="ctr"/>
            <a:lstStyle/>
            <a:p>
              <a:endParaRPr lang="en-US"/>
            </a:p>
          </p:txBody>
        </p:sp>
        <p:sp>
          <p:nvSpPr>
            <p:cNvPr id="27721" name="Oval 138"/>
            <p:cNvSpPr>
              <a:spLocks noChangeArrowheads="1"/>
            </p:cNvSpPr>
            <p:nvPr/>
          </p:nvSpPr>
          <p:spPr bwMode="auto">
            <a:xfrm rot="613854">
              <a:off x="1125" y="547"/>
              <a:ext cx="912" cy="576"/>
            </a:xfrm>
            <a:prstGeom prst="ellipse">
              <a:avLst/>
            </a:prstGeom>
            <a:noFill/>
            <a:ln w="38100">
              <a:solidFill>
                <a:schemeClr val="bg1"/>
              </a:solidFill>
              <a:round/>
              <a:headEnd/>
              <a:tailEnd/>
            </a:ln>
          </p:spPr>
          <p:txBody>
            <a:bodyPr wrap="none" anchor="ctr"/>
            <a:lstStyle/>
            <a:p>
              <a:endParaRPr lang="en-US"/>
            </a:p>
          </p:txBody>
        </p:sp>
        <p:sp>
          <p:nvSpPr>
            <p:cNvPr id="27722" name="Oval 139"/>
            <p:cNvSpPr>
              <a:spLocks noChangeArrowheads="1"/>
            </p:cNvSpPr>
            <p:nvPr/>
          </p:nvSpPr>
          <p:spPr bwMode="auto">
            <a:xfrm rot="613854">
              <a:off x="1059" y="837"/>
              <a:ext cx="336" cy="431"/>
            </a:xfrm>
            <a:prstGeom prst="ellipse">
              <a:avLst/>
            </a:prstGeom>
            <a:noFill/>
            <a:ln w="38100">
              <a:solidFill>
                <a:schemeClr val="bg1"/>
              </a:solidFill>
              <a:round/>
              <a:headEnd/>
              <a:tailEnd/>
            </a:ln>
          </p:spPr>
          <p:txBody>
            <a:bodyPr wrap="none" anchor="ctr"/>
            <a:lstStyle/>
            <a:p>
              <a:endParaRPr lang="en-US"/>
            </a:p>
          </p:txBody>
        </p:sp>
        <p:sp>
          <p:nvSpPr>
            <p:cNvPr id="27723" name="Oval 140"/>
            <p:cNvSpPr>
              <a:spLocks noChangeArrowheads="1"/>
            </p:cNvSpPr>
            <p:nvPr/>
          </p:nvSpPr>
          <p:spPr bwMode="auto">
            <a:xfrm rot="613854">
              <a:off x="980" y="787"/>
              <a:ext cx="576" cy="576"/>
            </a:xfrm>
            <a:prstGeom prst="ellipse">
              <a:avLst/>
            </a:prstGeom>
            <a:noFill/>
            <a:ln w="38100">
              <a:solidFill>
                <a:schemeClr val="bg1"/>
              </a:solidFill>
              <a:round/>
              <a:headEnd/>
              <a:tailEnd/>
            </a:ln>
          </p:spPr>
          <p:txBody>
            <a:bodyPr wrap="none" anchor="ctr"/>
            <a:lstStyle/>
            <a:p>
              <a:endParaRPr lang="en-US"/>
            </a:p>
          </p:txBody>
        </p:sp>
        <p:sp>
          <p:nvSpPr>
            <p:cNvPr id="27724" name="Oval 141"/>
            <p:cNvSpPr>
              <a:spLocks noChangeArrowheads="1"/>
            </p:cNvSpPr>
            <p:nvPr/>
          </p:nvSpPr>
          <p:spPr bwMode="auto">
            <a:xfrm rot="805019">
              <a:off x="1732" y="741"/>
              <a:ext cx="336" cy="956"/>
            </a:xfrm>
            <a:prstGeom prst="ellipse">
              <a:avLst/>
            </a:prstGeom>
            <a:noFill/>
            <a:ln w="38100">
              <a:solidFill>
                <a:schemeClr val="bg1"/>
              </a:solidFill>
              <a:round/>
              <a:headEnd/>
              <a:tailEnd/>
            </a:ln>
          </p:spPr>
          <p:txBody>
            <a:bodyPr wrap="none" anchor="ctr"/>
            <a:lstStyle/>
            <a:p>
              <a:endParaRPr lang="en-US"/>
            </a:p>
          </p:txBody>
        </p:sp>
        <p:sp>
          <p:nvSpPr>
            <p:cNvPr id="27725" name="Oval 142"/>
            <p:cNvSpPr>
              <a:spLocks noChangeArrowheads="1"/>
            </p:cNvSpPr>
            <p:nvPr/>
          </p:nvSpPr>
          <p:spPr bwMode="auto">
            <a:xfrm rot="613854">
              <a:off x="161" y="713"/>
              <a:ext cx="1078" cy="411"/>
            </a:xfrm>
            <a:prstGeom prst="ellipse">
              <a:avLst/>
            </a:prstGeom>
            <a:noFill/>
            <a:ln w="38100">
              <a:solidFill>
                <a:schemeClr val="bg1"/>
              </a:solidFill>
              <a:round/>
              <a:headEnd/>
              <a:tailEnd/>
            </a:ln>
          </p:spPr>
          <p:txBody>
            <a:bodyPr wrap="none" anchor="ctr"/>
            <a:lstStyle/>
            <a:p>
              <a:endParaRPr lang="en-US"/>
            </a:p>
          </p:txBody>
        </p:sp>
        <p:sp>
          <p:nvSpPr>
            <p:cNvPr id="27726" name="Oval 144"/>
            <p:cNvSpPr>
              <a:spLocks noChangeArrowheads="1"/>
            </p:cNvSpPr>
            <p:nvPr/>
          </p:nvSpPr>
          <p:spPr bwMode="auto">
            <a:xfrm rot="613854">
              <a:off x="2594" y="1413"/>
              <a:ext cx="398" cy="208"/>
            </a:xfrm>
            <a:prstGeom prst="ellipse">
              <a:avLst/>
            </a:prstGeom>
            <a:noFill/>
            <a:ln w="38100">
              <a:solidFill>
                <a:schemeClr val="bg1"/>
              </a:solidFill>
              <a:round/>
              <a:headEnd/>
              <a:tailEnd/>
            </a:ln>
          </p:spPr>
          <p:txBody>
            <a:bodyPr wrap="none" anchor="ctr"/>
            <a:lstStyle/>
            <a:p>
              <a:endParaRPr lang="en-US"/>
            </a:p>
          </p:txBody>
        </p:sp>
        <p:sp>
          <p:nvSpPr>
            <p:cNvPr id="27727" name="Oval 145"/>
            <p:cNvSpPr>
              <a:spLocks noChangeArrowheads="1"/>
            </p:cNvSpPr>
            <p:nvPr/>
          </p:nvSpPr>
          <p:spPr bwMode="auto">
            <a:xfrm rot="613854">
              <a:off x="335" y="201"/>
              <a:ext cx="2688" cy="1952"/>
            </a:xfrm>
            <a:prstGeom prst="ellipse">
              <a:avLst/>
            </a:prstGeom>
            <a:noFill/>
            <a:ln w="38100">
              <a:solidFill>
                <a:schemeClr val="bg1"/>
              </a:solidFill>
              <a:round/>
              <a:headEnd/>
              <a:tailEnd/>
            </a:ln>
          </p:spPr>
          <p:txBody>
            <a:bodyPr wrap="none" anchor="ctr"/>
            <a:lstStyle/>
            <a:p>
              <a:endParaRPr lang="en-US"/>
            </a:p>
          </p:txBody>
        </p:sp>
        <p:sp>
          <p:nvSpPr>
            <p:cNvPr id="27728" name="Oval 143"/>
            <p:cNvSpPr>
              <a:spLocks noChangeArrowheads="1"/>
            </p:cNvSpPr>
            <p:nvPr/>
          </p:nvSpPr>
          <p:spPr bwMode="auto">
            <a:xfrm rot="613854">
              <a:off x="913" y="1761"/>
              <a:ext cx="2097" cy="355"/>
            </a:xfrm>
            <a:prstGeom prst="ellipse">
              <a:avLst/>
            </a:prstGeom>
            <a:noFill/>
            <a:ln w="38100">
              <a:solidFill>
                <a:schemeClr val="bg1"/>
              </a:solidFill>
              <a:round/>
              <a:headEnd/>
              <a:tailEnd/>
            </a:ln>
          </p:spPr>
          <p:txBody>
            <a:bodyPr wrap="none" anchor="ctr"/>
            <a:lstStyle/>
            <a:p>
              <a:endParaRPr lang="en-US"/>
            </a:p>
          </p:txBody>
        </p:sp>
      </p:grpSp>
      <p:grpSp>
        <p:nvGrpSpPr>
          <p:cNvPr id="3" name="Group 155"/>
          <p:cNvGrpSpPr>
            <a:grpSpLocks/>
          </p:cNvGrpSpPr>
          <p:nvPr/>
        </p:nvGrpSpPr>
        <p:grpSpPr bwMode="auto">
          <a:xfrm>
            <a:off x="6469063" y="1804988"/>
            <a:ext cx="1706562" cy="2151062"/>
            <a:chOff x="4075" y="432"/>
            <a:chExt cx="1075" cy="1355"/>
          </a:xfrm>
        </p:grpSpPr>
        <p:sp>
          <p:nvSpPr>
            <p:cNvPr id="27711" name="Oval 4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2" name="Oval 6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3" name="Oval 76"/>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4" name="Oval 77"/>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5" name="Oval 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6"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7" name="Oval 124"/>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8" name="Oval 13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9" name="Oval 13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207"/>
          <p:cNvGrpSpPr>
            <a:grpSpLocks/>
          </p:cNvGrpSpPr>
          <p:nvPr/>
        </p:nvGrpSpPr>
        <p:grpSpPr bwMode="auto">
          <a:xfrm>
            <a:off x="1066800" y="1808163"/>
            <a:ext cx="7070725" cy="2435225"/>
            <a:chOff x="672" y="434"/>
            <a:chExt cx="4454" cy="1534"/>
          </a:xfrm>
        </p:grpSpPr>
        <p:sp>
          <p:nvSpPr>
            <p:cNvPr id="27702" name="Line 21"/>
            <p:cNvSpPr>
              <a:spLocks noChangeShapeType="1"/>
            </p:cNvSpPr>
            <p:nvPr/>
          </p:nvSpPr>
          <p:spPr bwMode="auto">
            <a:xfrm flipV="1">
              <a:off x="1920" y="1776"/>
              <a:ext cx="2832" cy="192"/>
            </a:xfrm>
            <a:prstGeom prst="line">
              <a:avLst/>
            </a:prstGeom>
            <a:noFill/>
            <a:ln w="38100">
              <a:solidFill>
                <a:srgbClr val="800080"/>
              </a:solidFill>
              <a:round/>
              <a:headEnd/>
              <a:tailEnd type="triangle" w="med" len="med"/>
            </a:ln>
          </p:spPr>
          <p:txBody>
            <a:bodyPr/>
            <a:lstStyle/>
            <a:p>
              <a:endParaRPr lang="en-US"/>
            </a:p>
          </p:txBody>
        </p:sp>
        <p:sp>
          <p:nvSpPr>
            <p:cNvPr id="27703" name="Line 147"/>
            <p:cNvSpPr>
              <a:spLocks noChangeShapeType="1"/>
            </p:cNvSpPr>
            <p:nvPr/>
          </p:nvSpPr>
          <p:spPr bwMode="auto">
            <a:xfrm flipV="1">
              <a:off x="2784" y="1447"/>
              <a:ext cx="1743" cy="89"/>
            </a:xfrm>
            <a:prstGeom prst="line">
              <a:avLst/>
            </a:prstGeom>
            <a:noFill/>
            <a:ln w="38100">
              <a:solidFill>
                <a:srgbClr val="800080"/>
              </a:solidFill>
              <a:round/>
              <a:headEnd/>
              <a:tailEnd type="triangle" w="med" len="med"/>
            </a:ln>
          </p:spPr>
          <p:txBody>
            <a:bodyPr/>
            <a:lstStyle/>
            <a:p>
              <a:endParaRPr lang="en-US"/>
            </a:p>
          </p:txBody>
        </p:sp>
        <p:sp>
          <p:nvSpPr>
            <p:cNvPr id="27704" name="Line 148"/>
            <p:cNvSpPr>
              <a:spLocks noChangeShapeType="1"/>
            </p:cNvSpPr>
            <p:nvPr/>
          </p:nvSpPr>
          <p:spPr bwMode="auto">
            <a:xfrm>
              <a:off x="2400" y="1152"/>
              <a:ext cx="1680" cy="144"/>
            </a:xfrm>
            <a:prstGeom prst="line">
              <a:avLst/>
            </a:prstGeom>
            <a:noFill/>
            <a:ln w="38100">
              <a:solidFill>
                <a:srgbClr val="800080"/>
              </a:solidFill>
              <a:round/>
              <a:headEnd/>
              <a:tailEnd type="triangle" w="med" len="med"/>
            </a:ln>
          </p:spPr>
          <p:txBody>
            <a:bodyPr/>
            <a:lstStyle/>
            <a:p>
              <a:endParaRPr lang="en-US"/>
            </a:p>
          </p:txBody>
        </p:sp>
        <p:sp>
          <p:nvSpPr>
            <p:cNvPr id="27705" name="Line 149"/>
            <p:cNvSpPr>
              <a:spLocks noChangeShapeType="1"/>
            </p:cNvSpPr>
            <p:nvPr/>
          </p:nvSpPr>
          <p:spPr bwMode="auto">
            <a:xfrm flipV="1">
              <a:off x="1920" y="1104"/>
              <a:ext cx="2388" cy="96"/>
            </a:xfrm>
            <a:prstGeom prst="line">
              <a:avLst/>
            </a:prstGeom>
            <a:noFill/>
            <a:ln w="38100">
              <a:solidFill>
                <a:srgbClr val="800080"/>
              </a:solidFill>
              <a:round/>
              <a:headEnd/>
              <a:tailEnd type="triangle" w="med" len="med"/>
            </a:ln>
          </p:spPr>
          <p:txBody>
            <a:bodyPr/>
            <a:lstStyle/>
            <a:p>
              <a:endParaRPr lang="en-US"/>
            </a:p>
          </p:txBody>
        </p:sp>
        <p:sp>
          <p:nvSpPr>
            <p:cNvPr id="27706" name="Line 150"/>
            <p:cNvSpPr>
              <a:spLocks noChangeShapeType="1"/>
            </p:cNvSpPr>
            <p:nvPr/>
          </p:nvSpPr>
          <p:spPr bwMode="auto">
            <a:xfrm flipV="1">
              <a:off x="1584" y="590"/>
              <a:ext cx="2878" cy="226"/>
            </a:xfrm>
            <a:prstGeom prst="line">
              <a:avLst/>
            </a:prstGeom>
            <a:noFill/>
            <a:ln w="38100">
              <a:solidFill>
                <a:srgbClr val="800080"/>
              </a:solidFill>
              <a:round/>
              <a:headEnd/>
              <a:tailEnd type="triangle" w="med" len="med"/>
            </a:ln>
          </p:spPr>
          <p:txBody>
            <a:bodyPr/>
            <a:lstStyle/>
            <a:p>
              <a:endParaRPr lang="en-US"/>
            </a:p>
          </p:txBody>
        </p:sp>
        <p:sp>
          <p:nvSpPr>
            <p:cNvPr id="27707" name="Line 151"/>
            <p:cNvSpPr>
              <a:spLocks noChangeShapeType="1"/>
            </p:cNvSpPr>
            <p:nvPr/>
          </p:nvSpPr>
          <p:spPr bwMode="auto">
            <a:xfrm flipV="1">
              <a:off x="1248" y="700"/>
              <a:ext cx="3309" cy="356"/>
            </a:xfrm>
            <a:prstGeom prst="line">
              <a:avLst/>
            </a:prstGeom>
            <a:noFill/>
            <a:ln w="38100">
              <a:solidFill>
                <a:srgbClr val="800080"/>
              </a:solidFill>
              <a:round/>
              <a:headEnd/>
              <a:tailEnd type="triangle" w="med" len="med"/>
            </a:ln>
          </p:spPr>
          <p:txBody>
            <a:bodyPr/>
            <a:lstStyle/>
            <a:p>
              <a:endParaRPr lang="en-US"/>
            </a:p>
          </p:txBody>
        </p:sp>
        <p:sp>
          <p:nvSpPr>
            <p:cNvPr id="27708" name="Line 152"/>
            <p:cNvSpPr>
              <a:spLocks noChangeShapeType="1"/>
            </p:cNvSpPr>
            <p:nvPr/>
          </p:nvSpPr>
          <p:spPr bwMode="auto">
            <a:xfrm flipV="1">
              <a:off x="1296" y="821"/>
              <a:ext cx="3396" cy="283"/>
            </a:xfrm>
            <a:prstGeom prst="line">
              <a:avLst/>
            </a:prstGeom>
            <a:noFill/>
            <a:ln w="38100">
              <a:solidFill>
                <a:srgbClr val="800080"/>
              </a:solidFill>
              <a:round/>
              <a:headEnd/>
              <a:tailEnd type="triangle" w="med" len="med"/>
            </a:ln>
          </p:spPr>
          <p:txBody>
            <a:bodyPr/>
            <a:lstStyle/>
            <a:p>
              <a:endParaRPr lang="en-US"/>
            </a:p>
          </p:txBody>
        </p:sp>
        <p:sp>
          <p:nvSpPr>
            <p:cNvPr id="27709" name="Line 153"/>
            <p:cNvSpPr>
              <a:spLocks noChangeShapeType="1"/>
            </p:cNvSpPr>
            <p:nvPr/>
          </p:nvSpPr>
          <p:spPr bwMode="auto">
            <a:xfrm flipV="1">
              <a:off x="672" y="434"/>
              <a:ext cx="3929" cy="478"/>
            </a:xfrm>
            <a:prstGeom prst="line">
              <a:avLst/>
            </a:prstGeom>
            <a:noFill/>
            <a:ln w="38100">
              <a:solidFill>
                <a:srgbClr val="800080"/>
              </a:solidFill>
              <a:round/>
              <a:headEnd/>
              <a:tailEnd type="triangle" w="med" len="med"/>
            </a:ln>
          </p:spPr>
          <p:txBody>
            <a:bodyPr/>
            <a:lstStyle/>
            <a:p>
              <a:endParaRPr lang="en-US"/>
            </a:p>
          </p:txBody>
        </p:sp>
        <p:sp>
          <p:nvSpPr>
            <p:cNvPr id="27710" name="Line 154"/>
            <p:cNvSpPr>
              <a:spLocks noChangeShapeType="1"/>
            </p:cNvSpPr>
            <p:nvPr/>
          </p:nvSpPr>
          <p:spPr bwMode="auto">
            <a:xfrm flipV="1">
              <a:off x="1632" y="1080"/>
              <a:ext cx="3494" cy="72"/>
            </a:xfrm>
            <a:prstGeom prst="line">
              <a:avLst/>
            </a:prstGeom>
            <a:noFill/>
            <a:ln w="38100">
              <a:solidFill>
                <a:srgbClr val="800080"/>
              </a:solidFill>
              <a:round/>
              <a:headEnd/>
              <a:tailEnd type="triangle" w="med" len="med"/>
            </a:ln>
          </p:spPr>
          <p:txBody>
            <a:bodyPr/>
            <a:lstStyle/>
            <a:p>
              <a:endParaRPr lang="en-US"/>
            </a:p>
          </p:txBody>
        </p:sp>
      </p:grpSp>
      <p:grpSp>
        <p:nvGrpSpPr>
          <p:cNvPr id="27655" name="Group 157"/>
          <p:cNvGrpSpPr>
            <a:grpSpLocks/>
          </p:cNvGrpSpPr>
          <p:nvPr/>
        </p:nvGrpSpPr>
        <p:grpSpPr bwMode="auto">
          <a:xfrm>
            <a:off x="5562600" y="1916113"/>
            <a:ext cx="3011488" cy="2713037"/>
            <a:chOff x="3504" y="502"/>
            <a:chExt cx="1897" cy="1709"/>
          </a:xfrm>
        </p:grpSpPr>
        <p:grpSp>
          <p:nvGrpSpPr>
            <p:cNvPr id="27656" name="Group 158"/>
            <p:cNvGrpSpPr>
              <a:grpSpLocks/>
            </p:cNvGrpSpPr>
            <p:nvPr/>
          </p:nvGrpSpPr>
          <p:grpSpPr bwMode="auto">
            <a:xfrm>
              <a:off x="3550" y="502"/>
              <a:ext cx="1463" cy="1613"/>
              <a:chOff x="3550" y="502"/>
              <a:chExt cx="1463" cy="1613"/>
            </a:xfrm>
          </p:grpSpPr>
          <p:sp>
            <p:nvSpPr>
              <p:cNvPr id="27687" name="Oval 159"/>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8" name="Oval 160"/>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9" name="Oval 161"/>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0" name="Oval 162"/>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1" name="Oval 163"/>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2" name="Oval 16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3" name="Oval 16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4" name="Oval 166"/>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5" name="Oval 167"/>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6" name="Oval 168"/>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7" name="Oval 169"/>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8" name="Oval 170"/>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9" name="Oval 17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00" name="Oval 172"/>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01" name="Oval 173"/>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7657" name="Group 174"/>
            <p:cNvGrpSpPr>
              <a:grpSpLocks/>
            </p:cNvGrpSpPr>
            <p:nvPr/>
          </p:nvGrpSpPr>
          <p:grpSpPr bwMode="auto">
            <a:xfrm>
              <a:off x="3504" y="528"/>
              <a:ext cx="1897" cy="1683"/>
              <a:chOff x="3504" y="525"/>
              <a:chExt cx="1897" cy="1683"/>
            </a:xfrm>
          </p:grpSpPr>
          <p:sp>
            <p:nvSpPr>
              <p:cNvPr id="27658" name="Oval 175"/>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59" name="Oval 176"/>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0" name="Oval 177"/>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1" name="Oval 17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2" name="Oval 179"/>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3" name="Oval 180"/>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4" name="Oval 18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5" name="Oval 182"/>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6" name="Oval 183"/>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7" name="Oval 18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8" name="Oval 185"/>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9" name="Oval 186"/>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0" name="Oval 187"/>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1" name="Oval 18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2" name="Oval 18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3" name="Oval 190"/>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4" name="Oval 191"/>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5" name="Oval 192"/>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6" name="Oval 193"/>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7" name="Oval 194"/>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8" name="Oval 195"/>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9" name="Oval 196"/>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0" name="Oval 197"/>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1" name="Oval 198"/>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2" name="Oval 199"/>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3" name="Oval 200"/>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4" name="Oval 201"/>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5" name="Oval 202"/>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6" name="Oval 203"/>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3798"/>
                                        </p:tgtEl>
                                        <p:attrNameLst>
                                          <p:attrName>ppt_w</p:attrName>
                                        </p:attrNameLst>
                                      </p:cBhvr>
                                      <p:tavLst>
                                        <p:tav tm="0">
                                          <p:val>
                                            <p:strVal val="ppt_w"/>
                                          </p:val>
                                        </p:tav>
                                        <p:tav tm="100000">
                                          <p:val>
                                            <p:strVal val="ppt_w*0.05"/>
                                          </p:val>
                                        </p:tav>
                                      </p:tavLst>
                                    </p:anim>
                                    <p:anim calcmode="lin" valueType="num">
                                      <p:cBhvr>
                                        <p:cTn id="24" dur="500"/>
                                        <p:tgtEl>
                                          <p:spTgt spid="33798"/>
                                        </p:tgtEl>
                                        <p:attrNameLst>
                                          <p:attrName>ppt_h</p:attrName>
                                        </p:attrNameLst>
                                      </p:cBhvr>
                                      <p:tavLst>
                                        <p:tav tm="0">
                                          <p:val>
                                            <p:strVal val="ppt_h"/>
                                          </p:val>
                                        </p:tav>
                                        <p:tav tm="100000">
                                          <p:val>
                                            <p:strVal val="ppt_h"/>
                                          </p:val>
                                        </p:tav>
                                      </p:tavLst>
                                    </p:anim>
                                    <p:anim calcmode="lin" valueType="num">
                                      <p:cBhvr>
                                        <p:cTn id="25" dur="500"/>
                                        <p:tgtEl>
                                          <p:spTgt spid="33798"/>
                                        </p:tgtEl>
                                        <p:attrNameLst>
                                          <p:attrName>ppt_x</p:attrName>
                                        </p:attrNameLst>
                                      </p:cBhvr>
                                      <p:tavLst>
                                        <p:tav tm="0">
                                          <p:val>
                                            <p:strVal val="ppt_x"/>
                                          </p:val>
                                        </p:tav>
                                        <p:tav tm="100000">
                                          <p:val>
                                            <p:strVal val="ppt_x-.2"/>
                                          </p:val>
                                        </p:tav>
                                      </p:tavLst>
                                    </p:anim>
                                    <p:anim calcmode="lin" valueType="num">
                                      <p:cBhvr>
                                        <p:cTn id="26" dur="500"/>
                                        <p:tgtEl>
                                          <p:spTgt spid="33798"/>
                                        </p:tgtEl>
                                        <p:attrNameLst>
                                          <p:attrName>ppt_y</p:attrName>
                                        </p:attrNameLst>
                                      </p:cBhvr>
                                      <p:tavLst>
                                        <p:tav tm="0">
                                          <p:val>
                                            <p:strVal val="ppt_y"/>
                                          </p:val>
                                        </p:tav>
                                        <p:tav tm="100000">
                                          <p:val>
                                            <p:strVal val="ppt_y"/>
                                          </p:val>
                                        </p:tav>
                                      </p:tavLst>
                                    </p:anim>
                                    <p:animEffect transition="out" filter="fade">
                                      <p:cBhvr>
                                        <p:cTn id="27" dur="500"/>
                                        <p:tgtEl>
                                          <p:spTgt spid="33798"/>
                                        </p:tgtEl>
                                      </p:cBhvr>
                                    </p:animEffect>
                                    <p:set>
                                      <p:cBhvr>
                                        <p:cTn id="28" dur="1" fill="hold">
                                          <p:stCondLst>
                                            <p:cond delay="499"/>
                                          </p:stCondLst>
                                        </p:cTn>
                                        <p:tgtEl>
                                          <p:spTgt spid="3379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115_1536"/>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sp>
        <p:nvSpPr>
          <p:cNvPr id="28675" name="Rectangle 6"/>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6"/>
          <p:cNvGrpSpPr>
            <a:grpSpLocks/>
          </p:cNvGrpSpPr>
          <p:nvPr/>
        </p:nvGrpSpPr>
        <p:grpSpPr bwMode="auto">
          <a:xfrm>
            <a:off x="762000" y="1870075"/>
            <a:ext cx="3863975" cy="2670175"/>
            <a:chOff x="480" y="472"/>
            <a:chExt cx="2434" cy="1682"/>
          </a:xfrm>
        </p:grpSpPr>
        <p:sp>
          <p:nvSpPr>
            <p:cNvPr id="28775" name="Oval 123"/>
            <p:cNvSpPr>
              <a:spLocks noChangeArrowheads="1"/>
            </p:cNvSpPr>
            <p:nvPr/>
          </p:nvSpPr>
          <p:spPr bwMode="auto">
            <a:xfrm rot="613854">
              <a:off x="959" y="1444"/>
              <a:ext cx="384" cy="432"/>
            </a:xfrm>
            <a:prstGeom prst="ellipse">
              <a:avLst/>
            </a:prstGeom>
            <a:noFill/>
            <a:ln w="38100">
              <a:solidFill>
                <a:schemeClr val="bg1"/>
              </a:solidFill>
              <a:round/>
              <a:headEnd/>
              <a:tailEnd/>
            </a:ln>
          </p:spPr>
          <p:txBody>
            <a:bodyPr wrap="none" anchor="ctr"/>
            <a:lstStyle/>
            <a:p>
              <a:endParaRPr lang="en-US"/>
            </a:p>
          </p:txBody>
        </p:sp>
        <p:sp>
          <p:nvSpPr>
            <p:cNvPr id="28776" name="Oval 124"/>
            <p:cNvSpPr>
              <a:spLocks noChangeArrowheads="1"/>
            </p:cNvSpPr>
            <p:nvPr/>
          </p:nvSpPr>
          <p:spPr bwMode="auto">
            <a:xfrm rot="613854">
              <a:off x="814" y="575"/>
              <a:ext cx="384" cy="335"/>
            </a:xfrm>
            <a:prstGeom prst="ellipse">
              <a:avLst/>
            </a:prstGeom>
            <a:noFill/>
            <a:ln w="38100">
              <a:solidFill>
                <a:schemeClr val="bg1"/>
              </a:solidFill>
              <a:round/>
              <a:headEnd/>
              <a:tailEnd/>
            </a:ln>
          </p:spPr>
          <p:txBody>
            <a:bodyPr wrap="none" anchor="ctr"/>
            <a:lstStyle/>
            <a:p>
              <a:endParaRPr lang="en-US"/>
            </a:p>
          </p:txBody>
        </p:sp>
        <p:sp>
          <p:nvSpPr>
            <p:cNvPr id="28777" name="Oval 125"/>
            <p:cNvSpPr>
              <a:spLocks noChangeArrowheads="1"/>
            </p:cNvSpPr>
            <p:nvPr/>
          </p:nvSpPr>
          <p:spPr bwMode="auto">
            <a:xfrm>
              <a:off x="480" y="864"/>
              <a:ext cx="463" cy="816"/>
            </a:xfrm>
            <a:prstGeom prst="ellipse">
              <a:avLst/>
            </a:prstGeom>
            <a:noFill/>
            <a:ln w="38100">
              <a:solidFill>
                <a:schemeClr val="bg1"/>
              </a:solidFill>
              <a:round/>
              <a:headEnd/>
              <a:tailEnd/>
            </a:ln>
          </p:spPr>
          <p:txBody>
            <a:bodyPr wrap="none" anchor="ctr"/>
            <a:lstStyle/>
            <a:p>
              <a:endParaRPr lang="en-US"/>
            </a:p>
          </p:txBody>
        </p:sp>
        <p:sp>
          <p:nvSpPr>
            <p:cNvPr id="28778" name="Oval 126"/>
            <p:cNvSpPr>
              <a:spLocks noChangeArrowheads="1"/>
            </p:cNvSpPr>
            <p:nvPr/>
          </p:nvSpPr>
          <p:spPr bwMode="auto">
            <a:xfrm rot="-659712">
              <a:off x="714" y="1546"/>
              <a:ext cx="288" cy="240"/>
            </a:xfrm>
            <a:prstGeom prst="ellipse">
              <a:avLst/>
            </a:prstGeom>
            <a:noFill/>
            <a:ln w="38100">
              <a:solidFill>
                <a:schemeClr val="bg1"/>
              </a:solidFill>
              <a:round/>
              <a:headEnd/>
              <a:tailEnd/>
            </a:ln>
          </p:spPr>
          <p:txBody>
            <a:bodyPr wrap="none" anchor="ctr"/>
            <a:lstStyle/>
            <a:p>
              <a:endParaRPr lang="en-US"/>
            </a:p>
          </p:txBody>
        </p:sp>
        <p:sp>
          <p:nvSpPr>
            <p:cNvPr id="28779" name="Oval 127"/>
            <p:cNvSpPr>
              <a:spLocks noChangeArrowheads="1"/>
            </p:cNvSpPr>
            <p:nvPr/>
          </p:nvSpPr>
          <p:spPr bwMode="auto">
            <a:xfrm rot="-659712">
              <a:off x="964" y="815"/>
              <a:ext cx="384" cy="383"/>
            </a:xfrm>
            <a:prstGeom prst="ellipse">
              <a:avLst/>
            </a:prstGeom>
            <a:noFill/>
            <a:ln w="38100">
              <a:solidFill>
                <a:schemeClr val="bg1"/>
              </a:solidFill>
              <a:round/>
              <a:headEnd/>
              <a:tailEnd/>
            </a:ln>
          </p:spPr>
          <p:txBody>
            <a:bodyPr wrap="none" anchor="ctr"/>
            <a:lstStyle/>
            <a:p>
              <a:endParaRPr lang="en-US"/>
            </a:p>
          </p:txBody>
        </p:sp>
        <p:sp>
          <p:nvSpPr>
            <p:cNvPr id="28780" name="Oval 128"/>
            <p:cNvSpPr>
              <a:spLocks noChangeArrowheads="1"/>
            </p:cNvSpPr>
            <p:nvPr/>
          </p:nvSpPr>
          <p:spPr bwMode="auto">
            <a:xfrm rot="-659712">
              <a:off x="1160" y="662"/>
              <a:ext cx="472" cy="486"/>
            </a:xfrm>
            <a:prstGeom prst="ellipse">
              <a:avLst/>
            </a:prstGeom>
            <a:noFill/>
            <a:ln w="38100">
              <a:solidFill>
                <a:schemeClr val="bg1"/>
              </a:solidFill>
              <a:round/>
              <a:headEnd/>
              <a:tailEnd/>
            </a:ln>
          </p:spPr>
          <p:txBody>
            <a:bodyPr wrap="none" anchor="ctr"/>
            <a:lstStyle/>
            <a:p>
              <a:endParaRPr lang="en-US"/>
            </a:p>
          </p:txBody>
        </p:sp>
        <p:sp>
          <p:nvSpPr>
            <p:cNvPr id="28781" name="Oval 129"/>
            <p:cNvSpPr>
              <a:spLocks noChangeArrowheads="1"/>
            </p:cNvSpPr>
            <p:nvPr/>
          </p:nvSpPr>
          <p:spPr bwMode="auto">
            <a:xfrm rot="-659712">
              <a:off x="1571" y="992"/>
              <a:ext cx="384" cy="145"/>
            </a:xfrm>
            <a:prstGeom prst="ellipse">
              <a:avLst/>
            </a:prstGeom>
            <a:noFill/>
            <a:ln w="38100">
              <a:solidFill>
                <a:schemeClr val="bg1"/>
              </a:solidFill>
              <a:round/>
              <a:headEnd/>
              <a:tailEnd/>
            </a:ln>
          </p:spPr>
          <p:txBody>
            <a:bodyPr wrap="none" anchor="ctr"/>
            <a:lstStyle/>
            <a:p>
              <a:endParaRPr lang="en-US"/>
            </a:p>
          </p:txBody>
        </p:sp>
        <p:sp>
          <p:nvSpPr>
            <p:cNvPr id="28782" name="Oval 130"/>
            <p:cNvSpPr>
              <a:spLocks noChangeArrowheads="1"/>
            </p:cNvSpPr>
            <p:nvPr/>
          </p:nvSpPr>
          <p:spPr bwMode="auto">
            <a:xfrm rot="-323525">
              <a:off x="1932" y="1240"/>
              <a:ext cx="236" cy="192"/>
            </a:xfrm>
            <a:prstGeom prst="ellipse">
              <a:avLst/>
            </a:prstGeom>
            <a:noFill/>
            <a:ln w="38100">
              <a:solidFill>
                <a:schemeClr val="bg1"/>
              </a:solidFill>
              <a:round/>
              <a:headEnd/>
              <a:tailEnd/>
            </a:ln>
          </p:spPr>
          <p:txBody>
            <a:bodyPr wrap="none" anchor="ctr"/>
            <a:lstStyle/>
            <a:p>
              <a:endParaRPr lang="en-US"/>
            </a:p>
          </p:txBody>
        </p:sp>
        <p:sp>
          <p:nvSpPr>
            <p:cNvPr id="28783" name="Oval 131"/>
            <p:cNvSpPr>
              <a:spLocks noChangeArrowheads="1"/>
            </p:cNvSpPr>
            <p:nvPr/>
          </p:nvSpPr>
          <p:spPr bwMode="auto">
            <a:xfrm rot="-323525">
              <a:off x="1891" y="1465"/>
              <a:ext cx="236" cy="192"/>
            </a:xfrm>
            <a:prstGeom prst="ellipse">
              <a:avLst/>
            </a:prstGeom>
            <a:noFill/>
            <a:ln w="38100">
              <a:solidFill>
                <a:schemeClr val="bg1"/>
              </a:solidFill>
              <a:round/>
              <a:headEnd/>
              <a:tailEnd/>
            </a:ln>
          </p:spPr>
          <p:txBody>
            <a:bodyPr wrap="none" anchor="ctr"/>
            <a:lstStyle/>
            <a:p>
              <a:endParaRPr lang="en-US"/>
            </a:p>
          </p:txBody>
        </p:sp>
        <p:sp>
          <p:nvSpPr>
            <p:cNvPr id="28784" name="Oval 132"/>
            <p:cNvSpPr>
              <a:spLocks noChangeArrowheads="1"/>
            </p:cNvSpPr>
            <p:nvPr/>
          </p:nvSpPr>
          <p:spPr bwMode="auto">
            <a:xfrm rot="-323525">
              <a:off x="1942" y="1134"/>
              <a:ext cx="236" cy="192"/>
            </a:xfrm>
            <a:prstGeom prst="ellipse">
              <a:avLst/>
            </a:prstGeom>
            <a:noFill/>
            <a:ln w="38100">
              <a:solidFill>
                <a:schemeClr val="bg1"/>
              </a:solidFill>
              <a:round/>
              <a:headEnd/>
              <a:tailEnd/>
            </a:ln>
          </p:spPr>
          <p:txBody>
            <a:bodyPr wrap="none" anchor="ctr"/>
            <a:lstStyle/>
            <a:p>
              <a:endParaRPr lang="en-US"/>
            </a:p>
          </p:txBody>
        </p:sp>
        <p:sp>
          <p:nvSpPr>
            <p:cNvPr id="28785" name="Oval 133"/>
            <p:cNvSpPr>
              <a:spLocks noChangeArrowheads="1"/>
            </p:cNvSpPr>
            <p:nvPr/>
          </p:nvSpPr>
          <p:spPr bwMode="auto">
            <a:xfrm rot="613854">
              <a:off x="1001" y="1057"/>
              <a:ext cx="410" cy="489"/>
            </a:xfrm>
            <a:prstGeom prst="ellipse">
              <a:avLst/>
            </a:prstGeom>
            <a:noFill/>
            <a:ln w="38100">
              <a:solidFill>
                <a:schemeClr val="bg1"/>
              </a:solidFill>
              <a:round/>
              <a:headEnd/>
              <a:tailEnd/>
            </a:ln>
          </p:spPr>
          <p:txBody>
            <a:bodyPr wrap="none" anchor="ctr"/>
            <a:lstStyle/>
            <a:p>
              <a:endParaRPr lang="en-US"/>
            </a:p>
          </p:txBody>
        </p:sp>
        <p:sp>
          <p:nvSpPr>
            <p:cNvPr id="28786" name="Oval 134"/>
            <p:cNvSpPr>
              <a:spLocks noChangeArrowheads="1"/>
            </p:cNvSpPr>
            <p:nvPr/>
          </p:nvSpPr>
          <p:spPr bwMode="auto">
            <a:xfrm rot="-323525">
              <a:off x="1824" y="1677"/>
              <a:ext cx="236" cy="167"/>
            </a:xfrm>
            <a:prstGeom prst="ellipse">
              <a:avLst/>
            </a:prstGeom>
            <a:noFill/>
            <a:ln w="38100">
              <a:solidFill>
                <a:schemeClr val="bg1"/>
              </a:solidFill>
              <a:round/>
              <a:headEnd/>
              <a:tailEnd/>
            </a:ln>
          </p:spPr>
          <p:txBody>
            <a:bodyPr wrap="none" anchor="ctr"/>
            <a:lstStyle/>
            <a:p>
              <a:endParaRPr lang="en-US"/>
            </a:p>
          </p:txBody>
        </p:sp>
        <p:sp>
          <p:nvSpPr>
            <p:cNvPr id="28787" name="Oval 135"/>
            <p:cNvSpPr>
              <a:spLocks noChangeArrowheads="1"/>
            </p:cNvSpPr>
            <p:nvPr/>
          </p:nvSpPr>
          <p:spPr bwMode="auto">
            <a:xfrm rot="-323525">
              <a:off x="1879" y="813"/>
              <a:ext cx="236" cy="192"/>
            </a:xfrm>
            <a:prstGeom prst="ellipse">
              <a:avLst/>
            </a:prstGeom>
            <a:noFill/>
            <a:ln w="38100">
              <a:solidFill>
                <a:schemeClr val="bg1"/>
              </a:solidFill>
              <a:round/>
              <a:headEnd/>
              <a:tailEnd/>
            </a:ln>
          </p:spPr>
          <p:txBody>
            <a:bodyPr wrap="none" anchor="ctr"/>
            <a:lstStyle/>
            <a:p>
              <a:endParaRPr lang="en-US"/>
            </a:p>
          </p:txBody>
        </p:sp>
        <p:sp>
          <p:nvSpPr>
            <p:cNvPr id="28788" name="Oval 136"/>
            <p:cNvSpPr>
              <a:spLocks noChangeArrowheads="1"/>
            </p:cNvSpPr>
            <p:nvPr/>
          </p:nvSpPr>
          <p:spPr bwMode="auto">
            <a:xfrm rot="608847">
              <a:off x="1779" y="612"/>
              <a:ext cx="256" cy="192"/>
            </a:xfrm>
            <a:prstGeom prst="ellipse">
              <a:avLst/>
            </a:prstGeom>
            <a:noFill/>
            <a:ln w="38100">
              <a:solidFill>
                <a:schemeClr val="bg1"/>
              </a:solidFill>
              <a:round/>
              <a:headEnd/>
              <a:tailEnd/>
            </a:ln>
          </p:spPr>
          <p:txBody>
            <a:bodyPr wrap="none" anchor="ctr"/>
            <a:lstStyle/>
            <a:p>
              <a:endParaRPr lang="en-US"/>
            </a:p>
          </p:txBody>
        </p:sp>
        <p:sp>
          <p:nvSpPr>
            <p:cNvPr id="28789" name="Oval 137"/>
            <p:cNvSpPr>
              <a:spLocks noChangeArrowheads="1"/>
            </p:cNvSpPr>
            <p:nvPr/>
          </p:nvSpPr>
          <p:spPr bwMode="auto">
            <a:xfrm rot="608847">
              <a:off x="1680" y="480"/>
              <a:ext cx="189" cy="156"/>
            </a:xfrm>
            <a:prstGeom prst="ellipse">
              <a:avLst/>
            </a:prstGeom>
            <a:noFill/>
            <a:ln w="38100">
              <a:solidFill>
                <a:schemeClr val="bg1"/>
              </a:solidFill>
              <a:round/>
              <a:headEnd/>
              <a:tailEnd/>
            </a:ln>
          </p:spPr>
          <p:txBody>
            <a:bodyPr wrap="none" anchor="ctr"/>
            <a:lstStyle/>
            <a:p>
              <a:endParaRPr lang="en-US"/>
            </a:p>
          </p:txBody>
        </p:sp>
        <p:sp>
          <p:nvSpPr>
            <p:cNvPr id="28790" name="Oval 138"/>
            <p:cNvSpPr>
              <a:spLocks noChangeArrowheads="1"/>
            </p:cNvSpPr>
            <p:nvPr/>
          </p:nvSpPr>
          <p:spPr bwMode="auto">
            <a:xfrm rot="608847">
              <a:off x="971" y="472"/>
              <a:ext cx="432" cy="288"/>
            </a:xfrm>
            <a:prstGeom prst="ellipse">
              <a:avLst/>
            </a:prstGeom>
            <a:noFill/>
            <a:ln w="38100">
              <a:solidFill>
                <a:schemeClr val="bg1"/>
              </a:solidFill>
              <a:round/>
              <a:headEnd/>
              <a:tailEnd/>
            </a:ln>
          </p:spPr>
          <p:txBody>
            <a:bodyPr wrap="none" anchor="ctr"/>
            <a:lstStyle/>
            <a:p>
              <a:endParaRPr lang="en-US"/>
            </a:p>
          </p:txBody>
        </p:sp>
        <p:sp>
          <p:nvSpPr>
            <p:cNvPr id="28791" name="Oval 139"/>
            <p:cNvSpPr>
              <a:spLocks noChangeArrowheads="1"/>
            </p:cNvSpPr>
            <p:nvPr/>
          </p:nvSpPr>
          <p:spPr bwMode="auto">
            <a:xfrm rot="608847">
              <a:off x="1531" y="1007"/>
              <a:ext cx="449" cy="624"/>
            </a:xfrm>
            <a:prstGeom prst="ellipse">
              <a:avLst/>
            </a:prstGeom>
            <a:noFill/>
            <a:ln w="38100">
              <a:solidFill>
                <a:schemeClr val="bg1"/>
              </a:solidFill>
              <a:round/>
              <a:headEnd/>
              <a:tailEnd/>
            </a:ln>
          </p:spPr>
          <p:txBody>
            <a:bodyPr wrap="none" anchor="ctr"/>
            <a:lstStyle/>
            <a:p>
              <a:endParaRPr lang="en-US"/>
            </a:p>
          </p:txBody>
        </p:sp>
        <p:sp>
          <p:nvSpPr>
            <p:cNvPr id="28792" name="Oval 140"/>
            <p:cNvSpPr>
              <a:spLocks noChangeArrowheads="1"/>
            </p:cNvSpPr>
            <p:nvPr/>
          </p:nvSpPr>
          <p:spPr bwMode="auto">
            <a:xfrm rot="608847">
              <a:off x="1854" y="643"/>
              <a:ext cx="1060" cy="1153"/>
            </a:xfrm>
            <a:prstGeom prst="ellipse">
              <a:avLst/>
            </a:prstGeom>
            <a:noFill/>
            <a:ln w="38100">
              <a:solidFill>
                <a:schemeClr val="bg1"/>
              </a:solidFill>
              <a:round/>
              <a:headEnd/>
              <a:tailEnd/>
            </a:ln>
          </p:spPr>
          <p:txBody>
            <a:bodyPr wrap="none" anchor="ctr"/>
            <a:lstStyle/>
            <a:p>
              <a:endParaRPr lang="en-US"/>
            </a:p>
          </p:txBody>
        </p:sp>
        <p:sp>
          <p:nvSpPr>
            <p:cNvPr id="28793" name="Oval 141"/>
            <p:cNvSpPr>
              <a:spLocks noChangeArrowheads="1"/>
            </p:cNvSpPr>
            <p:nvPr/>
          </p:nvSpPr>
          <p:spPr bwMode="auto">
            <a:xfrm rot="1501949">
              <a:off x="1346" y="1452"/>
              <a:ext cx="528" cy="702"/>
            </a:xfrm>
            <a:prstGeom prst="ellipse">
              <a:avLst/>
            </a:prstGeom>
            <a:noFill/>
            <a:ln w="38100">
              <a:solidFill>
                <a:schemeClr val="bg1"/>
              </a:solidFill>
              <a:round/>
              <a:headEnd/>
              <a:tailEnd/>
            </a:ln>
          </p:spPr>
          <p:txBody>
            <a:bodyPr wrap="none" anchor="ctr"/>
            <a:lstStyle/>
            <a:p>
              <a:endParaRPr lang="en-US"/>
            </a:p>
          </p:txBody>
        </p:sp>
      </p:grpSp>
      <p:grpSp>
        <p:nvGrpSpPr>
          <p:cNvPr id="3" name="Group 168"/>
          <p:cNvGrpSpPr>
            <a:grpSpLocks/>
          </p:cNvGrpSpPr>
          <p:nvPr/>
        </p:nvGrpSpPr>
        <p:grpSpPr bwMode="auto">
          <a:xfrm>
            <a:off x="1066800" y="1890713"/>
            <a:ext cx="7467600" cy="2227262"/>
            <a:chOff x="672" y="485"/>
            <a:chExt cx="4704" cy="1403"/>
          </a:xfrm>
        </p:grpSpPr>
        <p:sp>
          <p:nvSpPr>
            <p:cNvPr id="28756" name="Line 148"/>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endParaRPr lang="en-US"/>
            </a:p>
          </p:txBody>
        </p:sp>
        <p:sp>
          <p:nvSpPr>
            <p:cNvPr id="28757" name="Line 151"/>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endParaRPr lang="en-US"/>
            </a:p>
          </p:txBody>
        </p:sp>
        <p:sp>
          <p:nvSpPr>
            <p:cNvPr id="28758" name="Line 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endParaRPr lang="en-US"/>
            </a:p>
          </p:txBody>
        </p:sp>
        <p:sp>
          <p:nvSpPr>
            <p:cNvPr id="28759" name="Line 143"/>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endParaRPr lang="en-US"/>
            </a:p>
          </p:txBody>
        </p:sp>
        <p:sp>
          <p:nvSpPr>
            <p:cNvPr id="28760" name="Line 144"/>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endParaRPr lang="en-US"/>
            </a:p>
          </p:txBody>
        </p:sp>
        <p:sp>
          <p:nvSpPr>
            <p:cNvPr id="28761" name="Line 145"/>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endParaRPr lang="en-US"/>
            </a:p>
          </p:txBody>
        </p:sp>
        <p:sp>
          <p:nvSpPr>
            <p:cNvPr id="28762" name="Line 146"/>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endParaRPr lang="en-US"/>
            </a:p>
          </p:txBody>
        </p:sp>
        <p:sp>
          <p:nvSpPr>
            <p:cNvPr id="28763" name="Line 147"/>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endParaRPr lang="en-US"/>
            </a:p>
          </p:txBody>
        </p:sp>
        <p:sp>
          <p:nvSpPr>
            <p:cNvPr id="28764" name="Line 149"/>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endParaRPr lang="en-US"/>
            </a:p>
          </p:txBody>
        </p:sp>
        <p:sp>
          <p:nvSpPr>
            <p:cNvPr id="28765" name="Line 150"/>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endParaRPr lang="en-US"/>
            </a:p>
          </p:txBody>
        </p:sp>
        <p:sp>
          <p:nvSpPr>
            <p:cNvPr id="28766" name="Line 152"/>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endParaRPr lang="en-US"/>
            </a:p>
          </p:txBody>
        </p:sp>
        <p:sp>
          <p:nvSpPr>
            <p:cNvPr id="28767" name="Line 153"/>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endParaRPr lang="en-US"/>
            </a:p>
          </p:txBody>
        </p:sp>
        <p:sp>
          <p:nvSpPr>
            <p:cNvPr id="28768" name="Line 154"/>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endParaRPr lang="en-US"/>
            </a:p>
          </p:txBody>
        </p:sp>
        <p:sp>
          <p:nvSpPr>
            <p:cNvPr id="28769" name="Line 155"/>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endParaRPr lang="en-US"/>
            </a:p>
          </p:txBody>
        </p:sp>
        <p:sp>
          <p:nvSpPr>
            <p:cNvPr id="28770" name="Line 156"/>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endParaRPr lang="en-US"/>
            </a:p>
          </p:txBody>
        </p:sp>
        <p:sp>
          <p:nvSpPr>
            <p:cNvPr id="28771" name="Line 157"/>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endParaRPr lang="en-US"/>
            </a:p>
          </p:txBody>
        </p:sp>
        <p:sp>
          <p:nvSpPr>
            <p:cNvPr id="28772" name="Line 158"/>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endParaRPr lang="en-US"/>
            </a:p>
          </p:txBody>
        </p:sp>
        <p:sp>
          <p:nvSpPr>
            <p:cNvPr id="28773" name="Line 159"/>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endParaRPr lang="en-US"/>
            </a:p>
          </p:txBody>
        </p:sp>
        <p:sp>
          <p:nvSpPr>
            <p:cNvPr id="28774" name="Line 160"/>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endParaRPr lang="en-US"/>
            </a:p>
          </p:txBody>
        </p:sp>
      </p:grpSp>
      <p:grpSp>
        <p:nvGrpSpPr>
          <p:cNvPr id="4" name="Group 167"/>
          <p:cNvGrpSpPr>
            <a:grpSpLocks/>
          </p:cNvGrpSpPr>
          <p:nvPr/>
        </p:nvGrpSpPr>
        <p:grpSpPr bwMode="auto">
          <a:xfrm>
            <a:off x="5889625" y="1881188"/>
            <a:ext cx="2647950" cy="2262187"/>
            <a:chOff x="3710" y="479"/>
            <a:chExt cx="1668" cy="1425"/>
          </a:xfrm>
        </p:grpSpPr>
        <p:sp>
          <p:nvSpPr>
            <p:cNvPr id="28736" name="Oval 10"/>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7" name="Oval 19"/>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8" name="Oval 23"/>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9" name="Oval 30"/>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0" name="Oval 3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1" name="Oval 32"/>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2" name="Oval 3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3" name="Oval 5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4" name="Oval 59"/>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5" name="Oval 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6" name="Oval 78"/>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7" name="Oval 81"/>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8" name="Oval 82"/>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9" name="Oval 104"/>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0" name="Oval 105"/>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1" name="Oval 115"/>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2" name="Oval 116"/>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3" name="Oval 117"/>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4" name="Oval 164"/>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5" name="Oval 165"/>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8679" name="Group 169"/>
          <p:cNvGrpSpPr>
            <a:grpSpLocks/>
          </p:cNvGrpSpPr>
          <p:nvPr/>
        </p:nvGrpSpPr>
        <p:grpSpPr bwMode="auto">
          <a:xfrm>
            <a:off x="5562600" y="1806575"/>
            <a:ext cx="3011488" cy="2824163"/>
            <a:chOff x="3504" y="432"/>
            <a:chExt cx="1897" cy="1779"/>
          </a:xfrm>
        </p:grpSpPr>
        <p:grpSp>
          <p:nvGrpSpPr>
            <p:cNvPr id="28680" name="Group 170"/>
            <p:cNvGrpSpPr>
              <a:grpSpLocks/>
            </p:cNvGrpSpPr>
            <p:nvPr/>
          </p:nvGrpSpPr>
          <p:grpSpPr bwMode="auto">
            <a:xfrm>
              <a:off x="4075" y="432"/>
              <a:ext cx="1075" cy="1355"/>
              <a:chOff x="4075" y="432"/>
              <a:chExt cx="1075" cy="1355"/>
            </a:xfrm>
          </p:grpSpPr>
          <p:sp>
            <p:nvSpPr>
              <p:cNvPr id="28727" name="Oval 17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8" name="Oval 17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9" name="Oval 17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0" name="Oval 17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1" name="Oval 17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2" name="Oval 17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3" name="Oval 17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4" name="Oval 17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5" name="Oval 17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8681" name="Group 180"/>
            <p:cNvGrpSpPr>
              <a:grpSpLocks/>
            </p:cNvGrpSpPr>
            <p:nvPr/>
          </p:nvGrpSpPr>
          <p:grpSpPr bwMode="auto">
            <a:xfrm>
              <a:off x="3550" y="502"/>
              <a:ext cx="1463" cy="1613"/>
              <a:chOff x="3550" y="502"/>
              <a:chExt cx="1463" cy="1613"/>
            </a:xfrm>
          </p:grpSpPr>
          <p:sp>
            <p:nvSpPr>
              <p:cNvPr id="28712" name="Oval 18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3" name="Oval 18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4" name="Oval 18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5" name="Oval 18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6" name="Oval 18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7" name="Oval 18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8" name="Oval 18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9" name="Oval 1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0" name="Oval 18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1" name="Oval 19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2" name="Oval 19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3" name="Oval 19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4" name="Oval 19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5" name="Oval 19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6" name="Oval 19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8682" name="Group 196"/>
            <p:cNvGrpSpPr>
              <a:grpSpLocks/>
            </p:cNvGrpSpPr>
            <p:nvPr/>
          </p:nvGrpSpPr>
          <p:grpSpPr bwMode="auto">
            <a:xfrm>
              <a:off x="3504" y="528"/>
              <a:ext cx="1897" cy="1683"/>
              <a:chOff x="3504" y="525"/>
              <a:chExt cx="1897" cy="1683"/>
            </a:xfrm>
          </p:grpSpPr>
          <p:sp>
            <p:nvSpPr>
              <p:cNvPr id="28683" name="Oval 19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4" name="Oval 19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5" name="Oval 19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6" name="Oval 20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7" name="Oval 20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8" name="Oval 20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9" name="Oval 20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0" name="Oval 20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1" name="Oval 20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2" name="Oval 20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3" name="Oval 20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4" name="Oval 20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5" name="Oval 20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6" name="Oval 21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7" name="Oval 21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8" name="Oval 21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9" name="Oval 21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0" name="Oval 21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1" name="Oval 21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2" name="Oval 21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3" name="Oval 21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4" name="Oval 21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5" name="Oval 21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6" name="Oval 22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7" name="Oval 22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8" name="Oval 22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9" name="Oval 22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0" name="Oval 22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1" name="Oval 22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7892"/>
                                        </p:tgtEl>
                                        <p:attrNameLst>
                                          <p:attrName>ppt_w</p:attrName>
                                        </p:attrNameLst>
                                      </p:cBhvr>
                                      <p:tavLst>
                                        <p:tav tm="0">
                                          <p:val>
                                            <p:strVal val="ppt_w"/>
                                          </p:val>
                                        </p:tav>
                                        <p:tav tm="100000">
                                          <p:val>
                                            <p:strVal val="ppt_w*0.05"/>
                                          </p:val>
                                        </p:tav>
                                      </p:tavLst>
                                    </p:anim>
                                    <p:anim calcmode="lin" valueType="num">
                                      <p:cBhvr>
                                        <p:cTn id="24" dur="500"/>
                                        <p:tgtEl>
                                          <p:spTgt spid="37892"/>
                                        </p:tgtEl>
                                        <p:attrNameLst>
                                          <p:attrName>ppt_h</p:attrName>
                                        </p:attrNameLst>
                                      </p:cBhvr>
                                      <p:tavLst>
                                        <p:tav tm="0">
                                          <p:val>
                                            <p:strVal val="ppt_h"/>
                                          </p:val>
                                        </p:tav>
                                        <p:tav tm="100000">
                                          <p:val>
                                            <p:strVal val="ppt_h"/>
                                          </p:val>
                                        </p:tav>
                                      </p:tavLst>
                                    </p:anim>
                                    <p:anim calcmode="lin" valueType="num">
                                      <p:cBhvr>
                                        <p:cTn id="25" dur="500"/>
                                        <p:tgtEl>
                                          <p:spTgt spid="37892"/>
                                        </p:tgtEl>
                                        <p:attrNameLst>
                                          <p:attrName>ppt_x</p:attrName>
                                        </p:attrNameLst>
                                      </p:cBhvr>
                                      <p:tavLst>
                                        <p:tav tm="0">
                                          <p:val>
                                            <p:strVal val="ppt_x"/>
                                          </p:val>
                                        </p:tav>
                                        <p:tav tm="100000">
                                          <p:val>
                                            <p:strVal val="ppt_x-.2"/>
                                          </p:val>
                                        </p:tav>
                                      </p:tavLst>
                                    </p:anim>
                                    <p:anim calcmode="lin" valueType="num">
                                      <p:cBhvr>
                                        <p:cTn id="26" dur="500"/>
                                        <p:tgtEl>
                                          <p:spTgt spid="37892"/>
                                        </p:tgtEl>
                                        <p:attrNameLst>
                                          <p:attrName>ppt_y</p:attrName>
                                        </p:attrNameLst>
                                      </p:cBhvr>
                                      <p:tavLst>
                                        <p:tav tm="0">
                                          <p:val>
                                            <p:strVal val="ppt_y"/>
                                          </p:val>
                                        </p:tav>
                                        <p:tav tm="100000">
                                          <p:val>
                                            <p:strVal val="ppt_y"/>
                                          </p:val>
                                        </p:tav>
                                      </p:tavLst>
                                    </p:anim>
                                    <p:animEffect transition="out" filter="fade">
                                      <p:cBhvr>
                                        <p:cTn id="27" dur="500"/>
                                        <p:tgtEl>
                                          <p:spTgt spid="37892"/>
                                        </p:tgtEl>
                                      </p:cBhvr>
                                    </p:animEffect>
                                    <p:set>
                                      <p:cBhvr>
                                        <p:cTn id="28" dur="1" fill="hold">
                                          <p:stCondLst>
                                            <p:cond delay="499"/>
                                          </p:stCondLst>
                                        </p:cTn>
                                        <p:tgtEl>
                                          <p:spTgt spid="37892"/>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pPr eaLnBrk="1" hangingPunct="1"/>
            <a:r>
              <a:rPr lang="en-US" smtClean="0"/>
              <a:t>General Process of Object Recognition</a:t>
            </a:r>
            <a:endParaRPr lang="de-CH" smtClean="0"/>
          </a:p>
        </p:txBody>
      </p:sp>
      <p:sp>
        <p:nvSpPr>
          <p:cNvPr id="108" name="Rounded Rectangle 107"/>
          <p:cNvSpPr/>
          <p:nvPr/>
        </p:nvSpPr>
        <p:spPr>
          <a:xfrm>
            <a:off x="609600" y="2103438"/>
            <a:ext cx="3657600" cy="63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Specify Object Model</a:t>
            </a:r>
          </a:p>
        </p:txBody>
      </p:sp>
      <p:sp>
        <p:nvSpPr>
          <p:cNvPr id="109" name="Rounded Rectangle 108"/>
          <p:cNvSpPr/>
          <p:nvPr/>
        </p:nvSpPr>
        <p:spPr>
          <a:xfrm>
            <a:off x="609600" y="3292475"/>
            <a:ext cx="3657600" cy="639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Generate Hypotheses</a:t>
            </a:r>
          </a:p>
        </p:txBody>
      </p:sp>
      <p:sp>
        <p:nvSpPr>
          <p:cNvPr id="110" name="Rounded Rectangle 109"/>
          <p:cNvSpPr/>
          <p:nvPr/>
        </p:nvSpPr>
        <p:spPr>
          <a:xfrm>
            <a:off x="609600" y="4465638"/>
            <a:ext cx="3657600" cy="63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Score Hypotheses</a:t>
            </a:r>
          </a:p>
        </p:txBody>
      </p:sp>
      <p:sp>
        <p:nvSpPr>
          <p:cNvPr id="111" name="Rounded Rectangle 110"/>
          <p:cNvSpPr/>
          <p:nvPr/>
        </p:nvSpPr>
        <p:spPr>
          <a:xfrm>
            <a:off x="609600" y="5684838"/>
            <a:ext cx="3657600" cy="63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Resolution</a:t>
            </a:r>
          </a:p>
        </p:txBody>
      </p:sp>
      <p:sp>
        <p:nvSpPr>
          <p:cNvPr id="112" name="Down Arrow 111"/>
          <p:cNvSpPr/>
          <p:nvPr/>
        </p:nvSpPr>
        <p:spPr>
          <a:xfrm>
            <a:off x="2209800" y="2895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Down Arrow 113"/>
          <p:cNvSpPr/>
          <p:nvPr/>
        </p:nvSpPr>
        <p:spPr>
          <a:xfrm>
            <a:off x="2209800" y="4038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Down Arrow 114"/>
          <p:cNvSpPr/>
          <p:nvPr/>
        </p:nvSpPr>
        <p:spPr>
          <a:xfrm>
            <a:off x="2209800" y="522605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15_1516"/>
          <p:cNvPicPr>
            <a:picLocks noChangeAspect="1" noChangeArrowheads="1"/>
          </p:cNvPicPr>
          <p:nvPr/>
        </p:nvPicPr>
        <p:blipFill>
          <a:blip r:embed="rId3" cstate="print"/>
          <a:srcRect/>
          <a:stretch>
            <a:fillRect/>
          </a:stretch>
        </p:blipFill>
        <p:spPr bwMode="auto">
          <a:xfrm>
            <a:off x="457200" y="1581150"/>
            <a:ext cx="4191000" cy="3143250"/>
          </a:xfrm>
          <a:prstGeom prst="rect">
            <a:avLst/>
          </a:prstGeom>
          <a:noFill/>
          <a:ln w="9525">
            <a:noFill/>
            <a:miter lim="800000"/>
            <a:headEnd/>
            <a:tailEnd/>
          </a:ln>
        </p:spPr>
      </p:pic>
      <p:grpSp>
        <p:nvGrpSpPr>
          <p:cNvPr id="2" name="Group 249"/>
          <p:cNvGrpSpPr>
            <a:grpSpLocks/>
          </p:cNvGrpSpPr>
          <p:nvPr/>
        </p:nvGrpSpPr>
        <p:grpSpPr bwMode="auto">
          <a:xfrm>
            <a:off x="906463" y="1519238"/>
            <a:ext cx="3584575" cy="2511425"/>
            <a:chOff x="571" y="249"/>
            <a:chExt cx="2258" cy="1582"/>
          </a:xfrm>
        </p:grpSpPr>
        <p:sp>
          <p:nvSpPr>
            <p:cNvPr id="29824" name="Oval 130"/>
            <p:cNvSpPr>
              <a:spLocks noChangeArrowheads="1"/>
            </p:cNvSpPr>
            <p:nvPr/>
          </p:nvSpPr>
          <p:spPr bwMode="auto">
            <a:xfrm rot="613854">
              <a:off x="2197" y="253"/>
              <a:ext cx="632" cy="326"/>
            </a:xfrm>
            <a:prstGeom prst="ellipse">
              <a:avLst/>
            </a:prstGeom>
            <a:noFill/>
            <a:ln w="38100">
              <a:solidFill>
                <a:schemeClr val="bg1"/>
              </a:solidFill>
              <a:round/>
              <a:headEnd/>
              <a:tailEnd/>
            </a:ln>
          </p:spPr>
          <p:txBody>
            <a:bodyPr wrap="none" anchor="ctr"/>
            <a:lstStyle/>
            <a:p>
              <a:endParaRPr lang="en-US"/>
            </a:p>
          </p:txBody>
        </p:sp>
        <p:sp>
          <p:nvSpPr>
            <p:cNvPr id="29825" name="Oval 121"/>
            <p:cNvSpPr>
              <a:spLocks noChangeArrowheads="1"/>
            </p:cNvSpPr>
            <p:nvPr/>
          </p:nvSpPr>
          <p:spPr bwMode="auto">
            <a:xfrm rot="613854">
              <a:off x="571" y="863"/>
              <a:ext cx="184" cy="141"/>
            </a:xfrm>
            <a:prstGeom prst="ellipse">
              <a:avLst/>
            </a:prstGeom>
            <a:noFill/>
            <a:ln w="38100">
              <a:solidFill>
                <a:schemeClr val="bg1"/>
              </a:solidFill>
              <a:round/>
              <a:headEnd/>
              <a:tailEnd/>
            </a:ln>
          </p:spPr>
          <p:txBody>
            <a:bodyPr wrap="none" anchor="ctr"/>
            <a:lstStyle/>
            <a:p>
              <a:endParaRPr lang="en-US"/>
            </a:p>
          </p:txBody>
        </p:sp>
        <p:sp>
          <p:nvSpPr>
            <p:cNvPr id="29826" name="Oval 122"/>
            <p:cNvSpPr>
              <a:spLocks noChangeArrowheads="1"/>
            </p:cNvSpPr>
            <p:nvPr/>
          </p:nvSpPr>
          <p:spPr bwMode="auto">
            <a:xfrm rot="613854">
              <a:off x="1945" y="973"/>
              <a:ext cx="298" cy="471"/>
            </a:xfrm>
            <a:prstGeom prst="ellipse">
              <a:avLst/>
            </a:prstGeom>
            <a:noFill/>
            <a:ln w="38100">
              <a:solidFill>
                <a:schemeClr val="bg1"/>
              </a:solidFill>
              <a:round/>
              <a:headEnd/>
              <a:tailEnd/>
            </a:ln>
          </p:spPr>
          <p:txBody>
            <a:bodyPr wrap="none" anchor="ctr"/>
            <a:lstStyle/>
            <a:p>
              <a:endParaRPr lang="en-US"/>
            </a:p>
          </p:txBody>
        </p:sp>
        <p:sp>
          <p:nvSpPr>
            <p:cNvPr id="29827" name="Oval 123"/>
            <p:cNvSpPr>
              <a:spLocks noChangeArrowheads="1"/>
            </p:cNvSpPr>
            <p:nvPr/>
          </p:nvSpPr>
          <p:spPr bwMode="auto">
            <a:xfrm rot="613854">
              <a:off x="1696" y="818"/>
              <a:ext cx="344" cy="900"/>
            </a:xfrm>
            <a:prstGeom prst="ellipse">
              <a:avLst/>
            </a:prstGeom>
            <a:noFill/>
            <a:ln w="38100">
              <a:solidFill>
                <a:schemeClr val="bg1"/>
              </a:solidFill>
              <a:round/>
              <a:headEnd/>
              <a:tailEnd/>
            </a:ln>
          </p:spPr>
          <p:txBody>
            <a:bodyPr wrap="none" anchor="ctr"/>
            <a:lstStyle/>
            <a:p>
              <a:endParaRPr lang="en-US"/>
            </a:p>
          </p:txBody>
        </p:sp>
        <p:sp>
          <p:nvSpPr>
            <p:cNvPr id="29828" name="Oval 124"/>
            <p:cNvSpPr>
              <a:spLocks noChangeArrowheads="1"/>
            </p:cNvSpPr>
            <p:nvPr/>
          </p:nvSpPr>
          <p:spPr bwMode="auto">
            <a:xfrm rot="1593798">
              <a:off x="607" y="249"/>
              <a:ext cx="462" cy="860"/>
            </a:xfrm>
            <a:prstGeom prst="ellipse">
              <a:avLst/>
            </a:prstGeom>
            <a:noFill/>
            <a:ln w="38100">
              <a:solidFill>
                <a:schemeClr val="bg1"/>
              </a:solidFill>
              <a:round/>
              <a:headEnd/>
              <a:tailEnd/>
            </a:ln>
          </p:spPr>
          <p:txBody>
            <a:bodyPr wrap="none" anchor="ctr"/>
            <a:lstStyle/>
            <a:p>
              <a:endParaRPr lang="en-US"/>
            </a:p>
          </p:txBody>
        </p:sp>
        <p:sp>
          <p:nvSpPr>
            <p:cNvPr id="29829" name="Oval 125"/>
            <p:cNvSpPr>
              <a:spLocks noChangeArrowheads="1"/>
            </p:cNvSpPr>
            <p:nvPr/>
          </p:nvSpPr>
          <p:spPr bwMode="auto">
            <a:xfrm rot="613854">
              <a:off x="2256" y="1152"/>
              <a:ext cx="184" cy="189"/>
            </a:xfrm>
            <a:prstGeom prst="ellipse">
              <a:avLst/>
            </a:prstGeom>
            <a:noFill/>
            <a:ln w="38100">
              <a:solidFill>
                <a:schemeClr val="bg1"/>
              </a:solidFill>
              <a:round/>
              <a:headEnd/>
              <a:tailEnd/>
            </a:ln>
          </p:spPr>
          <p:txBody>
            <a:bodyPr wrap="none" anchor="ctr"/>
            <a:lstStyle/>
            <a:p>
              <a:endParaRPr lang="en-US"/>
            </a:p>
          </p:txBody>
        </p:sp>
        <p:sp>
          <p:nvSpPr>
            <p:cNvPr id="29830" name="Oval 126"/>
            <p:cNvSpPr>
              <a:spLocks noChangeArrowheads="1"/>
            </p:cNvSpPr>
            <p:nvPr/>
          </p:nvSpPr>
          <p:spPr bwMode="auto">
            <a:xfrm rot="613854">
              <a:off x="1967" y="1615"/>
              <a:ext cx="320" cy="216"/>
            </a:xfrm>
            <a:prstGeom prst="ellipse">
              <a:avLst/>
            </a:prstGeom>
            <a:noFill/>
            <a:ln w="38100">
              <a:solidFill>
                <a:schemeClr val="bg1"/>
              </a:solidFill>
              <a:round/>
              <a:headEnd/>
              <a:tailEnd/>
            </a:ln>
          </p:spPr>
          <p:txBody>
            <a:bodyPr wrap="none" anchor="ctr"/>
            <a:lstStyle/>
            <a:p>
              <a:endParaRPr lang="en-US"/>
            </a:p>
          </p:txBody>
        </p:sp>
        <p:sp>
          <p:nvSpPr>
            <p:cNvPr id="29831" name="Oval 127"/>
            <p:cNvSpPr>
              <a:spLocks noChangeArrowheads="1"/>
            </p:cNvSpPr>
            <p:nvPr/>
          </p:nvSpPr>
          <p:spPr bwMode="auto">
            <a:xfrm rot="613854">
              <a:off x="2217" y="834"/>
              <a:ext cx="219" cy="153"/>
            </a:xfrm>
            <a:prstGeom prst="ellipse">
              <a:avLst/>
            </a:prstGeom>
            <a:noFill/>
            <a:ln w="38100">
              <a:solidFill>
                <a:schemeClr val="bg1"/>
              </a:solidFill>
              <a:round/>
              <a:headEnd/>
              <a:tailEnd/>
            </a:ln>
          </p:spPr>
          <p:txBody>
            <a:bodyPr wrap="none" anchor="ctr"/>
            <a:lstStyle/>
            <a:p>
              <a:endParaRPr lang="en-US"/>
            </a:p>
          </p:txBody>
        </p:sp>
        <p:sp>
          <p:nvSpPr>
            <p:cNvPr id="29832" name="Oval 128"/>
            <p:cNvSpPr>
              <a:spLocks noChangeArrowheads="1"/>
            </p:cNvSpPr>
            <p:nvPr/>
          </p:nvSpPr>
          <p:spPr bwMode="auto">
            <a:xfrm rot="613854">
              <a:off x="2125" y="1522"/>
              <a:ext cx="184" cy="189"/>
            </a:xfrm>
            <a:prstGeom prst="ellipse">
              <a:avLst/>
            </a:prstGeom>
            <a:noFill/>
            <a:ln w="38100">
              <a:solidFill>
                <a:schemeClr val="bg1"/>
              </a:solidFill>
              <a:round/>
              <a:headEnd/>
              <a:tailEnd/>
            </a:ln>
          </p:spPr>
          <p:txBody>
            <a:bodyPr wrap="none" anchor="ctr"/>
            <a:lstStyle/>
            <a:p>
              <a:endParaRPr lang="en-US"/>
            </a:p>
          </p:txBody>
        </p:sp>
        <p:sp>
          <p:nvSpPr>
            <p:cNvPr id="29833" name="Oval 129"/>
            <p:cNvSpPr>
              <a:spLocks noChangeArrowheads="1"/>
            </p:cNvSpPr>
            <p:nvPr/>
          </p:nvSpPr>
          <p:spPr bwMode="auto">
            <a:xfrm rot="613854">
              <a:off x="2214" y="1306"/>
              <a:ext cx="184" cy="225"/>
            </a:xfrm>
            <a:prstGeom prst="ellipse">
              <a:avLst/>
            </a:prstGeom>
            <a:noFill/>
            <a:ln w="38100">
              <a:solidFill>
                <a:schemeClr val="bg1"/>
              </a:solidFill>
              <a:round/>
              <a:headEnd/>
              <a:tailEnd/>
            </a:ln>
          </p:spPr>
          <p:txBody>
            <a:bodyPr wrap="none" anchor="ctr"/>
            <a:lstStyle/>
            <a:p>
              <a:endParaRPr lang="en-US"/>
            </a:p>
          </p:txBody>
        </p:sp>
        <p:sp>
          <p:nvSpPr>
            <p:cNvPr id="29834" name="Oval 131"/>
            <p:cNvSpPr>
              <a:spLocks noChangeArrowheads="1"/>
            </p:cNvSpPr>
            <p:nvPr/>
          </p:nvSpPr>
          <p:spPr bwMode="auto">
            <a:xfrm rot="613854">
              <a:off x="2447" y="1261"/>
              <a:ext cx="184" cy="336"/>
            </a:xfrm>
            <a:prstGeom prst="ellipse">
              <a:avLst/>
            </a:prstGeom>
            <a:noFill/>
            <a:ln w="38100">
              <a:solidFill>
                <a:schemeClr val="bg1"/>
              </a:solidFill>
              <a:round/>
              <a:headEnd/>
              <a:tailEnd/>
            </a:ln>
          </p:spPr>
          <p:txBody>
            <a:bodyPr wrap="none" anchor="ctr"/>
            <a:lstStyle/>
            <a:p>
              <a:endParaRPr lang="en-US"/>
            </a:p>
          </p:txBody>
        </p:sp>
        <p:sp>
          <p:nvSpPr>
            <p:cNvPr id="29835" name="Oval 132"/>
            <p:cNvSpPr>
              <a:spLocks noChangeArrowheads="1"/>
            </p:cNvSpPr>
            <p:nvPr/>
          </p:nvSpPr>
          <p:spPr bwMode="auto">
            <a:xfrm rot="613854">
              <a:off x="1226" y="395"/>
              <a:ext cx="275" cy="683"/>
            </a:xfrm>
            <a:prstGeom prst="ellipse">
              <a:avLst/>
            </a:prstGeom>
            <a:noFill/>
            <a:ln w="38100">
              <a:solidFill>
                <a:schemeClr val="bg1"/>
              </a:solidFill>
              <a:round/>
              <a:headEnd/>
              <a:tailEnd/>
            </a:ln>
          </p:spPr>
          <p:txBody>
            <a:bodyPr wrap="none" anchor="ctr"/>
            <a:lstStyle/>
            <a:p>
              <a:endParaRPr lang="en-US"/>
            </a:p>
          </p:txBody>
        </p:sp>
        <p:sp>
          <p:nvSpPr>
            <p:cNvPr id="29836" name="Oval 145"/>
            <p:cNvSpPr>
              <a:spLocks noChangeArrowheads="1"/>
            </p:cNvSpPr>
            <p:nvPr/>
          </p:nvSpPr>
          <p:spPr bwMode="auto">
            <a:xfrm rot="1985307">
              <a:off x="726" y="622"/>
              <a:ext cx="156" cy="137"/>
            </a:xfrm>
            <a:prstGeom prst="ellipse">
              <a:avLst/>
            </a:prstGeom>
            <a:noFill/>
            <a:ln w="38100">
              <a:solidFill>
                <a:schemeClr val="bg1"/>
              </a:solidFill>
              <a:round/>
              <a:headEnd/>
              <a:tailEnd/>
            </a:ln>
          </p:spPr>
          <p:txBody>
            <a:bodyPr wrap="none" anchor="ctr"/>
            <a:lstStyle/>
            <a:p>
              <a:endParaRPr lang="en-US"/>
            </a:p>
          </p:txBody>
        </p:sp>
        <p:sp>
          <p:nvSpPr>
            <p:cNvPr id="29837" name="Oval 146"/>
            <p:cNvSpPr>
              <a:spLocks noChangeArrowheads="1"/>
            </p:cNvSpPr>
            <p:nvPr/>
          </p:nvSpPr>
          <p:spPr bwMode="auto">
            <a:xfrm rot="1985307">
              <a:off x="860" y="308"/>
              <a:ext cx="156" cy="137"/>
            </a:xfrm>
            <a:prstGeom prst="ellipse">
              <a:avLst/>
            </a:prstGeom>
            <a:noFill/>
            <a:ln w="38100">
              <a:solidFill>
                <a:schemeClr val="bg1"/>
              </a:solidFill>
              <a:round/>
              <a:headEnd/>
              <a:tailEnd/>
            </a:ln>
          </p:spPr>
          <p:txBody>
            <a:bodyPr wrap="none" anchor="ctr"/>
            <a:lstStyle/>
            <a:p>
              <a:endParaRPr lang="en-US"/>
            </a:p>
          </p:txBody>
        </p:sp>
        <p:sp>
          <p:nvSpPr>
            <p:cNvPr id="29838" name="Oval 147"/>
            <p:cNvSpPr>
              <a:spLocks noChangeArrowheads="1"/>
            </p:cNvSpPr>
            <p:nvPr/>
          </p:nvSpPr>
          <p:spPr bwMode="auto">
            <a:xfrm rot="1985307">
              <a:off x="1807" y="1355"/>
              <a:ext cx="156" cy="137"/>
            </a:xfrm>
            <a:prstGeom prst="ellipse">
              <a:avLst/>
            </a:prstGeom>
            <a:noFill/>
            <a:ln w="38100">
              <a:solidFill>
                <a:schemeClr val="bg1"/>
              </a:solidFill>
              <a:round/>
              <a:headEnd/>
              <a:tailEnd/>
            </a:ln>
          </p:spPr>
          <p:txBody>
            <a:bodyPr wrap="none" anchor="ctr"/>
            <a:lstStyle/>
            <a:p>
              <a:endParaRPr lang="en-US"/>
            </a:p>
          </p:txBody>
        </p:sp>
        <p:sp>
          <p:nvSpPr>
            <p:cNvPr id="29839" name="Oval 148"/>
            <p:cNvSpPr>
              <a:spLocks noChangeArrowheads="1"/>
            </p:cNvSpPr>
            <p:nvPr/>
          </p:nvSpPr>
          <p:spPr bwMode="auto">
            <a:xfrm rot="1985307">
              <a:off x="1746" y="1135"/>
              <a:ext cx="156" cy="137"/>
            </a:xfrm>
            <a:prstGeom prst="ellipse">
              <a:avLst/>
            </a:prstGeom>
            <a:noFill/>
            <a:ln w="38100">
              <a:solidFill>
                <a:schemeClr val="bg1"/>
              </a:solidFill>
              <a:round/>
              <a:headEnd/>
              <a:tailEnd/>
            </a:ln>
          </p:spPr>
          <p:txBody>
            <a:bodyPr wrap="none" anchor="ctr"/>
            <a:lstStyle/>
            <a:p>
              <a:endParaRPr lang="en-US"/>
            </a:p>
          </p:txBody>
        </p:sp>
        <p:sp>
          <p:nvSpPr>
            <p:cNvPr id="29840" name="Oval 149"/>
            <p:cNvSpPr>
              <a:spLocks noChangeArrowheads="1"/>
            </p:cNvSpPr>
            <p:nvPr/>
          </p:nvSpPr>
          <p:spPr bwMode="auto">
            <a:xfrm rot="1985307">
              <a:off x="2250" y="1040"/>
              <a:ext cx="194" cy="111"/>
            </a:xfrm>
            <a:prstGeom prst="ellipse">
              <a:avLst/>
            </a:prstGeom>
            <a:noFill/>
            <a:ln w="38100">
              <a:solidFill>
                <a:schemeClr val="bg1"/>
              </a:solidFill>
              <a:round/>
              <a:headEnd/>
              <a:tailEnd/>
            </a:ln>
          </p:spPr>
          <p:txBody>
            <a:bodyPr wrap="none" anchor="ctr"/>
            <a:lstStyle/>
            <a:p>
              <a:endParaRPr lang="en-US"/>
            </a:p>
          </p:txBody>
        </p:sp>
        <p:sp>
          <p:nvSpPr>
            <p:cNvPr id="29841" name="Oval 150"/>
            <p:cNvSpPr>
              <a:spLocks noChangeArrowheads="1"/>
            </p:cNvSpPr>
            <p:nvPr/>
          </p:nvSpPr>
          <p:spPr bwMode="auto">
            <a:xfrm rot="1985307">
              <a:off x="913" y="475"/>
              <a:ext cx="156" cy="137"/>
            </a:xfrm>
            <a:prstGeom prst="ellipse">
              <a:avLst/>
            </a:prstGeom>
            <a:noFill/>
            <a:ln w="38100">
              <a:solidFill>
                <a:schemeClr val="bg1"/>
              </a:solidFill>
              <a:round/>
              <a:headEnd/>
              <a:tailEnd/>
            </a:ln>
          </p:spPr>
          <p:txBody>
            <a:bodyPr wrap="none" anchor="ctr"/>
            <a:lstStyle/>
            <a:p>
              <a:endParaRPr lang="en-US"/>
            </a:p>
          </p:txBody>
        </p:sp>
        <p:sp>
          <p:nvSpPr>
            <p:cNvPr id="29842" name="Oval 151"/>
            <p:cNvSpPr>
              <a:spLocks noChangeArrowheads="1"/>
            </p:cNvSpPr>
            <p:nvPr/>
          </p:nvSpPr>
          <p:spPr bwMode="auto">
            <a:xfrm rot="1985307">
              <a:off x="761" y="771"/>
              <a:ext cx="156" cy="137"/>
            </a:xfrm>
            <a:prstGeom prst="ellipse">
              <a:avLst/>
            </a:prstGeom>
            <a:noFill/>
            <a:ln w="38100">
              <a:solidFill>
                <a:schemeClr val="bg1"/>
              </a:solidFill>
              <a:round/>
              <a:headEnd/>
              <a:tailEnd/>
            </a:ln>
          </p:spPr>
          <p:txBody>
            <a:bodyPr wrap="none" anchor="ctr"/>
            <a:lstStyle/>
            <a:p>
              <a:endParaRPr lang="en-US"/>
            </a:p>
          </p:txBody>
        </p:sp>
        <p:sp>
          <p:nvSpPr>
            <p:cNvPr id="29843" name="Oval 152"/>
            <p:cNvSpPr>
              <a:spLocks noChangeArrowheads="1"/>
            </p:cNvSpPr>
            <p:nvPr/>
          </p:nvSpPr>
          <p:spPr bwMode="auto">
            <a:xfrm rot="1985307">
              <a:off x="784" y="452"/>
              <a:ext cx="156" cy="137"/>
            </a:xfrm>
            <a:prstGeom prst="ellipse">
              <a:avLst/>
            </a:prstGeom>
            <a:noFill/>
            <a:ln w="38100">
              <a:solidFill>
                <a:schemeClr val="bg1"/>
              </a:solidFill>
              <a:round/>
              <a:headEnd/>
              <a:tailEnd/>
            </a:ln>
          </p:spPr>
          <p:txBody>
            <a:bodyPr wrap="none" anchor="ctr"/>
            <a:lstStyle/>
            <a:p>
              <a:endParaRPr lang="en-US"/>
            </a:p>
          </p:txBody>
        </p:sp>
        <p:sp>
          <p:nvSpPr>
            <p:cNvPr id="29844" name="Oval 153"/>
            <p:cNvSpPr>
              <a:spLocks noChangeArrowheads="1"/>
            </p:cNvSpPr>
            <p:nvPr/>
          </p:nvSpPr>
          <p:spPr bwMode="auto">
            <a:xfrm rot="1985307">
              <a:off x="1829" y="999"/>
              <a:ext cx="156" cy="137"/>
            </a:xfrm>
            <a:prstGeom prst="ellipse">
              <a:avLst/>
            </a:prstGeom>
            <a:noFill/>
            <a:ln w="38100">
              <a:solidFill>
                <a:schemeClr val="bg1"/>
              </a:solidFill>
              <a:round/>
              <a:headEnd/>
              <a:tailEnd/>
            </a:ln>
          </p:spPr>
          <p:txBody>
            <a:bodyPr wrap="none" anchor="ctr"/>
            <a:lstStyle/>
            <a:p>
              <a:endParaRPr lang="en-US"/>
            </a:p>
          </p:txBody>
        </p:sp>
      </p:grpSp>
      <p:sp>
        <p:nvSpPr>
          <p:cNvPr id="29700" name="Rectangle 3"/>
          <p:cNvSpPr>
            <a:spLocks noChangeArrowheads="1"/>
          </p:cNvSpPr>
          <p:nvPr/>
        </p:nvSpPr>
        <p:spPr bwMode="auto">
          <a:xfrm>
            <a:off x="5029200" y="1581150"/>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3" name="Group 252"/>
          <p:cNvGrpSpPr>
            <a:grpSpLocks/>
          </p:cNvGrpSpPr>
          <p:nvPr/>
        </p:nvGrpSpPr>
        <p:grpSpPr bwMode="auto">
          <a:xfrm>
            <a:off x="1050925" y="1714500"/>
            <a:ext cx="7559675" cy="2228850"/>
            <a:chOff x="662" y="372"/>
            <a:chExt cx="4762" cy="1404"/>
          </a:xfrm>
        </p:grpSpPr>
        <p:sp>
          <p:nvSpPr>
            <p:cNvPr id="29803"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p:spPr>
          <p:txBody>
            <a:bodyPr/>
            <a:lstStyle/>
            <a:p>
              <a:endParaRPr lang="en-US"/>
            </a:p>
          </p:txBody>
        </p:sp>
        <p:sp>
          <p:nvSpPr>
            <p:cNvPr id="29804"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p:spPr>
          <p:txBody>
            <a:bodyPr/>
            <a:lstStyle/>
            <a:p>
              <a:endParaRPr lang="en-US"/>
            </a:p>
          </p:txBody>
        </p:sp>
        <p:sp>
          <p:nvSpPr>
            <p:cNvPr id="29805"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p:spPr>
          <p:txBody>
            <a:bodyPr/>
            <a:lstStyle/>
            <a:p>
              <a:endParaRPr lang="en-US"/>
            </a:p>
          </p:txBody>
        </p:sp>
        <p:sp>
          <p:nvSpPr>
            <p:cNvPr id="29806"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p:spPr>
          <p:txBody>
            <a:bodyPr/>
            <a:lstStyle/>
            <a:p>
              <a:endParaRPr lang="en-US"/>
            </a:p>
          </p:txBody>
        </p:sp>
        <p:sp>
          <p:nvSpPr>
            <p:cNvPr id="29807"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p:spPr>
          <p:txBody>
            <a:bodyPr/>
            <a:lstStyle/>
            <a:p>
              <a:endParaRPr lang="en-US"/>
            </a:p>
          </p:txBody>
        </p:sp>
        <p:sp>
          <p:nvSpPr>
            <p:cNvPr id="29808"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p:spPr>
          <p:txBody>
            <a:bodyPr/>
            <a:lstStyle/>
            <a:p>
              <a:endParaRPr lang="en-US"/>
            </a:p>
          </p:txBody>
        </p:sp>
        <p:sp>
          <p:nvSpPr>
            <p:cNvPr id="29809"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p:spPr>
          <p:txBody>
            <a:bodyPr/>
            <a:lstStyle/>
            <a:p>
              <a:endParaRPr lang="en-US"/>
            </a:p>
          </p:txBody>
        </p:sp>
        <p:sp>
          <p:nvSpPr>
            <p:cNvPr id="29810"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p:spPr>
          <p:txBody>
            <a:bodyPr/>
            <a:lstStyle/>
            <a:p>
              <a:endParaRPr lang="en-US"/>
            </a:p>
          </p:txBody>
        </p:sp>
        <p:sp>
          <p:nvSpPr>
            <p:cNvPr id="29811"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p:spPr>
          <p:txBody>
            <a:bodyPr/>
            <a:lstStyle/>
            <a:p>
              <a:endParaRPr lang="en-US"/>
            </a:p>
          </p:txBody>
        </p:sp>
        <p:sp>
          <p:nvSpPr>
            <p:cNvPr id="29812"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p:spPr>
          <p:txBody>
            <a:bodyPr/>
            <a:lstStyle/>
            <a:p>
              <a:endParaRPr lang="en-US"/>
            </a:p>
          </p:txBody>
        </p:sp>
        <p:sp>
          <p:nvSpPr>
            <p:cNvPr id="29813"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p:spPr>
          <p:txBody>
            <a:bodyPr/>
            <a:lstStyle/>
            <a:p>
              <a:endParaRPr lang="en-US"/>
            </a:p>
          </p:txBody>
        </p:sp>
        <p:sp>
          <p:nvSpPr>
            <p:cNvPr id="29814"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p:spPr>
          <p:txBody>
            <a:bodyPr/>
            <a:lstStyle/>
            <a:p>
              <a:endParaRPr lang="en-US"/>
            </a:p>
          </p:txBody>
        </p:sp>
        <p:sp>
          <p:nvSpPr>
            <p:cNvPr id="29815"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p:spPr>
          <p:txBody>
            <a:bodyPr/>
            <a:lstStyle/>
            <a:p>
              <a:endParaRPr lang="en-US"/>
            </a:p>
          </p:txBody>
        </p:sp>
        <p:sp>
          <p:nvSpPr>
            <p:cNvPr id="29816"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p:spPr>
          <p:txBody>
            <a:bodyPr/>
            <a:lstStyle/>
            <a:p>
              <a:endParaRPr lang="en-US"/>
            </a:p>
          </p:txBody>
        </p:sp>
        <p:sp>
          <p:nvSpPr>
            <p:cNvPr id="29817"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p:spPr>
          <p:txBody>
            <a:bodyPr/>
            <a:lstStyle/>
            <a:p>
              <a:endParaRPr lang="en-US"/>
            </a:p>
          </p:txBody>
        </p:sp>
        <p:sp>
          <p:nvSpPr>
            <p:cNvPr id="29818"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p:spPr>
          <p:txBody>
            <a:bodyPr/>
            <a:lstStyle/>
            <a:p>
              <a:endParaRPr lang="en-US"/>
            </a:p>
          </p:txBody>
        </p:sp>
        <p:sp>
          <p:nvSpPr>
            <p:cNvPr id="29819"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p:spPr>
          <p:txBody>
            <a:bodyPr/>
            <a:lstStyle/>
            <a:p>
              <a:endParaRPr lang="en-US"/>
            </a:p>
          </p:txBody>
        </p:sp>
        <p:sp>
          <p:nvSpPr>
            <p:cNvPr id="29820"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p:spPr>
          <p:txBody>
            <a:bodyPr/>
            <a:lstStyle/>
            <a:p>
              <a:endParaRPr lang="en-US"/>
            </a:p>
          </p:txBody>
        </p:sp>
        <p:sp>
          <p:nvSpPr>
            <p:cNvPr id="29821"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p:spPr>
          <p:txBody>
            <a:bodyPr/>
            <a:lstStyle/>
            <a:p>
              <a:endParaRPr lang="en-US"/>
            </a:p>
          </p:txBody>
        </p:sp>
        <p:sp>
          <p:nvSpPr>
            <p:cNvPr id="29822"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p:spPr>
          <p:txBody>
            <a:bodyPr/>
            <a:lstStyle/>
            <a:p>
              <a:endParaRPr lang="en-US"/>
            </a:p>
          </p:txBody>
        </p:sp>
        <p:sp>
          <p:nvSpPr>
            <p:cNvPr id="29823"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p:spPr>
          <p:txBody>
            <a:bodyPr/>
            <a:lstStyle/>
            <a:p>
              <a:endParaRPr lang="en-US"/>
            </a:p>
          </p:txBody>
        </p:sp>
      </p:grpSp>
      <p:grpSp>
        <p:nvGrpSpPr>
          <p:cNvPr id="4" name="Group 251"/>
          <p:cNvGrpSpPr>
            <a:grpSpLocks/>
          </p:cNvGrpSpPr>
          <p:nvPr/>
        </p:nvGrpSpPr>
        <p:grpSpPr bwMode="auto">
          <a:xfrm>
            <a:off x="5926138" y="1957388"/>
            <a:ext cx="2684462" cy="1966912"/>
            <a:chOff x="3733" y="525"/>
            <a:chExt cx="1691" cy="1239"/>
          </a:xfrm>
        </p:grpSpPr>
        <p:sp>
          <p:nvSpPr>
            <p:cNvPr id="29782"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3"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4"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5"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6"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7"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8"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9"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0"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1"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2"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3"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4"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5"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6"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7"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8"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9"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0"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1"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2"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03" name="Group 253"/>
          <p:cNvGrpSpPr>
            <a:grpSpLocks/>
          </p:cNvGrpSpPr>
          <p:nvPr/>
        </p:nvGrpSpPr>
        <p:grpSpPr bwMode="auto">
          <a:xfrm>
            <a:off x="5562600" y="1809750"/>
            <a:ext cx="3011488" cy="2824163"/>
            <a:chOff x="3504" y="432"/>
            <a:chExt cx="1897" cy="1779"/>
          </a:xfrm>
        </p:grpSpPr>
        <p:grpSp>
          <p:nvGrpSpPr>
            <p:cNvPr id="29704" name="Group 254"/>
            <p:cNvGrpSpPr>
              <a:grpSpLocks/>
            </p:cNvGrpSpPr>
            <p:nvPr/>
          </p:nvGrpSpPr>
          <p:grpSpPr bwMode="auto">
            <a:xfrm>
              <a:off x="3710" y="479"/>
              <a:ext cx="1668" cy="1425"/>
              <a:chOff x="3710" y="479"/>
              <a:chExt cx="1668" cy="1425"/>
            </a:xfrm>
          </p:grpSpPr>
          <p:sp>
            <p:nvSpPr>
              <p:cNvPr id="29762"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3"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4"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5"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6"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7"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8"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9"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0"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1"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2"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3"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4"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5"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6"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7"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8"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9"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0"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1"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05" name="Group 275"/>
            <p:cNvGrpSpPr>
              <a:grpSpLocks/>
            </p:cNvGrpSpPr>
            <p:nvPr/>
          </p:nvGrpSpPr>
          <p:grpSpPr bwMode="auto">
            <a:xfrm>
              <a:off x="3504" y="432"/>
              <a:ext cx="1897" cy="1779"/>
              <a:chOff x="3504" y="432"/>
              <a:chExt cx="1897" cy="1779"/>
            </a:xfrm>
          </p:grpSpPr>
          <p:grpSp>
            <p:nvGrpSpPr>
              <p:cNvPr id="29706" name="Group 276"/>
              <p:cNvGrpSpPr>
                <a:grpSpLocks/>
              </p:cNvGrpSpPr>
              <p:nvPr/>
            </p:nvGrpSpPr>
            <p:grpSpPr bwMode="auto">
              <a:xfrm>
                <a:off x="4075" y="432"/>
                <a:ext cx="1075" cy="1355"/>
                <a:chOff x="4075" y="432"/>
                <a:chExt cx="1075" cy="1355"/>
              </a:xfrm>
            </p:grpSpPr>
            <p:sp>
              <p:nvSpPr>
                <p:cNvPr id="29753"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4"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5"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6"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7"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8"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9"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0"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1"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07" name="Group 286"/>
              <p:cNvGrpSpPr>
                <a:grpSpLocks/>
              </p:cNvGrpSpPr>
              <p:nvPr/>
            </p:nvGrpSpPr>
            <p:grpSpPr bwMode="auto">
              <a:xfrm>
                <a:off x="3550" y="502"/>
                <a:ext cx="1463" cy="1613"/>
                <a:chOff x="3550" y="502"/>
                <a:chExt cx="1463" cy="1613"/>
              </a:xfrm>
            </p:grpSpPr>
            <p:sp>
              <p:nvSpPr>
                <p:cNvPr id="29738"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9"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0"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1"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2"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3"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4"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5"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6"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7"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8"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9"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0"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1"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2"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08" name="Group 302"/>
              <p:cNvGrpSpPr>
                <a:grpSpLocks/>
              </p:cNvGrpSpPr>
              <p:nvPr/>
            </p:nvGrpSpPr>
            <p:grpSpPr bwMode="auto">
              <a:xfrm>
                <a:off x="3504" y="528"/>
                <a:ext cx="1897" cy="1683"/>
                <a:chOff x="3504" y="525"/>
                <a:chExt cx="1897" cy="1683"/>
              </a:xfrm>
            </p:grpSpPr>
            <p:sp>
              <p:nvSpPr>
                <p:cNvPr id="29709"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0"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1"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2"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3"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4"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5"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6"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7"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8"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9"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0"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1"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2"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3"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4"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5"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6"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7"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8"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9"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0"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1"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2"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3"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4"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5"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6"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7"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57346"/>
                                        </p:tgtEl>
                                        <p:attrNameLst>
                                          <p:attrName>ppt_w</p:attrName>
                                        </p:attrNameLst>
                                      </p:cBhvr>
                                      <p:tavLst>
                                        <p:tav tm="0">
                                          <p:val>
                                            <p:strVal val="ppt_w"/>
                                          </p:val>
                                        </p:tav>
                                        <p:tav tm="100000">
                                          <p:val>
                                            <p:strVal val="ppt_w*0.05"/>
                                          </p:val>
                                        </p:tav>
                                      </p:tavLst>
                                    </p:anim>
                                    <p:anim calcmode="lin" valueType="num">
                                      <p:cBhvr>
                                        <p:cTn id="24" dur="500"/>
                                        <p:tgtEl>
                                          <p:spTgt spid="57346"/>
                                        </p:tgtEl>
                                        <p:attrNameLst>
                                          <p:attrName>ppt_h</p:attrName>
                                        </p:attrNameLst>
                                      </p:cBhvr>
                                      <p:tavLst>
                                        <p:tav tm="0">
                                          <p:val>
                                            <p:strVal val="ppt_h"/>
                                          </p:val>
                                        </p:tav>
                                        <p:tav tm="100000">
                                          <p:val>
                                            <p:strVal val="ppt_h"/>
                                          </p:val>
                                        </p:tav>
                                      </p:tavLst>
                                    </p:anim>
                                    <p:anim calcmode="lin" valueType="num">
                                      <p:cBhvr>
                                        <p:cTn id="25" dur="500"/>
                                        <p:tgtEl>
                                          <p:spTgt spid="57346"/>
                                        </p:tgtEl>
                                        <p:attrNameLst>
                                          <p:attrName>ppt_x</p:attrName>
                                        </p:attrNameLst>
                                      </p:cBhvr>
                                      <p:tavLst>
                                        <p:tav tm="0">
                                          <p:val>
                                            <p:strVal val="ppt_x"/>
                                          </p:val>
                                        </p:tav>
                                        <p:tav tm="100000">
                                          <p:val>
                                            <p:strVal val="ppt_x-.2"/>
                                          </p:val>
                                        </p:tav>
                                      </p:tavLst>
                                    </p:anim>
                                    <p:anim calcmode="lin" valueType="num">
                                      <p:cBhvr>
                                        <p:cTn id="26" dur="500"/>
                                        <p:tgtEl>
                                          <p:spTgt spid="57346"/>
                                        </p:tgtEl>
                                        <p:attrNameLst>
                                          <p:attrName>ppt_y</p:attrName>
                                        </p:attrNameLst>
                                      </p:cBhvr>
                                      <p:tavLst>
                                        <p:tav tm="0">
                                          <p:val>
                                            <p:strVal val="ppt_y"/>
                                          </p:val>
                                        </p:tav>
                                        <p:tav tm="100000">
                                          <p:val>
                                            <p:strVal val="ppt_y"/>
                                          </p:val>
                                        </p:tav>
                                      </p:tavLst>
                                    </p:anim>
                                    <p:animEffect transition="out" filter="fade">
                                      <p:cBhvr>
                                        <p:cTn id="27" dur="500"/>
                                        <p:tgtEl>
                                          <p:spTgt spid="57346"/>
                                        </p:tgtEl>
                                      </p:cBhvr>
                                    </p:animEffect>
                                    <p:set>
                                      <p:cBhvr>
                                        <p:cTn id="28" dur="1" fill="hold">
                                          <p:stCondLst>
                                            <p:cond delay="499"/>
                                          </p:stCondLst>
                                        </p:cTn>
                                        <p:tgtEl>
                                          <p:spTgt spid="5734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9_1000"/>
          <p:cNvPicPr>
            <a:picLocks noChangeAspect="1" noChangeArrowheads="1"/>
          </p:cNvPicPr>
          <p:nvPr/>
        </p:nvPicPr>
        <p:blipFill>
          <a:blip r:embed="rId3" cstate="print"/>
          <a:srcRect/>
          <a:stretch>
            <a:fillRect/>
          </a:stretch>
        </p:blipFill>
        <p:spPr bwMode="auto">
          <a:xfrm>
            <a:off x="457200" y="1577975"/>
            <a:ext cx="4191000" cy="3143250"/>
          </a:xfrm>
          <a:prstGeom prst="rect">
            <a:avLst/>
          </a:prstGeom>
          <a:noFill/>
          <a:ln w="9525">
            <a:noFill/>
            <a:miter lim="800000"/>
            <a:headEnd/>
            <a:tailEnd/>
          </a:ln>
        </p:spPr>
      </p:pic>
      <p:sp>
        <p:nvSpPr>
          <p:cNvPr id="30723" name="Rectangle 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7"/>
          <p:cNvGrpSpPr>
            <a:grpSpLocks/>
          </p:cNvGrpSpPr>
          <p:nvPr/>
        </p:nvGrpSpPr>
        <p:grpSpPr bwMode="auto">
          <a:xfrm>
            <a:off x="5743575" y="2363788"/>
            <a:ext cx="2576513" cy="1446212"/>
            <a:chOff x="3618" y="783"/>
            <a:chExt cx="1623" cy="911"/>
          </a:xfrm>
        </p:grpSpPr>
        <p:sp>
          <p:nvSpPr>
            <p:cNvPr id="30874" name="Oval 11"/>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5" name="Oval 13"/>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6" name="Oval 24"/>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7" name="Oval 43"/>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8" name="Oval 47"/>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9" name="Oval 52"/>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0" name="Oval 53"/>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1" name="Oval 55"/>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2" name="Oval 66"/>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3" name="Oval 73"/>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4" name="Oval 81"/>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5" name="Oval 91"/>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6" name="Oval 92"/>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7" name="Oval 93"/>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8" name="Oval 94"/>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9" name="Oval 97"/>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90" name="Oval 107"/>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 name="Group 165"/>
          <p:cNvGrpSpPr>
            <a:grpSpLocks/>
          </p:cNvGrpSpPr>
          <p:nvPr/>
        </p:nvGrpSpPr>
        <p:grpSpPr bwMode="auto">
          <a:xfrm>
            <a:off x="417513" y="1501775"/>
            <a:ext cx="4073525" cy="3225800"/>
            <a:chOff x="263" y="240"/>
            <a:chExt cx="2566" cy="2032"/>
          </a:xfrm>
        </p:grpSpPr>
        <p:sp>
          <p:nvSpPr>
            <p:cNvPr id="30854" name="Oval 121"/>
            <p:cNvSpPr>
              <a:spLocks noChangeArrowheads="1"/>
            </p:cNvSpPr>
            <p:nvPr/>
          </p:nvSpPr>
          <p:spPr bwMode="auto">
            <a:xfrm rot="613854">
              <a:off x="1248" y="723"/>
              <a:ext cx="527" cy="724"/>
            </a:xfrm>
            <a:prstGeom prst="ellipse">
              <a:avLst/>
            </a:prstGeom>
            <a:noFill/>
            <a:ln w="38100">
              <a:solidFill>
                <a:schemeClr val="bg1"/>
              </a:solidFill>
              <a:round/>
              <a:headEnd/>
              <a:tailEnd/>
            </a:ln>
          </p:spPr>
          <p:txBody>
            <a:bodyPr wrap="none" anchor="ctr"/>
            <a:lstStyle/>
            <a:p>
              <a:endParaRPr lang="en-US"/>
            </a:p>
          </p:txBody>
        </p:sp>
        <p:sp>
          <p:nvSpPr>
            <p:cNvPr id="30855" name="Oval 122"/>
            <p:cNvSpPr>
              <a:spLocks noChangeArrowheads="1"/>
            </p:cNvSpPr>
            <p:nvPr/>
          </p:nvSpPr>
          <p:spPr bwMode="auto">
            <a:xfrm rot="613854">
              <a:off x="912" y="1478"/>
              <a:ext cx="860" cy="432"/>
            </a:xfrm>
            <a:prstGeom prst="ellipse">
              <a:avLst/>
            </a:prstGeom>
            <a:noFill/>
            <a:ln w="38100">
              <a:solidFill>
                <a:schemeClr val="bg1"/>
              </a:solidFill>
              <a:round/>
              <a:headEnd/>
              <a:tailEnd/>
            </a:ln>
          </p:spPr>
          <p:txBody>
            <a:bodyPr wrap="none" anchor="ctr"/>
            <a:lstStyle/>
            <a:p>
              <a:endParaRPr lang="en-US"/>
            </a:p>
          </p:txBody>
        </p:sp>
        <p:sp>
          <p:nvSpPr>
            <p:cNvPr id="30856" name="Oval 123"/>
            <p:cNvSpPr>
              <a:spLocks noChangeArrowheads="1"/>
            </p:cNvSpPr>
            <p:nvPr/>
          </p:nvSpPr>
          <p:spPr bwMode="auto">
            <a:xfrm rot="613854">
              <a:off x="1968" y="240"/>
              <a:ext cx="384" cy="432"/>
            </a:xfrm>
            <a:prstGeom prst="ellipse">
              <a:avLst/>
            </a:prstGeom>
            <a:noFill/>
            <a:ln w="38100">
              <a:solidFill>
                <a:schemeClr val="bg1"/>
              </a:solidFill>
              <a:round/>
              <a:headEnd/>
              <a:tailEnd/>
            </a:ln>
          </p:spPr>
          <p:txBody>
            <a:bodyPr wrap="none" anchor="ctr"/>
            <a:lstStyle/>
            <a:p>
              <a:endParaRPr lang="en-US"/>
            </a:p>
          </p:txBody>
        </p:sp>
        <p:sp>
          <p:nvSpPr>
            <p:cNvPr id="30857" name="Oval 124"/>
            <p:cNvSpPr>
              <a:spLocks noChangeArrowheads="1"/>
            </p:cNvSpPr>
            <p:nvPr/>
          </p:nvSpPr>
          <p:spPr bwMode="auto">
            <a:xfrm rot="613854">
              <a:off x="278" y="1487"/>
              <a:ext cx="384" cy="720"/>
            </a:xfrm>
            <a:prstGeom prst="ellipse">
              <a:avLst/>
            </a:prstGeom>
            <a:noFill/>
            <a:ln w="38100">
              <a:solidFill>
                <a:schemeClr val="bg1"/>
              </a:solidFill>
              <a:round/>
              <a:headEnd/>
              <a:tailEnd/>
            </a:ln>
          </p:spPr>
          <p:txBody>
            <a:bodyPr wrap="none" anchor="ctr"/>
            <a:lstStyle/>
            <a:p>
              <a:endParaRPr lang="en-US"/>
            </a:p>
          </p:txBody>
        </p:sp>
        <p:sp>
          <p:nvSpPr>
            <p:cNvPr id="30858" name="Oval 125"/>
            <p:cNvSpPr>
              <a:spLocks noChangeArrowheads="1"/>
            </p:cNvSpPr>
            <p:nvPr/>
          </p:nvSpPr>
          <p:spPr bwMode="auto">
            <a:xfrm rot="-1696591">
              <a:off x="1548" y="1363"/>
              <a:ext cx="1114" cy="747"/>
            </a:xfrm>
            <a:prstGeom prst="ellipse">
              <a:avLst/>
            </a:prstGeom>
            <a:noFill/>
            <a:ln w="38100">
              <a:solidFill>
                <a:schemeClr val="bg1"/>
              </a:solidFill>
              <a:round/>
              <a:headEnd/>
              <a:tailEnd/>
            </a:ln>
          </p:spPr>
          <p:txBody>
            <a:bodyPr wrap="none" anchor="ctr"/>
            <a:lstStyle/>
            <a:p>
              <a:endParaRPr lang="en-US"/>
            </a:p>
          </p:txBody>
        </p:sp>
        <p:sp>
          <p:nvSpPr>
            <p:cNvPr id="30859" name="Oval 126"/>
            <p:cNvSpPr>
              <a:spLocks noChangeArrowheads="1"/>
            </p:cNvSpPr>
            <p:nvPr/>
          </p:nvSpPr>
          <p:spPr bwMode="auto">
            <a:xfrm rot="-850769">
              <a:off x="646" y="945"/>
              <a:ext cx="864" cy="960"/>
            </a:xfrm>
            <a:prstGeom prst="ellipse">
              <a:avLst/>
            </a:prstGeom>
            <a:noFill/>
            <a:ln w="38100">
              <a:solidFill>
                <a:schemeClr val="bg1"/>
              </a:solidFill>
              <a:round/>
              <a:headEnd/>
              <a:tailEnd/>
            </a:ln>
          </p:spPr>
          <p:txBody>
            <a:bodyPr wrap="none" anchor="ctr"/>
            <a:lstStyle/>
            <a:p>
              <a:endParaRPr lang="en-US"/>
            </a:p>
          </p:txBody>
        </p:sp>
        <p:sp>
          <p:nvSpPr>
            <p:cNvPr id="30860" name="Oval 127"/>
            <p:cNvSpPr>
              <a:spLocks noChangeArrowheads="1"/>
            </p:cNvSpPr>
            <p:nvPr/>
          </p:nvSpPr>
          <p:spPr bwMode="auto">
            <a:xfrm rot="613854">
              <a:off x="2236" y="648"/>
              <a:ext cx="356" cy="385"/>
            </a:xfrm>
            <a:prstGeom prst="ellipse">
              <a:avLst/>
            </a:prstGeom>
            <a:noFill/>
            <a:ln w="38100">
              <a:solidFill>
                <a:schemeClr val="bg1"/>
              </a:solidFill>
              <a:round/>
              <a:headEnd/>
              <a:tailEnd/>
            </a:ln>
          </p:spPr>
          <p:txBody>
            <a:bodyPr wrap="none" anchor="ctr"/>
            <a:lstStyle/>
            <a:p>
              <a:endParaRPr lang="en-US"/>
            </a:p>
          </p:txBody>
        </p:sp>
        <p:sp>
          <p:nvSpPr>
            <p:cNvPr id="30861" name="Oval 128"/>
            <p:cNvSpPr>
              <a:spLocks noChangeArrowheads="1"/>
            </p:cNvSpPr>
            <p:nvPr/>
          </p:nvSpPr>
          <p:spPr bwMode="auto">
            <a:xfrm rot="613854">
              <a:off x="871" y="506"/>
              <a:ext cx="1475" cy="1235"/>
            </a:xfrm>
            <a:prstGeom prst="ellipse">
              <a:avLst/>
            </a:prstGeom>
            <a:noFill/>
            <a:ln w="38100">
              <a:solidFill>
                <a:schemeClr val="bg1"/>
              </a:solidFill>
              <a:round/>
              <a:headEnd/>
              <a:tailEnd/>
            </a:ln>
          </p:spPr>
          <p:txBody>
            <a:bodyPr wrap="none" anchor="ctr"/>
            <a:lstStyle/>
            <a:p>
              <a:endParaRPr lang="en-US"/>
            </a:p>
          </p:txBody>
        </p:sp>
        <p:sp>
          <p:nvSpPr>
            <p:cNvPr id="30862" name="Oval 129"/>
            <p:cNvSpPr>
              <a:spLocks noChangeArrowheads="1"/>
            </p:cNvSpPr>
            <p:nvPr/>
          </p:nvSpPr>
          <p:spPr bwMode="auto">
            <a:xfrm rot="613854">
              <a:off x="1381" y="931"/>
              <a:ext cx="260" cy="312"/>
            </a:xfrm>
            <a:prstGeom prst="ellipse">
              <a:avLst/>
            </a:prstGeom>
            <a:noFill/>
            <a:ln w="38100">
              <a:solidFill>
                <a:schemeClr val="bg1"/>
              </a:solidFill>
              <a:round/>
              <a:headEnd/>
              <a:tailEnd/>
            </a:ln>
          </p:spPr>
          <p:txBody>
            <a:bodyPr wrap="none" anchor="ctr"/>
            <a:lstStyle/>
            <a:p>
              <a:endParaRPr lang="en-US"/>
            </a:p>
          </p:txBody>
        </p:sp>
        <p:sp>
          <p:nvSpPr>
            <p:cNvPr id="30863" name="Oval 130"/>
            <p:cNvSpPr>
              <a:spLocks noChangeArrowheads="1"/>
            </p:cNvSpPr>
            <p:nvPr/>
          </p:nvSpPr>
          <p:spPr bwMode="auto">
            <a:xfrm rot="1063823">
              <a:off x="2253" y="352"/>
              <a:ext cx="576" cy="298"/>
            </a:xfrm>
            <a:prstGeom prst="ellipse">
              <a:avLst/>
            </a:prstGeom>
            <a:noFill/>
            <a:ln w="38100">
              <a:solidFill>
                <a:schemeClr val="bg1"/>
              </a:solidFill>
              <a:round/>
              <a:headEnd/>
              <a:tailEnd/>
            </a:ln>
          </p:spPr>
          <p:txBody>
            <a:bodyPr wrap="none" anchor="ctr"/>
            <a:lstStyle/>
            <a:p>
              <a:endParaRPr lang="en-US"/>
            </a:p>
          </p:txBody>
        </p:sp>
        <p:sp>
          <p:nvSpPr>
            <p:cNvPr id="30864" name="Oval 131"/>
            <p:cNvSpPr>
              <a:spLocks noChangeArrowheads="1"/>
            </p:cNvSpPr>
            <p:nvPr/>
          </p:nvSpPr>
          <p:spPr bwMode="auto">
            <a:xfrm rot="613854">
              <a:off x="2206" y="1887"/>
              <a:ext cx="528" cy="385"/>
            </a:xfrm>
            <a:prstGeom prst="ellipse">
              <a:avLst/>
            </a:prstGeom>
            <a:noFill/>
            <a:ln w="38100">
              <a:solidFill>
                <a:schemeClr val="bg1"/>
              </a:solidFill>
              <a:round/>
              <a:headEnd/>
              <a:tailEnd/>
            </a:ln>
          </p:spPr>
          <p:txBody>
            <a:bodyPr wrap="none" anchor="ctr"/>
            <a:lstStyle/>
            <a:p>
              <a:endParaRPr lang="en-US"/>
            </a:p>
          </p:txBody>
        </p:sp>
        <p:sp>
          <p:nvSpPr>
            <p:cNvPr id="30865" name="Oval 132"/>
            <p:cNvSpPr>
              <a:spLocks noChangeArrowheads="1"/>
            </p:cNvSpPr>
            <p:nvPr/>
          </p:nvSpPr>
          <p:spPr bwMode="auto">
            <a:xfrm rot="613854">
              <a:off x="804" y="1585"/>
              <a:ext cx="1248" cy="670"/>
            </a:xfrm>
            <a:prstGeom prst="ellipse">
              <a:avLst/>
            </a:prstGeom>
            <a:noFill/>
            <a:ln w="38100">
              <a:solidFill>
                <a:schemeClr val="bg1"/>
              </a:solidFill>
              <a:round/>
              <a:headEnd/>
              <a:tailEnd/>
            </a:ln>
          </p:spPr>
          <p:txBody>
            <a:bodyPr wrap="none" anchor="ctr"/>
            <a:lstStyle/>
            <a:p>
              <a:endParaRPr lang="en-US"/>
            </a:p>
          </p:txBody>
        </p:sp>
        <p:sp>
          <p:nvSpPr>
            <p:cNvPr id="30866" name="Oval 133"/>
            <p:cNvSpPr>
              <a:spLocks noChangeArrowheads="1"/>
            </p:cNvSpPr>
            <p:nvPr/>
          </p:nvSpPr>
          <p:spPr bwMode="auto">
            <a:xfrm rot="613854">
              <a:off x="336" y="571"/>
              <a:ext cx="395" cy="480"/>
            </a:xfrm>
            <a:prstGeom prst="ellipse">
              <a:avLst/>
            </a:prstGeom>
            <a:noFill/>
            <a:ln w="38100">
              <a:solidFill>
                <a:schemeClr val="bg1"/>
              </a:solidFill>
              <a:round/>
              <a:headEnd/>
              <a:tailEnd/>
            </a:ln>
          </p:spPr>
          <p:txBody>
            <a:bodyPr wrap="none" anchor="ctr"/>
            <a:lstStyle/>
            <a:p>
              <a:endParaRPr lang="en-US"/>
            </a:p>
          </p:txBody>
        </p:sp>
        <p:sp>
          <p:nvSpPr>
            <p:cNvPr id="30867" name="Oval 134"/>
            <p:cNvSpPr>
              <a:spLocks noChangeArrowheads="1"/>
            </p:cNvSpPr>
            <p:nvPr/>
          </p:nvSpPr>
          <p:spPr bwMode="auto">
            <a:xfrm rot="613854">
              <a:off x="2468" y="1020"/>
              <a:ext cx="241" cy="385"/>
            </a:xfrm>
            <a:prstGeom prst="ellipse">
              <a:avLst/>
            </a:prstGeom>
            <a:noFill/>
            <a:ln w="38100">
              <a:solidFill>
                <a:schemeClr val="bg1"/>
              </a:solidFill>
              <a:round/>
              <a:headEnd/>
              <a:tailEnd/>
            </a:ln>
          </p:spPr>
          <p:txBody>
            <a:bodyPr wrap="none" anchor="ctr"/>
            <a:lstStyle/>
            <a:p>
              <a:endParaRPr lang="en-US"/>
            </a:p>
          </p:txBody>
        </p:sp>
        <p:sp>
          <p:nvSpPr>
            <p:cNvPr id="30868" name="Oval 135"/>
            <p:cNvSpPr>
              <a:spLocks noChangeArrowheads="1"/>
            </p:cNvSpPr>
            <p:nvPr/>
          </p:nvSpPr>
          <p:spPr bwMode="auto">
            <a:xfrm rot="613854">
              <a:off x="1728" y="864"/>
              <a:ext cx="356" cy="385"/>
            </a:xfrm>
            <a:prstGeom prst="ellipse">
              <a:avLst/>
            </a:prstGeom>
            <a:noFill/>
            <a:ln w="38100">
              <a:solidFill>
                <a:schemeClr val="bg1"/>
              </a:solidFill>
              <a:round/>
              <a:headEnd/>
              <a:tailEnd/>
            </a:ln>
          </p:spPr>
          <p:txBody>
            <a:bodyPr wrap="none" anchor="ctr"/>
            <a:lstStyle/>
            <a:p>
              <a:endParaRPr lang="en-US"/>
            </a:p>
          </p:txBody>
        </p:sp>
        <p:sp>
          <p:nvSpPr>
            <p:cNvPr id="30869" name="Oval 136"/>
            <p:cNvSpPr>
              <a:spLocks noChangeArrowheads="1"/>
            </p:cNvSpPr>
            <p:nvPr/>
          </p:nvSpPr>
          <p:spPr bwMode="auto">
            <a:xfrm rot="613854">
              <a:off x="429" y="254"/>
              <a:ext cx="530" cy="385"/>
            </a:xfrm>
            <a:prstGeom prst="ellipse">
              <a:avLst/>
            </a:prstGeom>
            <a:noFill/>
            <a:ln w="38100">
              <a:solidFill>
                <a:schemeClr val="bg1"/>
              </a:solidFill>
              <a:round/>
              <a:headEnd/>
              <a:tailEnd/>
            </a:ln>
          </p:spPr>
          <p:txBody>
            <a:bodyPr wrap="none" anchor="ctr"/>
            <a:lstStyle/>
            <a:p>
              <a:endParaRPr lang="en-US"/>
            </a:p>
          </p:txBody>
        </p:sp>
        <p:sp>
          <p:nvSpPr>
            <p:cNvPr id="30870" name="Oval 154"/>
            <p:cNvSpPr>
              <a:spLocks noChangeArrowheads="1"/>
            </p:cNvSpPr>
            <p:nvPr/>
          </p:nvSpPr>
          <p:spPr bwMode="auto">
            <a:xfrm rot="613854">
              <a:off x="959" y="314"/>
              <a:ext cx="154" cy="97"/>
            </a:xfrm>
            <a:prstGeom prst="ellipse">
              <a:avLst/>
            </a:prstGeom>
            <a:noFill/>
            <a:ln w="38100">
              <a:solidFill>
                <a:schemeClr val="bg1"/>
              </a:solidFill>
              <a:round/>
              <a:headEnd/>
              <a:tailEnd/>
            </a:ln>
          </p:spPr>
          <p:txBody>
            <a:bodyPr wrap="none" anchor="ctr"/>
            <a:lstStyle/>
            <a:p>
              <a:endParaRPr lang="en-US"/>
            </a:p>
          </p:txBody>
        </p:sp>
        <p:sp>
          <p:nvSpPr>
            <p:cNvPr id="30871" name="Oval 155"/>
            <p:cNvSpPr>
              <a:spLocks noChangeArrowheads="1"/>
            </p:cNvSpPr>
            <p:nvPr/>
          </p:nvSpPr>
          <p:spPr bwMode="auto">
            <a:xfrm rot="613854">
              <a:off x="391" y="1079"/>
              <a:ext cx="154" cy="97"/>
            </a:xfrm>
            <a:prstGeom prst="ellipse">
              <a:avLst/>
            </a:prstGeom>
            <a:noFill/>
            <a:ln w="38100">
              <a:solidFill>
                <a:schemeClr val="bg1"/>
              </a:solidFill>
              <a:round/>
              <a:headEnd/>
              <a:tailEnd/>
            </a:ln>
          </p:spPr>
          <p:txBody>
            <a:bodyPr wrap="none" anchor="ctr"/>
            <a:lstStyle/>
            <a:p>
              <a:endParaRPr lang="en-US"/>
            </a:p>
          </p:txBody>
        </p:sp>
        <p:sp>
          <p:nvSpPr>
            <p:cNvPr id="30872" name="Oval 158"/>
            <p:cNvSpPr>
              <a:spLocks noChangeArrowheads="1"/>
            </p:cNvSpPr>
            <p:nvPr/>
          </p:nvSpPr>
          <p:spPr bwMode="auto">
            <a:xfrm rot="613854">
              <a:off x="624" y="2112"/>
              <a:ext cx="154" cy="97"/>
            </a:xfrm>
            <a:prstGeom prst="ellipse">
              <a:avLst/>
            </a:prstGeom>
            <a:noFill/>
            <a:ln w="38100">
              <a:solidFill>
                <a:schemeClr val="bg1"/>
              </a:solidFill>
              <a:round/>
              <a:headEnd/>
              <a:tailEnd/>
            </a:ln>
          </p:spPr>
          <p:txBody>
            <a:bodyPr wrap="none" anchor="ctr"/>
            <a:lstStyle/>
            <a:p>
              <a:endParaRPr lang="en-US"/>
            </a:p>
          </p:txBody>
        </p:sp>
        <p:sp>
          <p:nvSpPr>
            <p:cNvPr id="30873" name="Oval 161"/>
            <p:cNvSpPr>
              <a:spLocks noChangeArrowheads="1"/>
            </p:cNvSpPr>
            <p:nvPr/>
          </p:nvSpPr>
          <p:spPr bwMode="auto">
            <a:xfrm rot="613854">
              <a:off x="263" y="1304"/>
              <a:ext cx="480" cy="330"/>
            </a:xfrm>
            <a:prstGeom prst="ellipse">
              <a:avLst/>
            </a:prstGeom>
            <a:noFill/>
            <a:ln w="38100">
              <a:solidFill>
                <a:schemeClr val="bg1"/>
              </a:solidFill>
              <a:round/>
              <a:headEnd/>
              <a:tailEnd/>
            </a:ln>
          </p:spPr>
          <p:txBody>
            <a:bodyPr wrap="none" anchor="ctr"/>
            <a:lstStyle/>
            <a:p>
              <a:endParaRPr lang="en-US"/>
            </a:p>
          </p:txBody>
        </p:sp>
      </p:grpSp>
      <p:grpSp>
        <p:nvGrpSpPr>
          <p:cNvPr id="4" name="Group 166"/>
          <p:cNvGrpSpPr>
            <a:grpSpLocks/>
          </p:cNvGrpSpPr>
          <p:nvPr/>
        </p:nvGrpSpPr>
        <p:grpSpPr bwMode="auto">
          <a:xfrm>
            <a:off x="742950" y="1660525"/>
            <a:ext cx="7523163" cy="2889250"/>
            <a:chOff x="468" y="340"/>
            <a:chExt cx="4739" cy="1820"/>
          </a:xfrm>
        </p:grpSpPr>
        <p:sp>
          <p:nvSpPr>
            <p:cNvPr id="30835" name="Line 138"/>
            <p:cNvSpPr>
              <a:spLocks noChangeShapeType="1"/>
            </p:cNvSpPr>
            <p:nvPr/>
          </p:nvSpPr>
          <p:spPr bwMode="auto">
            <a:xfrm flipV="1">
              <a:off x="2448" y="1677"/>
              <a:ext cx="2063" cy="387"/>
            </a:xfrm>
            <a:prstGeom prst="line">
              <a:avLst/>
            </a:prstGeom>
            <a:noFill/>
            <a:ln w="38100">
              <a:solidFill>
                <a:srgbClr val="800080"/>
              </a:solidFill>
              <a:round/>
              <a:headEnd/>
              <a:tailEnd type="triangle" w="med" len="med"/>
            </a:ln>
          </p:spPr>
          <p:txBody>
            <a:bodyPr/>
            <a:lstStyle/>
            <a:p>
              <a:endParaRPr lang="en-US"/>
            </a:p>
          </p:txBody>
        </p:sp>
        <p:sp>
          <p:nvSpPr>
            <p:cNvPr id="30836" name="Line 139"/>
            <p:cNvSpPr>
              <a:spLocks noChangeShapeType="1"/>
            </p:cNvSpPr>
            <p:nvPr/>
          </p:nvSpPr>
          <p:spPr bwMode="auto">
            <a:xfrm flipV="1">
              <a:off x="2112" y="1379"/>
              <a:ext cx="2041" cy="349"/>
            </a:xfrm>
            <a:prstGeom prst="line">
              <a:avLst/>
            </a:prstGeom>
            <a:noFill/>
            <a:ln w="38100">
              <a:solidFill>
                <a:srgbClr val="800080"/>
              </a:solidFill>
              <a:round/>
              <a:headEnd/>
              <a:tailEnd type="triangle" w="med" len="med"/>
            </a:ln>
          </p:spPr>
          <p:txBody>
            <a:bodyPr/>
            <a:lstStyle/>
            <a:p>
              <a:endParaRPr lang="en-US"/>
            </a:p>
          </p:txBody>
        </p:sp>
        <p:sp>
          <p:nvSpPr>
            <p:cNvPr id="30837" name="Line 140"/>
            <p:cNvSpPr>
              <a:spLocks noChangeShapeType="1"/>
            </p:cNvSpPr>
            <p:nvPr/>
          </p:nvSpPr>
          <p:spPr bwMode="auto">
            <a:xfrm flipV="1">
              <a:off x="2592" y="1192"/>
              <a:ext cx="1025" cy="8"/>
            </a:xfrm>
            <a:prstGeom prst="line">
              <a:avLst/>
            </a:prstGeom>
            <a:noFill/>
            <a:ln w="38100">
              <a:solidFill>
                <a:srgbClr val="800080"/>
              </a:solidFill>
              <a:round/>
              <a:headEnd/>
              <a:tailEnd type="triangle" w="med" len="med"/>
            </a:ln>
          </p:spPr>
          <p:txBody>
            <a:bodyPr/>
            <a:lstStyle/>
            <a:p>
              <a:endParaRPr lang="en-US"/>
            </a:p>
          </p:txBody>
        </p:sp>
        <p:sp>
          <p:nvSpPr>
            <p:cNvPr id="30838" name="Line 141"/>
            <p:cNvSpPr>
              <a:spLocks noChangeShapeType="1"/>
            </p:cNvSpPr>
            <p:nvPr/>
          </p:nvSpPr>
          <p:spPr bwMode="auto">
            <a:xfrm flipV="1">
              <a:off x="2448" y="796"/>
              <a:ext cx="1200" cy="20"/>
            </a:xfrm>
            <a:prstGeom prst="line">
              <a:avLst/>
            </a:prstGeom>
            <a:noFill/>
            <a:ln w="38100">
              <a:solidFill>
                <a:srgbClr val="800080"/>
              </a:solidFill>
              <a:round/>
              <a:headEnd/>
              <a:tailEnd type="triangle" w="med" len="med"/>
            </a:ln>
          </p:spPr>
          <p:txBody>
            <a:bodyPr/>
            <a:lstStyle/>
            <a:p>
              <a:endParaRPr lang="en-US"/>
            </a:p>
          </p:txBody>
        </p:sp>
        <p:sp>
          <p:nvSpPr>
            <p:cNvPr id="30839" name="Line 142"/>
            <p:cNvSpPr>
              <a:spLocks noChangeShapeType="1"/>
            </p:cNvSpPr>
            <p:nvPr/>
          </p:nvSpPr>
          <p:spPr bwMode="auto">
            <a:xfrm>
              <a:off x="2544" y="516"/>
              <a:ext cx="1488" cy="540"/>
            </a:xfrm>
            <a:prstGeom prst="line">
              <a:avLst/>
            </a:prstGeom>
            <a:noFill/>
            <a:ln w="38100">
              <a:solidFill>
                <a:srgbClr val="800080"/>
              </a:solidFill>
              <a:round/>
              <a:headEnd/>
              <a:tailEnd type="triangle" w="med" len="med"/>
            </a:ln>
          </p:spPr>
          <p:txBody>
            <a:bodyPr/>
            <a:lstStyle/>
            <a:p>
              <a:endParaRPr lang="en-US"/>
            </a:p>
          </p:txBody>
        </p:sp>
        <p:sp>
          <p:nvSpPr>
            <p:cNvPr id="30840" name="Line 143"/>
            <p:cNvSpPr>
              <a:spLocks noChangeShapeType="1"/>
            </p:cNvSpPr>
            <p:nvPr/>
          </p:nvSpPr>
          <p:spPr bwMode="auto">
            <a:xfrm>
              <a:off x="2160" y="480"/>
              <a:ext cx="2448" cy="576"/>
            </a:xfrm>
            <a:prstGeom prst="line">
              <a:avLst/>
            </a:prstGeom>
            <a:noFill/>
            <a:ln w="38100">
              <a:solidFill>
                <a:srgbClr val="800080"/>
              </a:solidFill>
              <a:round/>
              <a:headEnd/>
              <a:tailEnd type="triangle" w="med" len="med"/>
            </a:ln>
          </p:spPr>
          <p:txBody>
            <a:bodyPr/>
            <a:lstStyle/>
            <a:p>
              <a:endParaRPr lang="en-US"/>
            </a:p>
          </p:txBody>
        </p:sp>
        <p:sp>
          <p:nvSpPr>
            <p:cNvPr id="30841" name="Line 144"/>
            <p:cNvSpPr>
              <a:spLocks noChangeShapeType="1"/>
            </p:cNvSpPr>
            <p:nvPr/>
          </p:nvSpPr>
          <p:spPr bwMode="auto">
            <a:xfrm flipV="1">
              <a:off x="1920" y="927"/>
              <a:ext cx="3056" cy="129"/>
            </a:xfrm>
            <a:prstGeom prst="line">
              <a:avLst/>
            </a:prstGeom>
            <a:noFill/>
            <a:ln w="38100">
              <a:solidFill>
                <a:srgbClr val="800080"/>
              </a:solidFill>
              <a:round/>
              <a:headEnd/>
              <a:tailEnd type="triangle" w="med" len="med"/>
            </a:ln>
          </p:spPr>
          <p:txBody>
            <a:bodyPr/>
            <a:lstStyle/>
            <a:p>
              <a:endParaRPr lang="en-US"/>
            </a:p>
          </p:txBody>
        </p:sp>
        <p:sp>
          <p:nvSpPr>
            <p:cNvPr id="30842" name="Line 145"/>
            <p:cNvSpPr>
              <a:spLocks noChangeShapeType="1"/>
            </p:cNvSpPr>
            <p:nvPr/>
          </p:nvSpPr>
          <p:spPr bwMode="auto">
            <a:xfrm flipV="1">
              <a:off x="1505" y="1056"/>
              <a:ext cx="3343" cy="35"/>
            </a:xfrm>
            <a:prstGeom prst="line">
              <a:avLst/>
            </a:prstGeom>
            <a:noFill/>
            <a:ln w="38100">
              <a:solidFill>
                <a:srgbClr val="800080"/>
              </a:solidFill>
              <a:round/>
              <a:headEnd/>
              <a:tailEnd type="triangle" w="med" len="med"/>
            </a:ln>
          </p:spPr>
          <p:txBody>
            <a:bodyPr/>
            <a:lstStyle/>
            <a:p>
              <a:endParaRPr lang="en-US"/>
            </a:p>
          </p:txBody>
        </p:sp>
        <p:sp>
          <p:nvSpPr>
            <p:cNvPr id="30843" name="Line 146"/>
            <p:cNvSpPr>
              <a:spLocks noChangeShapeType="1"/>
            </p:cNvSpPr>
            <p:nvPr/>
          </p:nvSpPr>
          <p:spPr bwMode="auto">
            <a:xfrm flipV="1">
              <a:off x="1498" y="1046"/>
              <a:ext cx="3329" cy="68"/>
            </a:xfrm>
            <a:prstGeom prst="line">
              <a:avLst/>
            </a:prstGeom>
            <a:noFill/>
            <a:ln w="38100">
              <a:solidFill>
                <a:srgbClr val="800080"/>
              </a:solidFill>
              <a:round/>
              <a:headEnd/>
              <a:tailEnd type="triangle" w="med" len="med"/>
            </a:ln>
          </p:spPr>
          <p:txBody>
            <a:bodyPr/>
            <a:lstStyle/>
            <a:p>
              <a:endParaRPr lang="en-US"/>
            </a:p>
          </p:txBody>
        </p:sp>
        <p:sp>
          <p:nvSpPr>
            <p:cNvPr id="30844" name="Line 147"/>
            <p:cNvSpPr>
              <a:spLocks noChangeShapeType="1"/>
            </p:cNvSpPr>
            <p:nvPr/>
          </p:nvSpPr>
          <p:spPr bwMode="auto">
            <a:xfrm flipV="1">
              <a:off x="1392" y="1051"/>
              <a:ext cx="3602" cy="917"/>
            </a:xfrm>
            <a:prstGeom prst="line">
              <a:avLst/>
            </a:prstGeom>
            <a:noFill/>
            <a:ln w="38100">
              <a:solidFill>
                <a:srgbClr val="800080"/>
              </a:solidFill>
              <a:round/>
              <a:headEnd/>
              <a:tailEnd type="triangle" w="med" len="med"/>
            </a:ln>
          </p:spPr>
          <p:txBody>
            <a:bodyPr/>
            <a:lstStyle/>
            <a:p>
              <a:endParaRPr lang="en-US"/>
            </a:p>
          </p:txBody>
        </p:sp>
        <p:sp>
          <p:nvSpPr>
            <p:cNvPr id="30845" name="Line 148"/>
            <p:cNvSpPr>
              <a:spLocks noChangeShapeType="1"/>
            </p:cNvSpPr>
            <p:nvPr/>
          </p:nvSpPr>
          <p:spPr bwMode="auto">
            <a:xfrm flipV="1">
              <a:off x="1347" y="963"/>
              <a:ext cx="3860" cy="742"/>
            </a:xfrm>
            <a:prstGeom prst="line">
              <a:avLst/>
            </a:prstGeom>
            <a:noFill/>
            <a:ln w="38100">
              <a:solidFill>
                <a:srgbClr val="800080"/>
              </a:solidFill>
              <a:round/>
              <a:headEnd/>
              <a:tailEnd type="triangle" w="med" len="med"/>
            </a:ln>
          </p:spPr>
          <p:txBody>
            <a:bodyPr/>
            <a:lstStyle/>
            <a:p>
              <a:endParaRPr lang="en-US"/>
            </a:p>
          </p:txBody>
        </p:sp>
        <p:sp>
          <p:nvSpPr>
            <p:cNvPr id="30846" name="Line 149"/>
            <p:cNvSpPr>
              <a:spLocks noChangeShapeType="1"/>
            </p:cNvSpPr>
            <p:nvPr/>
          </p:nvSpPr>
          <p:spPr bwMode="auto">
            <a:xfrm flipV="1">
              <a:off x="1056" y="1152"/>
              <a:ext cx="2685" cy="288"/>
            </a:xfrm>
            <a:prstGeom prst="line">
              <a:avLst/>
            </a:prstGeom>
            <a:noFill/>
            <a:ln w="38100">
              <a:solidFill>
                <a:srgbClr val="800080"/>
              </a:solidFill>
              <a:round/>
              <a:headEnd/>
              <a:tailEnd type="triangle" w="med" len="med"/>
            </a:ln>
          </p:spPr>
          <p:txBody>
            <a:bodyPr/>
            <a:lstStyle/>
            <a:p>
              <a:endParaRPr lang="en-US"/>
            </a:p>
          </p:txBody>
        </p:sp>
        <p:sp>
          <p:nvSpPr>
            <p:cNvPr id="30847" name="Line 150"/>
            <p:cNvSpPr>
              <a:spLocks noChangeShapeType="1"/>
            </p:cNvSpPr>
            <p:nvPr/>
          </p:nvSpPr>
          <p:spPr bwMode="auto">
            <a:xfrm flipV="1">
              <a:off x="468" y="1220"/>
              <a:ext cx="3663" cy="629"/>
            </a:xfrm>
            <a:prstGeom prst="line">
              <a:avLst/>
            </a:prstGeom>
            <a:noFill/>
            <a:ln w="38100">
              <a:solidFill>
                <a:srgbClr val="800080"/>
              </a:solidFill>
              <a:round/>
              <a:headEnd/>
              <a:tailEnd type="triangle" w="med" len="med"/>
            </a:ln>
          </p:spPr>
          <p:txBody>
            <a:bodyPr/>
            <a:lstStyle/>
            <a:p>
              <a:endParaRPr lang="en-US"/>
            </a:p>
          </p:txBody>
        </p:sp>
        <p:sp>
          <p:nvSpPr>
            <p:cNvPr id="30848" name="Line 152"/>
            <p:cNvSpPr>
              <a:spLocks noChangeShapeType="1"/>
            </p:cNvSpPr>
            <p:nvPr/>
          </p:nvSpPr>
          <p:spPr bwMode="auto">
            <a:xfrm>
              <a:off x="680" y="455"/>
              <a:ext cx="3208" cy="536"/>
            </a:xfrm>
            <a:prstGeom prst="line">
              <a:avLst/>
            </a:prstGeom>
            <a:noFill/>
            <a:ln w="38100">
              <a:solidFill>
                <a:srgbClr val="800080"/>
              </a:solidFill>
              <a:round/>
              <a:headEnd/>
              <a:tailEnd type="triangle" w="med" len="med"/>
            </a:ln>
          </p:spPr>
          <p:txBody>
            <a:bodyPr/>
            <a:lstStyle/>
            <a:p>
              <a:endParaRPr lang="en-US"/>
            </a:p>
          </p:txBody>
        </p:sp>
        <p:sp>
          <p:nvSpPr>
            <p:cNvPr id="30849" name="Line 156"/>
            <p:cNvSpPr>
              <a:spLocks noChangeShapeType="1"/>
            </p:cNvSpPr>
            <p:nvPr/>
          </p:nvSpPr>
          <p:spPr bwMode="auto">
            <a:xfrm>
              <a:off x="470" y="1128"/>
              <a:ext cx="3658" cy="312"/>
            </a:xfrm>
            <a:prstGeom prst="line">
              <a:avLst/>
            </a:prstGeom>
            <a:noFill/>
            <a:ln w="38100">
              <a:solidFill>
                <a:srgbClr val="800080"/>
              </a:solidFill>
              <a:round/>
              <a:headEnd/>
              <a:tailEnd type="triangle" w="med" len="med"/>
            </a:ln>
          </p:spPr>
          <p:txBody>
            <a:bodyPr/>
            <a:lstStyle/>
            <a:p>
              <a:endParaRPr lang="en-US"/>
            </a:p>
          </p:txBody>
        </p:sp>
        <p:sp>
          <p:nvSpPr>
            <p:cNvPr id="30850" name="Line 157"/>
            <p:cNvSpPr>
              <a:spLocks noChangeShapeType="1"/>
            </p:cNvSpPr>
            <p:nvPr/>
          </p:nvSpPr>
          <p:spPr bwMode="auto">
            <a:xfrm>
              <a:off x="1006" y="340"/>
              <a:ext cx="3195" cy="1060"/>
            </a:xfrm>
            <a:prstGeom prst="line">
              <a:avLst/>
            </a:prstGeom>
            <a:noFill/>
            <a:ln w="38100">
              <a:solidFill>
                <a:srgbClr val="800080"/>
              </a:solidFill>
              <a:round/>
              <a:headEnd/>
              <a:tailEnd type="triangle" w="med" len="med"/>
            </a:ln>
          </p:spPr>
          <p:txBody>
            <a:bodyPr/>
            <a:lstStyle/>
            <a:p>
              <a:endParaRPr lang="en-US"/>
            </a:p>
          </p:txBody>
        </p:sp>
        <p:sp>
          <p:nvSpPr>
            <p:cNvPr id="30851" name="Line 151"/>
            <p:cNvSpPr>
              <a:spLocks noChangeShapeType="1"/>
            </p:cNvSpPr>
            <p:nvPr/>
          </p:nvSpPr>
          <p:spPr bwMode="auto">
            <a:xfrm>
              <a:off x="520" y="818"/>
              <a:ext cx="3608" cy="622"/>
            </a:xfrm>
            <a:prstGeom prst="line">
              <a:avLst/>
            </a:prstGeom>
            <a:noFill/>
            <a:ln w="38100">
              <a:solidFill>
                <a:srgbClr val="800080"/>
              </a:solidFill>
              <a:round/>
              <a:headEnd/>
              <a:tailEnd type="triangle" w="med" len="med"/>
            </a:ln>
          </p:spPr>
          <p:txBody>
            <a:bodyPr/>
            <a:lstStyle/>
            <a:p>
              <a:endParaRPr lang="en-US"/>
            </a:p>
          </p:txBody>
        </p:sp>
        <p:sp>
          <p:nvSpPr>
            <p:cNvPr id="30852" name="Line 162"/>
            <p:cNvSpPr>
              <a:spLocks noChangeShapeType="1"/>
            </p:cNvSpPr>
            <p:nvPr/>
          </p:nvSpPr>
          <p:spPr bwMode="auto">
            <a:xfrm flipV="1">
              <a:off x="697" y="1319"/>
              <a:ext cx="3221" cy="841"/>
            </a:xfrm>
            <a:prstGeom prst="line">
              <a:avLst/>
            </a:prstGeom>
            <a:noFill/>
            <a:ln w="38100">
              <a:solidFill>
                <a:srgbClr val="800080"/>
              </a:solidFill>
              <a:round/>
              <a:headEnd/>
              <a:tailEnd type="triangle" w="med" len="med"/>
            </a:ln>
          </p:spPr>
          <p:txBody>
            <a:bodyPr/>
            <a:lstStyle/>
            <a:p>
              <a:endParaRPr lang="en-US"/>
            </a:p>
          </p:txBody>
        </p:sp>
        <p:sp>
          <p:nvSpPr>
            <p:cNvPr id="30853" name="Line 163"/>
            <p:cNvSpPr>
              <a:spLocks noChangeShapeType="1"/>
            </p:cNvSpPr>
            <p:nvPr/>
          </p:nvSpPr>
          <p:spPr bwMode="auto">
            <a:xfrm flipV="1">
              <a:off x="485" y="1185"/>
              <a:ext cx="3290" cy="278"/>
            </a:xfrm>
            <a:prstGeom prst="line">
              <a:avLst/>
            </a:prstGeom>
            <a:noFill/>
            <a:ln w="38100">
              <a:solidFill>
                <a:srgbClr val="800080"/>
              </a:solidFill>
              <a:round/>
              <a:headEnd/>
              <a:tailEnd type="triangle" w="med" len="med"/>
            </a:ln>
          </p:spPr>
          <p:txBody>
            <a:bodyPr/>
            <a:lstStyle/>
            <a:p>
              <a:endParaRPr lang="en-US"/>
            </a:p>
          </p:txBody>
        </p:sp>
      </p:grpSp>
      <p:grpSp>
        <p:nvGrpSpPr>
          <p:cNvPr id="30727" name="Group 270"/>
          <p:cNvGrpSpPr>
            <a:grpSpLocks/>
          </p:cNvGrpSpPr>
          <p:nvPr/>
        </p:nvGrpSpPr>
        <p:grpSpPr bwMode="auto">
          <a:xfrm>
            <a:off x="5029200" y="1577975"/>
            <a:ext cx="3733800" cy="3124200"/>
            <a:chOff x="3168" y="288"/>
            <a:chExt cx="2352" cy="1968"/>
          </a:xfrm>
        </p:grpSpPr>
        <p:sp>
          <p:nvSpPr>
            <p:cNvPr id="30733" name="Rectangle 168"/>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p>
          </p:txBody>
        </p:sp>
        <p:grpSp>
          <p:nvGrpSpPr>
            <p:cNvPr id="30734" name="Group 169"/>
            <p:cNvGrpSpPr>
              <a:grpSpLocks/>
            </p:cNvGrpSpPr>
            <p:nvPr/>
          </p:nvGrpSpPr>
          <p:grpSpPr bwMode="auto">
            <a:xfrm>
              <a:off x="3733" y="525"/>
              <a:ext cx="1691" cy="1239"/>
              <a:chOff x="3733" y="525"/>
              <a:chExt cx="1691" cy="1239"/>
            </a:xfrm>
          </p:grpSpPr>
          <p:sp>
            <p:nvSpPr>
              <p:cNvPr id="30814" name="Oval 170"/>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5" name="Oval 17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6" name="Oval 172"/>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7" name="Oval 173"/>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8" name="Oval 174"/>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9" name="Oval 17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0" name="Oval 176"/>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1" name="Oval 177"/>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2" name="Oval 178"/>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3" name="Oval 179"/>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4" name="Oval 180"/>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5" name="Oval 181"/>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6" name="Oval 182"/>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7" name="Oval 183"/>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8" name="Oval 184"/>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9" name="Oval 18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0" name="Oval 186"/>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1" name="Oval 187"/>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2" name="Oval 188"/>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3" name="Oval 189"/>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4" name="Oval 190"/>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0735" name="Group 191"/>
            <p:cNvGrpSpPr>
              <a:grpSpLocks/>
            </p:cNvGrpSpPr>
            <p:nvPr/>
          </p:nvGrpSpPr>
          <p:grpSpPr bwMode="auto">
            <a:xfrm>
              <a:off x="3504" y="432"/>
              <a:ext cx="1897" cy="1779"/>
              <a:chOff x="3504" y="432"/>
              <a:chExt cx="1897" cy="1779"/>
            </a:xfrm>
          </p:grpSpPr>
          <p:grpSp>
            <p:nvGrpSpPr>
              <p:cNvPr id="30736" name="Group 192"/>
              <p:cNvGrpSpPr>
                <a:grpSpLocks/>
              </p:cNvGrpSpPr>
              <p:nvPr/>
            </p:nvGrpSpPr>
            <p:grpSpPr bwMode="auto">
              <a:xfrm>
                <a:off x="3710" y="479"/>
                <a:ext cx="1668" cy="1425"/>
                <a:chOff x="3710" y="479"/>
                <a:chExt cx="1668" cy="1425"/>
              </a:xfrm>
            </p:grpSpPr>
            <p:sp>
              <p:nvSpPr>
                <p:cNvPr id="30794" name="Oval 193"/>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5" name="Oval 194"/>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6" name="Oval 195"/>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7" name="Oval 196"/>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8" name="Oval 19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9" name="Oval 198"/>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0" name="Oval 19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1" name="Oval 200"/>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2" name="Oval 201"/>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3" name="Oval 202"/>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4" name="Oval 203"/>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5" name="Oval 204"/>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6" name="Oval 205"/>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7" name="Oval 206"/>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8" name="Oval 207"/>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9" name="Oval 208"/>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0" name="Oval 209"/>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1" name="Oval 210"/>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2" name="Oval 211"/>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3" name="Oval 212"/>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0737" name="Group 213"/>
              <p:cNvGrpSpPr>
                <a:grpSpLocks/>
              </p:cNvGrpSpPr>
              <p:nvPr/>
            </p:nvGrpSpPr>
            <p:grpSpPr bwMode="auto">
              <a:xfrm>
                <a:off x="3504" y="432"/>
                <a:ext cx="1897" cy="1779"/>
                <a:chOff x="3504" y="432"/>
                <a:chExt cx="1897" cy="1779"/>
              </a:xfrm>
            </p:grpSpPr>
            <p:grpSp>
              <p:nvGrpSpPr>
                <p:cNvPr id="30738" name="Group 214"/>
                <p:cNvGrpSpPr>
                  <a:grpSpLocks/>
                </p:cNvGrpSpPr>
                <p:nvPr/>
              </p:nvGrpSpPr>
              <p:grpSpPr bwMode="auto">
                <a:xfrm>
                  <a:off x="4075" y="432"/>
                  <a:ext cx="1075" cy="1355"/>
                  <a:chOff x="4075" y="432"/>
                  <a:chExt cx="1075" cy="1355"/>
                </a:xfrm>
              </p:grpSpPr>
              <p:sp>
                <p:nvSpPr>
                  <p:cNvPr id="30785" name="Oval 215"/>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6" name="Oval 21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7" name="Oval 217"/>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8" name="Oval 218"/>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9" name="Oval 219"/>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0" name="Oval 220"/>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1" name="Oval 221"/>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2" name="Oval 22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3" name="Oval 22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0739" name="Group 224"/>
                <p:cNvGrpSpPr>
                  <a:grpSpLocks/>
                </p:cNvGrpSpPr>
                <p:nvPr/>
              </p:nvGrpSpPr>
              <p:grpSpPr bwMode="auto">
                <a:xfrm>
                  <a:off x="3550" y="502"/>
                  <a:ext cx="1463" cy="1613"/>
                  <a:chOff x="3550" y="502"/>
                  <a:chExt cx="1463" cy="1613"/>
                </a:xfrm>
              </p:grpSpPr>
              <p:sp>
                <p:nvSpPr>
                  <p:cNvPr id="30770" name="Oval 225"/>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1" name="Oval 226"/>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2" name="Oval 227"/>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3" name="Oval 228"/>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4" name="Oval 229"/>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5" name="Oval 230"/>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6" name="Oval 231"/>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7" name="Oval 232"/>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8" name="Oval 23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9" name="Oval 23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0" name="Oval 235"/>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1" name="Oval 236"/>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2" name="Oval 237"/>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3" name="Oval 238"/>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4" name="Oval 239"/>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0740" name="Group 240"/>
                <p:cNvGrpSpPr>
                  <a:grpSpLocks/>
                </p:cNvGrpSpPr>
                <p:nvPr/>
              </p:nvGrpSpPr>
              <p:grpSpPr bwMode="auto">
                <a:xfrm>
                  <a:off x="3504" y="528"/>
                  <a:ext cx="1897" cy="1683"/>
                  <a:chOff x="3504" y="525"/>
                  <a:chExt cx="1897" cy="1683"/>
                </a:xfrm>
              </p:grpSpPr>
              <p:sp>
                <p:nvSpPr>
                  <p:cNvPr id="30741" name="Oval 241"/>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2" name="Oval 242"/>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3" name="Oval 243"/>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4" name="Oval 244"/>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5" name="Oval 245"/>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6" name="Oval 246"/>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7" name="Oval 24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8" name="Oval 248"/>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9" name="Oval 249"/>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0" name="Oval 250"/>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1" name="Oval 251"/>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2" name="Oval 25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3" name="Oval 253"/>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4" name="Oval 254"/>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5" name="Oval 255"/>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6" name="Oval 2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7" name="Oval 257"/>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8" name="Oval 258"/>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9" name="Oval 259"/>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0" name="Oval 260"/>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1" name="Oval 261"/>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2" name="Oval 262"/>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3" name="Oval 263"/>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4" name="Oval 264"/>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5" name="Oval 265"/>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6" name="Oval 266"/>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7" name="Oval 267"/>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8" name="Oval 268"/>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9" name="Oval 269"/>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nvGrpSpPr>
          <p:cNvPr id="13" name="Group 275"/>
          <p:cNvGrpSpPr>
            <a:grpSpLocks/>
          </p:cNvGrpSpPr>
          <p:nvPr/>
        </p:nvGrpSpPr>
        <p:grpSpPr bwMode="auto">
          <a:xfrm>
            <a:off x="4876800" y="1501775"/>
            <a:ext cx="4011613" cy="3322638"/>
            <a:chOff x="3072" y="240"/>
            <a:chExt cx="2527" cy="2093"/>
          </a:xfrm>
        </p:grpSpPr>
        <p:sp>
          <p:nvSpPr>
            <p:cNvPr id="30729" name="Rectangle 271"/>
            <p:cNvSpPr>
              <a:spLocks noChangeArrowheads="1"/>
            </p:cNvSpPr>
            <p:nvPr/>
          </p:nvSpPr>
          <p:spPr bwMode="auto">
            <a:xfrm>
              <a:off x="3120" y="240"/>
              <a:ext cx="96" cy="206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0" name="Rectangle 272"/>
            <p:cNvSpPr>
              <a:spLocks noChangeArrowheads="1"/>
            </p:cNvSpPr>
            <p:nvPr/>
          </p:nvSpPr>
          <p:spPr bwMode="auto">
            <a:xfrm>
              <a:off x="5472" y="240"/>
              <a:ext cx="96" cy="206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1" name="Rectangle 273"/>
            <p:cNvSpPr>
              <a:spLocks noChangeArrowheads="1"/>
            </p:cNvSpPr>
            <p:nvPr/>
          </p:nvSpPr>
          <p:spPr bwMode="auto">
            <a:xfrm>
              <a:off x="3103" y="2237"/>
              <a:ext cx="2496" cy="9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2" name="Rectangle 274"/>
            <p:cNvSpPr>
              <a:spLocks noChangeArrowheads="1"/>
            </p:cNvSpPr>
            <p:nvPr/>
          </p:nvSpPr>
          <p:spPr bwMode="auto">
            <a:xfrm>
              <a:off x="3072" y="240"/>
              <a:ext cx="2496" cy="96"/>
            </a:xfrm>
            <a:prstGeom prst="rect">
              <a:avLst/>
            </a:prstGeom>
            <a:solidFill>
              <a:schemeClr val="bg1"/>
            </a:solidFill>
            <a:ln w="9525">
              <a:solidFill>
                <a:schemeClr val="bg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
                                        </p:tgtEl>
                                        <p:attrNameLst>
                                          <p:attrName>ppt_w</p:attrName>
                                        </p:attrNameLst>
                                      </p:cBhvr>
                                      <p:tavLst>
                                        <p:tav tm="0">
                                          <p:val>
                                            <p:strVal val="ppt_w"/>
                                          </p:val>
                                        </p:tav>
                                        <p:tav tm="100000">
                                          <p:val>
                                            <p:strVal val="ppt_w*0.05"/>
                                          </p:val>
                                        </p:tav>
                                      </p:tavLst>
                                    </p:anim>
                                    <p:anim calcmode="lin" valueType="num">
                                      <p:cBhvr>
                                        <p:cTn id="24" dur="500"/>
                                        <p:tgtEl>
                                          <p:spTgt spid="3"/>
                                        </p:tgtEl>
                                        <p:attrNameLst>
                                          <p:attrName>ppt_h</p:attrName>
                                        </p:attrNameLst>
                                      </p:cBhvr>
                                      <p:tavLst>
                                        <p:tav tm="0">
                                          <p:val>
                                            <p:strVal val="ppt_h"/>
                                          </p:val>
                                        </p:tav>
                                        <p:tav tm="100000">
                                          <p:val>
                                            <p:strVal val="ppt_h"/>
                                          </p:val>
                                        </p:tav>
                                      </p:tavLst>
                                    </p:anim>
                                    <p:anim calcmode="lin" valueType="num">
                                      <p:cBhvr>
                                        <p:cTn id="25" dur="500"/>
                                        <p:tgtEl>
                                          <p:spTgt spid="3"/>
                                        </p:tgtEl>
                                        <p:attrNameLst>
                                          <p:attrName>ppt_x</p:attrName>
                                        </p:attrNameLst>
                                      </p:cBhvr>
                                      <p:tavLst>
                                        <p:tav tm="0">
                                          <p:val>
                                            <p:strVal val="ppt_x"/>
                                          </p:val>
                                        </p:tav>
                                        <p:tav tm="100000">
                                          <p:val>
                                            <p:strVal val="ppt_x-.2"/>
                                          </p:val>
                                        </p:tav>
                                      </p:tavLst>
                                    </p:anim>
                                    <p:anim calcmode="lin" valueType="num">
                                      <p:cBhvr>
                                        <p:cTn id="26" dur="500"/>
                                        <p:tgtEl>
                                          <p:spTgt spid="3"/>
                                        </p:tgtEl>
                                        <p:attrNameLst>
                                          <p:attrName>ppt_y</p:attrName>
                                        </p:attrNameLst>
                                      </p:cBhvr>
                                      <p:tavLst>
                                        <p:tav tm="0">
                                          <p:val>
                                            <p:strVal val="ppt_y"/>
                                          </p:val>
                                        </p:tav>
                                        <p:tav tm="100000">
                                          <p:val>
                                            <p:strVal val="ppt_y"/>
                                          </p:val>
                                        </p:tav>
                                      </p:tavLst>
                                    </p:anim>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1986"/>
                                        </p:tgtEl>
                                        <p:attrNameLst>
                                          <p:attrName>ppt_w</p:attrName>
                                        </p:attrNameLst>
                                      </p:cBhvr>
                                      <p:tavLst>
                                        <p:tav tm="0">
                                          <p:val>
                                            <p:strVal val="ppt_w"/>
                                          </p:val>
                                        </p:tav>
                                        <p:tav tm="100000">
                                          <p:val>
                                            <p:strVal val="ppt_w*0.05"/>
                                          </p:val>
                                        </p:tav>
                                      </p:tavLst>
                                    </p:anim>
                                    <p:anim calcmode="lin" valueType="num">
                                      <p:cBhvr>
                                        <p:cTn id="31" dur="500"/>
                                        <p:tgtEl>
                                          <p:spTgt spid="41986"/>
                                        </p:tgtEl>
                                        <p:attrNameLst>
                                          <p:attrName>ppt_h</p:attrName>
                                        </p:attrNameLst>
                                      </p:cBhvr>
                                      <p:tavLst>
                                        <p:tav tm="0">
                                          <p:val>
                                            <p:strVal val="ppt_h"/>
                                          </p:val>
                                        </p:tav>
                                        <p:tav tm="100000">
                                          <p:val>
                                            <p:strVal val="ppt_h"/>
                                          </p:val>
                                        </p:tav>
                                      </p:tavLst>
                                    </p:anim>
                                    <p:anim calcmode="lin" valueType="num">
                                      <p:cBhvr>
                                        <p:cTn id="32" dur="500"/>
                                        <p:tgtEl>
                                          <p:spTgt spid="41986"/>
                                        </p:tgtEl>
                                        <p:attrNameLst>
                                          <p:attrName>ppt_x</p:attrName>
                                        </p:attrNameLst>
                                      </p:cBhvr>
                                      <p:tavLst>
                                        <p:tav tm="0">
                                          <p:val>
                                            <p:strVal val="ppt_x"/>
                                          </p:val>
                                        </p:tav>
                                        <p:tav tm="100000">
                                          <p:val>
                                            <p:strVal val="ppt_x-.2"/>
                                          </p:val>
                                        </p:tav>
                                      </p:tavLst>
                                    </p:anim>
                                    <p:anim calcmode="lin" valueType="num">
                                      <p:cBhvr>
                                        <p:cTn id="33" dur="500"/>
                                        <p:tgtEl>
                                          <p:spTgt spid="41986"/>
                                        </p:tgtEl>
                                        <p:attrNameLst>
                                          <p:attrName>ppt_y</p:attrName>
                                        </p:attrNameLst>
                                      </p:cBhvr>
                                      <p:tavLst>
                                        <p:tav tm="0">
                                          <p:val>
                                            <p:strVal val="ppt_y"/>
                                          </p:val>
                                        </p:tav>
                                        <p:tav tm="100000">
                                          <p:val>
                                            <p:strVal val="ppt_y"/>
                                          </p:val>
                                        </p:tav>
                                      </p:tavLst>
                                    </p:anim>
                                    <p:animEffect transition="out" filter="fade">
                                      <p:cBhvr>
                                        <p:cTn id="34" dur="500"/>
                                        <p:tgtEl>
                                          <p:spTgt spid="41986"/>
                                        </p:tgtEl>
                                      </p:cBhvr>
                                    </p:animEffect>
                                    <p:set>
                                      <p:cBhvr>
                                        <p:cTn id="35" dur="1" fill="hold">
                                          <p:stCondLst>
                                            <p:cond delay="499"/>
                                          </p:stCondLst>
                                        </p:cTn>
                                        <p:tgtEl>
                                          <p:spTgt spid="41986"/>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6"/>
          <p:cNvGrpSpPr>
            <a:grpSpLocks/>
          </p:cNvGrpSpPr>
          <p:nvPr/>
        </p:nvGrpSpPr>
        <p:grpSpPr bwMode="auto">
          <a:xfrm>
            <a:off x="5029200" y="1562100"/>
            <a:ext cx="3733800" cy="3124200"/>
            <a:chOff x="3168" y="288"/>
            <a:chExt cx="2352" cy="1968"/>
          </a:xfrm>
        </p:grpSpPr>
        <p:sp>
          <p:nvSpPr>
            <p:cNvPr id="32105" name="Rectangle 3"/>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p>
          </p:txBody>
        </p:sp>
        <p:grpSp>
          <p:nvGrpSpPr>
            <p:cNvPr id="32106" name="Group 4"/>
            <p:cNvGrpSpPr>
              <a:grpSpLocks/>
            </p:cNvGrpSpPr>
            <p:nvPr/>
          </p:nvGrpSpPr>
          <p:grpSpPr bwMode="auto">
            <a:xfrm>
              <a:off x="3618" y="783"/>
              <a:ext cx="1623" cy="911"/>
              <a:chOff x="3618" y="783"/>
              <a:chExt cx="1623" cy="911"/>
            </a:xfrm>
          </p:grpSpPr>
          <p:sp>
            <p:nvSpPr>
              <p:cNvPr id="32210" name="Oval 5"/>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1" name="Oval 6"/>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2" name="Oval 7"/>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3" name="Oval 8"/>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4" name="Oval 9"/>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5" name="Oval 10"/>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6" name="Oval 11"/>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7" name="Oval 12"/>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8" name="Oval 13"/>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9" name="Oval 14"/>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0" name="Oval 15"/>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1" name="Oval 16"/>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2" name="Oval 17"/>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3" name="Oval 18"/>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4" name="Oval 19"/>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5" name="Oval 20"/>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6" name="Oval 21"/>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2107" name="Group 63"/>
            <p:cNvGrpSpPr>
              <a:grpSpLocks/>
            </p:cNvGrpSpPr>
            <p:nvPr/>
          </p:nvGrpSpPr>
          <p:grpSpPr bwMode="auto">
            <a:xfrm>
              <a:off x="3168" y="288"/>
              <a:ext cx="2352" cy="1968"/>
              <a:chOff x="3168" y="288"/>
              <a:chExt cx="2352" cy="1968"/>
            </a:xfrm>
          </p:grpSpPr>
          <p:sp>
            <p:nvSpPr>
              <p:cNvPr id="32108" name="Rectangle 64"/>
              <p:cNvSpPr>
                <a:spLocks noChangeArrowheads="1"/>
              </p:cNvSpPr>
              <p:nvPr/>
            </p:nvSpPr>
            <p:spPr bwMode="auto">
              <a:xfrm>
                <a:off x="3168" y="288"/>
                <a:ext cx="2352" cy="1968"/>
              </a:xfrm>
              <a:prstGeom prst="rect">
                <a:avLst/>
              </a:prstGeom>
              <a:noFill/>
              <a:ln w="9525">
                <a:solidFill>
                  <a:schemeClr val="bg1"/>
                </a:solidFill>
                <a:miter lim="800000"/>
                <a:headEnd/>
                <a:tailEnd/>
              </a:ln>
            </p:spPr>
            <p:txBody>
              <a:bodyPr wrap="none" anchor="ctr"/>
              <a:lstStyle/>
              <a:p>
                <a:endParaRPr lang="en-US"/>
              </a:p>
            </p:txBody>
          </p:sp>
          <p:grpSp>
            <p:nvGrpSpPr>
              <p:cNvPr id="32109" name="Group 65"/>
              <p:cNvGrpSpPr>
                <a:grpSpLocks/>
              </p:cNvGrpSpPr>
              <p:nvPr/>
            </p:nvGrpSpPr>
            <p:grpSpPr bwMode="auto">
              <a:xfrm>
                <a:off x="3733" y="525"/>
                <a:ext cx="1691" cy="1239"/>
                <a:chOff x="3733" y="525"/>
                <a:chExt cx="1691" cy="1239"/>
              </a:xfrm>
            </p:grpSpPr>
            <p:sp>
              <p:nvSpPr>
                <p:cNvPr id="32189" name="Oval 66"/>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0" name="Oval 67"/>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1" name="Oval 68"/>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2" name="Oval 69"/>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3" name="Oval 70"/>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4" name="Oval 71"/>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5" name="Oval 72"/>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6" name="Oval 7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7" name="Oval 7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8" name="Oval 75"/>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9" name="Oval 76"/>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0" name="Oval 77"/>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1" name="Oval 78"/>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2" name="Oval 79"/>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3" name="Oval 80"/>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4" name="Oval 81"/>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5" name="Oval 82"/>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6" name="Oval 83"/>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7" name="Oval 84"/>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8" name="Oval 8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9" name="Oval 86"/>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2110" name="Group 87"/>
              <p:cNvGrpSpPr>
                <a:grpSpLocks/>
              </p:cNvGrpSpPr>
              <p:nvPr/>
            </p:nvGrpSpPr>
            <p:grpSpPr bwMode="auto">
              <a:xfrm>
                <a:off x="3504" y="432"/>
                <a:ext cx="1897" cy="1779"/>
                <a:chOff x="3504" y="432"/>
                <a:chExt cx="1897" cy="1779"/>
              </a:xfrm>
            </p:grpSpPr>
            <p:grpSp>
              <p:nvGrpSpPr>
                <p:cNvPr id="32111" name="Group 88"/>
                <p:cNvGrpSpPr>
                  <a:grpSpLocks/>
                </p:cNvGrpSpPr>
                <p:nvPr/>
              </p:nvGrpSpPr>
              <p:grpSpPr bwMode="auto">
                <a:xfrm>
                  <a:off x="3710" y="479"/>
                  <a:ext cx="1668" cy="1425"/>
                  <a:chOff x="3710" y="479"/>
                  <a:chExt cx="1668" cy="1425"/>
                </a:xfrm>
              </p:grpSpPr>
              <p:sp>
                <p:nvSpPr>
                  <p:cNvPr id="32169" name="Oval 89"/>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0" name="Oval 90"/>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1" name="Oval 91"/>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2" name="Oval 92"/>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3" name="Oval 9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4" name="Oval 94"/>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5" name="Oval 95"/>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6" name="Oval 9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7" name="Oval 97"/>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8" name="Oval 98"/>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9" name="Oval 99"/>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0" name="Oval 100"/>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1" name="Oval 101"/>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2" name="Oval 102"/>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3" name="Oval 103"/>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4" name="Oval 104"/>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5" name="Oval 105"/>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6" name="Oval 106"/>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7" name="Oval 107"/>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8" name="Oval 108"/>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2112" name="Group 109"/>
                <p:cNvGrpSpPr>
                  <a:grpSpLocks/>
                </p:cNvGrpSpPr>
                <p:nvPr/>
              </p:nvGrpSpPr>
              <p:grpSpPr bwMode="auto">
                <a:xfrm>
                  <a:off x="3504" y="432"/>
                  <a:ext cx="1897" cy="1779"/>
                  <a:chOff x="3504" y="432"/>
                  <a:chExt cx="1897" cy="1779"/>
                </a:xfrm>
              </p:grpSpPr>
              <p:grpSp>
                <p:nvGrpSpPr>
                  <p:cNvPr id="32113" name="Group 110"/>
                  <p:cNvGrpSpPr>
                    <a:grpSpLocks/>
                  </p:cNvGrpSpPr>
                  <p:nvPr/>
                </p:nvGrpSpPr>
                <p:grpSpPr bwMode="auto">
                  <a:xfrm>
                    <a:off x="4075" y="432"/>
                    <a:ext cx="1075" cy="1355"/>
                    <a:chOff x="4075" y="432"/>
                    <a:chExt cx="1075" cy="1355"/>
                  </a:xfrm>
                </p:grpSpPr>
                <p:sp>
                  <p:nvSpPr>
                    <p:cNvPr id="32160" name="Oval 11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1" name="Oval 11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2" name="Oval 11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3" name="Oval 11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4" name="Oval 11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5"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6" name="Oval 11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7" name="Oval 11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8" name="Oval 11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2114" name="Group 120"/>
                  <p:cNvGrpSpPr>
                    <a:grpSpLocks/>
                  </p:cNvGrpSpPr>
                  <p:nvPr/>
                </p:nvGrpSpPr>
                <p:grpSpPr bwMode="auto">
                  <a:xfrm>
                    <a:off x="3550" y="502"/>
                    <a:ext cx="1463" cy="1613"/>
                    <a:chOff x="3550" y="502"/>
                    <a:chExt cx="1463" cy="1613"/>
                  </a:xfrm>
                </p:grpSpPr>
                <p:sp>
                  <p:nvSpPr>
                    <p:cNvPr id="32145" name="Oval 12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6" name="Oval 12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7" name="Oval 12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8" name="Oval 12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9" name="Oval 12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0" name="Oval 12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1" name="Oval 12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2" name="Oval 12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3" name="Oval 12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4" name="Oval 13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5" name="Oval 13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6" name="Oval 13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7" name="Oval 13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8" name="Oval 13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9" name="Oval 13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2115" name="Group 136"/>
                  <p:cNvGrpSpPr>
                    <a:grpSpLocks/>
                  </p:cNvGrpSpPr>
                  <p:nvPr/>
                </p:nvGrpSpPr>
                <p:grpSpPr bwMode="auto">
                  <a:xfrm>
                    <a:off x="3504" y="528"/>
                    <a:ext cx="1897" cy="1683"/>
                    <a:chOff x="3504" y="525"/>
                    <a:chExt cx="1897" cy="1683"/>
                  </a:xfrm>
                </p:grpSpPr>
                <p:sp>
                  <p:nvSpPr>
                    <p:cNvPr id="32116" name="Oval 13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7" name="Oval 13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8" name="Oval 13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9" name="Oval 14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0" name="Oval 14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1" name="Oval 14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2" name="Oval 14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3" name="Oval 14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4" name="Oval 14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5" name="Oval 14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6" name="Oval 14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7" name="Oval 14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8" name="Oval 14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9" name="Oval 15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0" name="Oval 15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1" name="Oval 15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2" name="Oval 15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3" name="Oval 15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4" name="Oval 15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5" name="Oval 15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6" name="Oval 15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7" name="Oval 15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8" name="Oval 15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9" name="Oval 16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0" name="Oval 16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1" name="Oval 16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2" name="Oval 16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3" name="Oval 16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4" name="Oval 16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grpSp>
        <p:nvGrpSpPr>
          <p:cNvPr id="12" name="Group 167"/>
          <p:cNvGrpSpPr>
            <a:grpSpLocks noChangeAspect="1"/>
          </p:cNvGrpSpPr>
          <p:nvPr/>
        </p:nvGrpSpPr>
        <p:grpSpPr bwMode="auto">
          <a:xfrm>
            <a:off x="3517900" y="1549400"/>
            <a:ext cx="4889500" cy="4090988"/>
            <a:chOff x="3168" y="288"/>
            <a:chExt cx="2352" cy="1968"/>
          </a:xfrm>
        </p:grpSpPr>
        <p:sp>
          <p:nvSpPr>
            <p:cNvPr id="31983" name="Rectangle 16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31984" name="Group 169"/>
            <p:cNvGrpSpPr>
              <a:grpSpLocks noChangeAspect="1"/>
            </p:cNvGrpSpPr>
            <p:nvPr/>
          </p:nvGrpSpPr>
          <p:grpSpPr bwMode="auto">
            <a:xfrm>
              <a:off x="3618" y="783"/>
              <a:ext cx="1623" cy="911"/>
              <a:chOff x="3618" y="783"/>
              <a:chExt cx="1623" cy="911"/>
            </a:xfrm>
          </p:grpSpPr>
          <p:sp>
            <p:nvSpPr>
              <p:cNvPr id="32088" name="Oval 170"/>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p>
            </p:txBody>
          </p:sp>
          <p:sp>
            <p:nvSpPr>
              <p:cNvPr id="32089" name="Oval 171"/>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p>
            </p:txBody>
          </p:sp>
          <p:sp>
            <p:nvSpPr>
              <p:cNvPr id="32090" name="Oval 172"/>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p>
            </p:txBody>
          </p:sp>
          <p:sp>
            <p:nvSpPr>
              <p:cNvPr id="32091" name="Oval 173"/>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p>
            </p:txBody>
          </p:sp>
          <p:sp>
            <p:nvSpPr>
              <p:cNvPr id="32092" name="Oval 174"/>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p>
            </p:txBody>
          </p:sp>
          <p:sp>
            <p:nvSpPr>
              <p:cNvPr id="32093" name="Oval 175"/>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p>
            </p:txBody>
          </p:sp>
          <p:sp>
            <p:nvSpPr>
              <p:cNvPr id="32094" name="Oval 176"/>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p>
            </p:txBody>
          </p:sp>
          <p:sp>
            <p:nvSpPr>
              <p:cNvPr id="32095" name="Oval 177"/>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p>
            </p:txBody>
          </p:sp>
          <p:sp>
            <p:nvSpPr>
              <p:cNvPr id="32096" name="Oval 178"/>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p>
            </p:txBody>
          </p:sp>
          <p:sp>
            <p:nvSpPr>
              <p:cNvPr id="32097" name="Oval 179"/>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p>
            </p:txBody>
          </p:sp>
          <p:sp>
            <p:nvSpPr>
              <p:cNvPr id="32098" name="Oval 180"/>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p>
            </p:txBody>
          </p:sp>
          <p:sp>
            <p:nvSpPr>
              <p:cNvPr id="32099" name="Oval 181"/>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p>
            </p:txBody>
          </p:sp>
          <p:sp>
            <p:nvSpPr>
              <p:cNvPr id="32100" name="Oval 182"/>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p>
            </p:txBody>
          </p:sp>
          <p:sp>
            <p:nvSpPr>
              <p:cNvPr id="32101" name="Oval 183"/>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p>
            </p:txBody>
          </p:sp>
          <p:sp>
            <p:nvSpPr>
              <p:cNvPr id="32102" name="Oval 184"/>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p>
            </p:txBody>
          </p:sp>
          <p:sp>
            <p:nvSpPr>
              <p:cNvPr id="32103" name="Oval 185"/>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p>
            </p:txBody>
          </p:sp>
          <p:sp>
            <p:nvSpPr>
              <p:cNvPr id="32104" name="Oval 186"/>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p>
            </p:txBody>
          </p:sp>
        </p:grpSp>
        <p:grpSp>
          <p:nvGrpSpPr>
            <p:cNvPr id="31985" name="Group 187"/>
            <p:cNvGrpSpPr>
              <a:grpSpLocks noChangeAspect="1"/>
            </p:cNvGrpSpPr>
            <p:nvPr/>
          </p:nvGrpSpPr>
          <p:grpSpPr bwMode="auto">
            <a:xfrm>
              <a:off x="3168" y="288"/>
              <a:ext cx="2352" cy="1968"/>
              <a:chOff x="3168" y="288"/>
              <a:chExt cx="2352" cy="1968"/>
            </a:xfrm>
          </p:grpSpPr>
          <p:sp>
            <p:nvSpPr>
              <p:cNvPr id="31986" name="Rectangle 18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31987" name="Group 189"/>
              <p:cNvGrpSpPr>
                <a:grpSpLocks noChangeAspect="1"/>
              </p:cNvGrpSpPr>
              <p:nvPr/>
            </p:nvGrpSpPr>
            <p:grpSpPr bwMode="auto">
              <a:xfrm>
                <a:off x="3733" y="525"/>
                <a:ext cx="1691" cy="1239"/>
                <a:chOff x="3733" y="525"/>
                <a:chExt cx="1691" cy="1239"/>
              </a:xfrm>
            </p:grpSpPr>
            <p:sp>
              <p:nvSpPr>
                <p:cNvPr id="32067" name="Oval 190"/>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p>
              </p:txBody>
            </p:sp>
            <p:sp>
              <p:nvSpPr>
                <p:cNvPr id="32068" name="Oval 191"/>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p>
              </p:txBody>
            </p:sp>
            <p:sp>
              <p:nvSpPr>
                <p:cNvPr id="32069" name="Oval 192"/>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p>
              </p:txBody>
            </p:sp>
            <p:sp>
              <p:nvSpPr>
                <p:cNvPr id="32070" name="Oval 193"/>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p>
              </p:txBody>
            </p:sp>
            <p:sp>
              <p:nvSpPr>
                <p:cNvPr id="32071" name="Oval 194"/>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p>
              </p:txBody>
            </p:sp>
            <p:sp>
              <p:nvSpPr>
                <p:cNvPr id="32072" name="Oval 195"/>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p>
              </p:txBody>
            </p:sp>
            <p:sp>
              <p:nvSpPr>
                <p:cNvPr id="32073" name="Oval 196"/>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p>
              </p:txBody>
            </p:sp>
            <p:sp>
              <p:nvSpPr>
                <p:cNvPr id="32074" name="Oval 197"/>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p>
              </p:txBody>
            </p:sp>
            <p:sp>
              <p:nvSpPr>
                <p:cNvPr id="32075" name="Oval 198"/>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p>
              </p:txBody>
            </p:sp>
            <p:sp>
              <p:nvSpPr>
                <p:cNvPr id="32076" name="Oval 199"/>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p>
              </p:txBody>
            </p:sp>
            <p:sp>
              <p:nvSpPr>
                <p:cNvPr id="32077" name="Oval 200"/>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p>
              </p:txBody>
            </p:sp>
            <p:sp>
              <p:nvSpPr>
                <p:cNvPr id="32078" name="Oval 201"/>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p>
              </p:txBody>
            </p:sp>
            <p:sp>
              <p:nvSpPr>
                <p:cNvPr id="32079" name="Oval 202"/>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p>
              </p:txBody>
            </p:sp>
            <p:sp>
              <p:nvSpPr>
                <p:cNvPr id="32080" name="Oval 203"/>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p>
              </p:txBody>
            </p:sp>
            <p:sp>
              <p:nvSpPr>
                <p:cNvPr id="32081" name="Oval 204"/>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p>
              </p:txBody>
            </p:sp>
            <p:sp>
              <p:nvSpPr>
                <p:cNvPr id="32082" name="Oval 205"/>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p>
              </p:txBody>
            </p:sp>
            <p:sp>
              <p:nvSpPr>
                <p:cNvPr id="32083" name="Oval 206"/>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p>
              </p:txBody>
            </p:sp>
            <p:sp>
              <p:nvSpPr>
                <p:cNvPr id="32084" name="Oval 207"/>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p>
              </p:txBody>
            </p:sp>
            <p:sp>
              <p:nvSpPr>
                <p:cNvPr id="32085" name="Oval 208"/>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p>
              </p:txBody>
            </p:sp>
            <p:sp>
              <p:nvSpPr>
                <p:cNvPr id="32086" name="Oval 209"/>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p>
              </p:txBody>
            </p:sp>
            <p:sp>
              <p:nvSpPr>
                <p:cNvPr id="32087" name="Oval 210"/>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p>
              </p:txBody>
            </p:sp>
          </p:grpSp>
          <p:grpSp>
            <p:nvGrpSpPr>
              <p:cNvPr id="31988" name="Group 211"/>
              <p:cNvGrpSpPr>
                <a:grpSpLocks noChangeAspect="1"/>
              </p:cNvGrpSpPr>
              <p:nvPr/>
            </p:nvGrpSpPr>
            <p:grpSpPr bwMode="auto">
              <a:xfrm>
                <a:off x="3504" y="432"/>
                <a:ext cx="1897" cy="1779"/>
                <a:chOff x="3504" y="432"/>
                <a:chExt cx="1897" cy="1779"/>
              </a:xfrm>
            </p:grpSpPr>
            <p:grpSp>
              <p:nvGrpSpPr>
                <p:cNvPr id="31989" name="Group 212"/>
                <p:cNvGrpSpPr>
                  <a:grpSpLocks noChangeAspect="1"/>
                </p:cNvGrpSpPr>
                <p:nvPr/>
              </p:nvGrpSpPr>
              <p:grpSpPr bwMode="auto">
                <a:xfrm>
                  <a:off x="3710" y="479"/>
                  <a:ext cx="1668" cy="1425"/>
                  <a:chOff x="3710" y="479"/>
                  <a:chExt cx="1668" cy="1425"/>
                </a:xfrm>
              </p:grpSpPr>
              <p:sp>
                <p:nvSpPr>
                  <p:cNvPr id="32047" name="Oval 213"/>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p>
                </p:txBody>
              </p:sp>
              <p:sp>
                <p:nvSpPr>
                  <p:cNvPr id="32048" name="Oval 214"/>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p>
                </p:txBody>
              </p:sp>
              <p:sp>
                <p:nvSpPr>
                  <p:cNvPr id="32049" name="Oval 215"/>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p>
                </p:txBody>
              </p:sp>
              <p:sp>
                <p:nvSpPr>
                  <p:cNvPr id="32050" name="Oval 216"/>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p>
                </p:txBody>
              </p:sp>
              <p:sp>
                <p:nvSpPr>
                  <p:cNvPr id="32051" name="Oval 21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2052" name="Oval 218"/>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p>
                </p:txBody>
              </p:sp>
              <p:sp>
                <p:nvSpPr>
                  <p:cNvPr id="32053" name="Oval 219"/>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p>
                </p:txBody>
              </p:sp>
              <p:sp>
                <p:nvSpPr>
                  <p:cNvPr id="32054" name="Oval 220"/>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p>
                </p:txBody>
              </p:sp>
              <p:sp>
                <p:nvSpPr>
                  <p:cNvPr id="32055" name="Oval 221"/>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p>
                </p:txBody>
              </p:sp>
              <p:sp>
                <p:nvSpPr>
                  <p:cNvPr id="32056" name="Oval 222"/>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p>
                </p:txBody>
              </p:sp>
              <p:sp>
                <p:nvSpPr>
                  <p:cNvPr id="32057" name="Oval 223"/>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p>
                </p:txBody>
              </p:sp>
              <p:sp>
                <p:nvSpPr>
                  <p:cNvPr id="32058" name="Oval 224"/>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p>
                </p:txBody>
              </p:sp>
              <p:sp>
                <p:nvSpPr>
                  <p:cNvPr id="32059" name="Oval 225"/>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p>
                </p:txBody>
              </p:sp>
              <p:sp>
                <p:nvSpPr>
                  <p:cNvPr id="32060" name="Oval 226"/>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p>
                </p:txBody>
              </p:sp>
              <p:sp>
                <p:nvSpPr>
                  <p:cNvPr id="32061" name="Oval 227"/>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p>
                </p:txBody>
              </p:sp>
              <p:sp>
                <p:nvSpPr>
                  <p:cNvPr id="32062" name="Oval 228"/>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p>
                </p:txBody>
              </p:sp>
              <p:sp>
                <p:nvSpPr>
                  <p:cNvPr id="32063" name="Oval 229"/>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p>
                </p:txBody>
              </p:sp>
              <p:sp>
                <p:nvSpPr>
                  <p:cNvPr id="32064" name="Oval 230"/>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p>
                </p:txBody>
              </p:sp>
              <p:sp>
                <p:nvSpPr>
                  <p:cNvPr id="32065" name="Oval 231"/>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p>
                </p:txBody>
              </p:sp>
              <p:sp>
                <p:nvSpPr>
                  <p:cNvPr id="32066" name="Oval 232"/>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p>
                </p:txBody>
              </p:sp>
            </p:grpSp>
            <p:grpSp>
              <p:nvGrpSpPr>
                <p:cNvPr id="31990" name="Group 233"/>
                <p:cNvGrpSpPr>
                  <a:grpSpLocks noChangeAspect="1"/>
                </p:cNvGrpSpPr>
                <p:nvPr/>
              </p:nvGrpSpPr>
              <p:grpSpPr bwMode="auto">
                <a:xfrm>
                  <a:off x="3504" y="432"/>
                  <a:ext cx="1897" cy="1779"/>
                  <a:chOff x="3504" y="432"/>
                  <a:chExt cx="1897" cy="1779"/>
                </a:xfrm>
              </p:grpSpPr>
              <p:grpSp>
                <p:nvGrpSpPr>
                  <p:cNvPr id="31991" name="Group 234"/>
                  <p:cNvGrpSpPr>
                    <a:grpSpLocks noChangeAspect="1"/>
                  </p:cNvGrpSpPr>
                  <p:nvPr/>
                </p:nvGrpSpPr>
                <p:grpSpPr bwMode="auto">
                  <a:xfrm>
                    <a:off x="4075" y="432"/>
                    <a:ext cx="1075" cy="1355"/>
                    <a:chOff x="4075" y="432"/>
                    <a:chExt cx="1075" cy="1355"/>
                  </a:xfrm>
                </p:grpSpPr>
                <p:sp>
                  <p:nvSpPr>
                    <p:cNvPr id="32038" name="Oval 235"/>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p>
                  </p:txBody>
                </p:sp>
                <p:sp>
                  <p:nvSpPr>
                    <p:cNvPr id="32039" name="Oval 236"/>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p>
                  </p:txBody>
                </p:sp>
                <p:sp>
                  <p:nvSpPr>
                    <p:cNvPr id="32040" name="Oval 237"/>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p>
                  </p:txBody>
                </p:sp>
                <p:sp>
                  <p:nvSpPr>
                    <p:cNvPr id="32041" name="Oval 238"/>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p>
                  </p:txBody>
                </p:sp>
                <p:sp>
                  <p:nvSpPr>
                    <p:cNvPr id="32042" name="Oval 239"/>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p>
                  </p:txBody>
                </p:sp>
                <p:sp>
                  <p:nvSpPr>
                    <p:cNvPr id="32043" name="Oval 240"/>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p>
                  </p:txBody>
                </p:sp>
                <p:sp>
                  <p:nvSpPr>
                    <p:cNvPr id="32044" name="Oval 241"/>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p>
                  </p:txBody>
                </p:sp>
                <p:sp>
                  <p:nvSpPr>
                    <p:cNvPr id="32045" name="Oval 242"/>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p>
                  </p:txBody>
                </p:sp>
                <p:sp>
                  <p:nvSpPr>
                    <p:cNvPr id="32046" name="Oval 243"/>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p>
                  </p:txBody>
                </p:sp>
              </p:grpSp>
              <p:grpSp>
                <p:nvGrpSpPr>
                  <p:cNvPr id="31992" name="Group 244"/>
                  <p:cNvGrpSpPr>
                    <a:grpSpLocks noChangeAspect="1"/>
                  </p:cNvGrpSpPr>
                  <p:nvPr/>
                </p:nvGrpSpPr>
                <p:grpSpPr bwMode="auto">
                  <a:xfrm>
                    <a:off x="3550" y="502"/>
                    <a:ext cx="1463" cy="1613"/>
                    <a:chOff x="3550" y="502"/>
                    <a:chExt cx="1463" cy="1613"/>
                  </a:xfrm>
                </p:grpSpPr>
                <p:sp>
                  <p:nvSpPr>
                    <p:cNvPr id="32023" name="Oval 245"/>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p>
                  </p:txBody>
                </p:sp>
                <p:sp>
                  <p:nvSpPr>
                    <p:cNvPr id="32024" name="Oval 246"/>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p>
                  </p:txBody>
                </p:sp>
                <p:sp>
                  <p:nvSpPr>
                    <p:cNvPr id="32025" name="Oval 247"/>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p>
                  </p:txBody>
                </p:sp>
                <p:sp>
                  <p:nvSpPr>
                    <p:cNvPr id="32026" name="Oval 248"/>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p>
                  </p:txBody>
                </p:sp>
                <p:sp>
                  <p:nvSpPr>
                    <p:cNvPr id="32027" name="Oval 249"/>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p>
                  </p:txBody>
                </p:sp>
                <p:sp>
                  <p:nvSpPr>
                    <p:cNvPr id="32028" name="Oval 250"/>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p>
                  </p:txBody>
                </p:sp>
                <p:sp>
                  <p:nvSpPr>
                    <p:cNvPr id="32029" name="Oval 251"/>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p>
                  </p:txBody>
                </p:sp>
                <p:sp>
                  <p:nvSpPr>
                    <p:cNvPr id="32030" name="Oval 252"/>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p>
                  </p:txBody>
                </p:sp>
                <p:sp>
                  <p:nvSpPr>
                    <p:cNvPr id="32031" name="Oval 253"/>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p>
                  </p:txBody>
                </p:sp>
                <p:sp>
                  <p:nvSpPr>
                    <p:cNvPr id="32032" name="Oval 254"/>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p>
                  </p:txBody>
                </p:sp>
                <p:sp>
                  <p:nvSpPr>
                    <p:cNvPr id="32033" name="Oval 255"/>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p>
                  </p:txBody>
                </p:sp>
                <p:sp>
                  <p:nvSpPr>
                    <p:cNvPr id="32034" name="Oval 256"/>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p>
                  </p:txBody>
                </p:sp>
                <p:sp>
                  <p:nvSpPr>
                    <p:cNvPr id="32035" name="Oval 257"/>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p>
                  </p:txBody>
                </p:sp>
                <p:sp>
                  <p:nvSpPr>
                    <p:cNvPr id="32036" name="Oval 258"/>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p>
                  </p:txBody>
                </p:sp>
                <p:sp>
                  <p:nvSpPr>
                    <p:cNvPr id="32037" name="Oval 259"/>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p>
                  </p:txBody>
                </p:sp>
              </p:grpSp>
              <p:grpSp>
                <p:nvGrpSpPr>
                  <p:cNvPr id="31993" name="Group 260"/>
                  <p:cNvGrpSpPr>
                    <a:grpSpLocks noChangeAspect="1"/>
                  </p:cNvGrpSpPr>
                  <p:nvPr/>
                </p:nvGrpSpPr>
                <p:grpSpPr bwMode="auto">
                  <a:xfrm>
                    <a:off x="3504" y="528"/>
                    <a:ext cx="1897" cy="1683"/>
                    <a:chOff x="3504" y="525"/>
                    <a:chExt cx="1897" cy="1683"/>
                  </a:xfrm>
                </p:grpSpPr>
                <p:sp>
                  <p:nvSpPr>
                    <p:cNvPr id="31994" name="Oval 261"/>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p>
                  </p:txBody>
                </p:sp>
                <p:sp>
                  <p:nvSpPr>
                    <p:cNvPr id="31995" name="Oval 262"/>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p>
                  </p:txBody>
                </p:sp>
                <p:sp>
                  <p:nvSpPr>
                    <p:cNvPr id="31996" name="Oval 263"/>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p>
                  </p:txBody>
                </p:sp>
                <p:sp>
                  <p:nvSpPr>
                    <p:cNvPr id="31997" name="Oval 264"/>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p>
                  </p:txBody>
                </p:sp>
                <p:sp>
                  <p:nvSpPr>
                    <p:cNvPr id="31998" name="Oval 265"/>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p>
                  </p:txBody>
                </p:sp>
                <p:sp>
                  <p:nvSpPr>
                    <p:cNvPr id="31999" name="Oval 266"/>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p>
                  </p:txBody>
                </p:sp>
                <p:sp>
                  <p:nvSpPr>
                    <p:cNvPr id="32000" name="Oval 26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2001" name="Oval 268"/>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p>
                  </p:txBody>
                </p:sp>
                <p:sp>
                  <p:nvSpPr>
                    <p:cNvPr id="32002" name="Oval 269"/>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p>
                  </p:txBody>
                </p:sp>
                <p:sp>
                  <p:nvSpPr>
                    <p:cNvPr id="32003" name="Oval 270"/>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p>
                  </p:txBody>
                </p:sp>
                <p:sp>
                  <p:nvSpPr>
                    <p:cNvPr id="32004" name="Oval 271"/>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p>
                  </p:txBody>
                </p:sp>
                <p:sp>
                  <p:nvSpPr>
                    <p:cNvPr id="32005" name="Oval 272"/>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p>
                  </p:txBody>
                </p:sp>
                <p:sp>
                  <p:nvSpPr>
                    <p:cNvPr id="32006" name="Oval 273"/>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p>
                  </p:txBody>
                </p:sp>
                <p:sp>
                  <p:nvSpPr>
                    <p:cNvPr id="32007" name="Oval 274"/>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p>
                  </p:txBody>
                </p:sp>
                <p:sp>
                  <p:nvSpPr>
                    <p:cNvPr id="32008" name="Oval 275"/>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p>
                  </p:txBody>
                </p:sp>
                <p:sp>
                  <p:nvSpPr>
                    <p:cNvPr id="32009" name="Oval 276"/>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p>
                  </p:txBody>
                </p:sp>
                <p:sp>
                  <p:nvSpPr>
                    <p:cNvPr id="32010" name="Oval 277"/>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p>
                  </p:txBody>
                </p:sp>
                <p:sp>
                  <p:nvSpPr>
                    <p:cNvPr id="32011" name="Oval 278"/>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p>
                  </p:txBody>
                </p:sp>
                <p:sp>
                  <p:nvSpPr>
                    <p:cNvPr id="32012" name="Oval 279"/>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p>
                  </p:txBody>
                </p:sp>
                <p:sp>
                  <p:nvSpPr>
                    <p:cNvPr id="32013" name="Oval 280"/>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p>
                  </p:txBody>
                </p:sp>
                <p:sp>
                  <p:nvSpPr>
                    <p:cNvPr id="32014" name="Oval 281"/>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p>
                  </p:txBody>
                </p:sp>
                <p:sp>
                  <p:nvSpPr>
                    <p:cNvPr id="32015" name="Oval 282"/>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p>
                  </p:txBody>
                </p:sp>
                <p:sp>
                  <p:nvSpPr>
                    <p:cNvPr id="32016" name="Oval 283"/>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p>
                  </p:txBody>
                </p:sp>
                <p:sp>
                  <p:nvSpPr>
                    <p:cNvPr id="32017" name="Oval 284"/>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p>
                  </p:txBody>
                </p:sp>
                <p:sp>
                  <p:nvSpPr>
                    <p:cNvPr id="32018" name="Oval 285"/>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p>
                  </p:txBody>
                </p:sp>
                <p:sp>
                  <p:nvSpPr>
                    <p:cNvPr id="32019" name="Oval 286"/>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p>
                  </p:txBody>
                </p:sp>
                <p:sp>
                  <p:nvSpPr>
                    <p:cNvPr id="32020" name="Oval 287"/>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p>
                  </p:txBody>
                </p:sp>
                <p:sp>
                  <p:nvSpPr>
                    <p:cNvPr id="32021" name="Oval 288"/>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p>
                  </p:txBody>
                </p:sp>
                <p:sp>
                  <p:nvSpPr>
                    <p:cNvPr id="32022" name="Oval 289"/>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p>
                  </p:txBody>
                </p:sp>
              </p:grpSp>
            </p:grpSp>
          </p:grpSp>
        </p:grpSp>
      </p:grpSp>
      <p:grpSp>
        <p:nvGrpSpPr>
          <p:cNvPr id="22" name="Group 290"/>
          <p:cNvGrpSpPr>
            <a:grpSpLocks noChangeAspect="1"/>
          </p:cNvGrpSpPr>
          <p:nvPr/>
        </p:nvGrpSpPr>
        <p:grpSpPr bwMode="auto">
          <a:xfrm>
            <a:off x="2005013" y="1411288"/>
            <a:ext cx="6362700" cy="5324475"/>
            <a:chOff x="3168" y="288"/>
            <a:chExt cx="2352" cy="1968"/>
          </a:xfrm>
        </p:grpSpPr>
        <p:sp>
          <p:nvSpPr>
            <p:cNvPr id="31861" name="Rectangle 29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31862" name="Group 292"/>
            <p:cNvGrpSpPr>
              <a:grpSpLocks noChangeAspect="1"/>
            </p:cNvGrpSpPr>
            <p:nvPr/>
          </p:nvGrpSpPr>
          <p:grpSpPr bwMode="auto">
            <a:xfrm>
              <a:off x="3618" y="783"/>
              <a:ext cx="1623" cy="911"/>
              <a:chOff x="3618" y="783"/>
              <a:chExt cx="1623" cy="911"/>
            </a:xfrm>
          </p:grpSpPr>
          <p:sp>
            <p:nvSpPr>
              <p:cNvPr id="31966" name="Oval 293"/>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p>
            </p:txBody>
          </p:sp>
          <p:sp>
            <p:nvSpPr>
              <p:cNvPr id="31967" name="Oval 294"/>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p>
            </p:txBody>
          </p:sp>
          <p:sp>
            <p:nvSpPr>
              <p:cNvPr id="31968" name="Oval 295"/>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p>
            </p:txBody>
          </p:sp>
          <p:sp>
            <p:nvSpPr>
              <p:cNvPr id="31969" name="Oval 296"/>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p>
            </p:txBody>
          </p:sp>
          <p:sp>
            <p:nvSpPr>
              <p:cNvPr id="31970" name="Oval 297"/>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p>
            </p:txBody>
          </p:sp>
          <p:sp>
            <p:nvSpPr>
              <p:cNvPr id="31971" name="Oval 298"/>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p>
            </p:txBody>
          </p:sp>
          <p:sp>
            <p:nvSpPr>
              <p:cNvPr id="31972" name="Oval 299"/>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p>
            </p:txBody>
          </p:sp>
          <p:sp>
            <p:nvSpPr>
              <p:cNvPr id="31973" name="Oval 300"/>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p>
            </p:txBody>
          </p:sp>
          <p:sp>
            <p:nvSpPr>
              <p:cNvPr id="31974" name="Oval 301"/>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p>
            </p:txBody>
          </p:sp>
          <p:sp>
            <p:nvSpPr>
              <p:cNvPr id="31975" name="Oval 302"/>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p>
            </p:txBody>
          </p:sp>
          <p:sp>
            <p:nvSpPr>
              <p:cNvPr id="31976" name="Oval 303"/>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p>
            </p:txBody>
          </p:sp>
          <p:sp>
            <p:nvSpPr>
              <p:cNvPr id="31977" name="Oval 304"/>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p>
            </p:txBody>
          </p:sp>
          <p:sp>
            <p:nvSpPr>
              <p:cNvPr id="31978" name="Oval 305"/>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p>
            </p:txBody>
          </p:sp>
          <p:sp>
            <p:nvSpPr>
              <p:cNvPr id="31979" name="Oval 306"/>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p>
            </p:txBody>
          </p:sp>
          <p:sp>
            <p:nvSpPr>
              <p:cNvPr id="31980" name="Oval 307"/>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p>
            </p:txBody>
          </p:sp>
          <p:sp>
            <p:nvSpPr>
              <p:cNvPr id="31981" name="Oval 308"/>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p>
            </p:txBody>
          </p:sp>
          <p:sp>
            <p:nvSpPr>
              <p:cNvPr id="31982" name="Oval 309"/>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p>
            </p:txBody>
          </p:sp>
        </p:grpSp>
        <p:grpSp>
          <p:nvGrpSpPr>
            <p:cNvPr id="31863" name="Group 310"/>
            <p:cNvGrpSpPr>
              <a:grpSpLocks noChangeAspect="1"/>
            </p:cNvGrpSpPr>
            <p:nvPr/>
          </p:nvGrpSpPr>
          <p:grpSpPr bwMode="auto">
            <a:xfrm>
              <a:off x="3168" y="288"/>
              <a:ext cx="2352" cy="1968"/>
              <a:chOff x="3168" y="288"/>
              <a:chExt cx="2352" cy="1968"/>
            </a:xfrm>
          </p:grpSpPr>
          <p:sp>
            <p:nvSpPr>
              <p:cNvPr id="31864" name="Rectangle 31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31865" name="Group 312"/>
              <p:cNvGrpSpPr>
                <a:grpSpLocks noChangeAspect="1"/>
              </p:cNvGrpSpPr>
              <p:nvPr/>
            </p:nvGrpSpPr>
            <p:grpSpPr bwMode="auto">
              <a:xfrm>
                <a:off x="3733" y="525"/>
                <a:ext cx="1691" cy="1239"/>
                <a:chOff x="3733" y="525"/>
                <a:chExt cx="1691" cy="1239"/>
              </a:xfrm>
            </p:grpSpPr>
            <p:sp>
              <p:nvSpPr>
                <p:cNvPr id="31945" name="Oval 313"/>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p>
              </p:txBody>
            </p:sp>
            <p:sp>
              <p:nvSpPr>
                <p:cNvPr id="31946" name="Oval 314"/>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p>
              </p:txBody>
            </p:sp>
            <p:sp>
              <p:nvSpPr>
                <p:cNvPr id="31947" name="Oval 315"/>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p>
              </p:txBody>
            </p:sp>
            <p:sp>
              <p:nvSpPr>
                <p:cNvPr id="31948" name="Oval 316"/>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p>
              </p:txBody>
            </p:sp>
            <p:sp>
              <p:nvSpPr>
                <p:cNvPr id="31949" name="Oval 317"/>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p>
              </p:txBody>
            </p:sp>
            <p:sp>
              <p:nvSpPr>
                <p:cNvPr id="31950" name="Oval 318"/>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p>
              </p:txBody>
            </p:sp>
            <p:sp>
              <p:nvSpPr>
                <p:cNvPr id="31951" name="Oval 319"/>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p>
              </p:txBody>
            </p:sp>
            <p:sp>
              <p:nvSpPr>
                <p:cNvPr id="31952" name="Oval 320"/>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p>
              </p:txBody>
            </p:sp>
            <p:sp>
              <p:nvSpPr>
                <p:cNvPr id="31953" name="Oval 321"/>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p>
              </p:txBody>
            </p:sp>
            <p:sp>
              <p:nvSpPr>
                <p:cNvPr id="31954" name="Oval 322"/>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p>
              </p:txBody>
            </p:sp>
            <p:sp>
              <p:nvSpPr>
                <p:cNvPr id="31955" name="Oval 323"/>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p>
              </p:txBody>
            </p:sp>
            <p:sp>
              <p:nvSpPr>
                <p:cNvPr id="31956" name="Oval 324"/>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p>
              </p:txBody>
            </p:sp>
            <p:sp>
              <p:nvSpPr>
                <p:cNvPr id="31957" name="Oval 325"/>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p>
              </p:txBody>
            </p:sp>
            <p:sp>
              <p:nvSpPr>
                <p:cNvPr id="31958" name="Oval 326"/>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p>
              </p:txBody>
            </p:sp>
            <p:sp>
              <p:nvSpPr>
                <p:cNvPr id="31959" name="Oval 327"/>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p>
              </p:txBody>
            </p:sp>
            <p:sp>
              <p:nvSpPr>
                <p:cNvPr id="31960" name="Oval 328"/>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p>
              </p:txBody>
            </p:sp>
            <p:sp>
              <p:nvSpPr>
                <p:cNvPr id="31961" name="Oval 329"/>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p>
              </p:txBody>
            </p:sp>
            <p:sp>
              <p:nvSpPr>
                <p:cNvPr id="31962" name="Oval 330"/>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p>
              </p:txBody>
            </p:sp>
            <p:sp>
              <p:nvSpPr>
                <p:cNvPr id="31963" name="Oval 331"/>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p>
              </p:txBody>
            </p:sp>
            <p:sp>
              <p:nvSpPr>
                <p:cNvPr id="31964" name="Oval 332"/>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p>
              </p:txBody>
            </p:sp>
            <p:sp>
              <p:nvSpPr>
                <p:cNvPr id="31965" name="Oval 333"/>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p>
              </p:txBody>
            </p:sp>
          </p:grpSp>
          <p:grpSp>
            <p:nvGrpSpPr>
              <p:cNvPr id="31866" name="Group 334"/>
              <p:cNvGrpSpPr>
                <a:grpSpLocks noChangeAspect="1"/>
              </p:cNvGrpSpPr>
              <p:nvPr/>
            </p:nvGrpSpPr>
            <p:grpSpPr bwMode="auto">
              <a:xfrm>
                <a:off x="3504" y="432"/>
                <a:ext cx="1897" cy="1779"/>
                <a:chOff x="3504" y="432"/>
                <a:chExt cx="1897" cy="1779"/>
              </a:xfrm>
            </p:grpSpPr>
            <p:grpSp>
              <p:nvGrpSpPr>
                <p:cNvPr id="31867" name="Group 335"/>
                <p:cNvGrpSpPr>
                  <a:grpSpLocks noChangeAspect="1"/>
                </p:cNvGrpSpPr>
                <p:nvPr/>
              </p:nvGrpSpPr>
              <p:grpSpPr bwMode="auto">
                <a:xfrm>
                  <a:off x="3710" y="479"/>
                  <a:ext cx="1668" cy="1425"/>
                  <a:chOff x="3710" y="479"/>
                  <a:chExt cx="1668" cy="1425"/>
                </a:xfrm>
              </p:grpSpPr>
              <p:sp>
                <p:nvSpPr>
                  <p:cNvPr id="31925" name="Oval 336"/>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p>
                </p:txBody>
              </p:sp>
              <p:sp>
                <p:nvSpPr>
                  <p:cNvPr id="31926" name="Oval 337"/>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p>
                </p:txBody>
              </p:sp>
              <p:sp>
                <p:nvSpPr>
                  <p:cNvPr id="31927" name="Oval 338"/>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p>
                </p:txBody>
              </p:sp>
              <p:sp>
                <p:nvSpPr>
                  <p:cNvPr id="31928" name="Oval 339"/>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p>
                </p:txBody>
              </p:sp>
              <p:sp>
                <p:nvSpPr>
                  <p:cNvPr id="31929" name="Oval 34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1930" name="Oval 341"/>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p>
                </p:txBody>
              </p:sp>
              <p:sp>
                <p:nvSpPr>
                  <p:cNvPr id="31931" name="Oval 342"/>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p>
                </p:txBody>
              </p:sp>
              <p:sp>
                <p:nvSpPr>
                  <p:cNvPr id="31932" name="Oval 343"/>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p>
                </p:txBody>
              </p:sp>
              <p:sp>
                <p:nvSpPr>
                  <p:cNvPr id="31933" name="Oval 344"/>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p>
                </p:txBody>
              </p:sp>
              <p:sp>
                <p:nvSpPr>
                  <p:cNvPr id="31934" name="Oval 345"/>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p>
                </p:txBody>
              </p:sp>
              <p:sp>
                <p:nvSpPr>
                  <p:cNvPr id="31935" name="Oval 346"/>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p>
                </p:txBody>
              </p:sp>
              <p:sp>
                <p:nvSpPr>
                  <p:cNvPr id="31936" name="Oval 347"/>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p>
                </p:txBody>
              </p:sp>
              <p:sp>
                <p:nvSpPr>
                  <p:cNvPr id="31937" name="Oval 348"/>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p>
                </p:txBody>
              </p:sp>
              <p:sp>
                <p:nvSpPr>
                  <p:cNvPr id="31938" name="Oval 349"/>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p>
                </p:txBody>
              </p:sp>
              <p:sp>
                <p:nvSpPr>
                  <p:cNvPr id="31939" name="Oval 350"/>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p>
                </p:txBody>
              </p:sp>
              <p:sp>
                <p:nvSpPr>
                  <p:cNvPr id="31940" name="Oval 351"/>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p>
                </p:txBody>
              </p:sp>
              <p:sp>
                <p:nvSpPr>
                  <p:cNvPr id="31941" name="Oval 352"/>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p>
                </p:txBody>
              </p:sp>
              <p:sp>
                <p:nvSpPr>
                  <p:cNvPr id="31942" name="Oval 353"/>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p>
                </p:txBody>
              </p:sp>
              <p:sp>
                <p:nvSpPr>
                  <p:cNvPr id="31943" name="Oval 354"/>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p>
                </p:txBody>
              </p:sp>
              <p:sp>
                <p:nvSpPr>
                  <p:cNvPr id="31944" name="Oval 355"/>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p>
                </p:txBody>
              </p:sp>
            </p:grpSp>
            <p:grpSp>
              <p:nvGrpSpPr>
                <p:cNvPr id="31868" name="Group 356"/>
                <p:cNvGrpSpPr>
                  <a:grpSpLocks noChangeAspect="1"/>
                </p:cNvGrpSpPr>
                <p:nvPr/>
              </p:nvGrpSpPr>
              <p:grpSpPr bwMode="auto">
                <a:xfrm>
                  <a:off x="3504" y="432"/>
                  <a:ext cx="1897" cy="1779"/>
                  <a:chOff x="3504" y="432"/>
                  <a:chExt cx="1897" cy="1779"/>
                </a:xfrm>
              </p:grpSpPr>
              <p:grpSp>
                <p:nvGrpSpPr>
                  <p:cNvPr id="31869" name="Group 357"/>
                  <p:cNvGrpSpPr>
                    <a:grpSpLocks noChangeAspect="1"/>
                  </p:cNvGrpSpPr>
                  <p:nvPr/>
                </p:nvGrpSpPr>
                <p:grpSpPr bwMode="auto">
                  <a:xfrm>
                    <a:off x="4075" y="432"/>
                    <a:ext cx="1075" cy="1355"/>
                    <a:chOff x="4075" y="432"/>
                    <a:chExt cx="1075" cy="1355"/>
                  </a:xfrm>
                </p:grpSpPr>
                <p:sp>
                  <p:nvSpPr>
                    <p:cNvPr id="31916" name="Oval 358"/>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p>
                  </p:txBody>
                </p:sp>
                <p:sp>
                  <p:nvSpPr>
                    <p:cNvPr id="31917" name="Oval 359"/>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p>
                  </p:txBody>
                </p:sp>
                <p:sp>
                  <p:nvSpPr>
                    <p:cNvPr id="31918" name="Oval 360"/>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p>
                  </p:txBody>
                </p:sp>
                <p:sp>
                  <p:nvSpPr>
                    <p:cNvPr id="31919" name="Oval 361"/>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p>
                  </p:txBody>
                </p:sp>
                <p:sp>
                  <p:nvSpPr>
                    <p:cNvPr id="31920" name="Oval 362"/>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p>
                  </p:txBody>
                </p:sp>
                <p:sp>
                  <p:nvSpPr>
                    <p:cNvPr id="31921" name="Oval 363"/>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p>
                  </p:txBody>
                </p:sp>
                <p:sp>
                  <p:nvSpPr>
                    <p:cNvPr id="31922" name="Oval 364"/>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p>
                  </p:txBody>
                </p:sp>
                <p:sp>
                  <p:nvSpPr>
                    <p:cNvPr id="31923" name="Oval 365"/>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p>
                  </p:txBody>
                </p:sp>
                <p:sp>
                  <p:nvSpPr>
                    <p:cNvPr id="31924" name="Oval 366"/>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p>
                  </p:txBody>
                </p:sp>
              </p:grpSp>
              <p:grpSp>
                <p:nvGrpSpPr>
                  <p:cNvPr id="31870" name="Group 367"/>
                  <p:cNvGrpSpPr>
                    <a:grpSpLocks noChangeAspect="1"/>
                  </p:cNvGrpSpPr>
                  <p:nvPr/>
                </p:nvGrpSpPr>
                <p:grpSpPr bwMode="auto">
                  <a:xfrm>
                    <a:off x="3550" y="502"/>
                    <a:ext cx="1463" cy="1613"/>
                    <a:chOff x="3550" y="502"/>
                    <a:chExt cx="1463" cy="1613"/>
                  </a:xfrm>
                </p:grpSpPr>
                <p:sp>
                  <p:nvSpPr>
                    <p:cNvPr id="31901" name="Oval 368"/>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p>
                  </p:txBody>
                </p:sp>
                <p:sp>
                  <p:nvSpPr>
                    <p:cNvPr id="31902" name="Oval 369"/>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p>
                  </p:txBody>
                </p:sp>
                <p:sp>
                  <p:nvSpPr>
                    <p:cNvPr id="31903" name="Oval 370"/>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p>
                  </p:txBody>
                </p:sp>
                <p:sp>
                  <p:nvSpPr>
                    <p:cNvPr id="31904" name="Oval 371"/>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p>
                  </p:txBody>
                </p:sp>
                <p:sp>
                  <p:nvSpPr>
                    <p:cNvPr id="31905" name="Oval 372"/>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p>
                  </p:txBody>
                </p:sp>
                <p:sp>
                  <p:nvSpPr>
                    <p:cNvPr id="31906" name="Oval 373"/>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p>
                  </p:txBody>
                </p:sp>
                <p:sp>
                  <p:nvSpPr>
                    <p:cNvPr id="31907" name="Oval 374"/>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p>
                  </p:txBody>
                </p:sp>
                <p:sp>
                  <p:nvSpPr>
                    <p:cNvPr id="31908" name="Oval 375"/>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p>
                  </p:txBody>
                </p:sp>
                <p:sp>
                  <p:nvSpPr>
                    <p:cNvPr id="31909" name="Oval 376"/>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p>
                  </p:txBody>
                </p:sp>
                <p:sp>
                  <p:nvSpPr>
                    <p:cNvPr id="31910" name="Oval 377"/>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p>
                  </p:txBody>
                </p:sp>
                <p:sp>
                  <p:nvSpPr>
                    <p:cNvPr id="31911" name="Oval 378"/>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p>
                  </p:txBody>
                </p:sp>
                <p:sp>
                  <p:nvSpPr>
                    <p:cNvPr id="31912" name="Oval 379"/>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p>
                  </p:txBody>
                </p:sp>
                <p:sp>
                  <p:nvSpPr>
                    <p:cNvPr id="31913" name="Oval 380"/>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p>
                  </p:txBody>
                </p:sp>
                <p:sp>
                  <p:nvSpPr>
                    <p:cNvPr id="31914" name="Oval 381"/>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p>
                  </p:txBody>
                </p:sp>
                <p:sp>
                  <p:nvSpPr>
                    <p:cNvPr id="31915" name="Oval 382"/>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p>
                  </p:txBody>
                </p:sp>
              </p:grpSp>
              <p:grpSp>
                <p:nvGrpSpPr>
                  <p:cNvPr id="31871" name="Group 383"/>
                  <p:cNvGrpSpPr>
                    <a:grpSpLocks noChangeAspect="1"/>
                  </p:cNvGrpSpPr>
                  <p:nvPr/>
                </p:nvGrpSpPr>
                <p:grpSpPr bwMode="auto">
                  <a:xfrm>
                    <a:off x="3504" y="528"/>
                    <a:ext cx="1897" cy="1683"/>
                    <a:chOff x="3504" y="525"/>
                    <a:chExt cx="1897" cy="1683"/>
                  </a:xfrm>
                </p:grpSpPr>
                <p:sp>
                  <p:nvSpPr>
                    <p:cNvPr id="31872" name="Oval 384"/>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p>
                  </p:txBody>
                </p:sp>
                <p:sp>
                  <p:nvSpPr>
                    <p:cNvPr id="31873" name="Oval 385"/>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p>
                  </p:txBody>
                </p:sp>
                <p:sp>
                  <p:nvSpPr>
                    <p:cNvPr id="31874" name="Oval 386"/>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p>
                  </p:txBody>
                </p:sp>
                <p:sp>
                  <p:nvSpPr>
                    <p:cNvPr id="31875" name="Oval 387"/>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p>
                  </p:txBody>
                </p:sp>
                <p:sp>
                  <p:nvSpPr>
                    <p:cNvPr id="31876" name="Oval 388"/>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p>
                  </p:txBody>
                </p:sp>
                <p:sp>
                  <p:nvSpPr>
                    <p:cNvPr id="31877" name="Oval 389"/>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p>
                  </p:txBody>
                </p:sp>
                <p:sp>
                  <p:nvSpPr>
                    <p:cNvPr id="31878" name="Oval 39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1879" name="Oval 391"/>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p>
                  </p:txBody>
                </p:sp>
                <p:sp>
                  <p:nvSpPr>
                    <p:cNvPr id="31880" name="Oval 392"/>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p>
                  </p:txBody>
                </p:sp>
                <p:sp>
                  <p:nvSpPr>
                    <p:cNvPr id="31881" name="Oval 393"/>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p>
                  </p:txBody>
                </p:sp>
                <p:sp>
                  <p:nvSpPr>
                    <p:cNvPr id="31882" name="Oval 394"/>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p>
                  </p:txBody>
                </p:sp>
                <p:sp>
                  <p:nvSpPr>
                    <p:cNvPr id="31883" name="Oval 395"/>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p>
                  </p:txBody>
                </p:sp>
                <p:sp>
                  <p:nvSpPr>
                    <p:cNvPr id="31884" name="Oval 396"/>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p>
                  </p:txBody>
                </p:sp>
                <p:sp>
                  <p:nvSpPr>
                    <p:cNvPr id="31885" name="Oval 397"/>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p>
                  </p:txBody>
                </p:sp>
                <p:sp>
                  <p:nvSpPr>
                    <p:cNvPr id="31886" name="Oval 398"/>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p>
                  </p:txBody>
                </p:sp>
                <p:sp>
                  <p:nvSpPr>
                    <p:cNvPr id="31887" name="Oval 399"/>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p>
                  </p:txBody>
                </p:sp>
                <p:sp>
                  <p:nvSpPr>
                    <p:cNvPr id="31888" name="Oval 400"/>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p>
                  </p:txBody>
                </p:sp>
                <p:sp>
                  <p:nvSpPr>
                    <p:cNvPr id="31889" name="Oval 401"/>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p>
                  </p:txBody>
                </p:sp>
                <p:sp>
                  <p:nvSpPr>
                    <p:cNvPr id="31890" name="Oval 402"/>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p>
                  </p:txBody>
                </p:sp>
                <p:sp>
                  <p:nvSpPr>
                    <p:cNvPr id="31891" name="Oval 403"/>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p>
                  </p:txBody>
                </p:sp>
                <p:sp>
                  <p:nvSpPr>
                    <p:cNvPr id="31892" name="Oval 404"/>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p>
                  </p:txBody>
                </p:sp>
                <p:sp>
                  <p:nvSpPr>
                    <p:cNvPr id="31893" name="Oval 405"/>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p>
                  </p:txBody>
                </p:sp>
                <p:sp>
                  <p:nvSpPr>
                    <p:cNvPr id="31894" name="Oval 406"/>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p>
                  </p:txBody>
                </p:sp>
                <p:sp>
                  <p:nvSpPr>
                    <p:cNvPr id="31895" name="Oval 407"/>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p>
                  </p:txBody>
                </p:sp>
                <p:sp>
                  <p:nvSpPr>
                    <p:cNvPr id="31896" name="Oval 408"/>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p>
                  </p:txBody>
                </p:sp>
                <p:sp>
                  <p:nvSpPr>
                    <p:cNvPr id="31897" name="Oval 409"/>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p>
                  </p:txBody>
                </p:sp>
                <p:sp>
                  <p:nvSpPr>
                    <p:cNvPr id="31898" name="Oval 410"/>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p>
                  </p:txBody>
                </p:sp>
                <p:sp>
                  <p:nvSpPr>
                    <p:cNvPr id="31899" name="Oval 411"/>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p>
                  </p:txBody>
                </p:sp>
                <p:sp>
                  <p:nvSpPr>
                    <p:cNvPr id="31900" name="Oval 412"/>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p>
                  </p:txBody>
                </p:sp>
              </p:grpSp>
            </p:grpSp>
          </p:grpSp>
        </p:grpSp>
      </p:grpSp>
      <p:grpSp>
        <p:nvGrpSpPr>
          <p:cNvPr id="30960" name="Group 659"/>
          <p:cNvGrpSpPr>
            <a:grpSpLocks noChangeAspect="1"/>
          </p:cNvGrpSpPr>
          <p:nvPr/>
        </p:nvGrpSpPr>
        <p:grpSpPr bwMode="auto">
          <a:xfrm>
            <a:off x="1244600" y="227013"/>
            <a:ext cx="6853238" cy="6200775"/>
            <a:chOff x="1056" y="288"/>
            <a:chExt cx="4032" cy="3648"/>
          </a:xfrm>
        </p:grpSpPr>
        <p:sp>
          <p:nvSpPr>
            <p:cNvPr id="31750" name="Oval 660"/>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1" name="Oval 661"/>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2" name="Oval 662"/>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3" name="Oval 663"/>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4" name="Oval 664"/>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5" name="Oval 665"/>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6" name="Oval 666"/>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7" name="Oval 667"/>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8" name="Oval 668"/>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9" name="Oval 669"/>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0" name="Oval 670"/>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1" name="Oval 671"/>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2" name="Oval 672"/>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3" name="Oval 673"/>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4" name="Oval 674"/>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5" name="Oval 675"/>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6" name="Oval 676"/>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7" name="Oval 677"/>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8" name="Oval 678"/>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9" name="Oval 679"/>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0" name="Oval 680"/>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1" name="Oval 681"/>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2" name="Oval 682"/>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3" name="Oval 683"/>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4" name="Oval 684"/>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5" name="Oval 685"/>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6" name="Oval 686"/>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7" name="Oval 687"/>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8" name="Oval 688"/>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9" name="Oval 689"/>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0" name="Oval 690"/>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1" name="Oval 691"/>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2" name="Oval 692"/>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3" name="Oval 693"/>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4" name="Oval 694"/>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5" name="Oval 695"/>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6" name="Oval 696"/>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7" name="Oval 697"/>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8" name="Oval 698"/>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9" name="Oval 699"/>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0" name="Oval 700"/>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1" name="Oval 701"/>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2" name="Oval 702"/>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3" name="Oval 703"/>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4" name="Oval 704"/>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5" name="Oval 705"/>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6" name="Oval 706"/>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7" name="Oval 707"/>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8" name="Oval 708"/>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9" name="Oval 709"/>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0" name="Oval 710"/>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1" name="Oval 711"/>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2" name="Oval 712"/>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3" name="Oval 713"/>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4" name="Oval 714"/>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5" name="Oval 715"/>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6" name="Oval 716"/>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7" name="Oval 717"/>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8" name="Oval 718"/>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9" name="Oval 719"/>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0" name="Oval 720"/>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1" name="Oval 721"/>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2" name="Oval 722"/>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3" name="Oval 723"/>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4" name="Oval 724"/>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5" name="Oval 725"/>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6" name="Oval 726"/>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7" name="Oval 727"/>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8" name="Oval 728"/>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9" name="Oval 729"/>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0" name="Oval 730"/>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1" name="Oval 731"/>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2" name="Oval 732"/>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3" name="Oval 733"/>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4" name="Oval 734"/>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5" name="Oval 735"/>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6" name="Oval 736"/>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7" name="Oval 737"/>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8" name="Oval 738"/>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9" name="Oval 739"/>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0" name="Oval 740"/>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1" name="Oval 741"/>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2" name="Oval 742"/>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3" name="Oval 743"/>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4" name="Oval 744"/>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5" name="Oval 745"/>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6" name="Oval 746"/>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7" name="Oval 747"/>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8" name="Oval 748"/>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9" name="Oval 749"/>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0" name="Oval 750"/>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1" name="Oval 751"/>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2" name="Oval 752"/>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3" name="Oval 753"/>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4" name="Oval 754"/>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5" name="Oval 755"/>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6" name="Oval 756"/>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7" name="Oval 757"/>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8" name="Oval 758"/>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9" name="Oval 759"/>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0" name="Oval 760"/>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1" name="Oval 761"/>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2" name="Oval 762"/>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3" name="Oval 763"/>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4" name="Oval 764"/>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5" name="Oval 765"/>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6" name="Oval 766"/>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7" name="Oval 767"/>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8" name="Oval 768"/>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9" name="Oval 769"/>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60" name="Oval 770"/>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272"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4/3*ppt_w"/>
                                          </p:val>
                                        </p:tav>
                                      </p:tavLst>
                                    </p:anim>
                                    <p:anim calcmode="lin" valueType="num">
                                      <p:cBhvr>
                                        <p:cTn id="7" dur="1000"/>
                                        <p:tgtEl>
                                          <p:spTgt spid="2"/>
                                        </p:tgtEl>
                                        <p:attrNameLst>
                                          <p:attrName>ppt_h</p:attrName>
                                        </p:attrNameLst>
                                      </p:cBhvr>
                                      <p:tavLst>
                                        <p:tav tm="0">
                                          <p:val>
                                            <p:strVal val="ppt_h"/>
                                          </p:val>
                                        </p:tav>
                                        <p:tav tm="100000">
                                          <p:val>
                                            <p:strVal val="4/3*ppt_h"/>
                                          </p:val>
                                        </p:tav>
                                      </p:tavLst>
                                    </p:anim>
                                    <p:set>
                                      <p:cBhvr>
                                        <p:cTn id="8" dur="1" fill="hold">
                                          <p:stCondLst>
                                            <p:cond delay="999"/>
                                          </p:stCondLst>
                                        </p:cTn>
                                        <p:tgtEl>
                                          <p:spTgt spid="2"/>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1000" fill="hold"/>
                                        <p:tgtEl>
                                          <p:spTgt spid="2"/>
                                        </p:tgtEl>
                                        <p:attrNameLst>
                                          <p:attrName>ppt_x</p:attrName>
                                          <p:attrName>ppt_y</p:attrName>
                                        </p:attrNameLst>
                                      </p:cBhvr>
                                      <p:rCtr x="-52" y="0"/>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1000"/>
                            </p:stCondLst>
                            <p:childTnLst>
                              <p:par>
                                <p:cTn id="15" presetID="23" presetClass="exit" presetSubtype="272" fill="hold" nodeType="afterEffect">
                                  <p:stCondLst>
                                    <p:cond delay="0"/>
                                  </p:stCondLst>
                                  <p:childTnLst>
                                    <p:anim calcmode="lin" valueType="num">
                                      <p:cBhvr>
                                        <p:cTn id="16" dur="1000"/>
                                        <p:tgtEl>
                                          <p:spTgt spid="12"/>
                                        </p:tgtEl>
                                        <p:attrNameLst>
                                          <p:attrName>ppt_w</p:attrName>
                                        </p:attrNameLst>
                                      </p:cBhvr>
                                      <p:tavLst>
                                        <p:tav tm="0">
                                          <p:val>
                                            <p:strVal val="ppt_w"/>
                                          </p:val>
                                        </p:tav>
                                        <p:tav tm="100000">
                                          <p:val>
                                            <p:strVal val="4/3*ppt_w"/>
                                          </p:val>
                                        </p:tav>
                                      </p:tavLst>
                                    </p:anim>
                                    <p:anim calcmode="lin" valueType="num">
                                      <p:cBhvr>
                                        <p:cTn id="17" dur="1000"/>
                                        <p:tgtEl>
                                          <p:spTgt spid="12"/>
                                        </p:tgtEl>
                                        <p:attrNameLst>
                                          <p:attrName>ppt_h</p:attrName>
                                        </p:attrNameLst>
                                      </p:cBhvr>
                                      <p:tavLst>
                                        <p:tav tm="0">
                                          <p:val>
                                            <p:strVal val="ppt_h"/>
                                          </p:val>
                                        </p:tav>
                                        <p:tav tm="100000">
                                          <p:val>
                                            <p:strVal val="4/3*ppt_h"/>
                                          </p:val>
                                        </p:tav>
                                      </p:tavLst>
                                    </p:anim>
                                    <p:set>
                                      <p:cBhvr>
                                        <p:cTn id="18" dur="1" fill="hold">
                                          <p:stCondLst>
                                            <p:cond delay="999"/>
                                          </p:stCondLst>
                                        </p:cTn>
                                        <p:tgtEl>
                                          <p:spTgt spid="12"/>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1000" fill="hold"/>
                                        <p:tgtEl>
                                          <p:spTgt spid="12"/>
                                        </p:tgtEl>
                                        <p:attrNameLst>
                                          <p:attrName>ppt_x</p:attrName>
                                          <p:attrName>ppt_y</p:attrName>
                                        </p:attrNameLst>
                                      </p:cBhvr>
                                      <p:rCtr x="-38" y="0"/>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2000"/>
                            </p:stCondLst>
                            <p:childTnLst>
                              <p:par>
                                <p:cTn id="25" presetID="23" presetClass="exit" presetSubtype="272" fill="hold" nodeType="afterEffect">
                                  <p:stCondLst>
                                    <p:cond delay="0"/>
                                  </p:stCondLst>
                                  <p:childTnLst>
                                    <p:anim calcmode="lin" valueType="num">
                                      <p:cBhvr>
                                        <p:cTn id="26" dur="1000"/>
                                        <p:tgtEl>
                                          <p:spTgt spid="22"/>
                                        </p:tgtEl>
                                        <p:attrNameLst>
                                          <p:attrName>ppt_w</p:attrName>
                                        </p:attrNameLst>
                                      </p:cBhvr>
                                      <p:tavLst>
                                        <p:tav tm="0">
                                          <p:val>
                                            <p:strVal val="ppt_w"/>
                                          </p:val>
                                        </p:tav>
                                        <p:tav tm="100000">
                                          <p:val>
                                            <p:strVal val="4/3*ppt_w"/>
                                          </p:val>
                                        </p:tav>
                                      </p:tavLst>
                                    </p:anim>
                                    <p:anim calcmode="lin" valueType="num">
                                      <p:cBhvr>
                                        <p:cTn id="27" dur="1000"/>
                                        <p:tgtEl>
                                          <p:spTgt spid="22"/>
                                        </p:tgtEl>
                                        <p:attrNameLst>
                                          <p:attrName>ppt_h</p:attrName>
                                        </p:attrNameLst>
                                      </p:cBhvr>
                                      <p:tavLst>
                                        <p:tav tm="0">
                                          <p:val>
                                            <p:strVal val="ppt_h"/>
                                          </p:val>
                                        </p:tav>
                                        <p:tav tm="100000">
                                          <p:val>
                                            <p:strVal val="4/3*ppt_h"/>
                                          </p:val>
                                        </p:tav>
                                      </p:tavLst>
                                    </p:anim>
                                    <p:set>
                                      <p:cBhvr>
                                        <p:cTn id="28" dur="1" fill="hold">
                                          <p:stCondLst>
                                            <p:cond delay="999"/>
                                          </p:stCondLst>
                                        </p:cTn>
                                        <p:tgtEl>
                                          <p:spTgt spid="22"/>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1000" fill="hold"/>
                                        <p:tgtEl>
                                          <p:spTgt spid="22"/>
                                        </p:tgtEl>
                                        <p:attrNameLst>
                                          <p:attrName>ppt_x</p:attrName>
                                          <p:attrName>ppt_y</p:attrName>
                                        </p:attrNameLst>
                                      </p:cBhvr>
                                      <p:rCtr x="-58" y="0"/>
                                    </p:animMotion>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0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2"/>
          <p:cNvGrpSpPr>
            <a:grpSpLocks/>
          </p:cNvGrpSpPr>
          <p:nvPr/>
        </p:nvGrpSpPr>
        <p:grpSpPr bwMode="auto">
          <a:xfrm>
            <a:off x="1898650" y="879475"/>
            <a:ext cx="5627688" cy="4813300"/>
            <a:chOff x="1196" y="554"/>
            <a:chExt cx="3545" cy="3032"/>
          </a:xfrm>
        </p:grpSpPr>
        <p:grpSp>
          <p:nvGrpSpPr>
            <p:cNvPr id="32928" name="Group 173"/>
            <p:cNvGrpSpPr>
              <a:grpSpLocks/>
            </p:cNvGrpSpPr>
            <p:nvPr/>
          </p:nvGrpSpPr>
          <p:grpSpPr bwMode="auto">
            <a:xfrm>
              <a:off x="1761" y="1222"/>
              <a:ext cx="2055" cy="1491"/>
              <a:chOff x="1761" y="1222"/>
              <a:chExt cx="2055" cy="1491"/>
            </a:xfrm>
          </p:grpSpPr>
          <p:sp>
            <p:nvSpPr>
              <p:cNvPr id="32941"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32942"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32943" name="Line 176"/>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32929" name="Group 177"/>
            <p:cNvGrpSpPr>
              <a:grpSpLocks/>
            </p:cNvGrpSpPr>
            <p:nvPr/>
          </p:nvGrpSpPr>
          <p:grpSpPr bwMode="auto">
            <a:xfrm>
              <a:off x="1196" y="657"/>
              <a:ext cx="1181" cy="1336"/>
              <a:chOff x="1196" y="657"/>
              <a:chExt cx="1181" cy="1336"/>
            </a:xfrm>
          </p:grpSpPr>
          <p:sp>
            <p:nvSpPr>
              <p:cNvPr id="32938" name="Line 178"/>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32939" name="Line 179"/>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32940"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32930" name="Group 181"/>
            <p:cNvGrpSpPr>
              <a:grpSpLocks/>
            </p:cNvGrpSpPr>
            <p:nvPr/>
          </p:nvGrpSpPr>
          <p:grpSpPr bwMode="auto">
            <a:xfrm>
              <a:off x="3405" y="554"/>
              <a:ext cx="1336" cy="1182"/>
              <a:chOff x="3405" y="554"/>
              <a:chExt cx="1336" cy="1182"/>
            </a:xfrm>
          </p:grpSpPr>
          <p:sp>
            <p:nvSpPr>
              <p:cNvPr id="32935" name="Line 182"/>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32936" name="Line 183"/>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32937"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32931" name="Group 185"/>
            <p:cNvGrpSpPr>
              <a:grpSpLocks/>
            </p:cNvGrpSpPr>
            <p:nvPr/>
          </p:nvGrpSpPr>
          <p:grpSpPr bwMode="auto">
            <a:xfrm>
              <a:off x="2429" y="2456"/>
              <a:ext cx="1336" cy="1130"/>
              <a:chOff x="2429" y="2456"/>
              <a:chExt cx="1336" cy="1130"/>
            </a:xfrm>
          </p:grpSpPr>
          <p:sp>
            <p:nvSpPr>
              <p:cNvPr id="32932"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32933"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32934" name="Line 188"/>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grpSp>
        <p:nvGrpSpPr>
          <p:cNvPr id="7" name="Group 168"/>
          <p:cNvGrpSpPr>
            <a:grpSpLocks/>
          </p:cNvGrpSpPr>
          <p:nvPr/>
        </p:nvGrpSpPr>
        <p:grpSpPr bwMode="auto">
          <a:xfrm>
            <a:off x="2795588" y="1939925"/>
            <a:ext cx="3262312" cy="2366963"/>
            <a:chOff x="1761" y="1222"/>
            <a:chExt cx="2055" cy="1491"/>
          </a:xfrm>
        </p:grpSpPr>
        <p:sp>
          <p:nvSpPr>
            <p:cNvPr id="32925"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p:spPr>
          <p:txBody>
            <a:bodyPr/>
            <a:lstStyle/>
            <a:p>
              <a:endParaRPr lang="en-US"/>
            </a:p>
          </p:txBody>
        </p:sp>
        <p:sp>
          <p:nvSpPr>
            <p:cNvPr id="32926"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p:spPr>
          <p:txBody>
            <a:bodyPr/>
            <a:lstStyle/>
            <a:p>
              <a:endParaRPr lang="en-US"/>
            </a:p>
          </p:txBody>
        </p:sp>
        <p:sp>
          <p:nvSpPr>
            <p:cNvPr id="32927"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p:spPr>
          <p:txBody>
            <a:bodyPr/>
            <a:lstStyle/>
            <a:p>
              <a:endParaRPr lang="en-US"/>
            </a:p>
          </p:txBody>
        </p:sp>
      </p:grpSp>
      <p:grpSp>
        <p:nvGrpSpPr>
          <p:cNvPr id="8" name="Group 171"/>
          <p:cNvGrpSpPr>
            <a:grpSpLocks/>
          </p:cNvGrpSpPr>
          <p:nvPr/>
        </p:nvGrpSpPr>
        <p:grpSpPr bwMode="auto">
          <a:xfrm>
            <a:off x="1898650" y="1042988"/>
            <a:ext cx="1874838" cy="2120900"/>
            <a:chOff x="1196" y="657"/>
            <a:chExt cx="1181" cy="1336"/>
          </a:xfrm>
        </p:grpSpPr>
        <p:sp>
          <p:nvSpPr>
            <p:cNvPr id="32922"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p:spPr>
          <p:txBody>
            <a:bodyPr/>
            <a:lstStyle/>
            <a:p>
              <a:endParaRPr lang="en-US"/>
            </a:p>
          </p:txBody>
        </p:sp>
        <p:sp>
          <p:nvSpPr>
            <p:cNvPr id="32923"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p:spPr>
          <p:txBody>
            <a:bodyPr/>
            <a:lstStyle/>
            <a:p>
              <a:endParaRPr lang="en-US"/>
            </a:p>
          </p:txBody>
        </p:sp>
        <p:sp>
          <p:nvSpPr>
            <p:cNvPr id="32924"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p:spPr>
          <p:txBody>
            <a:bodyPr/>
            <a:lstStyle/>
            <a:p>
              <a:endParaRPr lang="en-US"/>
            </a:p>
          </p:txBody>
        </p:sp>
      </p:grpSp>
      <p:grpSp>
        <p:nvGrpSpPr>
          <p:cNvPr id="9" name="Group 170"/>
          <p:cNvGrpSpPr>
            <a:grpSpLocks/>
          </p:cNvGrpSpPr>
          <p:nvPr/>
        </p:nvGrpSpPr>
        <p:grpSpPr bwMode="auto">
          <a:xfrm>
            <a:off x="5405438" y="879475"/>
            <a:ext cx="2120900" cy="1876425"/>
            <a:chOff x="3405" y="554"/>
            <a:chExt cx="1336" cy="1182"/>
          </a:xfrm>
        </p:grpSpPr>
        <p:sp>
          <p:nvSpPr>
            <p:cNvPr id="32919"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p:spPr>
          <p:txBody>
            <a:bodyPr/>
            <a:lstStyle/>
            <a:p>
              <a:endParaRPr lang="en-US"/>
            </a:p>
          </p:txBody>
        </p:sp>
        <p:sp>
          <p:nvSpPr>
            <p:cNvPr id="32920"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p:spPr>
          <p:txBody>
            <a:bodyPr/>
            <a:lstStyle/>
            <a:p>
              <a:endParaRPr lang="en-US"/>
            </a:p>
          </p:txBody>
        </p:sp>
        <p:sp>
          <p:nvSpPr>
            <p:cNvPr id="32921"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p:spPr>
          <p:txBody>
            <a:bodyPr/>
            <a:lstStyle/>
            <a:p>
              <a:endParaRPr lang="en-US"/>
            </a:p>
          </p:txBody>
        </p:sp>
      </p:grpSp>
      <p:grpSp>
        <p:nvGrpSpPr>
          <p:cNvPr id="10" name="Group 169"/>
          <p:cNvGrpSpPr>
            <a:grpSpLocks/>
          </p:cNvGrpSpPr>
          <p:nvPr/>
        </p:nvGrpSpPr>
        <p:grpSpPr bwMode="auto">
          <a:xfrm>
            <a:off x="3856038" y="3898900"/>
            <a:ext cx="2120900" cy="1793875"/>
            <a:chOff x="2429" y="2456"/>
            <a:chExt cx="1336" cy="1130"/>
          </a:xfrm>
        </p:grpSpPr>
        <p:sp>
          <p:nvSpPr>
            <p:cNvPr id="32916"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p:spPr>
          <p:txBody>
            <a:bodyPr/>
            <a:lstStyle/>
            <a:p>
              <a:endParaRPr lang="en-US"/>
            </a:p>
          </p:txBody>
        </p:sp>
        <p:sp>
          <p:nvSpPr>
            <p:cNvPr id="32917"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p:spPr>
          <p:txBody>
            <a:bodyPr/>
            <a:lstStyle/>
            <a:p>
              <a:endParaRPr lang="en-US"/>
            </a:p>
          </p:txBody>
        </p:sp>
        <p:sp>
          <p:nvSpPr>
            <p:cNvPr id="32918"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p:spPr>
          <p:txBody>
            <a:bodyPr/>
            <a:lstStyle/>
            <a:p>
              <a:endParaRPr lang="en-US"/>
            </a:p>
          </p:txBody>
        </p:sp>
      </p:grpSp>
      <p:grpSp>
        <p:nvGrpSpPr>
          <p:cNvPr id="11" name="Group 2"/>
          <p:cNvGrpSpPr>
            <a:grpSpLocks noChangeAspect="1"/>
          </p:cNvGrpSpPr>
          <p:nvPr/>
        </p:nvGrpSpPr>
        <p:grpSpPr bwMode="auto">
          <a:xfrm>
            <a:off x="1244600" y="227013"/>
            <a:ext cx="6853238" cy="6200775"/>
            <a:chOff x="1056" y="288"/>
            <a:chExt cx="4032" cy="3648"/>
          </a:xfrm>
        </p:grpSpPr>
        <p:sp>
          <p:nvSpPr>
            <p:cNvPr id="32805"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6"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7"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8"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9"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0"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1"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2"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3"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4"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5"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6"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7"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8"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9"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0"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1"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2"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3"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4"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5"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6"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7"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8"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9"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0"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1"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2"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3"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4"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5"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6"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7"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8"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9"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0"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1"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2"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3"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4"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5"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6"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7"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8"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9"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0"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1"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2"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3"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4"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5"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6"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7"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8"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9"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0"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1"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2"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3"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4"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5"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6"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7"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8"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9"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0"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1"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2"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3"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4"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5"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6"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7"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8"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9"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0"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1"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2"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3"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4"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5"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6"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7"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8"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9"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0"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1"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2"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3"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4"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5"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6"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7"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8"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9"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0"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1"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2"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3"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4"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5"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6"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7"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8"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9"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0"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1"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2"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3"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4"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5"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2" name="Group 114"/>
          <p:cNvGrpSpPr>
            <a:grpSpLocks noChangeAspect="1"/>
          </p:cNvGrpSpPr>
          <p:nvPr/>
        </p:nvGrpSpPr>
        <p:grpSpPr bwMode="auto">
          <a:xfrm>
            <a:off x="1652588" y="390525"/>
            <a:ext cx="5384800" cy="4486275"/>
            <a:chOff x="864" y="192"/>
            <a:chExt cx="3168" cy="2640"/>
          </a:xfrm>
        </p:grpSpPr>
        <p:sp>
          <p:nvSpPr>
            <p:cNvPr id="32802"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endParaRPr lang="en-US"/>
            </a:p>
          </p:txBody>
        </p:sp>
        <p:sp>
          <p:nvSpPr>
            <p:cNvPr id="32803"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endParaRPr lang="en-US"/>
            </a:p>
          </p:txBody>
        </p:sp>
        <p:sp>
          <p:nvSpPr>
            <p:cNvPr id="32804"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endParaRPr lang="en-US"/>
            </a:p>
          </p:txBody>
        </p:sp>
      </p:grpSp>
      <p:sp>
        <p:nvSpPr>
          <p:cNvPr id="85119"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0"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1"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2"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3"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4"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5"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6"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7"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31"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85132"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85133"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grpSp>
        <p:nvGrpSpPr>
          <p:cNvPr id="13" name="Group 142"/>
          <p:cNvGrpSpPr>
            <a:grpSpLocks/>
          </p:cNvGrpSpPr>
          <p:nvPr/>
        </p:nvGrpSpPr>
        <p:grpSpPr bwMode="auto">
          <a:xfrm>
            <a:off x="511175" y="390525"/>
            <a:ext cx="3262313" cy="2855913"/>
            <a:chOff x="322" y="246"/>
            <a:chExt cx="2055" cy="1799"/>
          </a:xfrm>
        </p:grpSpPr>
        <p:sp>
          <p:nvSpPr>
            <p:cNvPr id="32799"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p:spPr>
          <p:txBody>
            <a:bodyPr/>
            <a:lstStyle/>
            <a:p>
              <a:endParaRPr lang="en-US"/>
            </a:p>
          </p:txBody>
        </p:sp>
        <p:sp>
          <p:nvSpPr>
            <p:cNvPr id="32800"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p:spPr>
          <p:txBody>
            <a:bodyPr/>
            <a:lstStyle/>
            <a:p>
              <a:endParaRPr lang="en-US"/>
            </a:p>
          </p:txBody>
        </p:sp>
        <p:sp>
          <p:nvSpPr>
            <p:cNvPr id="32801"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p:spPr>
          <p:txBody>
            <a:bodyPr/>
            <a:lstStyle/>
            <a:p>
              <a:endParaRPr lang="en-US"/>
            </a:p>
          </p:txBody>
        </p:sp>
      </p:grpSp>
      <p:grpSp>
        <p:nvGrpSpPr>
          <p:cNvPr id="14" name="Group 146"/>
          <p:cNvGrpSpPr>
            <a:grpSpLocks/>
          </p:cNvGrpSpPr>
          <p:nvPr/>
        </p:nvGrpSpPr>
        <p:grpSpPr bwMode="auto">
          <a:xfrm>
            <a:off x="4344988" y="390525"/>
            <a:ext cx="2936875" cy="3752850"/>
            <a:chOff x="2737" y="246"/>
            <a:chExt cx="1850" cy="2364"/>
          </a:xfrm>
        </p:grpSpPr>
        <p:sp>
          <p:nvSpPr>
            <p:cNvPr id="32796"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p:spPr>
          <p:txBody>
            <a:bodyPr/>
            <a:lstStyle/>
            <a:p>
              <a:endParaRPr lang="en-US"/>
            </a:p>
          </p:txBody>
        </p:sp>
        <p:sp>
          <p:nvSpPr>
            <p:cNvPr id="32797"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p:spPr>
          <p:txBody>
            <a:bodyPr/>
            <a:lstStyle/>
            <a:p>
              <a:endParaRPr lang="en-US"/>
            </a:p>
          </p:txBody>
        </p:sp>
        <p:sp>
          <p:nvSpPr>
            <p:cNvPr id="32798"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p:spPr>
          <p:txBody>
            <a:bodyPr/>
            <a:lstStyle/>
            <a:p>
              <a:endParaRPr lang="en-US"/>
            </a:p>
          </p:txBody>
        </p:sp>
      </p:grpSp>
      <p:grpSp>
        <p:nvGrpSpPr>
          <p:cNvPr id="15" name="Group 150"/>
          <p:cNvGrpSpPr>
            <a:grpSpLocks/>
          </p:cNvGrpSpPr>
          <p:nvPr/>
        </p:nvGrpSpPr>
        <p:grpSpPr bwMode="auto">
          <a:xfrm>
            <a:off x="1816100" y="3327400"/>
            <a:ext cx="3833813" cy="2773363"/>
            <a:chOff x="1144" y="2096"/>
            <a:chExt cx="2415" cy="1747"/>
          </a:xfrm>
        </p:grpSpPr>
        <p:sp>
          <p:nvSpPr>
            <p:cNvPr id="32793" name="Line 151"/>
            <p:cNvSpPr>
              <a:spLocks noChangeAspect="1" noChangeShapeType="1"/>
            </p:cNvSpPr>
            <p:nvPr/>
          </p:nvSpPr>
          <p:spPr bwMode="auto">
            <a:xfrm>
              <a:off x="2994" y="3021"/>
              <a:ext cx="565" cy="822"/>
            </a:xfrm>
            <a:prstGeom prst="line">
              <a:avLst/>
            </a:prstGeom>
            <a:noFill/>
            <a:ln w="38100">
              <a:solidFill>
                <a:srgbClr val="0000FF"/>
              </a:solidFill>
              <a:round/>
              <a:headEnd/>
              <a:tailEnd/>
            </a:ln>
          </p:spPr>
          <p:txBody>
            <a:bodyPr/>
            <a:lstStyle/>
            <a:p>
              <a:endParaRPr lang="en-US"/>
            </a:p>
          </p:txBody>
        </p:sp>
        <p:sp>
          <p:nvSpPr>
            <p:cNvPr id="32794" name="Line 152"/>
            <p:cNvSpPr>
              <a:spLocks noChangeAspect="1" noChangeShapeType="1"/>
            </p:cNvSpPr>
            <p:nvPr/>
          </p:nvSpPr>
          <p:spPr bwMode="auto">
            <a:xfrm>
              <a:off x="1144" y="2969"/>
              <a:ext cx="1850" cy="52"/>
            </a:xfrm>
            <a:prstGeom prst="line">
              <a:avLst/>
            </a:prstGeom>
            <a:noFill/>
            <a:ln w="38100">
              <a:solidFill>
                <a:srgbClr val="0000FF"/>
              </a:solidFill>
              <a:round/>
              <a:headEnd/>
              <a:tailEnd/>
            </a:ln>
          </p:spPr>
          <p:txBody>
            <a:bodyPr/>
            <a:lstStyle/>
            <a:p>
              <a:endParaRPr lang="en-US"/>
            </a:p>
          </p:txBody>
        </p:sp>
        <p:sp>
          <p:nvSpPr>
            <p:cNvPr id="32795"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p:spPr>
          <p:txBody>
            <a:bodyPr/>
            <a:lstStyle/>
            <a:p>
              <a:endParaRPr lang="en-US"/>
            </a:p>
          </p:txBody>
        </p:sp>
      </p:grpSp>
      <p:sp>
        <p:nvSpPr>
          <p:cNvPr id="85159"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5131"/>
                                        </p:tgtEl>
                                        <p:attrNameLst>
                                          <p:attrName>style.visibility</p:attrName>
                                        </p:attrNameLst>
                                      </p:cBhvr>
                                      <p:to>
                                        <p:strVal val="visible"/>
                                      </p:to>
                                    </p:set>
                                    <p:animEffect transition="in" filter="dissolve">
                                      <p:cBhvr>
                                        <p:cTn id="7" dur="500"/>
                                        <p:tgtEl>
                                          <p:spTgt spid="851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132"/>
                                        </p:tgtEl>
                                        <p:attrNameLst>
                                          <p:attrName>style.visibility</p:attrName>
                                        </p:attrNameLst>
                                      </p:cBhvr>
                                      <p:to>
                                        <p:strVal val="visible"/>
                                      </p:to>
                                    </p:set>
                                    <p:animEffect transition="in" filter="dissolve">
                                      <p:cBhvr>
                                        <p:cTn id="10" dur="500"/>
                                        <p:tgtEl>
                                          <p:spTgt spid="851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133"/>
                                        </p:tgtEl>
                                        <p:attrNameLst>
                                          <p:attrName>style.visibility</p:attrName>
                                        </p:attrNameLst>
                                      </p:cBhvr>
                                      <p:to>
                                        <p:strVal val="visible"/>
                                      </p:to>
                                    </p:set>
                                    <p:animEffect transition="in" filter="dissolve">
                                      <p:cBhvr>
                                        <p:cTn id="13" dur="500"/>
                                        <p:tgtEl>
                                          <p:spTgt spid="85133"/>
                                        </p:tgtEl>
                                      </p:cBhvr>
                                    </p:animEffect>
                                  </p:childTnLst>
                                </p:cTn>
                              </p:par>
                            </p:childTnLst>
                          </p:cTn>
                        </p:par>
                        <p:par>
                          <p:cTn id="14" fill="hold">
                            <p:stCondLst>
                              <p:cond delay="500"/>
                            </p:stCondLst>
                            <p:childTnLst>
                              <p:par>
                                <p:cTn id="15" presetID="0" presetClass="path" presetSubtype="0" accel="50000" decel="50000" fill="hold" grpId="1" nodeType="afterEffect">
                                  <p:stCondLst>
                                    <p:cond delay="0"/>
                                  </p:stCondLst>
                                  <p:childTnLst>
                                    <p:animMotion origin="layout" path="M 4.16667E-6 1.85185E-6 C -0.00625 -0.00278 -0.01007 -0.01019 -0.01615 -0.01343 C -0.01702 -0.01458 -0.01771 -0.01597 -0.01875 -0.01667 C -0.0198 -0.01759 -0.02153 -0.01713 -0.0224 -0.01829 C -0.02344 -0.01968 -0.02292 -0.02199 -0.02379 -0.02338 C -0.02657 -0.02778 -0.03351 -0.03333 -0.0375 -0.03495 C -0.03837 -0.03611 -0.03889 -0.0375 -0.03994 -0.03843 C -0.04115 -0.03935 -0.04271 -0.03889 -0.04375 -0.04005 C -0.04497 -0.0412 -0.04497 -0.04398 -0.04619 -0.04491 C -0.04844 -0.04676 -0.05365 -0.04838 -0.05365 -0.04838 C -0.05747 -0.05324 -0.0658 -0.05764 -0.07119 -0.05995 C -0.07448 -0.06435 -0.07934 -0.06806 -0.08369 -0.06991 C -0.09619 -0.08657 -0.13021 -0.08333 -0.14254 -0.08333 " pathEditMode="relative" ptsTypes="ffffffffffffA">
                                      <p:cBhvr>
                                        <p:cTn id="16" dur="2000" fill="hold"/>
                                        <p:tgtEl>
                                          <p:spTgt spid="85133"/>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1.94444E-6 -7.77778E-6 C 0.00139 0.01666 0.00191 0.05624 0.00625 0.06504 C 0.01042 0.08564 0.00885 0.09675 0.02014 0.1118 C 0.02326 0.12476 0.02083 0.1405 0.03125 0.14513 C 0.03281 0.15046 0.03264 0.14837 0.03264 0.15185 " pathEditMode="relative" ptsTypes="ffffA">
                                      <p:cBhvr>
                                        <p:cTn id="18" dur="2000" fill="hold"/>
                                        <p:tgtEl>
                                          <p:spTgt spid="85132"/>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20" dur="2000" fill="hold"/>
                                        <p:tgtEl>
                                          <p:spTgt spid="85131"/>
                                        </p:tgtEl>
                                        <p:attrNameLst>
                                          <p:attrName>ppt_x</p:attrName>
                                          <p:attrName>ppt_y</p:attrName>
                                        </p:attrNameLst>
                                      </p:cBhvr>
                                    </p:animMotion>
                                  </p:childTnLst>
                                </p:cTn>
                              </p:par>
                            </p:childTnLst>
                          </p:cTn>
                        </p:par>
                        <p:par>
                          <p:cTn id="21" fill="hold">
                            <p:stCondLst>
                              <p:cond delay="2500"/>
                            </p:stCondLst>
                            <p:childTnLst>
                              <p:par>
                                <p:cTn id="22" presetID="16" presetClass="entr" presetSubtype="26" fill="hold" nodeType="afterEffect">
                                  <p:stCondLst>
                                    <p:cond delay="0"/>
                                  </p:stCondLst>
                                  <p:iterate type="lt">
                                    <p:tmPct val="0"/>
                                  </p:iterate>
                                  <p:childTnLst>
                                    <p:set>
                                      <p:cBhvr>
                                        <p:cTn id="23" dur="1" fill="hold">
                                          <p:stCondLst>
                                            <p:cond delay="0"/>
                                          </p:stCondLst>
                                        </p:cTn>
                                        <p:tgtEl>
                                          <p:spTgt spid="12"/>
                                        </p:tgtEl>
                                        <p:attrNameLst>
                                          <p:attrName>style.visibility</p:attrName>
                                        </p:attrNameLst>
                                      </p:cBhvr>
                                      <p:to>
                                        <p:strVal val="visible"/>
                                      </p:to>
                                    </p:set>
                                    <p:animEffect transition="in" filter="barn(inHorizontal)">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5120"/>
                                        </p:tgtEl>
                                        <p:attrNameLst>
                                          <p:attrName>style.visibility</p:attrName>
                                        </p:attrNameLst>
                                      </p:cBhvr>
                                      <p:to>
                                        <p:strVal val="visible"/>
                                      </p:to>
                                    </p:set>
                                    <p:animEffect transition="in" filter="dissolve">
                                      <p:cBhvr>
                                        <p:cTn id="29" dur="500"/>
                                        <p:tgtEl>
                                          <p:spTgt spid="8512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5119"/>
                                        </p:tgtEl>
                                        <p:attrNameLst>
                                          <p:attrName>style.visibility</p:attrName>
                                        </p:attrNameLst>
                                      </p:cBhvr>
                                      <p:to>
                                        <p:strVal val="visible"/>
                                      </p:to>
                                    </p:set>
                                    <p:animEffect transition="in" filter="dissolve">
                                      <p:cBhvr>
                                        <p:cTn id="32" dur="500"/>
                                        <p:tgtEl>
                                          <p:spTgt spid="8511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5121"/>
                                        </p:tgtEl>
                                        <p:attrNameLst>
                                          <p:attrName>style.visibility</p:attrName>
                                        </p:attrNameLst>
                                      </p:cBhvr>
                                      <p:to>
                                        <p:strVal val="visible"/>
                                      </p:to>
                                    </p:set>
                                    <p:animEffect transition="in" filter="dissolve">
                                      <p:cBhvr>
                                        <p:cTn id="35" dur="500"/>
                                        <p:tgtEl>
                                          <p:spTgt spid="85121"/>
                                        </p:tgtEl>
                                      </p:cBhvr>
                                    </p:animEffect>
                                  </p:childTnLst>
                                </p:cTn>
                              </p:par>
                            </p:childTnLst>
                          </p:cTn>
                        </p:par>
                        <p:par>
                          <p:cTn id="36" fill="hold">
                            <p:stCondLst>
                              <p:cond delay="500"/>
                            </p:stCondLst>
                            <p:childTnLst>
                              <p:par>
                                <p:cTn id="37" presetID="0" presetClass="path" presetSubtype="0" accel="50000" decel="50000" fill="hold" grpId="1" nodeType="afterEffect">
                                  <p:stCondLst>
                                    <p:cond delay="0"/>
                                  </p:stCondLst>
                                  <p:childTnLst>
                                    <p:animMotion origin="layout" path="M -1.38889E-6 -3.33333E-6 C -0.00295 0.00394 -0.00851 0.00811 -0.0125 0.01019 C -0.02135 0.00949 -0.03004 0.00926 -0.03889 0.00834 C -0.04601 0.00741 -0.04757 -0.00393 -0.05382 -0.00648 C -0.05417 -0.0081 -0.05399 -0.01064 -0.05504 -0.01157 C -0.05712 -0.01365 -0.0625 -0.01481 -0.0625 -0.01481 C -0.06997 -0.02476 -0.08281 -0.02314 -0.09254 -0.02314 " pathEditMode="relative" ptsTypes="ffffffA">
                                      <p:cBhvr>
                                        <p:cTn id="38" dur="2000" fill="hold"/>
                                        <p:tgtEl>
                                          <p:spTgt spid="85119"/>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0 -1.48148E-6 C 0.02517 0.00533 0.01424 0.00301 0.03264 0.00648 C 0.03628 0.02685 0.05764 0.0169 0.0651 0.01759 C 0.07604 0.02384 0.07448 0.02384 0.09514 0.01759 C 0.0967 0.01713 0.09653 0.01273 0.09757 0.01065 C 0.09861 0.00926 0.10017 0.0081 0.10139 0.00648 C 0.10278 -0.00116 0.10451 -0.00555 0.10764 -0.01111 C 0.10799 -0.01319 0.10851 -0.01528 0.10885 -0.01759 C 0.10938 -0.02037 0.11007 -0.02592 0.11007 -0.02569 " pathEditMode="relative" rAng="0" ptsTypes="ffffffffA">
                                      <p:cBhvr>
                                        <p:cTn id="40" dur="2000" fill="hold"/>
                                        <p:tgtEl>
                                          <p:spTgt spid="85120"/>
                                        </p:tgtEl>
                                        <p:attrNameLst>
                                          <p:attrName>ppt_x</p:attrName>
                                          <p:attrName>ppt_y</p:attrName>
                                        </p:attrNameLst>
                                      </p:cBhvr>
                                      <p:rCtr x="55" y="0"/>
                                    </p:animMotion>
                                  </p:childTnLst>
                                </p:cTn>
                              </p:par>
                              <p:par>
                                <p:cTn id="41" presetID="0" presetClass="path" presetSubtype="0" accel="50000" decel="50000" fill="hold" grpId="1" nodeType="withEffect">
                                  <p:stCondLst>
                                    <p:cond delay="0"/>
                                  </p:stCondLst>
                                  <p:childTnLst>
                                    <p:animMotion origin="layout" path="M -6.66667E-6 -7.40741E-6 C 0.00156 -0.00232 0.00381 -0.00394 0.00503 -0.00672 C 0.00711 -0.01135 0.00746 -0.01829 0.00868 -0.02339 C 0.00833 -0.0345 0.00833 -0.04561 0.00746 -0.05672 C 0.00642 -0.06945 -6.66667E-6 -0.0801 -0.00504 -0.09005 C -0.0066 -0.0963 -0.00782 -0.10255 -0.01007 -0.10834 " pathEditMode="relative" ptsTypes="fffffA">
                                      <p:cBhvr>
                                        <p:cTn id="42" dur="2000" fill="hold"/>
                                        <p:tgtEl>
                                          <p:spTgt spid="85121"/>
                                        </p:tgtEl>
                                        <p:attrNameLst>
                                          <p:attrName>ppt_x</p:attrName>
                                          <p:attrName>ppt_y</p:attrName>
                                        </p:attrNameLst>
                                      </p:cBhvr>
                                    </p:animMotion>
                                  </p:childTnLst>
                                </p:cTn>
                              </p:par>
                            </p:childTnLst>
                          </p:cTn>
                        </p:par>
                        <p:par>
                          <p:cTn id="43" fill="hold">
                            <p:stCondLst>
                              <p:cond delay="2500"/>
                            </p:stCondLst>
                            <p:childTnLst>
                              <p:par>
                                <p:cTn id="44" presetID="8"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amond(in)">
                                      <p:cBhvr>
                                        <p:cTn id="46" dur="2000"/>
                                        <p:tgtEl>
                                          <p:spTgt spid="15"/>
                                        </p:tgtEl>
                                      </p:cBhvr>
                                    </p:animEffect>
                                  </p:child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85122"/>
                                        </p:tgtEl>
                                        <p:attrNameLst>
                                          <p:attrName>style.visibility</p:attrName>
                                        </p:attrNameLst>
                                      </p:cBhvr>
                                      <p:to>
                                        <p:strVal val="visible"/>
                                      </p:to>
                                    </p:set>
                                    <p:animEffect transition="in" filter="dissolve">
                                      <p:cBhvr>
                                        <p:cTn id="50" dur="500"/>
                                        <p:tgtEl>
                                          <p:spTgt spid="8512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5123"/>
                                        </p:tgtEl>
                                        <p:attrNameLst>
                                          <p:attrName>style.visibility</p:attrName>
                                        </p:attrNameLst>
                                      </p:cBhvr>
                                      <p:to>
                                        <p:strVal val="visible"/>
                                      </p:to>
                                    </p:set>
                                    <p:animEffect transition="in" filter="dissolve">
                                      <p:cBhvr>
                                        <p:cTn id="53" dur="500"/>
                                        <p:tgtEl>
                                          <p:spTgt spid="8512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5124"/>
                                        </p:tgtEl>
                                        <p:attrNameLst>
                                          <p:attrName>style.visibility</p:attrName>
                                        </p:attrNameLst>
                                      </p:cBhvr>
                                      <p:to>
                                        <p:strVal val="visible"/>
                                      </p:to>
                                    </p:set>
                                    <p:animEffect transition="in" filter="dissolve">
                                      <p:cBhvr>
                                        <p:cTn id="56" dur="500"/>
                                        <p:tgtEl>
                                          <p:spTgt spid="85124"/>
                                        </p:tgtEl>
                                      </p:cBhvr>
                                    </p:animEffect>
                                  </p:childTnLst>
                                </p:cTn>
                              </p:par>
                            </p:childTnLst>
                          </p:cTn>
                        </p:par>
                        <p:par>
                          <p:cTn id="57" fill="hold">
                            <p:stCondLst>
                              <p:cond delay="5000"/>
                            </p:stCondLst>
                            <p:childTnLst>
                              <p:par>
                                <p:cTn id="58" presetID="0" presetClass="path" presetSubtype="0" accel="50000" decel="50000" fill="hold" grpId="1" nodeType="afterEffect">
                                  <p:stCondLst>
                                    <p:cond delay="0"/>
                                  </p:stCondLst>
                                  <p:childTnLst>
                                    <p:animMotion origin="layout" path="M 2.77778E-6 -3.33333E-6 C 0.00138 0.01274 0.00086 0.01088 0.00625 0.01852 C 0.00781 0.02454 0.00954 0.02963 0.01128 0.03519 C 0.01562 0.04862 0.01111 0.0419 0.01631 0.04838 C 0.01909 0.05996 0.01684 0.05579 0.02135 0.06181 C 0.02204 0.06806 0.02222 0.07871 0.02621 0.08334 C 0.02847 0.08588 0.03385 0.09005 0.03385 0.09005 C 0.03541 0.09885 0.03628 0.1088 0.04131 0.11505 C 0.04097 0.11783 0.0401 0.12338 0.0401 0.12338 " pathEditMode="relative" ptsTypes="ffffffffA">
                                      <p:cBhvr>
                                        <p:cTn id="59" dur="2000" fill="hold"/>
                                        <p:tgtEl>
                                          <p:spTgt spid="85122"/>
                                        </p:tgtEl>
                                        <p:attrNameLst>
                                          <p:attrName>ppt_x</p:attrName>
                                          <p:attrName>ppt_y</p:attrName>
                                        </p:attrNameLst>
                                      </p:cBhvr>
                                    </p:animMotion>
                                  </p:childTnLst>
                                </p:cTn>
                              </p:par>
                              <p:par>
                                <p:cTn id="60" presetID="0" presetClass="path" presetSubtype="0" accel="50000" decel="50000" fill="hold" grpId="1" nodeType="withEffect">
                                  <p:stCondLst>
                                    <p:cond delay="0"/>
                                  </p:stCondLst>
                                  <p:childTnLst>
                                    <p:animMotion origin="layout" path="M 6.11111E-6 4.81481E-6 C 0.02049 0.00208 0.01129 0.00093 0.02379 0.00648 C 0.02622 0.00764 0.02882 0.0088 0.03126 0.00995 C 0.03247 0.01042 0.03386 0.01111 0.03507 0.01157 C 0.03629 0.01204 0.03872 0.01319 0.03872 0.01319 C 0.04341 0.01944 0.06042 0.02268 0.06754 0.02315 C 0.10539 0.025 0.11025 0.025 0.13247 0.025 " pathEditMode="relative" ptsTypes="ffffffA">
                                      <p:cBhvr>
                                        <p:cTn id="61" dur="2000" fill="hold"/>
                                        <p:tgtEl>
                                          <p:spTgt spid="85123"/>
                                        </p:tgtEl>
                                        <p:attrNameLst>
                                          <p:attrName>ppt_x</p:attrName>
                                          <p:attrName>ppt_y</p:attrName>
                                        </p:attrNameLst>
                                      </p:cBhvr>
                                    </p:animMotion>
                                  </p:childTnLst>
                                </p:cTn>
                              </p:par>
                              <p:par>
                                <p:cTn id="62" presetID="0" presetClass="path" presetSubtype="0" accel="50000" decel="50000" fill="hold" grpId="1" nodeType="withEffect">
                                  <p:stCondLst>
                                    <p:cond delay="0"/>
                                  </p:stCondLst>
                                  <p:childTnLst>
                                    <p:animMotion origin="layout" path="M -6.66667E-6 6.66667E-6 C -0.00139 -0.01087 -0.00278 -0.02522 -0.00886 -0.03333 C -0.00921 -0.03495 -0.00938 -0.0368 -0.01007 -0.03819 C -0.0106 -0.03958 -0.01198 -0.04027 -0.01251 -0.04166 C -0.02101 -0.06411 -0.01077 -0.04282 -0.01754 -0.05647 C -0.01928 -0.06365 -0.02292 -0.06759 -0.02761 -0.07152 C -0.02796 -0.07314 -0.02796 -0.07522 -0.02882 -0.07661 C -0.02969 -0.07823 -0.03126 -0.0787 -0.03247 -0.07985 C -0.03733 -0.08495 -0.04167 -0.09235 -0.04757 -0.0949 C -0.04879 -0.09606 -0.05122 -0.09814 -0.05122 -0.09814 " pathEditMode="relative" ptsTypes="fffffffffA">
                                      <p:cBhvr>
                                        <p:cTn id="63" dur="2000" fill="hold"/>
                                        <p:tgtEl>
                                          <p:spTgt spid="85124"/>
                                        </p:tgtEl>
                                        <p:attrNameLst>
                                          <p:attrName>ppt_x</p:attrName>
                                          <p:attrName>ppt_y</p:attrName>
                                        </p:attrNameLst>
                                      </p:cBhvr>
                                    </p:animMotion>
                                  </p:childTnLst>
                                </p:cTn>
                              </p:par>
                            </p:childTnLst>
                          </p:cTn>
                        </p:par>
                        <p:par>
                          <p:cTn id="64" fill="hold">
                            <p:stCondLst>
                              <p:cond delay="7000"/>
                            </p:stCondLst>
                            <p:childTnLst>
                              <p:par>
                                <p:cTn id="65" presetID="8"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amond(in)">
                                      <p:cBhvr>
                                        <p:cTn id="67" dur="2000"/>
                                        <p:tgtEl>
                                          <p:spTgt spid="14"/>
                                        </p:tgtEl>
                                      </p:cBhvr>
                                    </p:animEffect>
                                  </p:childTnLst>
                                </p:cTn>
                              </p:par>
                            </p:childTnLst>
                          </p:cTn>
                        </p:par>
                        <p:par>
                          <p:cTn id="68" fill="hold">
                            <p:stCondLst>
                              <p:cond delay="9000"/>
                            </p:stCondLst>
                            <p:childTnLst>
                              <p:par>
                                <p:cTn id="69" presetID="9" presetClass="entr" presetSubtype="0" fill="hold" grpId="0" nodeType="afterEffect">
                                  <p:stCondLst>
                                    <p:cond delay="0"/>
                                  </p:stCondLst>
                                  <p:childTnLst>
                                    <p:set>
                                      <p:cBhvr>
                                        <p:cTn id="70" dur="1" fill="hold">
                                          <p:stCondLst>
                                            <p:cond delay="0"/>
                                          </p:stCondLst>
                                        </p:cTn>
                                        <p:tgtEl>
                                          <p:spTgt spid="85126"/>
                                        </p:tgtEl>
                                        <p:attrNameLst>
                                          <p:attrName>style.visibility</p:attrName>
                                        </p:attrNameLst>
                                      </p:cBhvr>
                                      <p:to>
                                        <p:strVal val="visible"/>
                                      </p:to>
                                    </p:set>
                                    <p:animEffect transition="in" filter="dissolve">
                                      <p:cBhvr>
                                        <p:cTn id="71" dur="500"/>
                                        <p:tgtEl>
                                          <p:spTgt spid="8512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85125"/>
                                        </p:tgtEl>
                                        <p:attrNameLst>
                                          <p:attrName>style.visibility</p:attrName>
                                        </p:attrNameLst>
                                      </p:cBhvr>
                                      <p:to>
                                        <p:strVal val="visible"/>
                                      </p:to>
                                    </p:set>
                                    <p:animEffect transition="in" filter="dissolve">
                                      <p:cBhvr>
                                        <p:cTn id="74" dur="500"/>
                                        <p:tgtEl>
                                          <p:spTgt spid="8512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85127"/>
                                        </p:tgtEl>
                                        <p:attrNameLst>
                                          <p:attrName>style.visibility</p:attrName>
                                        </p:attrNameLst>
                                      </p:cBhvr>
                                      <p:to>
                                        <p:strVal val="visible"/>
                                      </p:to>
                                    </p:set>
                                    <p:animEffect transition="in" filter="dissolve">
                                      <p:cBhvr>
                                        <p:cTn id="77" dur="500"/>
                                        <p:tgtEl>
                                          <p:spTgt spid="85127"/>
                                        </p:tgtEl>
                                      </p:cBhvr>
                                    </p:animEffect>
                                  </p:childTnLst>
                                </p:cTn>
                              </p:par>
                            </p:childTnLst>
                          </p:cTn>
                        </p:par>
                        <p:par>
                          <p:cTn id="78" fill="hold">
                            <p:stCondLst>
                              <p:cond delay="9500"/>
                            </p:stCondLst>
                            <p:childTnLst>
                              <p:par>
                                <p:cTn id="79" presetID="0" presetClass="path" presetSubtype="0" accel="50000" decel="50000" fill="hold" grpId="1" nodeType="afterEffect">
                                  <p:stCondLst>
                                    <p:cond delay="0"/>
                                  </p:stCondLst>
                                  <p:childTnLst>
                                    <p:animMotion origin="layout" path="M -6.66667E-6 -3.33333E-6 C -0.00869 0.0007 -0.01754 0.00024 -0.02622 0.00186 C -0.02744 0.00209 -0.02778 0.0044 -0.02882 0.0051 C -0.03126 0.00672 -0.03629 0.00834 -0.03629 0.00834 C -0.03941 0.01274 -0.04358 0.0169 -0.04636 0.02176 C -0.0507 0.0294 -0.05261 0.0382 -0.05747 0.04514 C -0.0599 0.05348 -0.06042 0.06227 -0.06511 0.06852 C -0.06632 0.07315 -0.06737 0.075 -0.06997 0.07848 " pathEditMode="relative" ptsTypes="fffffffA">
                                      <p:cBhvr>
                                        <p:cTn id="80" dur="2000" fill="hold"/>
                                        <p:tgtEl>
                                          <p:spTgt spid="85125"/>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8.33333E-7 -3.7037E-7 C 0.00017 0.00116 0.00191 0.01273 0.0026 0.01343 C 0.00469 0.01551 0.00764 0.01551 0.01007 0.01667 C 0.01129 0.01713 0.01389 0.01829 0.01389 0.01829 C 0.01528 0.02593 0.0151 0.02894 0.02014 0.03334 C 0.02274 0.04398 0.0191 0.03357 0.02639 0.04005 C 0.0276 0.04121 0.0276 0.04375 0.02882 0.04491 C 0.02986 0.04607 0.03142 0.04607 0.03264 0.04676 C 0.03403 0.05232 0.03559 0.05602 0.03889 0.05996 C 0.03976 0.06389 0.03924 0.06875 0.04132 0.07176 C 0.04445 0.07662 0.04844 0.07801 0.0526 0.0801 C 0.05486 0.08912 0.05399 0.10139 0.06129 0.1051 C 0.06163 0.10672 0.06163 0.1088 0.0625 0.10996 C 0.06354 0.11111 0.06563 0.11019 0.06632 0.11158 C 0.06649 0.11204 0.07014 0.1257 0.07014 0.12824 " pathEditMode="relative" ptsTypes="ffffffffffffffA">
                                      <p:cBhvr>
                                        <p:cTn id="82" dur="2000" fill="hold"/>
                                        <p:tgtEl>
                                          <p:spTgt spid="85126"/>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6.11111E-6 6.66667E-6 C 0.004 -0.01573 -0.00138 0.00695 0.00261 -0.03333 C 0.00296 -0.0368 0.00417 -0.04004 0.00504 -0.04328 C 0.00539 -0.0449 0.00626 -0.04814 0.00626 -0.04814 C 0.00747 -0.07268 0.00747 -0.06365 0.00747 -0.07499 " pathEditMode="relative" ptsTypes="ffffA">
                                      <p:cBhvr>
                                        <p:cTn id="84" dur="2000" fill="hold"/>
                                        <p:tgtEl>
                                          <p:spTgt spid="85127"/>
                                        </p:tgtEl>
                                        <p:attrNameLst>
                                          <p:attrName>ppt_x</p:attrName>
                                          <p:attrName>ppt_y</p:attrName>
                                        </p:attrNameLst>
                                      </p:cBhvr>
                                    </p:animMotion>
                                  </p:childTnLst>
                                </p:cTn>
                              </p:par>
                            </p:childTnLst>
                          </p:cTn>
                        </p:par>
                        <p:par>
                          <p:cTn id="85" fill="hold">
                            <p:stCondLst>
                              <p:cond delay="11500"/>
                            </p:stCondLst>
                            <p:childTnLst>
                              <p:par>
                                <p:cTn id="86" presetID="8" presetClass="entr" presetSubtype="16"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diamond(in)">
                                      <p:cBhvr>
                                        <p:cTn id="88" dur="20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85159"/>
                                        </p:tgtEl>
                                        <p:attrNameLst>
                                          <p:attrName>style.visibility</p:attrName>
                                        </p:attrNameLst>
                                      </p:cBhvr>
                                      <p:to>
                                        <p:strVal val="visible"/>
                                      </p:to>
                                    </p:set>
                                    <p:animEffect transition="in" filter="dissolve">
                                      <p:cBhvr>
                                        <p:cTn id="93" dur="500"/>
                                        <p:tgtEl>
                                          <p:spTgt spid="85159"/>
                                        </p:tgtEl>
                                      </p:cBhvr>
                                    </p:animEffect>
                                  </p:childTnLst>
                                </p:cTn>
                              </p:par>
                            </p:childTnLst>
                          </p:cTn>
                        </p:par>
                        <p:par>
                          <p:cTn id="94" fill="hold">
                            <p:stCondLst>
                              <p:cond delay="500"/>
                            </p:stCondLst>
                            <p:childTnLst>
                              <p:par>
                                <p:cTn id="95" presetID="9" presetClass="entr" presetSubtype="0"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dissolve">
                                      <p:cBhvr>
                                        <p:cTn id="97" dur="500"/>
                                        <p:tgtEl>
                                          <p:spTgt spid="7"/>
                                        </p:tgtEl>
                                      </p:cBhvr>
                                    </p:animEffect>
                                  </p:childTnLst>
                                </p:cTn>
                              </p:par>
                            </p:childTnLst>
                          </p:cTn>
                        </p:par>
                        <p:par>
                          <p:cTn id="98" fill="hold">
                            <p:stCondLst>
                              <p:cond delay="1000"/>
                            </p:stCondLst>
                            <p:childTnLst>
                              <p:par>
                                <p:cTn id="99" presetID="20" presetClass="entr" presetSubtype="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edge">
                                      <p:cBhvr>
                                        <p:cTn id="101" dur="2000"/>
                                        <p:tgtEl>
                                          <p:spTgt spid="10"/>
                                        </p:tgtEl>
                                      </p:cBhvr>
                                    </p:animEffect>
                                  </p:childTnLst>
                                </p:cTn>
                              </p:par>
                            </p:childTnLst>
                          </p:cTn>
                        </p:par>
                        <p:par>
                          <p:cTn id="102" fill="hold">
                            <p:stCondLst>
                              <p:cond delay="3000"/>
                            </p:stCondLst>
                            <p:childTnLst>
                              <p:par>
                                <p:cTn id="103" presetID="20" presetClass="entr" presetSubtype="0" fill="hold"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edge">
                                      <p:cBhvr>
                                        <p:cTn id="105" dur="2000"/>
                                        <p:tgtEl>
                                          <p:spTgt spid="9"/>
                                        </p:tgtEl>
                                      </p:cBhvr>
                                    </p:animEffect>
                                  </p:childTnLst>
                                </p:cTn>
                              </p:par>
                            </p:childTnLst>
                          </p:cTn>
                        </p:par>
                        <p:par>
                          <p:cTn id="106" fill="hold">
                            <p:stCondLst>
                              <p:cond delay="5000"/>
                            </p:stCondLst>
                            <p:childTnLst>
                              <p:par>
                                <p:cTn id="107" presetID="20" presetClass="entr" presetSubtype="0" fill="hold" nodeType="after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wedge">
                                      <p:cBhvr>
                                        <p:cTn id="109" dur="2000"/>
                                        <p:tgtEl>
                                          <p:spTgt spid="8"/>
                                        </p:tgtEl>
                                      </p:cBhvr>
                                    </p:animEffect>
                                  </p:childTnLst>
                                </p:cTn>
                              </p:par>
                            </p:childTnLst>
                          </p:cTn>
                        </p:par>
                        <p:par>
                          <p:cTn id="110" fill="hold">
                            <p:stCondLst>
                              <p:cond delay="7000"/>
                            </p:stCondLst>
                            <p:childTnLst>
                              <p:par>
                                <p:cTn id="111" presetID="10" presetClass="exit" presetSubtype="0" fill="hold" nodeType="afterEffect">
                                  <p:stCondLst>
                                    <p:cond delay="0"/>
                                  </p:stCondLst>
                                  <p:childTnLst>
                                    <p:animEffect transition="out" filter="fade">
                                      <p:cBhvr>
                                        <p:cTn id="112" dur="5000"/>
                                        <p:tgtEl>
                                          <p:spTgt spid="11"/>
                                        </p:tgtEl>
                                      </p:cBhvr>
                                    </p:animEffect>
                                    <p:set>
                                      <p:cBhvr>
                                        <p:cTn id="113" dur="1" fill="hold">
                                          <p:stCondLst>
                                            <p:cond delay="4999"/>
                                          </p:stCondLst>
                                        </p:cTn>
                                        <p:tgtEl>
                                          <p:spTgt spid="1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0"/>
                                        <p:tgtEl>
                                          <p:spTgt spid="15"/>
                                        </p:tgtEl>
                                      </p:cBhvr>
                                    </p:animEffect>
                                    <p:set>
                                      <p:cBhvr>
                                        <p:cTn id="118" dur="1" fill="hold">
                                          <p:stCondLst>
                                            <p:cond delay="4999"/>
                                          </p:stCondLst>
                                        </p:cTn>
                                        <p:tgtEl>
                                          <p:spTgt spid="15"/>
                                        </p:tgtEl>
                                        <p:attrNameLst>
                                          <p:attrName>style.visibility</p:attrName>
                                        </p:attrNameLst>
                                      </p:cBhvr>
                                      <p:to>
                                        <p:strVal val="hidden"/>
                                      </p:to>
                                    </p:set>
                                  </p:childTnLst>
                                </p:cTn>
                              </p:par>
                              <p:par>
                                <p:cTn id="119" presetID="10" presetClass="exit" presetSubtype="0" fill="hold" nodeType="withEffect">
                                  <p:stCondLst>
                                    <p:cond delay="0"/>
                                  </p:stCondLst>
                                  <p:iterate type="lt">
                                    <p:tmPct val="0"/>
                                  </p:iterate>
                                  <p:childTnLst>
                                    <p:animEffect transition="out" filter="fade">
                                      <p:cBhvr>
                                        <p:cTn id="120" dur="5000"/>
                                        <p:tgtEl>
                                          <p:spTgt spid="12"/>
                                        </p:tgtEl>
                                      </p:cBhvr>
                                    </p:animEffect>
                                    <p:set>
                                      <p:cBhvr>
                                        <p:cTn id="121" dur="1" fill="hold">
                                          <p:stCondLst>
                                            <p:cond delay="4999"/>
                                          </p:stCondLst>
                                        </p:cTn>
                                        <p:tgtEl>
                                          <p:spTgt spid="1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0"/>
                                        <p:tgtEl>
                                          <p:spTgt spid="14"/>
                                        </p:tgtEl>
                                      </p:cBhvr>
                                    </p:animEffect>
                                    <p:set>
                                      <p:cBhvr>
                                        <p:cTn id="124" dur="1" fill="hold">
                                          <p:stCondLst>
                                            <p:cond delay="4999"/>
                                          </p:stCondLst>
                                        </p:cTn>
                                        <p:tgtEl>
                                          <p:spTgt spid="1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0"/>
                                        <p:tgtEl>
                                          <p:spTgt spid="13"/>
                                        </p:tgtEl>
                                      </p:cBhvr>
                                    </p:animEffect>
                                    <p:set>
                                      <p:cBhvr>
                                        <p:cTn id="127" dur="1" fill="hold">
                                          <p:stCondLst>
                                            <p:cond delay="4999"/>
                                          </p:stCondLst>
                                        </p:cTn>
                                        <p:tgtEl>
                                          <p:spTgt spid="13"/>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19" grpId="0" animBg="1"/>
      <p:bldP spid="85119" grpId="1" animBg="1"/>
      <p:bldP spid="85120" grpId="0" animBg="1"/>
      <p:bldP spid="85120" grpId="1" animBg="1"/>
      <p:bldP spid="85121" grpId="0" animBg="1"/>
      <p:bldP spid="85121" grpId="1" animBg="1"/>
      <p:bldP spid="85122" grpId="0" animBg="1"/>
      <p:bldP spid="85122" grpId="1" animBg="1"/>
      <p:bldP spid="85123" grpId="0" animBg="1"/>
      <p:bldP spid="85123" grpId="1" animBg="1"/>
      <p:bldP spid="85124" grpId="0" animBg="1"/>
      <p:bldP spid="85124" grpId="1" animBg="1"/>
      <p:bldP spid="85125" grpId="0" animBg="1"/>
      <p:bldP spid="85125" grpId="1" animBg="1"/>
      <p:bldP spid="85126" grpId="0" animBg="1"/>
      <p:bldP spid="85126" grpId="1" animBg="1"/>
      <p:bldP spid="85127" grpId="0" animBg="1"/>
      <p:bldP spid="85127" grpId="1" animBg="1"/>
      <p:bldP spid="85131" grpId="0" animBg="1"/>
      <p:bldP spid="85131" grpId="1" animBg="1"/>
      <p:bldP spid="85132" grpId="0" animBg="1"/>
      <p:bldP spid="85132" grpId="1" animBg="1"/>
      <p:bldP spid="85133" grpId="0" animBg="1"/>
      <p:bldP spid="85133" grpId="1" animBg="1"/>
      <p:bldP spid="851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74"/>
          <p:cNvGrpSpPr>
            <a:grpSpLocks/>
          </p:cNvGrpSpPr>
          <p:nvPr/>
        </p:nvGrpSpPr>
        <p:grpSpPr bwMode="auto">
          <a:xfrm>
            <a:off x="1898650" y="879475"/>
            <a:ext cx="5627688" cy="4813300"/>
            <a:chOff x="1196" y="554"/>
            <a:chExt cx="3545" cy="3032"/>
          </a:xfrm>
        </p:grpSpPr>
        <p:grpSp>
          <p:nvGrpSpPr>
            <p:cNvPr id="33808" name="Group 158"/>
            <p:cNvGrpSpPr>
              <a:grpSpLocks/>
            </p:cNvGrpSpPr>
            <p:nvPr/>
          </p:nvGrpSpPr>
          <p:grpSpPr bwMode="auto">
            <a:xfrm>
              <a:off x="1761" y="1222"/>
              <a:ext cx="2055" cy="1491"/>
              <a:chOff x="1761" y="1222"/>
              <a:chExt cx="2055" cy="1491"/>
            </a:xfrm>
          </p:grpSpPr>
          <p:sp>
            <p:nvSpPr>
              <p:cNvPr id="33821" name="Line 159"/>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33822" name="Line 160"/>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33823" name="Line 161"/>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33809" name="Group 162"/>
            <p:cNvGrpSpPr>
              <a:grpSpLocks/>
            </p:cNvGrpSpPr>
            <p:nvPr/>
          </p:nvGrpSpPr>
          <p:grpSpPr bwMode="auto">
            <a:xfrm>
              <a:off x="1196" y="657"/>
              <a:ext cx="1181" cy="1336"/>
              <a:chOff x="1196" y="657"/>
              <a:chExt cx="1181" cy="1336"/>
            </a:xfrm>
          </p:grpSpPr>
          <p:sp>
            <p:nvSpPr>
              <p:cNvPr id="33818" name="Line 163"/>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33819" name="Line 164"/>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33820" name="Line 165"/>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33810" name="Group 166"/>
            <p:cNvGrpSpPr>
              <a:grpSpLocks/>
            </p:cNvGrpSpPr>
            <p:nvPr/>
          </p:nvGrpSpPr>
          <p:grpSpPr bwMode="auto">
            <a:xfrm>
              <a:off x="3405" y="554"/>
              <a:ext cx="1336" cy="1182"/>
              <a:chOff x="3405" y="554"/>
              <a:chExt cx="1336" cy="1182"/>
            </a:xfrm>
          </p:grpSpPr>
          <p:sp>
            <p:nvSpPr>
              <p:cNvPr id="33815" name="Line 167"/>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33816" name="Line 168"/>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33817" name="Line 169"/>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33811" name="Group 170"/>
            <p:cNvGrpSpPr>
              <a:grpSpLocks/>
            </p:cNvGrpSpPr>
            <p:nvPr/>
          </p:nvGrpSpPr>
          <p:grpSpPr bwMode="auto">
            <a:xfrm>
              <a:off x="2429" y="2456"/>
              <a:ext cx="1336" cy="1130"/>
              <a:chOff x="2429" y="2456"/>
              <a:chExt cx="1336" cy="1130"/>
            </a:xfrm>
          </p:grpSpPr>
          <p:sp>
            <p:nvSpPr>
              <p:cNvPr id="33812" name="Line 171"/>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33813" name="Line 172"/>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33814" name="Line 173"/>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sp>
        <p:nvSpPr>
          <p:cNvPr id="33795" name="AutoShape 141"/>
          <p:cNvSpPr>
            <a:spLocks noChangeAspect="1" noChangeArrowheads="1"/>
          </p:cNvSpPr>
          <p:nvPr/>
        </p:nvSpPr>
        <p:spPr bwMode="auto">
          <a:xfrm>
            <a:off x="3773488" y="5529263"/>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6" name="AutoShape 142"/>
          <p:cNvSpPr>
            <a:spLocks noChangeAspect="1" noChangeArrowheads="1"/>
          </p:cNvSpPr>
          <p:nvPr/>
        </p:nvSpPr>
        <p:spPr bwMode="auto">
          <a:xfrm>
            <a:off x="5895975" y="44688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7" name="AutoShape 143"/>
          <p:cNvSpPr>
            <a:spLocks noChangeAspect="1" noChangeArrowheads="1"/>
          </p:cNvSpPr>
          <p:nvPr/>
        </p:nvSpPr>
        <p:spPr bwMode="auto">
          <a:xfrm>
            <a:off x="3937000" y="37353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8" name="AutoShape 147"/>
          <p:cNvSpPr>
            <a:spLocks noChangeAspect="1" noChangeArrowheads="1"/>
          </p:cNvSpPr>
          <p:nvPr/>
        </p:nvSpPr>
        <p:spPr bwMode="auto">
          <a:xfrm>
            <a:off x="2306638" y="30829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9" name="AutoShape 148"/>
          <p:cNvSpPr>
            <a:spLocks noChangeAspect="1" noChangeArrowheads="1"/>
          </p:cNvSpPr>
          <p:nvPr/>
        </p:nvSpPr>
        <p:spPr bwMode="auto">
          <a:xfrm>
            <a:off x="3692525" y="2184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0" name="AutoShape 149"/>
          <p:cNvSpPr>
            <a:spLocks noChangeAspect="1" noChangeArrowheads="1"/>
          </p:cNvSpPr>
          <p:nvPr/>
        </p:nvSpPr>
        <p:spPr bwMode="auto">
          <a:xfrm>
            <a:off x="1735138" y="879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1" name="AutoShape 150"/>
          <p:cNvSpPr>
            <a:spLocks noChangeAspect="1" noChangeArrowheads="1"/>
          </p:cNvSpPr>
          <p:nvPr/>
        </p:nvSpPr>
        <p:spPr bwMode="auto">
          <a:xfrm>
            <a:off x="5241925" y="71755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2" name="AutoShape 151"/>
          <p:cNvSpPr>
            <a:spLocks noChangeAspect="1" noChangeArrowheads="1"/>
          </p:cNvSpPr>
          <p:nvPr/>
        </p:nvSpPr>
        <p:spPr bwMode="auto">
          <a:xfrm>
            <a:off x="5405438" y="26749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3" name="AutoShape 152"/>
          <p:cNvSpPr>
            <a:spLocks noChangeAspect="1" noChangeArrowheads="1"/>
          </p:cNvSpPr>
          <p:nvPr/>
        </p:nvSpPr>
        <p:spPr bwMode="auto">
          <a:xfrm>
            <a:off x="7445375" y="22669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4" name="AutoShape 154"/>
          <p:cNvSpPr>
            <a:spLocks noChangeAspect="1" noChangeArrowheads="1"/>
          </p:cNvSpPr>
          <p:nvPr/>
        </p:nvSpPr>
        <p:spPr bwMode="auto">
          <a:xfrm>
            <a:off x="4427538" y="41433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5" name="AutoShape 155"/>
          <p:cNvSpPr>
            <a:spLocks noChangeAspect="1" noChangeArrowheads="1"/>
          </p:cNvSpPr>
          <p:nvPr/>
        </p:nvSpPr>
        <p:spPr bwMode="auto">
          <a:xfrm>
            <a:off x="5895975" y="17780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6" name="AutoShape 156"/>
          <p:cNvSpPr>
            <a:spLocks noChangeAspect="1" noChangeArrowheads="1"/>
          </p:cNvSpPr>
          <p:nvPr/>
        </p:nvSpPr>
        <p:spPr bwMode="auto">
          <a:xfrm>
            <a:off x="2632075" y="177800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7" name="AutoShape 175"/>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155"/>
          <p:cNvSpPr>
            <a:spLocks noChangeShapeType="1"/>
          </p:cNvSpPr>
          <p:nvPr/>
        </p:nvSpPr>
        <p:spPr bwMode="auto">
          <a:xfrm>
            <a:off x="5410200" y="990600"/>
            <a:ext cx="762000" cy="1066800"/>
          </a:xfrm>
          <a:prstGeom prst="line">
            <a:avLst/>
          </a:prstGeom>
          <a:noFill/>
          <a:ln w="38100">
            <a:solidFill>
              <a:schemeClr val="tx1"/>
            </a:solidFill>
            <a:round/>
            <a:headEnd/>
            <a:tailEnd/>
          </a:ln>
        </p:spPr>
        <p:txBody>
          <a:bodyPr/>
          <a:lstStyle/>
          <a:p>
            <a:endParaRPr lang="en-US"/>
          </a:p>
        </p:txBody>
      </p:sp>
      <p:sp>
        <p:nvSpPr>
          <p:cNvPr id="34819" name="Line 156"/>
          <p:cNvSpPr>
            <a:spLocks noChangeShapeType="1"/>
          </p:cNvSpPr>
          <p:nvPr/>
        </p:nvSpPr>
        <p:spPr bwMode="auto">
          <a:xfrm flipH="1">
            <a:off x="5715000" y="1981200"/>
            <a:ext cx="457200" cy="838200"/>
          </a:xfrm>
          <a:prstGeom prst="line">
            <a:avLst/>
          </a:prstGeom>
          <a:noFill/>
          <a:ln w="38100">
            <a:solidFill>
              <a:schemeClr val="tx1"/>
            </a:solidFill>
            <a:round/>
            <a:headEnd/>
            <a:tailEnd/>
          </a:ln>
        </p:spPr>
        <p:txBody>
          <a:bodyPr/>
          <a:lstStyle/>
          <a:p>
            <a:endParaRPr lang="en-US"/>
          </a:p>
        </p:txBody>
      </p:sp>
      <p:sp>
        <p:nvSpPr>
          <p:cNvPr id="34820" name="Line 157"/>
          <p:cNvSpPr>
            <a:spLocks noChangeShapeType="1"/>
          </p:cNvSpPr>
          <p:nvPr/>
        </p:nvSpPr>
        <p:spPr bwMode="auto">
          <a:xfrm>
            <a:off x="6096000" y="1981200"/>
            <a:ext cx="1371600" cy="533400"/>
          </a:xfrm>
          <a:prstGeom prst="line">
            <a:avLst/>
          </a:prstGeom>
          <a:noFill/>
          <a:ln w="38100">
            <a:solidFill>
              <a:schemeClr val="tx1"/>
            </a:solidFill>
            <a:round/>
            <a:headEnd/>
            <a:tailEnd/>
          </a:ln>
        </p:spPr>
        <p:txBody>
          <a:bodyPr/>
          <a:lstStyle/>
          <a:p>
            <a:endParaRPr lang="en-US"/>
          </a:p>
        </p:txBody>
      </p:sp>
      <p:sp>
        <p:nvSpPr>
          <p:cNvPr id="34821" name="Line 2"/>
          <p:cNvSpPr>
            <a:spLocks noChangeShapeType="1"/>
          </p:cNvSpPr>
          <p:nvPr/>
        </p:nvSpPr>
        <p:spPr bwMode="auto">
          <a:xfrm>
            <a:off x="4343400" y="3810000"/>
            <a:ext cx="685800" cy="381000"/>
          </a:xfrm>
          <a:prstGeom prst="line">
            <a:avLst/>
          </a:prstGeom>
          <a:noFill/>
          <a:ln w="38100">
            <a:solidFill>
              <a:schemeClr val="tx1"/>
            </a:solidFill>
            <a:round/>
            <a:headEnd/>
            <a:tailEnd/>
          </a:ln>
        </p:spPr>
        <p:txBody>
          <a:bodyPr/>
          <a:lstStyle/>
          <a:p>
            <a:endParaRPr lang="en-US"/>
          </a:p>
        </p:txBody>
      </p:sp>
      <p:sp>
        <p:nvSpPr>
          <p:cNvPr id="34822" name="Line 3"/>
          <p:cNvSpPr>
            <a:spLocks noChangeShapeType="1"/>
          </p:cNvSpPr>
          <p:nvPr/>
        </p:nvSpPr>
        <p:spPr bwMode="auto">
          <a:xfrm flipH="1">
            <a:off x="4191000" y="4191000"/>
            <a:ext cx="685800" cy="1295400"/>
          </a:xfrm>
          <a:prstGeom prst="line">
            <a:avLst/>
          </a:prstGeom>
          <a:noFill/>
          <a:ln w="38100">
            <a:solidFill>
              <a:schemeClr val="tx1"/>
            </a:solidFill>
            <a:round/>
            <a:headEnd/>
            <a:tailEnd/>
          </a:ln>
        </p:spPr>
        <p:txBody>
          <a:bodyPr/>
          <a:lstStyle/>
          <a:p>
            <a:endParaRPr lang="en-US"/>
          </a:p>
        </p:txBody>
      </p:sp>
      <p:sp>
        <p:nvSpPr>
          <p:cNvPr id="34823" name="Line 4"/>
          <p:cNvSpPr>
            <a:spLocks noChangeShapeType="1"/>
          </p:cNvSpPr>
          <p:nvPr/>
        </p:nvSpPr>
        <p:spPr bwMode="auto">
          <a:xfrm>
            <a:off x="4876800" y="4191000"/>
            <a:ext cx="1371600" cy="381000"/>
          </a:xfrm>
          <a:prstGeom prst="line">
            <a:avLst/>
          </a:prstGeom>
          <a:noFill/>
          <a:ln w="38100">
            <a:solidFill>
              <a:schemeClr val="tx1"/>
            </a:solidFill>
            <a:round/>
            <a:headEnd/>
            <a:tailEnd/>
          </a:ln>
        </p:spPr>
        <p:txBody>
          <a:bodyPr/>
          <a:lstStyle/>
          <a:p>
            <a:endParaRPr lang="en-US"/>
          </a:p>
        </p:txBody>
      </p:sp>
      <p:sp>
        <p:nvSpPr>
          <p:cNvPr id="34824" name="Line 11"/>
          <p:cNvSpPr>
            <a:spLocks noChangeShapeType="1"/>
          </p:cNvSpPr>
          <p:nvPr/>
        </p:nvSpPr>
        <p:spPr bwMode="auto">
          <a:xfrm>
            <a:off x="2209800" y="1066800"/>
            <a:ext cx="990600" cy="838200"/>
          </a:xfrm>
          <a:prstGeom prst="line">
            <a:avLst/>
          </a:prstGeom>
          <a:noFill/>
          <a:ln w="38100">
            <a:solidFill>
              <a:schemeClr val="tx1"/>
            </a:solidFill>
            <a:round/>
            <a:headEnd/>
            <a:tailEnd/>
          </a:ln>
        </p:spPr>
        <p:txBody>
          <a:bodyPr/>
          <a:lstStyle/>
          <a:p>
            <a:endParaRPr lang="en-US"/>
          </a:p>
        </p:txBody>
      </p:sp>
      <p:sp>
        <p:nvSpPr>
          <p:cNvPr id="34825" name="Line 12"/>
          <p:cNvSpPr>
            <a:spLocks noChangeShapeType="1"/>
          </p:cNvSpPr>
          <p:nvPr/>
        </p:nvSpPr>
        <p:spPr bwMode="auto">
          <a:xfrm>
            <a:off x="3200400" y="1905000"/>
            <a:ext cx="838200" cy="381000"/>
          </a:xfrm>
          <a:prstGeom prst="line">
            <a:avLst/>
          </a:prstGeom>
          <a:noFill/>
          <a:ln w="38100">
            <a:solidFill>
              <a:schemeClr val="tx1"/>
            </a:solidFill>
            <a:round/>
            <a:headEnd/>
            <a:tailEnd/>
          </a:ln>
        </p:spPr>
        <p:txBody>
          <a:bodyPr/>
          <a:lstStyle/>
          <a:p>
            <a:endParaRPr lang="en-US"/>
          </a:p>
        </p:txBody>
      </p:sp>
      <p:sp>
        <p:nvSpPr>
          <p:cNvPr id="34826" name="Line 13"/>
          <p:cNvSpPr>
            <a:spLocks noChangeShapeType="1"/>
          </p:cNvSpPr>
          <p:nvPr/>
        </p:nvSpPr>
        <p:spPr bwMode="auto">
          <a:xfrm flipH="1">
            <a:off x="2743200" y="1905000"/>
            <a:ext cx="457200" cy="1219200"/>
          </a:xfrm>
          <a:prstGeom prst="line">
            <a:avLst/>
          </a:prstGeom>
          <a:noFill/>
          <a:ln w="38100">
            <a:solidFill>
              <a:schemeClr val="tx1"/>
            </a:solidFill>
            <a:round/>
            <a:headEnd/>
            <a:tailEnd/>
          </a:ln>
        </p:spPr>
        <p:txBody>
          <a:bodyPr/>
          <a:lstStyle/>
          <a:p>
            <a:endParaRPr lang="en-US"/>
          </a:p>
        </p:txBody>
      </p:sp>
      <p:sp>
        <p:nvSpPr>
          <p:cNvPr id="34827" name="Line 16"/>
          <p:cNvSpPr>
            <a:spLocks noChangeShapeType="1"/>
          </p:cNvSpPr>
          <p:nvPr/>
        </p:nvSpPr>
        <p:spPr bwMode="auto">
          <a:xfrm>
            <a:off x="3200400" y="1905000"/>
            <a:ext cx="1371600" cy="838200"/>
          </a:xfrm>
          <a:prstGeom prst="line">
            <a:avLst/>
          </a:prstGeom>
          <a:noFill/>
          <a:ln w="38100">
            <a:solidFill>
              <a:schemeClr val="tx1"/>
            </a:solidFill>
            <a:round/>
            <a:headEnd/>
            <a:tailEnd/>
          </a:ln>
        </p:spPr>
        <p:txBody>
          <a:bodyPr/>
          <a:lstStyle/>
          <a:p>
            <a:endParaRPr lang="en-US"/>
          </a:p>
        </p:txBody>
      </p:sp>
      <p:sp>
        <p:nvSpPr>
          <p:cNvPr id="34828" name="Line 17"/>
          <p:cNvSpPr>
            <a:spLocks noChangeShapeType="1"/>
          </p:cNvSpPr>
          <p:nvPr/>
        </p:nvSpPr>
        <p:spPr bwMode="auto">
          <a:xfrm flipH="1">
            <a:off x="4572000" y="1981200"/>
            <a:ext cx="1600200" cy="762000"/>
          </a:xfrm>
          <a:prstGeom prst="line">
            <a:avLst/>
          </a:prstGeom>
          <a:noFill/>
          <a:ln w="38100">
            <a:solidFill>
              <a:schemeClr val="tx1"/>
            </a:solidFill>
            <a:round/>
            <a:headEnd/>
            <a:tailEnd/>
          </a:ln>
        </p:spPr>
        <p:txBody>
          <a:bodyPr/>
          <a:lstStyle/>
          <a:p>
            <a:endParaRPr lang="en-US"/>
          </a:p>
        </p:txBody>
      </p:sp>
      <p:sp>
        <p:nvSpPr>
          <p:cNvPr id="34829" name="Line 18"/>
          <p:cNvSpPr>
            <a:spLocks noChangeShapeType="1"/>
          </p:cNvSpPr>
          <p:nvPr/>
        </p:nvSpPr>
        <p:spPr bwMode="auto">
          <a:xfrm flipH="1" flipV="1">
            <a:off x="4495800" y="2743200"/>
            <a:ext cx="457200" cy="1447800"/>
          </a:xfrm>
          <a:prstGeom prst="line">
            <a:avLst/>
          </a:prstGeom>
          <a:noFill/>
          <a:ln w="38100">
            <a:solidFill>
              <a:schemeClr val="tx1"/>
            </a:solidFill>
            <a:round/>
            <a:headEnd/>
            <a:tailEnd/>
          </a:ln>
        </p:spPr>
        <p:txBody>
          <a:bodyPr/>
          <a:lstStyle/>
          <a:p>
            <a:endParaRPr lang="en-US"/>
          </a:p>
        </p:txBody>
      </p:sp>
      <p:sp>
        <p:nvSpPr>
          <p:cNvPr id="34830" name="Line 38"/>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p>
        </p:txBody>
      </p:sp>
      <p:sp>
        <p:nvSpPr>
          <p:cNvPr id="34831" name="AutoShape 49"/>
          <p:cNvSpPr>
            <a:spLocks noChangeAspect="1" noChangeArrowheads="1"/>
          </p:cNvSpPr>
          <p:nvPr/>
        </p:nvSpPr>
        <p:spPr bwMode="auto">
          <a:xfrm>
            <a:off x="2667000" y="2971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2" name="AutoShape 65"/>
          <p:cNvSpPr>
            <a:spLocks noChangeAspect="1" noChangeArrowheads="1"/>
          </p:cNvSpPr>
          <p:nvPr/>
        </p:nvSpPr>
        <p:spPr bwMode="auto">
          <a:xfrm>
            <a:off x="4264025" y="2473325"/>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4833" name="AutoShape 66"/>
          <p:cNvSpPr>
            <a:spLocks noChangeAspect="1" noChangeArrowheads="1"/>
          </p:cNvSpPr>
          <p:nvPr/>
        </p:nvSpPr>
        <p:spPr bwMode="auto">
          <a:xfrm>
            <a:off x="4248150" y="3708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4" name="AutoShape 74"/>
          <p:cNvSpPr>
            <a:spLocks noChangeAspect="1" noChangeArrowheads="1"/>
          </p:cNvSpPr>
          <p:nvPr/>
        </p:nvSpPr>
        <p:spPr bwMode="auto">
          <a:xfrm>
            <a:off x="4064000" y="536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5" name="AutoShape 82"/>
          <p:cNvSpPr>
            <a:spLocks noChangeAspect="1" noChangeArrowheads="1"/>
          </p:cNvSpPr>
          <p:nvPr/>
        </p:nvSpPr>
        <p:spPr bwMode="auto">
          <a:xfrm>
            <a:off x="6162675" y="44148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6" name="AutoShape 90"/>
          <p:cNvSpPr>
            <a:spLocks noChangeAspect="1" noChangeArrowheads="1"/>
          </p:cNvSpPr>
          <p:nvPr/>
        </p:nvSpPr>
        <p:spPr bwMode="auto">
          <a:xfrm>
            <a:off x="7315200" y="2362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7" name="AutoShape 98"/>
          <p:cNvSpPr>
            <a:spLocks noChangeAspect="1" noChangeArrowheads="1"/>
          </p:cNvSpPr>
          <p:nvPr/>
        </p:nvSpPr>
        <p:spPr bwMode="auto">
          <a:xfrm>
            <a:off x="4740275" y="39989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38" name="AutoShape 106"/>
          <p:cNvSpPr>
            <a:spLocks noChangeAspect="1" noChangeArrowheads="1"/>
          </p:cNvSpPr>
          <p:nvPr/>
        </p:nvSpPr>
        <p:spPr bwMode="auto">
          <a:xfrm>
            <a:off x="5934075" y="18034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39" name="AutoShape 115"/>
          <p:cNvSpPr>
            <a:spLocks noChangeAspect="1" noChangeArrowheads="1"/>
          </p:cNvSpPr>
          <p:nvPr/>
        </p:nvSpPr>
        <p:spPr bwMode="auto">
          <a:xfrm>
            <a:off x="2944813" y="1703388"/>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40" name="AutoShape 123"/>
          <p:cNvSpPr>
            <a:spLocks noChangeAspect="1" noChangeArrowheads="1"/>
          </p:cNvSpPr>
          <p:nvPr/>
        </p:nvSpPr>
        <p:spPr bwMode="auto">
          <a:xfrm>
            <a:off x="3867150" y="216535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1" name="AutoShape 138"/>
          <p:cNvSpPr>
            <a:spLocks noChangeAspect="1" noChangeArrowheads="1"/>
          </p:cNvSpPr>
          <p:nvPr/>
        </p:nvSpPr>
        <p:spPr bwMode="auto">
          <a:xfrm>
            <a:off x="2103438" y="965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2" name="AutoShape 139"/>
          <p:cNvSpPr>
            <a:spLocks noChangeAspect="1" noChangeArrowheads="1"/>
          </p:cNvSpPr>
          <p:nvPr/>
        </p:nvSpPr>
        <p:spPr bwMode="auto">
          <a:xfrm>
            <a:off x="5324475" y="9271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3" name="AutoShape 147"/>
          <p:cNvSpPr>
            <a:spLocks noChangeAspect="1" noChangeArrowheads="1"/>
          </p:cNvSpPr>
          <p:nvPr/>
        </p:nvSpPr>
        <p:spPr bwMode="auto">
          <a:xfrm>
            <a:off x="5557838" y="2713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142"/>
          <p:cNvSpPr>
            <a:spLocks noChangeShapeType="1"/>
          </p:cNvSpPr>
          <p:nvPr/>
        </p:nvSpPr>
        <p:spPr bwMode="auto">
          <a:xfrm>
            <a:off x="5562600" y="1219200"/>
            <a:ext cx="685800" cy="762000"/>
          </a:xfrm>
          <a:prstGeom prst="line">
            <a:avLst/>
          </a:prstGeom>
          <a:noFill/>
          <a:ln w="38100">
            <a:solidFill>
              <a:schemeClr val="tx1"/>
            </a:solidFill>
            <a:round/>
            <a:headEnd/>
            <a:tailEnd/>
          </a:ln>
        </p:spPr>
        <p:txBody>
          <a:bodyPr/>
          <a:lstStyle/>
          <a:p>
            <a:endParaRPr lang="en-US"/>
          </a:p>
        </p:txBody>
      </p:sp>
      <p:sp>
        <p:nvSpPr>
          <p:cNvPr id="35843" name="Line 143"/>
          <p:cNvSpPr>
            <a:spLocks noChangeShapeType="1"/>
          </p:cNvSpPr>
          <p:nvPr/>
        </p:nvSpPr>
        <p:spPr bwMode="auto">
          <a:xfrm flipH="1">
            <a:off x="5791200" y="1981200"/>
            <a:ext cx="533400" cy="914400"/>
          </a:xfrm>
          <a:prstGeom prst="line">
            <a:avLst/>
          </a:prstGeom>
          <a:noFill/>
          <a:ln w="38100">
            <a:solidFill>
              <a:schemeClr val="tx1"/>
            </a:solidFill>
            <a:round/>
            <a:headEnd/>
            <a:tailEnd/>
          </a:ln>
        </p:spPr>
        <p:txBody>
          <a:bodyPr/>
          <a:lstStyle/>
          <a:p>
            <a:endParaRPr lang="en-US"/>
          </a:p>
        </p:txBody>
      </p:sp>
      <p:sp>
        <p:nvSpPr>
          <p:cNvPr id="35844" name="Line 144"/>
          <p:cNvSpPr>
            <a:spLocks noChangeShapeType="1"/>
          </p:cNvSpPr>
          <p:nvPr/>
        </p:nvSpPr>
        <p:spPr bwMode="auto">
          <a:xfrm>
            <a:off x="6248400" y="2057400"/>
            <a:ext cx="1066800" cy="609600"/>
          </a:xfrm>
          <a:prstGeom prst="line">
            <a:avLst/>
          </a:prstGeom>
          <a:noFill/>
          <a:ln w="38100">
            <a:solidFill>
              <a:schemeClr val="tx1"/>
            </a:solidFill>
            <a:round/>
            <a:headEnd/>
            <a:tailEnd/>
          </a:ln>
        </p:spPr>
        <p:txBody>
          <a:bodyPr/>
          <a:lstStyle/>
          <a:p>
            <a:endParaRPr lang="en-US"/>
          </a:p>
        </p:txBody>
      </p:sp>
      <p:sp>
        <p:nvSpPr>
          <p:cNvPr id="35845" name="Line 2"/>
          <p:cNvSpPr>
            <a:spLocks noChangeShapeType="1"/>
          </p:cNvSpPr>
          <p:nvPr/>
        </p:nvSpPr>
        <p:spPr bwMode="auto">
          <a:xfrm>
            <a:off x="4724400" y="3810000"/>
            <a:ext cx="609600" cy="228600"/>
          </a:xfrm>
          <a:prstGeom prst="line">
            <a:avLst/>
          </a:prstGeom>
          <a:noFill/>
          <a:ln w="38100">
            <a:solidFill>
              <a:schemeClr val="tx1"/>
            </a:solidFill>
            <a:round/>
            <a:headEnd/>
            <a:tailEnd/>
          </a:ln>
        </p:spPr>
        <p:txBody>
          <a:bodyPr/>
          <a:lstStyle/>
          <a:p>
            <a:endParaRPr lang="en-US"/>
          </a:p>
        </p:txBody>
      </p:sp>
      <p:sp>
        <p:nvSpPr>
          <p:cNvPr id="35846" name="Line 3"/>
          <p:cNvSpPr>
            <a:spLocks noChangeShapeType="1"/>
          </p:cNvSpPr>
          <p:nvPr/>
        </p:nvSpPr>
        <p:spPr bwMode="auto">
          <a:xfrm flipH="1">
            <a:off x="4495800" y="4038600"/>
            <a:ext cx="838200" cy="1295400"/>
          </a:xfrm>
          <a:prstGeom prst="line">
            <a:avLst/>
          </a:prstGeom>
          <a:noFill/>
          <a:ln w="38100">
            <a:solidFill>
              <a:schemeClr val="tx1"/>
            </a:solidFill>
            <a:round/>
            <a:headEnd/>
            <a:tailEnd/>
          </a:ln>
        </p:spPr>
        <p:txBody>
          <a:bodyPr/>
          <a:lstStyle/>
          <a:p>
            <a:endParaRPr lang="en-US"/>
          </a:p>
        </p:txBody>
      </p:sp>
      <p:sp>
        <p:nvSpPr>
          <p:cNvPr id="35847" name="Line 4"/>
          <p:cNvSpPr>
            <a:spLocks noChangeShapeType="1"/>
          </p:cNvSpPr>
          <p:nvPr/>
        </p:nvSpPr>
        <p:spPr bwMode="auto">
          <a:xfrm>
            <a:off x="5334000" y="4038600"/>
            <a:ext cx="1143000" cy="457200"/>
          </a:xfrm>
          <a:prstGeom prst="line">
            <a:avLst/>
          </a:prstGeom>
          <a:noFill/>
          <a:ln w="38100">
            <a:solidFill>
              <a:schemeClr val="tx1"/>
            </a:solidFill>
            <a:round/>
            <a:headEnd/>
            <a:tailEnd/>
          </a:ln>
        </p:spPr>
        <p:txBody>
          <a:bodyPr/>
          <a:lstStyle/>
          <a:p>
            <a:endParaRPr lang="en-US"/>
          </a:p>
        </p:txBody>
      </p:sp>
      <p:sp>
        <p:nvSpPr>
          <p:cNvPr id="35848" name="Line 11"/>
          <p:cNvSpPr>
            <a:spLocks noChangeShapeType="1"/>
          </p:cNvSpPr>
          <p:nvPr/>
        </p:nvSpPr>
        <p:spPr bwMode="auto">
          <a:xfrm>
            <a:off x="2590800" y="1143000"/>
            <a:ext cx="762000" cy="685800"/>
          </a:xfrm>
          <a:prstGeom prst="line">
            <a:avLst/>
          </a:prstGeom>
          <a:noFill/>
          <a:ln w="38100">
            <a:solidFill>
              <a:schemeClr val="tx1"/>
            </a:solidFill>
            <a:round/>
            <a:headEnd/>
            <a:tailEnd/>
          </a:ln>
        </p:spPr>
        <p:txBody>
          <a:bodyPr/>
          <a:lstStyle/>
          <a:p>
            <a:endParaRPr lang="en-US"/>
          </a:p>
        </p:txBody>
      </p:sp>
      <p:sp>
        <p:nvSpPr>
          <p:cNvPr id="35849" name="Line 12"/>
          <p:cNvSpPr>
            <a:spLocks noChangeShapeType="1"/>
          </p:cNvSpPr>
          <p:nvPr/>
        </p:nvSpPr>
        <p:spPr bwMode="auto">
          <a:xfrm>
            <a:off x="3352800" y="1752600"/>
            <a:ext cx="838200" cy="533400"/>
          </a:xfrm>
          <a:prstGeom prst="line">
            <a:avLst/>
          </a:prstGeom>
          <a:noFill/>
          <a:ln w="38100">
            <a:solidFill>
              <a:schemeClr val="tx1"/>
            </a:solidFill>
            <a:round/>
            <a:headEnd/>
            <a:tailEnd/>
          </a:ln>
        </p:spPr>
        <p:txBody>
          <a:bodyPr/>
          <a:lstStyle/>
          <a:p>
            <a:endParaRPr lang="en-US"/>
          </a:p>
        </p:txBody>
      </p:sp>
      <p:sp>
        <p:nvSpPr>
          <p:cNvPr id="35850" name="Line 13"/>
          <p:cNvSpPr>
            <a:spLocks noChangeShapeType="1"/>
          </p:cNvSpPr>
          <p:nvPr/>
        </p:nvSpPr>
        <p:spPr bwMode="auto">
          <a:xfrm flipH="1">
            <a:off x="3200400" y="1828800"/>
            <a:ext cx="228600" cy="1143000"/>
          </a:xfrm>
          <a:prstGeom prst="line">
            <a:avLst/>
          </a:prstGeom>
          <a:noFill/>
          <a:ln w="38100">
            <a:solidFill>
              <a:schemeClr val="tx1"/>
            </a:solidFill>
            <a:round/>
            <a:headEnd/>
            <a:tailEnd/>
          </a:ln>
        </p:spPr>
        <p:txBody>
          <a:bodyPr/>
          <a:lstStyle/>
          <a:p>
            <a:endParaRPr lang="en-US"/>
          </a:p>
        </p:txBody>
      </p:sp>
      <p:sp>
        <p:nvSpPr>
          <p:cNvPr id="35851" name="Line 16"/>
          <p:cNvSpPr>
            <a:spLocks noChangeShapeType="1"/>
          </p:cNvSpPr>
          <p:nvPr/>
        </p:nvSpPr>
        <p:spPr bwMode="auto">
          <a:xfrm>
            <a:off x="3429000" y="1828800"/>
            <a:ext cx="1295400" cy="762000"/>
          </a:xfrm>
          <a:prstGeom prst="line">
            <a:avLst/>
          </a:prstGeom>
          <a:noFill/>
          <a:ln w="38100">
            <a:solidFill>
              <a:schemeClr val="tx1"/>
            </a:solidFill>
            <a:round/>
            <a:headEnd/>
            <a:tailEnd/>
          </a:ln>
        </p:spPr>
        <p:txBody>
          <a:bodyPr/>
          <a:lstStyle/>
          <a:p>
            <a:endParaRPr lang="en-US"/>
          </a:p>
        </p:txBody>
      </p:sp>
      <p:sp>
        <p:nvSpPr>
          <p:cNvPr id="35852" name="Line 17"/>
          <p:cNvSpPr>
            <a:spLocks noChangeShapeType="1"/>
          </p:cNvSpPr>
          <p:nvPr/>
        </p:nvSpPr>
        <p:spPr bwMode="auto">
          <a:xfrm flipH="1">
            <a:off x="4724400" y="2057400"/>
            <a:ext cx="1524000" cy="457200"/>
          </a:xfrm>
          <a:prstGeom prst="line">
            <a:avLst/>
          </a:prstGeom>
          <a:noFill/>
          <a:ln w="38100">
            <a:solidFill>
              <a:schemeClr val="tx1"/>
            </a:solidFill>
            <a:round/>
            <a:headEnd/>
            <a:tailEnd/>
          </a:ln>
        </p:spPr>
        <p:txBody>
          <a:bodyPr/>
          <a:lstStyle/>
          <a:p>
            <a:endParaRPr lang="en-US"/>
          </a:p>
        </p:txBody>
      </p:sp>
      <p:sp>
        <p:nvSpPr>
          <p:cNvPr id="35853" name="Line 18"/>
          <p:cNvSpPr>
            <a:spLocks noChangeShapeType="1"/>
          </p:cNvSpPr>
          <p:nvPr/>
        </p:nvSpPr>
        <p:spPr bwMode="auto">
          <a:xfrm flipH="1" flipV="1">
            <a:off x="4724400" y="2514600"/>
            <a:ext cx="609600" cy="1600200"/>
          </a:xfrm>
          <a:prstGeom prst="line">
            <a:avLst/>
          </a:prstGeom>
          <a:noFill/>
          <a:ln w="38100">
            <a:solidFill>
              <a:schemeClr val="tx1"/>
            </a:solidFill>
            <a:round/>
            <a:headEnd/>
            <a:tailEnd/>
          </a:ln>
        </p:spPr>
        <p:txBody>
          <a:bodyPr/>
          <a:lstStyle/>
          <a:p>
            <a:endParaRPr lang="en-US"/>
          </a:p>
        </p:txBody>
      </p:sp>
      <p:sp>
        <p:nvSpPr>
          <p:cNvPr id="35854" name="AutoShape 37"/>
          <p:cNvSpPr>
            <a:spLocks noChangeAspect="1" noChangeArrowheads="1"/>
          </p:cNvSpPr>
          <p:nvPr/>
        </p:nvSpPr>
        <p:spPr bwMode="auto">
          <a:xfrm>
            <a:off x="304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5" name="AutoShape 45"/>
          <p:cNvSpPr>
            <a:spLocks noChangeAspect="1" noChangeArrowheads="1"/>
          </p:cNvSpPr>
          <p:nvPr/>
        </p:nvSpPr>
        <p:spPr bwMode="auto">
          <a:xfrm>
            <a:off x="4459288" y="2244725"/>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5856" name="AutoShape 54"/>
          <p:cNvSpPr>
            <a:spLocks noChangeAspect="1" noChangeArrowheads="1"/>
          </p:cNvSpPr>
          <p:nvPr/>
        </p:nvSpPr>
        <p:spPr bwMode="auto">
          <a:xfrm>
            <a:off x="4591050" y="3673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7" name="AutoShape 62"/>
          <p:cNvSpPr>
            <a:spLocks noChangeAspect="1" noChangeArrowheads="1"/>
          </p:cNvSpPr>
          <p:nvPr/>
        </p:nvSpPr>
        <p:spPr bwMode="auto">
          <a:xfrm>
            <a:off x="4419600" y="518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8" name="AutoShape 70"/>
          <p:cNvSpPr>
            <a:spLocks noChangeAspect="1" noChangeArrowheads="1"/>
          </p:cNvSpPr>
          <p:nvPr/>
        </p:nvSpPr>
        <p:spPr bwMode="auto">
          <a:xfrm>
            <a:off x="6356350" y="43465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9" name="AutoShape 78"/>
          <p:cNvSpPr>
            <a:spLocks noChangeAspect="1" noChangeArrowheads="1"/>
          </p:cNvSpPr>
          <p:nvPr/>
        </p:nvSpPr>
        <p:spPr bwMode="auto">
          <a:xfrm>
            <a:off x="7162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0" name="AutoShape 86"/>
          <p:cNvSpPr>
            <a:spLocks noChangeAspect="1" noChangeArrowheads="1"/>
          </p:cNvSpPr>
          <p:nvPr/>
        </p:nvSpPr>
        <p:spPr bwMode="auto">
          <a:xfrm>
            <a:off x="5106988" y="384968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1" name="AutoShape 94"/>
          <p:cNvSpPr>
            <a:spLocks noChangeAspect="1" noChangeArrowheads="1"/>
          </p:cNvSpPr>
          <p:nvPr/>
        </p:nvSpPr>
        <p:spPr bwMode="auto">
          <a:xfrm>
            <a:off x="6007100" y="1830388"/>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2" name="AutoShape 103"/>
          <p:cNvSpPr>
            <a:spLocks noChangeAspect="1" noChangeArrowheads="1"/>
          </p:cNvSpPr>
          <p:nvPr/>
        </p:nvSpPr>
        <p:spPr bwMode="auto">
          <a:xfrm>
            <a:off x="3217863" y="1622425"/>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3" name="AutoShape 111"/>
          <p:cNvSpPr>
            <a:spLocks noChangeAspect="1" noChangeArrowheads="1"/>
          </p:cNvSpPr>
          <p:nvPr/>
        </p:nvSpPr>
        <p:spPr bwMode="auto">
          <a:xfrm>
            <a:off x="4065588" y="2170113"/>
            <a:ext cx="244475" cy="246062"/>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4" name="AutoShape 124"/>
          <p:cNvSpPr>
            <a:spLocks noChangeAspect="1" noChangeArrowheads="1"/>
          </p:cNvSpPr>
          <p:nvPr/>
        </p:nvSpPr>
        <p:spPr bwMode="auto">
          <a:xfrm>
            <a:off x="2443163" y="1041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5" name="AutoShape 127"/>
          <p:cNvSpPr>
            <a:spLocks noChangeAspect="1" noChangeArrowheads="1"/>
          </p:cNvSpPr>
          <p:nvPr/>
        </p:nvSpPr>
        <p:spPr bwMode="auto">
          <a:xfrm>
            <a:off x="5408613" y="1123950"/>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6" name="AutoShape 135"/>
          <p:cNvSpPr>
            <a:spLocks noChangeAspect="1" noChangeArrowheads="1"/>
          </p:cNvSpPr>
          <p:nvPr/>
        </p:nvSpPr>
        <p:spPr bwMode="auto">
          <a:xfrm>
            <a:off x="5649913" y="27241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132"/>
          <p:cNvSpPr>
            <a:spLocks noChangeShapeType="1"/>
          </p:cNvSpPr>
          <p:nvPr/>
        </p:nvSpPr>
        <p:spPr bwMode="auto">
          <a:xfrm>
            <a:off x="5562600" y="1447800"/>
            <a:ext cx="871538" cy="765175"/>
          </a:xfrm>
          <a:prstGeom prst="line">
            <a:avLst/>
          </a:prstGeom>
          <a:noFill/>
          <a:ln w="38100">
            <a:solidFill>
              <a:schemeClr val="tx1"/>
            </a:solidFill>
            <a:round/>
            <a:headEnd/>
            <a:tailEnd/>
          </a:ln>
        </p:spPr>
        <p:txBody>
          <a:bodyPr/>
          <a:lstStyle/>
          <a:p>
            <a:endParaRPr lang="en-US"/>
          </a:p>
        </p:txBody>
      </p:sp>
      <p:sp>
        <p:nvSpPr>
          <p:cNvPr id="36867" name="Line 133"/>
          <p:cNvSpPr>
            <a:spLocks noChangeShapeType="1"/>
          </p:cNvSpPr>
          <p:nvPr/>
        </p:nvSpPr>
        <p:spPr bwMode="auto">
          <a:xfrm flipH="1">
            <a:off x="5867400" y="2057400"/>
            <a:ext cx="457200" cy="838200"/>
          </a:xfrm>
          <a:prstGeom prst="line">
            <a:avLst/>
          </a:prstGeom>
          <a:noFill/>
          <a:ln w="38100">
            <a:solidFill>
              <a:schemeClr val="tx1"/>
            </a:solidFill>
            <a:round/>
            <a:headEnd/>
            <a:tailEnd/>
          </a:ln>
        </p:spPr>
        <p:txBody>
          <a:bodyPr/>
          <a:lstStyle/>
          <a:p>
            <a:endParaRPr lang="en-US"/>
          </a:p>
        </p:txBody>
      </p:sp>
      <p:sp>
        <p:nvSpPr>
          <p:cNvPr id="36868" name="Line 134"/>
          <p:cNvSpPr>
            <a:spLocks noChangeShapeType="1"/>
          </p:cNvSpPr>
          <p:nvPr/>
        </p:nvSpPr>
        <p:spPr bwMode="auto">
          <a:xfrm>
            <a:off x="6324600" y="2057400"/>
            <a:ext cx="838200" cy="685800"/>
          </a:xfrm>
          <a:prstGeom prst="line">
            <a:avLst/>
          </a:prstGeom>
          <a:noFill/>
          <a:ln w="38100">
            <a:solidFill>
              <a:schemeClr val="tx1"/>
            </a:solidFill>
            <a:round/>
            <a:headEnd/>
            <a:tailEnd/>
          </a:ln>
        </p:spPr>
        <p:txBody>
          <a:bodyPr/>
          <a:lstStyle/>
          <a:p>
            <a:endParaRPr lang="en-US"/>
          </a:p>
        </p:txBody>
      </p:sp>
      <p:sp>
        <p:nvSpPr>
          <p:cNvPr id="36869" name="Line 2"/>
          <p:cNvSpPr>
            <a:spLocks noChangeShapeType="1"/>
          </p:cNvSpPr>
          <p:nvPr/>
        </p:nvSpPr>
        <p:spPr bwMode="auto">
          <a:xfrm>
            <a:off x="5029200" y="3810000"/>
            <a:ext cx="685800" cy="152400"/>
          </a:xfrm>
          <a:prstGeom prst="line">
            <a:avLst/>
          </a:prstGeom>
          <a:noFill/>
          <a:ln w="38100">
            <a:solidFill>
              <a:schemeClr val="tx1"/>
            </a:solidFill>
            <a:round/>
            <a:headEnd/>
            <a:tailEnd/>
          </a:ln>
        </p:spPr>
        <p:txBody>
          <a:bodyPr/>
          <a:lstStyle/>
          <a:p>
            <a:endParaRPr lang="en-US"/>
          </a:p>
        </p:txBody>
      </p:sp>
      <p:sp>
        <p:nvSpPr>
          <p:cNvPr id="36870" name="Line 3"/>
          <p:cNvSpPr>
            <a:spLocks noChangeShapeType="1"/>
          </p:cNvSpPr>
          <p:nvPr/>
        </p:nvSpPr>
        <p:spPr bwMode="auto">
          <a:xfrm flipH="1">
            <a:off x="4953000" y="3810000"/>
            <a:ext cx="685800" cy="1295400"/>
          </a:xfrm>
          <a:prstGeom prst="line">
            <a:avLst/>
          </a:prstGeom>
          <a:noFill/>
          <a:ln w="38100">
            <a:solidFill>
              <a:schemeClr val="tx1"/>
            </a:solidFill>
            <a:round/>
            <a:headEnd/>
            <a:tailEnd/>
          </a:ln>
        </p:spPr>
        <p:txBody>
          <a:bodyPr/>
          <a:lstStyle/>
          <a:p>
            <a:endParaRPr lang="en-US"/>
          </a:p>
        </p:txBody>
      </p:sp>
      <p:sp>
        <p:nvSpPr>
          <p:cNvPr id="36871" name="Line 4"/>
          <p:cNvSpPr>
            <a:spLocks noChangeShapeType="1"/>
          </p:cNvSpPr>
          <p:nvPr/>
        </p:nvSpPr>
        <p:spPr bwMode="auto">
          <a:xfrm>
            <a:off x="5638800" y="3886200"/>
            <a:ext cx="1066800" cy="533400"/>
          </a:xfrm>
          <a:prstGeom prst="line">
            <a:avLst/>
          </a:prstGeom>
          <a:noFill/>
          <a:ln w="38100">
            <a:solidFill>
              <a:schemeClr val="tx1"/>
            </a:solidFill>
            <a:round/>
            <a:headEnd/>
            <a:tailEnd/>
          </a:ln>
        </p:spPr>
        <p:txBody>
          <a:bodyPr/>
          <a:lstStyle/>
          <a:p>
            <a:endParaRPr lang="en-US"/>
          </a:p>
        </p:txBody>
      </p:sp>
      <p:sp>
        <p:nvSpPr>
          <p:cNvPr id="36872" name="Line 11"/>
          <p:cNvSpPr>
            <a:spLocks noChangeShapeType="1"/>
          </p:cNvSpPr>
          <p:nvPr/>
        </p:nvSpPr>
        <p:spPr bwMode="auto">
          <a:xfrm>
            <a:off x="3657600" y="1752600"/>
            <a:ext cx="1371600" cy="457200"/>
          </a:xfrm>
          <a:prstGeom prst="line">
            <a:avLst/>
          </a:prstGeom>
          <a:noFill/>
          <a:ln w="38100">
            <a:solidFill>
              <a:schemeClr val="tx1"/>
            </a:solidFill>
            <a:round/>
            <a:headEnd/>
            <a:tailEnd/>
          </a:ln>
        </p:spPr>
        <p:txBody>
          <a:bodyPr/>
          <a:lstStyle/>
          <a:p>
            <a:endParaRPr lang="en-US"/>
          </a:p>
        </p:txBody>
      </p:sp>
      <p:sp>
        <p:nvSpPr>
          <p:cNvPr id="36873" name="Line 12"/>
          <p:cNvSpPr>
            <a:spLocks noChangeShapeType="1"/>
          </p:cNvSpPr>
          <p:nvPr/>
        </p:nvSpPr>
        <p:spPr bwMode="auto">
          <a:xfrm>
            <a:off x="3733800" y="1752600"/>
            <a:ext cx="609600" cy="533400"/>
          </a:xfrm>
          <a:prstGeom prst="line">
            <a:avLst/>
          </a:prstGeom>
          <a:noFill/>
          <a:ln w="38100">
            <a:solidFill>
              <a:schemeClr val="tx1"/>
            </a:solidFill>
            <a:round/>
            <a:headEnd/>
            <a:tailEnd/>
          </a:ln>
        </p:spPr>
        <p:txBody>
          <a:bodyPr/>
          <a:lstStyle/>
          <a:p>
            <a:endParaRPr lang="en-US"/>
          </a:p>
        </p:txBody>
      </p:sp>
      <p:sp>
        <p:nvSpPr>
          <p:cNvPr id="36874" name="Line 13"/>
          <p:cNvSpPr>
            <a:spLocks noChangeShapeType="1"/>
          </p:cNvSpPr>
          <p:nvPr/>
        </p:nvSpPr>
        <p:spPr bwMode="auto">
          <a:xfrm flipH="1">
            <a:off x="3505200" y="1752600"/>
            <a:ext cx="228600" cy="1219200"/>
          </a:xfrm>
          <a:prstGeom prst="line">
            <a:avLst/>
          </a:prstGeom>
          <a:noFill/>
          <a:ln w="38100">
            <a:solidFill>
              <a:schemeClr val="tx1"/>
            </a:solidFill>
            <a:round/>
            <a:headEnd/>
            <a:tailEnd/>
          </a:ln>
        </p:spPr>
        <p:txBody>
          <a:bodyPr/>
          <a:lstStyle/>
          <a:p>
            <a:endParaRPr lang="en-US"/>
          </a:p>
        </p:txBody>
      </p:sp>
      <p:sp>
        <p:nvSpPr>
          <p:cNvPr id="36875" name="Line 16"/>
          <p:cNvSpPr>
            <a:spLocks noChangeShapeType="1"/>
          </p:cNvSpPr>
          <p:nvPr/>
        </p:nvSpPr>
        <p:spPr bwMode="auto">
          <a:xfrm flipH="1" flipV="1">
            <a:off x="2895600" y="1219200"/>
            <a:ext cx="762000" cy="609600"/>
          </a:xfrm>
          <a:prstGeom prst="line">
            <a:avLst/>
          </a:prstGeom>
          <a:noFill/>
          <a:ln w="38100">
            <a:solidFill>
              <a:schemeClr val="tx1"/>
            </a:solidFill>
            <a:round/>
            <a:headEnd/>
            <a:tailEnd/>
          </a:ln>
        </p:spPr>
        <p:txBody>
          <a:bodyPr/>
          <a:lstStyle/>
          <a:p>
            <a:endParaRPr lang="en-US"/>
          </a:p>
        </p:txBody>
      </p:sp>
      <p:sp>
        <p:nvSpPr>
          <p:cNvPr id="36876" name="Line 17"/>
          <p:cNvSpPr>
            <a:spLocks noChangeShapeType="1"/>
          </p:cNvSpPr>
          <p:nvPr/>
        </p:nvSpPr>
        <p:spPr bwMode="auto">
          <a:xfrm flipH="1">
            <a:off x="4953000" y="2057400"/>
            <a:ext cx="1371600" cy="152400"/>
          </a:xfrm>
          <a:prstGeom prst="line">
            <a:avLst/>
          </a:prstGeom>
          <a:noFill/>
          <a:ln w="38100">
            <a:solidFill>
              <a:schemeClr val="tx1"/>
            </a:solidFill>
            <a:round/>
            <a:headEnd/>
            <a:tailEnd/>
          </a:ln>
        </p:spPr>
        <p:txBody>
          <a:bodyPr/>
          <a:lstStyle/>
          <a:p>
            <a:endParaRPr lang="en-US"/>
          </a:p>
        </p:txBody>
      </p:sp>
      <p:sp>
        <p:nvSpPr>
          <p:cNvPr id="36877" name="Line 18"/>
          <p:cNvSpPr>
            <a:spLocks noChangeShapeType="1"/>
          </p:cNvSpPr>
          <p:nvPr/>
        </p:nvSpPr>
        <p:spPr bwMode="auto">
          <a:xfrm flipH="1" flipV="1">
            <a:off x="4953000" y="2209800"/>
            <a:ext cx="685800" cy="1752600"/>
          </a:xfrm>
          <a:prstGeom prst="line">
            <a:avLst/>
          </a:prstGeom>
          <a:noFill/>
          <a:ln w="38100">
            <a:solidFill>
              <a:schemeClr val="tx1"/>
            </a:solidFill>
            <a:round/>
            <a:headEnd/>
            <a:tailEnd/>
          </a:ln>
        </p:spPr>
        <p:txBody>
          <a:bodyPr/>
          <a:lstStyle/>
          <a:p>
            <a:endParaRPr lang="en-US"/>
          </a:p>
        </p:txBody>
      </p:sp>
      <p:sp>
        <p:nvSpPr>
          <p:cNvPr id="36878" name="Line 25"/>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p>
        </p:txBody>
      </p:sp>
      <p:sp>
        <p:nvSpPr>
          <p:cNvPr id="36879" name="AutoShape 37"/>
          <p:cNvSpPr>
            <a:spLocks noChangeAspect="1" noChangeArrowheads="1"/>
          </p:cNvSpPr>
          <p:nvPr/>
        </p:nvSpPr>
        <p:spPr bwMode="auto">
          <a:xfrm>
            <a:off x="3429000" y="2819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0" name="AutoShape 45"/>
          <p:cNvSpPr>
            <a:spLocks noChangeAspect="1" noChangeArrowheads="1"/>
          </p:cNvSpPr>
          <p:nvPr/>
        </p:nvSpPr>
        <p:spPr bwMode="auto">
          <a:xfrm>
            <a:off x="4686300" y="1936750"/>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6881" name="AutoShape 52"/>
          <p:cNvSpPr>
            <a:spLocks noChangeAspect="1" noChangeArrowheads="1"/>
          </p:cNvSpPr>
          <p:nvPr/>
        </p:nvSpPr>
        <p:spPr bwMode="auto">
          <a:xfrm>
            <a:off x="4921250" y="36385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2" name="AutoShape 59"/>
          <p:cNvSpPr>
            <a:spLocks noChangeAspect="1" noChangeArrowheads="1"/>
          </p:cNvSpPr>
          <p:nvPr/>
        </p:nvSpPr>
        <p:spPr bwMode="auto">
          <a:xfrm>
            <a:off x="4786313" y="4999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3" name="AutoShape 66"/>
          <p:cNvSpPr>
            <a:spLocks noChangeAspect="1" noChangeArrowheads="1"/>
          </p:cNvSpPr>
          <p:nvPr/>
        </p:nvSpPr>
        <p:spPr bwMode="auto">
          <a:xfrm>
            <a:off x="6597650" y="42783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4" name="AutoShape 73"/>
          <p:cNvSpPr>
            <a:spLocks noChangeAspect="1" noChangeArrowheads="1"/>
          </p:cNvSpPr>
          <p:nvPr/>
        </p:nvSpPr>
        <p:spPr bwMode="auto">
          <a:xfrm>
            <a:off x="7073900" y="26225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5" name="AutoShape 80"/>
          <p:cNvSpPr>
            <a:spLocks noChangeAspect="1" noChangeArrowheads="1"/>
          </p:cNvSpPr>
          <p:nvPr/>
        </p:nvSpPr>
        <p:spPr bwMode="auto">
          <a:xfrm>
            <a:off x="5449888" y="36877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6" name="AutoShape 87"/>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7" name="AutoShape 95"/>
          <p:cNvSpPr>
            <a:spLocks noChangeAspect="1" noChangeArrowheads="1"/>
          </p:cNvSpPr>
          <p:nvPr/>
        </p:nvSpPr>
        <p:spPr bwMode="auto">
          <a:xfrm>
            <a:off x="3495675" y="155733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8" name="AutoShape 102"/>
          <p:cNvSpPr>
            <a:spLocks noChangeAspect="1" noChangeArrowheads="1"/>
          </p:cNvSpPr>
          <p:nvPr/>
        </p:nvSpPr>
        <p:spPr bwMode="auto">
          <a:xfrm>
            <a:off x="4230688" y="210502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9" name="AutoShape 108"/>
          <p:cNvSpPr>
            <a:spLocks noChangeAspect="1" noChangeArrowheads="1"/>
          </p:cNvSpPr>
          <p:nvPr/>
        </p:nvSpPr>
        <p:spPr bwMode="auto">
          <a:xfrm>
            <a:off x="2781300" y="10937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90" name="AutoShape 116"/>
          <p:cNvSpPr>
            <a:spLocks noChangeAspect="1" noChangeArrowheads="1"/>
          </p:cNvSpPr>
          <p:nvPr/>
        </p:nvSpPr>
        <p:spPr bwMode="auto">
          <a:xfrm>
            <a:off x="5476875" y="1296988"/>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91" name="AutoShape 123"/>
          <p:cNvSpPr>
            <a:spLocks noChangeAspect="1" noChangeArrowheads="1"/>
          </p:cNvSpPr>
          <p:nvPr/>
        </p:nvSpPr>
        <p:spPr bwMode="auto">
          <a:xfrm>
            <a:off x="5740400" y="27352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116"/>
          <p:cNvSpPr>
            <a:spLocks noChangeShapeType="1"/>
          </p:cNvSpPr>
          <p:nvPr/>
        </p:nvSpPr>
        <p:spPr bwMode="auto">
          <a:xfrm>
            <a:off x="5715000" y="1600200"/>
            <a:ext cx="533400" cy="457200"/>
          </a:xfrm>
          <a:prstGeom prst="line">
            <a:avLst/>
          </a:prstGeom>
          <a:noFill/>
          <a:ln w="38100">
            <a:solidFill>
              <a:schemeClr val="tx1"/>
            </a:solidFill>
            <a:round/>
            <a:headEnd/>
            <a:tailEnd/>
          </a:ln>
        </p:spPr>
        <p:txBody>
          <a:bodyPr/>
          <a:lstStyle/>
          <a:p>
            <a:endParaRPr lang="en-US"/>
          </a:p>
        </p:txBody>
      </p:sp>
      <p:sp>
        <p:nvSpPr>
          <p:cNvPr id="37891" name="Line 117"/>
          <p:cNvSpPr>
            <a:spLocks noChangeShapeType="1"/>
          </p:cNvSpPr>
          <p:nvPr/>
        </p:nvSpPr>
        <p:spPr bwMode="auto">
          <a:xfrm flipH="1">
            <a:off x="6019800" y="2057400"/>
            <a:ext cx="304800" cy="838200"/>
          </a:xfrm>
          <a:prstGeom prst="line">
            <a:avLst/>
          </a:prstGeom>
          <a:noFill/>
          <a:ln w="38100">
            <a:solidFill>
              <a:schemeClr val="tx1"/>
            </a:solidFill>
            <a:round/>
            <a:headEnd/>
            <a:tailEnd/>
          </a:ln>
        </p:spPr>
        <p:txBody>
          <a:bodyPr/>
          <a:lstStyle/>
          <a:p>
            <a:endParaRPr lang="en-US"/>
          </a:p>
        </p:txBody>
      </p:sp>
      <p:sp>
        <p:nvSpPr>
          <p:cNvPr id="37892" name="Line 118"/>
          <p:cNvSpPr>
            <a:spLocks noChangeShapeType="1"/>
          </p:cNvSpPr>
          <p:nvPr/>
        </p:nvSpPr>
        <p:spPr bwMode="auto">
          <a:xfrm>
            <a:off x="6324600" y="2133600"/>
            <a:ext cx="762000" cy="762000"/>
          </a:xfrm>
          <a:prstGeom prst="line">
            <a:avLst/>
          </a:prstGeom>
          <a:noFill/>
          <a:ln w="38100">
            <a:solidFill>
              <a:schemeClr val="tx1"/>
            </a:solidFill>
            <a:round/>
            <a:headEnd/>
            <a:tailEnd/>
          </a:ln>
        </p:spPr>
        <p:txBody>
          <a:bodyPr/>
          <a:lstStyle/>
          <a:p>
            <a:endParaRPr lang="en-US"/>
          </a:p>
        </p:txBody>
      </p:sp>
      <p:sp>
        <p:nvSpPr>
          <p:cNvPr id="37893" name="Line 2"/>
          <p:cNvSpPr>
            <a:spLocks noChangeShapeType="1"/>
          </p:cNvSpPr>
          <p:nvPr/>
        </p:nvSpPr>
        <p:spPr bwMode="auto">
          <a:xfrm flipV="1">
            <a:off x="5334000" y="3657600"/>
            <a:ext cx="685800" cy="76200"/>
          </a:xfrm>
          <a:prstGeom prst="line">
            <a:avLst/>
          </a:prstGeom>
          <a:noFill/>
          <a:ln w="38100">
            <a:solidFill>
              <a:schemeClr val="tx1"/>
            </a:solidFill>
            <a:round/>
            <a:headEnd/>
            <a:tailEnd/>
          </a:ln>
        </p:spPr>
        <p:txBody>
          <a:bodyPr/>
          <a:lstStyle/>
          <a:p>
            <a:endParaRPr lang="en-US"/>
          </a:p>
        </p:txBody>
      </p:sp>
      <p:sp>
        <p:nvSpPr>
          <p:cNvPr id="37894" name="Line 3"/>
          <p:cNvSpPr>
            <a:spLocks noChangeShapeType="1"/>
          </p:cNvSpPr>
          <p:nvPr/>
        </p:nvSpPr>
        <p:spPr bwMode="auto">
          <a:xfrm flipH="1">
            <a:off x="5257800" y="3733800"/>
            <a:ext cx="762000" cy="1219200"/>
          </a:xfrm>
          <a:prstGeom prst="line">
            <a:avLst/>
          </a:prstGeom>
          <a:noFill/>
          <a:ln w="38100">
            <a:solidFill>
              <a:schemeClr val="tx1"/>
            </a:solidFill>
            <a:round/>
            <a:headEnd/>
            <a:tailEnd/>
          </a:ln>
        </p:spPr>
        <p:txBody>
          <a:bodyPr/>
          <a:lstStyle/>
          <a:p>
            <a:endParaRPr lang="en-US"/>
          </a:p>
        </p:txBody>
      </p:sp>
      <p:sp>
        <p:nvSpPr>
          <p:cNvPr id="37895" name="Line 4"/>
          <p:cNvSpPr>
            <a:spLocks noChangeShapeType="1"/>
          </p:cNvSpPr>
          <p:nvPr/>
        </p:nvSpPr>
        <p:spPr bwMode="auto">
          <a:xfrm>
            <a:off x="5943600" y="3733800"/>
            <a:ext cx="990600" cy="609600"/>
          </a:xfrm>
          <a:prstGeom prst="line">
            <a:avLst/>
          </a:prstGeom>
          <a:noFill/>
          <a:ln w="38100">
            <a:solidFill>
              <a:schemeClr val="tx1"/>
            </a:solidFill>
            <a:round/>
            <a:headEnd/>
            <a:tailEnd/>
          </a:ln>
        </p:spPr>
        <p:txBody>
          <a:bodyPr/>
          <a:lstStyle/>
          <a:p>
            <a:endParaRPr lang="en-US"/>
          </a:p>
        </p:txBody>
      </p:sp>
      <p:sp>
        <p:nvSpPr>
          <p:cNvPr id="37896" name="Line 11"/>
          <p:cNvSpPr>
            <a:spLocks noChangeShapeType="1"/>
          </p:cNvSpPr>
          <p:nvPr/>
        </p:nvSpPr>
        <p:spPr bwMode="auto">
          <a:xfrm>
            <a:off x="3276600" y="1295400"/>
            <a:ext cx="762000" cy="381000"/>
          </a:xfrm>
          <a:prstGeom prst="line">
            <a:avLst/>
          </a:prstGeom>
          <a:noFill/>
          <a:ln w="38100">
            <a:solidFill>
              <a:schemeClr val="tx1"/>
            </a:solidFill>
            <a:round/>
            <a:headEnd/>
            <a:tailEnd/>
          </a:ln>
        </p:spPr>
        <p:txBody>
          <a:bodyPr/>
          <a:lstStyle/>
          <a:p>
            <a:endParaRPr lang="en-US"/>
          </a:p>
        </p:txBody>
      </p:sp>
      <p:sp>
        <p:nvSpPr>
          <p:cNvPr id="37897" name="Line 12"/>
          <p:cNvSpPr>
            <a:spLocks noChangeShapeType="1"/>
          </p:cNvSpPr>
          <p:nvPr/>
        </p:nvSpPr>
        <p:spPr bwMode="auto">
          <a:xfrm>
            <a:off x="3962400" y="1676400"/>
            <a:ext cx="609600" cy="533400"/>
          </a:xfrm>
          <a:prstGeom prst="line">
            <a:avLst/>
          </a:prstGeom>
          <a:noFill/>
          <a:ln w="38100">
            <a:solidFill>
              <a:schemeClr val="tx1"/>
            </a:solidFill>
            <a:round/>
            <a:headEnd/>
            <a:tailEnd/>
          </a:ln>
        </p:spPr>
        <p:txBody>
          <a:bodyPr/>
          <a:lstStyle/>
          <a:p>
            <a:endParaRPr lang="en-US"/>
          </a:p>
        </p:txBody>
      </p:sp>
      <p:sp>
        <p:nvSpPr>
          <p:cNvPr id="37898" name="Line 13"/>
          <p:cNvSpPr>
            <a:spLocks noChangeShapeType="1"/>
          </p:cNvSpPr>
          <p:nvPr/>
        </p:nvSpPr>
        <p:spPr bwMode="auto">
          <a:xfrm flipH="1">
            <a:off x="3886200" y="1752600"/>
            <a:ext cx="76200" cy="1143000"/>
          </a:xfrm>
          <a:prstGeom prst="line">
            <a:avLst/>
          </a:prstGeom>
          <a:noFill/>
          <a:ln w="38100">
            <a:solidFill>
              <a:schemeClr val="tx1"/>
            </a:solidFill>
            <a:round/>
            <a:headEnd/>
            <a:tailEnd/>
          </a:ln>
        </p:spPr>
        <p:txBody>
          <a:bodyPr/>
          <a:lstStyle/>
          <a:p>
            <a:endParaRPr lang="en-US"/>
          </a:p>
        </p:txBody>
      </p:sp>
      <p:sp>
        <p:nvSpPr>
          <p:cNvPr id="37899" name="Line 16"/>
          <p:cNvSpPr>
            <a:spLocks noChangeShapeType="1"/>
          </p:cNvSpPr>
          <p:nvPr/>
        </p:nvSpPr>
        <p:spPr bwMode="auto">
          <a:xfrm>
            <a:off x="3962400" y="1676400"/>
            <a:ext cx="1219200" cy="228600"/>
          </a:xfrm>
          <a:prstGeom prst="line">
            <a:avLst/>
          </a:prstGeom>
          <a:noFill/>
          <a:ln w="38100">
            <a:solidFill>
              <a:schemeClr val="tx1"/>
            </a:solidFill>
            <a:round/>
            <a:headEnd/>
            <a:tailEnd/>
          </a:ln>
        </p:spPr>
        <p:txBody>
          <a:bodyPr/>
          <a:lstStyle/>
          <a:p>
            <a:endParaRPr lang="en-US"/>
          </a:p>
        </p:txBody>
      </p:sp>
      <p:sp>
        <p:nvSpPr>
          <p:cNvPr id="37900" name="Line 17"/>
          <p:cNvSpPr>
            <a:spLocks noChangeShapeType="1"/>
          </p:cNvSpPr>
          <p:nvPr/>
        </p:nvSpPr>
        <p:spPr bwMode="auto">
          <a:xfrm flipH="1" flipV="1">
            <a:off x="5181600" y="1905000"/>
            <a:ext cx="1143000" cy="152400"/>
          </a:xfrm>
          <a:prstGeom prst="line">
            <a:avLst/>
          </a:prstGeom>
          <a:noFill/>
          <a:ln w="38100">
            <a:solidFill>
              <a:schemeClr val="tx1"/>
            </a:solidFill>
            <a:round/>
            <a:headEnd/>
            <a:tailEnd/>
          </a:ln>
        </p:spPr>
        <p:txBody>
          <a:bodyPr/>
          <a:lstStyle/>
          <a:p>
            <a:endParaRPr lang="en-US"/>
          </a:p>
        </p:txBody>
      </p:sp>
      <p:sp>
        <p:nvSpPr>
          <p:cNvPr id="37901" name="Line 18"/>
          <p:cNvSpPr>
            <a:spLocks noChangeShapeType="1"/>
          </p:cNvSpPr>
          <p:nvPr/>
        </p:nvSpPr>
        <p:spPr bwMode="auto">
          <a:xfrm flipH="1" flipV="1">
            <a:off x="5181600" y="1905000"/>
            <a:ext cx="838200" cy="1828800"/>
          </a:xfrm>
          <a:prstGeom prst="line">
            <a:avLst/>
          </a:prstGeom>
          <a:noFill/>
          <a:ln w="38100">
            <a:solidFill>
              <a:schemeClr val="tx1"/>
            </a:solidFill>
            <a:round/>
            <a:headEnd/>
            <a:tailEnd/>
          </a:ln>
        </p:spPr>
        <p:txBody>
          <a:bodyPr/>
          <a:lstStyle/>
          <a:p>
            <a:endParaRPr lang="en-US"/>
          </a:p>
        </p:txBody>
      </p:sp>
      <p:sp>
        <p:nvSpPr>
          <p:cNvPr id="37902" name="AutoShape 37"/>
          <p:cNvSpPr>
            <a:spLocks noChangeAspect="1" noChangeArrowheads="1"/>
          </p:cNvSpPr>
          <p:nvPr/>
        </p:nvSpPr>
        <p:spPr bwMode="auto">
          <a:xfrm>
            <a:off x="3808413" y="27098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3" name="AutoShape 44"/>
          <p:cNvSpPr>
            <a:spLocks noChangeAspect="1" noChangeArrowheads="1"/>
          </p:cNvSpPr>
          <p:nvPr/>
        </p:nvSpPr>
        <p:spPr bwMode="auto">
          <a:xfrm>
            <a:off x="4916488" y="1673225"/>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7904" name="AutoShape 50"/>
          <p:cNvSpPr>
            <a:spLocks noChangeAspect="1" noChangeArrowheads="1"/>
          </p:cNvSpPr>
          <p:nvPr/>
        </p:nvSpPr>
        <p:spPr bwMode="auto">
          <a:xfrm>
            <a:off x="5254625" y="3605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5" name="AutoShape 56"/>
          <p:cNvSpPr>
            <a:spLocks noChangeAspect="1" noChangeArrowheads="1"/>
          </p:cNvSpPr>
          <p:nvPr/>
        </p:nvSpPr>
        <p:spPr bwMode="auto">
          <a:xfrm>
            <a:off x="5173663" y="48053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6" name="AutoShape 62"/>
          <p:cNvSpPr>
            <a:spLocks noChangeAspect="1" noChangeArrowheads="1"/>
          </p:cNvSpPr>
          <p:nvPr/>
        </p:nvSpPr>
        <p:spPr bwMode="auto">
          <a:xfrm>
            <a:off x="6826250" y="42100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7" name="AutoShape 68"/>
          <p:cNvSpPr>
            <a:spLocks noChangeAspect="1" noChangeArrowheads="1"/>
          </p:cNvSpPr>
          <p:nvPr/>
        </p:nvSpPr>
        <p:spPr bwMode="auto">
          <a:xfrm>
            <a:off x="6961188"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8" name="AutoShape 74"/>
          <p:cNvSpPr>
            <a:spLocks noChangeAspect="1" noChangeArrowheads="1"/>
          </p:cNvSpPr>
          <p:nvPr/>
        </p:nvSpPr>
        <p:spPr bwMode="auto">
          <a:xfrm>
            <a:off x="5768975" y="35417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09" name="AutoShape 79"/>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10" name="AutoShape 87"/>
          <p:cNvSpPr>
            <a:spLocks noChangeAspect="1" noChangeArrowheads="1"/>
          </p:cNvSpPr>
          <p:nvPr/>
        </p:nvSpPr>
        <p:spPr bwMode="auto">
          <a:xfrm>
            <a:off x="3749675" y="15033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11" name="AutoShape 93"/>
          <p:cNvSpPr>
            <a:spLocks noChangeAspect="1" noChangeArrowheads="1"/>
          </p:cNvSpPr>
          <p:nvPr/>
        </p:nvSpPr>
        <p:spPr bwMode="auto">
          <a:xfrm>
            <a:off x="4416425" y="2074863"/>
            <a:ext cx="244475" cy="246062"/>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2" name="AutoShape 99"/>
          <p:cNvSpPr>
            <a:spLocks noChangeAspect="1" noChangeArrowheads="1"/>
          </p:cNvSpPr>
          <p:nvPr/>
        </p:nvSpPr>
        <p:spPr bwMode="auto">
          <a:xfrm>
            <a:off x="3208338" y="12112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3" name="AutoShape 105"/>
          <p:cNvSpPr>
            <a:spLocks noChangeAspect="1" noChangeArrowheads="1"/>
          </p:cNvSpPr>
          <p:nvPr/>
        </p:nvSpPr>
        <p:spPr bwMode="auto">
          <a:xfrm>
            <a:off x="5556250" y="1490663"/>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4" name="AutoShape 111"/>
          <p:cNvSpPr>
            <a:spLocks noChangeAspect="1" noChangeArrowheads="1"/>
          </p:cNvSpPr>
          <p:nvPr/>
        </p:nvSpPr>
        <p:spPr bwMode="auto">
          <a:xfrm>
            <a:off x="5854700" y="27574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03"/>
          <p:cNvSpPr>
            <a:spLocks noChangeShapeType="1"/>
          </p:cNvSpPr>
          <p:nvPr/>
        </p:nvSpPr>
        <p:spPr bwMode="auto">
          <a:xfrm>
            <a:off x="5791200" y="1828800"/>
            <a:ext cx="533400" cy="228600"/>
          </a:xfrm>
          <a:prstGeom prst="line">
            <a:avLst/>
          </a:prstGeom>
          <a:noFill/>
          <a:ln w="38100">
            <a:solidFill>
              <a:schemeClr val="tx1"/>
            </a:solidFill>
            <a:round/>
            <a:headEnd/>
            <a:tailEnd/>
          </a:ln>
        </p:spPr>
        <p:txBody>
          <a:bodyPr/>
          <a:lstStyle/>
          <a:p>
            <a:endParaRPr lang="en-US"/>
          </a:p>
        </p:txBody>
      </p:sp>
      <p:sp>
        <p:nvSpPr>
          <p:cNvPr id="38915" name="Line 104"/>
          <p:cNvSpPr>
            <a:spLocks noChangeShapeType="1"/>
          </p:cNvSpPr>
          <p:nvPr/>
        </p:nvSpPr>
        <p:spPr bwMode="auto">
          <a:xfrm flipH="1">
            <a:off x="6096000" y="2233613"/>
            <a:ext cx="339725" cy="661987"/>
          </a:xfrm>
          <a:prstGeom prst="line">
            <a:avLst/>
          </a:prstGeom>
          <a:noFill/>
          <a:ln w="38100">
            <a:solidFill>
              <a:schemeClr val="tx1"/>
            </a:solidFill>
            <a:round/>
            <a:headEnd/>
            <a:tailEnd/>
          </a:ln>
        </p:spPr>
        <p:txBody>
          <a:bodyPr/>
          <a:lstStyle/>
          <a:p>
            <a:endParaRPr lang="en-US"/>
          </a:p>
        </p:txBody>
      </p:sp>
      <p:sp>
        <p:nvSpPr>
          <p:cNvPr id="38916" name="Line 105"/>
          <p:cNvSpPr>
            <a:spLocks noChangeShapeType="1"/>
          </p:cNvSpPr>
          <p:nvPr/>
        </p:nvSpPr>
        <p:spPr bwMode="auto">
          <a:xfrm>
            <a:off x="6324600" y="2057400"/>
            <a:ext cx="685800" cy="990600"/>
          </a:xfrm>
          <a:prstGeom prst="line">
            <a:avLst/>
          </a:prstGeom>
          <a:noFill/>
          <a:ln w="38100">
            <a:solidFill>
              <a:schemeClr val="tx1"/>
            </a:solidFill>
            <a:round/>
            <a:headEnd/>
            <a:tailEnd/>
          </a:ln>
        </p:spPr>
        <p:txBody>
          <a:bodyPr/>
          <a:lstStyle/>
          <a:p>
            <a:endParaRPr lang="en-US"/>
          </a:p>
        </p:txBody>
      </p:sp>
      <p:sp>
        <p:nvSpPr>
          <p:cNvPr id="38917" name="Line 2"/>
          <p:cNvSpPr>
            <a:spLocks noChangeShapeType="1"/>
          </p:cNvSpPr>
          <p:nvPr/>
        </p:nvSpPr>
        <p:spPr bwMode="auto">
          <a:xfrm flipV="1">
            <a:off x="5715000" y="3581400"/>
            <a:ext cx="533400" cy="76200"/>
          </a:xfrm>
          <a:prstGeom prst="line">
            <a:avLst/>
          </a:prstGeom>
          <a:noFill/>
          <a:ln w="38100">
            <a:solidFill>
              <a:schemeClr val="tx1"/>
            </a:solidFill>
            <a:round/>
            <a:headEnd/>
            <a:tailEnd/>
          </a:ln>
        </p:spPr>
        <p:txBody>
          <a:bodyPr/>
          <a:lstStyle/>
          <a:p>
            <a:endParaRPr lang="en-US"/>
          </a:p>
        </p:txBody>
      </p:sp>
      <p:sp>
        <p:nvSpPr>
          <p:cNvPr id="38918" name="Line 3"/>
          <p:cNvSpPr>
            <a:spLocks noChangeShapeType="1"/>
          </p:cNvSpPr>
          <p:nvPr/>
        </p:nvSpPr>
        <p:spPr bwMode="auto">
          <a:xfrm flipH="1">
            <a:off x="5715000" y="3581400"/>
            <a:ext cx="533400" cy="1143000"/>
          </a:xfrm>
          <a:prstGeom prst="line">
            <a:avLst/>
          </a:prstGeom>
          <a:noFill/>
          <a:ln w="38100">
            <a:solidFill>
              <a:schemeClr val="tx1"/>
            </a:solidFill>
            <a:round/>
            <a:headEnd/>
            <a:tailEnd/>
          </a:ln>
        </p:spPr>
        <p:txBody>
          <a:bodyPr/>
          <a:lstStyle/>
          <a:p>
            <a:endParaRPr lang="en-US"/>
          </a:p>
        </p:txBody>
      </p:sp>
      <p:sp>
        <p:nvSpPr>
          <p:cNvPr id="38919" name="Line 4"/>
          <p:cNvSpPr>
            <a:spLocks noChangeShapeType="1"/>
          </p:cNvSpPr>
          <p:nvPr/>
        </p:nvSpPr>
        <p:spPr bwMode="auto">
          <a:xfrm>
            <a:off x="6248400" y="3581400"/>
            <a:ext cx="914400" cy="762000"/>
          </a:xfrm>
          <a:prstGeom prst="line">
            <a:avLst/>
          </a:prstGeom>
          <a:noFill/>
          <a:ln w="38100">
            <a:solidFill>
              <a:schemeClr val="tx1"/>
            </a:solidFill>
            <a:round/>
            <a:headEnd/>
            <a:tailEnd/>
          </a:ln>
        </p:spPr>
        <p:txBody>
          <a:bodyPr/>
          <a:lstStyle/>
          <a:p>
            <a:endParaRPr lang="en-US"/>
          </a:p>
        </p:txBody>
      </p:sp>
      <p:sp>
        <p:nvSpPr>
          <p:cNvPr id="38920" name="Line 11"/>
          <p:cNvSpPr>
            <a:spLocks noChangeShapeType="1"/>
          </p:cNvSpPr>
          <p:nvPr/>
        </p:nvSpPr>
        <p:spPr bwMode="auto">
          <a:xfrm>
            <a:off x="3733800" y="1447800"/>
            <a:ext cx="533400" cy="152400"/>
          </a:xfrm>
          <a:prstGeom prst="line">
            <a:avLst/>
          </a:prstGeom>
          <a:noFill/>
          <a:ln w="38100">
            <a:solidFill>
              <a:schemeClr val="tx1"/>
            </a:solidFill>
            <a:round/>
            <a:headEnd/>
            <a:tailEnd/>
          </a:ln>
        </p:spPr>
        <p:txBody>
          <a:bodyPr/>
          <a:lstStyle/>
          <a:p>
            <a:endParaRPr lang="en-US"/>
          </a:p>
        </p:txBody>
      </p:sp>
      <p:sp>
        <p:nvSpPr>
          <p:cNvPr id="38921" name="Line 12"/>
          <p:cNvSpPr>
            <a:spLocks noChangeShapeType="1"/>
          </p:cNvSpPr>
          <p:nvPr/>
        </p:nvSpPr>
        <p:spPr bwMode="auto">
          <a:xfrm>
            <a:off x="4267200" y="1600200"/>
            <a:ext cx="457200" cy="609600"/>
          </a:xfrm>
          <a:prstGeom prst="line">
            <a:avLst/>
          </a:prstGeom>
          <a:noFill/>
          <a:ln w="38100">
            <a:solidFill>
              <a:schemeClr val="tx1"/>
            </a:solidFill>
            <a:round/>
            <a:headEnd/>
            <a:tailEnd/>
          </a:ln>
        </p:spPr>
        <p:txBody>
          <a:bodyPr/>
          <a:lstStyle/>
          <a:p>
            <a:endParaRPr lang="en-US"/>
          </a:p>
        </p:txBody>
      </p:sp>
      <p:sp>
        <p:nvSpPr>
          <p:cNvPr id="38922" name="Line 13"/>
          <p:cNvSpPr>
            <a:spLocks noChangeShapeType="1"/>
          </p:cNvSpPr>
          <p:nvPr/>
        </p:nvSpPr>
        <p:spPr bwMode="auto">
          <a:xfrm>
            <a:off x="4191000" y="1600200"/>
            <a:ext cx="152400" cy="1143000"/>
          </a:xfrm>
          <a:prstGeom prst="line">
            <a:avLst/>
          </a:prstGeom>
          <a:noFill/>
          <a:ln w="38100">
            <a:solidFill>
              <a:schemeClr val="tx1"/>
            </a:solidFill>
            <a:round/>
            <a:headEnd/>
            <a:tailEnd/>
          </a:ln>
        </p:spPr>
        <p:txBody>
          <a:bodyPr/>
          <a:lstStyle/>
          <a:p>
            <a:endParaRPr lang="en-US"/>
          </a:p>
        </p:txBody>
      </p:sp>
      <p:sp>
        <p:nvSpPr>
          <p:cNvPr id="38923" name="Line 16"/>
          <p:cNvSpPr>
            <a:spLocks noChangeShapeType="1"/>
          </p:cNvSpPr>
          <p:nvPr/>
        </p:nvSpPr>
        <p:spPr bwMode="auto">
          <a:xfrm>
            <a:off x="4191000" y="1600200"/>
            <a:ext cx="1295400" cy="76200"/>
          </a:xfrm>
          <a:prstGeom prst="line">
            <a:avLst/>
          </a:prstGeom>
          <a:noFill/>
          <a:ln w="38100">
            <a:solidFill>
              <a:schemeClr val="tx1"/>
            </a:solidFill>
            <a:round/>
            <a:headEnd/>
            <a:tailEnd/>
          </a:ln>
        </p:spPr>
        <p:txBody>
          <a:bodyPr/>
          <a:lstStyle/>
          <a:p>
            <a:endParaRPr lang="en-US"/>
          </a:p>
        </p:txBody>
      </p:sp>
      <p:sp>
        <p:nvSpPr>
          <p:cNvPr id="38924" name="Line 17"/>
          <p:cNvSpPr>
            <a:spLocks noChangeShapeType="1"/>
          </p:cNvSpPr>
          <p:nvPr/>
        </p:nvSpPr>
        <p:spPr bwMode="auto">
          <a:xfrm flipH="1" flipV="1">
            <a:off x="5410200" y="1676400"/>
            <a:ext cx="914400" cy="381000"/>
          </a:xfrm>
          <a:prstGeom prst="line">
            <a:avLst/>
          </a:prstGeom>
          <a:noFill/>
          <a:ln w="38100">
            <a:solidFill>
              <a:schemeClr val="tx1"/>
            </a:solidFill>
            <a:round/>
            <a:headEnd/>
            <a:tailEnd/>
          </a:ln>
        </p:spPr>
        <p:txBody>
          <a:bodyPr/>
          <a:lstStyle/>
          <a:p>
            <a:endParaRPr lang="en-US"/>
          </a:p>
        </p:txBody>
      </p:sp>
      <p:sp>
        <p:nvSpPr>
          <p:cNvPr id="38925" name="Line 18"/>
          <p:cNvSpPr>
            <a:spLocks noChangeShapeType="1"/>
          </p:cNvSpPr>
          <p:nvPr/>
        </p:nvSpPr>
        <p:spPr bwMode="auto">
          <a:xfrm flipH="1" flipV="1">
            <a:off x="5410200" y="1600200"/>
            <a:ext cx="838200" cy="1981200"/>
          </a:xfrm>
          <a:prstGeom prst="line">
            <a:avLst/>
          </a:prstGeom>
          <a:noFill/>
          <a:ln w="38100">
            <a:solidFill>
              <a:schemeClr val="tx1"/>
            </a:solidFill>
            <a:round/>
            <a:headEnd/>
            <a:tailEnd/>
          </a:ln>
        </p:spPr>
        <p:txBody>
          <a:bodyPr/>
          <a:lstStyle/>
          <a:p>
            <a:endParaRPr lang="en-US"/>
          </a:p>
        </p:txBody>
      </p:sp>
      <p:sp>
        <p:nvSpPr>
          <p:cNvPr id="38926" name="AutoShape 36"/>
          <p:cNvSpPr>
            <a:spLocks noChangeAspect="1" noChangeArrowheads="1"/>
          </p:cNvSpPr>
          <p:nvPr/>
        </p:nvSpPr>
        <p:spPr bwMode="auto">
          <a:xfrm>
            <a:off x="4208463" y="26066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27" name="AutoShape 45"/>
          <p:cNvSpPr>
            <a:spLocks noChangeAspect="1" noChangeArrowheads="1"/>
          </p:cNvSpPr>
          <p:nvPr/>
        </p:nvSpPr>
        <p:spPr bwMode="auto">
          <a:xfrm>
            <a:off x="5129213" y="1382713"/>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8928" name="AutoShape 47"/>
          <p:cNvSpPr>
            <a:spLocks noChangeAspect="1" noChangeArrowheads="1"/>
          </p:cNvSpPr>
          <p:nvPr/>
        </p:nvSpPr>
        <p:spPr bwMode="auto">
          <a:xfrm>
            <a:off x="5562600" y="3546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29" name="AutoShape 49"/>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0" name="AutoShape 52"/>
          <p:cNvSpPr>
            <a:spLocks noChangeAspect="1" noChangeArrowheads="1"/>
          </p:cNvSpPr>
          <p:nvPr/>
        </p:nvSpPr>
        <p:spPr bwMode="auto">
          <a:xfrm>
            <a:off x="5573713" y="45767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1" name="AutoShape 57"/>
          <p:cNvSpPr>
            <a:spLocks noChangeAspect="1" noChangeArrowheads="1"/>
          </p:cNvSpPr>
          <p:nvPr/>
        </p:nvSpPr>
        <p:spPr bwMode="auto">
          <a:xfrm>
            <a:off x="7031038" y="41640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2" name="AutoShape 62"/>
          <p:cNvSpPr>
            <a:spLocks noChangeAspect="1" noChangeArrowheads="1"/>
          </p:cNvSpPr>
          <p:nvPr/>
        </p:nvSpPr>
        <p:spPr bwMode="auto">
          <a:xfrm>
            <a:off x="685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3" name="AutoShape 67"/>
          <p:cNvSpPr>
            <a:spLocks noChangeAspect="1" noChangeArrowheads="1"/>
          </p:cNvSpPr>
          <p:nvPr/>
        </p:nvSpPr>
        <p:spPr bwMode="auto">
          <a:xfrm>
            <a:off x="6057900" y="33861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4" name="AutoShape 72"/>
          <p:cNvSpPr>
            <a:spLocks noChangeAspect="1" noChangeArrowheads="1"/>
          </p:cNvSpPr>
          <p:nvPr/>
        </p:nvSpPr>
        <p:spPr bwMode="auto">
          <a:xfrm>
            <a:off x="6121400"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5" name="AutoShape 79"/>
          <p:cNvSpPr>
            <a:spLocks noChangeAspect="1" noChangeArrowheads="1"/>
          </p:cNvSpPr>
          <p:nvPr/>
        </p:nvSpPr>
        <p:spPr bwMode="auto">
          <a:xfrm>
            <a:off x="4051300" y="14271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6" name="AutoShape 84"/>
          <p:cNvSpPr>
            <a:spLocks noChangeAspect="1" noChangeArrowheads="1"/>
          </p:cNvSpPr>
          <p:nvPr/>
        </p:nvSpPr>
        <p:spPr bwMode="auto">
          <a:xfrm>
            <a:off x="4592638" y="20447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7" name="AutoShape 89"/>
          <p:cNvSpPr>
            <a:spLocks noChangeAspect="1" noChangeArrowheads="1"/>
          </p:cNvSpPr>
          <p:nvPr/>
        </p:nvSpPr>
        <p:spPr bwMode="auto">
          <a:xfrm>
            <a:off x="3638550" y="1319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8" name="AutoShape 94"/>
          <p:cNvSpPr>
            <a:spLocks noChangeAspect="1" noChangeArrowheads="1"/>
          </p:cNvSpPr>
          <p:nvPr/>
        </p:nvSpPr>
        <p:spPr bwMode="auto">
          <a:xfrm>
            <a:off x="5637213" y="1685925"/>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9" name="AutoShape 99"/>
          <p:cNvSpPr>
            <a:spLocks noChangeAspect="1" noChangeArrowheads="1"/>
          </p:cNvSpPr>
          <p:nvPr/>
        </p:nvSpPr>
        <p:spPr bwMode="auto">
          <a:xfrm>
            <a:off x="5935663"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pPr eaLnBrk="1" hangingPunct="1"/>
            <a:r>
              <a:rPr lang="en-US" smtClean="0"/>
              <a:t>General Process of Object Recognition</a:t>
            </a:r>
            <a:endParaRPr lang="de-CH" smtClean="0"/>
          </a:p>
        </p:txBody>
      </p:sp>
      <p:sp>
        <p:nvSpPr>
          <p:cNvPr id="8195" name="TextBox 9"/>
          <p:cNvSpPr txBox="1">
            <a:spLocks noChangeArrowheads="1"/>
          </p:cNvSpPr>
          <p:nvPr/>
        </p:nvSpPr>
        <p:spPr bwMode="auto">
          <a:xfrm>
            <a:off x="4648200" y="1066800"/>
            <a:ext cx="3810000" cy="830263"/>
          </a:xfrm>
          <a:prstGeom prst="rect">
            <a:avLst/>
          </a:prstGeom>
          <a:noFill/>
          <a:ln w="9525">
            <a:noFill/>
            <a:miter lim="800000"/>
            <a:headEnd/>
            <a:tailEnd/>
          </a:ln>
        </p:spPr>
        <p:txBody>
          <a:bodyPr>
            <a:spAutoFit/>
          </a:bodyPr>
          <a:lstStyle/>
          <a:p>
            <a:pPr algn="ctr"/>
            <a:r>
              <a:rPr lang="en-US" sz="2400"/>
              <a:t>Example: Keypoint-based Instance Recognition</a:t>
            </a:r>
          </a:p>
        </p:txBody>
      </p:sp>
      <p:sp>
        <p:nvSpPr>
          <p:cNvPr id="11" name="Rounded Rectangle 10"/>
          <p:cNvSpPr/>
          <p:nvPr/>
        </p:nvSpPr>
        <p:spPr>
          <a:xfrm>
            <a:off x="609600" y="2103438"/>
            <a:ext cx="3657600" cy="63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Specify Object Model</a:t>
            </a:r>
          </a:p>
        </p:txBody>
      </p:sp>
      <p:sp>
        <p:nvSpPr>
          <p:cNvPr id="12" name="Rounded Rectangle 11"/>
          <p:cNvSpPr/>
          <p:nvPr/>
        </p:nvSpPr>
        <p:spPr>
          <a:xfrm>
            <a:off x="609600" y="3292475"/>
            <a:ext cx="3657600" cy="639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Generate Hypotheses</a:t>
            </a:r>
          </a:p>
        </p:txBody>
      </p:sp>
      <p:sp>
        <p:nvSpPr>
          <p:cNvPr id="13" name="Rounded Rectangle 12"/>
          <p:cNvSpPr/>
          <p:nvPr/>
        </p:nvSpPr>
        <p:spPr>
          <a:xfrm>
            <a:off x="609600" y="4465638"/>
            <a:ext cx="3657600" cy="63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Score Hypotheses</a:t>
            </a:r>
          </a:p>
        </p:txBody>
      </p:sp>
      <p:sp>
        <p:nvSpPr>
          <p:cNvPr id="14" name="Rounded Rectangle 13"/>
          <p:cNvSpPr/>
          <p:nvPr/>
        </p:nvSpPr>
        <p:spPr>
          <a:xfrm>
            <a:off x="609600" y="5684838"/>
            <a:ext cx="3657600" cy="63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Resolution</a:t>
            </a:r>
          </a:p>
        </p:txBody>
      </p:sp>
      <p:sp>
        <p:nvSpPr>
          <p:cNvPr id="15" name="Down Arrow 14"/>
          <p:cNvSpPr/>
          <p:nvPr/>
        </p:nvSpPr>
        <p:spPr>
          <a:xfrm>
            <a:off x="2209800" y="2895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a:off x="2209800" y="4038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2209800" y="522605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03" name="Picture 25" descr="obj14__0"/>
          <p:cNvPicPr>
            <a:picLocks noChangeAspect="1" noChangeArrowheads="1"/>
          </p:cNvPicPr>
          <p:nvPr/>
        </p:nvPicPr>
        <p:blipFill>
          <a:blip r:embed="rId2" cstate="print"/>
          <a:srcRect/>
          <a:stretch>
            <a:fillRect/>
          </a:stretch>
        </p:blipFill>
        <p:spPr bwMode="auto">
          <a:xfrm rot="-1019039">
            <a:off x="6950075" y="2060575"/>
            <a:ext cx="1266825" cy="1338263"/>
          </a:xfrm>
          <a:prstGeom prst="rect">
            <a:avLst/>
          </a:prstGeom>
          <a:noFill/>
          <a:ln w="9525">
            <a:noFill/>
            <a:miter lim="800000"/>
            <a:headEnd/>
            <a:tailEnd/>
          </a:ln>
        </p:spPr>
      </p:pic>
      <p:sp>
        <p:nvSpPr>
          <p:cNvPr id="8204" name="Rectangle 42"/>
          <p:cNvSpPr>
            <a:spLocks noChangeArrowheads="1"/>
          </p:cNvSpPr>
          <p:nvPr/>
        </p:nvSpPr>
        <p:spPr bwMode="auto">
          <a:xfrm rot="-6419039">
            <a:off x="7606506" y="2924969"/>
            <a:ext cx="277813" cy="263525"/>
          </a:xfrm>
          <a:prstGeom prst="rect">
            <a:avLst/>
          </a:prstGeom>
          <a:noFill/>
          <a:ln w="25400" cap="sq">
            <a:solidFill>
              <a:srgbClr val="FFFF00"/>
            </a:solidFill>
            <a:miter lim="800000"/>
            <a:headEnd type="none" w="sm" len="sm"/>
            <a:tailEnd type="none" w="sm" len="sm"/>
          </a:ln>
        </p:spPr>
        <p:txBody>
          <a:bodyPr wrap="none" anchor="ctr"/>
          <a:lstStyle/>
          <a:p>
            <a:pPr eaLnBrk="0" hangingPunct="0"/>
            <a:endParaRPr lang="de-CH">
              <a:solidFill>
                <a:srgbClr val="FFFF00"/>
              </a:solidFill>
            </a:endParaRPr>
          </a:p>
        </p:txBody>
      </p:sp>
      <p:grpSp>
        <p:nvGrpSpPr>
          <p:cNvPr id="8205" name="Group 107"/>
          <p:cNvGrpSpPr>
            <a:grpSpLocks/>
          </p:cNvGrpSpPr>
          <p:nvPr/>
        </p:nvGrpSpPr>
        <p:grpSpPr bwMode="auto">
          <a:xfrm rot="-1019039">
            <a:off x="7032625" y="2090738"/>
            <a:ext cx="898525" cy="1201737"/>
            <a:chOff x="4980243" y="2404871"/>
            <a:chExt cx="1441195" cy="1919860"/>
          </a:xfrm>
        </p:grpSpPr>
        <p:grpSp>
          <p:nvGrpSpPr>
            <p:cNvPr id="8232" name="Group 35"/>
            <p:cNvGrpSpPr>
              <a:grpSpLocks/>
            </p:cNvGrpSpPr>
            <p:nvPr/>
          </p:nvGrpSpPr>
          <p:grpSpPr bwMode="auto">
            <a:xfrm rot="-5400000">
              <a:off x="6348413" y="3101975"/>
              <a:ext cx="73025" cy="73025"/>
              <a:chOff x="1292" y="2205"/>
              <a:chExt cx="46" cy="46"/>
            </a:xfrm>
          </p:grpSpPr>
          <p:sp>
            <p:nvSpPr>
              <p:cNvPr id="8252" name="Line 36"/>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53" name="Line 37"/>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8233" name="Group 101"/>
            <p:cNvGrpSpPr>
              <a:grpSpLocks/>
            </p:cNvGrpSpPr>
            <p:nvPr/>
          </p:nvGrpSpPr>
          <p:grpSpPr bwMode="auto">
            <a:xfrm>
              <a:off x="4980243" y="2404871"/>
              <a:ext cx="1393435" cy="1919860"/>
              <a:chOff x="4980243" y="2404871"/>
              <a:chExt cx="1393435" cy="1919860"/>
            </a:xfrm>
          </p:grpSpPr>
          <p:grpSp>
            <p:nvGrpSpPr>
              <p:cNvPr id="8234" name="Group 26"/>
              <p:cNvGrpSpPr>
                <a:grpSpLocks/>
              </p:cNvGrpSpPr>
              <p:nvPr/>
            </p:nvGrpSpPr>
            <p:grpSpPr bwMode="auto">
              <a:xfrm rot="-5400000">
                <a:off x="5124450" y="4000500"/>
                <a:ext cx="73025" cy="73025"/>
                <a:chOff x="1292" y="2205"/>
                <a:chExt cx="46" cy="46"/>
              </a:xfrm>
            </p:grpSpPr>
            <p:sp>
              <p:nvSpPr>
                <p:cNvPr id="8250" name="Line 2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51" name="Line 2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8235" name="Group 29"/>
              <p:cNvGrpSpPr>
                <a:grpSpLocks/>
              </p:cNvGrpSpPr>
              <p:nvPr/>
            </p:nvGrpSpPr>
            <p:grpSpPr bwMode="auto">
              <a:xfrm rot="-5400000">
                <a:off x="5411788" y="3713163"/>
                <a:ext cx="73025" cy="73025"/>
                <a:chOff x="1292" y="2205"/>
                <a:chExt cx="46" cy="46"/>
              </a:xfrm>
            </p:grpSpPr>
            <p:sp>
              <p:nvSpPr>
                <p:cNvPr id="8248" name="Line 3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49" name="Line 3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8236" name="Group 32"/>
              <p:cNvGrpSpPr>
                <a:grpSpLocks/>
              </p:cNvGrpSpPr>
              <p:nvPr/>
            </p:nvGrpSpPr>
            <p:grpSpPr bwMode="auto">
              <a:xfrm rot="-5400000">
                <a:off x="5986463" y="2849563"/>
                <a:ext cx="73025" cy="73025"/>
                <a:chOff x="1292" y="2205"/>
                <a:chExt cx="46" cy="46"/>
              </a:xfrm>
            </p:grpSpPr>
            <p:sp>
              <p:nvSpPr>
                <p:cNvPr id="8246" name="Line 3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47" name="Line 3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8237" name="Group 38"/>
              <p:cNvGrpSpPr>
                <a:grpSpLocks/>
              </p:cNvGrpSpPr>
              <p:nvPr/>
            </p:nvGrpSpPr>
            <p:grpSpPr bwMode="auto">
              <a:xfrm rot="-5400000">
                <a:off x="5087938" y="2957513"/>
                <a:ext cx="73025" cy="73025"/>
                <a:chOff x="1292" y="2205"/>
                <a:chExt cx="46" cy="46"/>
              </a:xfrm>
            </p:grpSpPr>
            <p:sp>
              <p:nvSpPr>
                <p:cNvPr id="8244" name="Line 39"/>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45" name="Line 40"/>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8238" name="Group 43"/>
              <p:cNvGrpSpPr>
                <a:grpSpLocks/>
              </p:cNvGrpSpPr>
              <p:nvPr/>
            </p:nvGrpSpPr>
            <p:grpSpPr bwMode="auto">
              <a:xfrm rot="-5400000">
                <a:off x="5916613" y="4005263"/>
                <a:ext cx="73025" cy="73025"/>
                <a:chOff x="1292" y="2205"/>
                <a:chExt cx="46" cy="46"/>
              </a:xfrm>
            </p:grpSpPr>
            <p:sp>
              <p:nvSpPr>
                <p:cNvPr id="8242" name="Line 4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43" name="Line 4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sp>
            <p:nvSpPr>
              <p:cNvPr id="8239" name="Rectangle 88"/>
              <p:cNvSpPr>
                <a:spLocks noChangeArrowheads="1"/>
              </p:cNvSpPr>
              <p:nvPr/>
            </p:nvSpPr>
            <p:spPr bwMode="auto">
              <a:xfrm>
                <a:off x="4980243" y="3973090"/>
                <a:ext cx="361682" cy="315082"/>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1</a:t>
                </a:r>
                <a:endParaRPr lang="en-US">
                  <a:solidFill>
                    <a:srgbClr val="FFFF00"/>
                  </a:solidFill>
                </a:endParaRPr>
              </a:p>
            </p:txBody>
          </p:sp>
          <p:sp>
            <p:nvSpPr>
              <p:cNvPr id="8240" name="Rectangle 89"/>
              <p:cNvSpPr>
                <a:spLocks noChangeArrowheads="1"/>
              </p:cNvSpPr>
              <p:nvPr/>
            </p:nvSpPr>
            <p:spPr bwMode="auto">
              <a:xfrm>
                <a:off x="6011997" y="4009647"/>
                <a:ext cx="361681" cy="315084"/>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2</a:t>
                </a:r>
                <a:endParaRPr lang="en-US">
                  <a:solidFill>
                    <a:srgbClr val="FFFF00"/>
                  </a:solidFill>
                </a:endParaRPr>
              </a:p>
            </p:txBody>
          </p:sp>
          <p:sp>
            <p:nvSpPr>
              <p:cNvPr id="8241" name="Rectangle 90"/>
              <p:cNvSpPr>
                <a:spLocks noChangeArrowheads="1"/>
              </p:cNvSpPr>
              <p:nvPr/>
            </p:nvSpPr>
            <p:spPr bwMode="auto">
              <a:xfrm>
                <a:off x="5893049" y="2404871"/>
                <a:ext cx="361682" cy="315084"/>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3</a:t>
                </a:r>
                <a:endParaRPr lang="en-US">
                  <a:solidFill>
                    <a:srgbClr val="FFFF00"/>
                  </a:solidFill>
                </a:endParaRPr>
              </a:p>
            </p:txBody>
          </p:sp>
        </p:grpSp>
      </p:grpSp>
      <p:pic>
        <p:nvPicPr>
          <p:cNvPr id="8206" name="Picture 5" descr="obj14__0"/>
          <p:cNvPicPr>
            <a:picLocks noChangeAspect="1" noChangeArrowheads="1"/>
          </p:cNvPicPr>
          <p:nvPr/>
        </p:nvPicPr>
        <p:blipFill>
          <a:blip r:embed="rId3" cstate="print"/>
          <a:srcRect/>
          <a:stretch>
            <a:fillRect/>
          </a:stretch>
        </p:blipFill>
        <p:spPr bwMode="auto">
          <a:xfrm>
            <a:off x="5029200" y="2062163"/>
            <a:ext cx="1143000" cy="1081087"/>
          </a:xfrm>
          <a:prstGeom prst="rect">
            <a:avLst/>
          </a:prstGeom>
          <a:noFill/>
          <a:ln w="9525">
            <a:noFill/>
            <a:miter lim="800000"/>
            <a:headEnd/>
            <a:tailEnd/>
          </a:ln>
        </p:spPr>
      </p:pic>
      <p:sp>
        <p:nvSpPr>
          <p:cNvPr id="8207" name="Rectangle 6"/>
          <p:cNvSpPr>
            <a:spLocks noChangeArrowheads="1"/>
          </p:cNvSpPr>
          <p:nvPr/>
        </p:nvSpPr>
        <p:spPr bwMode="auto">
          <a:xfrm>
            <a:off x="5164138" y="2541588"/>
            <a:ext cx="236537" cy="223837"/>
          </a:xfrm>
          <a:prstGeom prst="rect">
            <a:avLst/>
          </a:prstGeom>
          <a:noFill/>
          <a:ln w="25400" cap="sq">
            <a:solidFill>
              <a:srgbClr val="FFFF00"/>
            </a:solidFill>
            <a:miter lim="800000"/>
            <a:headEnd type="none" w="sm" len="sm"/>
            <a:tailEnd type="none" w="sm" len="sm"/>
          </a:ln>
        </p:spPr>
        <p:txBody>
          <a:bodyPr wrap="none" anchor="ctr"/>
          <a:lstStyle/>
          <a:p>
            <a:pPr eaLnBrk="0" hangingPunct="0"/>
            <a:endParaRPr lang="de-CH">
              <a:solidFill>
                <a:srgbClr val="FFFF00"/>
              </a:solidFill>
            </a:endParaRPr>
          </a:p>
        </p:txBody>
      </p:sp>
      <p:grpSp>
        <p:nvGrpSpPr>
          <p:cNvPr id="8208" name="Group 7"/>
          <p:cNvGrpSpPr>
            <a:grpSpLocks/>
          </p:cNvGrpSpPr>
          <p:nvPr/>
        </p:nvGrpSpPr>
        <p:grpSpPr bwMode="auto">
          <a:xfrm>
            <a:off x="5259388" y="2644775"/>
            <a:ext cx="39687" cy="38100"/>
            <a:chOff x="1292" y="2205"/>
            <a:chExt cx="46" cy="46"/>
          </a:xfrm>
        </p:grpSpPr>
        <p:sp>
          <p:nvSpPr>
            <p:cNvPr id="8230"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31"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8209" name="Group 10"/>
          <p:cNvGrpSpPr>
            <a:grpSpLocks/>
          </p:cNvGrpSpPr>
          <p:nvPr/>
        </p:nvGrpSpPr>
        <p:grpSpPr bwMode="auto">
          <a:xfrm>
            <a:off x="5278438" y="2222500"/>
            <a:ext cx="39687" cy="38100"/>
            <a:chOff x="1292" y="2205"/>
            <a:chExt cx="46" cy="46"/>
          </a:xfrm>
        </p:grpSpPr>
        <p:sp>
          <p:nvSpPr>
            <p:cNvPr id="8228"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29"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8210" name="Group 13"/>
          <p:cNvGrpSpPr>
            <a:grpSpLocks/>
          </p:cNvGrpSpPr>
          <p:nvPr/>
        </p:nvGrpSpPr>
        <p:grpSpPr bwMode="auto">
          <a:xfrm>
            <a:off x="5432425" y="2374900"/>
            <a:ext cx="38100" cy="39688"/>
            <a:chOff x="1292" y="2205"/>
            <a:chExt cx="46" cy="46"/>
          </a:xfrm>
        </p:grpSpPr>
        <p:sp>
          <p:nvSpPr>
            <p:cNvPr id="8226"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27"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8211" name="Group 16"/>
          <p:cNvGrpSpPr>
            <a:grpSpLocks/>
          </p:cNvGrpSpPr>
          <p:nvPr/>
        </p:nvGrpSpPr>
        <p:grpSpPr bwMode="auto">
          <a:xfrm>
            <a:off x="5892800" y="2682875"/>
            <a:ext cx="39688" cy="38100"/>
            <a:chOff x="1292" y="2205"/>
            <a:chExt cx="46" cy="46"/>
          </a:xfrm>
        </p:grpSpPr>
        <p:sp>
          <p:nvSpPr>
            <p:cNvPr id="8224"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25"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8212" name="Group 19"/>
          <p:cNvGrpSpPr>
            <a:grpSpLocks/>
          </p:cNvGrpSpPr>
          <p:nvPr/>
        </p:nvGrpSpPr>
        <p:grpSpPr bwMode="auto">
          <a:xfrm>
            <a:off x="5757863" y="2874963"/>
            <a:ext cx="39687" cy="39687"/>
            <a:chOff x="1292" y="2205"/>
            <a:chExt cx="46" cy="46"/>
          </a:xfrm>
        </p:grpSpPr>
        <p:sp>
          <p:nvSpPr>
            <p:cNvPr id="8222"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23"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8213" name="Group 22"/>
          <p:cNvGrpSpPr>
            <a:grpSpLocks/>
          </p:cNvGrpSpPr>
          <p:nvPr/>
        </p:nvGrpSpPr>
        <p:grpSpPr bwMode="auto">
          <a:xfrm>
            <a:off x="5835650" y="2203450"/>
            <a:ext cx="38100" cy="38100"/>
            <a:chOff x="1292" y="2205"/>
            <a:chExt cx="46" cy="46"/>
          </a:xfrm>
        </p:grpSpPr>
        <p:sp>
          <p:nvSpPr>
            <p:cNvPr id="8220"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8221"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sp>
        <p:nvSpPr>
          <p:cNvPr id="8214" name="Rectangle 91"/>
          <p:cNvSpPr>
            <a:spLocks noChangeArrowheads="1"/>
          </p:cNvSpPr>
          <p:nvPr/>
        </p:nvSpPr>
        <p:spPr bwMode="auto">
          <a:xfrm>
            <a:off x="5029200" y="2133600"/>
            <a:ext cx="225425" cy="196850"/>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1</a:t>
            </a:r>
            <a:endParaRPr lang="en-US">
              <a:solidFill>
                <a:srgbClr val="FFFF00"/>
              </a:solidFill>
            </a:endParaRPr>
          </a:p>
        </p:txBody>
      </p:sp>
      <p:sp>
        <p:nvSpPr>
          <p:cNvPr id="8215" name="Rectangle 92"/>
          <p:cNvSpPr>
            <a:spLocks noChangeArrowheads="1"/>
          </p:cNvSpPr>
          <p:nvPr/>
        </p:nvSpPr>
        <p:spPr bwMode="auto">
          <a:xfrm>
            <a:off x="5259388" y="2606675"/>
            <a:ext cx="225425" cy="196850"/>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2</a:t>
            </a:r>
            <a:endParaRPr lang="en-US">
              <a:solidFill>
                <a:srgbClr val="FFFF00"/>
              </a:solidFill>
            </a:endParaRPr>
          </a:p>
        </p:txBody>
      </p:sp>
      <p:sp>
        <p:nvSpPr>
          <p:cNvPr id="8216" name="Rectangle 93"/>
          <p:cNvSpPr>
            <a:spLocks noChangeArrowheads="1"/>
          </p:cNvSpPr>
          <p:nvPr/>
        </p:nvSpPr>
        <p:spPr bwMode="auto">
          <a:xfrm>
            <a:off x="5894388" y="2362200"/>
            <a:ext cx="225425" cy="196850"/>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3</a:t>
            </a:r>
            <a:endParaRPr lang="en-US">
              <a:solidFill>
                <a:srgbClr val="FFFF00"/>
              </a:solidFill>
            </a:endParaRPr>
          </a:p>
        </p:txBody>
      </p:sp>
      <p:sp>
        <p:nvSpPr>
          <p:cNvPr id="8217" name="Line 46"/>
          <p:cNvSpPr>
            <a:spLocks noChangeShapeType="1"/>
          </p:cNvSpPr>
          <p:nvPr/>
        </p:nvSpPr>
        <p:spPr bwMode="auto">
          <a:xfrm>
            <a:off x="5410200" y="2590800"/>
            <a:ext cx="2133600" cy="457200"/>
          </a:xfrm>
          <a:prstGeom prst="line">
            <a:avLst/>
          </a:prstGeom>
          <a:noFill/>
          <a:ln w="25400" cap="sq">
            <a:solidFill>
              <a:srgbClr val="FFFF00"/>
            </a:solidFill>
            <a:round/>
            <a:headEnd type="none" w="sm" len="sm"/>
            <a:tailEnd type="triangle" w="med" len="med"/>
          </a:ln>
        </p:spPr>
        <p:txBody>
          <a:bodyPr/>
          <a:lstStyle/>
          <a:p>
            <a:endParaRPr lang="en-US"/>
          </a:p>
        </p:txBody>
      </p:sp>
      <p:sp>
        <p:nvSpPr>
          <p:cNvPr id="67" name="Oval 66"/>
          <p:cNvSpPr/>
          <p:nvPr/>
        </p:nvSpPr>
        <p:spPr>
          <a:xfrm>
            <a:off x="4495800" y="1447800"/>
            <a:ext cx="46482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9" name="TextBox 72"/>
          <p:cNvSpPr txBox="1">
            <a:spLocks noChangeArrowheads="1"/>
          </p:cNvSpPr>
          <p:nvPr/>
        </p:nvSpPr>
        <p:spPr bwMode="auto">
          <a:xfrm>
            <a:off x="5257800" y="4114800"/>
            <a:ext cx="2233613" cy="584200"/>
          </a:xfrm>
          <a:prstGeom prst="rect">
            <a:avLst/>
          </a:prstGeom>
          <a:noFill/>
          <a:ln w="9525">
            <a:noFill/>
            <a:miter lim="800000"/>
            <a:headEnd/>
            <a:tailEnd/>
          </a:ln>
        </p:spPr>
        <p:txBody>
          <a:bodyPr wrap="none">
            <a:spAutoFit/>
          </a:bodyPr>
          <a:lstStyle/>
          <a:p>
            <a:r>
              <a:rPr lang="en-US" sz="3200" b="1">
                <a:solidFill>
                  <a:srgbClr val="FF0000"/>
                </a:solidFill>
              </a:rPr>
              <a:t>Last Class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90"/>
          <p:cNvSpPr>
            <a:spLocks noChangeShapeType="1"/>
          </p:cNvSpPr>
          <p:nvPr/>
        </p:nvSpPr>
        <p:spPr bwMode="auto">
          <a:xfrm>
            <a:off x="5867400" y="1981200"/>
            <a:ext cx="457200" cy="76200"/>
          </a:xfrm>
          <a:prstGeom prst="line">
            <a:avLst/>
          </a:prstGeom>
          <a:noFill/>
          <a:ln w="38100">
            <a:solidFill>
              <a:schemeClr val="tx1"/>
            </a:solidFill>
            <a:round/>
            <a:headEnd/>
            <a:tailEnd/>
          </a:ln>
        </p:spPr>
        <p:txBody>
          <a:bodyPr/>
          <a:lstStyle/>
          <a:p>
            <a:endParaRPr lang="en-US"/>
          </a:p>
        </p:txBody>
      </p:sp>
      <p:sp>
        <p:nvSpPr>
          <p:cNvPr id="39939" name="Line 91"/>
          <p:cNvSpPr>
            <a:spLocks noChangeShapeType="1"/>
          </p:cNvSpPr>
          <p:nvPr/>
        </p:nvSpPr>
        <p:spPr bwMode="auto">
          <a:xfrm flipH="1">
            <a:off x="6172200" y="2233613"/>
            <a:ext cx="263525" cy="738187"/>
          </a:xfrm>
          <a:prstGeom prst="line">
            <a:avLst/>
          </a:prstGeom>
          <a:noFill/>
          <a:ln w="38100">
            <a:solidFill>
              <a:schemeClr val="tx1"/>
            </a:solidFill>
            <a:round/>
            <a:headEnd/>
            <a:tailEnd/>
          </a:ln>
        </p:spPr>
        <p:txBody>
          <a:bodyPr/>
          <a:lstStyle/>
          <a:p>
            <a:endParaRPr lang="en-US"/>
          </a:p>
        </p:txBody>
      </p:sp>
      <p:sp>
        <p:nvSpPr>
          <p:cNvPr id="39940" name="Line 92"/>
          <p:cNvSpPr>
            <a:spLocks noChangeShapeType="1"/>
          </p:cNvSpPr>
          <p:nvPr/>
        </p:nvSpPr>
        <p:spPr bwMode="auto">
          <a:xfrm>
            <a:off x="6477000" y="2247900"/>
            <a:ext cx="457200" cy="876300"/>
          </a:xfrm>
          <a:prstGeom prst="line">
            <a:avLst/>
          </a:prstGeom>
          <a:noFill/>
          <a:ln w="38100">
            <a:solidFill>
              <a:schemeClr val="tx1"/>
            </a:solidFill>
            <a:round/>
            <a:headEnd/>
            <a:tailEnd/>
          </a:ln>
        </p:spPr>
        <p:txBody>
          <a:bodyPr/>
          <a:lstStyle/>
          <a:p>
            <a:endParaRPr lang="en-US"/>
          </a:p>
        </p:txBody>
      </p:sp>
      <p:sp>
        <p:nvSpPr>
          <p:cNvPr id="39941" name="Line 2"/>
          <p:cNvSpPr>
            <a:spLocks noChangeShapeType="1"/>
          </p:cNvSpPr>
          <p:nvPr/>
        </p:nvSpPr>
        <p:spPr bwMode="auto">
          <a:xfrm flipV="1">
            <a:off x="6019800" y="3429000"/>
            <a:ext cx="609600" cy="228600"/>
          </a:xfrm>
          <a:prstGeom prst="line">
            <a:avLst/>
          </a:prstGeom>
          <a:noFill/>
          <a:ln w="38100">
            <a:solidFill>
              <a:schemeClr val="tx1"/>
            </a:solidFill>
            <a:round/>
            <a:headEnd/>
            <a:tailEnd/>
          </a:ln>
        </p:spPr>
        <p:txBody>
          <a:bodyPr/>
          <a:lstStyle/>
          <a:p>
            <a:endParaRPr lang="en-US"/>
          </a:p>
        </p:txBody>
      </p:sp>
      <p:sp>
        <p:nvSpPr>
          <p:cNvPr id="39942" name="Line 3"/>
          <p:cNvSpPr>
            <a:spLocks noChangeShapeType="1"/>
          </p:cNvSpPr>
          <p:nvPr/>
        </p:nvSpPr>
        <p:spPr bwMode="auto">
          <a:xfrm flipH="1">
            <a:off x="6172200" y="3429000"/>
            <a:ext cx="381000" cy="1066800"/>
          </a:xfrm>
          <a:prstGeom prst="line">
            <a:avLst/>
          </a:prstGeom>
          <a:noFill/>
          <a:ln w="38100">
            <a:solidFill>
              <a:schemeClr val="tx1"/>
            </a:solidFill>
            <a:round/>
            <a:headEnd/>
            <a:tailEnd/>
          </a:ln>
        </p:spPr>
        <p:txBody>
          <a:bodyPr/>
          <a:lstStyle/>
          <a:p>
            <a:endParaRPr lang="en-US"/>
          </a:p>
        </p:txBody>
      </p:sp>
      <p:sp>
        <p:nvSpPr>
          <p:cNvPr id="39943" name="Line 4"/>
          <p:cNvSpPr>
            <a:spLocks noChangeShapeType="1"/>
          </p:cNvSpPr>
          <p:nvPr/>
        </p:nvSpPr>
        <p:spPr bwMode="auto">
          <a:xfrm>
            <a:off x="6553200" y="3429000"/>
            <a:ext cx="762000" cy="838200"/>
          </a:xfrm>
          <a:prstGeom prst="line">
            <a:avLst/>
          </a:prstGeom>
          <a:noFill/>
          <a:ln w="38100">
            <a:solidFill>
              <a:schemeClr val="tx1"/>
            </a:solidFill>
            <a:round/>
            <a:headEnd/>
            <a:tailEnd/>
          </a:ln>
        </p:spPr>
        <p:txBody>
          <a:bodyPr/>
          <a:lstStyle/>
          <a:p>
            <a:endParaRPr lang="en-US"/>
          </a:p>
        </p:txBody>
      </p:sp>
      <p:sp>
        <p:nvSpPr>
          <p:cNvPr id="39944" name="Line 11"/>
          <p:cNvSpPr>
            <a:spLocks noChangeShapeType="1"/>
          </p:cNvSpPr>
          <p:nvPr/>
        </p:nvSpPr>
        <p:spPr bwMode="auto">
          <a:xfrm flipV="1">
            <a:off x="4114800" y="1524000"/>
            <a:ext cx="533400" cy="76200"/>
          </a:xfrm>
          <a:prstGeom prst="line">
            <a:avLst/>
          </a:prstGeom>
          <a:noFill/>
          <a:ln w="38100">
            <a:solidFill>
              <a:schemeClr val="tx1"/>
            </a:solidFill>
            <a:round/>
            <a:headEnd/>
            <a:tailEnd/>
          </a:ln>
        </p:spPr>
        <p:txBody>
          <a:bodyPr/>
          <a:lstStyle/>
          <a:p>
            <a:endParaRPr lang="en-US"/>
          </a:p>
        </p:txBody>
      </p:sp>
      <p:sp>
        <p:nvSpPr>
          <p:cNvPr id="39945" name="Line 12"/>
          <p:cNvSpPr>
            <a:spLocks noChangeShapeType="1"/>
          </p:cNvSpPr>
          <p:nvPr/>
        </p:nvSpPr>
        <p:spPr bwMode="auto">
          <a:xfrm>
            <a:off x="4572000" y="1447800"/>
            <a:ext cx="381000" cy="762000"/>
          </a:xfrm>
          <a:prstGeom prst="line">
            <a:avLst/>
          </a:prstGeom>
          <a:noFill/>
          <a:ln w="38100">
            <a:solidFill>
              <a:schemeClr val="tx1"/>
            </a:solidFill>
            <a:round/>
            <a:headEnd/>
            <a:tailEnd/>
          </a:ln>
        </p:spPr>
        <p:txBody>
          <a:bodyPr/>
          <a:lstStyle/>
          <a:p>
            <a:endParaRPr lang="en-US"/>
          </a:p>
        </p:txBody>
      </p:sp>
      <p:sp>
        <p:nvSpPr>
          <p:cNvPr id="39946" name="Line 13"/>
          <p:cNvSpPr>
            <a:spLocks noChangeShapeType="1"/>
          </p:cNvSpPr>
          <p:nvPr/>
        </p:nvSpPr>
        <p:spPr bwMode="auto">
          <a:xfrm>
            <a:off x="4648200" y="1600200"/>
            <a:ext cx="76200" cy="1066800"/>
          </a:xfrm>
          <a:prstGeom prst="line">
            <a:avLst/>
          </a:prstGeom>
          <a:noFill/>
          <a:ln w="38100">
            <a:solidFill>
              <a:schemeClr val="tx1"/>
            </a:solidFill>
            <a:round/>
            <a:headEnd/>
            <a:tailEnd/>
          </a:ln>
        </p:spPr>
        <p:txBody>
          <a:bodyPr/>
          <a:lstStyle/>
          <a:p>
            <a:endParaRPr lang="en-US"/>
          </a:p>
        </p:txBody>
      </p:sp>
      <p:sp>
        <p:nvSpPr>
          <p:cNvPr id="39947" name="Line 16"/>
          <p:cNvSpPr>
            <a:spLocks noChangeShapeType="1"/>
          </p:cNvSpPr>
          <p:nvPr/>
        </p:nvSpPr>
        <p:spPr bwMode="auto">
          <a:xfrm flipH="1">
            <a:off x="4648200" y="1295400"/>
            <a:ext cx="914400" cy="228600"/>
          </a:xfrm>
          <a:prstGeom prst="line">
            <a:avLst/>
          </a:prstGeom>
          <a:noFill/>
          <a:ln w="38100">
            <a:solidFill>
              <a:schemeClr val="tx1"/>
            </a:solidFill>
            <a:round/>
            <a:headEnd/>
            <a:tailEnd/>
          </a:ln>
        </p:spPr>
        <p:txBody>
          <a:bodyPr/>
          <a:lstStyle/>
          <a:p>
            <a:endParaRPr lang="en-US"/>
          </a:p>
        </p:txBody>
      </p:sp>
      <p:sp>
        <p:nvSpPr>
          <p:cNvPr id="39948" name="Line 17"/>
          <p:cNvSpPr>
            <a:spLocks noChangeShapeType="1"/>
          </p:cNvSpPr>
          <p:nvPr/>
        </p:nvSpPr>
        <p:spPr bwMode="auto">
          <a:xfrm flipH="1" flipV="1">
            <a:off x="5638800" y="1371600"/>
            <a:ext cx="762000" cy="838200"/>
          </a:xfrm>
          <a:prstGeom prst="line">
            <a:avLst/>
          </a:prstGeom>
          <a:noFill/>
          <a:ln w="38100">
            <a:solidFill>
              <a:schemeClr val="tx1"/>
            </a:solidFill>
            <a:round/>
            <a:headEnd/>
            <a:tailEnd/>
          </a:ln>
        </p:spPr>
        <p:txBody>
          <a:bodyPr/>
          <a:lstStyle/>
          <a:p>
            <a:endParaRPr lang="en-US"/>
          </a:p>
        </p:txBody>
      </p:sp>
      <p:sp>
        <p:nvSpPr>
          <p:cNvPr id="39949" name="Line 18"/>
          <p:cNvSpPr>
            <a:spLocks noChangeShapeType="1"/>
          </p:cNvSpPr>
          <p:nvPr/>
        </p:nvSpPr>
        <p:spPr bwMode="auto">
          <a:xfrm flipH="1" flipV="1">
            <a:off x="5638800" y="1295400"/>
            <a:ext cx="914400" cy="2209800"/>
          </a:xfrm>
          <a:prstGeom prst="line">
            <a:avLst/>
          </a:prstGeom>
          <a:noFill/>
          <a:ln w="38100">
            <a:solidFill>
              <a:schemeClr val="tx1"/>
            </a:solidFill>
            <a:round/>
            <a:headEnd/>
            <a:tailEnd/>
          </a:ln>
        </p:spPr>
        <p:txBody>
          <a:bodyPr/>
          <a:lstStyle/>
          <a:p>
            <a:endParaRPr lang="en-US"/>
          </a:p>
        </p:txBody>
      </p:sp>
      <p:sp>
        <p:nvSpPr>
          <p:cNvPr id="39950" name="AutoShape 36"/>
          <p:cNvSpPr>
            <a:spLocks noChangeAspect="1" noChangeArrowheads="1"/>
          </p:cNvSpPr>
          <p:nvPr/>
        </p:nvSpPr>
        <p:spPr bwMode="auto">
          <a:xfrm>
            <a:off x="4573588" y="2516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1" name="AutoShape 42"/>
          <p:cNvSpPr>
            <a:spLocks noChangeAspect="1" noChangeArrowheads="1"/>
          </p:cNvSpPr>
          <p:nvPr/>
        </p:nvSpPr>
        <p:spPr bwMode="auto">
          <a:xfrm>
            <a:off x="5327650" y="10683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9952" name="AutoShape 45"/>
          <p:cNvSpPr>
            <a:spLocks noChangeAspect="1" noChangeArrowheads="1"/>
          </p:cNvSpPr>
          <p:nvPr/>
        </p:nvSpPr>
        <p:spPr bwMode="auto">
          <a:xfrm>
            <a:off x="5892800" y="35131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3" name="AutoShape 49"/>
          <p:cNvSpPr>
            <a:spLocks noChangeAspect="1" noChangeArrowheads="1"/>
          </p:cNvSpPr>
          <p:nvPr/>
        </p:nvSpPr>
        <p:spPr bwMode="auto">
          <a:xfrm>
            <a:off x="6008688" y="43576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4" name="AutoShape 53"/>
          <p:cNvSpPr>
            <a:spLocks noChangeAspect="1" noChangeArrowheads="1"/>
          </p:cNvSpPr>
          <p:nvPr/>
        </p:nvSpPr>
        <p:spPr bwMode="auto">
          <a:xfrm>
            <a:off x="7156450" y="41290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5" name="AutoShape 57"/>
          <p:cNvSpPr>
            <a:spLocks noChangeAspect="1" noChangeArrowheads="1"/>
          </p:cNvSpPr>
          <p:nvPr/>
        </p:nvSpPr>
        <p:spPr bwMode="auto">
          <a:xfrm>
            <a:off x="6800850" y="29638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6" name="AutoShape 61"/>
          <p:cNvSpPr>
            <a:spLocks noChangeAspect="1" noChangeArrowheads="1"/>
          </p:cNvSpPr>
          <p:nvPr/>
        </p:nvSpPr>
        <p:spPr bwMode="auto">
          <a:xfrm>
            <a:off x="6369050" y="32289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7" name="AutoShape 65"/>
          <p:cNvSpPr>
            <a:spLocks noChangeAspect="1" noChangeArrowheads="1"/>
          </p:cNvSpPr>
          <p:nvPr/>
        </p:nvSpPr>
        <p:spPr bwMode="auto">
          <a:xfrm>
            <a:off x="6176963" y="186372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8" name="AutoShape 71"/>
          <p:cNvSpPr>
            <a:spLocks noChangeAspect="1" noChangeArrowheads="1"/>
          </p:cNvSpPr>
          <p:nvPr/>
        </p:nvSpPr>
        <p:spPr bwMode="auto">
          <a:xfrm>
            <a:off x="4387850" y="1362075"/>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9" name="AutoShape 75"/>
          <p:cNvSpPr>
            <a:spLocks noChangeAspect="1" noChangeArrowheads="1"/>
          </p:cNvSpPr>
          <p:nvPr/>
        </p:nvSpPr>
        <p:spPr bwMode="auto">
          <a:xfrm>
            <a:off x="4779963" y="202565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0" name="AutoShape 79"/>
          <p:cNvSpPr>
            <a:spLocks noChangeAspect="1" noChangeArrowheads="1"/>
          </p:cNvSpPr>
          <p:nvPr/>
        </p:nvSpPr>
        <p:spPr bwMode="auto">
          <a:xfrm>
            <a:off x="4038600" y="1447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1" name="AutoShape 83"/>
          <p:cNvSpPr>
            <a:spLocks noChangeAspect="1" noChangeArrowheads="1"/>
          </p:cNvSpPr>
          <p:nvPr/>
        </p:nvSpPr>
        <p:spPr bwMode="auto">
          <a:xfrm>
            <a:off x="5740400" y="1879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2" name="AutoShape 87"/>
          <p:cNvSpPr>
            <a:spLocks noChangeAspect="1" noChangeArrowheads="1"/>
          </p:cNvSpPr>
          <p:nvPr/>
        </p:nvSpPr>
        <p:spPr bwMode="auto">
          <a:xfrm>
            <a:off x="6038850" y="28035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77"/>
          <p:cNvSpPr>
            <a:spLocks noChangeShapeType="1"/>
          </p:cNvSpPr>
          <p:nvPr/>
        </p:nvSpPr>
        <p:spPr bwMode="auto">
          <a:xfrm>
            <a:off x="5943600" y="2209800"/>
            <a:ext cx="490538" cy="3175"/>
          </a:xfrm>
          <a:prstGeom prst="line">
            <a:avLst/>
          </a:prstGeom>
          <a:noFill/>
          <a:ln w="38100">
            <a:solidFill>
              <a:schemeClr val="tx1"/>
            </a:solidFill>
            <a:round/>
            <a:headEnd/>
            <a:tailEnd/>
          </a:ln>
        </p:spPr>
        <p:txBody>
          <a:bodyPr/>
          <a:lstStyle/>
          <a:p>
            <a:endParaRPr lang="en-US"/>
          </a:p>
        </p:txBody>
      </p:sp>
      <p:sp>
        <p:nvSpPr>
          <p:cNvPr id="40963" name="Line 78"/>
          <p:cNvSpPr>
            <a:spLocks noChangeShapeType="1"/>
          </p:cNvSpPr>
          <p:nvPr/>
        </p:nvSpPr>
        <p:spPr bwMode="auto">
          <a:xfrm flipH="1">
            <a:off x="6248400" y="2233613"/>
            <a:ext cx="187325" cy="738187"/>
          </a:xfrm>
          <a:prstGeom prst="line">
            <a:avLst/>
          </a:prstGeom>
          <a:noFill/>
          <a:ln w="38100">
            <a:solidFill>
              <a:schemeClr val="tx1"/>
            </a:solidFill>
            <a:round/>
            <a:headEnd/>
            <a:tailEnd/>
          </a:ln>
        </p:spPr>
        <p:txBody>
          <a:bodyPr/>
          <a:lstStyle/>
          <a:p>
            <a:endParaRPr lang="en-US"/>
          </a:p>
        </p:txBody>
      </p:sp>
      <p:sp>
        <p:nvSpPr>
          <p:cNvPr id="40964" name="Line 79"/>
          <p:cNvSpPr>
            <a:spLocks noChangeShapeType="1"/>
          </p:cNvSpPr>
          <p:nvPr/>
        </p:nvSpPr>
        <p:spPr bwMode="auto">
          <a:xfrm>
            <a:off x="6477000" y="2247900"/>
            <a:ext cx="381000" cy="876300"/>
          </a:xfrm>
          <a:prstGeom prst="line">
            <a:avLst/>
          </a:prstGeom>
          <a:noFill/>
          <a:ln w="38100">
            <a:solidFill>
              <a:schemeClr val="tx1"/>
            </a:solidFill>
            <a:round/>
            <a:headEnd/>
            <a:tailEnd/>
          </a:ln>
        </p:spPr>
        <p:txBody>
          <a:bodyPr/>
          <a:lstStyle/>
          <a:p>
            <a:endParaRPr lang="en-US"/>
          </a:p>
        </p:txBody>
      </p:sp>
      <p:sp>
        <p:nvSpPr>
          <p:cNvPr id="40965" name="Line 2"/>
          <p:cNvSpPr>
            <a:spLocks noChangeShapeType="1"/>
          </p:cNvSpPr>
          <p:nvPr/>
        </p:nvSpPr>
        <p:spPr bwMode="auto">
          <a:xfrm flipV="1">
            <a:off x="6324600" y="3276600"/>
            <a:ext cx="533400" cy="304800"/>
          </a:xfrm>
          <a:prstGeom prst="line">
            <a:avLst/>
          </a:prstGeom>
          <a:noFill/>
          <a:ln w="38100">
            <a:solidFill>
              <a:schemeClr val="tx1"/>
            </a:solidFill>
            <a:round/>
            <a:headEnd/>
            <a:tailEnd/>
          </a:ln>
        </p:spPr>
        <p:txBody>
          <a:bodyPr/>
          <a:lstStyle/>
          <a:p>
            <a:endParaRPr lang="en-US"/>
          </a:p>
        </p:txBody>
      </p:sp>
      <p:sp>
        <p:nvSpPr>
          <p:cNvPr id="40966" name="Line 3"/>
          <p:cNvSpPr>
            <a:spLocks noChangeShapeType="1"/>
          </p:cNvSpPr>
          <p:nvPr/>
        </p:nvSpPr>
        <p:spPr bwMode="auto">
          <a:xfrm flipH="1">
            <a:off x="6553200" y="3276600"/>
            <a:ext cx="304800" cy="990600"/>
          </a:xfrm>
          <a:prstGeom prst="line">
            <a:avLst/>
          </a:prstGeom>
          <a:noFill/>
          <a:ln w="38100">
            <a:solidFill>
              <a:schemeClr val="tx1"/>
            </a:solidFill>
            <a:round/>
            <a:headEnd/>
            <a:tailEnd/>
          </a:ln>
        </p:spPr>
        <p:txBody>
          <a:bodyPr/>
          <a:lstStyle/>
          <a:p>
            <a:endParaRPr lang="en-US"/>
          </a:p>
        </p:txBody>
      </p:sp>
      <p:sp>
        <p:nvSpPr>
          <p:cNvPr id="40967" name="Line 4"/>
          <p:cNvSpPr>
            <a:spLocks noChangeShapeType="1"/>
          </p:cNvSpPr>
          <p:nvPr/>
        </p:nvSpPr>
        <p:spPr bwMode="auto">
          <a:xfrm>
            <a:off x="6858000" y="3276600"/>
            <a:ext cx="533400" cy="914400"/>
          </a:xfrm>
          <a:prstGeom prst="line">
            <a:avLst/>
          </a:prstGeom>
          <a:noFill/>
          <a:ln w="38100">
            <a:solidFill>
              <a:schemeClr val="tx1"/>
            </a:solidFill>
            <a:round/>
            <a:headEnd/>
            <a:tailEnd/>
          </a:ln>
        </p:spPr>
        <p:txBody>
          <a:bodyPr/>
          <a:lstStyle/>
          <a:p>
            <a:endParaRPr lang="en-US"/>
          </a:p>
        </p:txBody>
      </p:sp>
      <p:sp>
        <p:nvSpPr>
          <p:cNvPr id="40968" name="Line 11"/>
          <p:cNvSpPr>
            <a:spLocks noChangeShapeType="1"/>
          </p:cNvSpPr>
          <p:nvPr/>
        </p:nvSpPr>
        <p:spPr bwMode="auto">
          <a:xfrm flipV="1">
            <a:off x="4648200" y="1447800"/>
            <a:ext cx="228600" cy="228600"/>
          </a:xfrm>
          <a:prstGeom prst="line">
            <a:avLst/>
          </a:prstGeom>
          <a:noFill/>
          <a:ln w="38100">
            <a:solidFill>
              <a:schemeClr val="tx1"/>
            </a:solidFill>
            <a:round/>
            <a:headEnd/>
            <a:tailEnd/>
          </a:ln>
        </p:spPr>
        <p:txBody>
          <a:bodyPr/>
          <a:lstStyle/>
          <a:p>
            <a:endParaRPr lang="en-US"/>
          </a:p>
        </p:txBody>
      </p:sp>
      <p:sp>
        <p:nvSpPr>
          <p:cNvPr id="40969" name="Line 12"/>
          <p:cNvSpPr>
            <a:spLocks noChangeShapeType="1"/>
          </p:cNvSpPr>
          <p:nvPr/>
        </p:nvSpPr>
        <p:spPr bwMode="auto">
          <a:xfrm>
            <a:off x="4876800" y="1447800"/>
            <a:ext cx="228600" cy="685800"/>
          </a:xfrm>
          <a:prstGeom prst="line">
            <a:avLst/>
          </a:prstGeom>
          <a:noFill/>
          <a:ln w="38100">
            <a:solidFill>
              <a:schemeClr val="tx1"/>
            </a:solidFill>
            <a:round/>
            <a:headEnd/>
            <a:tailEnd/>
          </a:ln>
        </p:spPr>
        <p:txBody>
          <a:bodyPr/>
          <a:lstStyle/>
          <a:p>
            <a:endParaRPr lang="en-US"/>
          </a:p>
        </p:txBody>
      </p:sp>
      <p:sp>
        <p:nvSpPr>
          <p:cNvPr id="40970" name="Line 13"/>
          <p:cNvSpPr>
            <a:spLocks noChangeShapeType="1"/>
          </p:cNvSpPr>
          <p:nvPr/>
        </p:nvSpPr>
        <p:spPr bwMode="auto">
          <a:xfrm>
            <a:off x="4953000" y="1447800"/>
            <a:ext cx="152400" cy="1066800"/>
          </a:xfrm>
          <a:prstGeom prst="line">
            <a:avLst/>
          </a:prstGeom>
          <a:noFill/>
          <a:ln w="38100">
            <a:solidFill>
              <a:schemeClr val="tx1"/>
            </a:solidFill>
            <a:round/>
            <a:headEnd/>
            <a:tailEnd/>
          </a:ln>
        </p:spPr>
        <p:txBody>
          <a:bodyPr/>
          <a:lstStyle/>
          <a:p>
            <a:endParaRPr lang="en-US"/>
          </a:p>
        </p:txBody>
      </p:sp>
      <p:sp>
        <p:nvSpPr>
          <p:cNvPr id="40971" name="Line 16"/>
          <p:cNvSpPr>
            <a:spLocks noChangeShapeType="1"/>
          </p:cNvSpPr>
          <p:nvPr/>
        </p:nvSpPr>
        <p:spPr bwMode="auto">
          <a:xfrm flipV="1">
            <a:off x="4876800" y="1066800"/>
            <a:ext cx="990600" cy="457200"/>
          </a:xfrm>
          <a:prstGeom prst="line">
            <a:avLst/>
          </a:prstGeom>
          <a:noFill/>
          <a:ln w="38100">
            <a:solidFill>
              <a:schemeClr val="tx1"/>
            </a:solidFill>
            <a:round/>
            <a:headEnd/>
            <a:tailEnd/>
          </a:ln>
        </p:spPr>
        <p:txBody>
          <a:bodyPr/>
          <a:lstStyle/>
          <a:p>
            <a:endParaRPr lang="en-US"/>
          </a:p>
        </p:txBody>
      </p:sp>
      <p:sp>
        <p:nvSpPr>
          <p:cNvPr id="40972" name="Line 17"/>
          <p:cNvSpPr>
            <a:spLocks noChangeShapeType="1"/>
          </p:cNvSpPr>
          <p:nvPr/>
        </p:nvSpPr>
        <p:spPr bwMode="auto">
          <a:xfrm flipH="1" flipV="1">
            <a:off x="5867400" y="1066800"/>
            <a:ext cx="533400" cy="1143000"/>
          </a:xfrm>
          <a:prstGeom prst="line">
            <a:avLst/>
          </a:prstGeom>
          <a:noFill/>
          <a:ln w="38100">
            <a:solidFill>
              <a:schemeClr val="tx1"/>
            </a:solidFill>
            <a:round/>
            <a:headEnd/>
            <a:tailEnd/>
          </a:ln>
        </p:spPr>
        <p:txBody>
          <a:bodyPr/>
          <a:lstStyle/>
          <a:p>
            <a:endParaRPr lang="en-US"/>
          </a:p>
        </p:txBody>
      </p:sp>
      <p:sp>
        <p:nvSpPr>
          <p:cNvPr id="40973" name="Line 18"/>
          <p:cNvSpPr>
            <a:spLocks noChangeShapeType="1"/>
          </p:cNvSpPr>
          <p:nvPr/>
        </p:nvSpPr>
        <p:spPr bwMode="auto">
          <a:xfrm flipH="1" flipV="1">
            <a:off x="5791200" y="990600"/>
            <a:ext cx="1066800" cy="2362200"/>
          </a:xfrm>
          <a:prstGeom prst="line">
            <a:avLst/>
          </a:prstGeom>
          <a:noFill/>
          <a:ln w="38100">
            <a:solidFill>
              <a:schemeClr val="tx1"/>
            </a:solidFill>
            <a:round/>
            <a:headEnd/>
            <a:tailEnd/>
          </a:ln>
        </p:spPr>
        <p:txBody>
          <a:bodyPr/>
          <a:lstStyle/>
          <a:p>
            <a:endParaRPr lang="en-US"/>
          </a:p>
        </p:txBody>
      </p:sp>
      <p:sp>
        <p:nvSpPr>
          <p:cNvPr id="40974" name="AutoShape 36"/>
          <p:cNvSpPr>
            <a:spLocks noChangeAspect="1" noChangeArrowheads="1"/>
          </p:cNvSpPr>
          <p:nvPr/>
        </p:nvSpPr>
        <p:spPr bwMode="auto">
          <a:xfrm>
            <a:off x="4938713" y="24352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5" name="AutoShape 40"/>
          <p:cNvSpPr>
            <a:spLocks noChangeAspect="1" noChangeArrowheads="1"/>
          </p:cNvSpPr>
          <p:nvPr/>
        </p:nvSpPr>
        <p:spPr bwMode="auto">
          <a:xfrm>
            <a:off x="5597525" y="784225"/>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0976" name="AutoShape 43"/>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7" name="AutoShape 46"/>
          <p:cNvSpPr>
            <a:spLocks noChangeAspect="1" noChangeArrowheads="1"/>
          </p:cNvSpPr>
          <p:nvPr/>
        </p:nvSpPr>
        <p:spPr bwMode="auto">
          <a:xfrm>
            <a:off x="6419850" y="41275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8" name="AutoShape 49"/>
          <p:cNvSpPr>
            <a:spLocks noChangeAspect="1" noChangeArrowheads="1"/>
          </p:cNvSpPr>
          <p:nvPr/>
        </p:nvSpPr>
        <p:spPr bwMode="auto">
          <a:xfrm>
            <a:off x="7272338" y="409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9" name="AutoShape 52"/>
          <p:cNvSpPr>
            <a:spLocks noChangeAspect="1" noChangeArrowheads="1"/>
          </p:cNvSpPr>
          <p:nvPr/>
        </p:nvSpPr>
        <p:spPr bwMode="auto">
          <a:xfrm>
            <a:off x="6754813" y="30210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0" name="AutoShape 53"/>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1" name="AutoShape 55"/>
          <p:cNvSpPr>
            <a:spLocks noChangeAspect="1" noChangeArrowheads="1"/>
          </p:cNvSpPr>
          <p:nvPr/>
        </p:nvSpPr>
        <p:spPr bwMode="auto">
          <a:xfrm>
            <a:off x="6646863" y="309562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2" name="AutoShape 58"/>
          <p:cNvSpPr>
            <a:spLocks noChangeAspect="1" noChangeArrowheads="1"/>
          </p:cNvSpPr>
          <p:nvPr/>
        </p:nvSpPr>
        <p:spPr bwMode="auto">
          <a:xfrm>
            <a:off x="6188075"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3" name="AutoShape 63"/>
          <p:cNvSpPr>
            <a:spLocks noChangeAspect="1" noChangeArrowheads="1"/>
          </p:cNvSpPr>
          <p:nvPr/>
        </p:nvSpPr>
        <p:spPr bwMode="auto">
          <a:xfrm>
            <a:off x="4687888" y="1263650"/>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4" name="AutoShape 66"/>
          <p:cNvSpPr>
            <a:spLocks noChangeAspect="1" noChangeArrowheads="1"/>
          </p:cNvSpPr>
          <p:nvPr/>
        </p:nvSpPr>
        <p:spPr bwMode="auto">
          <a:xfrm>
            <a:off x="4978400" y="198437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5" name="AutoShape 69"/>
          <p:cNvSpPr>
            <a:spLocks noChangeAspect="1" noChangeArrowheads="1"/>
          </p:cNvSpPr>
          <p:nvPr/>
        </p:nvSpPr>
        <p:spPr bwMode="auto">
          <a:xfrm>
            <a:off x="4495800" y="1524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6" name="AutoShape 72"/>
          <p:cNvSpPr>
            <a:spLocks noChangeAspect="1" noChangeArrowheads="1"/>
          </p:cNvSpPr>
          <p:nvPr/>
        </p:nvSpPr>
        <p:spPr bwMode="auto">
          <a:xfrm>
            <a:off x="5808663" y="2097088"/>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7" name="AutoShape 75"/>
          <p:cNvSpPr>
            <a:spLocks noChangeAspect="1" noChangeArrowheads="1"/>
          </p:cNvSpPr>
          <p:nvPr/>
        </p:nvSpPr>
        <p:spPr bwMode="auto">
          <a:xfrm>
            <a:off x="60944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64"/>
          <p:cNvSpPr>
            <a:spLocks noChangeShapeType="1"/>
          </p:cNvSpPr>
          <p:nvPr/>
        </p:nvSpPr>
        <p:spPr bwMode="auto">
          <a:xfrm flipV="1">
            <a:off x="6019800" y="2212975"/>
            <a:ext cx="414338" cy="225425"/>
          </a:xfrm>
          <a:prstGeom prst="line">
            <a:avLst/>
          </a:prstGeom>
          <a:noFill/>
          <a:ln w="38100">
            <a:solidFill>
              <a:schemeClr val="tx1"/>
            </a:solidFill>
            <a:round/>
            <a:headEnd/>
            <a:tailEnd/>
          </a:ln>
        </p:spPr>
        <p:txBody>
          <a:bodyPr/>
          <a:lstStyle/>
          <a:p>
            <a:endParaRPr lang="en-US"/>
          </a:p>
        </p:txBody>
      </p:sp>
      <p:sp>
        <p:nvSpPr>
          <p:cNvPr id="41987" name="Line 65"/>
          <p:cNvSpPr>
            <a:spLocks noChangeShapeType="1"/>
          </p:cNvSpPr>
          <p:nvPr/>
        </p:nvSpPr>
        <p:spPr bwMode="auto">
          <a:xfrm flipH="1">
            <a:off x="6324600" y="2233613"/>
            <a:ext cx="111125" cy="738187"/>
          </a:xfrm>
          <a:prstGeom prst="line">
            <a:avLst/>
          </a:prstGeom>
          <a:noFill/>
          <a:ln w="38100">
            <a:solidFill>
              <a:schemeClr val="tx1"/>
            </a:solidFill>
            <a:round/>
            <a:headEnd/>
            <a:tailEnd/>
          </a:ln>
        </p:spPr>
        <p:txBody>
          <a:bodyPr/>
          <a:lstStyle/>
          <a:p>
            <a:endParaRPr lang="en-US"/>
          </a:p>
        </p:txBody>
      </p:sp>
      <p:sp>
        <p:nvSpPr>
          <p:cNvPr id="41988" name="Line 66"/>
          <p:cNvSpPr>
            <a:spLocks noChangeShapeType="1"/>
          </p:cNvSpPr>
          <p:nvPr/>
        </p:nvSpPr>
        <p:spPr bwMode="auto">
          <a:xfrm>
            <a:off x="6477000" y="2247900"/>
            <a:ext cx="304800" cy="952500"/>
          </a:xfrm>
          <a:prstGeom prst="line">
            <a:avLst/>
          </a:prstGeom>
          <a:noFill/>
          <a:ln w="38100">
            <a:solidFill>
              <a:schemeClr val="tx1"/>
            </a:solidFill>
            <a:round/>
            <a:headEnd/>
            <a:tailEnd/>
          </a:ln>
        </p:spPr>
        <p:txBody>
          <a:bodyPr/>
          <a:lstStyle/>
          <a:p>
            <a:endParaRPr lang="en-US"/>
          </a:p>
        </p:txBody>
      </p:sp>
      <p:sp>
        <p:nvSpPr>
          <p:cNvPr id="41989" name="Line 2"/>
          <p:cNvSpPr>
            <a:spLocks noChangeShapeType="1"/>
          </p:cNvSpPr>
          <p:nvPr/>
        </p:nvSpPr>
        <p:spPr bwMode="auto">
          <a:xfrm flipV="1">
            <a:off x="6629400" y="3200400"/>
            <a:ext cx="457200" cy="381000"/>
          </a:xfrm>
          <a:prstGeom prst="line">
            <a:avLst/>
          </a:prstGeom>
          <a:noFill/>
          <a:ln w="38100">
            <a:solidFill>
              <a:schemeClr val="tx1"/>
            </a:solidFill>
            <a:round/>
            <a:headEnd/>
            <a:tailEnd/>
          </a:ln>
        </p:spPr>
        <p:txBody>
          <a:bodyPr/>
          <a:lstStyle/>
          <a:p>
            <a:endParaRPr lang="en-US"/>
          </a:p>
        </p:txBody>
      </p:sp>
      <p:sp>
        <p:nvSpPr>
          <p:cNvPr id="41990" name="Line 3"/>
          <p:cNvSpPr>
            <a:spLocks noChangeShapeType="1"/>
          </p:cNvSpPr>
          <p:nvPr/>
        </p:nvSpPr>
        <p:spPr bwMode="auto">
          <a:xfrm flipH="1">
            <a:off x="7010400" y="3124200"/>
            <a:ext cx="76200" cy="914400"/>
          </a:xfrm>
          <a:prstGeom prst="line">
            <a:avLst/>
          </a:prstGeom>
          <a:noFill/>
          <a:ln w="38100">
            <a:solidFill>
              <a:schemeClr val="tx1"/>
            </a:solidFill>
            <a:round/>
            <a:headEnd/>
            <a:tailEnd/>
          </a:ln>
        </p:spPr>
        <p:txBody>
          <a:bodyPr/>
          <a:lstStyle/>
          <a:p>
            <a:endParaRPr lang="en-US"/>
          </a:p>
        </p:txBody>
      </p:sp>
      <p:sp>
        <p:nvSpPr>
          <p:cNvPr id="41991" name="Line 4"/>
          <p:cNvSpPr>
            <a:spLocks noChangeShapeType="1"/>
          </p:cNvSpPr>
          <p:nvPr/>
        </p:nvSpPr>
        <p:spPr bwMode="auto">
          <a:xfrm>
            <a:off x="7086600" y="3200400"/>
            <a:ext cx="457200" cy="990600"/>
          </a:xfrm>
          <a:prstGeom prst="line">
            <a:avLst/>
          </a:prstGeom>
          <a:noFill/>
          <a:ln w="38100">
            <a:solidFill>
              <a:schemeClr val="tx1"/>
            </a:solidFill>
            <a:round/>
            <a:headEnd/>
            <a:tailEnd/>
          </a:ln>
        </p:spPr>
        <p:txBody>
          <a:bodyPr/>
          <a:lstStyle/>
          <a:p>
            <a:endParaRPr lang="en-US"/>
          </a:p>
        </p:txBody>
      </p:sp>
      <p:sp>
        <p:nvSpPr>
          <p:cNvPr id="41992" name="Line 11"/>
          <p:cNvSpPr>
            <a:spLocks noChangeShapeType="1"/>
          </p:cNvSpPr>
          <p:nvPr/>
        </p:nvSpPr>
        <p:spPr bwMode="auto">
          <a:xfrm flipV="1">
            <a:off x="4876800" y="1295400"/>
            <a:ext cx="381000" cy="457200"/>
          </a:xfrm>
          <a:prstGeom prst="line">
            <a:avLst/>
          </a:prstGeom>
          <a:noFill/>
          <a:ln w="38100">
            <a:solidFill>
              <a:schemeClr val="tx1"/>
            </a:solidFill>
            <a:round/>
            <a:headEnd/>
            <a:tailEnd/>
          </a:ln>
        </p:spPr>
        <p:txBody>
          <a:bodyPr/>
          <a:lstStyle/>
          <a:p>
            <a:endParaRPr lang="en-US"/>
          </a:p>
        </p:txBody>
      </p:sp>
      <p:sp>
        <p:nvSpPr>
          <p:cNvPr id="41993" name="Line 12"/>
          <p:cNvSpPr>
            <a:spLocks noChangeShapeType="1"/>
          </p:cNvSpPr>
          <p:nvPr/>
        </p:nvSpPr>
        <p:spPr bwMode="auto">
          <a:xfrm>
            <a:off x="5257800" y="1371600"/>
            <a:ext cx="76200" cy="685800"/>
          </a:xfrm>
          <a:prstGeom prst="line">
            <a:avLst/>
          </a:prstGeom>
          <a:noFill/>
          <a:ln w="38100">
            <a:solidFill>
              <a:schemeClr val="tx1"/>
            </a:solidFill>
            <a:round/>
            <a:headEnd/>
            <a:tailEnd/>
          </a:ln>
        </p:spPr>
        <p:txBody>
          <a:bodyPr/>
          <a:lstStyle/>
          <a:p>
            <a:endParaRPr lang="en-US"/>
          </a:p>
        </p:txBody>
      </p:sp>
      <p:sp>
        <p:nvSpPr>
          <p:cNvPr id="41994" name="Line 13"/>
          <p:cNvSpPr>
            <a:spLocks noChangeShapeType="1"/>
          </p:cNvSpPr>
          <p:nvPr/>
        </p:nvSpPr>
        <p:spPr bwMode="auto">
          <a:xfrm>
            <a:off x="5181600" y="1295400"/>
            <a:ext cx="228600" cy="1219200"/>
          </a:xfrm>
          <a:prstGeom prst="line">
            <a:avLst/>
          </a:prstGeom>
          <a:noFill/>
          <a:ln w="38100">
            <a:solidFill>
              <a:schemeClr val="tx1"/>
            </a:solidFill>
            <a:round/>
            <a:headEnd/>
            <a:tailEnd/>
          </a:ln>
        </p:spPr>
        <p:txBody>
          <a:bodyPr/>
          <a:lstStyle/>
          <a:p>
            <a:endParaRPr lang="en-US"/>
          </a:p>
        </p:txBody>
      </p:sp>
      <p:sp>
        <p:nvSpPr>
          <p:cNvPr id="41995" name="Line 16"/>
          <p:cNvSpPr>
            <a:spLocks noChangeShapeType="1"/>
          </p:cNvSpPr>
          <p:nvPr/>
        </p:nvSpPr>
        <p:spPr bwMode="auto">
          <a:xfrm flipV="1">
            <a:off x="5257800" y="685800"/>
            <a:ext cx="914400" cy="685800"/>
          </a:xfrm>
          <a:prstGeom prst="line">
            <a:avLst/>
          </a:prstGeom>
          <a:noFill/>
          <a:ln w="38100">
            <a:solidFill>
              <a:schemeClr val="tx1"/>
            </a:solidFill>
            <a:round/>
            <a:headEnd/>
            <a:tailEnd/>
          </a:ln>
        </p:spPr>
        <p:txBody>
          <a:bodyPr/>
          <a:lstStyle/>
          <a:p>
            <a:endParaRPr lang="en-US"/>
          </a:p>
        </p:txBody>
      </p:sp>
      <p:sp>
        <p:nvSpPr>
          <p:cNvPr id="41996" name="Line 17"/>
          <p:cNvSpPr>
            <a:spLocks noChangeShapeType="1"/>
          </p:cNvSpPr>
          <p:nvPr/>
        </p:nvSpPr>
        <p:spPr bwMode="auto">
          <a:xfrm flipH="1" flipV="1">
            <a:off x="6172200" y="685800"/>
            <a:ext cx="228600" cy="1524000"/>
          </a:xfrm>
          <a:prstGeom prst="line">
            <a:avLst/>
          </a:prstGeom>
          <a:noFill/>
          <a:ln w="38100">
            <a:solidFill>
              <a:schemeClr val="tx1"/>
            </a:solidFill>
            <a:round/>
            <a:headEnd/>
            <a:tailEnd/>
          </a:ln>
        </p:spPr>
        <p:txBody>
          <a:bodyPr/>
          <a:lstStyle/>
          <a:p>
            <a:endParaRPr lang="en-US"/>
          </a:p>
        </p:txBody>
      </p:sp>
      <p:sp>
        <p:nvSpPr>
          <p:cNvPr id="41997" name="Line 18"/>
          <p:cNvSpPr>
            <a:spLocks noChangeShapeType="1"/>
          </p:cNvSpPr>
          <p:nvPr/>
        </p:nvSpPr>
        <p:spPr bwMode="auto">
          <a:xfrm flipH="1" flipV="1">
            <a:off x="6172200" y="685800"/>
            <a:ext cx="914400" cy="2514600"/>
          </a:xfrm>
          <a:prstGeom prst="line">
            <a:avLst/>
          </a:prstGeom>
          <a:noFill/>
          <a:ln w="38100">
            <a:solidFill>
              <a:schemeClr val="tx1"/>
            </a:solidFill>
            <a:round/>
            <a:headEnd/>
            <a:tailEnd/>
          </a:ln>
        </p:spPr>
        <p:txBody>
          <a:bodyPr/>
          <a:lstStyle/>
          <a:p>
            <a:endParaRPr lang="en-US"/>
          </a:p>
        </p:txBody>
      </p:sp>
      <p:sp>
        <p:nvSpPr>
          <p:cNvPr id="41998" name="AutoShape 36"/>
          <p:cNvSpPr>
            <a:spLocks noChangeAspect="1" noChangeArrowheads="1"/>
          </p:cNvSpPr>
          <p:nvPr/>
        </p:nvSpPr>
        <p:spPr bwMode="auto">
          <a:xfrm>
            <a:off x="5327650" y="2332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1999" name="AutoShape 38"/>
          <p:cNvSpPr>
            <a:spLocks noChangeAspect="1" noChangeArrowheads="1"/>
          </p:cNvSpPr>
          <p:nvPr/>
        </p:nvSpPr>
        <p:spPr bwMode="auto">
          <a:xfrm>
            <a:off x="5867400" y="457200"/>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2000" name="AutoShape 41"/>
          <p:cNvSpPr>
            <a:spLocks noChangeAspect="1" noChangeArrowheads="1"/>
          </p:cNvSpPr>
          <p:nvPr/>
        </p:nvSpPr>
        <p:spPr bwMode="auto">
          <a:xfrm>
            <a:off x="6557963" y="34448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1" name="AutoShape 43"/>
          <p:cNvSpPr>
            <a:spLocks noChangeAspect="1" noChangeArrowheads="1"/>
          </p:cNvSpPr>
          <p:nvPr/>
        </p:nvSpPr>
        <p:spPr bwMode="auto">
          <a:xfrm>
            <a:off x="6832600" y="39243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2" name="AutoShape 45"/>
          <p:cNvSpPr>
            <a:spLocks noChangeAspect="1" noChangeArrowheads="1"/>
          </p:cNvSpPr>
          <p:nvPr/>
        </p:nvSpPr>
        <p:spPr bwMode="auto">
          <a:xfrm>
            <a:off x="7373938" y="40624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3" name="AutoShape 47"/>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4" name="AutoShape 49"/>
          <p:cNvSpPr>
            <a:spLocks noChangeAspect="1" noChangeArrowheads="1"/>
          </p:cNvSpPr>
          <p:nvPr/>
        </p:nvSpPr>
        <p:spPr bwMode="auto">
          <a:xfrm>
            <a:off x="6877050" y="29797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5" name="AutoShape 51"/>
          <p:cNvSpPr>
            <a:spLocks noChangeAspect="1" noChangeArrowheads="1"/>
          </p:cNvSpPr>
          <p:nvPr/>
        </p:nvSpPr>
        <p:spPr bwMode="auto">
          <a:xfrm>
            <a:off x="6223000"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6" name="AutoShape 52"/>
          <p:cNvSpPr>
            <a:spLocks noChangeAspect="1" noChangeArrowheads="1"/>
          </p:cNvSpPr>
          <p:nvPr/>
        </p:nvSpPr>
        <p:spPr bwMode="auto">
          <a:xfrm>
            <a:off x="6224588" y="18859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7" name="AutoShape 55"/>
          <p:cNvSpPr>
            <a:spLocks noChangeAspect="1" noChangeArrowheads="1"/>
          </p:cNvSpPr>
          <p:nvPr/>
        </p:nvSpPr>
        <p:spPr bwMode="auto">
          <a:xfrm>
            <a:off x="5013325" y="117475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8" name="AutoShape 57"/>
          <p:cNvSpPr>
            <a:spLocks noChangeAspect="1" noChangeArrowheads="1"/>
          </p:cNvSpPr>
          <p:nvPr/>
        </p:nvSpPr>
        <p:spPr bwMode="auto">
          <a:xfrm>
            <a:off x="5187950" y="196532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9" name="AutoShape 59"/>
          <p:cNvSpPr>
            <a:spLocks noChangeAspect="1" noChangeArrowheads="1"/>
          </p:cNvSpPr>
          <p:nvPr/>
        </p:nvSpPr>
        <p:spPr bwMode="auto">
          <a:xfrm>
            <a:off x="4803775" y="16192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10" name="AutoShape 61"/>
          <p:cNvSpPr>
            <a:spLocks noChangeAspect="1" noChangeArrowheads="1"/>
          </p:cNvSpPr>
          <p:nvPr/>
        </p:nvSpPr>
        <p:spPr bwMode="auto">
          <a:xfrm>
            <a:off x="5900738" y="2324100"/>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11" name="AutoShape 63"/>
          <p:cNvSpPr>
            <a:spLocks noChangeAspect="1" noChangeArrowheads="1"/>
          </p:cNvSpPr>
          <p:nvPr/>
        </p:nvSpPr>
        <p:spPr bwMode="auto">
          <a:xfrm>
            <a:off x="62087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7"/>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3011" name="Line 8"/>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3012" name="Line 9"/>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3013" name="Oval 10"/>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4" name="Oval 11"/>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5" name="Oval 12"/>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6" name="Line 13"/>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3017" name="Line 14"/>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3018" name="Line 15"/>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3019"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0"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1"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2" name="Line 19"/>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3023" name="Line 20"/>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3024" name="Line 21"/>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3025" name="Oval 22"/>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6" name="Oval 23"/>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7" name="Line 24"/>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3028" name="Line 25"/>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3029" name="Line 26"/>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3030" name="AutoShape 3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3031" name="AutoShape 3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3032" name="AutoShape 3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3033" name="AutoShape 3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3034" name="AutoShape 3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6477000" y="4114800"/>
            <a:ext cx="533400" cy="361950"/>
            <a:chOff x="3504" y="1728"/>
            <a:chExt cx="336" cy="228"/>
          </a:xfrm>
        </p:grpSpPr>
        <p:sp>
          <p:nvSpPr>
            <p:cNvPr id="44093" name="Line 9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4" name="Picture 9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8"/>
          <p:cNvGrpSpPr>
            <a:grpSpLocks/>
          </p:cNvGrpSpPr>
          <p:nvPr/>
        </p:nvGrpSpPr>
        <p:grpSpPr bwMode="auto">
          <a:xfrm>
            <a:off x="5867400" y="2971800"/>
            <a:ext cx="533400" cy="361950"/>
            <a:chOff x="3504" y="1728"/>
            <a:chExt cx="336" cy="228"/>
          </a:xfrm>
        </p:grpSpPr>
        <p:sp>
          <p:nvSpPr>
            <p:cNvPr id="44091" name="Line 8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2" name="Picture 9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 name="Group 101"/>
          <p:cNvGrpSpPr>
            <a:grpSpLocks/>
          </p:cNvGrpSpPr>
          <p:nvPr/>
        </p:nvGrpSpPr>
        <p:grpSpPr bwMode="auto">
          <a:xfrm>
            <a:off x="7086600" y="4114800"/>
            <a:ext cx="533400" cy="361950"/>
            <a:chOff x="3504" y="1728"/>
            <a:chExt cx="336" cy="228"/>
          </a:xfrm>
        </p:grpSpPr>
        <p:sp>
          <p:nvSpPr>
            <p:cNvPr id="44089" name="Line 10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0" name="Picture 10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78"/>
          <p:cNvGrpSpPr>
            <a:grpSpLocks/>
          </p:cNvGrpSpPr>
          <p:nvPr/>
        </p:nvGrpSpPr>
        <p:grpSpPr bwMode="auto">
          <a:xfrm>
            <a:off x="5562600" y="2743200"/>
            <a:ext cx="533400" cy="361950"/>
            <a:chOff x="3504" y="1728"/>
            <a:chExt cx="336" cy="228"/>
          </a:xfrm>
        </p:grpSpPr>
        <p:sp>
          <p:nvSpPr>
            <p:cNvPr id="44087" name="Line 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88" name="Picture 7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6" name="Group 82"/>
          <p:cNvGrpSpPr>
            <a:grpSpLocks/>
          </p:cNvGrpSpPr>
          <p:nvPr/>
        </p:nvGrpSpPr>
        <p:grpSpPr bwMode="auto">
          <a:xfrm>
            <a:off x="6800850" y="3844925"/>
            <a:ext cx="533400" cy="361950"/>
            <a:chOff x="3504" y="1728"/>
            <a:chExt cx="336" cy="228"/>
          </a:xfrm>
        </p:grpSpPr>
        <p:sp>
          <p:nvSpPr>
            <p:cNvPr id="44085" name="Line 8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86" name="Picture 8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4039" name="Line 4"/>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4040" name="Line 5"/>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4041" name="Line 6"/>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4042" name="Oval 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3" name="Oval 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4" name="Oval 1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5" name="Line 12"/>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4046" name="Line 13"/>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4047" name="Line 14"/>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4048"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9"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0"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1" name="Line 20"/>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4052" name="Line 21"/>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4053" name="Line 22"/>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4054" name="Oval 24"/>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5" name="Oval 25"/>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6" name="Line 31"/>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4057" name="Line 32"/>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4058" name="Line 33"/>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4059" name="AutoShape 4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4060" name="AutoShape 4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4061" name="AutoShape 4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4062" name="AutoShape 6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4063" name="AutoShape 6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88129" name="Picture 65" descr="114_1469"/>
          <p:cNvPicPr>
            <a:picLocks noChangeAspect="1" noChangeArrowheads="1"/>
          </p:cNvPicPr>
          <p:nvPr/>
        </p:nvPicPr>
        <p:blipFill>
          <a:blip r:embed="rId4" cstate="print"/>
          <a:srcRect/>
          <a:stretch>
            <a:fillRect/>
          </a:stretch>
        </p:blipFill>
        <p:spPr bwMode="auto">
          <a:xfrm>
            <a:off x="3733800" y="1295400"/>
            <a:ext cx="914400" cy="687388"/>
          </a:xfrm>
          <a:prstGeom prst="rect">
            <a:avLst/>
          </a:prstGeom>
          <a:noFill/>
          <a:ln w="9525">
            <a:noFill/>
            <a:miter lim="800000"/>
            <a:headEnd/>
            <a:tailEnd/>
          </a:ln>
        </p:spPr>
      </p:pic>
      <p:sp>
        <p:nvSpPr>
          <p:cNvPr id="88133" name="Oval 6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88134" name="Oval 7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88135" name="Oval 7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88136" name="Oval 7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88137" name="Oval 7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88138" name="Line 74"/>
          <p:cNvSpPr>
            <a:spLocks noChangeShapeType="1"/>
          </p:cNvSpPr>
          <p:nvPr/>
        </p:nvSpPr>
        <p:spPr bwMode="auto">
          <a:xfrm flipV="1">
            <a:off x="4343400" y="381000"/>
            <a:ext cx="2057400" cy="990600"/>
          </a:xfrm>
          <a:prstGeom prst="line">
            <a:avLst/>
          </a:prstGeom>
          <a:noFill/>
          <a:ln w="38100">
            <a:solidFill>
              <a:srgbClr val="FF0000"/>
            </a:solidFill>
            <a:round/>
            <a:headEnd/>
            <a:tailEnd type="triangle" w="med" len="med"/>
          </a:ln>
        </p:spPr>
        <p:txBody>
          <a:bodyPr/>
          <a:lstStyle/>
          <a:p>
            <a:endParaRPr lang="en-US"/>
          </a:p>
        </p:txBody>
      </p:sp>
      <p:sp>
        <p:nvSpPr>
          <p:cNvPr id="88139" name="Line 75"/>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p>
        </p:txBody>
      </p:sp>
      <p:sp>
        <p:nvSpPr>
          <p:cNvPr id="88140" name="Line 76"/>
          <p:cNvSpPr>
            <a:spLocks noChangeShapeType="1"/>
          </p:cNvSpPr>
          <p:nvPr/>
        </p:nvSpPr>
        <p:spPr bwMode="auto">
          <a:xfrm flipH="1">
            <a:off x="6096000" y="2143125"/>
            <a:ext cx="314325" cy="600075"/>
          </a:xfrm>
          <a:prstGeom prst="line">
            <a:avLst/>
          </a:prstGeom>
          <a:noFill/>
          <a:ln w="38100">
            <a:solidFill>
              <a:srgbClr val="FF0000"/>
            </a:solidFill>
            <a:round/>
            <a:headEnd/>
            <a:tailEnd type="triangle" w="med" len="med"/>
          </a:ln>
        </p:spPr>
        <p:txBody>
          <a:bodyPr/>
          <a:lstStyle/>
          <a:p>
            <a:endParaRPr lang="en-US"/>
          </a:p>
        </p:txBody>
      </p:sp>
      <p:sp>
        <p:nvSpPr>
          <p:cNvPr id="88143" name="Line 79"/>
          <p:cNvSpPr>
            <a:spLocks noChangeShapeType="1"/>
          </p:cNvSpPr>
          <p:nvPr/>
        </p:nvSpPr>
        <p:spPr bwMode="auto">
          <a:xfrm flipV="1">
            <a:off x="4219575" y="304800"/>
            <a:ext cx="2257425" cy="1114425"/>
          </a:xfrm>
          <a:prstGeom prst="line">
            <a:avLst/>
          </a:prstGeom>
          <a:noFill/>
          <a:ln w="38100">
            <a:solidFill>
              <a:srgbClr val="FF0000"/>
            </a:solidFill>
            <a:round/>
            <a:headEnd/>
            <a:tailEnd type="triangle" w="med" len="med"/>
          </a:ln>
        </p:spPr>
        <p:txBody>
          <a:bodyPr/>
          <a:lstStyle/>
          <a:p>
            <a:endParaRPr lang="en-US"/>
          </a:p>
        </p:txBody>
      </p:sp>
      <p:sp>
        <p:nvSpPr>
          <p:cNvPr id="88144" name="Line 80"/>
          <p:cNvSpPr>
            <a:spLocks noChangeShapeType="1"/>
          </p:cNvSpPr>
          <p:nvPr/>
        </p:nvSpPr>
        <p:spPr bwMode="auto">
          <a:xfrm>
            <a:off x="6477000" y="304800"/>
            <a:ext cx="862013" cy="2678113"/>
          </a:xfrm>
          <a:prstGeom prst="line">
            <a:avLst/>
          </a:prstGeom>
          <a:noFill/>
          <a:ln w="38100">
            <a:solidFill>
              <a:srgbClr val="FF0000"/>
            </a:solidFill>
            <a:round/>
            <a:headEnd/>
            <a:tailEnd type="triangle" w="med" len="med"/>
          </a:ln>
        </p:spPr>
        <p:txBody>
          <a:bodyPr/>
          <a:lstStyle/>
          <a:p>
            <a:endParaRPr lang="en-US"/>
          </a:p>
        </p:txBody>
      </p:sp>
      <p:sp>
        <p:nvSpPr>
          <p:cNvPr id="88145" name="Line 81"/>
          <p:cNvSpPr>
            <a:spLocks noChangeShapeType="1"/>
          </p:cNvSpPr>
          <p:nvPr/>
        </p:nvSpPr>
        <p:spPr bwMode="auto">
          <a:xfrm>
            <a:off x="7356475" y="2990850"/>
            <a:ext cx="7938" cy="854075"/>
          </a:xfrm>
          <a:prstGeom prst="line">
            <a:avLst/>
          </a:prstGeom>
          <a:noFill/>
          <a:ln w="38100">
            <a:solidFill>
              <a:srgbClr val="FF0000"/>
            </a:solidFill>
            <a:round/>
            <a:headEnd/>
            <a:tailEnd type="triangle" w="med" len="med"/>
          </a:ln>
        </p:spPr>
        <p:txBody>
          <a:bodyPr/>
          <a:lstStyle/>
          <a:p>
            <a:endParaRPr lang="en-US"/>
          </a:p>
        </p:txBody>
      </p:sp>
      <p:sp>
        <p:nvSpPr>
          <p:cNvPr id="88149" name="Line 85"/>
          <p:cNvSpPr>
            <a:spLocks noChangeShapeType="1"/>
          </p:cNvSpPr>
          <p:nvPr/>
        </p:nvSpPr>
        <p:spPr bwMode="auto">
          <a:xfrm flipV="1">
            <a:off x="4171950" y="315913"/>
            <a:ext cx="2201863" cy="1547812"/>
          </a:xfrm>
          <a:prstGeom prst="line">
            <a:avLst/>
          </a:prstGeom>
          <a:noFill/>
          <a:ln w="38100">
            <a:solidFill>
              <a:srgbClr val="FF0000"/>
            </a:solidFill>
            <a:round/>
            <a:headEnd/>
            <a:tailEnd type="triangle" w="med" len="med"/>
          </a:ln>
        </p:spPr>
        <p:txBody>
          <a:bodyPr/>
          <a:lstStyle/>
          <a:p>
            <a:endParaRPr lang="en-US"/>
          </a:p>
        </p:txBody>
      </p:sp>
      <p:sp>
        <p:nvSpPr>
          <p:cNvPr id="88150" name="Line 86"/>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p>
        </p:txBody>
      </p:sp>
      <p:sp>
        <p:nvSpPr>
          <p:cNvPr id="88151" name="Line 87"/>
          <p:cNvSpPr>
            <a:spLocks noChangeShapeType="1"/>
          </p:cNvSpPr>
          <p:nvPr/>
        </p:nvSpPr>
        <p:spPr bwMode="auto">
          <a:xfrm flipH="1">
            <a:off x="6438900" y="2163763"/>
            <a:ext cx="0" cy="800100"/>
          </a:xfrm>
          <a:prstGeom prst="line">
            <a:avLst/>
          </a:prstGeom>
          <a:noFill/>
          <a:ln w="38100">
            <a:solidFill>
              <a:srgbClr val="FF0000"/>
            </a:solidFill>
            <a:round/>
            <a:headEnd/>
            <a:tailEnd type="triangle" w="med" len="med"/>
          </a:ln>
        </p:spPr>
        <p:txBody>
          <a:bodyPr/>
          <a:lstStyle/>
          <a:p>
            <a:endParaRPr lang="en-US"/>
          </a:p>
        </p:txBody>
      </p:sp>
      <p:sp>
        <p:nvSpPr>
          <p:cNvPr id="88158" name="Line 94"/>
          <p:cNvSpPr>
            <a:spLocks noChangeShapeType="1"/>
          </p:cNvSpPr>
          <p:nvPr/>
        </p:nvSpPr>
        <p:spPr bwMode="auto">
          <a:xfrm>
            <a:off x="6477000" y="304800"/>
            <a:ext cx="838200" cy="2667000"/>
          </a:xfrm>
          <a:prstGeom prst="line">
            <a:avLst/>
          </a:prstGeom>
          <a:noFill/>
          <a:ln w="38100">
            <a:solidFill>
              <a:srgbClr val="FF0000"/>
            </a:solidFill>
            <a:round/>
            <a:headEnd/>
            <a:tailEnd type="triangle" w="med" len="med"/>
          </a:ln>
        </p:spPr>
        <p:txBody>
          <a:bodyPr/>
          <a:lstStyle/>
          <a:p>
            <a:endParaRPr lang="en-US"/>
          </a:p>
        </p:txBody>
      </p:sp>
      <p:sp>
        <p:nvSpPr>
          <p:cNvPr id="88159" name="Line 95"/>
          <p:cNvSpPr>
            <a:spLocks noChangeShapeType="1"/>
          </p:cNvSpPr>
          <p:nvPr/>
        </p:nvSpPr>
        <p:spPr bwMode="auto">
          <a:xfrm>
            <a:off x="7315200" y="2971800"/>
            <a:ext cx="0" cy="838200"/>
          </a:xfrm>
          <a:prstGeom prst="line">
            <a:avLst/>
          </a:prstGeom>
          <a:noFill/>
          <a:ln w="38100">
            <a:solidFill>
              <a:srgbClr val="FF0000"/>
            </a:solidFill>
            <a:round/>
            <a:headEnd/>
            <a:tailEnd type="triangle" w="med" len="med"/>
          </a:ln>
        </p:spPr>
        <p:txBody>
          <a:bodyPr/>
          <a:lstStyle/>
          <a:p>
            <a:endParaRPr lang="en-US"/>
          </a:p>
        </p:txBody>
      </p:sp>
      <p:sp>
        <p:nvSpPr>
          <p:cNvPr id="88160" name="Line 96"/>
          <p:cNvSpPr>
            <a:spLocks noChangeShapeType="1"/>
          </p:cNvSpPr>
          <p:nvPr/>
        </p:nvSpPr>
        <p:spPr bwMode="auto">
          <a:xfrm flipV="1">
            <a:off x="3962400" y="304800"/>
            <a:ext cx="2514600" cy="1428750"/>
          </a:xfrm>
          <a:prstGeom prst="line">
            <a:avLst/>
          </a:prstGeom>
          <a:noFill/>
          <a:ln w="38100">
            <a:solidFill>
              <a:srgbClr val="FF0000"/>
            </a:solidFill>
            <a:round/>
            <a:headEnd/>
            <a:tailEnd type="triangle" w="med" len="med"/>
          </a:ln>
        </p:spPr>
        <p:txBody>
          <a:bodyPr/>
          <a:lstStyle/>
          <a:p>
            <a:endParaRPr lang="en-US"/>
          </a:p>
        </p:txBody>
      </p:sp>
      <p:sp>
        <p:nvSpPr>
          <p:cNvPr id="88161" name="Line 97"/>
          <p:cNvSpPr>
            <a:spLocks noChangeShapeType="1"/>
          </p:cNvSpPr>
          <p:nvPr/>
        </p:nvSpPr>
        <p:spPr bwMode="auto">
          <a:xfrm flipV="1">
            <a:off x="4025900" y="319088"/>
            <a:ext cx="2427288" cy="1366837"/>
          </a:xfrm>
          <a:prstGeom prst="line">
            <a:avLst/>
          </a:prstGeom>
          <a:noFill/>
          <a:ln w="38100">
            <a:solidFill>
              <a:srgbClr val="FF0000"/>
            </a:solidFill>
            <a:round/>
            <a:headEnd/>
            <a:tailEnd type="triangle" w="med" len="med"/>
          </a:ln>
        </p:spPr>
        <p:txBody>
          <a:bodyPr/>
          <a:lstStyle/>
          <a:p>
            <a:endParaRPr lang="en-US"/>
          </a:p>
        </p:txBody>
      </p:sp>
      <p:sp>
        <p:nvSpPr>
          <p:cNvPr id="88162" name="Line 98"/>
          <p:cNvSpPr>
            <a:spLocks noChangeShapeType="1"/>
          </p:cNvSpPr>
          <p:nvPr/>
        </p:nvSpPr>
        <p:spPr bwMode="auto">
          <a:xfrm>
            <a:off x="6457950" y="307975"/>
            <a:ext cx="917575" cy="2701925"/>
          </a:xfrm>
          <a:prstGeom prst="line">
            <a:avLst/>
          </a:prstGeom>
          <a:noFill/>
          <a:ln w="38100">
            <a:solidFill>
              <a:srgbClr val="FF0000"/>
            </a:solidFill>
            <a:round/>
            <a:headEnd/>
            <a:tailEnd type="triangle" w="med" len="med"/>
          </a:ln>
        </p:spPr>
        <p:txBody>
          <a:bodyPr/>
          <a:lstStyle/>
          <a:p>
            <a:endParaRPr lang="en-US"/>
          </a:p>
        </p:txBody>
      </p:sp>
      <p:sp>
        <p:nvSpPr>
          <p:cNvPr id="88164" name="Line 100"/>
          <p:cNvSpPr>
            <a:spLocks noChangeShapeType="1"/>
          </p:cNvSpPr>
          <p:nvPr/>
        </p:nvSpPr>
        <p:spPr bwMode="auto">
          <a:xfrm>
            <a:off x="7361238" y="2971800"/>
            <a:ext cx="258762" cy="116205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129"/>
                                        </p:tgtEl>
                                        <p:attrNameLst>
                                          <p:attrName>style.visibility</p:attrName>
                                        </p:attrNameLst>
                                      </p:cBhvr>
                                      <p:to>
                                        <p:strVal val="visible"/>
                                      </p:to>
                                    </p:set>
                                    <p:animEffect transition="in" filter="dissolve">
                                      <p:cBhvr>
                                        <p:cTn id="7" dur="500"/>
                                        <p:tgtEl>
                                          <p:spTgt spid="881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134"/>
                                        </p:tgtEl>
                                        <p:attrNameLst>
                                          <p:attrName>style.visibility</p:attrName>
                                        </p:attrNameLst>
                                      </p:cBhvr>
                                      <p:to>
                                        <p:strVal val="visible"/>
                                      </p:to>
                                    </p:set>
                                    <p:animEffect transition="in" filter="dissolve">
                                      <p:cBhvr>
                                        <p:cTn id="11" dur="500"/>
                                        <p:tgtEl>
                                          <p:spTgt spid="881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138"/>
                                        </p:tgtEl>
                                        <p:attrNameLst>
                                          <p:attrName>style.visibility</p:attrName>
                                        </p:attrNameLst>
                                      </p:cBhvr>
                                      <p:to>
                                        <p:strVal val="visible"/>
                                      </p:to>
                                    </p:set>
                                    <p:animEffect transition="in" filter="wipe(left)">
                                      <p:cBhvr>
                                        <p:cTn id="15" dur="500"/>
                                        <p:tgtEl>
                                          <p:spTgt spid="8813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139"/>
                                        </p:tgtEl>
                                        <p:attrNameLst>
                                          <p:attrName>style.visibility</p:attrName>
                                        </p:attrNameLst>
                                      </p:cBhvr>
                                      <p:to>
                                        <p:strVal val="visible"/>
                                      </p:to>
                                    </p:set>
                                    <p:animEffect transition="in" filter="wipe(up)">
                                      <p:cBhvr>
                                        <p:cTn id="19" dur="500"/>
                                        <p:tgtEl>
                                          <p:spTgt spid="881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8140"/>
                                        </p:tgtEl>
                                        <p:attrNameLst>
                                          <p:attrName>style.visibility</p:attrName>
                                        </p:attrNameLst>
                                      </p:cBhvr>
                                      <p:to>
                                        <p:strVal val="visible"/>
                                      </p:to>
                                    </p:set>
                                    <p:animEffect transition="in" filter="wipe(up)">
                                      <p:cBhvr>
                                        <p:cTn id="23" dur="500"/>
                                        <p:tgtEl>
                                          <p:spTgt spid="8814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8813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813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8140"/>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88133"/>
                                        </p:tgtEl>
                                        <p:attrNameLst>
                                          <p:attrName>style.visibility</p:attrName>
                                        </p:attrNameLst>
                                      </p:cBhvr>
                                      <p:to>
                                        <p:strVal val="visible"/>
                                      </p:to>
                                    </p:set>
                                    <p:animEffect transition="in" filter="dissolve">
                                      <p:cBhvr>
                                        <p:cTn id="38" dur="500"/>
                                        <p:tgtEl>
                                          <p:spTgt spid="88133"/>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88143"/>
                                        </p:tgtEl>
                                        <p:attrNameLst>
                                          <p:attrName>style.visibility</p:attrName>
                                        </p:attrNameLst>
                                      </p:cBhvr>
                                      <p:to>
                                        <p:strVal val="visible"/>
                                      </p:to>
                                    </p:set>
                                    <p:animEffect transition="in" filter="wipe(left)">
                                      <p:cBhvr>
                                        <p:cTn id="42" dur="500"/>
                                        <p:tgtEl>
                                          <p:spTgt spid="88143"/>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88144"/>
                                        </p:tgtEl>
                                        <p:attrNameLst>
                                          <p:attrName>style.visibility</p:attrName>
                                        </p:attrNameLst>
                                      </p:cBhvr>
                                      <p:to>
                                        <p:strVal val="visible"/>
                                      </p:to>
                                    </p:set>
                                    <p:animEffect transition="in" filter="wipe(up)">
                                      <p:cBhvr>
                                        <p:cTn id="46" dur="500"/>
                                        <p:tgtEl>
                                          <p:spTgt spid="88144"/>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88145"/>
                                        </p:tgtEl>
                                        <p:attrNameLst>
                                          <p:attrName>style.visibility</p:attrName>
                                        </p:attrNameLst>
                                      </p:cBhvr>
                                      <p:to>
                                        <p:strVal val="visible"/>
                                      </p:to>
                                    </p:set>
                                    <p:animEffect transition="in" filter="wipe(up)">
                                      <p:cBhvr>
                                        <p:cTn id="50" dur="500"/>
                                        <p:tgtEl>
                                          <p:spTgt spid="88145"/>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8814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8814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8143"/>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88136"/>
                                        </p:tgtEl>
                                        <p:attrNameLst>
                                          <p:attrName>style.visibility</p:attrName>
                                        </p:attrNameLst>
                                      </p:cBhvr>
                                      <p:to>
                                        <p:strVal val="visible"/>
                                      </p:to>
                                    </p:set>
                                    <p:animEffect transition="in" filter="dissolve">
                                      <p:cBhvr>
                                        <p:cTn id="65" dur="500"/>
                                        <p:tgtEl>
                                          <p:spTgt spid="88136"/>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88149"/>
                                        </p:tgtEl>
                                        <p:attrNameLst>
                                          <p:attrName>style.visibility</p:attrName>
                                        </p:attrNameLst>
                                      </p:cBhvr>
                                      <p:to>
                                        <p:strVal val="visible"/>
                                      </p:to>
                                    </p:set>
                                    <p:animEffect transition="in" filter="wipe(left)">
                                      <p:cBhvr>
                                        <p:cTn id="69" dur="500"/>
                                        <p:tgtEl>
                                          <p:spTgt spid="88149"/>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88150"/>
                                        </p:tgtEl>
                                        <p:attrNameLst>
                                          <p:attrName>style.visibility</p:attrName>
                                        </p:attrNameLst>
                                      </p:cBhvr>
                                      <p:to>
                                        <p:strVal val="visible"/>
                                      </p:to>
                                    </p:set>
                                    <p:animEffect transition="in" filter="wipe(up)">
                                      <p:cBhvr>
                                        <p:cTn id="73" dur="500"/>
                                        <p:tgtEl>
                                          <p:spTgt spid="88150"/>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88151"/>
                                        </p:tgtEl>
                                        <p:attrNameLst>
                                          <p:attrName>style.visibility</p:attrName>
                                        </p:attrNameLst>
                                      </p:cBhvr>
                                      <p:to>
                                        <p:strVal val="visible"/>
                                      </p:to>
                                    </p:set>
                                    <p:animEffect transition="in" filter="wipe(up)">
                                      <p:cBhvr>
                                        <p:cTn id="77" dur="500"/>
                                        <p:tgtEl>
                                          <p:spTgt spid="88151"/>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8814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8815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88151"/>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88135"/>
                                        </p:tgtEl>
                                        <p:attrNameLst>
                                          <p:attrName>style.visibility</p:attrName>
                                        </p:attrNameLst>
                                      </p:cBhvr>
                                      <p:to>
                                        <p:strVal val="visible"/>
                                      </p:to>
                                    </p:set>
                                    <p:animEffect transition="in" filter="dissolve">
                                      <p:cBhvr>
                                        <p:cTn id="92" dur="500"/>
                                        <p:tgtEl>
                                          <p:spTgt spid="88135"/>
                                        </p:tgtEl>
                                      </p:cBhvr>
                                    </p:animEffect>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88160"/>
                                        </p:tgtEl>
                                        <p:attrNameLst>
                                          <p:attrName>style.visibility</p:attrName>
                                        </p:attrNameLst>
                                      </p:cBhvr>
                                      <p:to>
                                        <p:strVal val="visible"/>
                                      </p:to>
                                    </p:set>
                                    <p:animEffect transition="in" filter="wipe(left)">
                                      <p:cBhvr>
                                        <p:cTn id="96" dur="500"/>
                                        <p:tgtEl>
                                          <p:spTgt spid="88160"/>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88158"/>
                                        </p:tgtEl>
                                        <p:attrNameLst>
                                          <p:attrName>style.visibility</p:attrName>
                                        </p:attrNameLst>
                                      </p:cBhvr>
                                      <p:to>
                                        <p:strVal val="visible"/>
                                      </p:to>
                                    </p:set>
                                    <p:animEffect transition="in" filter="wipe(up)">
                                      <p:cBhvr>
                                        <p:cTn id="100" dur="500"/>
                                        <p:tgtEl>
                                          <p:spTgt spid="88158"/>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88159"/>
                                        </p:tgtEl>
                                        <p:attrNameLst>
                                          <p:attrName>style.visibility</p:attrName>
                                        </p:attrNameLst>
                                      </p:cBhvr>
                                      <p:to>
                                        <p:strVal val="visible"/>
                                      </p:to>
                                    </p:set>
                                    <p:animEffect transition="in" filter="wipe(up)">
                                      <p:cBhvr>
                                        <p:cTn id="104" dur="500"/>
                                        <p:tgtEl>
                                          <p:spTgt spid="88159"/>
                                        </p:tgtEl>
                                      </p:cBhvr>
                                    </p:animEffect>
                                  </p:childTnLst>
                                </p:cTn>
                              </p:par>
                            </p:childTnLst>
                          </p:cTn>
                        </p:par>
                        <p:par>
                          <p:cTn id="105" fill="hold">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88158"/>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88159"/>
                                        </p:tgtEl>
                                        <p:attrNameLst>
                                          <p:attrName>style.visibility</p:attrName>
                                        </p:attrNameLst>
                                      </p:cBhvr>
                                      <p:to>
                                        <p:strVal val="hidden"/>
                                      </p:to>
                                    </p:set>
                                  </p:childTnLst>
                                </p:cTn>
                              </p:par>
                            </p:childTnLst>
                          </p:cTn>
                        </p:par>
                        <p:par>
                          <p:cTn id="114" fill="hold">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88160"/>
                                        </p:tgtEl>
                                        <p:attrNameLst>
                                          <p:attrName>style.visibility</p:attrName>
                                        </p:attrNameLst>
                                      </p:cBhvr>
                                      <p:to>
                                        <p:strVal val="hidden"/>
                                      </p:to>
                                    </p:set>
                                  </p:childTnLst>
                                </p:cTn>
                              </p:par>
                            </p:childTnLst>
                          </p:cTn>
                        </p:par>
                        <p:par>
                          <p:cTn id="117" fill="hold">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88137"/>
                                        </p:tgtEl>
                                        <p:attrNameLst>
                                          <p:attrName>style.visibility</p:attrName>
                                        </p:attrNameLst>
                                      </p:cBhvr>
                                      <p:to>
                                        <p:strVal val="visible"/>
                                      </p:to>
                                    </p:set>
                                    <p:animEffect transition="in" filter="dissolve">
                                      <p:cBhvr>
                                        <p:cTn id="120" dur="500"/>
                                        <p:tgtEl>
                                          <p:spTgt spid="88137"/>
                                        </p:tgtEl>
                                      </p:cBhvr>
                                    </p:animEffect>
                                  </p:childTnLst>
                                </p:cTn>
                              </p:par>
                            </p:childTnLst>
                          </p:cTn>
                        </p:par>
                        <p:par>
                          <p:cTn id="121" fill="hold">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88161"/>
                                        </p:tgtEl>
                                        <p:attrNameLst>
                                          <p:attrName>style.visibility</p:attrName>
                                        </p:attrNameLst>
                                      </p:cBhvr>
                                      <p:to>
                                        <p:strVal val="visible"/>
                                      </p:to>
                                    </p:set>
                                    <p:animEffect transition="in" filter="wipe(left)">
                                      <p:cBhvr>
                                        <p:cTn id="124" dur="500"/>
                                        <p:tgtEl>
                                          <p:spTgt spid="88161"/>
                                        </p:tgtEl>
                                      </p:cBhvr>
                                    </p:animEffect>
                                  </p:childTnLst>
                                </p:cTn>
                              </p:par>
                            </p:childTnLst>
                          </p:cTn>
                        </p:par>
                        <p:par>
                          <p:cTn id="125" fill="hold">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88162"/>
                                        </p:tgtEl>
                                        <p:attrNameLst>
                                          <p:attrName>style.visibility</p:attrName>
                                        </p:attrNameLst>
                                      </p:cBhvr>
                                      <p:to>
                                        <p:strVal val="visible"/>
                                      </p:to>
                                    </p:set>
                                    <p:animEffect transition="in" filter="wipe(up)">
                                      <p:cBhvr>
                                        <p:cTn id="128" dur="500"/>
                                        <p:tgtEl>
                                          <p:spTgt spid="8816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88164"/>
                                        </p:tgtEl>
                                        <p:attrNameLst>
                                          <p:attrName>style.visibility</p:attrName>
                                        </p:attrNameLst>
                                      </p:cBhvr>
                                      <p:to>
                                        <p:strVal val="visible"/>
                                      </p:to>
                                    </p:set>
                                    <p:animEffect transition="in" filter="wipe(up)">
                                      <p:cBhvr>
                                        <p:cTn id="132" dur="500"/>
                                        <p:tgtEl>
                                          <p:spTgt spid="88164"/>
                                        </p:tgtEl>
                                      </p:cBhvr>
                                    </p:animEffect>
                                  </p:childTnLst>
                                </p:cTn>
                              </p:par>
                            </p:childTnLst>
                          </p:cTn>
                        </p:par>
                        <p:par>
                          <p:cTn id="133" fill="hold">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88161"/>
                                        </p:tgtEl>
                                        <p:attrNameLst>
                                          <p:attrName>style.visibility</p:attrName>
                                        </p:attrNameLst>
                                      </p:cBhvr>
                                      <p:to>
                                        <p:strVal val="hidden"/>
                                      </p:to>
                                    </p:set>
                                  </p:childTnLst>
                                </p:cTn>
                              </p:par>
                            </p:childTnLst>
                          </p:cTn>
                        </p:par>
                        <p:par>
                          <p:cTn id="140" fill="hold">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8816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8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33" grpId="0" animBg="1"/>
      <p:bldP spid="88134" grpId="0" animBg="1"/>
      <p:bldP spid="88135" grpId="0" animBg="1"/>
      <p:bldP spid="88136" grpId="0" animBg="1"/>
      <p:bldP spid="88137" grpId="0" animBg="1"/>
      <p:bldP spid="88138" grpId="0" animBg="1"/>
      <p:bldP spid="88138" grpId="1" animBg="1"/>
      <p:bldP spid="88139" grpId="0" animBg="1"/>
      <p:bldP spid="88139" grpId="1" animBg="1"/>
      <p:bldP spid="88140" grpId="0" animBg="1"/>
      <p:bldP spid="88140" grpId="1" animBg="1"/>
      <p:bldP spid="88143" grpId="0" animBg="1"/>
      <p:bldP spid="88143" grpId="1" animBg="1"/>
      <p:bldP spid="88144" grpId="0" animBg="1"/>
      <p:bldP spid="88144" grpId="1" animBg="1"/>
      <p:bldP spid="88145" grpId="0" animBg="1"/>
      <p:bldP spid="88145" grpId="1" animBg="1"/>
      <p:bldP spid="88149" grpId="0" animBg="1"/>
      <p:bldP spid="88149" grpId="1" animBg="1"/>
      <p:bldP spid="88150" grpId="0" animBg="1"/>
      <p:bldP spid="88150" grpId="1" animBg="1"/>
      <p:bldP spid="88151" grpId="0" animBg="1"/>
      <p:bldP spid="88151" grpId="1" animBg="1"/>
      <p:bldP spid="88158" grpId="0" animBg="1"/>
      <p:bldP spid="88158" grpId="1" animBg="1"/>
      <p:bldP spid="88159" grpId="0" animBg="1"/>
      <p:bldP spid="88159" grpId="1" animBg="1"/>
      <p:bldP spid="88160" grpId="0" animBg="1"/>
      <p:bldP spid="88160" grpId="1" animBg="1"/>
      <p:bldP spid="88161" grpId="0" animBg="1"/>
      <p:bldP spid="88161" grpId="1" animBg="1"/>
      <p:bldP spid="88162" grpId="0" animBg="1"/>
      <p:bldP spid="88162" grpId="1" animBg="1"/>
      <p:bldP spid="88164" grpId="0" animBg="1"/>
      <p:bldP spid="8816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90"/>
          <p:cNvGrpSpPr>
            <a:grpSpLocks/>
          </p:cNvGrpSpPr>
          <p:nvPr/>
        </p:nvGrpSpPr>
        <p:grpSpPr bwMode="auto">
          <a:xfrm>
            <a:off x="6477000" y="4114800"/>
            <a:ext cx="533400" cy="361950"/>
            <a:chOff x="3504" y="1728"/>
            <a:chExt cx="336" cy="228"/>
          </a:xfrm>
        </p:grpSpPr>
        <p:sp>
          <p:nvSpPr>
            <p:cNvPr id="45124" name="Line 9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25" name="Picture 9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0"/>
          <p:cNvGrpSpPr>
            <a:grpSpLocks/>
          </p:cNvGrpSpPr>
          <p:nvPr/>
        </p:nvGrpSpPr>
        <p:grpSpPr bwMode="auto">
          <a:xfrm>
            <a:off x="4191000" y="2370138"/>
            <a:ext cx="1600200" cy="1200150"/>
            <a:chOff x="2256" y="1152"/>
            <a:chExt cx="1008" cy="756"/>
          </a:xfrm>
        </p:grpSpPr>
        <p:sp>
          <p:nvSpPr>
            <p:cNvPr id="45122" name="Line 8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23" name="Picture 82"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5060" name="Group 69"/>
          <p:cNvGrpSpPr>
            <a:grpSpLocks/>
          </p:cNvGrpSpPr>
          <p:nvPr/>
        </p:nvGrpSpPr>
        <p:grpSpPr bwMode="auto">
          <a:xfrm>
            <a:off x="7086600" y="4114800"/>
            <a:ext cx="533400" cy="361950"/>
            <a:chOff x="3504" y="1728"/>
            <a:chExt cx="336" cy="228"/>
          </a:xfrm>
        </p:grpSpPr>
        <p:sp>
          <p:nvSpPr>
            <p:cNvPr id="45120" name="Line 7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21" name="Picture 7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87"/>
          <p:cNvGrpSpPr>
            <a:grpSpLocks/>
          </p:cNvGrpSpPr>
          <p:nvPr/>
        </p:nvGrpSpPr>
        <p:grpSpPr bwMode="auto">
          <a:xfrm>
            <a:off x="4811713" y="2981325"/>
            <a:ext cx="1600200" cy="1200150"/>
            <a:chOff x="2256" y="1152"/>
            <a:chExt cx="1008" cy="756"/>
          </a:xfrm>
        </p:grpSpPr>
        <p:sp>
          <p:nvSpPr>
            <p:cNvPr id="45118" name="Line 8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19" name="Picture 89"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5062" name="Group 57"/>
          <p:cNvGrpSpPr>
            <a:grpSpLocks/>
          </p:cNvGrpSpPr>
          <p:nvPr/>
        </p:nvGrpSpPr>
        <p:grpSpPr bwMode="auto">
          <a:xfrm>
            <a:off x="5867400" y="2971800"/>
            <a:ext cx="533400" cy="361950"/>
            <a:chOff x="3504" y="1728"/>
            <a:chExt cx="336" cy="228"/>
          </a:xfrm>
        </p:grpSpPr>
        <p:sp>
          <p:nvSpPr>
            <p:cNvPr id="45116" name="Line 5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7" name="Picture 5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7" name="Group 75"/>
          <p:cNvGrpSpPr>
            <a:grpSpLocks/>
          </p:cNvGrpSpPr>
          <p:nvPr/>
        </p:nvGrpSpPr>
        <p:grpSpPr bwMode="auto">
          <a:xfrm>
            <a:off x="3581400" y="1828800"/>
            <a:ext cx="1600200" cy="1200150"/>
            <a:chOff x="2256" y="1152"/>
            <a:chExt cx="1008" cy="756"/>
          </a:xfrm>
        </p:grpSpPr>
        <p:sp>
          <p:nvSpPr>
            <p:cNvPr id="45114" name="Line 7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15" name="Picture 73"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5064" name="Group 2"/>
          <p:cNvGrpSpPr>
            <a:grpSpLocks/>
          </p:cNvGrpSpPr>
          <p:nvPr/>
        </p:nvGrpSpPr>
        <p:grpSpPr bwMode="auto">
          <a:xfrm>
            <a:off x="5562600" y="2743200"/>
            <a:ext cx="533400" cy="361950"/>
            <a:chOff x="3504" y="1728"/>
            <a:chExt cx="336" cy="228"/>
          </a:xfrm>
        </p:grpSpPr>
        <p:sp>
          <p:nvSpPr>
            <p:cNvPr id="4511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5065" name="Group 5"/>
          <p:cNvGrpSpPr>
            <a:grpSpLocks/>
          </p:cNvGrpSpPr>
          <p:nvPr/>
        </p:nvGrpSpPr>
        <p:grpSpPr bwMode="auto">
          <a:xfrm>
            <a:off x="6800850" y="3844925"/>
            <a:ext cx="533400" cy="361950"/>
            <a:chOff x="3504" y="1728"/>
            <a:chExt cx="336" cy="228"/>
          </a:xfrm>
        </p:grpSpPr>
        <p:sp>
          <p:nvSpPr>
            <p:cNvPr id="45110" name="Line 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1" name="Picture 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5066" name="Line 1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5067" name="Line 1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5068" name="Line 1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5069" name="Oval 1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0" name="Oval 1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1" name="Oval 1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2" name="Line 1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5073" name="Line 1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5074" name="Line 1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5075" name="Oval 1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6" name="Oval 2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7" name="Oval 2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8" name="Line 2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5079" name="Line 2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5080" name="Line 2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5081" name="Oval 2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82" name="Oval 2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83" name="Line 2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5084" name="Line 2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5085" name="Line 2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5086" name="AutoShape 3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5087" name="AutoShape 3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5088" name="AutoShape 3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5089" name="AutoShape 37"/>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5090" name="AutoShape 38"/>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5091" name="Picture 39" descr="114_1469"/>
          <p:cNvPicPr>
            <a:picLocks noChangeAspect="1" noChangeArrowheads="1"/>
          </p:cNvPicPr>
          <p:nvPr/>
        </p:nvPicPr>
        <p:blipFill>
          <a:blip r:embed="rId5" cstate="print"/>
          <a:srcRect/>
          <a:stretch>
            <a:fillRect/>
          </a:stretch>
        </p:blipFill>
        <p:spPr bwMode="auto">
          <a:xfrm>
            <a:off x="3733800" y="1295400"/>
            <a:ext cx="914400" cy="687388"/>
          </a:xfrm>
          <a:prstGeom prst="rect">
            <a:avLst/>
          </a:prstGeom>
          <a:noFill/>
          <a:ln w="9525">
            <a:noFill/>
            <a:miter lim="800000"/>
            <a:headEnd/>
            <a:tailEnd/>
          </a:ln>
        </p:spPr>
      </p:pic>
      <p:pic>
        <p:nvPicPr>
          <p:cNvPr id="109608" name="Picture 40" descr="109_0999"/>
          <p:cNvPicPr>
            <a:picLocks noChangeAspect="1" noChangeArrowheads="1"/>
          </p:cNvPicPr>
          <p:nvPr/>
        </p:nvPicPr>
        <p:blipFill>
          <a:blip r:embed="rId6" cstate="print"/>
          <a:srcRect/>
          <a:stretch>
            <a:fillRect/>
          </a:stretch>
        </p:blipFill>
        <p:spPr bwMode="auto">
          <a:xfrm>
            <a:off x="2743200" y="1981200"/>
            <a:ext cx="914400" cy="685800"/>
          </a:xfrm>
          <a:prstGeom prst="rect">
            <a:avLst/>
          </a:prstGeom>
          <a:noFill/>
          <a:ln w="9525">
            <a:noFill/>
            <a:miter lim="800000"/>
            <a:headEnd/>
            <a:tailEnd/>
          </a:ln>
        </p:spPr>
      </p:pic>
      <p:sp>
        <p:nvSpPr>
          <p:cNvPr id="45093" name="Oval 4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5094" name="Oval 4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5095" name="Oval 4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5096" name="Oval 4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5097" name="Oval 4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109616" name="Line 48"/>
          <p:cNvSpPr>
            <a:spLocks noChangeShapeType="1"/>
          </p:cNvSpPr>
          <p:nvPr/>
        </p:nvSpPr>
        <p:spPr bwMode="auto">
          <a:xfrm flipH="1">
            <a:off x="5578475" y="381000"/>
            <a:ext cx="669925" cy="865188"/>
          </a:xfrm>
          <a:prstGeom prst="line">
            <a:avLst/>
          </a:prstGeom>
          <a:noFill/>
          <a:ln w="38100">
            <a:solidFill>
              <a:srgbClr val="FF0000"/>
            </a:solidFill>
            <a:round/>
            <a:headEnd/>
            <a:tailEnd type="triangle" w="med" len="med"/>
          </a:ln>
        </p:spPr>
        <p:txBody>
          <a:bodyPr/>
          <a:lstStyle/>
          <a:p>
            <a:endParaRPr lang="en-US"/>
          </a:p>
        </p:txBody>
      </p:sp>
      <p:sp>
        <p:nvSpPr>
          <p:cNvPr id="109618" name="Line 50"/>
          <p:cNvSpPr>
            <a:spLocks noChangeShapeType="1"/>
          </p:cNvSpPr>
          <p:nvPr/>
        </p:nvSpPr>
        <p:spPr bwMode="auto">
          <a:xfrm flipH="1">
            <a:off x="5181600" y="1219200"/>
            <a:ext cx="390525" cy="609600"/>
          </a:xfrm>
          <a:prstGeom prst="line">
            <a:avLst/>
          </a:prstGeom>
          <a:noFill/>
          <a:ln w="38100">
            <a:solidFill>
              <a:srgbClr val="FF0000"/>
            </a:solidFill>
            <a:round/>
            <a:headEnd/>
            <a:tailEnd type="triangle" w="med" len="med"/>
          </a:ln>
        </p:spPr>
        <p:txBody>
          <a:bodyPr/>
          <a:lstStyle/>
          <a:p>
            <a:endParaRPr lang="en-US"/>
          </a:p>
        </p:txBody>
      </p:sp>
      <p:sp>
        <p:nvSpPr>
          <p:cNvPr id="109622" name="Line 54"/>
          <p:cNvSpPr>
            <a:spLocks noChangeShapeType="1"/>
          </p:cNvSpPr>
          <p:nvPr/>
        </p:nvSpPr>
        <p:spPr bwMode="auto">
          <a:xfrm flipV="1">
            <a:off x="3276600" y="381000"/>
            <a:ext cx="2971800" cy="1905000"/>
          </a:xfrm>
          <a:prstGeom prst="line">
            <a:avLst/>
          </a:prstGeom>
          <a:noFill/>
          <a:ln w="38100">
            <a:solidFill>
              <a:srgbClr val="FF0000"/>
            </a:solidFill>
            <a:round/>
            <a:headEnd/>
            <a:tailEnd type="triangle" w="med" len="med"/>
          </a:ln>
        </p:spPr>
        <p:txBody>
          <a:bodyPr/>
          <a:lstStyle/>
          <a:p>
            <a:endParaRPr lang="en-US"/>
          </a:p>
        </p:txBody>
      </p:sp>
      <p:sp>
        <p:nvSpPr>
          <p:cNvPr id="109640" name="Oval 72"/>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109644" name="Oval 76"/>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09645" name="Line 77"/>
          <p:cNvSpPr>
            <a:spLocks noChangeShapeType="1"/>
          </p:cNvSpPr>
          <p:nvPr/>
        </p:nvSpPr>
        <p:spPr bwMode="auto">
          <a:xfrm flipV="1">
            <a:off x="3165475" y="350838"/>
            <a:ext cx="3143250" cy="2003425"/>
          </a:xfrm>
          <a:prstGeom prst="line">
            <a:avLst/>
          </a:prstGeom>
          <a:noFill/>
          <a:ln w="38100">
            <a:solidFill>
              <a:srgbClr val="FF0000"/>
            </a:solidFill>
            <a:round/>
            <a:headEnd/>
            <a:tailEnd type="triangle" w="med" len="med"/>
          </a:ln>
        </p:spPr>
        <p:txBody>
          <a:bodyPr/>
          <a:lstStyle/>
          <a:p>
            <a:endParaRPr lang="en-US"/>
          </a:p>
        </p:txBody>
      </p:sp>
      <p:sp>
        <p:nvSpPr>
          <p:cNvPr id="109646" name="Line 78"/>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09647" name="Line 79"/>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p>
        </p:txBody>
      </p:sp>
      <p:sp>
        <p:nvSpPr>
          <p:cNvPr id="109651" name="Oval 8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09652" name="Line 84"/>
          <p:cNvSpPr>
            <a:spLocks noChangeShapeType="1"/>
          </p:cNvSpPr>
          <p:nvPr/>
        </p:nvSpPr>
        <p:spPr bwMode="auto">
          <a:xfrm flipV="1">
            <a:off x="3227388" y="331788"/>
            <a:ext cx="3189287" cy="2014537"/>
          </a:xfrm>
          <a:prstGeom prst="line">
            <a:avLst/>
          </a:prstGeom>
          <a:noFill/>
          <a:ln w="38100">
            <a:solidFill>
              <a:srgbClr val="FF0000"/>
            </a:solidFill>
            <a:round/>
            <a:headEnd/>
            <a:tailEnd type="triangle" w="med" len="med"/>
          </a:ln>
        </p:spPr>
        <p:txBody>
          <a:bodyPr/>
          <a:lstStyle/>
          <a:p>
            <a:endParaRPr lang="en-US"/>
          </a:p>
        </p:txBody>
      </p:sp>
      <p:sp>
        <p:nvSpPr>
          <p:cNvPr id="109653" name="Line 85"/>
          <p:cNvSpPr>
            <a:spLocks noChangeShapeType="1"/>
          </p:cNvSpPr>
          <p:nvPr/>
        </p:nvSpPr>
        <p:spPr bwMode="auto">
          <a:xfrm>
            <a:off x="6389688" y="338138"/>
            <a:ext cx="25400" cy="1803400"/>
          </a:xfrm>
          <a:prstGeom prst="line">
            <a:avLst/>
          </a:prstGeom>
          <a:noFill/>
          <a:ln w="38100">
            <a:solidFill>
              <a:srgbClr val="FF0000"/>
            </a:solidFill>
            <a:round/>
            <a:headEnd/>
            <a:tailEnd type="triangle" w="med" len="med"/>
          </a:ln>
        </p:spPr>
        <p:txBody>
          <a:bodyPr/>
          <a:lstStyle/>
          <a:p>
            <a:endParaRPr lang="en-US"/>
          </a:p>
        </p:txBody>
      </p:sp>
      <p:sp>
        <p:nvSpPr>
          <p:cNvPr id="109654" name="Line 86"/>
          <p:cNvSpPr>
            <a:spLocks noChangeShapeType="1"/>
          </p:cNvSpPr>
          <p:nvPr/>
        </p:nvSpPr>
        <p:spPr bwMode="auto">
          <a:xfrm>
            <a:off x="6424613" y="2108200"/>
            <a:ext cx="12700" cy="89535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9608"/>
                                        </p:tgtEl>
                                        <p:attrNameLst>
                                          <p:attrName>style.visibility</p:attrName>
                                        </p:attrNameLst>
                                      </p:cBhvr>
                                      <p:to>
                                        <p:strVal val="visible"/>
                                      </p:to>
                                    </p:set>
                                    <p:animEffect transition="in" filter="dissolve">
                                      <p:cBhvr>
                                        <p:cTn id="7" dur="500"/>
                                        <p:tgtEl>
                                          <p:spTgt spid="10960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9640"/>
                                        </p:tgtEl>
                                        <p:attrNameLst>
                                          <p:attrName>style.visibility</p:attrName>
                                        </p:attrNameLst>
                                      </p:cBhvr>
                                      <p:to>
                                        <p:strVal val="visible"/>
                                      </p:to>
                                    </p:set>
                                    <p:animEffect transition="in" filter="dissolve">
                                      <p:cBhvr>
                                        <p:cTn id="11" dur="500"/>
                                        <p:tgtEl>
                                          <p:spTgt spid="1096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9622"/>
                                        </p:tgtEl>
                                        <p:attrNameLst>
                                          <p:attrName>style.visibility</p:attrName>
                                        </p:attrNameLst>
                                      </p:cBhvr>
                                      <p:to>
                                        <p:strVal val="visible"/>
                                      </p:to>
                                    </p:set>
                                    <p:animEffect transition="in" filter="wipe(left)">
                                      <p:cBhvr>
                                        <p:cTn id="15" dur="500"/>
                                        <p:tgtEl>
                                          <p:spTgt spid="10962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9616"/>
                                        </p:tgtEl>
                                        <p:attrNameLst>
                                          <p:attrName>style.visibility</p:attrName>
                                        </p:attrNameLst>
                                      </p:cBhvr>
                                      <p:to>
                                        <p:strVal val="visible"/>
                                      </p:to>
                                    </p:set>
                                    <p:animEffect transition="in" filter="wipe(up)">
                                      <p:cBhvr>
                                        <p:cTn id="19" dur="500"/>
                                        <p:tgtEl>
                                          <p:spTgt spid="1096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9618"/>
                                        </p:tgtEl>
                                        <p:attrNameLst>
                                          <p:attrName>style.visibility</p:attrName>
                                        </p:attrNameLst>
                                      </p:cBhvr>
                                      <p:to>
                                        <p:strVal val="visible"/>
                                      </p:to>
                                    </p:set>
                                    <p:animEffect transition="in" filter="wipe(up)">
                                      <p:cBhvr>
                                        <p:cTn id="23" dur="500"/>
                                        <p:tgtEl>
                                          <p:spTgt spid="1096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096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96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9618"/>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09644"/>
                                        </p:tgtEl>
                                        <p:attrNameLst>
                                          <p:attrName>style.visibility</p:attrName>
                                        </p:attrNameLst>
                                      </p:cBhvr>
                                      <p:to>
                                        <p:strVal val="visible"/>
                                      </p:to>
                                    </p:set>
                                    <p:animEffect transition="in" filter="dissolve">
                                      <p:cBhvr>
                                        <p:cTn id="38" dur="500"/>
                                        <p:tgtEl>
                                          <p:spTgt spid="10964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9645"/>
                                        </p:tgtEl>
                                        <p:attrNameLst>
                                          <p:attrName>style.visibility</p:attrName>
                                        </p:attrNameLst>
                                      </p:cBhvr>
                                      <p:to>
                                        <p:strVal val="visible"/>
                                      </p:to>
                                    </p:set>
                                    <p:animEffect transition="in" filter="wipe(left)">
                                      <p:cBhvr>
                                        <p:cTn id="42" dur="500"/>
                                        <p:tgtEl>
                                          <p:spTgt spid="109645"/>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09646"/>
                                        </p:tgtEl>
                                        <p:attrNameLst>
                                          <p:attrName>style.visibility</p:attrName>
                                        </p:attrNameLst>
                                      </p:cBhvr>
                                      <p:to>
                                        <p:strVal val="visible"/>
                                      </p:to>
                                    </p:set>
                                    <p:animEffect transition="in" filter="wipe(up)">
                                      <p:cBhvr>
                                        <p:cTn id="46" dur="500"/>
                                        <p:tgtEl>
                                          <p:spTgt spid="109646"/>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09647"/>
                                        </p:tgtEl>
                                        <p:attrNameLst>
                                          <p:attrName>style.visibility</p:attrName>
                                        </p:attrNameLst>
                                      </p:cBhvr>
                                      <p:to>
                                        <p:strVal val="visible"/>
                                      </p:to>
                                    </p:set>
                                    <p:animEffect transition="in" filter="wipe(up)">
                                      <p:cBhvr>
                                        <p:cTn id="50" dur="500"/>
                                        <p:tgtEl>
                                          <p:spTgt spid="109647"/>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10964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0964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09647"/>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109651"/>
                                        </p:tgtEl>
                                        <p:attrNameLst>
                                          <p:attrName>style.visibility</p:attrName>
                                        </p:attrNameLst>
                                      </p:cBhvr>
                                      <p:to>
                                        <p:strVal val="visible"/>
                                      </p:to>
                                    </p:set>
                                    <p:animEffect transition="in" filter="dissolve">
                                      <p:cBhvr>
                                        <p:cTn id="65" dur="500"/>
                                        <p:tgtEl>
                                          <p:spTgt spid="109651"/>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09652"/>
                                        </p:tgtEl>
                                        <p:attrNameLst>
                                          <p:attrName>style.visibility</p:attrName>
                                        </p:attrNameLst>
                                      </p:cBhvr>
                                      <p:to>
                                        <p:strVal val="visible"/>
                                      </p:to>
                                    </p:set>
                                    <p:animEffect transition="in" filter="wipe(left)">
                                      <p:cBhvr>
                                        <p:cTn id="69" dur="500"/>
                                        <p:tgtEl>
                                          <p:spTgt spid="109652"/>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09653"/>
                                        </p:tgtEl>
                                        <p:attrNameLst>
                                          <p:attrName>style.visibility</p:attrName>
                                        </p:attrNameLst>
                                      </p:cBhvr>
                                      <p:to>
                                        <p:strVal val="visible"/>
                                      </p:to>
                                    </p:set>
                                    <p:animEffect transition="in" filter="wipe(up)">
                                      <p:cBhvr>
                                        <p:cTn id="73" dur="500"/>
                                        <p:tgtEl>
                                          <p:spTgt spid="109653"/>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109654"/>
                                        </p:tgtEl>
                                        <p:attrNameLst>
                                          <p:attrName>style.visibility</p:attrName>
                                        </p:attrNameLst>
                                      </p:cBhvr>
                                      <p:to>
                                        <p:strVal val="visible"/>
                                      </p:to>
                                    </p:set>
                                    <p:animEffect transition="in" filter="wipe(up)">
                                      <p:cBhvr>
                                        <p:cTn id="77" dur="500"/>
                                        <p:tgtEl>
                                          <p:spTgt spid="109654"/>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10965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0965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09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6" grpId="0" animBg="1"/>
      <p:bldP spid="109616" grpId="1" animBg="1"/>
      <p:bldP spid="109618" grpId="0" animBg="1"/>
      <p:bldP spid="109618" grpId="1" animBg="1"/>
      <p:bldP spid="109622" grpId="0" animBg="1"/>
      <p:bldP spid="109622" grpId="1" animBg="1"/>
      <p:bldP spid="109640" grpId="0" animBg="1"/>
      <p:bldP spid="109644" grpId="0" animBg="1"/>
      <p:bldP spid="109645" grpId="0" animBg="1"/>
      <p:bldP spid="109645" grpId="1" animBg="1"/>
      <p:bldP spid="109646" grpId="0" animBg="1"/>
      <p:bldP spid="109646" grpId="1" animBg="1"/>
      <p:bldP spid="109647" grpId="0" animBg="1"/>
      <p:bldP spid="109647" grpId="1" animBg="1"/>
      <p:bldP spid="109651" grpId="0" animBg="1"/>
      <p:bldP spid="109652" grpId="0" animBg="1"/>
      <p:bldP spid="109652" grpId="1" animBg="1"/>
      <p:bldP spid="109653" grpId="0" animBg="1"/>
      <p:bldP spid="109653" grpId="1" animBg="1"/>
      <p:bldP spid="109654" grpId="0" animBg="1"/>
      <p:bldP spid="10965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93"/>
          <p:cNvGrpSpPr>
            <a:grpSpLocks/>
          </p:cNvGrpSpPr>
          <p:nvPr/>
        </p:nvGrpSpPr>
        <p:grpSpPr bwMode="auto">
          <a:xfrm>
            <a:off x="6477000" y="4114800"/>
            <a:ext cx="533400" cy="361950"/>
            <a:chOff x="3504" y="1728"/>
            <a:chExt cx="336" cy="228"/>
          </a:xfrm>
        </p:grpSpPr>
        <p:sp>
          <p:nvSpPr>
            <p:cNvPr id="46162" name="Line 9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63" name="Picture 9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90"/>
          <p:cNvGrpSpPr>
            <a:grpSpLocks/>
          </p:cNvGrpSpPr>
          <p:nvPr/>
        </p:nvGrpSpPr>
        <p:grpSpPr bwMode="auto">
          <a:xfrm>
            <a:off x="4384675" y="3554413"/>
            <a:ext cx="2667000" cy="1885950"/>
            <a:chOff x="2544" y="2064"/>
            <a:chExt cx="1680" cy="1188"/>
          </a:xfrm>
        </p:grpSpPr>
        <p:sp>
          <p:nvSpPr>
            <p:cNvPr id="46160" name="Line 91"/>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6161" name="Picture 92"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4" name="Group 85"/>
          <p:cNvGrpSpPr>
            <a:grpSpLocks/>
          </p:cNvGrpSpPr>
          <p:nvPr/>
        </p:nvGrpSpPr>
        <p:grpSpPr bwMode="auto">
          <a:xfrm>
            <a:off x="4038600" y="3276600"/>
            <a:ext cx="2667000" cy="1885950"/>
            <a:chOff x="2544" y="2064"/>
            <a:chExt cx="1680" cy="1188"/>
          </a:xfrm>
        </p:grpSpPr>
        <p:sp>
          <p:nvSpPr>
            <p:cNvPr id="46158" name="Line 8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6159" name="Picture 84"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5" name="Group 76"/>
          <p:cNvGrpSpPr>
            <a:grpSpLocks/>
          </p:cNvGrpSpPr>
          <p:nvPr/>
        </p:nvGrpSpPr>
        <p:grpSpPr bwMode="auto">
          <a:xfrm>
            <a:off x="3048000" y="3352800"/>
            <a:ext cx="1371600" cy="971550"/>
            <a:chOff x="1920" y="2112"/>
            <a:chExt cx="864" cy="612"/>
          </a:xfrm>
        </p:grpSpPr>
        <p:sp>
          <p:nvSpPr>
            <p:cNvPr id="46156" name="Line 75"/>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6157" name="Picture 74" descr="114_1464"/>
            <p:cNvPicPr>
              <a:picLocks noChangeAspect="1" noChangeArrowheads="1"/>
            </p:cNvPicPr>
            <p:nvPr/>
          </p:nvPicPr>
          <p:blipFill>
            <a:blip r:embed="rId4" cstate="print"/>
            <a:srcRect/>
            <a:stretch>
              <a:fillRect/>
            </a:stretch>
          </p:blipFill>
          <p:spPr bwMode="auto">
            <a:xfrm>
              <a:off x="1920" y="2544"/>
              <a:ext cx="240" cy="180"/>
            </a:xfrm>
            <a:prstGeom prst="rect">
              <a:avLst/>
            </a:prstGeom>
            <a:noFill/>
            <a:ln w="9525">
              <a:noFill/>
              <a:miter lim="800000"/>
              <a:headEnd/>
              <a:tailEnd/>
            </a:ln>
          </p:spPr>
        </p:pic>
      </p:grpSp>
      <p:grpSp>
        <p:nvGrpSpPr>
          <p:cNvPr id="46086" name="Group 65"/>
          <p:cNvGrpSpPr>
            <a:grpSpLocks/>
          </p:cNvGrpSpPr>
          <p:nvPr/>
        </p:nvGrpSpPr>
        <p:grpSpPr bwMode="auto">
          <a:xfrm>
            <a:off x="4191000" y="2370138"/>
            <a:ext cx="1600200" cy="1200150"/>
            <a:chOff x="2256" y="1152"/>
            <a:chExt cx="1008" cy="756"/>
          </a:xfrm>
        </p:grpSpPr>
        <p:sp>
          <p:nvSpPr>
            <p:cNvPr id="46154" name="Line 6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55" name="Picture 6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46087" name="Group 2"/>
          <p:cNvGrpSpPr>
            <a:grpSpLocks/>
          </p:cNvGrpSpPr>
          <p:nvPr/>
        </p:nvGrpSpPr>
        <p:grpSpPr bwMode="auto">
          <a:xfrm>
            <a:off x="7086600" y="4114800"/>
            <a:ext cx="533400" cy="361950"/>
            <a:chOff x="3504" y="1728"/>
            <a:chExt cx="336" cy="228"/>
          </a:xfrm>
        </p:grpSpPr>
        <p:sp>
          <p:nvSpPr>
            <p:cNvPr id="4615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5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6088" name="Group 5"/>
          <p:cNvGrpSpPr>
            <a:grpSpLocks/>
          </p:cNvGrpSpPr>
          <p:nvPr/>
        </p:nvGrpSpPr>
        <p:grpSpPr bwMode="auto">
          <a:xfrm>
            <a:off x="4811713" y="2981325"/>
            <a:ext cx="1600200" cy="1200150"/>
            <a:chOff x="2256" y="1152"/>
            <a:chExt cx="1008" cy="756"/>
          </a:xfrm>
        </p:grpSpPr>
        <p:sp>
          <p:nvSpPr>
            <p:cNvPr id="46150" name="Line 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51" name="Picture 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46089" name="Group 8"/>
          <p:cNvGrpSpPr>
            <a:grpSpLocks/>
          </p:cNvGrpSpPr>
          <p:nvPr/>
        </p:nvGrpSpPr>
        <p:grpSpPr bwMode="auto">
          <a:xfrm>
            <a:off x="5867400" y="2971800"/>
            <a:ext cx="533400" cy="361950"/>
            <a:chOff x="3504" y="1728"/>
            <a:chExt cx="336" cy="228"/>
          </a:xfrm>
        </p:grpSpPr>
        <p:sp>
          <p:nvSpPr>
            <p:cNvPr id="46148" name="Line 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9" name="Picture 1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6090" name="Group 11"/>
          <p:cNvGrpSpPr>
            <a:grpSpLocks/>
          </p:cNvGrpSpPr>
          <p:nvPr/>
        </p:nvGrpSpPr>
        <p:grpSpPr bwMode="auto">
          <a:xfrm>
            <a:off x="3581400" y="1828800"/>
            <a:ext cx="1600200" cy="1200150"/>
            <a:chOff x="2256" y="1152"/>
            <a:chExt cx="1008" cy="756"/>
          </a:xfrm>
        </p:grpSpPr>
        <p:sp>
          <p:nvSpPr>
            <p:cNvPr id="46146"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47" name="Picture 13"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46091" name="Group 14"/>
          <p:cNvGrpSpPr>
            <a:grpSpLocks/>
          </p:cNvGrpSpPr>
          <p:nvPr/>
        </p:nvGrpSpPr>
        <p:grpSpPr bwMode="auto">
          <a:xfrm>
            <a:off x="5562600" y="2743200"/>
            <a:ext cx="533400" cy="361950"/>
            <a:chOff x="3504" y="1728"/>
            <a:chExt cx="336" cy="228"/>
          </a:xfrm>
        </p:grpSpPr>
        <p:sp>
          <p:nvSpPr>
            <p:cNvPr id="46144"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5"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6092" name="Group 17"/>
          <p:cNvGrpSpPr>
            <a:grpSpLocks/>
          </p:cNvGrpSpPr>
          <p:nvPr/>
        </p:nvGrpSpPr>
        <p:grpSpPr bwMode="auto">
          <a:xfrm>
            <a:off x="6800850" y="3844925"/>
            <a:ext cx="533400" cy="361950"/>
            <a:chOff x="3504" y="1728"/>
            <a:chExt cx="336" cy="228"/>
          </a:xfrm>
        </p:grpSpPr>
        <p:sp>
          <p:nvSpPr>
            <p:cNvPr id="46142" name="Line 1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3" name="Picture 1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6093" name="Line 2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6094" name="Line 2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6095" name="Line 2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6096" name="Oval 2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7" name="Oval 2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8" name="Oval 2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9" name="Line 2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6100" name="Line 2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6101" name="Line 2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6102" name="Oval 2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3" name="Oval 3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4" name="Oval 3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5" name="Line 3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6106" name="Line 3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6107" name="Line 3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6108" name="Oval 3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9" name="Oval 3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10" name="Line 3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6111" name="Line 3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6112" name="Line 3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6113" name="AutoShape 40"/>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6114" name="AutoShape 41"/>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6115" name="AutoShape 42"/>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6116" name="AutoShape 4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6117" name="AutoShape 4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6118" name="Picture 45" descr="114_1469"/>
          <p:cNvPicPr>
            <a:picLocks noChangeAspect="1" noChangeArrowheads="1"/>
          </p:cNvPicPr>
          <p:nvPr/>
        </p:nvPicPr>
        <p:blipFill>
          <a:blip r:embed="rId6" cstate="print"/>
          <a:srcRect/>
          <a:stretch>
            <a:fillRect/>
          </a:stretch>
        </p:blipFill>
        <p:spPr bwMode="auto">
          <a:xfrm>
            <a:off x="3733800" y="1295400"/>
            <a:ext cx="914400" cy="687388"/>
          </a:xfrm>
          <a:prstGeom prst="rect">
            <a:avLst/>
          </a:prstGeom>
          <a:noFill/>
          <a:ln w="9525">
            <a:noFill/>
            <a:miter lim="800000"/>
            <a:headEnd/>
            <a:tailEnd/>
          </a:ln>
        </p:spPr>
      </p:pic>
      <p:pic>
        <p:nvPicPr>
          <p:cNvPr id="46119" name="Picture 46" descr="109_0999"/>
          <p:cNvPicPr>
            <a:picLocks noChangeAspect="1" noChangeArrowheads="1"/>
          </p:cNvPicPr>
          <p:nvPr/>
        </p:nvPicPr>
        <p:blipFill>
          <a:blip r:embed="rId7" cstate="print"/>
          <a:srcRect/>
          <a:stretch>
            <a:fillRect/>
          </a:stretch>
        </p:blipFill>
        <p:spPr bwMode="auto">
          <a:xfrm>
            <a:off x="2743200" y="1981200"/>
            <a:ext cx="914400" cy="685800"/>
          </a:xfrm>
          <a:prstGeom prst="rect">
            <a:avLst/>
          </a:prstGeom>
          <a:noFill/>
          <a:ln w="9525">
            <a:noFill/>
            <a:miter lim="800000"/>
            <a:headEnd/>
            <a:tailEnd/>
          </a:ln>
        </p:spPr>
      </p:pic>
      <p:pic>
        <p:nvPicPr>
          <p:cNvPr id="110639" name="Picture 47" descr="114_1464"/>
          <p:cNvPicPr>
            <a:picLocks noChangeAspect="1" noChangeArrowheads="1"/>
          </p:cNvPicPr>
          <p:nvPr/>
        </p:nvPicPr>
        <p:blipFill>
          <a:blip r:embed="rId8" cstate="print"/>
          <a:srcRect/>
          <a:stretch>
            <a:fillRect/>
          </a:stretch>
        </p:blipFill>
        <p:spPr bwMode="auto">
          <a:xfrm>
            <a:off x="1752600" y="2667000"/>
            <a:ext cx="914400" cy="687388"/>
          </a:xfrm>
          <a:prstGeom prst="rect">
            <a:avLst/>
          </a:prstGeom>
          <a:noFill/>
          <a:ln w="9525">
            <a:noFill/>
            <a:miter lim="800000"/>
            <a:headEnd/>
            <a:tailEnd/>
          </a:ln>
        </p:spPr>
      </p:pic>
      <p:sp>
        <p:nvSpPr>
          <p:cNvPr id="46121" name="Oval 4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6122" name="Oval 5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6123" name="Oval 5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6124" name="Oval 5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6125" name="Oval 5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6126" name="Oval 60"/>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6127" name="Oval 61"/>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10655" name="Line 63"/>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10656" name="Line 64"/>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p>
        </p:txBody>
      </p:sp>
      <p:sp>
        <p:nvSpPr>
          <p:cNvPr id="46130" name="Oval 68"/>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10661" name="Line 69"/>
          <p:cNvSpPr>
            <a:spLocks noChangeShapeType="1"/>
          </p:cNvSpPr>
          <p:nvPr/>
        </p:nvSpPr>
        <p:spPr bwMode="auto">
          <a:xfrm flipV="1">
            <a:off x="2133600" y="381000"/>
            <a:ext cx="4119563" cy="2547938"/>
          </a:xfrm>
          <a:prstGeom prst="line">
            <a:avLst/>
          </a:prstGeom>
          <a:noFill/>
          <a:ln w="38100">
            <a:solidFill>
              <a:srgbClr val="FF0000"/>
            </a:solidFill>
            <a:round/>
            <a:headEnd/>
            <a:tailEnd type="triangle" w="med" len="med"/>
          </a:ln>
        </p:spPr>
        <p:txBody>
          <a:bodyPr/>
          <a:lstStyle/>
          <a:p>
            <a:endParaRPr lang="en-US"/>
          </a:p>
        </p:txBody>
      </p:sp>
      <p:sp>
        <p:nvSpPr>
          <p:cNvPr id="110664" name="Oval 72"/>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110669" name="Line 77"/>
          <p:cNvSpPr>
            <a:spLocks noChangeShapeType="1"/>
          </p:cNvSpPr>
          <p:nvPr/>
        </p:nvSpPr>
        <p:spPr bwMode="auto">
          <a:xfrm flipH="1">
            <a:off x="4379913" y="2365375"/>
            <a:ext cx="1414462" cy="1050925"/>
          </a:xfrm>
          <a:prstGeom prst="line">
            <a:avLst/>
          </a:prstGeom>
          <a:noFill/>
          <a:ln w="38100">
            <a:solidFill>
              <a:srgbClr val="FF0000"/>
            </a:solidFill>
            <a:round/>
            <a:headEnd/>
            <a:tailEnd type="triangle" w="med" len="med"/>
          </a:ln>
        </p:spPr>
        <p:txBody>
          <a:bodyPr/>
          <a:lstStyle/>
          <a:p>
            <a:endParaRPr lang="en-US"/>
          </a:p>
        </p:txBody>
      </p:sp>
      <p:sp>
        <p:nvSpPr>
          <p:cNvPr id="110670" name="Oval 78"/>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110671" name="Line 79"/>
          <p:cNvSpPr>
            <a:spLocks noChangeShapeType="1"/>
          </p:cNvSpPr>
          <p:nvPr/>
        </p:nvSpPr>
        <p:spPr bwMode="auto">
          <a:xfrm flipV="1">
            <a:off x="2286000" y="315913"/>
            <a:ext cx="4143375" cy="2844800"/>
          </a:xfrm>
          <a:prstGeom prst="line">
            <a:avLst/>
          </a:prstGeom>
          <a:noFill/>
          <a:ln w="38100">
            <a:solidFill>
              <a:srgbClr val="FF0000"/>
            </a:solidFill>
            <a:round/>
            <a:headEnd/>
            <a:tailEnd type="triangle" w="med" len="med"/>
          </a:ln>
        </p:spPr>
        <p:txBody>
          <a:bodyPr/>
          <a:lstStyle/>
          <a:p>
            <a:endParaRPr lang="en-US"/>
          </a:p>
        </p:txBody>
      </p:sp>
      <p:sp>
        <p:nvSpPr>
          <p:cNvPr id="110672" name="Line 80"/>
          <p:cNvSpPr>
            <a:spLocks noChangeShapeType="1"/>
          </p:cNvSpPr>
          <p:nvPr/>
        </p:nvSpPr>
        <p:spPr bwMode="auto">
          <a:xfrm flipH="1">
            <a:off x="6399213" y="309563"/>
            <a:ext cx="6350" cy="1847850"/>
          </a:xfrm>
          <a:prstGeom prst="line">
            <a:avLst/>
          </a:prstGeom>
          <a:noFill/>
          <a:ln w="38100">
            <a:solidFill>
              <a:srgbClr val="FF0000"/>
            </a:solidFill>
            <a:round/>
            <a:headEnd/>
            <a:tailEnd type="triangle" w="med" len="med"/>
          </a:ln>
        </p:spPr>
        <p:txBody>
          <a:bodyPr/>
          <a:lstStyle/>
          <a:p>
            <a:endParaRPr lang="en-US"/>
          </a:p>
        </p:txBody>
      </p:sp>
      <p:sp>
        <p:nvSpPr>
          <p:cNvPr id="110673" name="Line 81"/>
          <p:cNvSpPr>
            <a:spLocks noChangeShapeType="1"/>
          </p:cNvSpPr>
          <p:nvPr/>
        </p:nvSpPr>
        <p:spPr bwMode="auto">
          <a:xfrm>
            <a:off x="6411913" y="2095500"/>
            <a:ext cx="311150" cy="1193800"/>
          </a:xfrm>
          <a:prstGeom prst="line">
            <a:avLst/>
          </a:prstGeom>
          <a:noFill/>
          <a:ln w="38100">
            <a:solidFill>
              <a:srgbClr val="FF0000"/>
            </a:solidFill>
            <a:round/>
            <a:headEnd/>
            <a:tailEnd type="triangle" w="med" len="med"/>
          </a:ln>
        </p:spPr>
        <p:txBody>
          <a:bodyPr/>
          <a:lstStyle/>
          <a:p>
            <a:endParaRPr lang="en-US"/>
          </a:p>
        </p:txBody>
      </p:sp>
      <p:sp>
        <p:nvSpPr>
          <p:cNvPr id="110678" name="Oval 86"/>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sp>
        <p:nvSpPr>
          <p:cNvPr id="110679" name="Line 87"/>
          <p:cNvSpPr>
            <a:spLocks noChangeShapeType="1"/>
          </p:cNvSpPr>
          <p:nvPr/>
        </p:nvSpPr>
        <p:spPr bwMode="auto">
          <a:xfrm flipV="1">
            <a:off x="2370138" y="296863"/>
            <a:ext cx="4098925" cy="2593975"/>
          </a:xfrm>
          <a:prstGeom prst="line">
            <a:avLst/>
          </a:prstGeom>
          <a:noFill/>
          <a:ln w="38100">
            <a:solidFill>
              <a:srgbClr val="FF0000"/>
            </a:solidFill>
            <a:round/>
            <a:headEnd/>
            <a:tailEnd type="triangle" w="med" len="med"/>
          </a:ln>
        </p:spPr>
        <p:txBody>
          <a:bodyPr/>
          <a:lstStyle/>
          <a:p>
            <a:endParaRPr lang="en-US"/>
          </a:p>
        </p:txBody>
      </p:sp>
      <p:sp>
        <p:nvSpPr>
          <p:cNvPr id="110680" name="Line 88"/>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p>
        </p:txBody>
      </p:sp>
      <p:sp>
        <p:nvSpPr>
          <p:cNvPr id="110681" name="Line 89"/>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0639"/>
                                        </p:tgtEl>
                                        <p:attrNameLst>
                                          <p:attrName>style.visibility</p:attrName>
                                        </p:attrNameLst>
                                      </p:cBhvr>
                                      <p:to>
                                        <p:strVal val="visible"/>
                                      </p:to>
                                    </p:set>
                                    <p:animEffect transition="in" filter="dissolve">
                                      <p:cBhvr>
                                        <p:cTn id="7" dur="500"/>
                                        <p:tgtEl>
                                          <p:spTgt spid="11063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0664"/>
                                        </p:tgtEl>
                                        <p:attrNameLst>
                                          <p:attrName>style.visibility</p:attrName>
                                        </p:attrNameLst>
                                      </p:cBhvr>
                                      <p:to>
                                        <p:strVal val="visible"/>
                                      </p:to>
                                    </p:set>
                                    <p:animEffect transition="in" filter="dissolve">
                                      <p:cBhvr>
                                        <p:cTn id="11" dur="500"/>
                                        <p:tgtEl>
                                          <p:spTgt spid="1106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661"/>
                                        </p:tgtEl>
                                        <p:attrNameLst>
                                          <p:attrName>style.visibility</p:attrName>
                                        </p:attrNameLst>
                                      </p:cBhvr>
                                      <p:to>
                                        <p:strVal val="visible"/>
                                      </p:to>
                                    </p:set>
                                    <p:animEffect transition="in" filter="wipe(left)">
                                      <p:cBhvr>
                                        <p:cTn id="15" dur="500"/>
                                        <p:tgtEl>
                                          <p:spTgt spid="11066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0655"/>
                                        </p:tgtEl>
                                        <p:attrNameLst>
                                          <p:attrName>style.visibility</p:attrName>
                                        </p:attrNameLst>
                                      </p:cBhvr>
                                      <p:to>
                                        <p:strVal val="visible"/>
                                      </p:to>
                                    </p:set>
                                    <p:animEffect transition="in" filter="wipe(up)">
                                      <p:cBhvr>
                                        <p:cTn id="19" dur="500"/>
                                        <p:tgtEl>
                                          <p:spTgt spid="11065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0656"/>
                                        </p:tgtEl>
                                        <p:attrNameLst>
                                          <p:attrName>style.visibility</p:attrName>
                                        </p:attrNameLst>
                                      </p:cBhvr>
                                      <p:to>
                                        <p:strVal val="visible"/>
                                      </p:to>
                                    </p:set>
                                    <p:animEffect transition="in" filter="wipe(up)">
                                      <p:cBhvr>
                                        <p:cTn id="23" dur="500"/>
                                        <p:tgtEl>
                                          <p:spTgt spid="11065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0669"/>
                                        </p:tgtEl>
                                        <p:attrNameLst>
                                          <p:attrName>style.visibility</p:attrName>
                                        </p:attrNameLst>
                                      </p:cBhvr>
                                      <p:to>
                                        <p:strVal val="visible"/>
                                      </p:to>
                                    </p:set>
                                    <p:animEffect transition="in" filter="wipe(up)">
                                      <p:cBhvr>
                                        <p:cTn id="27" dur="500"/>
                                        <p:tgtEl>
                                          <p:spTgt spid="11066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11066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066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065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0655"/>
                                        </p:tgtEl>
                                        <p:attrNameLst>
                                          <p:attrName>style.visibility</p:attrName>
                                        </p:attrNameLst>
                                      </p:cBhvr>
                                      <p:to>
                                        <p:strVal val="hidden"/>
                                      </p:to>
                                    </p:set>
                                  </p:childTnLst>
                                </p:cTn>
                              </p:par>
                            </p:childTnLst>
                          </p:cTn>
                        </p:par>
                        <p:par>
                          <p:cTn id="41" fill="hold">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110670"/>
                                        </p:tgtEl>
                                        <p:attrNameLst>
                                          <p:attrName>style.visibility</p:attrName>
                                        </p:attrNameLst>
                                      </p:cBhvr>
                                      <p:to>
                                        <p:strVal val="visible"/>
                                      </p:to>
                                    </p:set>
                                    <p:animEffect transition="in" filter="dissolve">
                                      <p:cBhvr>
                                        <p:cTn id="44" dur="500"/>
                                        <p:tgtEl>
                                          <p:spTgt spid="11067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0671"/>
                                        </p:tgtEl>
                                        <p:attrNameLst>
                                          <p:attrName>style.visibility</p:attrName>
                                        </p:attrNameLst>
                                      </p:cBhvr>
                                      <p:to>
                                        <p:strVal val="visible"/>
                                      </p:to>
                                    </p:set>
                                    <p:animEffect transition="in" filter="wipe(left)">
                                      <p:cBhvr>
                                        <p:cTn id="48" dur="500"/>
                                        <p:tgtEl>
                                          <p:spTgt spid="1106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10672"/>
                                        </p:tgtEl>
                                        <p:attrNameLst>
                                          <p:attrName>style.visibility</p:attrName>
                                        </p:attrNameLst>
                                      </p:cBhvr>
                                      <p:to>
                                        <p:strVal val="visible"/>
                                      </p:to>
                                    </p:set>
                                    <p:animEffect transition="in" filter="wipe(up)">
                                      <p:cBhvr>
                                        <p:cTn id="52" dur="500"/>
                                        <p:tgtEl>
                                          <p:spTgt spid="110672"/>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110673"/>
                                        </p:tgtEl>
                                        <p:attrNameLst>
                                          <p:attrName>style.visibility</p:attrName>
                                        </p:attrNameLst>
                                      </p:cBhvr>
                                      <p:to>
                                        <p:strVal val="visible"/>
                                      </p:to>
                                    </p:set>
                                    <p:animEffect transition="in" filter="wipe(up)">
                                      <p:cBhvr>
                                        <p:cTn id="56" dur="500"/>
                                        <p:tgtEl>
                                          <p:spTgt spid="110673"/>
                                        </p:tgtEl>
                                      </p:cBhvr>
                                    </p:animEffect>
                                  </p:childTnLst>
                                </p:cTn>
                              </p:par>
                            </p:childTnLst>
                          </p:cTn>
                        </p:par>
                        <p:par>
                          <p:cTn id="57" fill="hold">
                            <p:stCondLst>
                              <p:cond delay="5500"/>
                            </p:stCondLst>
                            <p:childTnLst>
                              <p:par>
                                <p:cTn id="58" presetID="22" presetClass="entr" presetSubtype="2"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right)">
                                      <p:cBhvr>
                                        <p:cTn id="60" dur="500"/>
                                        <p:tgtEl>
                                          <p:spTgt spid="4"/>
                                        </p:tgtEl>
                                      </p:cBhvr>
                                    </p:animEffect>
                                  </p:childTnLst>
                                </p:cTn>
                              </p:par>
                            </p:childTnLst>
                          </p:cTn>
                        </p:par>
                        <p:par>
                          <p:cTn id="61" fill="hold">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11067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067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0671"/>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0678"/>
                                        </p:tgtEl>
                                        <p:attrNameLst>
                                          <p:attrName>style.visibility</p:attrName>
                                        </p:attrNameLst>
                                      </p:cBhvr>
                                      <p:to>
                                        <p:strVal val="visible"/>
                                      </p:to>
                                    </p:set>
                                    <p:animEffect transition="in" filter="dissolve">
                                      <p:cBhvr>
                                        <p:cTn id="71" dur="500"/>
                                        <p:tgtEl>
                                          <p:spTgt spid="110678"/>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0679"/>
                                        </p:tgtEl>
                                        <p:attrNameLst>
                                          <p:attrName>style.visibility</p:attrName>
                                        </p:attrNameLst>
                                      </p:cBhvr>
                                      <p:to>
                                        <p:strVal val="visible"/>
                                      </p:to>
                                    </p:set>
                                    <p:animEffect transition="in" filter="wipe(left)">
                                      <p:cBhvr>
                                        <p:cTn id="75" dur="500"/>
                                        <p:tgtEl>
                                          <p:spTgt spid="110679"/>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0680"/>
                                        </p:tgtEl>
                                        <p:attrNameLst>
                                          <p:attrName>style.visibility</p:attrName>
                                        </p:attrNameLst>
                                      </p:cBhvr>
                                      <p:to>
                                        <p:strVal val="visible"/>
                                      </p:to>
                                    </p:set>
                                    <p:animEffect transition="in" filter="wipe(up)">
                                      <p:cBhvr>
                                        <p:cTn id="79" dur="500"/>
                                        <p:tgtEl>
                                          <p:spTgt spid="110680"/>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0681"/>
                                        </p:tgtEl>
                                        <p:attrNameLst>
                                          <p:attrName>style.visibility</p:attrName>
                                        </p:attrNameLst>
                                      </p:cBhvr>
                                      <p:to>
                                        <p:strVal val="visible"/>
                                      </p:to>
                                    </p:set>
                                    <p:animEffect transition="in" filter="wipe(up)">
                                      <p:cBhvr>
                                        <p:cTn id="83" dur="500"/>
                                        <p:tgtEl>
                                          <p:spTgt spid="110681"/>
                                        </p:tgtEl>
                                      </p:cBhvr>
                                    </p:animEffect>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right)">
                                      <p:cBhvr>
                                        <p:cTn id="87" dur="500"/>
                                        <p:tgtEl>
                                          <p:spTgt spid="3"/>
                                        </p:tgtEl>
                                      </p:cBhvr>
                                    </p:animEffect>
                                  </p:childTnLst>
                                </p:cTn>
                              </p:par>
                            </p:childTnLst>
                          </p:cTn>
                        </p:par>
                        <p:par>
                          <p:cTn id="88" fill="hold">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11067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1068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06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55" grpId="0" animBg="1"/>
      <p:bldP spid="110655" grpId="1" animBg="1"/>
      <p:bldP spid="110656" grpId="0" animBg="1"/>
      <p:bldP spid="110656" grpId="1" animBg="1"/>
      <p:bldP spid="110661" grpId="0" animBg="1"/>
      <p:bldP spid="110661" grpId="1" animBg="1"/>
      <p:bldP spid="110664" grpId="0" animBg="1"/>
      <p:bldP spid="110669" grpId="0" animBg="1"/>
      <p:bldP spid="110669" grpId="1" animBg="1"/>
      <p:bldP spid="110670" grpId="0" animBg="1"/>
      <p:bldP spid="110671" grpId="0" animBg="1"/>
      <p:bldP spid="110671" grpId="1" animBg="1"/>
      <p:bldP spid="110672" grpId="0" animBg="1"/>
      <p:bldP spid="110672" grpId="1" animBg="1"/>
      <p:bldP spid="110673" grpId="0" animBg="1"/>
      <p:bldP spid="110673" grpId="1" animBg="1"/>
      <p:bldP spid="110678" grpId="0" animBg="1"/>
      <p:bldP spid="110679" grpId="0" animBg="1"/>
      <p:bldP spid="110679" grpId="1" animBg="1"/>
      <p:bldP spid="110680" grpId="0" animBg="1"/>
      <p:bldP spid="110680" grpId="1" animBg="1"/>
      <p:bldP spid="110681" grpId="0" animBg="1"/>
      <p:bldP spid="11068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05"/>
          <p:cNvGrpSpPr>
            <a:grpSpLocks/>
          </p:cNvGrpSpPr>
          <p:nvPr/>
        </p:nvGrpSpPr>
        <p:grpSpPr bwMode="auto">
          <a:xfrm>
            <a:off x="6477000" y="4114800"/>
            <a:ext cx="533400" cy="361950"/>
            <a:chOff x="3504" y="1728"/>
            <a:chExt cx="336" cy="228"/>
          </a:xfrm>
        </p:grpSpPr>
        <p:sp>
          <p:nvSpPr>
            <p:cNvPr id="47200" name="Line 10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201" name="Picture 10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7107" name="Picture 100"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7108" name="Oval 101"/>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47109" name="Oval 102"/>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47110" name="Oval 103"/>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grpSp>
        <p:nvGrpSpPr>
          <p:cNvPr id="3" name="Group 95"/>
          <p:cNvGrpSpPr>
            <a:grpSpLocks/>
          </p:cNvGrpSpPr>
          <p:nvPr/>
        </p:nvGrpSpPr>
        <p:grpSpPr bwMode="auto">
          <a:xfrm>
            <a:off x="1603375" y="2914650"/>
            <a:ext cx="2114550" cy="1531938"/>
            <a:chOff x="1010" y="1836"/>
            <a:chExt cx="1332" cy="965"/>
          </a:xfrm>
        </p:grpSpPr>
        <p:sp>
          <p:nvSpPr>
            <p:cNvPr id="47198" name="Line 89"/>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p>
          </p:txBody>
        </p:sp>
        <p:pic>
          <p:nvPicPr>
            <p:cNvPr id="47199" name="Picture 90"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 name="Group 94"/>
          <p:cNvGrpSpPr>
            <a:grpSpLocks/>
          </p:cNvGrpSpPr>
          <p:nvPr/>
        </p:nvGrpSpPr>
        <p:grpSpPr bwMode="auto">
          <a:xfrm>
            <a:off x="3352800" y="5334000"/>
            <a:ext cx="1176338" cy="865188"/>
            <a:chOff x="1920" y="3187"/>
            <a:chExt cx="741" cy="545"/>
          </a:xfrm>
        </p:grpSpPr>
        <p:sp>
          <p:nvSpPr>
            <p:cNvPr id="47196" name="Line 92"/>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p>
          </p:txBody>
        </p:sp>
        <p:pic>
          <p:nvPicPr>
            <p:cNvPr id="47197" name="Picture 93"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5" name="Group 87"/>
          <p:cNvGrpSpPr>
            <a:grpSpLocks/>
          </p:cNvGrpSpPr>
          <p:nvPr/>
        </p:nvGrpSpPr>
        <p:grpSpPr bwMode="auto">
          <a:xfrm>
            <a:off x="1828800" y="2057400"/>
            <a:ext cx="3657600" cy="2647950"/>
            <a:chOff x="1152" y="1296"/>
            <a:chExt cx="2304" cy="1668"/>
          </a:xfrm>
        </p:grpSpPr>
        <p:sp>
          <p:nvSpPr>
            <p:cNvPr id="47194" name="Line 85"/>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p>
          </p:txBody>
        </p:sp>
        <p:pic>
          <p:nvPicPr>
            <p:cNvPr id="47195" name="Picture 86"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47114" name="Group 2"/>
          <p:cNvGrpSpPr>
            <a:grpSpLocks/>
          </p:cNvGrpSpPr>
          <p:nvPr/>
        </p:nvGrpSpPr>
        <p:grpSpPr bwMode="auto">
          <a:xfrm>
            <a:off x="4384675" y="3554413"/>
            <a:ext cx="2667000" cy="1885950"/>
            <a:chOff x="2544" y="2064"/>
            <a:chExt cx="1680" cy="1188"/>
          </a:xfrm>
        </p:grpSpPr>
        <p:sp>
          <p:nvSpPr>
            <p:cNvPr id="47192" name="Line 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7193" name="Picture 4"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47115" name="Group 8"/>
          <p:cNvGrpSpPr>
            <a:grpSpLocks/>
          </p:cNvGrpSpPr>
          <p:nvPr/>
        </p:nvGrpSpPr>
        <p:grpSpPr bwMode="auto">
          <a:xfrm>
            <a:off x="3048000" y="3352800"/>
            <a:ext cx="1371600" cy="971550"/>
            <a:chOff x="1920" y="2112"/>
            <a:chExt cx="864" cy="612"/>
          </a:xfrm>
        </p:grpSpPr>
        <p:sp>
          <p:nvSpPr>
            <p:cNvPr id="47190" name="Line 9"/>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7191" name="Picture 10"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47116" name="Group 11"/>
          <p:cNvGrpSpPr>
            <a:grpSpLocks/>
          </p:cNvGrpSpPr>
          <p:nvPr/>
        </p:nvGrpSpPr>
        <p:grpSpPr bwMode="auto">
          <a:xfrm>
            <a:off x="4191000" y="2370138"/>
            <a:ext cx="1600200" cy="1200150"/>
            <a:chOff x="2256" y="1152"/>
            <a:chExt cx="1008" cy="756"/>
          </a:xfrm>
        </p:grpSpPr>
        <p:sp>
          <p:nvSpPr>
            <p:cNvPr id="47188"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9" name="Picture 13"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7117" name="Group 14"/>
          <p:cNvGrpSpPr>
            <a:grpSpLocks/>
          </p:cNvGrpSpPr>
          <p:nvPr/>
        </p:nvGrpSpPr>
        <p:grpSpPr bwMode="auto">
          <a:xfrm>
            <a:off x="7086600" y="4114800"/>
            <a:ext cx="533400" cy="361950"/>
            <a:chOff x="3504" y="1728"/>
            <a:chExt cx="336" cy="228"/>
          </a:xfrm>
        </p:grpSpPr>
        <p:sp>
          <p:nvSpPr>
            <p:cNvPr id="47186"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87"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7118" name="Group 17"/>
          <p:cNvGrpSpPr>
            <a:grpSpLocks/>
          </p:cNvGrpSpPr>
          <p:nvPr/>
        </p:nvGrpSpPr>
        <p:grpSpPr bwMode="auto">
          <a:xfrm>
            <a:off x="4811713" y="2981325"/>
            <a:ext cx="1600200" cy="1200150"/>
            <a:chOff x="2256" y="1152"/>
            <a:chExt cx="1008" cy="756"/>
          </a:xfrm>
        </p:grpSpPr>
        <p:sp>
          <p:nvSpPr>
            <p:cNvPr id="47184" name="Line 1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5" name="Picture 19"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7119" name="Group 20"/>
          <p:cNvGrpSpPr>
            <a:grpSpLocks/>
          </p:cNvGrpSpPr>
          <p:nvPr/>
        </p:nvGrpSpPr>
        <p:grpSpPr bwMode="auto">
          <a:xfrm>
            <a:off x="5867400" y="2971800"/>
            <a:ext cx="533400" cy="361950"/>
            <a:chOff x="3504" y="1728"/>
            <a:chExt cx="336" cy="228"/>
          </a:xfrm>
        </p:grpSpPr>
        <p:sp>
          <p:nvSpPr>
            <p:cNvPr id="47182" name="Line 2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83" name="Picture 2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7120" name="Group 23"/>
          <p:cNvGrpSpPr>
            <a:grpSpLocks/>
          </p:cNvGrpSpPr>
          <p:nvPr/>
        </p:nvGrpSpPr>
        <p:grpSpPr bwMode="auto">
          <a:xfrm>
            <a:off x="3581400" y="1828800"/>
            <a:ext cx="1600200" cy="1200150"/>
            <a:chOff x="2256" y="1152"/>
            <a:chExt cx="1008" cy="756"/>
          </a:xfrm>
        </p:grpSpPr>
        <p:sp>
          <p:nvSpPr>
            <p:cNvPr id="47180" name="Line 2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1" name="Picture 25"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7121" name="Group 26"/>
          <p:cNvGrpSpPr>
            <a:grpSpLocks/>
          </p:cNvGrpSpPr>
          <p:nvPr/>
        </p:nvGrpSpPr>
        <p:grpSpPr bwMode="auto">
          <a:xfrm>
            <a:off x="5562600" y="2743200"/>
            <a:ext cx="533400" cy="361950"/>
            <a:chOff x="3504" y="1728"/>
            <a:chExt cx="336" cy="228"/>
          </a:xfrm>
        </p:grpSpPr>
        <p:sp>
          <p:nvSpPr>
            <p:cNvPr id="47178" name="Line 27"/>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79" name="Picture 28"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7122" name="Group 29"/>
          <p:cNvGrpSpPr>
            <a:grpSpLocks/>
          </p:cNvGrpSpPr>
          <p:nvPr/>
        </p:nvGrpSpPr>
        <p:grpSpPr bwMode="auto">
          <a:xfrm>
            <a:off x="6800850" y="3844925"/>
            <a:ext cx="533400" cy="361950"/>
            <a:chOff x="3504" y="1728"/>
            <a:chExt cx="336" cy="228"/>
          </a:xfrm>
        </p:grpSpPr>
        <p:sp>
          <p:nvSpPr>
            <p:cNvPr id="47176" name="Line 3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77" name="Picture 3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7123" name="Line 32"/>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7124" name="Line 33"/>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7125" name="Line 34"/>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7126" name="Oval 35"/>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7" name="Oval 36"/>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8" name="Oval 37"/>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9" name="Line 38"/>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7130" name="Line 39"/>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7131" name="Line 40"/>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7132" name="Oval 41"/>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3" name="Oval 42"/>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4" name="Oval 43"/>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5" name="Line 44"/>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7136" name="Line 45"/>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7137" name="Line 46"/>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7138" name="Oval 47"/>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9" name="Oval 48"/>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40" name="Line 49"/>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7141" name="Line 50"/>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7142" name="Line 51"/>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7143" name="AutoShape 52"/>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7144" name="AutoShape 53"/>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7145" name="AutoShape 54"/>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7146" name="AutoShape 55"/>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7147" name="AutoShape 56"/>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7148" name="Picture 57"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7149" name="Picture 58"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111676" name="Picture 60"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7151" name="Oval 61"/>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7152" name="Oval 62"/>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7153" name="Oval 63"/>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7154" name="Oval 64"/>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7155" name="Oval 65"/>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7156" name="Oval 69"/>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7157" name="Oval 70"/>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11687" name="Line 71"/>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11688" name="Line 72"/>
          <p:cNvSpPr>
            <a:spLocks noChangeShapeType="1"/>
          </p:cNvSpPr>
          <p:nvPr/>
        </p:nvSpPr>
        <p:spPr bwMode="auto">
          <a:xfrm flipH="1">
            <a:off x="5184775" y="1200150"/>
            <a:ext cx="390525" cy="612775"/>
          </a:xfrm>
          <a:prstGeom prst="line">
            <a:avLst/>
          </a:prstGeom>
          <a:noFill/>
          <a:ln w="38100">
            <a:solidFill>
              <a:srgbClr val="FF0000"/>
            </a:solidFill>
            <a:round/>
            <a:headEnd/>
            <a:tailEnd type="triangle" w="med" len="med"/>
          </a:ln>
        </p:spPr>
        <p:txBody>
          <a:bodyPr/>
          <a:lstStyle/>
          <a:p>
            <a:endParaRPr lang="en-US"/>
          </a:p>
        </p:txBody>
      </p:sp>
      <p:sp>
        <p:nvSpPr>
          <p:cNvPr id="47160" name="Oval 7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11690" name="Line 74"/>
          <p:cNvSpPr>
            <a:spLocks noChangeShapeType="1"/>
          </p:cNvSpPr>
          <p:nvPr/>
        </p:nvSpPr>
        <p:spPr bwMode="auto">
          <a:xfrm flipV="1">
            <a:off x="1238250" y="381000"/>
            <a:ext cx="5014913" cy="3319463"/>
          </a:xfrm>
          <a:prstGeom prst="line">
            <a:avLst/>
          </a:prstGeom>
          <a:noFill/>
          <a:ln w="38100">
            <a:solidFill>
              <a:srgbClr val="FF0000"/>
            </a:solidFill>
            <a:round/>
            <a:headEnd/>
            <a:tailEnd type="triangle" w="med" len="med"/>
          </a:ln>
        </p:spPr>
        <p:txBody>
          <a:bodyPr/>
          <a:lstStyle/>
          <a:p>
            <a:endParaRPr lang="en-US"/>
          </a:p>
        </p:txBody>
      </p:sp>
      <p:sp>
        <p:nvSpPr>
          <p:cNvPr id="111691" name="Oval 75"/>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p>
        </p:txBody>
      </p:sp>
      <p:sp>
        <p:nvSpPr>
          <p:cNvPr id="111692" name="Line 76"/>
          <p:cNvSpPr>
            <a:spLocks noChangeShapeType="1"/>
          </p:cNvSpPr>
          <p:nvPr/>
        </p:nvSpPr>
        <p:spPr bwMode="auto">
          <a:xfrm flipH="1">
            <a:off x="3770313" y="1831975"/>
            <a:ext cx="1414462" cy="1050925"/>
          </a:xfrm>
          <a:prstGeom prst="line">
            <a:avLst/>
          </a:prstGeom>
          <a:noFill/>
          <a:ln w="38100">
            <a:solidFill>
              <a:srgbClr val="FF0000"/>
            </a:solidFill>
            <a:round/>
            <a:headEnd/>
            <a:tailEnd type="triangle" w="med" len="med"/>
          </a:ln>
        </p:spPr>
        <p:txBody>
          <a:bodyPr/>
          <a:lstStyle/>
          <a:p>
            <a:endParaRPr lang="en-US"/>
          </a:p>
        </p:txBody>
      </p:sp>
      <p:sp>
        <p:nvSpPr>
          <p:cNvPr id="111693" name="Oval 77"/>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p>
        </p:txBody>
      </p:sp>
      <p:sp>
        <p:nvSpPr>
          <p:cNvPr id="111694" name="Line 78"/>
          <p:cNvSpPr>
            <a:spLocks noChangeShapeType="1"/>
          </p:cNvSpPr>
          <p:nvPr/>
        </p:nvSpPr>
        <p:spPr bwMode="auto">
          <a:xfrm flipV="1">
            <a:off x="1038225" y="400050"/>
            <a:ext cx="5241925" cy="3389313"/>
          </a:xfrm>
          <a:prstGeom prst="line">
            <a:avLst/>
          </a:prstGeom>
          <a:noFill/>
          <a:ln w="38100">
            <a:solidFill>
              <a:srgbClr val="FF0000"/>
            </a:solidFill>
            <a:round/>
            <a:headEnd/>
            <a:tailEnd type="triangle" w="med" len="med"/>
          </a:ln>
        </p:spPr>
        <p:txBody>
          <a:bodyPr/>
          <a:lstStyle/>
          <a:p>
            <a:endParaRPr lang="en-US"/>
          </a:p>
        </p:txBody>
      </p:sp>
      <p:sp>
        <p:nvSpPr>
          <p:cNvPr id="111695" name="Line 79"/>
          <p:cNvSpPr>
            <a:spLocks noChangeShapeType="1"/>
          </p:cNvSpPr>
          <p:nvPr/>
        </p:nvSpPr>
        <p:spPr bwMode="auto">
          <a:xfrm flipH="1">
            <a:off x="5522913" y="401638"/>
            <a:ext cx="735012" cy="889000"/>
          </a:xfrm>
          <a:prstGeom prst="line">
            <a:avLst/>
          </a:prstGeom>
          <a:noFill/>
          <a:ln w="38100">
            <a:solidFill>
              <a:srgbClr val="FF0000"/>
            </a:solidFill>
            <a:round/>
            <a:headEnd/>
            <a:tailEnd type="triangle" w="med" len="med"/>
          </a:ln>
        </p:spPr>
        <p:txBody>
          <a:bodyPr/>
          <a:lstStyle/>
          <a:p>
            <a:endParaRPr lang="en-US"/>
          </a:p>
        </p:txBody>
      </p:sp>
      <p:sp>
        <p:nvSpPr>
          <p:cNvPr id="111696" name="Line 80"/>
          <p:cNvSpPr>
            <a:spLocks noChangeShapeType="1"/>
          </p:cNvSpPr>
          <p:nvPr/>
        </p:nvSpPr>
        <p:spPr bwMode="auto">
          <a:xfrm flipH="1">
            <a:off x="5522913" y="1238250"/>
            <a:ext cx="3175" cy="869950"/>
          </a:xfrm>
          <a:prstGeom prst="line">
            <a:avLst/>
          </a:prstGeom>
          <a:noFill/>
          <a:ln w="38100">
            <a:solidFill>
              <a:srgbClr val="FF0000"/>
            </a:solidFill>
            <a:round/>
            <a:headEnd/>
            <a:tailEnd type="triangle" w="med" len="med"/>
          </a:ln>
        </p:spPr>
        <p:txBody>
          <a:bodyPr/>
          <a:lstStyle/>
          <a:p>
            <a:endParaRPr lang="en-US"/>
          </a:p>
        </p:txBody>
      </p:sp>
      <p:sp>
        <p:nvSpPr>
          <p:cNvPr id="111697" name="Oval 81"/>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p>
        </p:txBody>
      </p:sp>
      <p:sp>
        <p:nvSpPr>
          <p:cNvPr id="111698" name="Line 82"/>
          <p:cNvSpPr>
            <a:spLocks noChangeShapeType="1"/>
          </p:cNvSpPr>
          <p:nvPr/>
        </p:nvSpPr>
        <p:spPr bwMode="auto">
          <a:xfrm flipV="1">
            <a:off x="1074738" y="296863"/>
            <a:ext cx="5394325" cy="3317875"/>
          </a:xfrm>
          <a:prstGeom prst="line">
            <a:avLst/>
          </a:prstGeom>
          <a:noFill/>
          <a:ln w="38100">
            <a:solidFill>
              <a:srgbClr val="FF0000"/>
            </a:solidFill>
            <a:round/>
            <a:headEnd/>
            <a:tailEnd type="triangle" w="med" len="med"/>
          </a:ln>
        </p:spPr>
        <p:txBody>
          <a:bodyPr/>
          <a:lstStyle/>
          <a:p>
            <a:endParaRPr lang="en-US"/>
          </a:p>
        </p:txBody>
      </p:sp>
      <p:sp>
        <p:nvSpPr>
          <p:cNvPr id="111699" name="Line 83"/>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p>
        </p:txBody>
      </p:sp>
      <p:sp>
        <p:nvSpPr>
          <p:cNvPr id="111700" name="Line 84"/>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p>
        </p:txBody>
      </p:sp>
      <p:grpSp>
        <p:nvGrpSpPr>
          <p:cNvPr id="47172" name="Group 97"/>
          <p:cNvGrpSpPr>
            <a:grpSpLocks/>
          </p:cNvGrpSpPr>
          <p:nvPr/>
        </p:nvGrpSpPr>
        <p:grpSpPr bwMode="auto">
          <a:xfrm>
            <a:off x="4038600" y="3276600"/>
            <a:ext cx="2667000" cy="1885950"/>
            <a:chOff x="2544" y="2064"/>
            <a:chExt cx="1680" cy="1188"/>
          </a:xfrm>
        </p:grpSpPr>
        <p:sp>
          <p:nvSpPr>
            <p:cNvPr id="47174" name="Line 98"/>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7175" name="Picture 99"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sp>
        <p:nvSpPr>
          <p:cNvPr id="111720" name="Line 104"/>
          <p:cNvSpPr>
            <a:spLocks noChangeShapeType="1"/>
          </p:cNvSpPr>
          <p:nvPr/>
        </p:nvSpPr>
        <p:spPr bwMode="auto">
          <a:xfrm flipH="1">
            <a:off x="4572000" y="3505200"/>
            <a:ext cx="2514600" cy="1839913"/>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1676"/>
                                        </p:tgtEl>
                                        <p:attrNameLst>
                                          <p:attrName>style.visibility</p:attrName>
                                        </p:attrNameLst>
                                      </p:cBhvr>
                                      <p:to>
                                        <p:strVal val="visible"/>
                                      </p:to>
                                    </p:set>
                                    <p:animEffect transition="in" filter="dissolve">
                                      <p:cBhvr>
                                        <p:cTn id="7" dur="500"/>
                                        <p:tgtEl>
                                          <p:spTgt spid="1116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1693"/>
                                        </p:tgtEl>
                                        <p:attrNameLst>
                                          <p:attrName>style.visibility</p:attrName>
                                        </p:attrNameLst>
                                      </p:cBhvr>
                                      <p:to>
                                        <p:strVal val="visible"/>
                                      </p:to>
                                    </p:set>
                                    <p:animEffect transition="in" filter="dissolve">
                                      <p:cBhvr>
                                        <p:cTn id="11" dur="500"/>
                                        <p:tgtEl>
                                          <p:spTgt spid="1116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694"/>
                                        </p:tgtEl>
                                        <p:attrNameLst>
                                          <p:attrName>style.visibility</p:attrName>
                                        </p:attrNameLst>
                                      </p:cBhvr>
                                      <p:to>
                                        <p:strVal val="visible"/>
                                      </p:to>
                                    </p:set>
                                    <p:animEffect transition="in" filter="wipe(left)">
                                      <p:cBhvr>
                                        <p:cTn id="15" dur="500"/>
                                        <p:tgtEl>
                                          <p:spTgt spid="11169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1695"/>
                                        </p:tgtEl>
                                        <p:attrNameLst>
                                          <p:attrName>style.visibility</p:attrName>
                                        </p:attrNameLst>
                                      </p:cBhvr>
                                      <p:to>
                                        <p:strVal val="visible"/>
                                      </p:to>
                                    </p:set>
                                    <p:animEffect transition="in" filter="wipe(up)">
                                      <p:cBhvr>
                                        <p:cTn id="19" dur="500"/>
                                        <p:tgtEl>
                                          <p:spTgt spid="11169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1696"/>
                                        </p:tgtEl>
                                        <p:attrNameLst>
                                          <p:attrName>style.visibility</p:attrName>
                                        </p:attrNameLst>
                                      </p:cBhvr>
                                      <p:to>
                                        <p:strVal val="visible"/>
                                      </p:to>
                                    </p:set>
                                    <p:animEffect transition="in" filter="wipe(up)">
                                      <p:cBhvr>
                                        <p:cTn id="23" dur="500"/>
                                        <p:tgtEl>
                                          <p:spTgt spid="11169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1169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169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1696"/>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11697"/>
                                        </p:tgtEl>
                                        <p:attrNameLst>
                                          <p:attrName>style.visibility</p:attrName>
                                        </p:attrNameLst>
                                      </p:cBhvr>
                                      <p:to>
                                        <p:strVal val="visible"/>
                                      </p:to>
                                    </p:set>
                                    <p:animEffect transition="in" filter="dissolve">
                                      <p:cBhvr>
                                        <p:cTn id="38" dur="500"/>
                                        <p:tgtEl>
                                          <p:spTgt spid="11169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11698"/>
                                        </p:tgtEl>
                                        <p:attrNameLst>
                                          <p:attrName>style.visibility</p:attrName>
                                        </p:attrNameLst>
                                      </p:cBhvr>
                                      <p:to>
                                        <p:strVal val="visible"/>
                                      </p:to>
                                    </p:set>
                                    <p:animEffect transition="in" filter="wipe(left)">
                                      <p:cBhvr>
                                        <p:cTn id="42" dur="500"/>
                                        <p:tgtEl>
                                          <p:spTgt spid="111698"/>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11699"/>
                                        </p:tgtEl>
                                        <p:attrNameLst>
                                          <p:attrName>style.visibility</p:attrName>
                                        </p:attrNameLst>
                                      </p:cBhvr>
                                      <p:to>
                                        <p:strVal val="visible"/>
                                      </p:to>
                                    </p:set>
                                    <p:animEffect transition="in" filter="wipe(up)">
                                      <p:cBhvr>
                                        <p:cTn id="46" dur="500"/>
                                        <p:tgtEl>
                                          <p:spTgt spid="111699"/>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11700"/>
                                        </p:tgtEl>
                                        <p:attrNameLst>
                                          <p:attrName>style.visibility</p:attrName>
                                        </p:attrNameLst>
                                      </p:cBhvr>
                                      <p:to>
                                        <p:strVal val="visible"/>
                                      </p:to>
                                    </p:set>
                                    <p:animEffect transition="in" filter="wipe(up)">
                                      <p:cBhvr>
                                        <p:cTn id="50" dur="500"/>
                                        <p:tgtEl>
                                          <p:spTgt spid="11170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1720"/>
                                        </p:tgtEl>
                                        <p:attrNameLst>
                                          <p:attrName>style.visibility</p:attrName>
                                        </p:attrNameLst>
                                      </p:cBhvr>
                                      <p:to>
                                        <p:strVal val="visible"/>
                                      </p:to>
                                    </p:set>
                                    <p:animEffect transition="in" filter="wipe(up)">
                                      <p:cBhvr>
                                        <p:cTn id="54" dur="500"/>
                                        <p:tgtEl>
                                          <p:spTgt spid="111720"/>
                                        </p:tgtEl>
                                      </p:cBhvr>
                                    </p:animEffect>
                                  </p:childTnLst>
                                </p:cTn>
                              </p:par>
                            </p:childTnLst>
                          </p:cTn>
                        </p:par>
                        <p:par>
                          <p:cTn id="55" fill="hold">
                            <p:stCondLst>
                              <p:cond delay="5500"/>
                            </p:stCondLst>
                            <p:childTnLst>
                              <p:par>
                                <p:cTn id="56" presetID="22" presetClass="entr" presetSubtype="2"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11169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1169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170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1720"/>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1691"/>
                                        </p:tgtEl>
                                        <p:attrNameLst>
                                          <p:attrName>style.visibility</p:attrName>
                                        </p:attrNameLst>
                                      </p:cBhvr>
                                      <p:to>
                                        <p:strVal val="visible"/>
                                      </p:to>
                                    </p:set>
                                    <p:animEffect transition="in" filter="dissolve">
                                      <p:cBhvr>
                                        <p:cTn id="71" dur="500"/>
                                        <p:tgtEl>
                                          <p:spTgt spid="111691"/>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1690"/>
                                        </p:tgtEl>
                                        <p:attrNameLst>
                                          <p:attrName>style.visibility</p:attrName>
                                        </p:attrNameLst>
                                      </p:cBhvr>
                                      <p:to>
                                        <p:strVal val="visible"/>
                                      </p:to>
                                    </p:set>
                                    <p:animEffect transition="in" filter="wipe(left)">
                                      <p:cBhvr>
                                        <p:cTn id="75" dur="500"/>
                                        <p:tgtEl>
                                          <p:spTgt spid="111690"/>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1687"/>
                                        </p:tgtEl>
                                        <p:attrNameLst>
                                          <p:attrName>style.visibility</p:attrName>
                                        </p:attrNameLst>
                                      </p:cBhvr>
                                      <p:to>
                                        <p:strVal val="visible"/>
                                      </p:to>
                                    </p:set>
                                    <p:animEffect transition="in" filter="wipe(up)">
                                      <p:cBhvr>
                                        <p:cTn id="79" dur="500"/>
                                        <p:tgtEl>
                                          <p:spTgt spid="111687"/>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1688"/>
                                        </p:tgtEl>
                                        <p:attrNameLst>
                                          <p:attrName>style.visibility</p:attrName>
                                        </p:attrNameLst>
                                      </p:cBhvr>
                                      <p:to>
                                        <p:strVal val="visible"/>
                                      </p:to>
                                    </p:set>
                                    <p:animEffect transition="in" filter="wipe(up)">
                                      <p:cBhvr>
                                        <p:cTn id="83" dur="500"/>
                                        <p:tgtEl>
                                          <p:spTgt spid="111688"/>
                                        </p:tgtEl>
                                      </p:cBhvr>
                                    </p:animEffect>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111692"/>
                                        </p:tgtEl>
                                        <p:attrNameLst>
                                          <p:attrName>style.visibility</p:attrName>
                                        </p:attrNameLst>
                                      </p:cBhvr>
                                      <p:to>
                                        <p:strVal val="visible"/>
                                      </p:to>
                                    </p:set>
                                    <p:animEffect transition="in" filter="wipe(up)">
                                      <p:cBhvr>
                                        <p:cTn id="87" dur="500"/>
                                        <p:tgtEl>
                                          <p:spTgt spid="111692"/>
                                        </p:tgtEl>
                                      </p:cBhvr>
                                    </p:animEffect>
                                  </p:childTnLst>
                                </p:cTn>
                              </p:par>
                            </p:childTnLst>
                          </p:cTn>
                        </p:par>
                        <p:par>
                          <p:cTn id="88" fill="hold">
                            <p:stCondLst>
                              <p:cond delay="8500"/>
                            </p:stCondLst>
                            <p:childTnLst>
                              <p:par>
                                <p:cTn id="89" presetID="22" presetClass="entr" presetSubtype="1"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up)">
                                      <p:cBhvr>
                                        <p:cTn id="91" dur="500"/>
                                        <p:tgtEl>
                                          <p:spTgt spid="3"/>
                                        </p:tgtEl>
                                      </p:cBhvr>
                                    </p:animEffect>
                                  </p:childTnLst>
                                </p:cTn>
                              </p:par>
                            </p:childTnLst>
                          </p:cTn>
                        </p:par>
                        <p:par>
                          <p:cTn id="92" fill="hold">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11169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168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1168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116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87" grpId="0" animBg="1"/>
      <p:bldP spid="111687" grpId="1" animBg="1"/>
      <p:bldP spid="111688" grpId="0" animBg="1"/>
      <p:bldP spid="111688" grpId="1" animBg="1"/>
      <p:bldP spid="111690" grpId="0" animBg="1"/>
      <p:bldP spid="111690" grpId="1" animBg="1"/>
      <p:bldP spid="111691" grpId="0" animBg="1"/>
      <p:bldP spid="111692" grpId="0" animBg="1"/>
      <p:bldP spid="111692" grpId="1" animBg="1"/>
      <p:bldP spid="111693" grpId="0" animBg="1"/>
      <p:bldP spid="111694" grpId="0" animBg="1"/>
      <p:bldP spid="111694" grpId="1" animBg="1"/>
      <p:bldP spid="111695" grpId="0" animBg="1"/>
      <p:bldP spid="111695" grpId="1" animBg="1"/>
      <p:bldP spid="111696" grpId="0" animBg="1"/>
      <p:bldP spid="111696" grpId="1" animBg="1"/>
      <p:bldP spid="111697" grpId="0" animBg="1"/>
      <p:bldP spid="111698" grpId="0" animBg="1"/>
      <p:bldP spid="111698" grpId="1" animBg="1"/>
      <p:bldP spid="111699" grpId="0" animBg="1"/>
      <p:bldP spid="111699" grpId="1" animBg="1"/>
      <p:bldP spid="111700" grpId="0" animBg="1"/>
      <p:bldP spid="111700" grpId="1" animBg="1"/>
      <p:bldP spid="111720" grpId="0" animBg="1"/>
      <p:bldP spid="11172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6477000" y="4114800"/>
            <a:ext cx="533400" cy="361950"/>
            <a:chOff x="3504" y="1728"/>
            <a:chExt cx="336" cy="228"/>
          </a:xfrm>
        </p:grpSpPr>
        <p:sp>
          <p:nvSpPr>
            <p:cNvPr id="4824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4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8131" name="Picture 5"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8132" name="Oval 6"/>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48133" name="Oval 7"/>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48134" name="Oval 8"/>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grpSp>
        <p:nvGrpSpPr>
          <p:cNvPr id="48135" name="Group 9"/>
          <p:cNvGrpSpPr>
            <a:grpSpLocks/>
          </p:cNvGrpSpPr>
          <p:nvPr/>
        </p:nvGrpSpPr>
        <p:grpSpPr bwMode="auto">
          <a:xfrm>
            <a:off x="1603375" y="2914650"/>
            <a:ext cx="2114550" cy="1531938"/>
            <a:chOff x="1010" y="1836"/>
            <a:chExt cx="1332" cy="965"/>
          </a:xfrm>
        </p:grpSpPr>
        <p:sp>
          <p:nvSpPr>
            <p:cNvPr id="48240" name="Line 10"/>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p>
          </p:txBody>
        </p:sp>
        <p:pic>
          <p:nvPicPr>
            <p:cNvPr id="48241" name="Picture 11"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8136" name="Group 12"/>
          <p:cNvGrpSpPr>
            <a:grpSpLocks/>
          </p:cNvGrpSpPr>
          <p:nvPr/>
        </p:nvGrpSpPr>
        <p:grpSpPr bwMode="auto">
          <a:xfrm>
            <a:off x="3352800" y="5334000"/>
            <a:ext cx="1176338" cy="865188"/>
            <a:chOff x="1920" y="3187"/>
            <a:chExt cx="741" cy="545"/>
          </a:xfrm>
        </p:grpSpPr>
        <p:sp>
          <p:nvSpPr>
            <p:cNvPr id="48238" name="Line 13"/>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p>
          </p:txBody>
        </p:sp>
        <p:pic>
          <p:nvPicPr>
            <p:cNvPr id="48239" name="Picture 14"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48137" name="Group 15"/>
          <p:cNvGrpSpPr>
            <a:grpSpLocks/>
          </p:cNvGrpSpPr>
          <p:nvPr/>
        </p:nvGrpSpPr>
        <p:grpSpPr bwMode="auto">
          <a:xfrm>
            <a:off x="1828800" y="2057400"/>
            <a:ext cx="3657600" cy="2647950"/>
            <a:chOff x="1152" y="1296"/>
            <a:chExt cx="2304" cy="1668"/>
          </a:xfrm>
        </p:grpSpPr>
        <p:sp>
          <p:nvSpPr>
            <p:cNvPr id="48236" name="Line 16"/>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p>
          </p:txBody>
        </p:sp>
        <p:pic>
          <p:nvPicPr>
            <p:cNvPr id="48237" name="Picture 17"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48138" name="Group 18"/>
          <p:cNvGrpSpPr>
            <a:grpSpLocks/>
          </p:cNvGrpSpPr>
          <p:nvPr/>
        </p:nvGrpSpPr>
        <p:grpSpPr bwMode="auto">
          <a:xfrm>
            <a:off x="4384675" y="3554413"/>
            <a:ext cx="2667000" cy="1885950"/>
            <a:chOff x="2544" y="2064"/>
            <a:chExt cx="1680" cy="1188"/>
          </a:xfrm>
        </p:grpSpPr>
        <p:sp>
          <p:nvSpPr>
            <p:cNvPr id="48234" name="Line 19"/>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8235" name="Picture 20"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48139" name="Group 21"/>
          <p:cNvGrpSpPr>
            <a:grpSpLocks/>
          </p:cNvGrpSpPr>
          <p:nvPr/>
        </p:nvGrpSpPr>
        <p:grpSpPr bwMode="auto">
          <a:xfrm>
            <a:off x="3048000" y="3352800"/>
            <a:ext cx="1371600" cy="971550"/>
            <a:chOff x="1920" y="2112"/>
            <a:chExt cx="864" cy="612"/>
          </a:xfrm>
        </p:grpSpPr>
        <p:sp>
          <p:nvSpPr>
            <p:cNvPr id="48232" name="Line 22"/>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8233" name="Picture 23"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48140" name="Group 24"/>
          <p:cNvGrpSpPr>
            <a:grpSpLocks/>
          </p:cNvGrpSpPr>
          <p:nvPr/>
        </p:nvGrpSpPr>
        <p:grpSpPr bwMode="auto">
          <a:xfrm>
            <a:off x="4191000" y="2370138"/>
            <a:ext cx="1600200" cy="1200150"/>
            <a:chOff x="2256" y="1152"/>
            <a:chExt cx="1008" cy="756"/>
          </a:xfrm>
        </p:grpSpPr>
        <p:sp>
          <p:nvSpPr>
            <p:cNvPr id="48230" name="Line 25"/>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31" name="Picture 26"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8141" name="Group 27"/>
          <p:cNvGrpSpPr>
            <a:grpSpLocks/>
          </p:cNvGrpSpPr>
          <p:nvPr/>
        </p:nvGrpSpPr>
        <p:grpSpPr bwMode="auto">
          <a:xfrm>
            <a:off x="7086600" y="4114800"/>
            <a:ext cx="533400" cy="361950"/>
            <a:chOff x="3504" y="1728"/>
            <a:chExt cx="336" cy="228"/>
          </a:xfrm>
        </p:grpSpPr>
        <p:sp>
          <p:nvSpPr>
            <p:cNvPr id="48228" name="Line 2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9" name="Picture 2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8142" name="Group 30"/>
          <p:cNvGrpSpPr>
            <a:grpSpLocks/>
          </p:cNvGrpSpPr>
          <p:nvPr/>
        </p:nvGrpSpPr>
        <p:grpSpPr bwMode="auto">
          <a:xfrm>
            <a:off x="4811713" y="2981325"/>
            <a:ext cx="1600200" cy="1200150"/>
            <a:chOff x="2256" y="1152"/>
            <a:chExt cx="1008" cy="756"/>
          </a:xfrm>
        </p:grpSpPr>
        <p:sp>
          <p:nvSpPr>
            <p:cNvPr id="48226" name="Line 3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27" name="Picture 32"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8143" name="Group 33"/>
          <p:cNvGrpSpPr>
            <a:grpSpLocks/>
          </p:cNvGrpSpPr>
          <p:nvPr/>
        </p:nvGrpSpPr>
        <p:grpSpPr bwMode="auto">
          <a:xfrm>
            <a:off x="5867400" y="2971800"/>
            <a:ext cx="533400" cy="361950"/>
            <a:chOff x="3504" y="1728"/>
            <a:chExt cx="336" cy="228"/>
          </a:xfrm>
        </p:grpSpPr>
        <p:sp>
          <p:nvSpPr>
            <p:cNvPr id="48224" name="Line 3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5" name="Picture 3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8144" name="Group 36"/>
          <p:cNvGrpSpPr>
            <a:grpSpLocks/>
          </p:cNvGrpSpPr>
          <p:nvPr/>
        </p:nvGrpSpPr>
        <p:grpSpPr bwMode="auto">
          <a:xfrm>
            <a:off x="3581400" y="1828800"/>
            <a:ext cx="1600200" cy="1200150"/>
            <a:chOff x="2256" y="1152"/>
            <a:chExt cx="1008" cy="756"/>
          </a:xfrm>
        </p:grpSpPr>
        <p:sp>
          <p:nvSpPr>
            <p:cNvPr id="48222" name="Line 37"/>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23" name="Picture 38"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8145" name="Group 39"/>
          <p:cNvGrpSpPr>
            <a:grpSpLocks/>
          </p:cNvGrpSpPr>
          <p:nvPr/>
        </p:nvGrpSpPr>
        <p:grpSpPr bwMode="auto">
          <a:xfrm>
            <a:off x="5562600" y="2743200"/>
            <a:ext cx="533400" cy="361950"/>
            <a:chOff x="3504" y="1728"/>
            <a:chExt cx="336" cy="228"/>
          </a:xfrm>
        </p:grpSpPr>
        <p:sp>
          <p:nvSpPr>
            <p:cNvPr id="48220" name="Line 4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1" name="Picture 4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8146" name="Group 42"/>
          <p:cNvGrpSpPr>
            <a:grpSpLocks/>
          </p:cNvGrpSpPr>
          <p:nvPr/>
        </p:nvGrpSpPr>
        <p:grpSpPr bwMode="auto">
          <a:xfrm>
            <a:off x="6800850" y="3844925"/>
            <a:ext cx="533400" cy="361950"/>
            <a:chOff x="3504" y="1728"/>
            <a:chExt cx="336" cy="228"/>
          </a:xfrm>
        </p:grpSpPr>
        <p:sp>
          <p:nvSpPr>
            <p:cNvPr id="48218" name="Line 4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19" name="Picture 4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8147" name="Line 45"/>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8148" name="Line 46"/>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8149" name="Line 47"/>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8150" name="Oval 4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1" name="Oval 4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2" name="Oval 5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3" name="Line 51"/>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8154" name="Line 52"/>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8155" name="Line 53"/>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8156" name="Oval 54"/>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7" name="Oval 55"/>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8" name="Oval 56"/>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9" name="Line 57"/>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8160" name="Line 58"/>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8161" name="Line 59"/>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8162" name="Oval 60"/>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63" name="Oval 61"/>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64" name="Line 62"/>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8165" name="Line 63"/>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8166" name="Line 64"/>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8167" name="AutoShape 6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8168" name="AutoShape 6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8169" name="AutoShape 6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8170" name="AutoShape 6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8171" name="AutoShape 6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8172" name="Picture 70"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8173" name="Picture 71"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48174" name="Picture 72"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8175" name="Oval 7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8176" name="Oval 7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8177" name="Oval 7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8178" name="Oval 7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8179" name="Oval 7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8180" name="Oval 78"/>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8181" name="Oval 79"/>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48182" name="Oval 82"/>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48183" name="Oval 84"/>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p>
        </p:txBody>
      </p:sp>
      <p:sp>
        <p:nvSpPr>
          <p:cNvPr id="48184" name="Oval 86"/>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p>
        </p:txBody>
      </p:sp>
      <p:sp>
        <p:nvSpPr>
          <p:cNvPr id="48185" name="Oval 90"/>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p>
        </p:txBody>
      </p:sp>
      <p:grpSp>
        <p:nvGrpSpPr>
          <p:cNvPr id="48186" name="Group 94"/>
          <p:cNvGrpSpPr>
            <a:grpSpLocks/>
          </p:cNvGrpSpPr>
          <p:nvPr/>
        </p:nvGrpSpPr>
        <p:grpSpPr bwMode="auto">
          <a:xfrm>
            <a:off x="4038600" y="3276600"/>
            <a:ext cx="2667000" cy="1885950"/>
            <a:chOff x="2544" y="2064"/>
            <a:chExt cx="1680" cy="1188"/>
          </a:xfrm>
        </p:grpSpPr>
        <p:sp>
          <p:nvSpPr>
            <p:cNvPr id="48216" name="Line 95"/>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8217" name="Picture 96"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pic>
        <p:nvPicPr>
          <p:cNvPr id="113762" name="Picture 98" descr="109_0915"/>
          <p:cNvPicPr>
            <a:picLocks noChangeAspect="1" noChangeArrowheads="1"/>
          </p:cNvPicPr>
          <p:nvPr/>
        </p:nvPicPr>
        <p:blipFill>
          <a:blip r:embed="rId11" cstate="print"/>
          <a:srcRect/>
          <a:stretch>
            <a:fillRect/>
          </a:stretch>
        </p:blipFill>
        <p:spPr bwMode="auto">
          <a:xfrm>
            <a:off x="7162800" y="152400"/>
            <a:ext cx="1752600" cy="1314450"/>
          </a:xfrm>
          <a:prstGeom prst="rect">
            <a:avLst/>
          </a:prstGeom>
          <a:noFill/>
          <a:ln w="9525">
            <a:noFill/>
            <a:miter lim="800000"/>
            <a:headEnd/>
            <a:tailEnd/>
          </a:ln>
        </p:spPr>
      </p:pic>
      <p:sp>
        <p:nvSpPr>
          <p:cNvPr id="113763" name="Oval 99"/>
          <p:cNvSpPr>
            <a:spLocks noChangeArrowheads="1"/>
          </p:cNvSpPr>
          <p:nvPr/>
        </p:nvSpPr>
        <p:spPr bwMode="auto">
          <a:xfrm>
            <a:off x="8077200" y="533400"/>
            <a:ext cx="685800" cy="609600"/>
          </a:xfrm>
          <a:prstGeom prst="ellipse">
            <a:avLst/>
          </a:prstGeom>
          <a:noFill/>
          <a:ln w="25400">
            <a:solidFill>
              <a:schemeClr val="bg1"/>
            </a:solidFill>
            <a:round/>
            <a:headEnd/>
            <a:tailEnd/>
          </a:ln>
        </p:spPr>
        <p:txBody>
          <a:bodyPr wrap="none" anchor="ctr"/>
          <a:lstStyle/>
          <a:p>
            <a:endParaRPr lang="en-US"/>
          </a:p>
        </p:txBody>
      </p:sp>
      <p:sp>
        <p:nvSpPr>
          <p:cNvPr id="113764" name="Oval 100"/>
          <p:cNvSpPr>
            <a:spLocks noChangeArrowheads="1"/>
          </p:cNvSpPr>
          <p:nvPr/>
        </p:nvSpPr>
        <p:spPr bwMode="auto">
          <a:xfrm>
            <a:off x="7391400" y="304800"/>
            <a:ext cx="1447800" cy="1066800"/>
          </a:xfrm>
          <a:prstGeom prst="ellipse">
            <a:avLst/>
          </a:prstGeom>
          <a:noFill/>
          <a:ln w="25400">
            <a:solidFill>
              <a:schemeClr val="bg1"/>
            </a:solidFill>
            <a:round/>
            <a:headEnd/>
            <a:tailEnd/>
          </a:ln>
        </p:spPr>
        <p:txBody>
          <a:bodyPr wrap="none" anchor="ctr"/>
          <a:lstStyle/>
          <a:p>
            <a:endParaRPr lang="en-US"/>
          </a:p>
        </p:txBody>
      </p:sp>
      <p:sp>
        <p:nvSpPr>
          <p:cNvPr id="113765" name="Oval 101"/>
          <p:cNvSpPr>
            <a:spLocks noChangeArrowheads="1"/>
          </p:cNvSpPr>
          <p:nvPr/>
        </p:nvSpPr>
        <p:spPr bwMode="auto">
          <a:xfrm>
            <a:off x="7391400" y="533400"/>
            <a:ext cx="685800" cy="609600"/>
          </a:xfrm>
          <a:prstGeom prst="ellipse">
            <a:avLst/>
          </a:prstGeom>
          <a:noFill/>
          <a:ln w="25400">
            <a:solidFill>
              <a:schemeClr val="bg1"/>
            </a:solidFill>
            <a:round/>
            <a:headEnd/>
            <a:tailEnd/>
          </a:ln>
        </p:spPr>
        <p:txBody>
          <a:bodyPr wrap="none" anchor="ctr"/>
          <a:lstStyle/>
          <a:p>
            <a:endParaRPr lang="en-US"/>
          </a:p>
        </p:txBody>
      </p:sp>
      <p:sp>
        <p:nvSpPr>
          <p:cNvPr id="113752" name="Line 88"/>
          <p:cNvSpPr>
            <a:spLocks noChangeShapeType="1"/>
          </p:cNvSpPr>
          <p:nvPr/>
        </p:nvSpPr>
        <p:spPr bwMode="auto">
          <a:xfrm flipH="1" flipV="1">
            <a:off x="6275388" y="312738"/>
            <a:ext cx="2149475" cy="536575"/>
          </a:xfrm>
          <a:prstGeom prst="line">
            <a:avLst/>
          </a:prstGeom>
          <a:noFill/>
          <a:ln w="38100">
            <a:solidFill>
              <a:srgbClr val="FF0000"/>
            </a:solidFill>
            <a:round/>
            <a:headEnd/>
            <a:tailEnd type="triangle" w="med" len="med"/>
          </a:ln>
        </p:spPr>
        <p:txBody>
          <a:bodyPr/>
          <a:lstStyle/>
          <a:p>
            <a:endParaRPr lang="en-US"/>
          </a:p>
        </p:txBody>
      </p:sp>
      <p:sp>
        <p:nvSpPr>
          <p:cNvPr id="113766" name="Line 102"/>
          <p:cNvSpPr>
            <a:spLocks noChangeShapeType="1"/>
          </p:cNvSpPr>
          <p:nvPr/>
        </p:nvSpPr>
        <p:spPr bwMode="auto">
          <a:xfrm flipH="1">
            <a:off x="5567363" y="301625"/>
            <a:ext cx="754062" cy="981075"/>
          </a:xfrm>
          <a:prstGeom prst="line">
            <a:avLst/>
          </a:prstGeom>
          <a:noFill/>
          <a:ln w="38100">
            <a:solidFill>
              <a:srgbClr val="FF0000"/>
            </a:solidFill>
            <a:round/>
            <a:headEnd/>
            <a:tailEnd type="triangle" w="med" len="med"/>
          </a:ln>
        </p:spPr>
        <p:txBody>
          <a:bodyPr/>
          <a:lstStyle/>
          <a:p>
            <a:endParaRPr lang="en-US"/>
          </a:p>
        </p:txBody>
      </p:sp>
      <p:sp>
        <p:nvSpPr>
          <p:cNvPr id="113767" name="Line 103"/>
          <p:cNvSpPr>
            <a:spLocks noChangeShapeType="1"/>
          </p:cNvSpPr>
          <p:nvPr/>
        </p:nvSpPr>
        <p:spPr bwMode="auto">
          <a:xfrm>
            <a:off x="5559425" y="1209675"/>
            <a:ext cx="239713" cy="1128713"/>
          </a:xfrm>
          <a:prstGeom prst="line">
            <a:avLst/>
          </a:prstGeom>
          <a:noFill/>
          <a:ln w="38100">
            <a:solidFill>
              <a:srgbClr val="FF0000"/>
            </a:solidFill>
            <a:round/>
            <a:headEnd/>
            <a:tailEnd type="triangle" w="med" len="med"/>
          </a:ln>
        </p:spPr>
        <p:txBody>
          <a:bodyPr/>
          <a:lstStyle/>
          <a:p>
            <a:endParaRPr lang="en-US"/>
          </a:p>
        </p:txBody>
      </p:sp>
      <p:sp>
        <p:nvSpPr>
          <p:cNvPr id="113768" name="Line 104"/>
          <p:cNvSpPr>
            <a:spLocks noChangeShapeType="1"/>
          </p:cNvSpPr>
          <p:nvPr/>
        </p:nvSpPr>
        <p:spPr bwMode="auto">
          <a:xfrm flipH="1">
            <a:off x="3219450" y="2344738"/>
            <a:ext cx="2606675" cy="1895475"/>
          </a:xfrm>
          <a:prstGeom prst="line">
            <a:avLst/>
          </a:prstGeom>
          <a:noFill/>
          <a:ln w="38100">
            <a:solidFill>
              <a:srgbClr val="FF0000"/>
            </a:solidFill>
            <a:round/>
            <a:headEnd/>
            <a:tailEnd type="triangle" w="med" len="med"/>
          </a:ln>
        </p:spPr>
        <p:txBody>
          <a:bodyPr/>
          <a:lstStyle/>
          <a:p>
            <a:endParaRPr lang="en-US"/>
          </a:p>
        </p:txBody>
      </p:sp>
      <p:sp>
        <p:nvSpPr>
          <p:cNvPr id="113769" name="Line 105"/>
          <p:cNvSpPr>
            <a:spLocks noChangeShapeType="1"/>
          </p:cNvSpPr>
          <p:nvPr/>
        </p:nvSpPr>
        <p:spPr bwMode="auto">
          <a:xfrm flipH="1" flipV="1">
            <a:off x="2286000" y="2895600"/>
            <a:ext cx="990600" cy="1295400"/>
          </a:xfrm>
          <a:prstGeom prst="line">
            <a:avLst/>
          </a:prstGeom>
          <a:noFill/>
          <a:ln w="38100">
            <a:solidFill>
              <a:srgbClr val="FF0000"/>
            </a:solidFill>
            <a:round/>
            <a:headEnd/>
            <a:tailEnd type="triangle" w="med" len="med"/>
          </a:ln>
        </p:spPr>
        <p:txBody>
          <a:bodyPr/>
          <a:lstStyle/>
          <a:p>
            <a:endParaRPr lang="en-US"/>
          </a:p>
        </p:txBody>
      </p:sp>
      <p:sp>
        <p:nvSpPr>
          <p:cNvPr id="113770" name="Line 106"/>
          <p:cNvSpPr>
            <a:spLocks noChangeShapeType="1"/>
          </p:cNvSpPr>
          <p:nvPr/>
        </p:nvSpPr>
        <p:spPr bwMode="auto">
          <a:xfrm flipH="1" flipV="1">
            <a:off x="3317875" y="2111375"/>
            <a:ext cx="990600" cy="1295400"/>
          </a:xfrm>
          <a:prstGeom prst="line">
            <a:avLst/>
          </a:prstGeom>
          <a:noFill/>
          <a:ln w="38100">
            <a:solidFill>
              <a:srgbClr val="FF0000"/>
            </a:solidFill>
            <a:round/>
            <a:headEnd/>
            <a:tailEnd type="triangle" w="med" len="med"/>
          </a:ln>
        </p:spPr>
        <p:txBody>
          <a:bodyPr/>
          <a:lstStyle/>
          <a:p>
            <a:endParaRPr lang="en-US"/>
          </a:p>
        </p:txBody>
      </p:sp>
      <p:sp>
        <p:nvSpPr>
          <p:cNvPr id="113771" name="Rectangle 107"/>
          <p:cNvSpPr>
            <a:spLocks noChangeArrowheads="1"/>
          </p:cNvSpPr>
          <p:nvPr/>
        </p:nvSpPr>
        <p:spPr bwMode="auto">
          <a:xfrm>
            <a:off x="2057400" y="21336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72" name="Rectangle 108"/>
          <p:cNvSpPr>
            <a:spLocks noChangeArrowheads="1"/>
          </p:cNvSpPr>
          <p:nvPr/>
        </p:nvSpPr>
        <p:spPr bwMode="auto">
          <a:xfrm>
            <a:off x="3048000" y="14478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73" name="Line 109"/>
          <p:cNvSpPr>
            <a:spLocks noChangeShapeType="1"/>
          </p:cNvSpPr>
          <p:nvPr/>
        </p:nvSpPr>
        <p:spPr bwMode="auto">
          <a:xfrm flipH="1" flipV="1">
            <a:off x="6346825" y="419100"/>
            <a:ext cx="1349375" cy="419100"/>
          </a:xfrm>
          <a:prstGeom prst="line">
            <a:avLst/>
          </a:prstGeom>
          <a:noFill/>
          <a:ln w="38100">
            <a:solidFill>
              <a:srgbClr val="FF0000"/>
            </a:solidFill>
            <a:round/>
            <a:headEnd/>
            <a:tailEnd type="triangle" w="med" len="med"/>
          </a:ln>
        </p:spPr>
        <p:txBody>
          <a:bodyPr/>
          <a:lstStyle/>
          <a:p>
            <a:endParaRPr lang="en-US"/>
          </a:p>
        </p:txBody>
      </p:sp>
      <p:sp>
        <p:nvSpPr>
          <p:cNvPr id="113774" name="Line 110"/>
          <p:cNvSpPr>
            <a:spLocks noChangeShapeType="1"/>
          </p:cNvSpPr>
          <p:nvPr/>
        </p:nvSpPr>
        <p:spPr bwMode="auto">
          <a:xfrm>
            <a:off x="6400800" y="457200"/>
            <a:ext cx="23813" cy="1611313"/>
          </a:xfrm>
          <a:prstGeom prst="line">
            <a:avLst/>
          </a:prstGeom>
          <a:noFill/>
          <a:ln w="38100">
            <a:solidFill>
              <a:srgbClr val="FF0000"/>
            </a:solidFill>
            <a:round/>
            <a:headEnd/>
            <a:tailEnd type="triangle" w="med" len="med"/>
          </a:ln>
        </p:spPr>
        <p:txBody>
          <a:bodyPr/>
          <a:lstStyle/>
          <a:p>
            <a:endParaRPr lang="en-US"/>
          </a:p>
        </p:txBody>
      </p:sp>
      <p:sp>
        <p:nvSpPr>
          <p:cNvPr id="113775" name="Line 111"/>
          <p:cNvSpPr>
            <a:spLocks noChangeShapeType="1"/>
          </p:cNvSpPr>
          <p:nvPr/>
        </p:nvSpPr>
        <p:spPr bwMode="auto">
          <a:xfrm>
            <a:off x="6426200" y="2049463"/>
            <a:ext cx="11113" cy="949325"/>
          </a:xfrm>
          <a:prstGeom prst="line">
            <a:avLst/>
          </a:prstGeom>
          <a:noFill/>
          <a:ln w="38100">
            <a:solidFill>
              <a:srgbClr val="FF0000"/>
            </a:solidFill>
            <a:round/>
            <a:headEnd/>
            <a:tailEnd type="triangle" w="med" len="med"/>
          </a:ln>
        </p:spPr>
        <p:txBody>
          <a:bodyPr/>
          <a:lstStyle/>
          <a:p>
            <a:endParaRPr lang="en-US"/>
          </a:p>
        </p:txBody>
      </p:sp>
      <p:sp>
        <p:nvSpPr>
          <p:cNvPr id="113776" name="Line 112"/>
          <p:cNvSpPr>
            <a:spLocks noChangeShapeType="1"/>
          </p:cNvSpPr>
          <p:nvPr/>
        </p:nvSpPr>
        <p:spPr bwMode="auto">
          <a:xfrm flipH="1">
            <a:off x="4932363" y="2978150"/>
            <a:ext cx="1485900" cy="1074738"/>
          </a:xfrm>
          <a:prstGeom prst="line">
            <a:avLst/>
          </a:prstGeom>
          <a:noFill/>
          <a:ln w="38100">
            <a:solidFill>
              <a:srgbClr val="FF0000"/>
            </a:solidFill>
            <a:round/>
            <a:headEnd/>
            <a:tailEnd type="triangle" w="med" len="med"/>
          </a:ln>
        </p:spPr>
        <p:txBody>
          <a:bodyPr/>
          <a:lstStyle/>
          <a:p>
            <a:endParaRPr lang="en-US"/>
          </a:p>
        </p:txBody>
      </p:sp>
      <p:sp>
        <p:nvSpPr>
          <p:cNvPr id="113780" name="Line 116"/>
          <p:cNvSpPr>
            <a:spLocks noChangeShapeType="1"/>
          </p:cNvSpPr>
          <p:nvPr/>
        </p:nvSpPr>
        <p:spPr bwMode="auto">
          <a:xfrm flipH="1" flipV="1">
            <a:off x="3222625" y="2182813"/>
            <a:ext cx="1736725" cy="1827212"/>
          </a:xfrm>
          <a:prstGeom prst="line">
            <a:avLst/>
          </a:prstGeom>
          <a:noFill/>
          <a:ln w="38100">
            <a:solidFill>
              <a:srgbClr val="FF0000"/>
            </a:solidFill>
            <a:round/>
            <a:headEnd/>
            <a:tailEnd type="triangle" w="med" len="med"/>
          </a:ln>
        </p:spPr>
        <p:txBody>
          <a:bodyPr/>
          <a:lstStyle/>
          <a:p>
            <a:endParaRPr lang="en-US"/>
          </a:p>
        </p:txBody>
      </p:sp>
      <p:sp>
        <p:nvSpPr>
          <p:cNvPr id="113781" name="Line 117"/>
          <p:cNvSpPr>
            <a:spLocks noChangeShapeType="1"/>
          </p:cNvSpPr>
          <p:nvPr/>
        </p:nvSpPr>
        <p:spPr bwMode="auto">
          <a:xfrm flipH="1" flipV="1">
            <a:off x="4367213" y="1562100"/>
            <a:ext cx="1668462" cy="1655763"/>
          </a:xfrm>
          <a:prstGeom prst="line">
            <a:avLst/>
          </a:prstGeom>
          <a:noFill/>
          <a:ln w="38100">
            <a:solidFill>
              <a:srgbClr val="FF0000"/>
            </a:solidFill>
            <a:round/>
            <a:headEnd/>
            <a:tailEnd type="triangle" w="med" len="med"/>
          </a:ln>
        </p:spPr>
        <p:txBody>
          <a:bodyPr/>
          <a:lstStyle/>
          <a:p>
            <a:endParaRPr lang="en-US"/>
          </a:p>
        </p:txBody>
      </p:sp>
      <p:sp>
        <p:nvSpPr>
          <p:cNvPr id="113782" name="Rectangle 118"/>
          <p:cNvSpPr>
            <a:spLocks noChangeArrowheads="1"/>
          </p:cNvSpPr>
          <p:nvPr/>
        </p:nvSpPr>
        <p:spPr bwMode="auto">
          <a:xfrm>
            <a:off x="3048000" y="9906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83" name="Rectangle 119"/>
          <p:cNvSpPr>
            <a:spLocks noChangeArrowheads="1"/>
          </p:cNvSpPr>
          <p:nvPr/>
        </p:nvSpPr>
        <p:spPr bwMode="auto">
          <a:xfrm>
            <a:off x="4114800" y="7620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84" name="Line 120"/>
          <p:cNvSpPr>
            <a:spLocks noChangeShapeType="1"/>
          </p:cNvSpPr>
          <p:nvPr/>
        </p:nvSpPr>
        <p:spPr bwMode="auto">
          <a:xfrm flipH="1" flipV="1">
            <a:off x="6324600" y="304800"/>
            <a:ext cx="1828800" cy="533400"/>
          </a:xfrm>
          <a:prstGeom prst="line">
            <a:avLst/>
          </a:prstGeom>
          <a:noFill/>
          <a:ln w="38100">
            <a:solidFill>
              <a:srgbClr val="FF0000"/>
            </a:solidFill>
            <a:round/>
            <a:headEnd/>
            <a:tailEnd type="triangle" w="med" len="med"/>
          </a:ln>
        </p:spPr>
        <p:txBody>
          <a:bodyPr/>
          <a:lstStyle/>
          <a:p>
            <a:endParaRPr lang="en-US"/>
          </a:p>
        </p:txBody>
      </p:sp>
      <p:sp>
        <p:nvSpPr>
          <p:cNvPr id="113785" name="Line 121"/>
          <p:cNvSpPr>
            <a:spLocks noChangeShapeType="1"/>
          </p:cNvSpPr>
          <p:nvPr/>
        </p:nvSpPr>
        <p:spPr bwMode="auto">
          <a:xfrm flipH="1">
            <a:off x="5562600" y="304800"/>
            <a:ext cx="754063" cy="981075"/>
          </a:xfrm>
          <a:prstGeom prst="line">
            <a:avLst/>
          </a:prstGeom>
          <a:noFill/>
          <a:ln w="38100">
            <a:solidFill>
              <a:srgbClr val="FF0000"/>
            </a:solidFill>
            <a:round/>
            <a:headEnd/>
            <a:tailEnd type="triangle" w="med" len="med"/>
          </a:ln>
        </p:spPr>
        <p:txBody>
          <a:bodyPr/>
          <a:lstStyle/>
          <a:p>
            <a:endParaRPr lang="en-US"/>
          </a:p>
        </p:txBody>
      </p:sp>
      <p:sp>
        <p:nvSpPr>
          <p:cNvPr id="113786" name="Line 122"/>
          <p:cNvSpPr>
            <a:spLocks noChangeShapeType="1"/>
          </p:cNvSpPr>
          <p:nvPr/>
        </p:nvSpPr>
        <p:spPr bwMode="auto">
          <a:xfrm flipH="1">
            <a:off x="5192713" y="1219200"/>
            <a:ext cx="369887" cy="555625"/>
          </a:xfrm>
          <a:prstGeom prst="line">
            <a:avLst/>
          </a:prstGeom>
          <a:noFill/>
          <a:ln w="38100">
            <a:solidFill>
              <a:srgbClr val="FF0000"/>
            </a:solidFill>
            <a:round/>
            <a:headEnd/>
            <a:tailEnd type="triangle" w="med" len="med"/>
          </a:ln>
        </p:spPr>
        <p:txBody>
          <a:bodyPr/>
          <a:lstStyle/>
          <a:p>
            <a:endParaRPr lang="en-US"/>
          </a:p>
        </p:txBody>
      </p:sp>
      <p:sp>
        <p:nvSpPr>
          <p:cNvPr id="113787" name="Line 123"/>
          <p:cNvSpPr>
            <a:spLocks noChangeShapeType="1"/>
          </p:cNvSpPr>
          <p:nvPr/>
        </p:nvSpPr>
        <p:spPr bwMode="auto">
          <a:xfrm flipH="1">
            <a:off x="1781175" y="1811338"/>
            <a:ext cx="3419475" cy="2489200"/>
          </a:xfrm>
          <a:prstGeom prst="line">
            <a:avLst/>
          </a:prstGeom>
          <a:noFill/>
          <a:ln w="38100">
            <a:solidFill>
              <a:srgbClr val="FF0000"/>
            </a:solidFill>
            <a:round/>
            <a:headEnd/>
            <a:tailEnd type="triangle" w="med" len="med"/>
          </a:ln>
        </p:spPr>
        <p:txBody>
          <a:bodyPr/>
          <a:lstStyle/>
          <a:p>
            <a:endParaRPr lang="en-US"/>
          </a:p>
        </p:txBody>
      </p:sp>
      <p:sp>
        <p:nvSpPr>
          <p:cNvPr id="113788" name="Line 124"/>
          <p:cNvSpPr>
            <a:spLocks noChangeShapeType="1"/>
          </p:cNvSpPr>
          <p:nvPr/>
        </p:nvSpPr>
        <p:spPr bwMode="auto">
          <a:xfrm flipH="1" flipV="1">
            <a:off x="1238250" y="3573463"/>
            <a:ext cx="568325" cy="701675"/>
          </a:xfrm>
          <a:prstGeom prst="line">
            <a:avLst/>
          </a:prstGeom>
          <a:noFill/>
          <a:ln w="38100">
            <a:solidFill>
              <a:srgbClr val="FF0000"/>
            </a:solidFill>
            <a:round/>
            <a:headEnd/>
            <a:tailEnd type="triangle" w="med" len="med"/>
          </a:ln>
        </p:spPr>
        <p:txBody>
          <a:bodyPr/>
          <a:lstStyle/>
          <a:p>
            <a:endParaRPr lang="en-US"/>
          </a:p>
        </p:txBody>
      </p:sp>
      <p:sp>
        <p:nvSpPr>
          <p:cNvPr id="113789" name="Line 125"/>
          <p:cNvSpPr>
            <a:spLocks noChangeShapeType="1"/>
          </p:cNvSpPr>
          <p:nvPr/>
        </p:nvSpPr>
        <p:spPr bwMode="auto">
          <a:xfrm flipH="1" flipV="1">
            <a:off x="3244850" y="2187575"/>
            <a:ext cx="514350" cy="655638"/>
          </a:xfrm>
          <a:prstGeom prst="line">
            <a:avLst/>
          </a:prstGeom>
          <a:noFill/>
          <a:ln w="38100">
            <a:solidFill>
              <a:srgbClr val="FF0000"/>
            </a:solidFill>
            <a:round/>
            <a:headEnd/>
            <a:tailEnd type="triangle" w="med" len="med"/>
          </a:ln>
        </p:spPr>
        <p:txBody>
          <a:bodyPr/>
          <a:lstStyle/>
          <a:p>
            <a:endParaRPr lang="en-US"/>
          </a:p>
        </p:txBody>
      </p:sp>
      <p:sp>
        <p:nvSpPr>
          <p:cNvPr id="113790" name="Rectangle 126"/>
          <p:cNvSpPr>
            <a:spLocks noChangeArrowheads="1"/>
          </p:cNvSpPr>
          <p:nvPr/>
        </p:nvSpPr>
        <p:spPr bwMode="auto">
          <a:xfrm>
            <a:off x="1066800" y="28194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91" name="Rectangle 127"/>
          <p:cNvSpPr>
            <a:spLocks noChangeArrowheads="1"/>
          </p:cNvSpPr>
          <p:nvPr/>
        </p:nvSpPr>
        <p:spPr bwMode="auto">
          <a:xfrm>
            <a:off x="3048000" y="5334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92" name="Oval 128"/>
          <p:cNvSpPr>
            <a:spLocks noChangeArrowheads="1"/>
          </p:cNvSpPr>
          <p:nvPr/>
        </p:nvSpPr>
        <p:spPr bwMode="auto">
          <a:xfrm>
            <a:off x="2743200" y="381000"/>
            <a:ext cx="838200" cy="1676400"/>
          </a:xfrm>
          <a:prstGeom prst="ellipse">
            <a:avLst/>
          </a:prstGeom>
          <a:noFill/>
          <a:ln w="50800">
            <a:solidFill>
              <a:srgbClr val="00FF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762"/>
                                        </p:tgtEl>
                                        <p:attrNameLst>
                                          <p:attrName>style.visibility</p:attrName>
                                        </p:attrNameLst>
                                      </p:cBhvr>
                                      <p:to>
                                        <p:strVal val="visible"/>
                                      </p:to>
                                    </p:set>
                                    <p:animEffect transition="in" filter="dissolve">
                                      <p:cBhvr>
                                        <p:cTn id="7" dur="500"/>
                                        <p:tgtEl>
                                          <p:spTgt spid="11376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3763"/>
                                        </p:tgtEl>
                                        <p:attrNameLst>
                                          <p:attrName>style.visibility</p:attrName>
                                        </p:attrNameLst>
                                      </p:cBhvr>
                                      <p:to>
                                        <p:strVal val="visible"/>
                                      </p:to>
                                    </p:set>
                                    <p:animEffect transition="in" filter="dissolve">
                                      <p:cBhvr>
                                        <p:cTn id="11" dur="500"/>
                                        <p:tgtEl>
                                          <p:spTgt spid="1137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3752"/>
                                        </p:tgtEl>
                                        <p:attrNameLst>
                                          <p:attrName>style.visibility</p:attrName>
                                        </p:attrNameLst>
                                      </p:cBhvr>
                                      <p:to>
                                        <p:strVal val="visible"/>
                                      </p:to>
                                    </p:set>
                                    <p:animEffect transition="in" filter="wipe(right)">
                                      <p:cBhvr>
                                        <p:cTn id="15" dur="500"/>
                                        <p:tgtEl>
                                          <p:spTgt spid="11375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3766"/>
                                        </p:tgtEl>
                                        <p:attrNameLst>
                                          <p:attrName>style.visibility</p:attrName>
                                        </p:attrNameLst>
                                      </p:cBhvr>
                                      <p:to>
                                        <p:strVal val="visible"/>
                                      </p:to>
                                    </p:set>
                                    <p:animEffect transition="in" filter="wipe(right)">
                                      <p:cBhvr>
                                        <p:cTn id="19" dur="500"/>
                                        <p:tgtEl>
                                          <p:spTgt spid="11376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3767"/>
                                        </p:tgtEl>
                                        <p:attrNameLst>
                                          <p:attrName>style.visibility</p:attrName>
                                        </p:attrNameLst>
                                      </p:cBhvr>
                                      <p:to>
                                        <p:strVal val="visible"/>
                                      </p:to>
                                    </p:set>
                                    <p:animEffect transition="in" filter="wipe(up)">
                                      <p:cBhvr>
                                        <p:cTn id="23" dur="500"/>
                                        <p:tgtEl>
                                          <p:spTgt spid="113767"/>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3768"/>
                                        </p:tgtEl>
                                        <p:attrNameLst>
                                          <p:attrName>style.visibility</p:attrName>
                                        </p:attrNameLst>
                                      </p:cBhvr>
                                      <p:to>
                                        <p:strVal val="visible"/>
                                      </p:to>
                                    </p:set>
                                    <p:animEffect transition="in" filter="wipe(right)">
                                      <p:cBhvr>
                                        <p:cTn id="27" dur="500"/>
                                        <p:tgtEl>
                                          <p:spTgt spid="11376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13769"/>
                                        </p:tgtEl>
                                        <p:attrNameLst>
                                          <p:attrName>style.visibility</p:attrName>
                                        </p:attrNameLst>
                                      </p:cBhvr>
                                      <p:to>
                                        <p:strVal val="visible"/>
                                      </p:to>
                                    </p:set>
                                    <p:animEffect transition="in" filter="wipe(right)">
                                      <p:cBhvr>
                                        <p:cTn id="31" dur="500"/>
                                        <p:tgtEl>
                                          <p:spTgt spid="11376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3770"/>
                                        </p:tgtEl>
                                        <p:attrNameLst>
                                          <p:attrName>style.visibility</p:attrName>
                                        </p:attrNameLst>
                                      </p:cBhvr>
                                      <p:to>
                                        <p:strVal val="visible"/>
                                      </p:to>
                                    </p:set>
                                    <p:animEffect transition="in" filter="wipe(right)">
                                      <p:cBhvr>
                                        <p:cTn id="34" dur="500"/>
                                        <p:tgtEl>
                                          <p:spTgt spid="113770"/>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13771"/>
                                        </p:tgtEl>
                                        <p:attrNameLst>
                                          <p:attrName>style.visibility</p:attrName>
                                        </p:attrNameLst>
                                      </p:cBhvr>
                                      <p:to>
                                        <p:strVal val="visible"/>
                                      </p:to>
                                    </p:set>
                                    <p:animEffect transition="in" filter="wipe(down)">
                                      <p:cBhvr>
                                        <p:cTn id="38" dur="500"/>
                                        <p:tgtEl>
                                          <p:spTgt spid="11377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3772"/>
                                        </p:tgtEl>
                                        <p:attrNameLst>
                                          <p:attrName>style.visibility</p:attrName>
                                        </p:attrNameLst>
                                      </p:cBhvr>
                                      <p:to>
                                        <p:strVal val="visible"/>
                                      </p:to>
                                    </p:set>
                                    <p:animEffect transition="in" filter="wipe(down)">
                                      <p:cBhvr>
                                        <p:cTn id="41" dur="500"/>
                                        <p:tgtEl>
                                          <p:spTgt spid="113772"/>
                                        </p:tgtEl>
                                      </p:cBhvr>
                                    </p:animEffect>
                                  </p:childTnLst>
                                </p:cTn>
                              </p:par>
                            </p:childTnLst>
                          </p:cTn>
                        </p:par>
                        <p:par>
                          <p:cTn id="42" fill="hold">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11376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377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376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376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376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375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3765"/>
                                        </p:tgtEl>
                                        <p:attrNameLst>
                                          <p:attrName>style.visibility</p:attrName>
                                        </p:attrNameLst>
                                      </p:cBhvr>
                                      <p:to>
                                        <p:strVal val="visible"/>
                                      </p:to>
                                    </p:set>
                                    <p:animEffect transition="in" filter="dissolve">
                                      <p:cBhvr>
                                        <p:cTn id="59" dur="500"/>
                                        <p:tgtEl>
                                          <p:spTgt spid="113765"/>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13773"/>
                                        </p:tgtEl>
                                        <p:attrNameLst>
                                          <p:attrName>style.visibility</p:attrName>
                                        </p:attrNameLst>
                                      </p:cBhvr>
                                      <p:to>
                                        <p:strVal val="visible"/>
                                      </p:to>
                                    </p:set>
                                    <p:animEffect transition="in" filter="wipe(right)">
                                      <p:cBhvr>
                                        <p:cTn id="63" dur="500"/>
                                        <p:tgtEl>
                                          <p:spTgt spid="113773"/>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113774"/>
                                        </p:tgtEl>
                                        <p:attrNameLst>
                                          <p:attrName>style.visibility</p:attrName>
                                        </p:attrNameLst>
                                      </p:cBhvr>
                                      <p:to>
                                        <p:strVal val="visible"/>
                                      </p:to>
                                    </p:set>
                                    <p:animEffect transition="in" filter="wipe(up)">
                                      <p:cBhvr>
                                        <p:cTn id="67" dur="500"/>
                                        <p:tgtEl>
                                          <p:spTgt spid="113774"/>
                                        </p:tgtEl>
                                      </p:cBhvr>
                                    </p:animEffect>
                                  </p:childTnLst>
                                </p:cTn>
                              </p:par>
                            </p:childTnLst>
                          </p:cTn>
                        </p:par>
                        <p:par>
                          <p:cTn id="68" fill="hold">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113775"/>
                                        </p:tgtEl>
                                        <p:attrNameLst>
                                          <p:attrName>style.visibility</p:attrName>
                                        </p:attrNameLst>
                                      </p:cBhvr>
                                      <p:to>
                                        <p:strVal val="visible"/>
                                      </p:to>
                                    </p:set>
                                    <p:animEffect transition="in" filter="wipe(up)">
                                      <p:cBhvr>
                                        <p:cTn id="71" dur="500"/>
                                        <p:tgtEl>
                                          <p:spTgt spid="113775"/>
                                        </p:tgtEl>
                                      </p:cBhvr>
                                    </p:animEffect>
                                  </p:childTnLst>
                                </p:cTn>
                              </p:par>
                            </p:childTnLst>
                          </p:cTn>
                        </p:par>
                        <p:par>
                          <p:cTn id="72" fill="hold">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113776"/>
                                        </p:tgtEl>
                                        <p:attrNameLst>
                                          <p:attrName>style.visibility</p:attrName>
                                        </p:attrNameLst>
                                      </p:cBhvr>
                                      <p:to>
                                        <p:strVal val="visible"/>
                                      </p:to>
                                    </p:set>
                                    <p:animEffect transition="in" filter="wipe(right)">
                                      <p:cBhvr>
                                        <p:cTn id="75" dur="500"/>
                                        <p:tgtEl>
                                          <p:spTgt spid="113776"/>
                                        </p:tgtEl>
                                      </p:cBhvr>
                                    </p:animEffect>
                                  </p:childTnLst>
                                </p:cTn>
                              </p:par>
                            </p:childTnLst>
                          </p:cTn>
                        </p:par>
                        <p:par>
                          <p:cTn id="76" fill="hold">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113780"/>
                                        </p:tgtEl>
                                        <p:attrNameLst>
                                          <p:attrName>style.visibility</p:attrName>
                                        </p:attrNameLst>
                                      </p:cBhvr>
                                      <p:to>
                                        <p:strVal val="visible"/>
                                      </p:to>
                                    </p:set>
                                    <p:animEffect transition="in" filter="wipe(down)">
                                      <p:cBhvr>
                                        <p:cTn id="79" dur="500"/>
                                        <p:tgtEl>
                                          <p:spTgt spid="11378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13781"/>
                                        </p:tgtEl>
                                        <p:attrNameLst>
                                          <p:attrName>style.visibility</p:attrName>
                                        </p:attrNameLst>
                                      </p:cBhvr>
                                      <p:to>
                                        <p:strVal val="visible"/>
                                      </p:to>
                                    </p:set>
                                    <p:animEffect transition="in" filter="wipe(down)">
                                      <p:cBhvr>
                                        <p:cTn id="82" dur="500"/>
                                        <p:tgtEl>
                                          <p:spTgt spid="113781"/>
                                        </p:tgtEl>
                                      </p:cBhvr>
                                    </p:animEffect>
                                  </p:childTnLst>
                                </p:cTn>
                              </p:par>
                            </p:childTnLst>
                          </p:cTn>
                        </p:par>
                        <p:par>
                          <p:cTn id="83" fill="hold">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11377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13775"/>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1377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1377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1378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13781"/>
                                        </p:tgtEl>
                                        <p:attrNameLst>
                                          <p:attrName>style.visibility</p:attrName>
                                        </p:attrNameLst>
                                      </p:cBhvr>
                                      <p:to>
                                        <p:strVal val="hidden"/>
                                      </p:to>
                                    </p:set>
                                  </p:childTnLst>
                                </p:cTn>
                              </p:par>
                            </p:childTnLst>
                          </p:cTn>
                        </p:par>
                        <p:par>
                          <p:cTn id="96" fill="hold">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113782"/>
                                        </p:tgtEl>
                                        <p:attrNameLst>
                                          <p:attrName>style.visibility</p:attrName>
                                        </p:attrNameLst>
                                      </p:cBhvr>
                                      <p:to>
                                        <p:strVal val="visible"/>
                                      </p:to>
                                    </p:set>
                                    <p:animEffect transition="in" filter="wipe(down)">
                                      <p:cBhvr>
                                        <p:cTn id="99" dur="500"/>
                                        <p:tgtEl>
                                          <p:spTgt spid="11378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13783"/>
                                        </p:tgtEl>
                                        <p:attrNameLst>
                                          <p:attrName>style.visibility</p:attrName>
                                        </p:attrNameLst>
                                      </p:cBhvr>
                                      <p:to>
                                        <p:strVal val="visible"/>
                                      </p:to>
                                    </p:set>
                                    <p:animEffect transition="in" filter="wipe(down)">
                                      <p:cBhvr>
                                        <p:cTn id="102" dur="500"/>
                                        <p:tgtEl>
                                          <p:spTgt spid="11378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3764"/>
                                        </p:tgtEl>
                                        <p:attrNameLst>
                                          <p:attrName>style.visibility</p:attrName>
                                        </p:attrNameLst>
                                      </p:cBhvr>
                                      <p:to>
                                        <p:strVal val="visible"/>
                                      </p:to>
                                    </p:set>
                                    <p:animEffect transition="in" filter="dissolve">
                                      <p:cBhvr>
                                        <p:cTn id="107" dur="500"/>
                                        <p:tgtEl>
                                          <p:spTgt spid="113764"/>
                                        </p:tgtEl>
                                      </p:cBhvr>
                                    </p:animEffec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113784"/>
                                        </p:tgtEl>
                                        <p:attrNameLst>
                                          <p:attrName>style.visibility</p:attrName>
                                        </p:attrNameLst>
                                      </p:cBhvr>
                                      <p:to>
                                        <p:strVal val="visible"/>
                                      </p:to>
                                    </p:set>
                                    <p:animEffect transition="in" filter="wipe(right)">
                                      <p:cBhvr>
                                        <p:cTn id="111" dur="500"/>
                                        <p:tgtEl>
                                          <p:spTgt spid="113784"/>
                                        </p:tgtEl>
                                      </p:cBhvr>
                                    </p:animEffect>
                                  </p:childTnLst>
                                </p:cTn>
                              </p:par>
                            </p:childTnLst>
                          </p:cTn>
                        </p:par>
                        <p:par>
                          <p:cTn id="112" fill="hold">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113785"/>
                                        </p:tgtEl>
                                        <p:attrNameLst>
                                          <p:attrName>style.visibility</p:attrName>
                                        </p:attrNameLst>
                                      </p:cBhvr>
                                      <p:to>
                                        <p:strVal val="visible"/>
                                      </p:to>
                                    </p:set>
                                    <p:animEffect transition="in" filter="wipe(right)">
                                      <p:cBhvr>
                                        <p:cTn id="115" dur="500"/>
                                        <p:tgtEl>
                                          <p:spTgt spid="113785"/>
                                        </p:tgtEl>
                                      </p:cBhvr>
                                    </p:animEffect>
                                  </p:childTnLst>
                                </p:cTn>
                              </p:par>
                            </p:childTnLst>
                          </p:cTn>
                        </p:par>
                        <p:par>
                          <p:cTn id="116" fill="hold">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113786"/>
                                        </p:tgtEl>
                                        <p:attrNameLst>
                                          <p:attrName>style.visibility</p:attrName>
                                        </p:attrNameLst>
                                      </p:cBhvr>
                                      <p:to>
                                        <p:strVal val="visible"/>
                                      </p:to>
                                    </p:set>
                                    <p:animEffect transition="in" filter="wipe(up)">
                                      <p:cBhvr>
                                        <p:cTn id="119" dur="500"/>
                                        <p:tgtEl>
                                          <p:spTgt spid="113786"/>
                                        </p:tgtEl>
                                      </p:cBhvr>
                                    </p:animEffect>
                                  </p:childTnLst>
                                </p:cTn>
                              </p:par>
                            </p:childTnLst>
                          </p:cTn>
                        </p:par>
                        <p:par>
                          <p:cTn id="120" fill="hold">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113787"/>
                                        </p:tgtEl>
                                        <p:attrNameLst>
                                          <p:attrName>style.visibility</p:attrName>
                                        </p:attrNameLst>
                                      </p:cBhvr>
                                      <p:to>
                                        <p:strVal val="visible"/>
                                      </p:to>
                                    </p:set>
                                    <p:animEffect transition="in" filter="wipe(right)">
                                      <p:cBhvr>
                                        <p:cTn id="123" dur="500"/>
                                        <p:tgtEl>
                                          <p:spTgt spid="113787"/>
                                        </p:tgtEl>
                                      </p:cBhvr>
                                    </p:animEffect>
                                  </p:childTnLst>
                                </p:cTn>
                              </p:par>
                            </p:childTnLst>
                          </p:cTn>
                        </p:par>
                        <p:par>
                          <p:cTn id="124" fill="hold">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113788"/>
                                        </p:tgtEl>
                                        <p:attrNameLst>
                                          <p:attrName>style.visibility</p:attrName>
                                        </p:attrNameLst>
                                      </p:cBhvr>
                                      <p:to>
                                        <p:strVal val="visible"/>
                                      </p:to>
                                    </p:set>
                                    <p:animEffect transition="in" filter="wipe(right)">
                                      <p:cBhvr>
                                        <p:cTn id="127" dur="500"/>
                                        <p:tgtEl>
                                          <p:spTgt spid="113788"/>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113789"/>
                                        </p:tgtEl>
                                        <p:attrNameLst>
                                          <p:attrName>style.visibility</p:attrName>
                                        </p:attrNameLst>
                                      </p:cBhvr>
                                      <p:to>
                                        <p:strVal val="visible"/>
                                      </p:to>
                                    </p:set>
                                    <p:animEffect transition="in" filter="wipe(right)">
                                      <p:cBhvr>
                                        <p:cTn id="130" dur="500"/>
                                        <p:tgtEl>
                                          <p:spTgt spid="113789"/>
                                        </p:tgtEl>
                                      </p:cBhvr>
                                    </p:animEffect>
                                  </p:childTnLst>
                                </p:cTn>
                              </p:par>
                            </p:childTnLst>
                          </p:cTn>
                        </p:par>
                        <p:par>
                          <p:cTn id="131" fill="hold">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113790"/>
                                        </p:tgtEl>
                                        <p:attrNameLst>
                                          <p:attrName>style.visibility</p:attrName>
                                        </p:attrNameLst>
                                      </p:cBhvr>
                                      <p:to>
                                        <p:strVal val="visible"/>
                                      </p:to>
                                    </p:set>
                                    <p:animEffect transition="in" filter="wipe(down)">
                                      <p:cBhvr>
                                        <p:cTn id="134" dur="500"/>
                                        <p:tgtEl>
                                          <p:spTgt spid="113790"/>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13791"/>
                                        </p:tgtEl>
                                        <p:attrNameLst>
                                          <p:attrName>style.visibility</p:attrName>
                                        </p:attrNameLst>
                                      </p:cBhvr>
                                      <p:to>
                                        <p:strVal val="visible"/>
                                      </p:to>
                                    </p:set>
                                    <p:animEffect transition="in" filter="wipe(down)">
                                      <p:cBhvr>
                                        <p:cTn id="137" dur="500"/>
                                        <p:tgtEl>
                                          <p:spTgt spid="113791"/>
                                        </p:tgtEl>
                                      </p:cBhvr>
                                    </p:animEffect>
                                  </p:childTnLst>
                                </p:cTn>
                              </p:par>
                            </p:childTnLst>
                          </p:cTn>
                        </p:par>
                        <p:par>
                          <p:cTn id="138" fill="hold">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11378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1378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1378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13787"/>
                                        </p:tgtEl>
                                        <p:attrNameLst>
                                          <p:attrName>style.visibility</p:attrName>
                                        </p:attrNameLst>
                                      </p:cBhvr>
                                      <p:to>
                                        <p:strVal val="hidden"/>
                                      </p:to>
                                    </p:set>
                                  </p:childTnLst>
                                </p:cTn>
                              </p:par>
                            </p:childTnLst>
                          </p:cTn>
                        </p:par>
                        <p:par>
                          <p:cTn id="147" fill="hold">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113788"/>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13789"/>
                                        </p:tgtEl>
                                        <p:attrNameLst>
                                          <p:attrName>style.visibility</p:attrName>
                                        </p:attrNameLst>
                                      </p:cBhvr>
                                      <p:to>
                                        <p:strVal val="hidden"/>
                                      </p:to>
                                    </p:set>
                                  </p:childTnLst>
                                </p:cTn>
                              </p:par>
                            </p:childTnLst>
                          </p:cTn>
                        </p:par>
                        <p:par>
                          <p:cTn id="152" fill="hold">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113792"/>
                                        </p:tgtEl>
                                        <p:attrNameLst>
                                          <p:attrName>style.visibility</p:attrName>
                                        </p:attrNameLst>
                                      </p:cBhvr>
                                      <p:to>
                                        <p:strVal val="visible"/>
                                      </p:to>
                                    </p:set>
                                    <p:animEffect transition="in" filter="wedge">
                                      <p:cBhvr>
                                        <p:cTn id="155" dur="2000"/>
                                        <p:tgtEl>
                                          <p:spTgt spid="113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3" grpId="0" animBg="1"/>
      <p:bldP spid="113764" grpId="0" animBg="1"/>
      <p:bldP spid="113765" grpId="0" animBg="1"/>
      <p:bldP spid="113752" grpId="0" animBg="1"/>
      <p:bldP spid="113752" grpId="1" animBg="1"/>
      <p:bldP spid="113766" grpId="0" animBg="1"/>
      <p:bldP spid="113766" grpId="1" animBg="1"/>
      <p:bldP spid="113767" grpId="0" animBg="1"/>
      <p:bldP spid="113767" grpId="1" animBg="1"/>
      <p:bldP spid="113768" grpId="0" animBg="1"/>
      <p:bldP spid="113768" grpId="1" animBg="1"/>
      <p:bldP spid="113769" grpId="0" animBg="1"/>
      <p:bldP spid="113769" grpId="1" animBg="1"/>
      <p:bldP spid="113770" grpId="0" animBg="1"/>
      <p:bldP spid="113770" grpId="1" animBg="1"/>
      <p:bldP spid="113771" grpId="0" animBg="1"/>
      <p:bldP spid="113772" grpId="0" animBg="1"/>
      <p:bldP spid="113773" grpId="0" animBg="1"/>
      <p:bldP spid="113773" grpId="1" animBg="1"/>
      <p:bldP spid="113774" grpId="0" animBg="1"/>
      <p:bldP spid="113774" grpId="1" animBg="1"/>
      <p:bldP spid="113775" grpId="0" animBg="1"/>
      <p:bldP spid="113775" grpId="1" animBg="1"/>
      <p:bldP spid="113776" grpId="0" animBg="1"/>
      <p:bldP spid="113776" grpId="1" animBg="1"/>
      <p:bldP spid="113780" grpId="0" animBg="1"/>
      <p:bldP spid="113780" grpId="1" animBg="1"/>
      <p:bldP spid="113781" grpId="0" animBg="1"/>
      <p:bldP spid="113781" grpId="1" animBg="1"/>
      <p:bldP spid="113782" grpId="0" animBg="1"/>
      <p:bldP spid="113783" grpId="0" animBg="1"/>
      <p:bldP spid="113784" grpId="0" animBg="1"/>
      <p:bldP spid="113784" grpId="1" animBg="1"/>
      <p:bldP spid="113785" grpId="0" animBg="1"/>
      <p:bldP spid="113785" grpId="1" animBg="1"/>
      <p:bldP spid="113786" grpId="0" animBg="1"/>
      <p:bldP spid="113786" grpId="1" animBg="1"/>
      <p:bldP spid="113787" grpId="0" animBg="1"/>
      <p:bldP spid="113787" grpId="1" animBg="1"/>
      <p:bldP spid="113788" grpId="0" animBg="1"/>
      <p:bldP spid="113788" grpId="1" animBg="1"/>
      <p:bldP spid="113789" grpId="0" animBg="1"/>
      <p:bldP spid="113789" grpId="1" animBg="1"/>
      <p:bldP spid="113790" grpId="0" animBg="1"/>
      <p:bldP spid="113791" grpId="0" animBg="1"/>
      <p:bldP spid="11379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14_1461"/>
          <p:cNvPicPr>
            <a:picLocks noChangeAspect="1" noChangeArrowheads="1"/>
          </p:cNvPicPr>
          <p:nvPr/>
        </p:nvPicPr>
        <p:blipFill>
          <a:blip r:embed="rId3" cstate="print"/>
          <a:srcRect/>
          <a:stretch>
            <a:fillRect/>
          </a:stretch>
        </p:blipFill>
        <p:spPr bwMode="auto">
          <a:xfrm>
            <a:off x="6019800" y="3765550"/>
            <a:ext cx="685800" cy="514350"/>
          </a:xfrm>
          <a:prstGeom prst="rect">
            <a:avLst/>
          </a:prstGeom>
          <a:noFill/>
          <a:ln w="9525">
            <a:noFill/>
            <a:miter lim="800000"/>
            <a:headEnd/>
            <a:tailEnd/>
          </a:ln>
        </p:spPr>
      </p:pic>
      <p:pic>
        <p:nvPicPr>
          <p:cNvPr id="49155" name="Picture 3" descr="114_1462"/>
          <p:cNvPicPr>
            <a:picLocks noChangeAspect="1" noChangeArrowheads="1"/>
          </p:cNvPicPr>
          <p:nvPr/>
        </p:nvPicPr>
        <p:blipFill>
          <a:blip r:embed="rId4" cstate="print"/>
          <a:srcRect/>
          <a:stretch>
            <a:fillRect/>
          </a:stretch>
        </p:blipFill>
        <p:spPr bwMode="auto">
          <a:xfrm>
            <a:off x="6781800" y="3765550"/>
            <a:ext cx="685800" cy="514350"/>
          </a:xfrm>
          <a:prstGeom prst="rect">
            <a:avLst/>
          </a:prstGeom>
          <a:noFill/>
          <a:ln w="9525">
            <a:noFill/>
            <a:miter lim="800000"/>
            <a:headEnd/>
            <a:tailEnd/>
          </a:ln>
        </p:spPr>
      </p:pic>
      <p:pic>
        <p:nvPicPr>
          <p:cNvPr id="49156" name="Picture 4" descr="114_1463"/>
          <p:cNvPicPr>
            <a:picLocks noChangeAspect="1" noChangeArrowheads="1"/>
          </p:cNvPicPr>
          <p:nvPr/>
        </p:nvPicPr>
        <p:blipFill>
          <a:blip r:embed="rId5" cstate="print"/>
          <a:srcRect/>
          <a:stretch>
            <a:fillRect/>
          </a:stretch>
        </p:blipFill>
        <p:spPr bwMode="auto">
          <a:xfrm>
            <a:off x="7543800" y="3765550"/>
            <a:ext cx="685800" cy="514350"/>
          </a:xfrm>
          <a:prstGeom prst="rect">
            <a:avLst/>
          </a:prstGeom>
          <a:noFill/>
          <a:ln w="9525">
            <a:noFill/>
            <a:miter lim="800000"/>
            <a:headEnd/>
            <a:tailEnd/>
          </a:ln>
        </p:spPr>
      </p:pic>
      <p:pic>
        <p:nvPicPr>
          <p:cNvPr id="49157" name="Picture 5" descr="114_1464"/>
          <p:cNvPicPr>
            <a:picLocks noChangeAspect="1" noChangeArrowheads="1"/>
          </p:cNvPicPr>
          <p:nvPr/>
        </p:nvPicPr>
        <p:blipFill>
          <a:blip r:embed="rId6" cstate="print"/>
          <a:srcRect/>
          <a:stretch>
            <a:fillRect/>
          </a:stretch>
        </p:blipFill>
        <p:spPr bwMode="auto">
          <a:xfrm>
            <a:off x="8305800" y="3765550"/>
            <a:ext cx="685800" cy="514350"/>
          </a:xfrm>
          <a:prstGeom prst="rect">
            <a:avLst/>
          </a:prstGeom>
          <a:noFill/>
          <a:ln w="9525">
            <a:noFill/>
            <a:miter lim="800000"/>
            <a:headEnd/>
            <a:tailEnd/>
          </a:ln>
        </p:spPr>
      </p:pic>
      <p:pic>
        <p:nvPicPr>
          <p:cNvPr id="49158" name="Picture 6" descr="114_1469"/>
          <p:cNvPicPr>
            <a:picLocks noChangeAspect="1" noChangeArrowheads="1"/>
          </p:cNvPicPr>
          <p:nvPr/>
        </p:nvPicPr>
        <p:blipFill>
          <a:blip r:embed="rId7" cstate="print"/>
          <a:srcRect/>
          <a:stretch>
            <a:fillRect/>
          </a:stretch>
        </p:blipFill>
        <p:spPr bwMode="auto">
          <a:xfrm>
            <a:off x="6019800" y="4298950"/>
            <a:ext cx="685800" cy="514350"/>
          </a:xfrm>
          <a:prstGeom prst="rect">
            <a:avLst/>
          </a:prstGeom>
          <a:noFill/>
          <a:ln w="9525">
            <a:noFill/>
            <a:miter lim="800000"/>
            <a:headEnd/>
            <a:tailEnd/>
          </a:ln>
        </p:spPr>
      </p:pic>
      <p:pic>
        <p:nvPicPr>
          <p:cNvPr id="49159" name="Picture 7" descr="114_1470"/>
          <p:cNvPicPr>
            <a:picLocks noChangeAspect="1" noChangeArrowheads="1"/>
          </p:cNvPicPr>
          <p:nvPr/>
        </p:nvPicPr>
        <p:blipFill>
          <a:blip r:embed="rId8" cstate="print"/>
          <a:srcRect/>
          <a:stretch>
            <a:fillRect/>
          </a:stretch>
        </p:blipFill>
        <p:spPr bwMode="auto">
          <a:xfrm>
            <a:off x="6781800" y="4298950"/>
            <a:ext cx="685800" cy="514350"/>
          </a:xfrm>
          <a:prstGeom prst="rect">
            <a:avLst/>
          </a:prstGeom>
          <a:noFill/>
          <a:ln w="9525">
            <a:noFill/>
            <a:miter lim="800000"/>
            <a:headEnd/>
            <a:tailEnd/>
          </a:ln>
        </p:spPr>
      </p:pic>
      <p:pic>
        <p:nvPicPr>
          <p:cNvPr id="49160" name="Picture 8" descr="114_1471"/>
          <p:cNvPicPr>
            <a:picLocks noChangeAspect="1" noChangeArrowheads="1"/>
          </p:cNvPicPr>
          <p:nvPr/>
        </p:nvPicPr>
        <p:blipFill>
          <a:blip r:embed="rId9" cstate="print"/>
          <a:srcRect/>
          <a:stretch>
            <a:fillRect/>
          </a:stretch>
        </p:blipFill>
        <p:spPr bwMode="auto">
          <a:xfrm>
            <a:off x="7543800" y="4298950"/>
            <a:ext cx="685800" cy="514350"/>
          </a:xfrm>
          <a:prstGeom prst="rect">
            <a:avLst/>
          </a:prstGeom>
          <a:noFill/>
          <a:ln w="9525">
            <a:noFill/>
            <a:miter lim="800000"/>
            <a:headEnd/>
            <a:tailEnd/>
          </a:ln>
        </p:spPr>
      </p:pic>
      <p:pic>
        <p:nvPicPr>
          <p:cNvPr id="49161" name="Picture 9" descr="114_1472"/>
          <p:cNvPicPr>
            <a:picLocks noChangeAspect="1" noChangeArrowheads="1"/>
          </p:cNvPicPr>
          <p:nvPr/>
        </p:nvPicPr>
        <p:blipFill>
          <a:blip r:embed="rId10" cstate="print"/>
          <a:srcRect/>
          <a:stretch>
            <a:fillRect/>
          </a:stretch>
        </p:blipFill>
        <p:spPr bwMode="auto">
          <a:xfrm>
            <a:off x="8305800" y="4298950"/>
            <a:ext cx="685800" cy="514350"/>
          </a:xfrm>
          <a:prstGeom prst="rect">
            <a:avLst/>
          </a:prstGeom>
          <a:noFill/>
          <a:ln w="9525">
            <a:noFill/>
            <a:miter lim="800000"/>
            <a:headEnd/>
            <a:tailEnd/>
          </a:ln>
        </p:spPr>
      </p:pic>
      <p:pic>
        <p:nvPicPr>
          <p:cNvPr id="49162" name="Picture 10" descr="115_1513"/>
          <p:cNvPicPr>
            <a:picLocks noChangeAspect="1" noChangeArrowheads="1"/>
          </p:cNvPicPr>
          <p:nvPr/>
        </p:nvPicPr>
        <p:blipFill>
          <a:blip r:embed="rId11" cstate="print"/>
          <a:srcRect/>
          <a:stretch>
            <a:fillRect/>
          </a:stretch>
        </p:blipFill>
        <p:spPr bwMode="auto">
          <a:xfrm>
            <a:off x="6019800" y="4832350"/>
            <a:ext cx="685800" cy="514350"/>
          </a:xfrm>
          <a:prstGeom prst="rect">
            <a:avLst/>
          </a:prstGeom>
          <a:noFill/>
          <a:ln w="9525">
            <a:noFill/>
            <a:miter lim="800000"/>
            <a:headEnd/>
            <a:tailEnd/>
          </a:ln>
        </p:spPr>
      </p:pic>
      <p:pic>
        <p:nvPicPr>
          <p:cNvPr id="49163" name="Picture 11" descr="115_1514"/>
          <p:cNvPicPr>
            <a:picLocks noChangeAspect="1" noChangeArrowheads="1"/>
          </p:cNvPicPr>
          <p:nvPr/>
        </p:nvPicPr>
        <p:blipFill>
          <a:blip r:embed="rId12" cstate="print"/>
          <a:srcRect/>
          <a:stretch>
            <a:fillRect/>
          </a:stretch>
        </p:blipFill>
        <p:spPr bwMode="auto">
          <a:xfrm>
            <a:off x="6781800" y="4832350"/>
            <a:ext cx="685800" cy="514350"/>
          </a:xfrm>
          <a:prstGeom prst="rect">
            <a:avLst/>
          </a:prstGeom>
          <a:noFill/>
          <a:ln w="9525">
            <a:noFill/>
            <a:miter lim="800000"/>
            <a:headEnd/>
            <a:tailEnd/>
          </a:ln>
        </p:spPr>
      </p:pic>
      <p:pic>
        <p:nvPicPr>
          <p:cNvPr id="49164" name="Picture 12" descr="115_1515"/>
          <p:cNvPicPr>
            <a:picLocks noChangeAspect="1" noChangeArrowheads="1"/>
          </p:cNvPicPr>
          <p:nvPr/>
        </p:nvPicPr>
        <p:blipFill>
          <a:blip r:embed="rId13" cstate="print"/>
          <a:srcRect/>
          <a:stretch>
            <a:fillRect/>
          </a:stretch>
        </p:blipFill>
        <p:spPr bwMode="auto">
          <a:xfrm>
            <a:off x="7543800" y="4832350"/>
            <a:ext cx="685800" cy="514350"/>
          </a:xfrm>
          <a:prstGeom prst="rect">
            <a:avLst/>
          </a:prstGeom>
          <a:noFill/>
          <a:ln w="9525">
            <a:noFill/>
            <a:miter lim="800000"/>
            <a:headEnd/>
            <a:tailEnd/>
          </a:ln>
        </p:spPr>
      </p:pic>
      <p:pic>
        <p:nvPicPr>
          <p:cNvPr id="49165" name="Picture 13" descr="115_1516"/>
          <p:cNvPicPr>
            <a:picLocks noChangeAspect="1" noChangeArrowheads="1"/>
          </p:cNvPicPr>
          <p:nvPr/>
        </p:nvPicPr>
        <p:blipFill>
          <a:blip r:embed="rId14" cstate="print"/>
          <a:srcRect/>
          <a:stretch>
            <a:fillRect/>
          </a:stretch>
        </p:blipFill>
        <p:spPr bwMode="auto">
          <a:xfrm>
            <a:off x="8305800" y="4832350"/>
            <a:ext cx="685800" cy="514350"/>
          </a:xfrm>
          <a:prstGeom prst="rect">
            <a:avLst/>
          </a:prstGeom>
          <a:noFill/>
          <a:ln w="9525">
            <a:noFill/>
            <a:miter lim="800000"/>
            <a:headEnd/>
            <a:tailEnd/>
          </a:ln>
        </p:spPr>
      </p:pic>
      <p:pic>
        <p:nvPicPr>
          <p:cNvPr id="49166" name="Picture 14" descr="115_1537"/>
          <p:cNvPicPr>
            <a:picLocks noChangeAspect="1" noChangeArrowheads="1"/>
          </p:cNvPicPr>
          <p:nvPr/>
        </p:nvPicPr>
        <p:blipFill>
          <a:blip r:embed="rId15" cstate="print"/>
          <a:srcRect/>
          <a:stretch>
            <a:fillRect/>
          </a:stretch>
        </p:blipFill>
        <p:spPr bwMode="auto">
          <a:xfrm>
            <a:off x="6019800" y="5365750"/>
            <a:ext cx="685800" cy="514350"/>
          </a:xfrm>
          <a:prstGeom prst="rect">
            <a:avLst/>
          </a:prstGeom>
          <a:noFill/>
          <a:ln w="9525">
            <a:noFill/>
            <a:miter lim="800000"/>
            <a:headEnd/>
            <a:tailEnd/>
          </a:ln>
        </p:spPr>
      </p:pic>
      <p:pic>
        <p:nvPicPr>
          <p:cNvPr id="49167" name="Picture 15" descr="115_1538"/>
          <p:cNvPicPr>
            <a:picLocks noChangeAspect="1" noChangeArrowheads="1"/>
          </p:cNvPicPr>
          <p:nvPr/>
        </p:nvPicPr>
        <p:blipFill>
          <a:blip r:embed="rId16" cstate="print"/>
          <a:srcRect/>
          <a:stretch>
            <a:fillRect/>
          </a:stretch>
        </p:blipFill>
        <p:spPr bwMode="auto">
          <a:xfrm>
            <a:off x="6781800" y="5365750"/>
            <a:ext cx="685800" cy="514350"/>
          </a:xfrm>
          <a:prstGeom prst="rect">
            <a:avLst/>
          </a:prstGeom>
          <a:noFill/>
          <a:ln w="9525">
            <a:noFill/>
            <a:miter lim="800000"/>
            <a:headEnd/>
            <a:tailEnd/>
          </a:ln>
        </p:spPr>
      </p:pic>
      <p:pic>
        <p:nvPicPr>
          <p:cNvPr id="49168" name="Picture 16" descr="115_1539"/>
          <p:cNvPicPr>
            <a:picLocks noChangeAspect="1" noChangeArrowheads="1"/>
          </p:cNvPicPr>
          <p:nvPr/>
        </p:nvPicPr>
        <p:blipFill>
          <a:blip r:embed="rId17" cstate="print"/>
          <a:srcRect/>
          <a:stretch>
            <a:fillRect/>
          </a:stretch>
        </p:blipFill>
        <p:spPr bwMode="auto">
          <a:xfrm>
            <a:off x="7543800" y="5365750"/>
            <a:ext cx="685800" cy="514350"/>
          </a:xfrm>
          <a:prstGeom prst="rect">
            <a:avLst/>
          </a:prstGeom>
          <a:noFill/>
          <a:ln w="9525">
            <a:noFill/>
            <a:miter lim="800000"/>
            <a:headEnd/>
            <a:tailEnd/>
          </a:ln>
        </p:spPr>
      </p:pic>
      <p:pic>
        <p:nvPicPr>
          <p:cNvPr id="49169" name="Picture 17" descr="115_1540"/>
          <p:cNvPicPr>
            <a:picLocks noGrp="1" noChangeAspect="1" noChangeArrowheads="1"/>
          </p:cNvPicPr>
          <p:nvPr>
            <p:ph sz="half" idx="1"/>
          </p:nvPr>
        </p:nvPicPr>
        <p:blipFill>
          <a:blip r:embed="rId18" cstate="print"/>
          <a:srcRect/>
          <a:stretch>
            <a:fillRect/>
          </a:stretch>
        </p:blipFill>
        <p:spPr>
          <a:xfrm>
            <a:off x="8305800" y="5365750"/>
            <a:ext cx="685800" cy="514350"/>
          </a:xfrm>
          <a:noFill/>
        </p:spPr>
      </p:pic>
      <p:pic>
        <p:nvPicPr>
          <p:cNvPr id="49170" name="Picture 18" descr="115_1560"/>
          <p:cNvPicPr>
            <a:picLocks noChangeAspect="1" noChangeArrowheads="1"/>
          </p:cNvPicPr>
          <p:nvPr/>
        </p:nvPicPr>
        <p:blipFill>
          <a:blip r:embed="rId19" cstate="print"/>
          <a:srcRect/>
          <a:stretch>
            <a:fillRect/>
          </a:stretch>
        </p:blipFill>
        <p:spPr bwMode="auto">
          <a:xfrm>
            <a:off x="6019800" y="2165350"/>
            <a:ext cx="685800" cy="514350"/>
          </a:xfrm>
          <a:prstGeom prst="rect">
            <a:avLst/>
          </a:prstGeom>
          <a:noFill/>
          <a:ln w="9525">
            <a:noFill/>
            <a:miter lim="800000"/>
            <a:headEnd/>
            <a:tailEnd/>
          </a:ln>
        </p:spPr>
      </p:pic>
      <p:pic>
        <p:nvPicPr>
          <p:cNvPr id="49171" name="Picture 19" descr="115_1557"/>
          <p:cNvPicPr>
            <a:picLocks noChangeAspect="1" noChangeArrowheads="1"/>
          </p:cNvPicPr>
          <p:nvPr/>
        </p:nvPicPr>
        <p:blipFill>
          <a:blip r:embed="rId20" cstate="print"/>
          <a:srcRect/>
          <a:stretch>
            <a:fillRect/>
          </a:stretch>
        </p:blipFill>
        <p:spPr bwMode="auto">
          <a:xfrm>
            <a:off x="6781800" y="2165350"/>
            <a:ext cx="685800" cy="514350"/>
          </a:xfrm>
          <a:prstGeom prst="rect">
            <a:avLst/>
          </a:prstGeom>
          <a:noFill/>
          <a:ln w="9525">
            <a:noFill/>
            <a:miter lim="800000"/>
            <a:headEnd/>
            <a:tailEnd/>
          </a:ln>
        </p:spPr>
      </p:pic>
      <p:pic>
        <p:nvPicPr>
          <p:cNvPr id="49172" name="Picture 20" descr="115_1558"/>
          <p:cNvPicPr>
            <a:picLocks noChangeAspect="1" noChangeArrowheads="1"/>
          </p:cNvPicPr>
          <p:nvPr/>
        </p:nvPicPr>
        <p:blipFill>
          <a:blip r:embed="rId21" cstate="print"/>
          <a:srcRect/>
          <a:stretch>
            <a:fillRect/>
          </a:stretch>
        </p:blipFill>
        <p:spPr bwMode="auto">
          <a:xfrm>
            <a:off x="7543800" y="2165350"/>
            <a:ext cx="685800" cy="514350"/>
          </a:xfrm>
          <a:prstGeom prst="rect">
            <a:avLst/>
          </a:prstGeom>
          <a:noFill/>
          <a:ln w="9525">
            <a:noFill/>
            <a:miter lim="800000"/>
            <a:headEnd/>
            <a:tailEnd/>
          </a:ln>
        </p:spPr>
      </p:pic>
      <p:pic>
        <p:nvPicPr>
          <p:cNvPr id="49173" name="Picture 21" descr="115_1559"/>
          <p:cNvPicPr>
            <a:picLocks noChangeAspect="1" noChangeArrowheads="1"/>
          </p:cNvPicPr>
          <p:nvPr/>
        </p:nvPicPr>
        <p:blipFill>
          <a:blip r:embed="rId22" cstate="print"/>
          <a:srcRect/>
          <a:stretch>
            <a:fillRect/>
          </a:stretch>
        </p:blipFill>
        <p:spPr bwMode="auto">
          <a:xfrm>
            <a:off x="8305800" y="2165350"/>
            <a:ext cx="685800" cy="514350"/>
          </a:xfrm>
          <a:prstGeom prst="rect">
            <a:avLst/>
          </a:prstGeom>
          <a:noFill/>
          <a:ln w="9525">
            <a:noFill/>
            <a:miter lim="800000"/>
            <a:headEnd/>
            <a:tailEnd/>
          </a:ln>
        </p:spPr>
      </p:pic>
      <p:pic>
        <p:nvPicPr>
          <p:cNvPr id="49174" name="Picture 22" descr="115_1552"/>
          <p:cNvPicPr>
            <a:picLocks noChangeAspect="1" noChangeArrowheads="1"/>
          </p:cNvPicPr>
          <p:nvPr/>
        </p:nvPicPr>
        <p:blipFill>
          <a:blip r:embed="rId23" cstate="print"/>
          <a:srcRect/>
          <a:stretch>
            <a:fillRect/>
          </a:stretch>
        </p:blipFill>
        <p:spPr bwMode="auto">
          <a:xfrm>
            <a:off x="6019800" y="3232150"/>
            <a:ext cx="685800" cy="514350"/>
          </a:xfrm>
          <a:prstGeom prst="rect">
            <a:avLst/>
          </a:prstGeom>
          <a:noFill/>
          <a:ln w="9525">
            <a:noFill/>
            <a:miter lim="800000"/>
            <a:headEnd/>
            <a:tailEnd/>
          </a:ln>
        </p:spPr>
      </p:pic>
      <p:pic>
        <p:nvPicPr>
          <p:cNvPr id="49175" name="Picture 23" descr="115_1545"/>
          <p:cNvPicPr>
            <a:picLocks noChangeAspect="1" noChangeArrowheads="1"/>
          </p:cNvPicPr>
          <p:nvPr/>
        </p:nvPicPr>
        <p:blipFill>
          <a:blip r:embed="rId24" cstate="print"/>
          <a:srcRect/>
          <a:stretch>
            <a:fillRect/>
          </a:stretch>
        </p:blipFill>
        <p:spPr bwMode="auto">
          <a:xfrm>
            <a:off x="6019800" y="2698750"/>
            <a:ext cx="685800" cy="514350"/>
          </a:xfrm>
          <a:prstGeom prst="rect">
            <a:avLst/>
          </a:prstGeom>
          <a:noFill/>
          <a:ln w="9525">
            <a:noFill/>
            <a:miter lim="800000"/>
            <a:headEnd/>
            <a:tailEnd/>
          </a:ln>
        </p:spPr>
      </p:pic>
      <p:pic>
        <p:nvPicPr>
          <p:cNvPr id="49176" name="Picture 24" descr="115_1546"/>
          <p:cNvPicPr>
            <a:picLocks noChangeAspect="1" noChangeArrowheads="1"/>
          </p:cNvPicPr>
          <p:nvPr/>
        </p:nvPicPr>
        <p:blipFill>
          <a:blip r:embed="rId25" cstate="print"/>
          <a:srcRect/>
          <a:stretch>
            <a:fillRect/>
          </a:stretch>
        </p:blipFill>
        <p:spPr bwMode="auto">
          <a:xfrm>
            <a:off x="6781800" y="2698750"/>
            <a:ext cx="685800" cy="514350"/>
          </a:xfrm>
          <a:prstGeom prst="rect">
            <a:avLst/>
          </a:prstGeom>
          <a:noFill/>
          <a:ln w="9525">
            <a:noFill/>
            <a:miter lim="800000"/>
            <a:headEnd/>
            <a:tailEnd/>
          </a:ln>
        </p:spPr>
      </p:pic>
      <p:pic>
        <p:nvPicPr>
          <p:cNvPr id="49177" name="Picture 25" descr="115_1547"/>
          <p:cNvPicPr>
            <a:picLocks noChangeAspect="1" noChangeArrowheads="1"/>
          </p:cNvPicPr>
          <p:nvPr/>
        </p:nvPicPr>
        <p:blipFill>
          <a:blip r:embed="rId26" cstate="print"/>
          <a:srcRect/>
          <a:stretch>
            <a:fillRect/>
          </a:stretch>
        </p:blipFill>
        <p:spPr bwMode="auto">
          <a:xfrm>
            <a:off x="7543800" y="2698750"/>
            <a:ext cx="685800" cy="514350"/>
          </a:xfrm>
          <a:prstGeom prst="rect">
            <a:avLst/>
          </a:prstGeom>
          <a:noFill/>
          <a:ln w="9525">
            <a:noFill/>
            <a:miter lim="800000"/>
            <a:headEnd/>
            <a:tailEnd/>
          </a:ln>
        </p:spPr>
      </p:pic>
      <p:pic>
        <p:nvPicPr>
          <p:cNvPr id="49178" name="Picture 26" descr="115_1548"/>
          <p:cNvPicPr>
            <a:picLocks noChangeAspect="1" noChangeArrowheads="1"/>
          </p:cNvPicPr>
          <p:nvPr/>
        </p:nvPicPr>
        <p:blipFill>
          <a:blip r:embed="rId27" cstate="print"/>
          <a:srcRect/>
          <a:stretch>
            <a:fillRect/>
          </a:stretch>
        </p:blipFill>
        <p:spPr bwMode="auto">
          <a:xfrm>
            <a:off x="8305800" y="2698750"/>
            <a:ext cx="685800" cy="514350"/>
          </a:xfrm>
          <a:prstGeom prst="rect">
            <a:avLst/>
          </a:prstGeom>
          <a:noFill/>
          <a:ln w="9525">
            <a:noFill/>
            <a:miter lim="800000"/>
            <a:headEnd/>
            <a:tailEnd/>
          </a:ln>
        </p:spPr>
      </p:pic>
      <p:pic>
        <p:nvPicPr>
          <p:cNvPr id="49179" name="Picture 27" descr="115_1549"/>
          <p:cNvPicPr>
            <a:picLocks noChangeAspect="1" noChangeArrowheads="1"/>
          </p:cNvPicPr>
          <p:nvPr/>
        </p:nvPicPr>
        <p:blipFill>
          <a:blip r:embed="rId28" cstate="print"/>
          <a:srcRect/>
          <a:stretch>
            <a:fillRect/>
          </a:stretch>
        </p:blipFill>
        <p:spPr bwMode="auto">
          <a:xfrm>
            <a:off x="6781800" y="3232150"/>
            <a:ext cx="685800" cy="514350"/>
          </a:xfrm>
          <a:prstGeom prst="rect">
            <a:avLst/>
          </a:prstGeom>
          <a:noFill/>
          <a:ln w="9525">
            <a:noFill/>
            <a:miter lim="800000"/>
            <a:headEnd/>
            <a:tailEnd/>
          </a:ln>
        </p:spPr>
      </p:pic>
      <p:pic>
        <p:nvPicPr>
          <p:cNvPr id="49180" name="Picture 28" descr="115_1550"/>
          <p:cNvPicPr>
            <a:picLocks noChangeAspect="1" noChangeArrowheads="1"/>
          </p:cNvPicPr>
          <p:nvPr/>
        </p:nvPicPr>
        <p:blipFill>
          <a:blip r:embed="rId29" cstate="print"/>
          <a:srcRect/>
          <a:stretch>
            <a:fillRect/>
          </a:stretch>
        </p:blipFill>
        <p:spPr bwMode="auto">
          <a:xfrm>
            <a:off x="7543800" y="3232150"/>
            <a:ext cx="685800" cy="514350"/>
          </a:xfrm>
          <a:prstGeom prst="rect">
            <a:avLst/>
          </a:prstGeom>
          <a:noFill/>
          <a:ln w="9525">
            <a:noFill/>
            <a:miter lim="800000"/>
            <a:headEnd/>
            <a:tailEnd/>
          </a:ln>
        </p:spPr>
      </p:pic>
      <p:pic>
        <p:nvPicPr>
          <p:cNvPr id="49181" name="Picture 29" descr="115_1551"/>
          <p:cNvPicPr>
            <a:picLocks noChangeAspect="1" noChangeArrowheads="1"/>
          </p:cNvPicPr>
          <p:nvPr/>
        </p:nvPicPr>
        <p:blipFill>
          <a:blip r:embed="rId30" cstate="print"/>
          <a:srcRect/>
          <a:stretch>
            <a:fillRect/>
          </a:stretch>
        </p:blipFill>
        <p:spPr bwMode="auto">
          <a:xfrm>
            <a:off x="8305800" y="3232150"/>
            <a:ext cx="685800" cy="514350"/>
          </a:xfrm>
          <a:prstGeom prst="rect">
            <a:avLst/>
          </a:prstGeom>
          <a:noFill/>
          <a:ln w="9525">
            <a:noFill/>
            <a:miter lim="800000"/>
            <a:headEnd/>
            <a:tailEnd/>
          </a:ln>
        </p:spPr>
      </p:pic>
      <p:pic>
        <p:nvPicPr>
          <p:cNvPr id="49182" name="Picture 30" descr="115_1551"/>
          <p:cNvPicPr>
            <a:picLocks noGrp="1" noChangeAspect="1" noChangeArrowheads="1"/>
          </p:cNvPicPr>
          <p:nvPr>
            <p:ph sz="half" idx="2"/>
          </p:nvPr>
        </p:nvPicPr>
        <p:blipFill>
          <a:blip r:embed="rId31" cstate="print"/>
          <a:srcRect/>
          <a:stretch>
            <a:fillRect/>
          </a:stretch>
        </p:blipFill>
        <p:spPr>
          <a:xfrm>
            <a:off x="6194425" y="0"/>
            <a:ext cx="2590800" cy="1943100"/>
          </a:xfrm>
          <a:noFill/>
        </p:spPr>
      </p:pic>
      <p:pic>
        <p:nvPicPr>
          <p:cNvPr id="49183" name="Picture 31" descr="115_1552"/>
          <p:cNvPicPr>
            <a:picLocks noChangeAspect="1" noChangeArrowheads="1"/>
          </p:cNvPicPr>
          <p:nvPr/>
        </p:nvPicPr>
        <p:blipFill>
          <a:blip r:embed="rId23" cstate="print"/>
          <a:srcRect/>
          <a:stretch>
            <a:fillRect/>
          </a:stretch>
        </p:blipFill>
        <p:spPr bwMode="auto">
          <a:xfrm>
            <a:off x="6781800" y="6203950"/>
            <a:ext cx="685800" cy="514350"/>
          </a:xfrm>
          <a:prstGeom prst="rect">
            <a:avLst/>
          </a:prstGeom>
          <a:noFill/>
          <a:ln w="9525">
            <a:noFill/>
            <a:miter lim="800000"/>
            <a:headEnd/>
            <a:tailEnd/>
          </a:ln>
        </p:spPr>
      </p:pic>
      <p:pic>
        <p:nvPicPr>
          <p:cNvPr id="49184" name="Picture 32" descr="115_1549"/>
          <p:cNvPicPr>
            <a:picLocks noChangeAspect="1" noChangeArrowheads="1"/>
          </p:cNvPicPr>
          <p:nvPr/>
        </p:nvPicPr>
        <p:blipFill>
          <a:blip r:embed="rId28" cstate="print"/>
          <a:srcRect/>
          <a:stretch>
            <a:fillRect/>
          </a:stretch>
        </p:blipFill>
        <p:spPr bwMode="auto">
          <a:xfrm>
            <a:off x="7543800" y="6203950"/>
            <a:ext cx="685800" cy="514350"/>
          </a:xfrm>
          <a:prstGeom prst="rect">
            <a:avLst/>
          </a:prstGeom>
          <a:noFill/>
          <a:ln w="9525">
            <a:noFill/>
            <a:miter lim="800000"/>
            <a:headEnd/>
            <a:tailEnd/>
          </a:ln>
        </p:spPr>
      </p:pic>
      <p:pic>
        <p:nvPicPr>
          <p:cNvPr id="49185" name="Picture 33" descr="115_1550"/>
          <p:cNvPicPr>
            <a:picLocks noChangeAspect="1" noChangeArrowheads="1"/>
          </p:cNvPicPr>
          <p:nvPr/>
        </p:nvPicPr>
        <p:blipFill>
          <a:blip r:embed="rId29" cstate="print"/>
          <a:srcRect/>
          <a:stretch>
            <a:fillRect/>
          </a:stretch>
        </p:blipFill>
        <p:spPr bwMode="auto">
          <a:xfrm>
            <a:off x="8305800" y="6203950"/>
            <a:ext cx="685800" cy="514350"/>
          </a:xfrm>
          <a:prstGeom prst="rect">
            <a:avLst/>
          </a:prstGeom>
          <a:noFill/>
          <a:ln w="9525">
            <a:noFill/>
            <a:miter lim="800000"/>
            <a:headEnd/>
            <a:tailEnd/>
          </a:ln>
        </p:spPr>
      </p:pic>
      <p:pic>
        <p:nvPicPr>
          <p:cNvPr id="49186" name="Picture 34" descr="115_1551"/>
          <p:cNvPicPr>
            <a:picLocks noChangeAspect="1" noChangeArrowheads="1"/>
          </p:cNvPicPr>
          <p:nvPr/>
        </p:nvPicPr>
        <p:blipFill>
          <a:blip r:embed="rId30" cstate="print"/>
          <a:srcRect/>
          <a:stretch>
            <a:fillRect/>
          </a:stretch>
        </p:blipFill>
        <p:spPr bwMode="auto">
          <a:xfrm>
            <a:off x="6019800" y="6203950"/>
            <a:ext cx="685800" cy="514350"/>
          </a:xfrm>
          <a:prstGeom prst="rect">
            <a:avLst/>
          </a:prstGeom>
          <a:noFill/>
          <a:ln w="9525">
            <a:noFill/>
            <a:miter lim="800000"/>
            <a:headEnd/>
            <a:tailEnd/>
          </a:ln>
        </p:spPr>
      </p:pic>
      <p:sp>
        <p:nvSpPr>
          <p:cNvPr id="49187" name="AutoShape 35"/>
          <p:cNvSpPr>
            <a:spLocks noChangeArrowheads="1"/>
          </p:cNvSpPr>
          <p:nvPr/>
        </p:nvSpPr>
        <p:spPr bwMode="auto">
          <a:xfrm>
            <a:off x="7315200" y="18605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p>
        </p:txBody>
      </p:sp>
      <p:sp>
        <p:nvSpPr>
          <p:cNvPr id="49188" name="AutoShape 36"/>
          <p:cNvSpPr>
            <a:spLocks noChangeArrowheads="1"/>
          </p:cNvSpPr>
          <p:nvPr/>
        </p:nvSpPr>
        <p:spPr bwMode="auto">
          <a:xfrm>
            <a:off x="7315200" y="58991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p>
        </p:txBody>
      </p:sp>
      <p:pic>
        <p:nvPicPr>
          <p:cNvPr id="49189" name="Picture 37" descr="search_colosseum_cropped_brighter"/>
          <p:cNvPicPr>
            <a:picLocks noChangeAspect="1" noChangeArrowheads="1"/>
          </p:cNvPicPr>
          <p:nvPr/>
        </p:nvPicPr>
        <p:blipFill>
          <a:blip r:embed="rId32" cstate="print"/>
          <a:srcRect/>
          <a:stretch>
            <a:fillRect/>
          </a:stretch>
        </p:blipFill>
        <p:spPr bwMode="auto">
          <a:xfrm>
            <a:off x="457200" y="3886200"/>
            <a:ext cx="5257800" cy="2414588"/>
          </a:xfrm>
          <a:prstGeom prst="rect">
            <a:avLst/>
          </a:prstGeom>
          <a:noFill/>
          <a:ln w="9525">
            <a:noFill/>
            <a:miter lim="800000"/>
            <a:headEnd/>
            <a:tailEnd/>
          </a:ln>
        </p:spPr>
      </p:pic>
      <p:pic>
        <p:nvPicPr>
          <p:cNvPr id="49190" name="Picture 38" descr="sweep_spammedbase"/>
          <p:cNvPicPr>
            <a:picLocks noChangeAspect="1" noChangeArrowheads="1"/>
          </p:cNvPicPr>
          <p:nvPr/>
        </p:nvPicPr>
        <p:blipFill>
          <a:blip r:embed="rId33" cstate="print"/>
          <a:srcRect/>
          <a:stretch>
            <a:fillRect/>
          </a:stretch>
        </p:blipFill>
        <p:spPr bwMode="auto">
          <a:xfrm>
            <a:off x="0" y="1066800"/>
            <a:ext cx="3606800" cy="2730500"/>
          </a:xfrm>
          <a:prstGeom prst="rect">
            <a:avLst/>
          </a:prstGeom>
          <a:noFill/>
          <a:ln w="9525">
            <a:noFill/>
            <a:miter lim="800000"/>
            <a:headEnd/>
            <a:tailEnd/>
          </a:ln>
        </p:spPr>
      </p:pic>
      <p:sp>
        <p:nvSpPr>
          <p:cNvPr id="49191" name="Rectangle 39"/>
          <p:cNvSpPr>
            <a:spLocks noGrp="1" noChangeArrowheads="1"/>
          </p:cNvSpPr>
          <p:nvPr>
            <p:ph type="title"/>
          </p:nvPr>
        </p:nvSpPr>
        <p:spPr>
          <a:xfrm>
            <a:off x="685800" y="0"/>
            <a:ext cx="7772400" cy="1143000"/>
          </a:xfrm>
          <a:noFill/>
        </p:spPr>
        <p:txBody>
          <a:bodyPr/>
          <a:lstStyle/>
          <a:p>
            <a:pPr eaLnBrk="1" hangingPunct="1"/>
            <a:r>
              <a:rPr lang="en-US" smtClean="0"/>
              <a:t>Performance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5"/>
          <p:cNvSpPr>
            <a:spLocks noGrp="1"/>
          </p:cNvSpPr>
          <p:nvPr>
            <p:ph type="title"/>
          </p:nvPr>
        </p:nvSpPr>
        <p:spPr/>
        <p:txBody>
          <a:bodyPr/>
          <a:lstStyle/>
          <a:p>
            <a:pPr eaLnBrk="1" hangingPunct="1"/>
            <a:r>
              <a:rPr lang="en-US" smtClean="0"/>
              <a:t>Overview of Keypoint Matching</a:t>
            </a:r>
            <a:endParaRPr lang="de-CH" smtClean="0"/>
          </a:p>
        </p:txBody>
      </p:sp>
      <p:sp>
        <p:nvSpPr>
          <p:cNvPr id="1031" name="Footer Placeholder 4"/>
          <p:cNvSpPr>
            <a:spLocks noGrp="1"/>
          </p:cNvSpPr>
          <p:nvPr>
            <p:ph type="ftr" sz="quarter" idx="11"/>
          </p:nvPr>
        </p:nvSpPr>
        <p:spPr/>
        <p:txBody>
          <a:bodyPr/>
          <a:lstStyle/>
          <a:p>
            <a:pPr>
              <a:defRPr/>
            </a:pPr>
            <a:r>
              <a:rPr lang="de-DE" smtClean="0"/>
              <a:t>K. Grauman, B. Leibe</a:t>
            </a:r>
          </a:p>
        </p:txBody>
      </p:sp>
      <p:pic>
        <p:nvPicPr>
          <p:cNvPr id="45" name="Picture 41"/>
          <p:cNvPicPr>
            <a:picLocks noChangeAspect="1" noChangeArrowheads="1"/>
          </p:cNvPicPr>
          <p:nvPr/>
        </p:nvPicPr>
        <p:blipFill>
          <a:blip r:embed="rId3" cstate="print"/>
          <a:srcRect/>
          <a:stretch>
            <a:fillRect/>
          </a:stretch>
        </p:blipFill>
        <p:spPr bwMode="auto">
          <a:xfrm>
            <a:off x="5022850" y="4573588"/>
            <a:ext cx="863600" cy="863600"/>
          </a:xfrm>
          <a:prstGeom prst="rect">
            <a:avLst/>
          </a:prstGeom>
          <a:noFill/>
          <a:ln w="9525">
            <a:noFill/>
            <a:miter lim="800000"/>
            <a:headEnd/>
            <a:tailEnd/>
          </a:ln>
        </p:spPr>
      </p:pic>
      <p:grpSp>
        <p:nvGrpSpPr>
          <p:cNvPr id="2" name="Group 115"/>
          <p:cNvGrpSpPr>
            <a:grpSpLocks/>
          </p:cNvGrpSpPr>
          <p:nvPr/>
        </p:nvGrpSpPr>
        <p:grpSpPr bwMode="auto">
          <a:xfrm>
            <a:off x="409575" y="4527550"/>
            <a:ext cx="1954213" cy="1328738"/>
            <a:chOff x="884187" y="5111107"/>
            <a:chExt cx="1954259" cy="1329381"/>
          </a:xfrm>
        </p:grpSpPr>
        <p:pic>
          <p:nvPicPr>
            <p:cNvPr id="1125" name="Picture 4"/>
            <p:cNvPicPr>
              <a:picLocks noChangeAspect="1" noChangeArrowheads="1"/>
            </p:cNvPicPr>
            <p:nvPr/>
          </p:nvPicPr>
          <p:blipFill>
            <a:blip r:embed="rId4" cstate="print"/>
            <a:srcRect/>
            <a:stretch>
              <a:fillRect/>
            </a:stretch>
          </p:blipFill>
          <p:spPr bwMode="auto">
            <a:xfrm>
              <a:off x="1330321" y="5157788"/>
              <a:ext cx="933450" cy="866775"/>
            </a:xfrm>
            <a:prstGeom prst="rect">
              <a:avLst/>
            </a:prstGeom>
            <a:noFill/>
            <a:ln w="9525">
              <a:noFill/>
              <a:miter lim="800000"/>
              <a:headEnd/>
              <a:tailEnd/>
            </a:ln>
          </p:spPr>
        </p:pic>
        <p:grpSp>
          <p:nvGrpSpPr>
            <p:cNvPr id="1126" name="Group 114"/>
            <p:cNvGrpSpPr>
              <a:grpSpLocks/>
            </p:cNvGrpSpPr>
            <p:nvPr/>
          </p:nvGrpSpPr>
          <p:grpSpPr bwMode="auto">
            <a:xfrm>
              <a:off x="884187" y="5111107"/>
              <a:ext cx="276999" cy="873768"/>
              <a:chOff x="884187" y="5111107"/>
              <a:chExt cx="276999" cy="873768"/>
            </a:xfrm>
          </p:grpSpPr>
          <p:sp>
            <p:nvSpPr>
              <p:cNvPr id="1130" name="Line 48"/>
              <p:cNvSpPr>
                <a:spLocks noChangeShapeType="1"/>
              </p:cNvSpPr>
              <p:nvPr/>
            </p:nvSpPr>
            <p:spPr bwMode="auto">
              <a:xfrm>
                <a:off x="1130968" y="5157788"/>
                <a:ext cx="0" cy="827087"/>
              </a:xfrm>
              <a:prstGeom prst="line">
                <a:avLst/>
              </a:prstGeom>
              <a:noFill/>
              <a:ln w="12700" cap="sq">
                <a:solidFill>
                  <a:schemeClr val="tx1"/>
                </a:solidFill>
                <a:round/>
                <a:headEnd type="triangle" w="sm" len="sm"/>
                <a:tailEnd type="triangle" w="sm" len="sm"/>
              </a:ln>
            </p:spPr>
            <p:txBody>
              <a:bodyPr/>
              <a:lstStyle/>
              <a:p>
                <a:endParaRPr lang="en-US"/>
              </a:p>
            </p:txBody>
          </p:sp>
          <p:sp>
            <p:nvSpPr>
              <p:cNvPr id="1131" name="Text Box 50"/>
              <p:cNvSpPr txBox="1">
                <a:spLocks noChangeArrowheads="1"/>
              </p:cNvSpPr>
              <p:nvPr/>
            </p:nvSpPr>
            <p:spPr bwMode="auto">
              <a:xfrm rot="-5400000">
                <a:off x="608363" y="5386931"/>
                <a:ext cx="828647" cy="276999"/>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200"/>
                  <a:t>N</a:t>
                </a:r>
                <a:r>
                  <a:rPr lang="pl-PL" sz="1200"/>
                  <a:t> pixels</a:t>
                </a:r>
                <a:endParaRPr lang="en-US" sz="1200"/>
              </a:p>
            </p:txBody>
          </p:sp>
        </p:grpSp>
        <p:grpSp>
          <p:nvGrpSpPr>
            <p:cNvPr id="1127" name="Group 103"/>
            <p:cNvGrpSpPr>
              <a:grpSpLocks/>
            </p:cNvGrpSpPr>
            <p:nvPr/>
          </p:nvGrpSpPr>
          <p:grpSpPr bwMode="auto">
            <a:xfrm>
              <a:off x="1327146" y="6165850"/>
              <a:ext cx="1511300" cy="274638"/>
              <a:chOff x="1655763" y="6165850"/>
              <a:chExt cx="1511300" cy="274638"/>
            </a:xfrm>
          </p:grpSpPr>
          <p:sp>
            <p:nvSpPr>
              <p:cNvPr id="1128" name="Line 49"/>
              <p:cNvSpPr>
                <a:spLocks noChangeShapeType="1"/>
              </p:cNvSpPr>
              <p:nvPr/>
            </p:nvSpPr>
            <p:spPr bwMode="auto">
              <a:xfrm>
                <a:off x="1655763" y="6200775"/>
                <a:ext cx="936625" cy="0"/>
              </a:xfrm>
              <a:prstGeom prst="line">
                <a:avLst/>
              </a:prstGeom>
              <a:noFill/>
              <a:ln w="12700" cap="sq">
                <a:solidFill>
                  <a:schemeClr val="tx1"/>
                </a:solidFill>
                <a:round/>
                <a:headEnd type="triangle" w="sm" len="sm"/>
                <a:tailEnd type="triangle" w="sm" len="sm"/>
              </a:ln>
            </p:spPr>
            <p:txBody>
              <a:bodyPr/>
              <a:lstStyle/>
              <a:p>
                <a:endParaRPr lang="en-US"/>
              </a:p>
            </p:txBody>
          </p:sp>
          <p:sp>
            <p:nvSpPr>
              <p:cNvPr id="1129" name="Text Box 51"/>
              <p:cNvSpPr txBox="1">
                <a:spLocks noChangeArrowheads="1"/>
              </p:cNvSpPr>
              <p:nvPr/>
            </p:nvSpPr>
            <p:spPr bwMode="auto">
              <a:xfrm>
                <a:off x="1727200" y="6165850"/>
                <a:ext cx="1439863" cy="274638"/>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200"/>
                  <a:t>N</a:t>
                </a:r>
                <a:r>
                  <a:rPr lang="pl-PL" sz="1200"/>
                  <a:t> pixels</a:t>
                </a:r>
                <a:endParaRPr lang="en-US" sz="1200"/>
              </a:p>
            </p:txBody>
          </p:sp>
        </p:grpSp>
      </p:grpSp>
      <p:sp>
        <p:nvSpPr>
          <p:cNvPr id="87" name="AutoShape 83"/>
          <p:cNvSpPr>
            <a:spLocks noChangeArrowheads="1"/>
          </p:cNvSpPr>
          <p:nvPr/>
        </p:nvSpPr>
        <p:spPr bwMode="auto">
          <a:xfrm>
            <a:off x="3121025" y="4860925"/>
            <a:ext cx="612775" cy="252413"/>
          </a:xfrm>
          <a:prstGeom prst="leftRightArrow">
            <a:avLst>
              <a:gd name="adj1" fmla="val 50000"/>
              <a:gd name="adj2" fmla="val 48553"/>
            </a:avLst>
          </a:prstGeom>
          <a:noFill/>
          <a:ln w="12700" cap="sq">
            <a:solidFill>
              <a:schemeClr val="tx1"/>
            </a:solidFill>
            <a:miter lim="800000"/>
            <a:headEnd type="none" w="sm" len="sm"/>
            <a:tailEnd type="none" w="sm" len="sm"/>
          </a:ln>
        </p:spPr>
        <p:txBody>
          <a:bodyPr wrap="none" anchor="ctr"/>
          <a:lstStyle/>
          <a:p>
            <a:pPr eaLnBrk="0" hangingPunct="0"/>
            <a:endParaRPr lang="de-CH"/>
          </a:p>
        </p:txBody>
      </p:sp>
      <p:grpSp>
        <p:nvGrpSpPr>
          <p:cNvPr id="5" name="Group 105"/>
          <p:cNvGrpSpPr>
            <a:grpSpLocks/>
          </p:cNvGrpSpPr>
          <p:nvPr/>
        </p:nvGrpSpPr>
        <p:grpSpPr bwMode="auto">
          <a:xfrm>
            <a:off x="1968500" y="4213225"/>
            <a:ext cx="1116013" cy="1225550"/>
            <a:chOff x="2771775" y="4797425"/>
            <a:chExt cx="1116013" cy="1225709"/>
          </a:xfrm>
        </p:grpSpPr>
        <p:grpSp>
          <p:nvGrpSpPr>
            <p:cNvPr id="1109" name="Group 52"/>
            <p:cNvGrpSpPr>
              <a:grpSpLocks/>
            </p:cNvGrpSpPr>
            <p:nvPr/>
          </p:nvGrpSpPr>
          <p:grpSpPr bwMode="auto">
            <a:xfrm>
              <a:off x="2771775" y="5265735"/>
              <a:ext cx="828675" cy="552347"/>
              <a:chOff x="1859" y="3339"/>
              <a:chExt cx="363" cy="301"/>
            </a:xfrm>
          </p:grpSpPr>
          <p:sp>
            <p:nvSpPr>
              <p:cNvPr id="1111" name="Line 53"/>
              <p:cNvSpPr>
                <a:spLocks noChangeShapeType="1"/>
              </p:cNvSpPr>
              <p:nvPr/>
            </p:nvSpPr>
            <p:spPr bwMode="auto">
              <a:xfrm>
                <a:off x="1859" y="3362"/>
                <a:ext cx="0" cy="272"/>
              </a:xfrm>
              <a:prstGeom prst="line">
                <a:avLst/>
              </a:prstGeom>
              <a:noFill/>
              <a:ln w="12700" cap="sq">
                <a:solidFill>
                  <a:schemeClr val="tx1"/>
                </a:solidFill>
                <a:round/>
                <a:headEnd type="triangle" w="sm" len="sm"/>
                <a:tailEnd type="none" w="sm" len="sm"/>
              </a:ln>
            </p:spPr>
            <p:txBody>
              <a:bodyPr/>
              <a:lstStyle/>
              <a:p>
                <a:endParaRPr lang="en-US"/>
              </a:p>
            </p:txBody>
          </p:sp>
          <p:sp>
            <p:nvSpPr>
              <p:cNvPr id="1112" name="Line 54"/>
              <p:cNvSpPr>
                <a:spLocks noChangeShapeType="1"/>
              </p:cNvSpPr>
              <p:nvPr/>
            </p:nvSpPr>
            <p:spPr bwMode="auto">
              <a:xfrm>
                <a:off x="1859" y="3640"/>
                <a:ext cx="363" cy="0"/>
              </a:xfrm>
              <a:prstGeom prst="line">
                <a:avLst/>
              </a:prstGeom>
              <a:noFill/>
              <a:ln w="12700" cap="sq">
                <a:solidFill>
                  <a:schemeClr val="tx1"/>
                </a:solidFill>
                <a:round/>
                <a:headEnd type="none" w="sm" len="sm"/>
                <a:tailEnd type="triangle" w="sm" len="sm"/>
              </a:ln>
            </p:spPr>
            <p:txBody>
              <a:bodyPr/>
              <a:lstStyle/>
              <a:p>
                <a:endParaRPr lang="en-US"/>
              </a:p>
            </p:txBody>
          </p:sp>
          <p:sp>
            <p:nvSpPr>
              <p:cNvPr id="1113" name="Rectangle 55"/>
              <p:cNvSpPr>
                <a:spLocks noChangeArrowheads="1"/>
              </p:cNvSpPr>
              <p:nvPr/>
            </p:nvSpPr>
            <p:spPr bwMode="auto">
              <a:xfrm>
                <a:off x="1882"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4" name="Rectangle 56"/>
              <p:cNvSpPr>
                <a:spLocks noChangeArrowheads="1"/>
              </p:cNvSpPr>
              <p:nvPr/>
            </p:nvSpPr>
            <p:spPr bwMode="auto">
              <a:xfrm>
                <a:off x="1904"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5" name="Rectangle 57"/>
              <p:cNvSpPr>
                <a:spLocks noChangeArrowheads="1"/>
              </p:cNvSpPr>
              <p:nvPr/>
            </p:nvSpPr>
            <p:spPr bwMode="auto">
              <a:xfrm>
                <a:off x="1927"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6" name="Rectangle 58"/>
              <p:cNvSpPr>
                <a:spLocks noChangeArrowheads="1"/>
              </p:cNvSpPr>
              <p:nvPr/>
            </p:nvSpPr>
            <p:spPr bwMode="auto">
              <a:xfrm>
                <a:off x="1950" y="3430"/>
                <a:ext cx="23" cy="204"/>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7" name="Rectangle 59"/>
              <p:cNvSpPr>
                <a:spLocks noChangeArrowheads="1"/>
              </p:cNvSpPr>
              <p:nvPr/>
            </p:nvSpPr>
            <p:spPr bwMode="auto">
              <a:xfrm>
                <a:off x="1972"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8" name="Rectangle 60"/>
              <p:cNvSpPr>
                <a:spLocks noChangeArrowheads="1"/>
              </p:cNvSpPr>
              <p:nvPr/>
            </p:nvSpPr>
            <p:spPr bwMode="auto">
              <a:xfrm>
                <a:off x="1995" y="3385"/>
                <a:ext cx="23" cy="249"/>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9" name="Rectangle 61"/>
              <p:cNvSpPr>
                <a:spLocks noChangeArrowheads="1"/>
              </p:cNvSpPr>
              <p:nvPr/>
            </p:nvSpPr>
            <p:spPr bwMode="auto">
              <a:xfrm>
                <a:off x="2018" y="3362"/>
                <a:ext cx="22" cy="272"/>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20" name="Rectangle 62"/>
              <p:cNvSpPr>
                <a:spLocks noChangeArrowheads="1"/>
              </p:cNvSpPr>
              <p:nvPr/>
            </p:nvSpPr>
            <p:spPr bwMode="auto">
              <a:xfrm>
                <a:off x="2040" y="3339"/>
                <a:ext cx="23" cy="295"/>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21" name="Rectangle 63"/>
              <p:cNvSpPr>
                <a:spLocks noChangeArrowheads="1"/>
              </p:cNvSpPr>
              <p:nvPr/>
            </p:nvSpPr>
            <p:spPr bwMode="auto">
              <a:xfrm>
                <a:off x="2063" y="3339"/>
                <a:ext cx="23" cy="295"/>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22" name="Rectangle 64"/>
              <p:cNvSpPr>
                <a:spLocks noChangeArrowheads="1"/>
              </p:cNvSpPr>
              <p:nvPr/>
            </p:nvSpPr>
            <p:spPr bwMode="auto">
              <a:xfrm>
                <a:off x="2086" y="3362"/>
                <a:ext cx="23" cy="272"/>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23" name="Rectangle 65"/>
              <p:cNvSpPr>
                <a:spLocks noChangeArrowheads="1"/>
              </p:cNvSpPr>
              <p:nvPr/>
            </p:nvSpPr>
            <p:spPr bwMode="auto">
              <a:xfrm>
                <a:off x="2108"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24" name="Rectangle 66"/>
              <p:cNvSpPr>
                <a:spLocks noChangeArrowheads="1"/>
              </p:cNvSpPr>
              <p:nvPr/>
            </p:nvSpPr>
            <p:spPr bwMode="auto">
              <a:xfrm>
                <a:off x="2131"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grpSp>
        <p:graphicFrame>
          <p:nvGraphicFramePr>
            <p:cNvPr id="1028" name="Object 2"/>
            <p:cNvGraphicFramePr>
              <a:graphicFrameLocks noChangeAspect="1"/>
            </p:cNvGraphicFramePr>
            <p:nvPr/>
          </p:nvGraphicFramePr>
          <p:xfrm>
            <a:off x="2951163" y="4797425"/>
            <a:ext cx="349250" cy="395288"/>
          </p:xfrm>
          <a:graphic>
            <a:graphicData uri="http://schemas.openxmlformats.org/presentationml/2006/ole">
              <p:oleObj spid="_x0000_s1028" name="Equation" r:id="rId5" imgW="190440" imgH="215640" progId="Equation.3">
                <p:embed/>
              </p:oleObj>
            </a:graphicData>
          </a:graphic>
        </p:graphicFrame>
        <p:sp>
          <p:nvSpPr>
            <p:cNvPr id="1110" name="Text Box 86"/>
            <p:cNvSpPr txBox="1">
              <a:spLocks noChangeArrowheads="1"/>
            </p:cNvSpPr>
            <p:nvPr/>
          </p:nvSpPr>
          <p:spPr bwMode="auto">
            <a:xfrm>
              <a:off x="3001941" y="5776913"/>
              <a:ext cx="885847" cy="246221"/>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000" i="1"/>
                <a:t>e.g.</a:t>
              </a:r>
              <a:r>
                <a:rPr lang="en-US" sz="1000"/>
                <a:t> </a:t>
              </a:r>
              <a:r>
                <a:rPr lang="pl-PL" sz="1000"/>
                <a:t>color</a:t>
              </a:r>
              <a:endParaRPr lang="en-US" sz="1000"/>
            </a:p>
          </p:txBody>
        </p:sp>
      </p:grpSp>
      <p:grpSp>
        <p:nvGrpSpPr>
          <p:cNvPr id="7" name="Group 106"/>
          <p:cNvGrpSpPr>
            <a:grpSpLocks/>
          </p:cNvGrpSpPr>
          <p:nvPr/>
        </p:nvGrpSpPr>
        <p:grpSpPr bwMode="auto">
          <a:xfrm>
            <a:off x="4157663" y="4249738"/>
            <a:ext cx="971550" cy="1181100"/>
            <a:chOff x="4967288" y="4833938"/>
            <a:chExt cx="971549" cy="1181258"/>
          </a:xfrm>
        </p:grpSpPr>
        <p:grpSp>
          <p:nvGrpSpPr>
            <p:cNvPr id="1093" name="Group 67"/>
            <p:cNvGrpSpPr>
              <a:grpSpLocks/>
            </p:cNvGrpSpPr>
            <p:nvPr/>
          </p:nvGrpSpPr>
          <p:grpSpPr bwMode="auto">
            <a:xfrm>
              <a:off x="4967288" y="5300665"/>
              <a:ext cx="757237" cy="515961"/>
              <a:chOff x="3515" y="3498"/>
              <a:chExt cx="363" cy="278"/>
            </a:xfrm>
          </p:grpSpPr>
          <p:sp>
            <p:nvSpPr>
              <p:cNvPr id="1095" name="Line 68"/>
              <p:cNvSpPr>
                <a:spLocks noChangeShapeType="1"/>
              </p:cNvSpPr>
              <p:nvPr/>
            </p:nvSpPr>
            <p:spPr bwMode="auto">
              <a:xfrm>
                <a:off x="3515" y="3498"/>
                <a:ext cx="0" cy="272"/>
              </a:xfrm>
              <a:prstGeom prst="line">
                <a:avLst/>
              </a:prstGeom>
              <a:noFill/>
              <a:ln w="12700" cap="sq">
                <a:solidFill>
                  <a:schemeClr val="tx1"/>
                </a:solidFill>
                <a:round/>
                <a:headEnd type="triangle" w="sm" len="sm"/>
                <a:tailEnd type="none" w="sm" len="sm"/>
              </a:ln>
            </p:spPr>
            <p:txBody>
              <a:bodyPr/>
              <a:lstStyle/>
              <a:p>
                <a:endParaRPr lang="en-US"/>
              </a:p>
            </p:txBody>
          </p:sp>
          <p:sp>
            <p:nvSpPr>
              <p:cNvPr id="1096" name="Line 69"/>
              <p:cNvSpPr>
                <a:spLocks noChangeShapeType="1"/>
              </p:cNvSpPr>
              <p:nvPr/>
            </p:nvSpPr>
            <p:spPr bwMode="auto">
              <a:xfrm>
                <a:off x="3515" y="3776"/>
                <a:ext cx="363" cy="0"/>
              </a:xfrm>
              <a:prstGeom prst="line">
                <a:avLst/>
              </a:prstGeom>
              <a:noFill/>
              <a:ln w="12700" cap="sq">
                <a:solidFill>
                  <a:schemeClr val="tx1"/>
                </a:solidFill>
                <a:round/>
                <a:headEnd type="none" w="sm" len="sm"/>
                <a:tailEnd type="triangle" w="sm" len="sm"/>
              </a:ln>
            </p:spPr>
            <p:txBody>
              <a:bodyPr/>
              <a:lstStyle/>
              <a:p>
                <a:endParaRPr lang="en-US"/>
              </a:p>
            </p:txBody>
          </p:sp>
          <p:sp>
            <p:nvSpPr>
              <p:cNvPr id="1097" name="Rectangle 70"/>
              <p:cNvSpPr>
                <a:spLocks noChangeArrowheads="1"/>
              </p:cNvSpPr>
              <p:nvPr/>
            </p:nvSpPr>
            <p:spPr bwMode="auto">
              <a:xfrm>
                <a:off x="3538"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098" name="Rectangle 71"/>
              <p:cNvSpPr>
                <a:spLocks noChangeArrowheads="1"/>
              </p:cNvSpPr>
              <p:nvPr/>
            </p:nvSpPr>
            <p:spPr bwMode="auto">
              <a:xfrm>
                <a:off x="3560"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099" name="Rectangle 72"/>
              <p:cNvSpPr>
                <a:spLocks noChangeArrowheads="1"/>
              </p:cNvSpPr>
              <p:nvPr/>
            </p:nvSpPr>
            <p:spPr bwMode="auto">
              <a:xfrm>
                <a:off x="3583"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0" name="Rectangle 73"/>
              <p:cNvSpPr>
                <a:spLocks noChangeArrowheads="1"/>
              </p:cNvSpPr>
              <p:nvPr/>
            </p:nvSpPr>
            <p:spPr bwMode="auto">
              <a:xfrm>
                <a:off x="3606" y="3566"/>
                <a:ext cx="23" cy="204"/>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1" name="Rectangle 74"/>
              <p:cNvSpPr>
                <a:spLocks noChangeArrowheads="1"/>
              </p:cNvSpPr>
              <p:nvPr/>
            </p:nvSpPr>
            <p:spPr bwMode="auto">
              <a:xfrm>
                <a:off x="3628" y="3543"/>
                <a:ext cx="23" cy="227"/>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2" name="Rectangle 75"/>
              <p:cNvSpPr>
                <a:spLocks noChangeArrowheads="1"/>
              </p:cNvSpPr>
              <p:nvPr/>
            </p:nvSpPr>
            <p:spPr bwMode="auto">
              <a:xfrm>
                <a:off x="3651"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3" name="Rectangle 76"/>
              <p:cNvSpPr>
                <a:spLocks noChangeArrowheads="1"/>
              </p:cNvSpPr>
              <p:nvPr/>
            </p:nvSpPr>
            <p:spPr bwMode="auto">
              <a:xfrm>
                <a:off x="3674" y="3498"/>
                <a:ext cx="22" cy="272"/>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4" name="Rectangle 77"/>
              <p:cNvSpPr>
                <a:spLocks noChangeArrowheads="1"/>
              </p:cNvSpPr>
              <p:nvPr/>
            </p:nvSpPr>
            <p:spPr bwMode="auto">
              <a:xfrm>
                <a:off x="3696"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5" name="Rectangle 78"/>
              <p:cNvSpPr>
                <a:spLocks noChangeArrowheads="1"/>
              </p:cNvSpPr>
              <p:nvPr/>
            </p:nvSpPr>
            <p:spPr bwMode="auto">
              <a:xfrm>
                <a:off x="3719"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6" name="Rectangle 79"/>
              <p:cNvSpPr>
                <a:spLocks noChangeArrowheads="1"/>
              </p:cNvSpPr>
              <p:nvPr/>
            </p:nvSpPr>
            <p:spPr bwMode="auto">
              <a:xfrm>
                <a:off x="3742"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7" name="Rectangle 80"/>
              <p:cNvSpPr>
                <a:spLocks noChangeArrowheads="1"/>
              </p:cNvSpPr>
              <p:nvPr/>
            </p:nvSpPr>
            <p:spPr bwMode="auto">
              <a:xfrm>
                <a:off x="3764"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8" name="Rectangle 81"/>
              <p:cNvSpPr>
                <a:spLocks noChangeArrowheads="1"/>
              </p:cNvSpPr>
              <p:nvPr/>
            </p:nvSpPr>
            <p:spPr bwMode="auto">
              <a:xfrm>
                <a:off x="3787" y="3543"/>
                <a:ext cx="23" cy="227"/>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grpSp>
        <p:graphicFrame>
          <p:nvGraphicFramePr>
            <p:cNvPr id="1027" name="Object 3"/>
            <p:cNvGraphicFramePr>
              <a:graphicFrameLocks noChangeAspect="1"/>
            </p:cNvGraphicFramePr>
            <p:nvPr/>
          </p:nvGraphicFramePr>
          <p:xfrm>
            <a:off x="5111750" y="4833938"/>
            <a:ext cx="349250" cy="395287"/>
          </p:xfrm>
          <a:graphic>
            <a:graphicData uri="http://schemas.openxmlformats.org/presentationml/2006/ole">
              <p:oleObj spid="_x0000_s1027" name="Equation" r:id="rId6" imgW="190440" imgH="215640" progId="Equation.3">
                <p:embed/>
              </p:oleObj>
            </a:graphicData>
          </a:graphic>
        </p:graphicFrame>
        <p:sp>
          <p:nvSpPr>
            <p:cNvPr id="1094" name="Text Box 87"/>
            <p:cNvSpPr txBox="1">
              <a:spLocks noChangeArrowheads="1"/>
            </p:cNvSpPr>
            <p:nvPr/>
          </p:nvSpPr>
          <p:spPr bwMode="auto">
            <a:xfrm>
              <a:off x="5083182" y="5768975"/>
              <a:ext cx="855655" cy="246221"/>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000" i="1"/>
                <a:t>e.g.</a:t>
              </a:r>
              <a:r>
                <a:rPr lang="en-US" sz="1000"/>
                <a:t> </a:t>
              </a:r>
              <a:r>
                <a:rPr lang="pl-PL" sz="1000"/>
                <a:t>color</a:t>
              </a:r>
              <a:endParaRPr lang="en-US" sz="1000"/>
            </a:p>
          </p:txBody>
        </p:sp>
      </p:grpSp>
      <p:pic>
        <p:nvPicPr>
          <p:cNvPr id="1036" name="Picture 25" descr="obj14__0"/>
          <p:cNvPicPr>
            <a:picLocks noChangeAspect="1" noChangeArrowheads="1"/>
          </p:cNvPicPr>
          <p:nvPr/>
        </p:nvPicPr>
        <p:blipFill>
          <a:blip r:embed="rId7" cstate="print"/>
          <a:srcRect/>
          <a:stretch>
            <a:fillRect/>
          </a:stretch>
        </p:blipFill>
        <p:spPr bwMode="auto">
          <a:xfrm rot="-1019039">
            <a:off x="3644900" y="1530350"/>
            <a:ext cx="2376488" cy="2508250"/>
          </a:xfrm>
          <a:prstGeom prst="rect">
            <a:avLst/>
          </a:prstGeom>
          <a:noFill/>
          <a:ln w="9525">
            <a:noFill/>
            <a:miter lim="800000"/>
            <a:headEnd/>
            <a:tailEnd/>
          </a:ln>
        </p:spPr>
      </p:pic>
      <p:sp>
        <p:nvSpPr>
          <p:cNvPr id="46" name="Rectangle 42"/>
          <p:cNvSpPr>
            <a:spLocks noChangeArrowheads="1"/>
          </p:cNvSpPr>
          <p:nvPr/>
        </p:nvSpPr>
        <p:spPr bwMode="auto">
          <a:xfrm rot="-6419039">
            <a:off x="4877594" y="3150394"/>
            <a:ext cx="519113" cy="492125"/>
          </a:xfrm>
          <a:prstGeom prst="rect">
            <a:avLst/>
          </a:prstGeom>
          <a:noFill/>
          <a:ln w="25400" cap="sq">
            <a:solidFill>
              <a:srgbClr val="FFFF00"/>
            </a:solidFill>
            <a:miter lim="800000"/>
            <a:headEnd type="none" w="sm" len="sm"/>
            <a:tailEnd type="none" w="sm" len="sm"/>
          </a:ln>
        </p:spPr>
        <p:txBody>
          <a:bodyPr wrap="none" anchor="ctr"/>
          <a:lstStyle/>
          <a:p>
            <a:pPr eaLnBrk="0" hangingPunct="0"/>
            <a:endParaRPr lang="de-CH">
              <a:solidFill>
                <a:srgbClr val="FFFF00"/>
              </a:solidFill>
            </a:endParaRPr>
          </a:p>
        </p:txBody>
      </p:sp>
      <p:grpSp>
        <p:nvGrpSpPr>
          <p:cNvPr id="9" name="Group 107"/>
          <p:cNvGrpSpPr>
            <a:grpSpLocks/>
          </p:cNvGrpSpPr>
          <p:nvPr/>
        </p:nvGrpSpPr>
        <p:grpSpPr bwMode="auto">
          <a:xfrm rot="-1019039">
            <a:off x="4005263" y="2078038"/>
            <a:ext cx="1560512" cy="1771650"/>
            <a:chOff x="5087938" y="2849563"/>
            <a:chExt cx="1333500" cy="1511678"/>
          </a:xfrm>
        </p:grpSpPr>
        <p:grpSp>
          <p:nvGrpSpPr>
            <p:cNvPr id="1071" name="Group 35"/>
            <p:cNvGrpSpPr>
              <a:grpSpLocks/>
            </p:cNvGrpSpPr>
            <p:nvPr/>
          </p:nvGrpSpPr>
          <p:grpSpPr bwMode="auto">
            <a:xfrm rot="-5400000">
              <a:off x="6348413" y="3101975"/>
              <a:ext cx="73025" cy="73025"/>
              <a:chOff x="1292" y="2205"/>
              <a:chExt cx="46" cy="46"/>
            </a:xfrm>
          </p:grpSpPr>
          <p:sp>
            <p:nvSpPr>
              <p:cNvPr id="1091" name="Line 36"/>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92" name="Line 37"/>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72" name="Group 101"/>
            <p:cNvGrpSpPr>
              <a:grpSpLocks/>
            </p:cNvGrpSpPr>
            <p:nvPr/>
          </p:nvGrpSpPr>
          <p:grpSpPr bwMode="auto">
            <a:xfrm>
              <a:off x="5087938" y="2849563"/>
              <a:ext cx="1320665" cy="1511678"/>
              <a:chOff x="5087938" y="2849563"/>
              <a:chExt cx="1320665" cy="1511678"/>
            </a:xfrm>
          </p:grpSpPr>
          <p:grpSp>
            <p:nvGrpSpPr>
              <p:cNvPr id="1073" name="Group 26"/>
              <p:cNvGrpSpPr>
                <a:grpSpLocks/>
              </p:cNvGrpSpPr>
              <p:nvPr/>
            </p:nvGrpSpPr>
            <p:grpSpPr bwMode="auto">
              <a:xfrm rot="-5400000">
                <a:off x="5124450" y="4000500"/>
                <a:ext cx="73025" cy="73025"/>
                <a:chOff x="1292" y="2205"/>
                <a:chExt cx="46" cy="46"/>
              </a:xfrm>
            </p:grpSpPr>
            <p:sp>
              <p:nvSpPr>
                <p:cNvPr id="1089" name="Line 2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90" name="Line 2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74" name="Group 29"/>
              <p:cNvGrpSpPr>
                <a:grpSpLocks/>
              </p:cNvGrpSpPr>
              <p:nvPr/>
            </p:nvGrpSpPr>
            <p:grpSpPr bwMode="auto">
              <a:xfrm rot="-5400000">
                <a:off x="5411788" y="3713163"/>
                <a:ext cx="73025" cy="73025"/>
                <a:chOff x="1292" y="2205"/>
                <a:chExt cx="46" cy="46"/>
              </a:xfrm>
            </p:grpSpPr>
            <p:sp>
              <p:nvSpPr>
                <p:cNvPr id="1087" name="Line 3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88" name="Line 3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75" name="Group 32"/>
              <p:cNvGrpSpPr>
                <a:grpSpLocks/>
              </p:cNvGrpSpPr>
              <p:nvPr/>
            </p:nvGrpSpPr>
            <p:grpSpPr bwMode="auto">
              <a:xfrm rot="-5400000">
                <a:off x="5986463" y="2849563"/>
                <a:ext cx="73025" cy="73025"/>
                <a:chOff x="1292" y="2205"/>
                <a:chExt cx="46" cy="46"/>
              </a:xfrm>
            </p:grpSpPr>
            <p:sp>
              <p:nvSpPr>
                <p:cNvPr id="1085" name="Line 3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86" name="Line 3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76" name="Group 38"/>
              <p:cNvGrpSpPr>
                <a:grpSpLocks/>
              </p:cNvGrpSpPr>
              <p:nvPr/>
            </p:nvGrpSpPr>
            <p:grpSpPr bwMode="auto">
              <a:xfrm rot="-5400000">
                <a:off x="5087938" y="2957513"/>
                <a:ext cx="73025" cy="73025"/>
                <a:chOff x="1292" y="2205"/>
                <a:chExt cx="46" cy="46"/>
              </a:xfrm>
            </p:grpSpPr>
            <p:sp>
              <p:nvSpPr>
                <p:cNvPr id="1083" name="Line 39"/>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84" name="Line 40"/>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77" name="Group 43"/>
              <p:cNvGrpSpPr>
                <a:grpSpLocks/>
              </p:cNvGrpSpPr>
              <p:nvPr/>
            </p:nvGrpSpPr>
            <p:grpSpPr bwMode="auto">
              <a:xfrm rot="-5400000">
                <a:off x="5916613" y="4005263"/>
                <a:ext cx="73025" cy="73025"/>
                <a:chOff x="1292" y="2205"/>
                <a:chExt cx="46" cy="46"/>
              </a:xfrm>
            </p:grpSpPr>
            <p:sp>
              <p:nvSpPr>
                <p:cNvPr id="1081" name="Line 4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82" name="Line 4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sp>
            <p:nvSpPr>
              <p:cNvPr id="1078" name="Rectangle 88"/>
              <p:cNvSpPr>
                <a:spLocks noChangeArrowheads="1"/>
              </p:cNvSpPr>
              <p:nvPr/>
            </p:nvSpPr>
            <p:spPr bwMode="auto">
              <a:xfrm>
                <a:off x="5219834" y="4046158"/>
                <a:ext cx="361681" cy="315083"/>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1</a:t>
                </a:r>
                <a:endParaRPr lang="en-US">
                  <a:solidFill>
                    <a:srgbClr val="FFFF00"/>
                  </a:solidFill>
                </a:endParaRPr>
              </a:p>
            </p:txBody>
          </p:sp>
          <p:sp>
            <p:nvSpPr>
              <p:cNvPr id="1079" name="Rectangle 89"/>
              <p:cNvSpPr>
                <a:spLocks noChangeArrowheads="1"/>
              </p:cNvSpPr>
              <p:nvPr/>
            </p:nvSpPr>
            <p:spPr bwMode="auto">
              <a:xfrm>
                <a:off x="6011997" y="4009647"/>
                <a:ext cx="361681" cy="315084"/>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2</a:t>
                </a:r>
                <a:endParaRPr lang="en-US">
                  <a:solidFill>
                    <a:srgbClr val="FFFF00"/>
                  </a:solidFill>
                </a:endParaRPr>
              </a:p>
            </p:txBody>
          </p:sp>
          <p:sp>
            <p:nvSpPr>
              <p:cNvPr id="1080" name="Rectangle 90"/>
              <p:cNvSpPr>
                <a:spLocks noChangeArrowheads="1"/>
              </p:cNvSpPr>
              <p:nvPr/>
            </p:nvSpPr>
            <p:spPr bwMode="auto">
              <a:xfrm>
                <a:off x="6046922" y="2857122"/>
                <a:ext cx="361681" cy="315084"/>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3</a:t>
                </a:r>
                <a:endParaRPr lang="en-US">
                  <a:solidFill>
                    <a:srgbClr val="FFFF00"/>
                  </a:solidFill>
                </a:endParaRPr>
              </a:p>
            </p:txBody>
          </p:sp>
        </p:grpSp>
      </p:grpSp>
      <p:pic>
        <p:nvPicPr>
          <p:cNvPr id="1039" name="Picture 5" descr="obj14__0"/>
          <p:cNvPicPr>
            <a:picLocks noChangeAspect="1" noChangeArrowheads="1"/>
          </p:cNvPicPr>
          <p:nvPr/>
        </p:nvPicPr>
        <p:blipFill>
          <a:blip r:embed="rId8" cstate="print"/>
          <a:srcRect/>
          <a:stretch>
            <a:fillRect/>
          </a:stretch>
        </p:blipFill>
        <p:spPr bwMode="auto">
          <a:xfrm>
            <a:off x="815975" y="1824038"/>
            <a:ext cx="2141538" cy="2028825"/>
          </a:xfrm>
          <a:prstGeom prst="rect">
            <a:avLst/>
          </a:prstGeom>
          <a:noFill/>
          <a:ln w="9525">
            <a:noFill/>
            <a:miter lim="800000"/>
            <a:headEnd/>
            <a:tailEnd/>
          </a:ln>
        </p:spPr>
      </p:pic>
      <p:sp>
        <p:nvSpPr>
          <p:cNvPr id="10" name="Rectangle 6"/>
          <p:cNvSpPr>
            <a:spLocks noChangeArrowheads="1"/>
          </p:cNvSpPr>
          <p:nvPr/>
        </p:nvSpPr>
        <p:spPr bwMode="auto">
          <a:xfrm>
            <a:off x="1069975" y="2722563"/>
            <a:ext cx="442913" cy="420687"/>
          </a:xfrm>
          <a:prstGeom prst="rect">
            <a:avLst/>
          </a:prstGeom>
          <a:noFill/>
          <a:ln w="25400" cap="sq">
            <a:solidFill>
              <a:srgbClr val="FFFF00"/>
            </a:solidFill>
            <a:miter lim="800000"/>
            <a:headEnd type="none" w="sm" len="sm"/>
            <a:tailEnd type="none" w="sm" len="sm"/>
          </a:ln>
        </p:spPr>
        <p:txBody>
          <a:bodyPr wrap="none" anchor="ctr"/>
          <a:lstStyle/>
          <a:p>
            <a:pPr eaLnBrk="0" hangingPunct="0"/>
            <a:endParaRPr lang="de-CH">
              <a:solidFill>
                <a:srgbClr val="FFFF00"/>
              </a:solidFill>
            </a:endParaRPr>
          </a:p>
        </p:txBody>
      </p:sp>
      <p:grpSp>
        <p:nvGrpSpPr>
          <p:cNvPr id="18" name="Group 100"/>
          <p:cNvGrpSpPr>
            <a:grpSpLocks/>
          </p:cNvGrpSpPr>
          <p:nvPr/>
        </p:nvGrpSpPr>
        <p:grpSpPr bwMode="auto">
          <a:xfrm>
            <a:off x="1247775" y="2016125"/>
            <a:ext cx="1612900" cy="1406525"/>
            <a:chOff x="2051050" y="2600325"/>
            <a:chExt cx="1612552" cy="1406525"/>
          </a:xfrm>
        </p:grpSpPr>
        <p:grpSp>
          <p:nvGrpSpPr>
            <p:cNvPr id="1050" name="Group 7"/>
            <p:cNvGrpSpPr>
              <a:grpSpLocks/>
            </p:cNvGrpSpPr>
            <p:nvPr/>
          </p:nvGrpSpPr>
          <p:grpSpPr bwMode="auto">
            <a:xfrm>
              <a:off x="2051050" y="3500438"/>
              <a:ext cx="73025" cy="73025"/>
              <a:chOff x="1292" y="2205"/>
              <a:chExt cx="46" cy="46"/>
            </a:xfrm>
          </p:grpSpPr>
          <p:sp>
            <p:nvSpPr>
              <p:cNvPr id="1069"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70"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51" name="Group 10"/>
            <p:cNvGrpSpPr>
              <a:grpSpLocks/>
            </p:cNvGrpSpPr>
            <p:nvPr/>
          </p:nvGrpSpPr>
          <p:grpSpPr bwMode="auto">
            <a:xfrm>
              <a:off x="2087563" y="2708275"/>
              <a:ext cx="73025" cy="73025"/>
              <a:chOff x="1292" y="2205"/>
              <a:chExt cx="46" cy="46"/>
            </a:xfrm>
          </p:grpSpPr>
          <p:sp>
            <p:nvSpPr>
              <p:cNvPr id="1067"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68"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52" name="Group 13"/>
            <p:cNvGrpSpPr>
              <a:grpSpLocks/>
            </p:cNvGrpSpPr>
            <p:nvPr/>
          </p:nvGrpSpPr>
          <p:grpSpPr bwMode="auto">
            <a:xfrm>
              <a:off x="2374900" y="2995613"/>
              <a:ext cx="73025" cy="73025"/>
              <a:chOff x="1292" y="2205"/>
              <a:chExt cx="46" cy="46"/>
            </a:xfrm>
          </p:grpSpPr>
          <p:sp>
            <p:nvSpPr>
              <p:cNvPr id="1065"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66"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53" name="Group 16"/>
            <p:cNvGrpSpPr>
              <a:grpSpLocks/>
            </p:cNvGrpSpPr>
            <p:nvPr/>
          </p:nvGrpSpPr>
          <p:grpSpPr bwMode="auto">
            <a:xfrm>
              <a:off x="3238500" y="3571875"/>
              <a:ext cx="73025" cy="73025"/>
              <a:chOff x="1292" y="2205"/>
              <a:chExt cx="46" cy="46"/>
            </a:xfrm>
          </p:grpSpPr>
          <p:sp>
            <p:nvSpPr>
              <p:cNvPr id="1063"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64"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54" name="Group 19"/>
            <p:cNvGrpSpPr>
              <a:grpSpLocks/>
            </p:cNvGrpSpPr>
            <p:nvPr/>
          </p:nvGrpSpPr>
          <p:grpSpPr bwMode="auto">
            <a:xfrm>
              <a:off x="2986088" y="3933825"/>
              <a:ext cx="73025" cy="73025"/>
              <a:chOff x="1292" y="2205"/>
              <a:chExt cx="46" cy="46"/>
            </a:xfrm>
          </p:grpSpPr>
          <p:sp>
            <p:nvSpPr>
              <p:cNvPr id="1061"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62"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55" name="Group 22"/>
            <p:cNvGrpSpPr>
              <a:grpSpLocks/>
            </p:cNvGrpSpPr>
            <p:nvPr/>
          </p:nvGrpSpPr>
          <p:grpSpPr bwMode="auto">
            <a:xfrm>
              <a:off x="3130550" y="2673350"/>
              <a:ext cx="73025" cy="73025"/>
              <a:chOff x="1292" y="2205"/>
              <a:chExt cx="46" cy="46"/>
            </a:xfrm>
          </p:grpSpPr>
          <p:sp>
            <p:nvSpPr>
              <p:cNvPr id="1059"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60"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sp>
          <p:nvSpPr>
            <p:cNvPr id="1056" name="Rectangle 91"/>
            <p:cNvSpPr>
              <a:spLocks noChangeArrowheads="1"/>
            </p:cNvSpPr>
            <p:nvPr/>
          </p:nvSpPr>
          <p:spPr bwMode="auto">
            <a:xfrm>
              <a:off x="2124075" y="2600325"/>
              <a:ext cx="423514" cy="369332"/>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1</a:t>
              </a:r>
              <a:endParaRPr lang="en-US">
                <a:solidFill>
                  <a:srgbClr val="FFFF00"/>
                </a:solidFill>
              </a:endParaRPr>
            </a:p>
          </p:txBody>
        </p:sp>
        <p:sp>
          <p:nvSpPr>
            <p:cNvPr id="1057" name="Rectangle 92"/>
            <p:cNvSpPr>
              <a:spLocks noChangeArrowheads="1"/>
            </p:cNvSpPr>
            <p:nvPr/>
          </p:nvSpPr>
          <p:spPr bwMode="auto">
            <a:xfrm>
              <a:off x="2051050" y="3429000"/>
              <a:ext cx="423514" cy="369332"/>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2</a:t>
              </a:r>
              <a:endParaRPr lang="en-US">
                <a:solidFill>
                  <a:srgbClr val="FFFF00"/>
                </a:solidFill>
              </a:endParaRPr>
            </a:p>
          </p:txBody>
        </p:sp>
        <p:sp>
          <p:nvSpPr>
            <p:cNvPr id="1058" name="Rectangle 93"/>
            <p:cNvSpPr>
              <a:spLocks noChangeArrowheads="1"/>
            </p:cNvSpPr>
            <p:nvPr/>
          </p:nvSpPr>
          <p:spPr bwMode="auto">
            <a:xfrm>
              <a:off x="3240088" y="3500438"/>
              <a:ext cx="423514" cy="369332"/>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3</a:t>
              </a:r>
              <a:endParaRPr lang="en-US">
                <a:solidFill>
                  <a:srgbClr val="FFFF00"/>
                </a:solidFill>
              </a:endParaRPr>
            </a:p>
          </p:txBody>
        </p:sp>
      </p:grpSp>
      <p:graphicFrame>
        <p:nvGraphicFramePr>
          <p:cNvPr id="99" name="Object 5"/>
          <p:cNvGraphicFramePr>
            <a:graphicFrameLocks noChangeAspect="1"/>
          </p:cNvGraphicFramePr>
          <p:nvPr/>
        </p:nvGraphicFramePr>
        <p:xfrm>
          <a:off x="2738438" y="5508625"/>
          <a:ext cx="1449387" cy="361950"/>
        </p:xfrm>
        <a:graphic>
          <a:graphicData uri="http://schemas.openxmlformats.org/presentationml/2006/ole">
            <p:oleObj spid="_x0000_s1026" name="Equation" r:id="rId9" imgW="863280" imgH="215640" progId="Equation.3">
              <p:embed/>
            </p:oleObj>
          </a:graphicData>
        </a:graphic>
      </p:graphicFrame>
      <p:sp>
        <p:nvSpPr>
          <p:cNvPr id="100" name="Line 96"/>
          <p:cNvSpPr>
            <a:spLocks noChangeShapeType="1"/>
          </p:cNvSpPr>
          <p:nvPr/>
        </p:nvSpPr>
        <p:spPr bwMode="auto">
          <a:xfrm>
            <a:off x="1504950" y="2954338"/>
            <a:ext cx="3395663" cy="511175"/>
          </a:xfrm>
          <a:prstGeom prst="line">
            <a:avLst/>
          </a:prstGeom>
          <a:noFill/>
          <a:ln w="19050" cap="sq">
            <a:solidFill>
              <a:srgbClr val="FFFF00"/>
            </a:solidFill>
            <a:round/>
            <a:headEnd type="none" w="sm" len="sm"/>
            <a:tailEnd type="none" w="sm" len="sm"/>
          </a:ln>
        </p:spPr>
        <p:txBody>
          <a:bodyPr/>
          <a:lstStyle/>
          <a:p>
            <a:endParaRPr lang="en-US"/>
          </a:p>
        </p:txBody>
      </p:sp>
      <p:sp>
        <p:nvSpPr>
          <p:cNvPr id="50" name="Line 46"/>
          <p:cNvSpPr>
            <a:spLocks noChangeShapeType="1"/>
          </p:cNvSpPr>
          <p:nvPr/>
        </p:nvSpPr>
        <p:spPr bwMode="auto">
          <a:xfrm>
            <a:off x="1284288" y="3205163"/>
            <a:ext cx="36512" cy="1260475"/>
          </a:xfrm>
          <a:prstGeom prst="line">
            <a:avLst/>
          </a:prstGeom>
          <a:noFill/>
          <a:ln w="25400" cap="sq">
            <a:solidFill>
              <a:srgbClr val="FFFF00"/>
            </a:solidFill>
            <a:round/>
            <a:headEnd type="none" w="sm" len="sm"/>
            <a:tailEnd type="triangle" w="med" len="med"/>
          </a:ln>
        </p:spPr>
        <p:txBody>
          <a:bodyPr/>
          <a:lstStyle/>
          <a:p>
            <a:endParaRPr lang="en-US"/>
          </a:p>
        </p:txBody>
      </p:sp>
      <p:sp>
        <p:nvSpPr>
          <p:cNvPr id="113" name="Line 46"/>
          <p:cNvSpPr>
            <a:spLocks noChangeShapeType="1"/>
          </p:cNvSpPr>
          <p:nvPr/>
        </p:nvSpPr>
        <p:spPr bwMode="auto">
          <a:xfrm>
            <a:off x="5265738" y="3684588"/>
            <a:ext cx="182562" cy="895350"/>
          </a:xfrm>
          <a:prstGeom prst="line">
            <a:avLst/>
          </a:prstGeom>
          <a:noFill/>
          <a:ln w="25400" cap="sq">
            <a:solidFill>
              <a:srgbClr val="FFFF00"/>
            </a:solidFill>
            <a:round/>
            <a:headEnd type="none" w="sm" len="sm"/>
            <a:tailEnd type="triangle" w="med" len="med"/>
          </a:ln>
        </p:spPr>
        <p:txBody>
          <a:bodyPr/>
          <a:lstStyle/>
          <a:p>
            <a:endParaRPr lang="en-US"/>
          </a:p>
        </p:txBody>
      </p:sp>
      <p:sp>
        <p:nvSpPr>
          <p:cNvPr id="117" name="Text Box 26"/>
          <p:cNvSpPr txBox="1">
            <a:spLocks noChangeArrowheads="1"/>
          </p:cNvSpPr>
          <p:nvPr/>
        </p:nvSpPr>
        <p:spPr bwMode="auto">
          <a:xfrm>
            <a:off x="6288088" y="1019175"/>
            <a:ext cx="3505200" cy="1063625"/>
          </a:xfrm>
          <a:prstGeom prst="rect">
            <a:avLst/>
          </a:prstGeom>
          <a:noFill/>
          <a:ln w="12700" cap="sq">
            <a:noFill/>
            <a:miter lim="800000"/>
            <a:headEnd type="none" w="sm" len="sm"/>
            <a:tailEnd type="none" w="sm" len="sm"/>
          </a:ln>
        </p:spPr>
        <p:txBody>
          <a:bodyPr lIns="90000" tIns="46800" rIns="90000" bIns="46800">
            <a:spAutoFit/>
          </a:bodyPr>
          <a:lstStyle/>
          <a:p>
            <a:pPr eaLnBrk="0" hangingPunct="0">
              <a:spcBef>
                <a:spcPct val="50000"/>
              </a:spcBef>
            </a:pPr>
            <a:r>
              <a:rPr lang="en-US" sz="2100" b="1"/>
              <a:t>1. Find a set of   </a:t>
            </a:r>
            <a:br>
              <a:rPr lang="en-US" sz="2100" b="1"/>
            </a:br>
            <a:r>
              <a:rPr lang="en-US" sz="2100" b="1"/>
              <a:t>    distinctive key-</a:t>
            </a:r>
            <a:br>
              <a:rPr lang="en-US" sz="2100" b="1"/>
            </a:br>
            <a:r>
              <a:rPr lang="en-US" sz="2100" b="1"/>
              <a:t>    points </a:t>
            </a:r>
            <a:endParaRPr lang="en-US" b="1"/>
          </a:p>
        </p:txBody>
      </p:sp>
      <p:sp>
        <p:nvSpPr>
          <p:cNvPr id="118" name="Text Box 26"/>
          <p:cNvSpPr txBox="1">
            <a:spLocks noChangeArrowheads="1"/>
          </p:cNvSpPr>
          <p:nvPr/>
        </p:nvSpPr>
        <p:spPr bwMode="auto">
          <a:xfrm>
            <a:off x="6288088" y="3387725"/>
            <a:ext cx="2782887" cy="1063625"/>
          </a:xfrm>
          <a:prstGeom prst="rect">
            <a:avLst/>
          </a:prstGeom>
          <a:noFill/>
          <a:ln w="12700" cap="sq">
            <a:noFill/>
            <a:miter lim="800000"/>
            <a:headEnd type="none" w="sm" len="sm"/>
            <a:tailEnd type="none" w="sm" len="sm"/>
          </a:ln>
        </p:spPr>
        <p:txBody>
          <a:bodyPr lIns="90000" tIns="46800" rIns="90000" bIns="46800">
            <a:spAutoFit/>
          </a:bodyPr>
          <a:lstStyle/>
          <a:p>
            <a:pPr eaLnBrk="0" hangingPunct="0">
              <a:spcBef>
                <a:spcPct val="50000"/>
              </a:spcBef>
            </a:pPr>
            <a:r>
              <a:rPr lang="en-US" sz="2100" b="1"/>
              <a:t>3. Extract and </a:t>
            </a:r>
            <a:br>
              <a:rPr lang="en-US" sz="2100" b="1"/>
            </a:br>
            <a:r>
              <a:rPr lang="en-US" sz="2100" b="1"/>
              <a:t>    normalize the    </a:t>
            </a:r>
            <a:br>
              <a:rPr lang="en-US" sz="2100" b="1"/>
            </a:br>
            <a:r>
              <a:rPr lang="en-US" sz="2100" b="1"/>
              <a:t>    region content  </a:t>
            </a:r>
            <a:endParaRPr lang="en-US" b="1"/>
          </a:p>
        </p:txBody>
      </p:sp>
      <p:sp>
        <p:nvSpPr>
          <p:cNvPr id="119" name="Text Box 26"/>
          <p:cNvSpPr txBox="1">
            <a:spLocks noChangeArrowheads="1"/>
          </p:cNvSpPr>
          <p:nvPr/>
        </p:nvSpPr>
        <p:spPr bwMode="auto">
          <a:xfrm>
            <a:off x="6288088" y="2182813"/>
            <a:ext cx="3111500" cy="1063625"/>
          </a:xfrm>
          <a:prstGeom prst="rect">
            <a:avLst/>
          </a:prstGeom>
          <a:noFill/>
          <a:ln w="12700" cap="sq">
            <a:noFill/>
            <a:miter lim="800000"/>
            <a:headEnd type="none" w="sm" len="sm"/>
            <a:tailEnd type="none" w="sm" len="sm"/>
          </a:ln>
        </p:spPr>
        <p:txBody>
          <a:bodyPr lIns="90000" tIns="46800" rIns="90000" bIns="46800">
            <a:spAutoFit/>
          </a:bodyPr>
          <a:lstStyle/>
          <a:p>
            <a:pPr eaLnBrk="0" hangingPunct="0">
              <a:spcBef>
                <a:spcPct val="50000"/>
              </a:spcBef>
            </a:pPr>
            <a:r>
              <a:rPr lang="en-US" sz="2100" b="1"/>
              <a:t>2. Define a region </a:t>
            </a:r>
            <a:br>
              <a:rPr lang="en-US" sz="2100" b="1"/>
            </a:br>
            <a:r>
              <a:rPr lang="en-US" sz="2100" b="1"/>
              <a:t>    around each </a:t>
            </a:r>
            <a:br>
              <a:rPr lang="en-US" sz="2100" b="1"/>
            </a:br>
            <a:r>
              <a:rPr lang="en-US" sz="2100" b="1"/>
              <a:t>    keypoint   </a:t>
            </a:r>
            <a:endParaRPr lang="en-US" b="1"/>
          </a:p>
        </p:txBody>
      </p:sp>
      <p:sp>
        <p:nvSpPr>
          <p:cNvPr id="120" name="Text Box 26"/>
          <p:cNvSpPr txBox="1">
            <a:spLocks noChangeArrowheads="1"/>
          </p:cNvSpPr>
          <p:nvPr/>
        </p:nvSpPr>
        <p:spPr bwMode="auto">
          <a:xfrm>
            <a:off x="6288088" y="4560888"/>
            <a:ext cx="3001962" cy="1063625"/>
          </a:xfrm>
          <a:prstGeom prst="rect">
            <a:avLst/>
          </a:prstGeom>
          <a:noFill/>
          <a:ln w="12700" cap="sq">
            <a:noFill/>
            <a:miter lim="800000"/>
            <a:headEnd type="none" w="sm" len="sm"/>
            <a:tailEnd type="none" w="sm" len="sm"/>
          </a:ln>
        </p:spPr>
        <p:txBody>
          <a:bodyPr lIns="90000" tIns="46800" rIns="90000" bIns="46800">
            <a:spAutoFit/>
          </a:bodyPr>
          <a:lstStyle/>
          <a:p>
            <a:pPr eaLnBrk="0" hangingPunct="0">
              <a:spcBef>
                <a:spcPct val="50000"/>
              </a:spcBef>
            </a:pPr>
            <a:r>
              <a:rPr lang="en-US" sz="2100" b="1"/>
              <a:t>4. Compute a local </a:t>
            </a:r>
            <a:br>
              <a:rPr lang="en-US" sz="2100" b="1"/>
            </a:br>
            <a:r>
              <a:rPr lang="en-US" sz="2100" b="1"/>
              <a:t>    descriptor from the </a:t>
            </a:r>
            <a:br>
              <a:rPr lang="en-US" sz="2100" b="1"/>
            </a:br>
            <a:r>
              <a:rPr lang="en-US" sz="2100" b="1"/>
              <a:t>    normalized region</a:t>
            </a:r>
            <a:endParaRPr lang="en-US" b="1"/>
          </a:p>
        </p:txBody>
      </p:sp>
      <p:sp>
        <p:nvSpPr>
          <p:cNvPr id="121" name="Text Box 26"/>
          <p:cNvSpPr txBox="1">
            <a:spLocks noChangeArrowheads="1"/>
          </p:cNvSpPr>
          <p:nvPr/>
        </p:nvSpPr>
        <p:spPr bwMode="auto">
          <a:xfrm>
            <a:off x="6288088" y="5791200"/>
            <a:ext cx="3001962" cy="741363"/>
          </a:xfrm>
          <a:prstGeom prst="rect">
            <a:avLst/>
          </a:prstGeom>
          <a:noFill/>
          <a:ln w="12700" cap="sq">
            <a:noFill/>
            <a:miter lim="800000"/>
            <a:headEnd type="none" w="sm" len="sm"/>
            <a:tailEnd type="none" w="sm" len="sm"/>
          </a:ln>
        </p:spPr>
        <p:txBody>
          <a:bodyPr lIns="90000" tIns="46800" rIns="90000" bIns="46800">
            <a:spAutoFit/>
          </a:bodyPr>
          <a:lstStyle/>
          <a:p>
            <a:pPr eaLnBrk="0" hangingPunct="0">
              <a:spcBef>
                <a:spcPct val="50000"/>
              </a:spcBef>
            </a:pPr>
            <a:r>
              <a:rPr lang="en-US" sz="2100" b="1"/>
              <a:t>5. Match local </a:t>
            </a:r>
            <a:br>
              <a:rPr lang="en-US" sz="2100" b="1"/>
            </a:br>
            <a:r>
              <a:rPr lang="en-US" sz="2100" b="1"/>
              <a:t>    descriptors</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9">
                                            <p:txEl>
                                              <p:pRg st="0" end="0"/>
                                            </p:txEl>
                                          </p:spTgt>
                                        </p:tgtEl>
                                        <p:attrNameLst>
                                          <p:attrName>style.visibility</p:attrName>
                                        </p:attrNameLst>
                                      </p:cBhvr>
                                      <p:to>
                                        <p:strVal val="visible"/>
                                      </p:to>
                                    </p:set>
                                  </p:childTnLst>
                                </p:cTn>
                              </p:par>
                            </p:childTnLst>
                          </p:cTn>
                        </p:par>
                        <p:par>
                          <p:cTn id="17" fill="hold">
                            <p:stCondLst>
                              <p:cond delay="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
                                            <p:txEl>
                                              <p:pRg st="0" end="0"/>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up)">
                                      <p:cBhvr>
                                        <p:cTn id="34" dur="500"/>
                                        <p:tgtEl>
                                          <p:spTgt spid="50"/>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wipe(up)">
                                      <p:cBhvr>
                                        <p:cTn id="41" dur="500"/>
                                        <p:tgtEl>
                                          <p:spTgt spid="113"/>
                                        </p:tgtEl>
                                      </p:cBhvr>
                                    </p:animEffect>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0">
                                            <p:txEl>
                                              <p:pRg st="0" end="0"/>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1">
                                            <p:txEl>
                                              <p:pRg st="0" end="0"/>
                                            </p:txEl>
                                          </p:spTgt>
                                        </p:tgtEl>
                                        <p:attrNameLst>
                                          <p:attrName>style.visibility</p:attrName>
                                        </p:attrNameLst>
                                      </p:cBhvr>
                                      <p:to>
                                        <p:strVal val="visible"/>
                                      </p:to>
                                    </p:set>
                                  </p:childTnLst>
                                </p:cTn>
                              </p:par>
                            </p:childTnLst>
                          </p:cTn>
                        </p:par>
                        <p:par>
                          <p:cTn id="59" fill="hold">
                            <p:stCondLst>
                              <p:cond delay="0"/>
                            </p:stCondLst>
                            <p:childTnLst>
                              <p:par>
                                <p:cTn id="60" presetID="23" presetClass="entr" presetSubtype="16"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 calcmode="lin" valueType="num">
                                      <p:cBhvr>
                                        <p:cTn id="62" dur="500" fill="hold"/>
                                        <p:tgtEl>
                                          <p:spTgt spid="87"/>
                                        </p:tgtEl>
                                        <p:attrNameLst>
                                          <p:attrName>ppt_w</p:attrName>
                                        </p:attrNameLst>
                                      </p:cBhvr>
                                      <p:tavLst>
                                        <p:tav tm="0">
                                          <p:val>
                                            <p:fltVal val="0"/>
                                          </p:val>
                                        </p:tav>
                                        <p:tav tm="100000">
                                          <p:val>
                                            <p:strVal val="#ppt_w"/>
                                          </p:val>
                                        </p:tav>
                                      </p:tavLst>
                                    </p:anim>
                                    <p:anim calcmode="lin" valueType="num">
                                      <p:cBhvr>
                                        <p:cTn id="63" dur="500" fill="hold"/>
                                        <p:tgtEl>
                                          <p:spTgt spid="87"/>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99"/>
                                        </p:tgtEl>
                                        <p:attrNameLst>
                                          <p:attrName>style.visibility</p:attrName>
                                        </p:attrNameLst>
                                      </p:cBhvr>
                                      <p:to>
                                        <p:strVal val="visible"/>
                                      </p:to>
                                    </p:set>
                                  </p:childTnLst>
                                </p:cTn>
                              </p:par>
                            </p:childTnLst>
                          </p:cTn>
                        </p:par>
                        <p:par>
                          <p:cTn id="67" fill="hold">
                            <p:stCondLst>
                              <p:cond delay="500"/>
                            </p:stCondLst>
                            <p:childTnLst>
                              <p:par>
                                <p:cTn id="68" presetID="23" presetClass="entr" presetSubtype="16" fill="hold" grpId="0" nodeType="after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p:cTn id="70" dur="500" fill="hold"/>
                                        <p:tgtEl>
                                          <p:spTgt spid="100"/>
                                        </p:tgtEl>
                                        <p:attrNameLst>
                                          <p:attrName>ppt_w</p:attrName>
                                        </p:attrNameLst>
                                      </p:cBhvr>
                                      <p:tavLst>
                                        <p:tav tm="0">
                                          <p:val>
                                            <p:fltVal val="0"/>
                                          </p:val>
                                        </p:tav>
                                        <p:tav tm="100000">
                                          <p:val>
                                            <p:strVal val="#ppt_w"/>
                                          </p:val>
                                        </p:tav>
                                      </p:tavLst>
                                    </p:anim>
                                    <p:anim calcmode="lin" valueType="num">
                                      <p:cBhvr>
                                        <p:cTn id="71"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6" grpId="0" animBg="1"/>
      <p:bldP spid="10" grpId="0" animBg="1"/>
      <p:bldP spid="100" grpId="0" animBg="1"/>
      <p:bldP spid="50" grpId="0" animBg="1"/>
      <p:bldP spid="1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0"/>
            <a:ext cx="7772400" cy="1143000"/>
          </a:xfrm>
        </p:spPr>
        <p:txBody>
          <a:bodyPr/>
          <a:lstStyle/>
          <a:p>
            <a:pPr algn="l" eaLnBrk="1" hangingPunct="1"/>
            <a:r>
              <a:rPr lang="en-US" smtClean="0"/>
              <a:t>More words is better</a:t>
            </a:r>
          </a:p>
        </p:txBody>
      </p:sp>
      <p:pic>
        <p:nvPicPr>
          <p:cNvPr id="50179" name="Picture 3" descr="sweep_allvoc"/>
          <p:cNvPicPr>
            <a:picLocks noChangeAspect="1" noChangeArrowheads="1"/>
          </p:cNvPicPr>
          <p:nvPr/>
        </p:nvPicPr>
        <p:blipFill>
          <a:blip r:embed="rId3" cstate="print"/>
          <a:srcRect/>
          <a:stretch>
            <a:fillRect/>
          </a:stretch>
        </p:blipFill>
        <p:spPr bwMode="auto">
          <a:xfrm>
            <a:off x="1752600" y="1600200"/>
            <a:ext cx="10287000" cy="4711700"/>
          </a:xfrm>
          <a:prstGeom prst="rect">
            <a:avLst/>
          </a:prstGeom>
          <a:noFill/>
          <a:ln w="9525">
            <a:noFill/>
            <a:miter lim="800000"/>
            <a:headEnd/>
            <a:tailEnd/>
          </a:ln>
        </p:spPr>
      </p:pic>
      <p:sp>
        <p:nvSpPr>
          <p:cNvPr id="50180" name="Rectangle 6"/>
          <p:cNvSpPr>
            <a:spLocks noChangeArrowheads="1"/>
          </p:cNvSpPr>
          <p:nvPr/>
        </p:nvSpPr>
        <p:spPr bwMode="auto">
          <a:xfrm>
            <a:off x="6934200" y="1066800"/>
            <a:ext cx="6172200" cy="5410200"/>
          </a:xfrm>
          <a:prstGeom prst="rect">
            <a:avLst/>
          </a:prstGeom>
          <a:solidFill>
            <a:schemeClr val="bg1"/>
          </a:solidFill>
          <a:ln w="9525">
            <a:noFill/>
            <a:miter lim="800000"/>
            <a:headEnd/>
            <a:tailEnd/>
          </a:ln>
        </p:spPr>
        <p:txBody>
          <a:bodyPr wrap="none" anchor="ctr"/>
          <a:lstStyle/>
          <a:p>
            <a:pPr algn="ctr"/>
            <a:endParaRPr lang="en-US"/>
          </a:p>
        </p:txBody>
      </p:sp>
      <p:grpSp>
        <p:nvGrpSpPr>
          <p:cNvPr id="2" name="Group 12"/>
          <p:cNvGrpSpPr>
            <a:grpSpLocks/>
          </p:cNvGrpSpPr>
          <p:nvPr/>
        </p:nvGrpSpPr>
        <p:grpSpPr bwMode="auto">
          <a:xfrm flipH="1">
            <a:off x="6172200" y="304800"/>
            <a:ext cx="2347913" cy="822325"/>
            <a:chOff x="384" y="480"/>
            <a:chExt cx="1479" cy="518"/>
          </a:xfrm>
        </p:grpSpPr>
        <p:sp>
          <p:nvSpPr>
            <p:cNvPr id="50186" name="Text Box 8"/>
            <p:cNvSpPr txBox="1">
              <a:spLocks noChangeArrowheads="1"/>
            </p:cNvSpPr>
            <p:nvPr/>
          </p:nvSpPr>
          <p:spPr bwMode="auto">
            <a:xfrm>
              <a:off x="384" y="480"/>
              <a:ext cx="1066" cy="518"/>
            </a:xfrm>
            <a:prstGeom prst="rect">
              <a:avLst/>
            </a:prstGeom>
            <a:noFill/>
            <a:ln w="9525">
              <a:noFill/>
              <a:miter lim="800000"/>
              <a:headEnd/>
              <a:tailEnd/>
            </a:ln>
          </p:spPr>
          <p:txBody>
            <a:bodyPr>
              <a:spAutoFit/>
            </a:bodyPr>
            <a:lstStyle/>
            <a:p>
              <a:pPr algn="ctr"/>
              <a:r>
                <a:rPr lang="en-US"/>
                <a:t>Improves</a:t>
              </a:r>
            </a:p>
            <a:p>
              <a:pPr algn="ctr"/>
              <a:r>
                <a:rPr lang="en-US"/>
                <a:t>Retrieval</a:t>
              </a:r>
            </a:p>
          </p:txBody>
        </p:sp>
        <p:sp>
          <p:nvSpPr>
            <p:cNvPr id="50187" name="AutoShape 10"/>
            <p:cNvSpPr>
              <a:spLocks noChangeArrowheads="1"/>
            </p:cNvSpPr>
            <p:nvPr/>
          </p:nvSpPr>
          <p:spPr bwMode="auto">
            <a:xfrm>
              <a:off x="1392"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13"/>
          <p:cNvGrpSpPr>
            <a:grpSpLocks/>
          </p:cNvGrpSpPr>
          <p:nvPr/>
        </p:nvGrpSpPr>
        <p:grpSpPr bwMode="auto">
          <a:xfrm>
            <a:off x="6172200" y="1219200"/>
            <a:ext cx="2378075" cy="822325"/>
            <a:chOff x="3888" y="480"/>
            <a:chExt cx="1498" cy="518"/>
          </a:xfrm>
        </p:grpSpPr>
        <p:sp>
          <p:nvSpPr>
            <p:cNvPr id="50184" name="Text Box 9"/>
            <p:cNvSpPr txBox="1">
              <a:spLocks noChangeArrowheads="1"/>
            </p:cNvSpPr>
            <p:nvPr/>
          </p:nvSpPr>
          <p:spPr bwMode="auto">
            <a:xfrm>
              <a:off x="4320" y="480"/>
              <a:ext cx="1066" cy="518"/>
            </a:xfrm>
            <a:prstGeom prst="rect">
              <a:avLst/>
            </a:prstGeom>
            <a:noFill/>
            <a:ln w="9525">
              <a:noFill/>
              <a:miter lim="800000"/>
              <a:headEnd/>
              <a:tailEnd/>
            </a:ln>
          </p:spPr>
          <p:txBody>
            <a:bodyPr>
              <a:spAutoFit/>
            </a:bodyPr>
            <a:lstStyle/>
            <a:p>
              <a:pPr algn="ctr"/>
              <a:r>
                <a:rPr lang="en-US"/>
                <a:t>Improves</a:t>
              </a:r>
            </a:p>
            <a:p>
              <a:pPr algn="ctr"/>
              <a:r>
                <a:rPr lang="en-US"/>
                <a:t>Speed</a:t>
              </a:r>
            </a:p>
          </p:txBody>
        </p:sp>
        <p:sp>
          <p:nvSpPr>
            <p:cNvPr id="50185" name="AutoShape 11"/>
            <p:cNvSpPr>
              <a:spLocks noChangeArrowheads="1"/>
            </p:cNvSpPr>
            <p:nvPr/>
          </p:nvSpPr>
          <p:spPr bwMode="auto">
            <a:xfrm flipH="1">
              <a:off x="3888"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p>
          </p:txBody>
        </p:sp>
      </p:grpSp>
      <p:sp>
        <p:nvSpPr>
          <p:cNvPr id="50183" name="TextBox 10"/>
          <p:cNvSpPr txBox="1">
            <a:spLocks noChangeArrowheads="1"/>
          </p:cNvSpPr>
          <p:nvPr/>
        </p:nvSpPr>
        <p:spPr bwMode="auto">
          <a:xfrm>
            <a:off x="4572000" y="3505200"/>
            <a:ext cx="1557338" cy="369888"/>
          </a:xfrm>
          <a:prstGeom prst="rect">
            <a:avLst/>
          </a:prstGeom>
          <a:noFill/>
          <a:ln w="9525">
            <a:noFill/>
            <a:miter lim="800000"/>
            <a:headEnd/>
            <a:tailEnd/>
          </a:ln>
        </p:spPr>
        <p:txBody>
          <a:bodyPr wrap="none">
            <a:spAutoFit/>
          </a:bodyPr>
          <a:lstStyle/>
          <a:p>
            <a:r>
              <a:rPr lang="en-US"/>
              <a:t>Branch factor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sweep_allvoc"/>
          <p:cNvPicPr>
            <a:picLocks noChangeAspect="1" noChangeArrowheads="1"/>
          </p:cNvPicPr>
          <p:nvPr/>
        </p:nvPicPr>
        <p:blipFill>
          <a:blip r:embed="rId3" cstate="print"/>
          <a:srcRect/>
          <a:stretch>
            <a:fillRect/>
          </a:stretch>
        </p:blipFill>
        <p:spPr bwMode="auto">
          <a:xfrm>
            <a:off x="-3200400" y="1676400"/>
            <a:ext cx="9906000" cy="4538663"/>
          </a:xfrm>
          <a:prstGeom prst="rect">
            <a:avLst/>
          </a:prstGeom>
          <a:noFill/>
          <a:ln w="9525">
            <a:noFill/>
            <a:miter lim="800000"/>
            <a:headEnd/>
            <a:tailEnd/>
          </a:ln>
        </p:spPr>
      </p:pic>
      <p:sp>
        <p:nvSpPr>
          <p:cNvPr id="51203" name="Rectangle 4"/>
          <p:cNvSpPr>
            <a:spLocks noChangeArrowheads="1"/>
          </p:cNvSpPr>
          <p:nvPr/>
        </p:nvSpPr>
        <p:spPr bwMode="auto">
          <a:xfrm>
            <a:off x="-4724400" y="838200"/>
            <a:ext cx="6172200" cy="5410200"/>
          </a:xfrm>
          <a:prstGeom prst="rect">
            <a:avLst/>
          </a:prstGeom>
          <a:solidFill>
            <a:schemeClr val="bg1"/>
          </a:solidFill>
          <a:ln w="9525">
            <a:noFill/>
            <a:miter lim="800000"/>
            <a:headEnd/>
            <a:tailEnd/>
          </a:ln>
        </p:spPr>
        <p:txBody>
          <a:bodyPr wrap="none" anchor="ctr"/>
          <a:lstStyle/>
          <a:p>
            <a:endParaRPr lang="en-US"/>
          </a:p>
        </p:txBody>
      </p:sp>
      <p:sp>
        <p:nvSpPr>
          <p:cNvPr id="51204" name="TextBox 3"/>
          <p:cNvSpPr txBox="1">
            <a:spLocks noChangeArrowheads="1"/>
          </p:cNvSpPr>
          <p:nvPr/>
        </p:nvSpPr>
        <p:spPr bwMode="auto">
          <a:xfrm>
            <a:off x="1524000" y="228600"/>
            <a:ext cx="5181600" cy="954088"/>
          </a:xfrm>
          <a:prstGeom prst="rect">
            <a:avLst/>
          </a:prstGeom>
          <a:noFill/>
          <a:ln w="9525">
            <a:noFill/>
            <a:miter lim="800000"/>
            <a:headEnd/>
            <a:tailEnd/>
          </a:ln>
        </p:spPr>
        <p:txBody>
          <a:bodyPr>
            <a:spAutoFit/>
          </a:bodyPr>
          <a:lstStyle/>
          <a:p>
            <a:pPr algn="ctr"/>
            <a:r>
              <a:rPr lang="en-US" sz="2800">
                <a:latin typeface="Calibri" pitchFamily="34" charset="0"/>
              </a:rPr>
              <a:t>Higher branch factor works better (but slower)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r>
              <a:rPr lang="en-US" smtClean="0"/>
              <a:t>Sampling strategies</a:t>
            </a:r>
          </a:p>
        </p:txBody>
      </p:sp>
      <p:sp>
        <p:nvSpPr>
          <p:cNvPr id="33795" name="Slide Number Placeholder 3"/>
          <p:cNvSpPr>
            <a:spLocks noGrp="1"/>
          </p:cNvSpPr>
          <p:nvPr>
            <p:ph type="sldNum" sz="quarter" idx="12"/>
          </p:nvPr>
        </p:nvSpPr>
        <p:spPr>
          <a:xfrm>
            <a:off x="457200" y="6356350"/>
            <a:ext cx="2133600" cy="365125"/>
          </a:xfrm>
        </p:spPr>
        <p:txBody>
          <a:bodyPr/>
          <a:lstStyle/>
          <a:p>
            <a:pPr algn="l">
              <a:defRPr/>
            </a:pPr>
            <a:fld id="{5D6D2240-E391-4525-BF63-C8F3406C3C4A}" type="slidenum">
              <a:rPr lang="de-DE" smtClean="0"/>
              <a:pPr algn="l">
                <a:defRPr/>
              </a:pPr>
              <a:t>52</a:t>
            </a:fld>
            <a:endParaRPr lang="de-DE" smtClean="0"/>
          </a:p>
        </p:txBody>
      </p:sp>
      <p:sp>
        <p:nvSpPr>
          <p:cNvPr id="33796" name="Footer Placeholder 4"/>
          <p:cNvSpPr>
            <a:spLocks noGrp="1"/>
          </p:cNvSpPr>
          <p:nvPr>
            <p:ph type="ftr" sz="quarter" idx="11"/>
          </p:nvPr>
        </p:nvSpPr>
        <p:spPr/>
        <p:txBody>
          <a:bodyPr/>
          <a:lstStyle/>
          <a:p>
            <a:pPr>
              <a:defRPr/>
            </a:pPr>
            <a:r>
              <a:rPr lang="de-DE" smtClean="0"/>
              <a:t>K. Grauman, B. Leibe</a:t>
            </a:r>
          </a:p>
        </p:txBody>
      </p:sp>
      <p:grpSp>
        <p:nvGrpSpPr>
          <p:cNvPr id="2" name="Group 94"/>
          <p:cNvGrpSpPr>
            <a:grpSpLocks noChangeAspect="1"/>
          </p:cNvGrpSpPr>
          <p:nvPr/>
        </p:nvGrpSpPr>
        <p:grpSpPr bwMode="auto">
          <a:xfrm>
            <a:off x="3476625" y="1135063"/>
            <a:ext cx="2490788" cy="1866900"/>
            <a:chOff x="4343400" y="2667000"/>
            <a:chExt cx="4572000" cy="3429000"/>
          </a:xfrm>
        </p:grpSpPr>
        <p:pic>
          <p:nvPicPr>
            <p:cNvPr id="53263" name="Picture 4" descr="tmp"/>
            <p:cNvPicPr>
              <a:picLocks noChangeAspect="1" noChangeArrowheads="1"/>
            </p:cNvPicPr>
            <p:nvPr/>
          </p:nvPicPr>
          <p:blipFill>
            <a:blip r:embed="rId3" cstate="print"/>
            <a:srcRect l="2948" t="17174" r="66127" b="47049"/>
            <a:stretch>
              <a:fillRect/>
            </a:stretch>
          </p:blipFill>
          <p:spPr bwMode="auto">
            <a:xfrm>
              <a:off x="4343400" y="2667000"/>
              <a:ext cx="4572000" cy="3429000"/>
            </a:xfrm>
            <a:prstGeom prst="rect">
              <a:avLst/>
            </a:prstGeom>
            <a:noFill/>
            <a:ln w="9525">
              <a:noFill/>
              <a:miter lim="800000"/>
              <a:headEnd/>
              <a:tailEnd/>
            </a:ln>
          </p:spPr>
        </p:pic>
        <p:grpSp>
          <p:nvGrpSpPr>
            <p:cNvPr id="53264" name="Group 5"/>
            <p:cNvGrpSpPr>
              <a:grpSpLocks/>
            </p:cNvGrpSpPr>
            <p:nvPr/>
          </p:nvGrpSpPr>
          <p:grpSpPr bwMode="auto">
            <a:xfrm>
              <a:off x="4343400" y="2667000"/>
              <a:ext cx="4572000" cy="3429000"/>
              <a:chOff x="2736" y="1680"/>
              <a:chExt cx="2880" cy="2160"/>
            </a:xfrm>
          </p:grpSpPr>
          <p:sp>
            <p:nvSpPr>
              <p:cNvPr id="75" name="Line 6"/>
              <p:cNvSpPr>
                <a:spLocks noChangeShapeType="1"/>
              </p:cNvSpPr>
              <p:nvPr/>
            </p:nvSpPr>
            <p:spPr bwMode="auto">
              <a:xfrm>
                <a:off x="297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6" name="Line 7"/>
              <p:cNvSpPr>
                <a:spLocks noChangeShapeType="1"/>
              </p:cNvSpPr>
              <p:nvPr/>
            </p:nvSpPr>
            <p:spPr bwMode="auto">
              <a:xfrm>
                <a:off x="3217"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7" name="Line 8"/>
              <p:cNvSpPr>
                <a:spLocks noChangeShapeType="1"/>
              </p:cNvSpPr>
              <p:nvPr/>
            </p:nvSpPr>
            <p:spPr bwMode="auto">
              <a:xfrm>
                <a:off x="345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8" name="Line 9"/>
              <p:cNvSpPr>
                <a:spLocks noChangeShapeType="1"/>
              </p:cNvSpPr>
              <p:nvPr/>
            </p:nvSpPr>
            <p:spPr bwMode="auto">
              <a:xfrm>
                <a:off x="369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9" name="Line 10"/>
              <p:cNvSpPr>
                <a:spLocks noChangeShapeType="1"/>
              </p:cNvSpPr>
              <p:nvPr/>
            </p:nvSpPr>
            <p:spPr bwMode="auto">
              <a:xfrm>
                <a:off x="393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0" name="Line 11"/>
              <p:cNvSpPr>
                <a:spLocks noChangeShapeType="1"/>
              </p:cNvSpPr>
              <p:nvPr/>
            </p:nvSpPr>
            <p:spPr bwMode="auto">
              <a:xfrm>
                <a:off x="4177"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1" name="Line 12"/>
              <p:cNvSpPr>
                <a:spLocks noChangeShapeType="1"/>
              </p:cNvSpPr>
              <p:nvPr/>
            </p:nvSpPr>
            <p:spPr bwMode="auto">
              <a:xfrm>
                <a:off x="441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2" name="Line 13"/>
              <p:cNvSpPr>
                <a:spLocks noChangeShapeType="1"/>
              </p:cNvSpPr>
              <p:nvPr/>
            </p:nvSpPr>
            <p:spPr bwMode="auto">
              <a:xfrm>
                <a:off x="465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3" name="Line 14"/>
              <p:cNvSpPr>
                <a:spLocks noChangeShapeType="1"/>
              </p:cNvSpPr>
              <p:nvPr/>
            </p:nvSpPr>
            <p:spPr bwMode="auto">
              <a:xfrm>
                <a:off x="489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4" name="Line 15"/>
              <p:cNvSpPr>
                <a:spLocks noChangeShapeType="1"/>
              </p:cNvSpPr>
              <p:nvPr/>
            </p:nvSpPr>
            <p:spPr bwMode="auto">
              <a:xfrm>
                <a:off x="5137"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5" name="Line 16"/>
              <p:cNvSpPr>
                <a:spLocks noChangeShapeType="1"/>
              </p:cNvSpPr>
              <p:nvPr/>
            </p:nvSpPr>
            <p:spPr bwMode="auto">
              <a:xfrm>
                <a:off x="537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6" name="Line 17"/>
              <p:cNvSpPr>
                <a:spLocks noChangeShapeType="1"/>
              </p:cNvSpPr>
              <p:nvPr/>
            </p:nvSpPr>
            <p:spPr bwMode="auto">
              <a:xfrm>
                <a:off x="2736" y="1921"/>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7" name="Line 18"/>
              <p:cNvSpPr>
                <a:spLocks noChangeShapeType="1"/>
              </p:cNvSpPr>
              <p:nvPr/>
            </p:nvSpPr>
            <p:spPr bwMode="auto">
              <a:xfrm>
                <a:off x="2736" y="2159"/>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8" name="Line 19"/>
              <p:cNvSpPr>
                <a:spLocks noChangeShapeType="1"/>
              </p:cNvSpPr>
              <p:nvPr/>
            </p:nvSpPr>
            <p:spPr bwMode="auto">
              <a:xfrm>
                <a:off x="2736" y="2400"/>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9" name="Line 20"/>
              <p:cNvSpPr>
                <a:spLocks noChangeShapeType="1"/>
              </p:cNvSpPr>
              <p:nvPr/>
            </p:nvSpPr>
            <p:spPr bwMode="auto">
              <a:xfrm>
                <a:off x="2736" y="2641"/>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0" name="Line 21"/>
              <p:cNvSpPr>
                <a:spLocks noChangeShapeType="1"/>
              </p:cNvSpPr>
              <p:nvPr/>
            </p:nvSpPr>
            <p:spPr bwMode="auto">
              <a:xfrm>
                <a:off x="2736" y="2879"/>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1" name="Line 22"/>
              <p:cNvSpPr>
                <a:spLocks noChangeShapeType="1"/>
              </p:cNvSpPr>
              <p:nvPr/>
            </p:nvSpPr>
            <p:spPr bwMode="auto">
              <a:xfrm>
                <a:off x="2736" y="3120"/>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2" name="Line 23"/>
              <p:cNvSpPr>
                <a:spLocks noChangeShapeType="1"/>
              </p:cNvSpPr>
              <p:nvPr/>
            </p:nvSpPr>
            <p:spPr bwMode="auto">
              <a:xfrm>
                <a:off x="2736" y="3361"/>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3" name="Line 24"/>
              <p:cNvSpPr>
                <a:spLocks noChangeShapeType="1"/>
              </p:cNvSpPr>
              <p:nvPr/>
            </p:nvSpPr>
            <p:spPr bwMode="auto">
              <a:xfrm>
                <a:off x="2736" y="3599"/>
                <a:ext cx="2880" cy="0"/>
              </a:xfrm>
              <a:prstGeom prst="line">
                <a:avLst/>
              </a:prstGeom>
              <a:noFill/>
              <a:ln w="57150">
                <a:solidFill>
                  <a:schemeClr val="tx1"/>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4" name="Line 25"/>
              <p:cNvSpPr>
                <a:spLocks noChangeShapeType="1"/>
              </p:cNvSpPr>
              <p:nvPr/>
            </p:nvSpPr>
            <p:spPr bwMode="auto">
              <a:xfrm>
                <a:off x="2736" y="3840"/>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grpSp>
      </p:grpSp>
      <p:sp>
        <p:nvSpPr>
          <p:cNvPr id="53254" name="TextBox 95"/>
          <p:cNvSpPr txBox="1">
            <a:spLocks noChangeArrowheads="1"/>
          </p:cNvSpPr>
          <p:nvPr/>
        </p:nvSpPr>
        <p:spPr bwMode="auto">
          <a:xfrm>
            <a:off x="373063" y="6548438"/>
            <a:ext cx="2994025" cy="276225"/>
          </a:xfrm>
          <a:prstGeom prst="rect">
            <a:avLst/>
          </a:prstGeom>
          <a:noFill/>
          <a:ln w="9525">
            <a:noFill/>
            <a:miter lim="800000"/>
            <a:headEnd/>
            <a:tailEnd/>
          </a:ln>
        </p:spPr>
        <p:txBody>
          <a:bodyPr>
            <a:spAutoFit/>
          </a:bodyPr>
          <a:lstStyle/>
          <a:p>
            <a:r>
              <a:rPr lang="en-US" sz="1200"/>
              <a:t>Image credits: F-F. Li, E. Nowak, J. Sivic</a:t>
            </a:r>
          </a:p>
        </p:txBody>
      </p:sp>
      <p:pic>
        <p:nvPicPr>
          <p:cNvPr id="53255" name="Picture 5" descr="tmp"/>
          <p:cNvPicPr>
            <a:picLocks noChangeAspect="1" noChangeArrowheads="1"/>
          </p:cNvPicPr>
          <p:nvPr/>
        </p:nvPicPr>
        <p:blipFill>
          <a:blip r:embed="rId3" cstate="print"/>
          <a:srcRect l="61917" t="15742" r="4668" b="44186"/>
          <a:stretch>
            <a:fillRect/>
          </a:stretch>
        </p:blipFill>
        <p:spPr bwMode="auto">
          <a:xfrm>
            <a:off x="628650" y="1171575"/>
            <a:ext cx="2381250" cy="1825625"/>
          </a:xfrm>
          <a:prstGeom prst="rect">
            <a:avLst/>
          </a:prstGeom>
          <a:noFill/>
          <a:ln w="9525">
            <a:noFill/>
            <a:miter lim="800000"/>
            <a:headEnd/>
            <a:tailEnd/>
          </a:ln>
        </p:spPr>
      </p:pic>
      <p:sp>
        <p:nvSpPr>
          <p:cNvPr id="121" name="TextBox 120"/>
          <p:cNvSpPr txBox="1">
            <a:spLocks noChangeArrowheads="1"/>
          </p:cNvSpPr>
          <p:nvPr/>
        </p:nvSpPr>
        <p:spPr bwMode="auto">
          <a:xfrm>
            <a:off x="3659188" y="3033713"/>
            <a:ext cx="2227262" cy="400050"/>
          </a:xfrm>
          <a:prstGeom prst="rect">
            <a:avLst/>
          </a:prstGeom>
          <a:noFill/>
          <a:ln w="9525">
            <a:noFill/>
            <a:miter lim="800000"/>
            <a:headEnd/>
            <a:tailEnd/>
          </a:ln>
        </p:spPr>
        <p:txBody>
          <a:bodyPr>
            <a:spAutoFit/>
          </a:bodyPr>
          <a:lstStyle/>
          <a:p>
            <a:pPr algn="ctr"/>
            <a:r>
              <a:rPr lang="en-US"/>
              <a:t>Dense, uniformly </a:t>
            </a:r>
          </a:p>
        </p:txBody>
      </p:sp>
      <p:sp>
        <p:nvSpPr>
          <p:cNvPr id="53257" name="TextBox 121"/>
          <p:cNvSpPr txBox="1">
            <a:spLocks noChangeArrowheads="1"/>
          </p:cNvSpPr>
          <p:nvPr/>
        </p:nvSpPr>
        <p:spPr bwMode="auto">
          <a:xfrm>
            <a:off x="701675" y="2946400"/>
            <a:ext cx="2190750" cy="708025"/>
          </a:xfrm>
          <a:prstGeom prst="rect">
            <a:avLst/>
          </a:prstGeom>
          <a:noFill/>
          <a:ln w="9525">
            <a:noFill/>
            <a:miter lim="800000"/>
            <a:headEnd/>
            <a:tailEnd/>
          </a:ln>
        </p:spPr>
        <p:txBody>
          <a:bodyPr>
            <a:spAutoFit/>
          </a:bodyPr>
          <a:lstStyle/>
          <a:p>
            <a:pPr algn="ctr"/>
            <a:r>
              <a:rPr lang="en-US"/>
              <a:t>Sparse, at interest points</a:t>
            </a:r>
          </a:p>
        </p:txBody>
      </p:sp>
      <p:sp>
        <p:nvSpPr>
          <p:cNvPr id="123" name="TextBox 122"/>
          <p:cNvSpPr txBox="1">
            <a:spLocks noChangeArrowheads="1"/>
          </p:cNvSpPr>
          <p:nvPr/>
        </p:nvSpPr>
        <p:spPr bwMode="auto">
          <a:xfrm>
            <a:off x="6507163" y="3035300"/>
            <a:ext cx="2227262" cy="400050"/>
          </a:xfrm>
          <a:prstGeom prst="rect">
            <a:avLst/>
          </a:prstGeom>
          <a:noFill/>
          <a:ln w="9525">
            <a:noFill/>
            <a:miter lim="800000"/>
            <a:headEnd/>
            <a:tailEnd/>
          </a:ln>
        </p:spPr>
        <p:txBody>
          <a:bodyPr>
            <a:spAutoFit/>
          </a:bodyPr>
          <a:lstStyle/>
          <a:p>
            <a:pPr algn="ctr"/>
            <a:r>
              <a:rPr lang="en-US"/>
              <a:t>Randomly</a:t>
            </a:r>
          </a:p>
        </p:txBody>
      </p:sp>
      <p:sp>
        <p:nvSpPr>
          <p:cNvPr id="53259" name="TextBox 124"/>
          <p:cNvSpPr txBox="1">
            <a:spLocks noChangeArrowheads="1"/>
          </p:cNvSpPr>
          <p:nvPr/>
        </p:nvSpPr>
        <p:spPr bwMode="auto">
          <a:xfrm>
            <a:off x="592138" y="5729288"/>
            <a:ext cx="2409825" cy="708025"/>
          </a:xfrm>
          <a:prstGeom prst="rect">
            <a:avLst/>
          </a:prstGeom>
          <a:noFill/>
          <a:ln w="9525">
            <a:noFill/>
            <a:miter lim="800000"/>
            <a:headEnd/>
            <a:tailEnd/>
          </a:ln>
        </p:spPr>
        <p:txBody>
          <a:bodyPr>
            <a:spAutoFit/>
          </a:bodyPr>
          <a:lstStyle/>
          <a:p>
            <a:pPr algn="ctr"/>
            <a:r>
              <a:rPr lang="en-US"/>
              <a:t>Multiple interest operators</a:t>
            </a:r>
          </a:p>
        </p:txBody>
      </p:sp>
      <p:pic>
        <p:nvPicPr>
          <p:cNvPr id="288770" name="Picture 2"/>
          <p:cNvPicPr>
            <a:picLocks noChangeAspect="1" noChangeArrowheads="1"/>
          </p:cNvPicPr>
          <p:nvPr/>
        </p:nvPicPr>
        <p:blipFill>
          <a:blip r:embed="rId4" cstate="print"/>
          <a:srcRect l="74953"/>
          <a:stretch>
            <a:fillRect/>
          </a:stretch>
        </p:blipFill>
        <p:spPr bwMode="auto">
          <a:xfrm>
            <a:off x="6361113" y="1092200"/>
            <a:ext cx="2525712" cy="1898650"/>
          </a:xfrm>
          <a:prstGeom prst="rect">
            <a:avLst/>
          </a:prstGeom>
          <a:noFill/>
          <a:ln w="12700" cap="sq">
            <a:noFill/>
            <a:miter lim="800000"/>
            <a:headEnd type="none" w="sm" len="sm"/>
            <a:tailEnd type="none" w="sm" len="sm"/>
          </a:ln>
        </p:spPr>
      </p:pic>
      <p:pic>
        <p:nvPicPr>
          <p:cNvPr id="53261" name="Picture 4"/>
          <p:cNvPicPr>
            <a:picLocks noChangeAspect="1" noChangeArrowheads="1"/>
          </p:cNvPicPr>
          <p:nvPr/>
        </p:nvPicPr>
        <p:blipFill>
          <a:blip r:embed="rId5" cstate="print"/>
          <a:srcRect l="36423" t="38245" r="35625" b="25511"/>
          <a:stretch>
            <a:fillRect/>
          </a:stretch>
        </p:blipFill>
        <p:spPr bwMode="auto">
          <a:xfrm>
            <a:off x="592138" y="3794125"/>
            <a:ext cx="2439987" cy="1935163"/>
          </a:xfrm>
          <a:prstGeom prst="rect">
            <a:avLst/>
          </a:prstGeom>
          <a:noFill/>
          <a:ln w="12700" cap="sq">
            <a:noFill/>
            <a:miter lim="800000"/>
            <a:headEnd type="none" w="sm" len="sm"/>
            <a:tailEnd type="none" w="sm" len="sm"/>
          </a:ln>
        </p:spPr>
      </p:pic>
      <p:sp>
        <p:nvSpPr>
          <p:cNvPr id="153" name="TextBox 152"/>
          <p:cNvSpPr txBox="1">
            <a:spLocks noChangeArrowheads="1"/>
          </p:cNvSpPr>
          <p:nvPr/>
        </p:nvSpPr>
        <p:spPr bwMode="auto">
          <a:xfrm>
            <a:off x="3403600" y="3603625"/>
            <a:ext cx="5432425" cy="2922588"/>
          </a:xfrm>
          <a:prstGeom prst="rect">
            <a:avLst/>
          </a:prstGeom>
          <a:noFill/>
          <a:ln w="9525">
            <a:noFill/>
            <a:miter lim="800000"/>
            <a:headEnd/>
            <a:tailEnd/>
          </a:ln>
        </p:spPr>
        <p:txBody>
          <a:bodyPr>
            <a:spAutoFit/>
          </a:bodyPr>
          <a:lstStyle/>
          <a:p>
            <a:pPr marL="290513" indent="-290513">
              <a:spcAft>
                <a:spcPts val="600"/>
              </a:spcAft>
              <a:buFont typeface="Arial" charset="0"/>
              <a:buChar char="•"/>
            </a:pPr>
            <a:r>
              <a:rPr lang="en-US"/>
              <a:t>To find specific, textured objects, sparse sampling from interest points often more reliable.</a:t>
            </a:r>
          </a:p>
          <a:p>
            <a:pPr marL="290513" indent="-290513">
              <a:spcAft>
                <a:spcPts val="600"/>
              </a:spcAft>
              <a:buFont typeface="Arial" charset="0"/>
              <a:buChar char="•"/>
            </a:pPr>
            <a:r>
              <a:rPr lang="en-US"/>
              <a:t>Multiple complementary interest operators offer more image coverage.</a:t>
            </a:r>
          </a:p>
          <a:p>
            <a:pPr marL="290513" indent="-290513">
              <a:spcAft>
                <a:spcPts val="600"/>
              </a:spcAft>
              <a:buFont typeface="Arial" charset="0"/>
              <a:buChar char="•"/>
            </a:pPr>
            <a:r>
              <a:rPr lang="en-US"/>
              <a:t>For object categorization, dense sampling offers better coverage.</a:t>
            </a:r>
          </a:p>
          <a:p>
            <a:pPr marL="290513" indent="-290513">
              <a:spcAft>
                <a:spcPts val="600"/>
              </a:spcAft>
              <a:buFont typeface="Arial" charset="0"/>
              <a:buChar char="•"/>
            </a:pPr>
            <a:endParaRPr lang="en-US" sz="400"/>
          </a:p>
          <a:p>
            <a:pPr marL="290513" indent="-290513">
              <a:spcAft>
                <a:spcPts val="600"/>
              </a:spcAft>
            </a:pPr>
            <a:r>
              <a:rPr lang="en-US" sz="1600"/>
              <a:t>    [See Nowak, Jurie &amp; Triggs, ECCV 2006]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8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3" grpId="0"/>
      <p:bldP spid="15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grpSp>
        <p:nvGrpSpPr>
          <p:cNvPr id="4" name="Group 26"/>
          <p:cNvGrpSpPr/>
          <p:nvPr/>
        </p:nvGrpSpPr>
        <p:grpSpPr>
          <a:xfrm>
            <a:off x="1905000" y="3687457"/>
            <a:ext cx="1126202" cy="1590020"/>
            <a:chOff x="1144292" y="2780502"/>
            <a:chExt cx="1126202" cy="1590020"/>
          </a:xfrm>
        </p:grpSpPr>
        <p:sp>
          <p:nvSpPr>
            <p:cNvPr id="9" name="TextBox 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0" name="TextBox 9"/>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1" name="TextBox 10"/>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12" name="TextBox 11"/>
            <p:cNvSpPr txBox="1"/>
            <p:nvPr/>
          </p:nvSpPr>
          <p:spPr>
            <a:xfrm>
              <a:off x="17538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3" name="TextBox 1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4" name="Freeform 13"/>
          <p:cNvSpPr/>
          <p:nvPr/>
        </p:nvSpPr>
        <p:spPr>
          <a:xfrm>
            <a:off x="1522708" y="342155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5135257"/>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6" name="TextBox 15"/>
          <p:cNvSpPr txBox="1"/>
          <p:nvPr/>
        </p:nvSpPr>
        <p:spPr>
          <a:xfrm>
            <a:off x="6096000" y="5516257"/>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8" name="TextBox 17"/>
          <p:cNvSpPr txBox="1"/>
          <p:nvPr/>
        </p:nvSpPr>
        <p:spPr>
          <a:xfrm>
            <a:off x="6021092" y="5934559"/>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9" name="TextBox 18"/>
          <p:cNvSpPr txBox="1"/>
          <p:nvPr/>
        </p:nvSpPr>
        <p:spPr>
          <a:xfrm>
            <a:off x="5562600" y="5897257"/>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20" name="Freeform 19"/>
          <p:cNvSpPr/>
          <p:nvPr/>
        </p:nvSpPr>
        <p:spPr>
          <a:xfrm>
            <a:off x="5029200" y="4601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029200" y="2315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27"/>
          <p:cNvGrpSpPr/>
          <p:nvPr/>
        </p:nvGrpSpPr>
        <p:grpSpPr>
          <a:xfrm rot="655518">
            <a:off x="5368362" y="2755493"/>
            <a:ext cx="994642" cy="1320144"/>
            <a:chOff x="1144292" y="2780502"/>
            <a:chExt cx="994642" cy="1590020"/>
          </a:xfrm>
        </p:grpSpPr>
        <p:sp>
          <p:nvSpPr>
            <p:cNvPr id="29" name="TextBox 2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30" name="TextBox 29"/>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32" name="TextBox 31"/>
            <p:cNvSpPr txBox="1"/>
            <p:nvPr/>
          </p:nvSpPr>
          <p:spPr>
            <a:xfrm>
              <a:off x="17538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33" name="TextBox 3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34" name="TextBox 33"/>
          <p:cNvSpPr txBox="1"/>
          <p:nvPr/>
        </p:nvSpPr>
        <p:spPr>
          <a:xfrm>
            <a:off x="6172200" y="4830457"/>
            <a:ext cx="404278" cy="523220"/>
          </a:xfrm>
          <a:prstGeom prst="rect">
            <a:avLst/>
          </a:prstGeom>
          <a:noFill/>
        </p:spPr>
        <p:txBody>
          <a:bodyPr wrap="none" rtlCol="0">
            <a:spAutoFit/>
          </a:bodyPr>
          <a:lstStyle/>
          <a:p>
            <a:r>
              <a:rPr lang="en-US" sz="2800" b="1" dirty="0" smtClean="0">
                <a:solidFill>
                  <a:schemeClr val="accent2">
                    <a:lumMod val="75000"/>
                  </a:schemeClr>
                </a:solidFill>
              </a:rPr>
              <a:t>h</a:t>
            </a:r>
            <a:endParaRPr lang="en-US" sz="2800" b="1" dirty="0">
              <a:solidFill>
                <a:schemeClr val="accent2">
                  <a:lumMod val="75000"/>
                </a:schemeClr>
              </a:solidFill>
            </a:endParaRPr>
          </a:p>
        </p:txBody>
      </p:sp>
      <p:sp>
        <p:nvSpPr>
          <p:cNvPr id="37" name="TextBox 36"/>
          <p:cNvSpPr txBox="1"/>
          <p:nvPr/>
        </p:nvSpPr>
        <p:spPr>
          <a:xfrm>
            <a:off x="6172200" y="2620657"/>
            <a:ext cx="404278" cy="523220"/>
          </a:xfrm>
          <a:prstGeom prst="rect">
            <a:avLst/>
          </a:prstGeom>
          <a:noFill/>
        </p:spPr>
        <p:txBody>
          <a:bodyPr wrap="none" rtlCol="0">
            <a:spAutoFit/>
          </a:bodyPr>
          <a:lstStyle/>
          <a:p>
            <a:r>
              <a:rPr lang="en-US" sz="2800" b="1" dirty="0" smtClean="0">
                <a:solidFill>
                  <a:schemeClr val="accent2">
                    <a:lumMod val="75000"/>
                  </a:schemeClr>
                </a:solidFill>
              </a:rPr>
              <a:t>h</a:t>
            </a:r>
            <a:endParaRPr lang="en-US" sz="2800" b="1" dirty="0">
              <a:solidFill>
                <a:schemeClr val="accent2">
                  <a:lumMod val="75000"/>
                </a:schemeClr>
              </a:solidFill>
            </a:endParaRPr>
          </a:p>
        </p:txBody>
      </p:sp>
      <p:sp>
        <p:nvSpPr>
          <p:cNvPr id="39" name="Right Arrow 38"/>
          <p:cNvSpPr/>
          <p:nvPr/>
        </p:nvSpPr>
        <p:spPr>
          <a:xfrm rot="19292038">
            <a:off x="3657600" y="3763657"/>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2034799">
            <a:off x="3729377" y="500558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895600" y="2468257"/>
            <a:ext cx="2133600" cy="1200329"/>
          </a:xfrm>
          <a:prstGeom prst="rect">
            <a:avLst/>
          </a:prstGeom>
          <a:noFill/>
        </p:spPr>
        <p:txBody>
          <a:bodyPr wrap="square" rtlCol="0">
            <a:spAutoFit/>
          </a:bodyPr>
          <a:lstStyle/>
          <a:p>
            <a:pPr algn="ctr"/>
            <a:r>
              <a:rPr lang="en-US" sz="2400" dirty="0" smtClean="0"/>
              <a:t>Which matches better?</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1676400" y="2667000"/>
            <a:ext cx="2438400" cy="2965094"/>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37163" b="73963"/>
          <a:stretch>
            <a:fillRect/>
          </a:stretch>
        </p:blipFill>
        <p:spPr bwMode="auto">
          <a:xfrm>
            <a:off x="4648200" y="2584094"/>
            <a:ext cx="2565400" cy="2886075"/>
          </a:xfrm>
          <a:prstGeom prst="rect">
            <a:avLst/>
          </a:prstGeom>
          <a:noFill/>
          <a:ln w="12700" cap="sq">
            <a:noFill/>
            <a:miter lim="800000"/>
            <a:headEnd type="none" w="sm" len="sm"/>
            <a:tailEnd type="none" w="sm" len="sm"/>
          </a:ln>
        </p:spPr>
      </p:pic>
      <p:sp>
        <p:nvSpPr>
          <p:cNvPr id="15" name="TextBox 14"/>
          <p:cNvSpPr txBox="1"/>
          <p:nvPr/>
        </p:nvSpPr>
        <p:spPr>
          <a:xfrm>
            <a:off x="1905000" y="5638800"/>
            <a:ext cx="5474576" cy="461665"/>
          </a:xfrm>
          <a:prstGeom prst="rect">
            <a:avLst/>
          </a:prstGeom>
          <a:noFill/>
        </p:spPr>
        <p:txBody>
          <a:bodyPr wrap="none" rtlCol="0">
            <a:spAutoFit/>
          </a:bodyPr>
          <a:lstStyle/>
          <a:p>
            <a:r>
              <a:rPr lang="en-US" sz="2400" dirty="0" smtClean="0"/>
              <a:t>Real objects have consistent geometry</a:t>
            </a:r>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key idea: geometric verification</a:t>
            </a:r>
            <a:endParaRPr lang="en-US" dirty="0"/>
          </a:p>
        </p:txBody>
      </p:sp>
      <p:sp>
        <p:nvSpPr>
          <p:cNvPr id="3" name="Content Placeholder 2"/>
          <p:cNvSpPr>
            <a:spLocks noGrp="1"/>
          </p:cNvSpPr>
          <p:nvPr>
            <p:ph idx="1"/>
          </p:nvPr>
        </p:nvSpPr>
        <p:spPr/>
        <p:txBody>
          <a:bodyPr/>
          <a:lstStyle/>
          <a:p>
            <a:r>
              <a:rPr lang="en-US" dirty="0" smtClean="0"/>
              <a:t>Goal: Given a set of possible </a:t>
            </a:r>
            <a:r>
              <a:rPr lang="en-US" dirty="0" err="1" smtClean="0"/>
              <a:t>keypoint</a:t>
            </a:r>
            <a:r>
              <a:rPr lang="en-US" dirty="0" smtClean="0"/>
              <a:t> matches, figure out which ones are geometrically consistent</a:t>
            </a:r>
          </a:p>
        </p:txBody>
      </p:sp>
      <p:sp>
        <p:nvSpPr>
          <p:cNvPr id="4" name="TextBox 3"/>
          <p:cNvSpPr txBox="1"/>
          <p:nvPr/>
        </p:nvSpPr>
        <p:spPr>
          <a:xfrm>
            <a:off x="2514600" y="3352800"/>
            <a:ext cx="3738524" cy="523220"/>
          </a:xfrm>
          <a:prstGeom prst="rect">
            <a:avLst/>
          </a:prstGeom>
          <a:noFill/>
        </p:spPr>
        <p:txBody>
          <a:bodyPr wrap="none" rtlCol="0">
            <a:spAutoFit/>
          </a:bodyPr>
          <a:lstStyle/>
          <a:p>
            <a:r>
              <a:rPr lang="en-US" sz="2800" b="1" dirty="0" smtClean="0">
                <a:solidFill>
                  <a:schemeClr val="accent2">
                    <a:lumMod val="75000"/>
                  </a:schemeClr>
                </a:solidFill>
              </a:rPr>
              <a:t>How can we do this?</a:t>
            </a:r>
            <a:endParaRPr lang="en-US" sz="2800" b="1" dirty="0">
              <a:solidFill>
                <a:schemeClr val="accent2">
                  <a:lumMod val="75000"/>
                </a:schemeClr>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key idea: geometric verification</a:t>
            </a:r>
            <a:endParaRPr lang="en-US" dirty="0"/>
          </a:p>
        </p:txBody>
      </p:sp>
      <p:sp>
        <p:nvSpPr>
          <p:cNvPr id="3" name="Content Placeholder 2"/>
          <p:cNvSpPr>
            <a:spLocks noGrp="1"/>
          </p:cNvSpPr>
          <p:nvPr>
            <p:ph idx="1"/>
          </p:nvPr>
        </p:nvSpPr>
        <p:spPr>
          <a:xfrm>
            <a:off x="457200" y="838200"/>
            <a:ext cx="8229600" cy="5135563"/>
          </a:xfrm>
        </p:spPr>
        <p:txBody>
          <a:bodyPr/>
          <a:lstStyle/>
          <a:p>
            <a:pPr>
              <a:buNone/>
            </a:pPr>
            <a:r>
              <a:rPr lang="en-US" dirty="0" smtClean="0"/>
              <a:t>RANSAC for affine transform</a:t>
            </a:r>
          </a:p>
        </p:txBody>
      </p:sp>
      <p:grpSp>
        <p:nvGrpSpPr>
          <p:cNvPr id="4" name="Group 4"/>
          <p:cNvGrpSpPr/>
          <p:nvPr/>
        </p:nvGrpSpPr>
        <p:grpSpPr>
          <a:xfrm>
            <a:off x="4268492" y="1707360"/>
            <a:ext cx="1126202" cy="1590020"/>
            <a:chOff x="1144292" y="2780502"/>
            <a:chExt cx="1126202" cy="1590020"/>
          </a:xfrm>
        </p:grpSpPr>
        <p:sp>
          <p:nvSpPr>
            <p:cNvPr id="6" name="TextBox 5"/>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7" name="TextBox 6"/>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8" name="TextBox 7"/>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9" name="TextBox 8"/>
            <p:cNvSpPr txBox="1"/>
            <p:nvPr/>
          </p:nvSpPr>
          <p:spPr>
            <a:xfrm>
              <a:off x="1524000"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0" name="TextBox 9"/>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1" name="Freeform 10"/>
          <p:cNvSpPr/>
          <p:nvPr/>
        </p:nvSpPr>
        <p:spPr>
          <a:xfrm>
            <a:off x="3886200" y="14414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400800" y="13652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12"/>
          <p:cNvGrpSpPr/>
          <p:nvPr/>
        </p:nvGrpSpPr>
        <p:grpSpPr>
          <a:xfrm rot="655518">
            <a:off x="6741908" y="1784432"/>
            <a:ext cx="778726" cy="1320252"/>
            <a:chOff x="1144292" y="2780502"/>
            <a:chExt cx="778726" cy="1590150"/>
          </a:xfrm>
        </p:grpSpPr>
        <p:sp>
          <p:nvSpPr>
            <p:cNvPr id="14" name="TextBox 13"/>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5" name="TextBox 14"/>
            <p:cNvSpPr txBox="1"/>
            <p:nvPr/>
          </p:nvSpPr>
          <p:spPr>
            <a:xfrm>
              <a:off x="1144292" y="3694901"/>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6" name="TextBox 15"/>
            <p:cNvSpPr txBox="1"/>
            <p:nvPr/>
          </p:nvSpPr>
          <p:spPr>
            <a:xfrm>
              <a:off x="1537976" y="384743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7" name="TextBox 16"/>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8" name="TextBox 17"/>
          <p:cNvSpPr txBox="1"/>
          <p:nvPr/>
        </p:nvSpPr>
        <p:spPr>
          <a:xfrm>
            <a:off x="6553200" y="2051058"/>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13" name="Group 60"/>
          <p:cNvGrpSpPr/>
          <p:nvPr/>
        </p:nvGrpSpPr>
        <p:grpSpPr>
          <a:xfrm>
            <a:off x="4497092" y="2012160"/>
            <a:ext cx="762000" cy="533400"/>
            <a:chOff x="3277892" y="1866102"/>
            <a:chExt cx="762000" cy="533400"/>
          </a:xfrm>
        </p:grpSpPr>
        <p:cxnSp>
          <p:nvCxnSpPr>
            <p:cNvPr id="24" name="Straight Connector 23"/>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9" name="Group 66"/>
          <p:cNvGrpSpPr/>
          <p:nvPr/>
        </p:nvGrpSpPr>
        <p:grpSpPr>
          <a:xfrm>
            <a:off x="6706892" y="2088360"/>
            <a:ext cx="533400" cy="457200"/>
            <a:chOff x="5487692" y="1942302"/>
            <a:chExt cx="533400" cy="457200"/>
          </a:xfrm>
        </p:grpSpPr>
        <p:cxnSp>
          <p:nvCxnSpPr>
            <p:cNvPr id="30" name="Straight Connector 29"/>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4"/>
          <p:cNvGrpSpPr/>
          <p:nvPr/>
        </p:nvGrpSpPr>
        <p:grpSpPr>
          <a:xfrm>
            <a:off x="4343400" y="4937617"/>
            <a:ext cx="1126202" cy="1590020"/>
            <a:chOff x="1144292" y="2780502"/>
            <a:chExt cx="1126202" cy="1590020"/>
          </a:xfrm>
        </p:grpSpPr>
        <p:sp>
          <p:nvSpPr>
            <p:cNvPr id="42" name="TextBox 41"/>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43" name="TextBox 42"/>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44" name="TextBox 43"/>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45" name="TextBox 44"/>
            <p:cNvSpPr txBox="1"/>
            <p:nvPr/>
          </p:nvSpPr>
          <p:spPr>
            <a:xfrm>
              <a:off x="15252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46" name="TextBox 45"/>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47" name="Freeform 46"/>
          <p:cNvSpPr/>
          <p:nvPr/>
        </p:nvSpPr>
        <p:spPr>
          <a:xfrm>
            <a:off x="3961108" y="46717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475708" y="45955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12"/>
          <p:cNvGrpSpPr/>
          <p:nvPr/>
        </p:nvGrpSpPr>
        <p:grpSpPr>
          <a:xfrm rot="655518">
            <a:off x="6819657" y="5014542"/>
            <a:ext cx="774336" cy="1290692"/>
            <a:chOff x="1144292" y="2780502"/>
            <a:chExt cx="774336" cy="1554546"/>
          </a:xfrm>
        </p:grpSpPr>
        <p:sp>
          <p:nvSpPr>
            <p:cNvPr id="50" name="TextBox 49"/>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51" name="TextBox 50"/>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52" name="TextBox 51"/>
            <p:cNvSpPr txBox="1"/>
            <p:nvPr/>
          </p:nvSpPr>
          <p:spPr>
            <a:xfrm>
              <a:off x="1533586" y="3811829"/>
              <a:ext cx="385042" cy="523219"/>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53" name="TextBox 5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54" name="TextBox 53"/>
          <p:cNvSpPr txBox="1"/>
          <p:nvPr/>
        </p:nvSpPr>
        <p:spPr>
          <a:xfrm>
            <a:off x="6628108" y="5281315"/>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22" name="Group 71"/>
          <p:cNvGrpSpPr/>
          <p:nvPr/>
        </p:nvGrpSpPr>
        <p:grpSpPr>
          <a:xfrm>
            <a:off x="4495800" y="3886200"/>
            <a:ext cx="762000" cy="533400"/>
            <a:chOff x="3277892" y="1866102"/>
            <a:chExt cx="762000" cy="533400"/>
          </a:xfrm>
        </p:grpSpPr>
        <p:cxnSp>
          <p:nvCxnSpPr>
            <p:cNvPr id="73" name="Straight Connector 72"/>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3" name="Group 75"/>
          <p:cNvGrpSpPr/>
          <p:nvPr/>
        </p:nvGrpSpPr>
        <p:grpSpPr>
          <a:xfrm>
            <a:off x="6705600" y="3962400"/>
            <a:ext cx="533400" cy="457200"/>
            <a:chOff x="5487692" y="1942302"/>
            <a:chExt cx="533400" cy="457200"/>
          </a:xfrm>
        </p:grpSpPr>
        <p:cxnSp>
          <p:nvCxnSpPr>
            <p:cNvPr id="77" name="Straight Connector 76"/>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5" name="Freeform 84"/>
          <p:cNvSpPr/>
          <p:nvPr/>
        </p:nvSpPr>
        <p:spPr>
          <a:xfrm>
            <a:off x="5257801" y="3581400"/>
            <a:ext cx="1432302" cy="533399"/>
          </a:xfrm>
          <a:custGeom>
            <a:avLst/>
            <a:gdLst>
              <a:gd name="connsiteX0" fmla="*/ 0 w 1348353"/>
              <a:gd name="connsiteY0" fmla="*/ 232474 h 278969"/>
              <a:gd name="connsiteX1" fmla="*/ 77492 w 1348353"/>
              <a:gd name="connsiteY1" fmla="*/ 201478 h 278969"/>
              <a:gd name="connsiteX2" fmla="*/ 123987 w 1348353"/>
              <a:gd name="connsiteY2" fmla="*/ 185979 h 278969"/>
              <a:gd name="connsiteX3" fmla="*/ 201478 w 1348353"/>
              <a:gd name="connsiteY3" fmla="*/ 108488 h 278969"/>
              <a:gd name="connsiteX4" fmla="*/ 294468 w 1348353"/>
              <a:gd name="connsiteY4" fmla="*/ 77491 h 278969"/>
              <a:gd name="connsiteX5" fmla="*/ 340963 w 1348353"/>
              <a:gd name="connsiteY5" fmla="*/ 46495 h 278969"/>
              <a:gd name="connsiteX6" fmla="*/ 511444 w 1348353"/>
              <a:gd name="connsiteY6" fmla="*/ 15498 h 278969"/>
              <a:gd name="connsiteX7" fmla="*/ 681926 w 1348353"/>
              <a:gd name="connsiteY7" fmla="*/ 0 h 278969"/>
              <a:gd name="connsiteX8" fmla="*/ 991892 w 1348353"/>
              <a:gd name="connsiteY8" fmla="*/ 15498 h 278969"/>
              <a:gd name="connsiteX9" fmla="*/ 1084882 w 1348353"/>
              <a:gd name="connsiteY9" fmla="*/ 46495 h 278969"/>
              <a:gd name="connsiteX10" fmla="*/ 1131376 w 1348353"/>
              <a:gd name="connsiteY10" fmla="*/ 61993 h 278969"/>
              <a:gd name="connsiteX11" fmla="*/ 1224366 w 1348353"/>
              <a:gd name="connsiteY11" fmla="*/ 123986 h 278969"/>
              <a:gd name="connsiteX12" fmla="*/ 1270861 w 1348353"/>
              <a:gd name="connsiteY12" fmla="*/ 154983 h 278969"/>
              <a:gd name="connsiteX13" fmla="*/ 1317356 w 1348353"/>
              <a:gd name="connsiteY13" fmla="*/ 201478 h 278969"/>
              <a:gd name="connsiteX14" fmla="*/ 1348353 w 1348353"/>
              <a:gd name="connsiteY14" fmla="*/ 278969 h 27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353" h="278969">
                <a:moveTo>
                  <a:pt x="0" y="232474"/>
                </a:moveTo>
                <a:cubicBezTo>
                  <a:pt x="25831" y="222142"/>
                  <a:pt x="51443" y="211246"/>
                  <a:pt x="77492" y="201478"/>
                </a:cubicBezTo>
                <a:cubicBezTo>
                  <a:pt x="92789" y="195742"/>
                  <a:pt x="111230" y="196185"/>
                  <a:pt x="123987" y="185979"/>
                </a:cubicBezTo>
                <a:cubicBezTo>
                  <a:pt x="207935" y="118820"/>
                  <a:pt x="96864" y="154984"/>
                  <a:pt x="201478" y="108488"/>
                </a:cubicBezTo>
                <a:cubicBezTo>
                  <a:pt x="231335" y="95218"/>
                  <a:pt x="267282" y="95615"/>
                  <a:pt x="294468" y="77491"/>
                </a:cubicBezTo>
                <a:cubicBezTo>
                  <a:pt x="309966" y="67159"/>
                  <a:pt x="324303" y="54825"/>
                  <a:pt x="340963" y="46495"/>
                </a:cubicBezTo>
                <a:cubicBezTo>
                  <a:pt x="387910" y="23021"/>
                  <a:pt x="470832" y="19773"/>
                  <a:pt x="511444" y="15498"/>
                </a:cubicBezTo>
                <a:cubicBezTo>
                  <a:pt x="568192" y="9525"/>
                  <a:pt x="625099" y="5166"/>
                  <a:pt x="681926" y="0"/>
                </a:cubicBezTo>
                <a:cubicBezTo>
                  <a:pt x="785248" y="5166"/>
                  <a:pt x="889123" y="3640"/>
                  <a:pt x="991892" y="15498"/>
                </a:cubicBezTo>
                <a:cubicBezTo>
                  <a:pt x="1024350" y="19243"/>
                  <a:pt x="1053885" y="36163"/>
                  <a:pt x="1084882" y="46495"/>
                </a:cubicBezTo>
                <a:lnTo>
                  <a:pt x="1131376" y="61993"/>
                </a:lnTo>
                <a:lnTo>
                  <a:pt x="1224366" y="123986"/>
                </a:lnTo>
                <a:cubicBezTo>
                  <a:pt x="1239864" y="134318"/>
                  <a:pt x="1257690" y="141812"/>
                  <a:pt x="1270861" y="154983"/>
                </a:cubicBezTo>
                <a:lnTo>
                  <a:pt x="1317356" y="201478"/>
                </a:lnTo>
                <a:cubicBezTo>
                  <a:pt x="1334626" y="270559"/>
                  <a:pt x="1317792" y="248410"/>
                  <a:pt x="1348353" y="278969"/>
                </a:cubicBezTo>
              </a:path>
            </a:pathLst>
          </a:cu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p:cNvSpPr txBox="1"/>
          <p:nvPr/>
        </p:nvSpPr>
        <p:spPr>
          <a:xfrm>
            <a:off x="5410200" y="3657600"/>
            <a:ext cx="1219200" cy="646331"/>
          </a:xfrm>
          <a:prstGeom prst="rect">
            <a:avLst/>
          </a:prstGeom>
          <a:noFill/>
        </p:spPr>
        <p:txBody>
          <a:bodyPr wrap="square" rtlCol="0">
            <a:spAutoFit/>
          </a:bodyPr>
          <a:lstStyle/>
          <a:p>
            <a:pPr algn="ctr"/>
            <a:r>
              <a:rPr lang="en-US" dirty="0" smtClean="0"/>
              <a:t>Affine Transform</a:t>
            </a:r>
            <a:endParaRPr lang="en-US" dirty="0"/>
          </a:p>
        </p:txBody>
      </p:sp>
      <p:grpSp>
        <p:nvGrpSpPr>
          <p:cNvPr id="25" name="Group 86"/>
          <p:cNvGrpSpPr/>
          <p:nvPr/>
        </p:nvGrpSpPr>
        <p:grpSpPr>
          <a:xfrm>
            <a:off x="6781800" y="5327658"/>
            <a:ext cx="533400" cy="457200"/>
            <a:chOff x="5487692" y="1942302"/>
            <a:chExt cx="533400" cy="457200"/>
          </a:xfrm>
        </p:grpSpPr>
        <p:cxnSp>
          <p:nvCxnSpPr>
            <p:cNvPr id="88" name="Straight Connector 87"/>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7" name="Group 90"/>
          <p:cNvGrpSpPr/>
          <p:nvPr/>
        </p:nvGrpSpPr>
        <p:grpSpPr>
          <a:xfrm>
            <a:off x="4541004" y="5251458"/>
            <a:ext cx="762000" cy="533400"/>
            <a:chOff x="3277892" y="1866102"/>
            <a:chExt cx="762000" cy="533400"/>
          </a:xfrm>
        </p:grpSpPr>
        <p:cxnSp>
          <p:nvCxnSpPr>
            <p:cNvPr id="92" name="Straight Connector 91"/>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98" name="Freeform 97"/>
          <p:cNvSpPr/>
          <p:nvPr/>
        </p:nvSpPr>
        <p:spPr>
          <a:xfrm>
            <a:off x="4582331" y="5454227"/>
            <a:ext cx="3068665" cy="658678"/>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TextBox 99"/>
          <p:cNvSpPr txBox="1"/>
          <p:nvPr/>
        </p:nvSpPr>
        <p:spPr>
          <a:xfrm>
            <a:off x="609600" y="2369403"/>
            <a:ext cx="3048000" cy="830997"/>
          </a:xfrm>
          <a:prstGeom prst="rect">
            <a:avLst/>
          </a:prstGeom>
          <a:noFill/>
        </p:spPr>
        <p:txBody>
          <a:bodyPr wrap="square" rtlCol="0">
            <a:spAutoFit/>
          </a:bodyPr>
          <a:lstStyle/>
          <a:p>
            <a:r>
              <a:rPr lang="en-US" sz="2400" dirty="0" smtClean="0"/>
              <a:t>Randomly choose 3 matching pairs</a:t>
            </a:r>
            <a:endParaRPr lang="en-US" sz="2400" dirty="0"/>
          </a:p>
        </p:txBody>
      </p:sp>
      <p:sp>
        <p:nvSpPr>
          <p:cNvPr id="101" name="TextBox 100"/>
          <p:cNvSpPr txBox="1"/>
          <p:nvPr/>
        </p:nvSpPr>
        <p:spPr>
          <a:xfrm>
            <a:off x="609600" y="3664803"/>
            <a:ext cx="3048000" cy="830997"/>
          </a:xfrm>
          <a:prstGeom prst="rect">
            <a:avLst/>
          </a:prstGeom>
          <a:noFill/>
        </p:spPr>
        <p:txBody>
          <a:bodyPr wrap="square" rtlCol="0">
            <a:spAutoFit/>
          </a:bodyPr>
          <a:lstStyle/>
          <a:p>
            <a:r>
              <a:rPr lang="en-US" sz="2400" dirty="0" smtClean="0"/>
              <a:t>Estimate transformation</a:t>
            </a:r>
            <a:endParaRPr lang="en-US" sz="2400" dirty="0"/>
          </a:p>
        </p:txBody>
      </p:sp>
      <p:sp>
        <p:nvSpPr>
          <p:cNvPr id="102" name="TextBox 101"/>
          <p:cNvSpPr txBox="1"/>
          <p:nvPr/>
        </p:nvSpPr>
        <p:spPr>
          <a:xfrm>
            <a:off x="533400" y="5334000"/>
            <a:ext cx="3048000" cy="1200329"/>
          </a:xfrm>
          <a:prstGeom prst="rect">
            <a:avLst/>
          </a:prstGeom>
          <a:noFill/>
        </p:spPr>
        <p:txBody>
          <a:bodyPr wrap="square" rtlCol="0">
            <a:spAutoFit/>
          </a:bodyPr>
          <a:lstStyle/>
          <a:p>
            <a:r>
              <a:rPr lang="en-US" sz="2400" dirty="0" smtClean="0"/>
              <a:t>Predict remaining points and count “inliers”</a:t>
            </a:r>
          </a:p>
        </p:txBody>
      </p:sp>
      <p:sp>
        <p:nvSpPr>
          <p:cNvPr id="103" name="TextBox 102"/>
          <p:cNvSpPr txBox="1"/>
          <p:nvPr/>
        </p:nvSpPr>
        <p:spPr>
          <a:xfrm>
            <a:off x="304800" y="1676400"/>
            <a:ext cx="2477601" cy="461665"/>
          </a:xfrm>
          <a:prstGeom prst="rect">
            <a:avLst/>
          </a:prstGeom>
          <a:noFill/>
        </p:spPr>
        <p:txBody>
          <a:bodyPr wrap="none" rtlCol="0">
            <a:spAutoFit/>
          </a:bodyPr>
          <a:lstStyle/>
          <a:p>
            <a:r>
              <a:rPr lang="en-US" sz="2400" dirty="0" smtClean="0"/>
              <a:t>Repeat N times:</a:t>
            </a:r>
            <a:endParaRPr lang="en-US" sz="2400" dirty="0"/>
          </a:p>
        </p:txBody>
      </p:sp>
      <p:sp>
        <p:nvSpPr>
          <p:cNvPr id="106" name="Freeform 105"/>
          <p:cNvSpPr/>
          <p:nvPr/>
        </p:nvSpPr>
        <p:spPr>
          <a:xfrm>
            <a:off x="5105401" y="5867400"/>
            <a:ext cx="2667000" cy="457200"/>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pPr eaLnBrk="1" hangingPunct="1"/>
            <a:r>
              <a:rPr lang="en-US" smtClean="0"/>
              <a:t>Application: Large-Scale Retrieval</a:t>
            </a:r>
            <a:endParaRPr lang="de-CH" smtClean="0"/>
          </a:p>
        </p:txBody>
      </p:sp>
      <p:sp>
        <p:nvSpPr>
          <p:cNvPr id="54275" name="Content Placeholder 8"/>
          <p:cNvSpPr>
            <a:spLocks noGrp="1"/>
          </p:cNvSpPr>
          <p:nvPr>
            <p:ph idx="1"/>
          </p:nvPr>
        </p:nvSpPr>
        <p:spPr/>
        <p:txBody>
          <a:bodyPr/>
          <a:lstStyle/>
          <a:p>
            <a:endParaRPr lang="en-US" smtClean="0"/>
          </a:p>
        </p:txBody>
      </p:sp>
      <p:sp>
        <p:nvSpPr>
          <p:cNvPr id="31748" name="Footer Placeholder 4"/>
          <p:cNvSpPr>
            <a:spLocks noGrp="1"/>
          </p:cNvSpPr>
          <p:nvPr>
            <p:ph type="ftr" sz="quarter" idx="11"/>
          </p:nvPr>
        </p:nvSpPr>
        <p:spPr/>
        <p:txBody>
          <a:bodyPr/>
          <a:lstStyle/>
          <a:p>
            <a:pPr>
              <a:defRPr/>
            </a:pPr>
            <a:r>
              <a:rPr lang="de-DE" smtClean="0"/>
              <a:t>K. Grauman, B. Leibe</a:t>
            </a:r>
          </a:p>
        </p:txBody>
      </p:sp>
      <p:sp>
        <p:nvSpPr>
          <p:cNvPr id="31747" name="Slide Number Placeholder 3"/>
          <p:cNvSpPr>
            <a:spLocks noGrp="1"/>
          </p:cNvSpPr>
          <p:nvPr>
            <p:ph type="sldNum" sz="quarter" idx="12"/>
          </p:nvPr>
        </p:nvSpPr>
        <p:spPr/>
        <p:txBody>
          <a:bodyPr/>
          <a:lstStyle/>
          <a:p>
            <a:pPr>
              <a:defRPr/>
            </a:pPr>
            <a:fld id="{65E79569-0F74-4F7A-A8F8-756E6CDB0D39}" type="slidenum">
              <a:rPr lang="de-DE" smtClean="0">
                <a:solidFill>
                  <a:schemeClr val="tx1"/>
                </a:solidFill>
              </a:rPr>
              <a:pPr>
                <a:defRPr/>
              </a:pPr>
              <a:t>57</a:t>
            </a:fld>
            <a:endParaRPr lang="de-DE" smtClean="0">
              <a:solidFill>
                <a:schemeClr val="tx1"/>
              </a:solidFill>
            </a:endParaRPr>
          </a:p>
        </p:txBody>
      </p:sp>
      <p:sp>
        <p:nvSpPr>
          <p:cNvPr id="54278" name="Rectangle 7"/>
          <p:cNvSpPr>
            <a:spLocks noChangeArrowheads="1"/>
          </p:cNvSpPr>
          <p:nvPr/>
        </p:nvSpPr>
        <p:spPr bwMode="auto">
          <a:xfrm>
            <a:off x="7054850" y="6450013"/>
            <a:ext cx="1809750" cy="338137"/>
          </a:xfrm>
          <a:prstGeom prst="rect">
            <a:avLst/>
          </a:prstGeom>
          <a:noFill/>
          <a:ln w="9525">
            <a:noFill/>
            <a:miter lim="800000"/>
            <a:headEnd/>
            <a:tailEnd/>
          </a:ln>
        </p:spPr>
        <p:txBody>
          <a:bodyPr wrap="none">
            <a:spAutoFit/>
          </a:bodyPr>
          <a:lstStyle/>
          <a:p>
            <a:pPr eaLnBrk="0" hangingPunct="0"/>
            <a:r>
              <a:rPr lang="en-US" sz="1600"/>
              <a:t>[Philbin CVPR’07]</a:t>
            </a:r>
            <a:endParaRPr lang="de-CH" sz="1600"/>
          </a:p>
        </p:txBody>
      </p:sp>
      <p:sp>
        <p:nvSpPr>
          <p:cNvPr id="54279" name="Rectangle 10"/>
          <p:cNvSpPr>
            <a:spLocks noChangeArrowheads="1"/>
          </p:cNvSpPr>
          <p:nvPr/>
        </p:nvSpPr>
        <p:spPr bwMode="auto">
          <a:xfrm>
            <a:off x="701675" y="6057900"/>
            <a:ext cx="812800" cy="369888"/>
          </a:xfrm>
          <a:prstGeom prst="rect">
            <a:avLst/>
          </a:prstGeom>
          <a:noFill/>
          <a:ln w="9525">
            <a:noFill/>
            <a:miter lim="800000"/>
            <a:headEnd/>
            <a:tailEnd/>
          </a:ln>
        </p:spPr>
        <p:txBody>
          <a:bodyPr wrap="none">
            <a:spAutoFit/>
          </a:bodyPr>
          <a:lstStyle/>
          <a:p>
            <a:pPr eaLnBrk="0" hangingPunct="0"/>
            <a:r>
              <a:rPr lang="en-US"/>
              <a:t>Query</a:t>
            </a:r>
            <a:endParaRPr lang="de-CH"/>
          </a:p>
        </p:txBody>
      </p:sp>
      <p:sp>
        <p:nvSpPr>
          <p:cNvPr id="54280" name="Rectangle 11"/>
          <p:cNvSpPr>
            <a:spLocks noChangeArrowheads="1"/>
          </p:cNvSpPr>
          <p:nvPr/>
        </p:nvSpPr>
        <p:spPr bwMode="auto">
          <a:xfrm>
            <a:off x="3048000" y="6096000"/>
            <a:ext cx="4327525" cy="369888"/>
          </a:xfrm>
          <a:prstGeom prst="rect">
            <a:avLst/>
          </a:prstGeom>
          <a:noFill/>
          <a:ln w="9525">
            <a:noFill/>
            <a:miter lim="800000"/>
            <a:headEnd/>
            <a:tailEnd/>
          </a:ln>
        </p:spPr>
        <p:txBody>
          <a:bodyPr wrap="none">
            <a:spAutoFit/>
          </a:bodyPr>
          <a:lstStyle/>
          <a:p>
            <a:pPr eaLnBrk="0" hangingPunct="0"/>
            <a:r>
              <a:rPr lang="en-US"/>
              <a:t>Results on 5K (demo available for 100K)</a:t>
            </a:r>
            <a:endParaRPr lang="de-CH"/>
          </a:p>
        </p:txBody>
      </p:sp>
      <p:pic>
        <p:nvPicPr>
          <p:cNvPr id="54281" name="Picture 2"/>
          <p:cNvPicPr>
            <a:picLocks noChangeAspect="1" noChangeArrowheads="1"/>
          </p:cNvPicPr>
          <p:nvPr/>
        </p:nvPicPr>
        <p:blipFill>
          <a:blip r:embed="rId2" cstate="print"/>
          <a:srcRect l="2823" r="13885"/>
          <a:stretch>
            <a:fillRect/>
          </a:stretch>
        </p:blipFill>
        <p:spPr bwMode="auto">
          <a:xfrm>
            <a:off x="409575" y="1092200"/>
            <a:ext cx="8616950" cy="4999038"/>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Example Applications</a:t>
            </a:r>
          </a:p>
        </p:txBody>
      </p:sp>
      <p:sp>
        <p:nvSpPr>
          <p:cNvPr id="55299" name="Content Placeholder 15"/>
          <p:cNvSpPr>
            <a:spLocks noGrp="1"/>
          </p:cNvSpPr>
          <p:nvPr>
            <p:ph idx="1"/>
          </p:nvPr>
        </p:nvSpPr>
        <p:spPr/>
        <p:txBody>
          <a:bodyPr/>
          <a:lstStyle/>
          <a:p>
            <a:endParaRPr lang="en-US" smtClean="0"/>
          </a:p>
        </p:txBody>
      </p:sp>
      <p:sp>
        <p:nvSpPr>
          <p:cNvPr id="29699" name="Footer Placeholder 4"/>
          <p:cNvSpPr>
            <a:spLocks noGrp="1"/>
          </p:cNvSpPr>
          <p:nvPr>
            <p:ph type="ftr" sz="quarter" idx="11"/>
          </p:nvPr>
        </p:nvSpPr>
        <p:spPr/>
        <p:txBody>
          <a:bodyPr/>
          <a:lstStyle/>
          <a:p>
            <a:pPr>
              <a:defRPr/>
            </a:pPr>
            <a:r>
              <a:rPr lang="de-DE" smtClean="0"/>
              <a:t>B. Leibe</a:t>
            </a:r>
          </a:p>
        </p:txBody>
      </p:sp>
      <p:sp>
        <p:nvSpPr>
          <p:cNvPr id="29698" name="Slide Number Placeholder 3"/>
          <p:cNvSpPr>
            <a:spLocks noGrp="1"/>
          </p:cNvSpPr>
          <p:nvPr>
            <p:ph type="sldNum" sz="quarter" idx="12"/>
          </p:nvPr>
        </p:nvSpPr>
        <p:spPr/>
        <p:txBody>
          <a:bodyPr/>
          <a:lstStyle/>
          <a:p>
            <a:pPr>
              <a:defRPr/>
            </a:pPr>
            <a:fld id="{1028BBEE-B93C-4487-A5B6-CFA0D230F9E3}" type="slidenum">
              <a:rPr lang="de-DE" smtClean="0"/>
              <a:pPr>
                <a:defRPr/>
              </a:pPr>
              <a:t>58</a:t>
            </a:fld>
            <a:endParaRPr lang="de-DE" smtClean="0"/>
          </a:p>
        </p:txBody>
      </p:sp>
      <p:sp>
        <p:nvSpPr>
          <p:cNvPr id="55302" name="Text Box 4"/>
          <p:cNvSpPr txBox="1">
            <a:spLocks noChangeArrowheads="1"/>
          </p:cNvSpPr>
          <p:nvPr/>
        </p:nvSpPr>
        <p:spPr bwMode="auto">
          <a:xfrm>
            <a:off x="1233488" y="4162425"/>
            <a:ext cx="3327400" cy="1295400"/>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2400" b="1"/>
              <a:t>Mobile tourist guide</a:t>
            </a:r>
          </a:p>
          <a:p>
            <a:pPr eaLnBrk="0" hangingPunct="0">
              <a:buClr>
                <a:schemeClr val="bg1"/>
              </a:buClr>
              <a:buFontTx/>
              <a:buChar char="•"/>
            </a:pPr>
            <a:r>
              <a:rPr lang="en-US" b="1"/>
              <a:t> Self-localization</a:t>
            </a:r>
          </a:p>
          <a:p>
            <a:pPr eaLnBrk="0" hangingPunct="0">
              <a:buClr>
                <a:schemeClr val="bg1"/>
              </a:buClr>
              <a:buFontTx/>
              <a:buChar char="•"/>
            </a:pPr>
            <a:r>
              <a:rPr lang="en-US" b="1"/>
              <a:t> Object/building recognition</a:t>
            </a:r>
          </a:p>
          <a:p>
            <a:pPr eaLnBrk="0" hangingPunct="0">
              <a:buClr>
                <a:schemeClr val="bg1"/>
              </a:buClr>
              <a:buFontTx/>
              <a:buChar char="•"/>
            </a:pPr>
            <a:r>
              <a:rPr lang="en-US" b="1"/>
              <a:t> Photo/video augmentation</a:t>
            </a:r>
          </a:p>
        </p:txBody>
      </p:sp>
      <p:pic>
        <p:nvPicPr>
          <p:cNvPr id="55303" name="Picture 5" descr="wearable-computing-segm-whit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71663" y="1557338"/>
            <a:ext cx="1595437" cy="2484437"/>
          </a:xfrm>
          <a:prstGeom prst="rect">
            <a:avLst/>
          </a:prstGeom>
          <a:noFill/>
          <a:ln w="9525">
            <a:noFill/>
            <a:miter lim="800000"/>
            <a:headEnd/>
            <a:tailEnd/>
          </a:ln>
        </p:spPr>
      </p:pic>
      <p:pic>
        <p:nvPicPr>
          <p:cNvPr id="55304" name="Picture 9"/>
          <p:cNvPicPr>
            <a:picLocks noChangeAspect="1" noChangeArrowheads="1"/>
          </p:cNvPicPr>
          <p:nvPr/>
        </p:nvPicPr>
        <p:blipFill>
          <a:blip r:embed="rId4" cstate="print"/>
          <a:srcRect/>
          <a:stretch>
            <a:fillRect/>
          </a:stretch>
        </p:blipFill>
        <p:spPr bwMode="auto">
          <a:xfrm>
            <a:off x="5003800" y="1304925"/>
            <a:ext cx="3600450" cy="2700338"/>
          </a:xfrm>
          <a:prstGeom prst="rect">
            <a:avLst/>
          </a:prstGeom>
          <a:noFill/>
          <a:ln w="12700" cap="sq">
            <a:noFill/>
            <a:miter lim="800000"/>
            <a:headEnd type="none" w="sm" len="sm"/>
            <a:tailEnd type="none" w="sm" len="sm"/>
          </a:ln>
        </p:spPr>
      </p:pic>
      <p:grpSp>
        <p:nvGrpSpPr>
          <p:cNvPr id="2" name="Group 16"/>
          <p:cNvGrpSpPr>
            <a:grpSpLocks/>
          </p:cNvGrpSpPr>
          <p:nvPr/>
        </p:nvGrpSpPr>
        <p:grpSpPr bwMode="auto">
          <a:xfrm>
            <a:off x="6624638" y="1377950"/>
            <a:ext cx="1589087" cy="2484438"/>
            <a:chOff x="4173" y="913"/>
            <a:chExt cx="1001" cy="1565"/>
          </a:xfrm>
        </p:grpSpPr>
        <p:grpSp>
          <p:nvGrpSpPr>
            <p:cNvPr id="55307" name="Group 14"/>
            <p:cNvGrpSpPr>
              <a:grpSpLocks/>
            </p:cNvGrpSpPr>
            <p:nvPr/>
          </p:nvGrpSpPr>
          <p:grpSpPr bwMode="auto">
            <a:xfrm>
              <a:off x="4195" y="1071"/>
              <a:ext cx="953" cy="1407"/>
              <a:chOff x="4195" y="1071"/>
              <a:chExt cx="953" cy="1407"/>
            </a:xfrm>
          </p:grpSpPr>
          <p:sp>
            <p:nvSpPr>
              <p:cNvPr id="55309" name="Line 10"/>
              <p:cNvSpPr>
                <a:spLocks noChangeShapeType="1"/>
              </p:cNvSpPr>
              <p:nvPr/>
            </p:nvSpPr>
            <p:spPr bwMode="auto">
              <a:xfrm flipV="1">
                <a:off x="4195" y="2432"/>
                <a:ext cx="953" cy="45"/>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0" name="Line 11"/>
              <p:cNvSpPr>
                <a:spLocks noChangeShapeType="1"/>
              </p:cNvSpPr>
              <p:nvPr/>
            </p:nvSpPr>
            <p:spPr bwMode="auto">
              <a:xfrm flipV="1">
                <a:off x="4195" y="1117"/>
                <a:ext cx="0" cy="1361"/>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1" name="Line 12"/>
              <p:cNvSpPr>
                <a:spLocks noChangeShapeType="1"/>
              </p:cNvSpPr>
              <p:nvPr/>
            </p:nvSpPr>
            <p:spPr bwMode="auto">
              <a:xfrm flipV="1">
                <a:off x="4195" y="1071"/>
                <a:ext cx="953" cy="45"/>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2" name="Line 13"/>
              <p:cNvSpPr>
                <a:spLocks noChangeShapeType="1"/>
              </p:cNvSpPr>
              <p:nvPr/>
            </p:nvSpPr>
            <p:spPr bwMode="auto">
              <a:xfrm>
                <a:off x="5148" y="1071"/>
                <a:ext cx="0" cy="1361"/>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grpSp>
        <p:sp>
          <p:nvSpPr>
            <p:cNvPr id="55308" name="Text Box 15"/>
            <p:cNvSpPr txBox="1">
              <a:spLocks noChangeArrowheads="1"/>
            </p:cNvSpPr>
            <p:nvPr/>
          </p:nvSpPr>
          <p:spPr bwMode="auto">
            <a:xfrm rot="-166250">
              <a:off x="4173" y="913"/>
              <a:ext cx="1001" cy="192"/>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solidFill>
                    <a:srgbClr val="FF0000"/>
                  </a:solidFill>
                </a:rPr>
                <a:t>Aachen Cathedral</a:t>
              </a:r>
            </a:p>
          </p:txBody>
        </p:sp>
      </p:grpSp>
      <p:sp>
        <p:nvSpPr>
          <p:cNvPr id="55306" name="Text Box 17"/>
          <p:cNvSpPr txBox="1">
            <a:spLocks noChangeArrowheads="1"/>
          </p:cNvSpPr>
          <p:nvPr/>
        </p:nvSpPr>
        <p:spPr bwMode="auto">
          <a:xfrm>
            <a:off x="5521325" y="6405563"/>
            <a:ext cx="3332163" cy="341312"/>
          </a:xfrm>
          <a:prstGeom prst="rect">
            <a:avLst/>
          </a:prstGeom>
          <a:noFill/>
          <a:ln w="12700" cap="sq">
            <a:noFill/>
            <a:miter lim="800000"/>
            <a:headEnd type="none" w="sm" len="sm"/>
            <a:tailEnd type="none" w="sm" len="sm"/>
          </a:ln>
        </p:spPr>
        <p:txBody>
          <a:bodyPr wrap="none" lIns="90000" tIns="46800" rIns="90000" bIns="46800">
            <a:spAutoFit/>
          </a:bodyPr>
          <a:lstStyle/>
          <a:p>
            <a:pPr algn="r" eaLnBrk="0" hangingPunct="0"/>
            <a:r>
              <a:rPr kumimoji="1" lang="en-US" sz="1600">
                <a:solidFill>
                  <a:schemeClr val="bg1"/>
                </a:solidFill>
              </a:rPr>
              <a:t>[Quack, Leibe, Van Gool, CIVR’08]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p:txBody>
          <a:bodyPr/>
          <a:lstStyle/>
          <a:p>
            <a:pPr eaLnBrk="1" hangingPunct="1"/>
            <a:r>
              <a:rPr lang="en-US" smtClean="0"/>
              <a:t>Application: Image Auto-Annotation</a:t>
            </a:r>
            <a:endParaRPr lang="de-CH" smtClean="0"/>
          </a:p>
        </p:txBody>
      </p:sp>
      <p:sp>
        <p:nvSpPr>
          <p:cNvPr id="56323" name="Content Placeholder 20"/>
          <p:cNvSpPr>
            <a:spLocks noGrp="1"/>
          </p:cNvSpPr>
          <p:nvPr>
            <p:ph idx="1"/>
          </p:nvPr>
        </p:nvSpPr>
        <p:spPr/>
        <p:txBody>
          <a:bodyPr/>
          <a:lstStyle/>
          <a:p>
            <a:endParaRPr lang="en-US" smtClean="0"/>
          </a:p>
        </p:txBody>
      </p:sp>
      <p:sp>
        <p:nvSpPr>
          <p:cNvPr id="32772" name="Footer Placeholder 4"/>
          <p:cNvSpPr>
            <a:spLocks noGrp="1"/>
          </p:cNvSpPr>
          <p:nvPr>
            <p:ph type="ftr" sz="quarter" idx="11"/>
          </p:nvPr>
        </p:nvSpPr>
        <p:spPr/>
        <p:txBody>
          <a:bodyPr/>
          <a:lstStyle/>
          <a:p>
            <a:pPr>
              <a:defRPr/>
            </a:pPr>
            <a:r>
              <a:rPr lang="de-DE" smtClean="0"/>
              <a:t>K. Grauman, B. Leibe</a:t>
            </a:r>
          </a:p>
        </p:txBody>
      </p:sp>
      <p:sp>
        <p:nvSpPr>
          <p:cNvPr id="32771" name="Slide Number Placeholder 3"/>
          <p:cNvSpPr>
            <a:spLocks noGrp="1"/>
          </p:cNvSpPr>
          <p:nvPr>
            <p:ph type="sldNum" sz="quarter" idx="12"/>
          </p:nvPr>
        </p:nvSpPr>
        <p:spPr/>
        <p:txBody>
          <a:bodyPr/>
          <a:lstStyle/>
          <a:p>
            <a:pPr>
              <a:defRPr/>
            </a:pPr>
            <a:fld id="{E095924D-F347-4320-9BED-C775BB68CB8E}" type="slidenum">
              <a:rPr lang="de-DE" smtClean="0"/>
              <a:pPr>
                <a:defRPr/>
              </a:pPr>
              <a:t>59</a:t>
            </a:fld>
            <a:endParaRPr lang="de-DE" smtClean="0"/>
          </a:p>
        </p:txBody>
      </p:sp>
      <p:pic>
        <p:nvPicPr>
          <p:cNvPr id="56326" name="Picture 7" descr="Picture 13.png"/>
          <p:cNvPicPr>
            <a:picLocks noChangeAspect="1"/>
          </p:cNvPicPr>
          <p:nvPr/>
        </p:nvPicPr>
        <p:blipFill>
          <a:blip r:embed="rId2" cstate="print"/>
          <a:srcRect l="2238" r="1492" b="19716"/>
          <a:stretch>
            <a:fillRect/>
          </a:stretch>
        </p:blipFill>
        <p:spPr bwMode="auto">
          <a:xfrm>
            <a:off x="409575" y="1092200"/>
            <a:ext cx="4710113" cy="1752600"/>
          </a:xfrm>
          <a:prstGeom prst="rect">
            <a:avLst/>
          </a:prstGeom>
          <a:noFill/>
          <a:ln w="9525">
            <a:noFill/>
            <a:miter lim="800000"/>
            <a:headEnd/>
            <a:tailEnd/>
          </a:ln>
        </p:spPr>
      </p:pic>
      <p:pic>
        <p:nvPicPr>
          <p:cNvPr id="56327" name="Picture 9" descr="Picture 14.png"/>
          <p:cNvPicPr>
            <a:picLocks noChangeAspect="1"/>
          </p:cNvPicPr>
          <p:nvPr/>
        </p:nvPicPr>
        <p:blipFill>
          <a:blip r:embed="rId3" cstate="print"/>
          <a:srcRect l="2632" t="3970" r="3320" b="17233"/>
          <a:stretch>
            <a:fillRect/>
          </a:stretch>
        </p:blipFill>
        <p:spPr bwMode="auto">
          <a:xfrm>
            <a:off x="5119688" y="3197225"/>
            <a:ext cx="3979862" cy="1473200"/>
          </a:xfrm>
          <a:prstGeom prst="rect">
            <a:avLst/>
          </a:prstGeom>
          <a:noFill/>
          <a:ln w="9525">
            <a:noFill/>
            <a:miter lim="800000"/>
            <a:headEnd/>
            <a:tailEnd/>
          </a:ln>
        </p:spPr>
      </p:pic>
      <p:pic>
        <p:nvPicPr>
          <p:cNvPr id="56328" name="Picture 10" descr="Picture 15.png"/>
          <p:cNvPicPr>
            <a:picLocks noChangeAspect="1"/>
          </p:cNvPicPr>
          <p:nvPr/>
        </p:nvPicPr>
        <p:blipFill>
          <a:blip r:embed="rId4" cstate="print"/>
          <a:srcRect r="1163" b="24336"/>
          <a:stretch>
            <a:fillRect/>
          </a:stretch>
        </p:blipFill>
        <p:spPr bwMode="auto">
          <a:xfrm>
            <a:off x="409575" y="3090863"/>
            <a:ext cx="4710113" cy="1835150"/>
          </a:xfrm>
          <a:prstGeom prst="rect">
            <a:avLst/>
          </a:prstGeom>
          <a:noFill/>
          <a:ln w="9525">
            <a:noFill/>
            <a:miter lim="800000"/>
            <a:headEnd/>
            <a:tailEnd/>
          </a:ln>
        </p:spPr>
      </p:pic>
      <p:sp>
        <p:nvSpPr>
          <p:cNvPr id="56329" name="TextBox 11"/>
          <p:cNvSpPr txBox="1">
            <a:spLocks noChangeArrowheads="1"/>
          </p:cNvSpPr>
          <p:nvPr/>
        </p:nvSpPr>
        <p:spPr bwMode="auto">
          <a:xfrm>
            <a:off x="409575" y="5459413"/>
            <a:ext cx="3403600" cy="646112"/>
          </a:xfrm>
          <a:prstGeom prst="rect">
            <a:avLst/>
          </a:prstGeom>
          <a:noFill/>
          <a:ln w="9525">
            <a:noFill/>
            <a:miter lim="800000"/>
            <a:headEnd/>
            <a:tailEnd/>
          </a:ln>
        </p:spPr>
        <p:txBody>
          <a:bodyPr wrap="none">
            <a:spAutoFit/>
          </a:bodyPr>
          <a:lstStyle/>
          <a:p>
            <a:pPr eaLnBrk="0" hangingPunct="0"/>
            <a:r>
              <a:rPr lang="en-US"/>
              <a:t>Left:   Wikipedia image</a:t>
            </a:r>
            <a:br>
              <a:rPr lang="en-US"/>
            </a:br>
            <a:r>
              <a:rPr lang="en-US"/>
              <a:t>Right: closest match from Flickr</a:t>
            </a:r>
            <a:endParaRPr lang="de-CH"/>
          </a:p>
        </p:txBody>
      </p:sp>
      <p:grpSp>
        <p:nvGrpSpPr>
          <p:cNvPr id="56330" name="Group 14"/>
          <p:cNvGrpSpPr>
            <a:grpSpLocks/>
          </p:cNvGrpSpPr>
          <p:nvPr/>
        </p:nvGrpSpPr>
        <p:grpSpPr bwMode="auto">
          <a:xfrm>
            <a:off x="5156200" y="1079500"/>
            <a:ext cx="3987800" cy="2109788"/>
            <a:chOff x="5156208" y="1603350"/>
            <a:chExt cx="3987792" cy="2109321"/>
          </a:xfrm>
        </p:grpSpPr>
        <p:pic>
          <p:nvPicPr>
            <p:cNvPr id="56340" name="Picture 12" descr="Picture 18.png"/>
            <p:cNvPicPr>
              <a:picLocks noChangeAspect="1"/>
            </p:cNvPicPr>
            <p:nvPr/>
          </p:nvPicPr>
          <p:blipFill>
            <a:blip r:embed="rId5" cstate="print"/>
            <a:srcRect l="1331" r="72040" b="22443"/>
            <a:stretch>
              <a:fillRect/>
            </a:stretch>
          </p:blipFill>
          <p:spPr bwMode="auto">
            <a:xfrm>
              <a:off x="5156208" y="1603350"/>
              <a:ext cx="1460520" cy="2109321"/>
            </a:xfrm>
            <a:prstGeom prst="rect">
              <a:avLst/>
            </a:prstGeom>
            <a:noFill/>
            <a:ln w="9525">
              <a:noFill/>
              <a:miter lim="800000"/>
              <a:headEnd/>
              <a:tailEnd/>
            </a:ln>
          </p:spPr>
        </p:pic>
        <p:pic>
          <p:nvPicPr>
            <p:cNvPr id="56341" name="Picture 13" descr="Picture 18.png"/>
            <p:cNvPicPr>
              <a:picLocks noChangeAspect="1"/>
            </p:cNvPicPr>
            <p:nvPr/>
          </p:nvPicPr>
          <p:blipFill>
            <a:blip r:embed="rId5" cstate="print"/>
            <a:srcRect l="52475" r="1591" b="22443"/>
            <a:stretch>
              <a:fillRect/>
            </a:stretch>
          </p:blipFill>
          <p:spPr bwMode="auto">
            <a:xfrm>
              <a:off x="6624603" y="1603350"/>
              <a:ext cx="2519397" cy="2109321"/>
            </a:xfrm>
            <a:prstGeom prst="rect">
              <a:avLst/>
            </a:prstGeom>
            <a:noFill/>
            <a:ln w="9525">
              <a:noFill/>
              <a:miter lim="800000"/>
              <a:headEnd/>
              <a:tailEnd/>
            </a:ln>
          </p:spPr>
        </p:pic>
      </p:grpSp>
      <p:grpSp>
        <p:nvGrpSpPr>
          <p:cNvPr id="56331" name="Group 18"/>
          <p:cNvGrpSpPr>
            <a:grpSpLocks/>
          </p:cNvGrpSpPr>
          <p:nvPr/>
        </p:nvGrpSpPr>
        <p:grpSpPr bwMode="auto">
          <a:xfrm>
            <a:off x="5703888" y="4721225"/>
            <a:ext cx="2928937" cy="1884363"/>
            <a:chOff x="5156208" y="4670442"/>
            <a:chExt cx="2928915" cy="1884357"/>
          </a:xfrm>
        </p:grpSpPr>
        <p:pic>
          <p:nvPicPr>
            <p:cNvPr id="56338" name="Picture 15" descr="Picture 21.png"/>
            <p:cNvPicPr>
              <a:picLocks noChangeAspect="1"/>
            </p:cNvPicPr>
            <p:nvPr/>
          </p:nvPicPr>
          <p:blipFill>
            <a:blip r:embed="rId6" cstate="print"/>
            <a:srcRect l="5492" t="5624" r="61223" b="25520"/>
            <a:stretch>
              <a:fillRect/>
            </a:stretch>
          </p:blipFill>
          <p:spPr bwMode="auto">
            <a:xfrm>
              <a:off x="5156208" y="4670442"/>
              <a:ext cx="1424007" cy="1884357"/>
            </a:xfrm>
            <a:prstGeom prst="rect">
              <a:avLst/>
            </a:prstGeom>
            <a:noFill/>
            <a:ln w="9525">
              <a:noFill/>
              <a:miter lim="800000"/>
              <a:headEnd/>
              <a:tailEnd/>
            </a:ln>
          </p:spPr>
        </p:pic>
        <p:pic>
          <p:nvPicPr>
            <p:cNvPr id="56339" name="Picture 17" descr="Picture 21.png"/>
            <p:cNvPicPr>
              <a:picLocks noChangeAspect="1"/>
            </p:cNvPicPr>
            <p:nvPr/>
          </p:nvPicPr>
          <p:blipFill>
            <a:blip r:embed="rId6" cstate="print"/>
            <a:srcRect l="60114" t="5624" r="6418" b="25520"/>
            <a:stretch>
              <a:fillRect/>
            </a:stretch>
          </p:blipFill>
          <p:spPr bwMode="auto">
            <a:xfrm>
              <a:off x="6653241" y="4670442"/>
              <a:ext cx="1431882" cy="1884357"/>
            </a:xfrm>
            <a:prstGeom prst="rect">
              <a:avLst/>
            </a:prstGeom>
            <a:noFill/>
            <a:ln w="9525">
              <a:noFill/>
              <a:miter lim="800000"/>
              <a:headEnd/>
              <a:tailEnd/>
            </a:ln>
          </p:spPr>
        </p:pic>
      </p:grpSp>
      <p:sp>
        <p:nvSpPr>
          <p:cNvPr id="56332" name="Rectangle 19"/>
          <p:cNvSpPr>
            <a:spLocks noChangeArrowheads="1"/>
          </p:cNvSpPr>
          <p:nvPr/>
        </p:nvSpPr>
        <p:spPr bwMode="auto">
          <a:xfrm>
            <a:off x="409575" y="6486525"/>
            <a:ext cx="1673225" cy="338138"/>
          </a:xfrm>
          <a:prstGeom prst="rect">
            <a:avLst/>
          </a:prstGeom>
          <a:noFill/>
          <a:ln w="9525">
            <a:noFill/>
            <a:miter lim="800000"/>
            <a:headEnd/>
            <a:tailEnd/>
          </a:ln>
        </p:spPr>
        <p:txBody>
          <a:bodyPr wrap="none">
            <a:spAutoFit/>
          </a:bodyPr>
          <a:lstStyle/>
          <a:p>
            <a:pPr eaLnBrk="0" hangingPunct="0"/>
            <a:r>
              <a:rPr lang="en-US" sz="1600">
                <a:solidFill>
                  <a:schemeClr val="bg2"/>
                </a:solidFill>
              </a:rPr>
              <a:t>[Quack CIVR’08]</a:t>
            </a:r>
            <a:endParaRPr lang="de-CH" sz="1600"/>
          </a:p>
        </p:txBody>
      </p:sp>
      <p:sp>
        <p:nvSpPr>
          <p:cNvPr id="56333" name="Rectangle 20"/>
          <p:cNvSpPr>
            <a:spLocks noChangeArrowheads="1"/>
          </p:cNvSpPr>
          <p:nvPr/>
        </p:nvSpPr>
        <p:spPr bwMode="auto">
          <a:xfrm>
            <a:off x="3367088" y="1055688"/>
            <a:ext cx="1398587" cy="338137"/>
          </a:xfrm>
          <a:prstGeom prst="rect">
            <a:avLst/>
          </a:prstGeom>
          <a:noFill/>
          <a:ln w="9525">
            <a:noFill/>
            <a:miter lim="800000"/>
            <a:headEnd/>
            <a:tailEnd/>
          </a:ln>
        </p:spPr>
        <p:txBody>
          <a:bodyPr wrap="none">
            <a:spAutoFit/>
          </a:bodyPr>
          <a:lstStyle/>
          <a:p>
            <a:pPr eaLnBrk="0" hangingPunct="0"/>
            <a:r>
              <a:rPr lang="en-US" sz="1600">
                <a:solidFill>
                  <a:srgbClr val="FF0000"/>
                </a:solidFill>
              </a:rPr>
              <a:t>Moulin Rouge</a:t>
            </a:r>
            <a:endParaRPr lang="de-CH" sz="1600">
              <a:solidFill>
                <a:srgbClr val="FF0000"/>
              </a:solidFill>
            </a:endParaRPr>
          </a:p>
        </p:txBody>
      </p:sp>
      <p:sp>
        <p:nvSpPr>
          <p:cNvPr id="56334" name="Rectangle 21"/>
          <p:cNvSpPr>
            <a:spLocks noChangeArrowheads="1"/>
          </p:cNvSpPr>
          <p:nvPr/>
        </p:nvSpPr>
        <p:spPr bwMode="auto">
          <a:xfrm>
            <a:off x="3111500" y="3136900"/>
            <a:ext cx="1893888" cy="338138"/>
          </a:xfrm>
          <a:prstGeom prst="rect">
            <a:avLst/>
          </a:prstGeom>
          <a:noFill/>
          <a:ln w="9525">
            <a:noFill/>
            <a:miter lim="800000"/>
            <a:headEnd/>
            <a:tailEnd/>
          </a:ln>
        </p:spPr>
        <p:txBody>
          <a:bodyPr wrap="none">
            <a:spAutoFit/>
          </a:bodyPr>
          <a:lstStyle/>
          <a:p>
            <a:pPr eaLnBrk="0" hangingPunct="0"/>
            <a:r>
              <a:rPr lang="en-US" sz="1600">
                <a:solidFill>
                  <a:srgbClr val="FF0000"/>
                </a:solidFill>
              </a:rPr>
              <a:t>Tour Montparnasse</a:t>
            </a:r>
            <a:endParaRPr lang="de-CH" sz="1600">
              <a:solidFill>
                <a:srgbClr val="FF0000"/>
              </a:solidFill>
            </a:endParaRPr>
          </a:p>
        </p:txBody>
      </p:sp>
      <p:sp>
        <p:nvSpPr>
          <p:cNvPr id="56335" name="Rectangle 22"/>
          <p:cNvSpPr>
            <a:spLocks noChangeArrowheads="1"/>
          </p:cNvSpPr>
          <p:nvPr/>
        </p:nvSpPr>
        <p:spPr bwMode="auto">
          <a:xfrm>
            <a:off x="7675563" y="3173413"/>
            <a:ext cx="1150937" cy="338137"/>
          </a:xfrm>
          <a:prstGeom prst="rect">
            <a:avLst/>
          </a:prstGeom>
          <a:noFill/>
          <a:ln w="9525">
            <a:noFill/>
            <a:miter lim="800000"/>
            <a:headEnd/>
            <a:tailEnd/>
          </a:ln>
        </p:spPr>
        <p:txBody>
          <a:bodyPr wrap="none">
            <a:spAutoFit/>
          </a:bodyPr>
          <a:lstStyle/>
          <a:p>
            <a:pPr eaLnBrk="0" hangingPunct="0"/>
            <a:r>
              <a:rPr lang="en-US" sz="1600">
                <a:solidFill>
                  <a:srgbClr val="FF0000"/>
                </a:solidFill>
              </a:rPr>
              <a:t>Colosseum</a:t>
            </a:r>
            <a:endParaRPr lang="de-CH" sz="1600">
              <a:solidFill>
                <a:srgbClr val="FF0000"/>
              </a:solidFill>
            </a:endParaRPr>
          </a:p>
        </p:txBody>
      </p:sp>
      <p:sp>
        <p:nvSpPr>
          <p:cNvPr id="56336" name="Rectangle 23"/>
          <p:cNvSpPr>
            <a:spLocks noChangeArrowheads="1"/>
          </p:cNvSpPr>
          <p:nvPr/>
        </p:nvSpPr>
        <p:spPr bwMode="auto">
          <a:xfrm>
            <a:off x="7116763" y="4633913"/>
            <a:ext cx="1654175" cy="584200"/>
          </a:xfrm>
          <a:prstGeom prst="rect">
            <a:avLst/>
          </a:prstGeom>
          <a:noFill/>
          <a:ln w="9525">
            <a:noFill/>
            <a:miter lim="800000"/>
            <a:headEnd/>
            <a:tailEnd/>
          </a:ln>
        </p:spPr>
        <p:txBody>
          <a:bodyPr wrap="none">
            <a:spAutoFit/>
          </a:bodyPr>
          <a:lstStyle/>
          <a:p>
            <a:pPr algn="ctr" eaLnBrk="0" hangingPunct="0"/>
            <a:r>
              <a:rPr lang="en-US" sz="1600">
                <a:solidFill>
                  <a:srgbClr val="FF0000"/>
                </a:solidFill>
              </a:rPr>
              <a:t>Viktualienmarkt</a:t>
            </a:r>
            <a:br>
              <a:rPr lang="en-US" sz="1600">
                <a:solidFill>
                  <a:srgbClr val="FF0000"/>
                </a:solidFill>
              </a:rPr>
            </a:br>
            <a:r>
              <a:rPr lang="en-US" sz="1600">
                <a:solidFill>
                  <a:srgbClr val="FF0000"/>
                </a:solidFill>
              </a:rPr>
              <a:t>Maypole</a:t>
            </a:r>
            <a:endParaRPr lang="de-CH" sz="1600">
              <a:solidFill>
                <a:srgbClr val="FF0000"/>
              </a:solidFill>
            </a:endParaRPr>
          </a:p>
        </p:txBody>
      </p:sp>
      <p:sp>
        <p:nvSpPr>
          <p:cNvPr id="56337" name="Rectangle 24"/>
          <p:cNvSpPr>
            <a:spLocks noChangeArrowheads="1"/>
          </p:cNvSpPr>
          <p:nvPr/>
        </p:nvSpPr>
        <p:spPr bwMode="auto">
          <a:xfrm>
            <a:off x="6653213" y="1092200"/>
            <a:ext cx="2543175" cy="338138"/>
          </a:xfrm>
          <a:prstGeom prst="rect">
            <a:avLst/>
          </a:prstGeom>
          <a:noFill/>
          <a:ln w="9525">
            <a:noFill/>
            <a:miter lim="800000"/>
            <a:headEnd/>
            <a:tailEnd/>
          </a:ln>
        </p:spPr>
        <p:txBody>
          <a:bodyPr wrap="none">
            <a:spAutoFit/>
          </a:bodyPr>
          <a:lstStyle/>
          <a:p>
            <a:pPr eaLnBrk="0" hangingPunct="0"/>
            <a:r>
              <a:rPr lang="en-US" sz="1600">
                <a:solidFill>
                  <a:srgbClr val="FF0000"/>
                </a:solidFill>
              </a:rPr>
              <a:t>Old Town Square (Prague)</a:t>
            </a:r>
            <a:endParaRPr lang="de-CH" sz="160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pPr eaLnBrk="1" hangingPunct="1"/>
            <a:r>
              <a:rPr lang="en-US" smtClean="0"/>
              <a:t>General Process of Object Recognition</a:t>
            </a:r>
            <a:endParaRPr lang="de-CH" smtClean="0"/>
          </a:p>
        </p:txBody>
      </p:sp>
      <p:sp>
        <p:nvSpPr>
          <p:cNvPr id="9219" name="TextBox 9"/>
          <p:cNvSpPr txBox="1">
            <a:spLocks noChangeArrowheads="1"/>
          </p:cNvSpPr>
          <p:nvPr/>
        </p:nvSpPr>
        <p:spPr bwMode="auto">
          <a:xfrm>
            <a:off x="4648200" y="1066800"/>
            <a:ext cx="3810000" cy="830263"/>
          </a:xfrm>
          <a:prstGeom prst="rect">
            <a:avLst/>
          </a:prstGeom>
          <a:noFill/>
          <a:ln w="9525">
            <a:noFill/>
            <a:miter lim="800000"/>
            <a:headEnd/>
            <a:tailEnd/>
          </a:ln>
        </p:spPr>
        <p:txBody>
          <a:bodyPr>
            <a:spAutoFit/>
          </a:bodyPr>
          <a:lstStyle/>
          <a:p>
            <a:pPr algn="ctr"/>
            <a:r>
              <a:rPr lang="en-US" sz="2400"/>
              <a:t>Example: Keypoint-based Instance Recognition</a:t>
            </a:r>
          </a:p>
        </p:txBody>
      </p:sp>
      <p:sp>
        <p:nvSpPr>
          <p:cNvPr id="11" name="Rounded Rectangle 10"/>
          <p:cNvSpPr/>
          <p:nvPr/>
        </p:nvSpPr>
        <p:spPr>
          <a:xfrm>
            <a:off x="609600" y="2103438"/>
            <a:ext cx="3657600" cy="63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Specify Object Model</a:t>
            </a:r>
          </a:p>
        </p:txBody>
      </p:sp>
      <p:sp>
        <p:nvSpPr>
          <p:cNvPr id="12" name="Rounded Rectangle 11"/>
          <p:cNvSpPr/>
          <p:nvPr/>
        </p:nvSpPr>
        <p:spPr>
          <a:xfrm>
            <a:off x="609600" y="3292475"/>
            <a:ext cx="3657600" cy="639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Generate Hypotheses</a:t>
            </a:r>
          </a:p>
        </p:txBody>
      </p:sp>
      <p:sp>
        <p:nvSpPr>
          <p:cNvPr id="13" name="Rounded Rectangle 12"/>
          <p:cNvSpPr/>
          <p:nvPr/>
        </p:nvSpPr>
        <p:spPr>
          <a:xfrm>
            <a:off x="609600" y="4465638"/>
            <a:ext cx="3657600" cy="63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Score Hypotheses</a:t>
            </a:r>
          </a:p>
        </p:txBody>
      </p:sp>
      <p:sp>
        <p:nvSpPr>
          <p:cNvPr id="14" name="Rounded Rectangle 13"/>
          <p:cNvSpPr/>
          <p:nvPr/>
        </p:nvSpPr>
        <p:spPr>
          <a:xfrm>
            <a:off x="609600" y="5684838"/>
            <a:ext cx="3657600" cy="63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Resolution</a:t>
            </a:r>
          </a:p>
        </p:txBody>
      </p:sp>
      <p:sp>
        <p:nvSpPr>
          <p:cNvPr id="15" name="Down Arrow 14"/>
          <p:cNvSpPr/>
          <p:nvPr/>
        </p:nvSpPr>
        <p:spPr>
          <a:xfrm>
            <a:off x="2209800" y="2895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a:off x="2209800" y="4038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2209800" y="522605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7" name="Picture 25" descr="obj14__0"/>
          <p:cNvPicPr>
            <a:picLocks noChangeAspect="1" noChangeArrowheads="1"/>
          </p:cNvPicPr>
          <p:nvPr/>
        </p:nvPicPr>
        <p:blipFill>
          <a:blip r:embed="rId2" cstate="print"/>
          <a:srcRect/>
          <a:stretch>
            <a:fillRect/>
          </a:stretch>
        </p:blipFill>
        <p:spPr bwMode="auto">
          <a:xfrm rot="-1019039">
            <a:off x="6950075" y="2060575"/>
            <a:ext cx="1266825" cy="1338263"/>
          </a:xfrm>
          <a:prstGeom prst="rect">
            <a:avLst/>
          </a:prstGeom>
          <a:noFill/>
          <a:ln w="9525">
            <a:noFill/>
            <a:miter lim="800000"/>
            <a:headEnd/>
            <a:tailEnd/>
          </a:ln>
        </p:spPr>
      </p:pic>
      <p:sp>
        <p:nvSpPr>
          <p:cNvPr id="9228" name="Rectangle 42"/>
          <p:cNvSpPr>
            <a:spLocks noChangeArrowheads="1"/>
          </p:cNvSpPr>
          <p:nvPr/>
        </p:nvSpPr>
        <p:spPr bwMode="auto">
          <a:xfrm rot="-6419039">
            <a:off x="7606506" y="2924969"/>
            <a:ext cx="277813" cy="263525"/>
          </a:xfrm>
          <a:prstGeom prst="rect">
            <a:avLst/>
          </a:prstGeom>
          <a:noFill/>
          <a:ln w="25400" cap="sq">
            <a:solidFill>
              <a:srgbClr val="FFFF00"/>
            </a:solidFill>
            <a:miter lim="800000"/>
            <a:headEnd type="none" w="sm" len="sm"/>
            <a:tailEnd type="none" w="sm" len="sm"/>
          </a:ln>
        </p:spPr>
        <p:txBody>
          <a:bodyPr wrap="none" anchor="ctr"/>
          <a:lstStyle/>
          <a:p>
            <a:pPr eaLnBrk="0" hangingPunct="0"/>
            <a:endParaRPr lang="de-CH">
              <a:solidFill>
                <a:srgbClr val="FFFF00"/>
              </a:solidFill>
            </a:endParaRPr>
          </a:p>
        </p:txBody>
      </p:sp>
      <p:grpSp>
        <p:nvGrpSpPr>
          <p:cNvPr id="9229" name="Group 107"/>
          <p:cNvGrpSpPr>
            <a:grpSpLocks/>
          </p:cNvGrpSpPr>
          <p:nvPr/>
        </p:nvGrpSpPr>
        <p:grpSpPr bwMode="auto">
          <a:xfrm rot="-1019039">
            <a:off x="7032625" y="2090738"/>
            <a:ext cx="898525" cy="1201737"/>
            <a:chOff x="4980243" y="2404871"/>
            <a:chExt cx="1441195" cy="1919860"/>
          </a:xfrm>
        </p:grpSpPr>
        <p:grpSp>
          <p:nvGrpSpPr>
            <p:cNvPr id="9263" name="Group 35"/>
            <p:cNvGrpSpPr>
              <a:grpSpLocks/>
            </p:cNvGrpSpPr>
            <p:nvPr/>
          </p:nvGrpSpPr>
          <p:grpSpPr bwMode="auto">
            <a:xfrm rot="-5400000">
              <a:off x="6348413" y="3101975"/>
              <a:ext cx="73025" cy="73025"/>
              <a:chOff x="1292" y="2205"/>
              <a:chExt cx="46" cy="46"/>
            </a:xfrm>
          </p:grpSpPr>
          <p:sp>
            <p:nvSpPr>
              <p:cNvPr id="9283" name="Line 36"/>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84" name="Line 37"/>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64" name="Group 101"/>
            <p:cNvGrpSpPr>
              <a:grpSpLocks/>
            </p:cNvGrpSpPr>
            <p:nvPr/>
          </p:nvGrpSpPr>
          <p:grpSpPr bwMode="auto">
            <a:xfrm>
              <a:off x="4980243" y="2404871"/>
              <a:ext cx="1393435" cy="1919860"/>
              <a:chOff x="4980243" y="2404871"/>
              <a:chExt cx="1393435" cy="1919860"/>
            </a:xfrm>
          </p:grpSpPr>
          <p:grpSp>
            <p:nvGrpSpPr>
              <p:cNvPr id="9265" name="Group 26"/>
              <p:cNvGrpSpPr>
                <a:grpSpLocks/>
              </p:cNvGrpSpPr>
              <p:nvPr/>
            </p:nvGrpSpPr>
            <p:grpSpPr bwMode="auto">
              <a:xfrm rot="-5400000">
                <a:off x="5124450" y="4000500"/>
                <a:ext cx="73025" cy="73025"/>
                <a:chOff x="1292" y="2205"/>
                <a:chExt cx="46" cy="46"/>
              </a:xfrm>
            </p:grpSpPr>
            <p:sp>
              <p:nvSpPr>
                <p:cNvPr id="9281" name="Line 2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82" name="Line 2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66" name="Group 29"/>
              <p:cNvGrpSpPr>
                <a:grpSpLocks/>
              </p:cNvGrpSpPr>
              <p:nvPr/>
            </p:nvGrpSpPr>
            <p:grpSpPr bwMode="auto">
              <a:xfrm rot="-5400000">
                <a:off x="5411788" y="3713163"/>
                <a:ext cx="73025" cy="73025"/>
                <a:chOff x="1292" y="2205"/>
                <a:chExt cx="46" cy="46"/>
              </a:xfrm>
            </p:grpSpPr>
            <p:sp>
              <p:nvSpPr>
                <p:cNvPr id="9279" name="Line 3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80" name="Line 3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67" name="Group 32"/>
              <p:cNvGrpSpPr>
                <a:grpSpLocks/>
              </p:cNvGrpSpPr>
              <p:nvPr/>
            </p:nvGrpSpPr>
            <p:grpSpPr bwMode="auto">
              <a:xfrm rot="-5400000">
                <a:off x="5986463" y="2849563"/>
                <a:ext cx="73025" cy="73025"/>
                <a:chOff x="1292" y="2205"/>
                <a:chExt cx="46" cy="46"/>
              </a:xfrm>
            </p:grpSpPr>
            <p:sp>
              <p:nvSpPr>
                <p:cNvPr id="9277" name="Line 3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78" name="Line 3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68" name="Group 38"/>
              <p:cNvGrpSpPr>
                <a:grpSpLocks/>
              </p:cNvGrpSpPr>
              <p:nvPr/>
            </p:nvGrpSpPr>
            <p:grpSpPr bwMode="auto">
              <a:xfrm rot="-5400000">
                <a:off x="5087938" y="2957513"/>
                <a:ext cx="73025" cy="73025"/>
                <a:chOff x="1292" y="2205"/>
                <a:chExt cx="46" cy="46"/>
              </a:xfrm>
            </p:grpSpPr>
            <p:sp>
              <p:nvSpPr>
                <p:cNvPr id="9275" name="Line 39"/>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76" name="Line 40"/>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69" name="Group 43"/>
              <p:cNvGrpSpPr>
                <a:grpSpLocks/>
              </p:cNvGrpSpPr>
              <p:nvPr/>
            </p:nvGrpSpPr>
            <p:grpSpPr bwMode="auto">
              <a:xfrm rot="-5400000">
                <a:off x="5916613" y="4005263"/>
                <a:ext cx="73025" cy="73025"/>
                <a:chOff x="1292" y="2205"/>
                <a:chExt cx="46" cy="46"/>
              </a:xfrm>
            </p:grpSpPr>
            <p:sp>
              <p:nvSpPr>
                <p:cNvPr id="9273" name="Line 4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74" name="Line 4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sp>
            <p:nvSpPr>
              <p:cNvPr id="9270" name="Rectangle 88"/>
              <p:cNvSpPr>
                <a:spLocks noChangeArrowheads="1"/>
              </p:cNvSpPr>
              <p:nvPr/>
            </p:nvSpPr>
            <p:spPr bwMode="auto">
              <a:xfrm>
                <a:off x="4980243" y="3973090"/>
                <a:ext cx="361682" cy="315082"/>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1</a:t>
                </a:r>
                <a:endParaRPr lang="en-US">
                  <a:solidFill>
                    <a:srgbClr val="FFFF00"/>
                  </a:solidFill>
                </a:endParaRPr>
              </a:p>
            </p:txBody>
          </p:sp>
          <p:sp>
            <p:nvSpPr>
              <p:cNvPr id="9271" name="Rectangle 89"/>
              <p:cNvSpPr>
                <a:spLocks noChangeArrowheads="1"/>
              </p:cNvSpPr>
              <p:nvPr/>
            </p:nvSpPr>
            <p:spPr bwMode="auto">
              <a:xfrm>
                <a:off x="6011997" y="4009647"/>
                <a:ext cx="361681" cy="315084"/>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2</a:t>
                </a:r>
                <a:endParaRPr lang="en-US">
                  <a:solidFill>
                    <a:srgbClr val="FFFF00"/>
                  </a:solidFill>
                </a:endParaRPr>
              </a:p>
            </p:txBody>
          </p:sp>
          <p:sp>
            <p:nvSpPr>
              <p:cNvPr id="9272" name="Rectangle 90"/>
              <p:cNvSpPr>
                <a:spLocks noChangeArrowheads="1"/>
              </p:cNvSpPr>
              <p:nvPr/>
            </p:nvSpPr>
            <p:spPr bwMode="auto">
              <a:xfrm>
                <a:off x="5893049" y="2404871"/>
                <a:ext cx="361682" cy="315084"/>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3</a:t>
                </a:r>
                <a:endParaRPr lang="en-US">
                  <a:solidFill>
                    <a:srgbClr val="FFFF00"/>
                  </a:solidFill>
                </a:endParaRPr>
              </a:p>
            </p:txBody>
          </p:sp>
        </p:grpSp>
      </p:grpSp>
      <p:pic>
        <p:nvPicPr>
          <p:cNvPr id="9230" name="Picture 5" descr="obj14__0"/>
          <p:cNvPicPr>
            <a:picLocks noChangeAspect="1" noChangeArrowheads="1"/>
          </p:cNvPicPr>
          <p:nvPr/>
        </p:nvPicPr>
        <p:blipFill>
          <a:blip r:embed="rId3" cstate="print"/>
          <a:srcRect/>
          <a:stretch>
            <a:fillRect/>
          </a:stretch>
        </p:blipFill>
        <p:spPr bwMode="auto">
          <a:xfrm>
            <a:off x="5029200" y="2062163"/>
            <a:ext cx="1143000" cy="1081087"/>
          </a:xfrm>
          <a:prstGeom prst="rect">
            <a:avLst/>
          </a:prstGeom>
          <a:noFill/>
          <a:ln w="9525">
            <a:noFill/>
            <a:miter lim="800000"/>
            <a:headEnd/>
            <a:tailEnd/>
          </a:ln>
        </p:spPr>
      </p:pic>
      <p:sp>
        <p:nvSpPr>
          <p:cNvPr id="9231" name="Rectangle 6"/>
          <p:cNvSpPr>
            <a:spLocks noChangeArrowheads="1"/>
          </p:cNvSpPr>
          <p:nvPr/>
        </p:nvSpPr>
        <p:spPr bwMode="auto">
          <a:xfrm>
            <a:off x="5164138" y="2541588"/>
            <a:ext cx="236537" cy="223837"/>
          </a:xfrm>
          <a:prstGeom prst="rect">
            <a:avLst/>
          </a:prstGeom>
          <a:noFill/>
          <a:ln w="25400" cap="sq">
            <a:solidFill>
              <a:srgbClr val="FFFF00"/>
            </a:solidFill>
            <a:miter lim="800000"/>
            <a:headEnd type="none" w="sm" len="sm"/>
            <a:tailEnd type="none" w="sm" len="sm"/>
          </a:ln>
        </p:spPr>
        <p:txBody>
          <a:bodyPr wrap="none" anchor="ctr"/>
          <a:lstStyle/>
          <a:p>
            <a:pPr eaLnBrk="0" hangingPunct="0"/>
            <a:endParaRPr lang="de-CH">
              <a:solidFill>
                <a:srgbClr val="FFFF00"/>
              </a:solidFill>
            </a:endParaRPr>
          </a:p>
        </p:txBody>
      </p:sp>
      <p:grpSp>
        <p:nvGrpSpPr>
          <p:cNvPr id="9232" name="Group 7"/>
          <p:cNvGrpSpPr>
            <a:grpSpLocks/>
          </p:cNvGrpSpPr>
          <p:nvPr/>
        </p:nvGrpSpPr>
        <p:grpSpPr bwMode="auto">
          <a:xfrm>
            <a:off x="5259388" y="2644775"/>
            <a:ext cx="39687" cy="38100"/>
            <a:chOff x="1292" y="2205"/>
            <a:chExt cx="46" cy="46"/>
          </a:xfrm>
        </p:grpSpPr>
        <p:sp>
          <p:nvSpPr>
            <p:cNvPr id="9261"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62"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33" name="Group 10"/>
          <p:cNvGrpSpPr>
            <a:grpSpLocks/>
          </p:cNvGrpSpPr>
          <p:nvPr/>
        </p:nvGrpSpPr>
        <p:grpSpPr bwMode="auto">
          <a:xfrm>
            <a:off x="5278438" y="2222500"/>
            <a:ext cx="39687" cy="38100"/>
            <a:chOff x="1292" y="2205"/>
            <a:chExt cx="46" cy="46"/>
          </a:xfrm>
        </p:grpSpPr>
        <p:sp>
          <p:nvSpPr>
            <p:cNvPr id="9259"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60"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34" name="Group 13"/>
          <p:cNvGrpSpPr>
            <a:grpSpLocks/>
          </p:cNvGrpSpPr>
          <p:nvPr/>
        </p:nvGrpSpPr>
        <p:grpSpPr bwMode="auto">
          <a:xfrm>
            <a:off x="5432425" y="2374900"/>
            <a:ext cx="38100" cy="39688"/>
            <a:chOff x="1292" y="2205"/>
            <a:chExt cx="46" cy="46"/>
          </a:xfrm>
        </p:grpSpPr>
        <p:sp>
          <p:nvSpPr>
            <p:cNvPr id="9257"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58"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35" name="Group 16"/>
          <p:cNvGrpSpPr>
            <a:grpSpLocks/>
          </p:cNvGrpSpPr>
          <p:nvPr/>
        </p:nvGrpSpPr>
        <p:grpSpPr bwMode="auto">
          <a:xfrm>
            <a:off x="5892800" y="2682875"/>
            <a:ext cx="39688" cy="38100"/>
            <a:chOff x="1292" y="2205"/>
            <a:chExt cx="46" cy="46"/>
          </a:xfrm>
        </p:grpSpPr>
        <p:sp>
          <p:nvSpPr>
            <p:cNvPr id="9255"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56"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36" name="Group 19"/>
          <p:cNvGrpSpPr>
            <a:grpSpLocks/>
          </p:cNvGrpSpPr>
          <p:nvPr/>
        </p:nvGrpSpPr>
        <p:grpSpPr bwMode="auto">
          <a:xfrm>
            <a:off x="5757863" y="2874963"/>
            <a:ext cx="39687" cy="39687"/>
            <a:chOff x="1292" y="2205"/>
            <a:chExt cx="46" cy="46"/>
          </a:xfrm>
        </p:grpSpPr>
        <p:sp>
          <p:nvSpPr>
            <p:cNvPr id="9253"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54"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37" name="Group 22"/>
          <p:cNvGrpSpPr>
            <a:grpSpLocks/>
          </p:cNvGrpSpPr>
          <p:nvPr/>
        </p:nvGrpSpPr>
        <p:grpSpPr bwMode="auto">
          <a:xfrm>
            <a:off x="5835650" y="2203450"/>
            <a:ext cx="38100" cy="38100"/>
            <a:chOff x="1292" y="2205"/>
            <a:chExt cx="46" cy="46"/>
          </a:xfrm>
        </p:grpSpPr>
        <p:sp>
          <p:nvSpPr>
            <p:cNvPr id="9251"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52"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sp>
        <p:nvSpPr>
          <p:cNvPr id="9238" name="Rectangle 91"/>
          <p:cNvSpPr>
            <a:spLocks noChangeArrowheads="1"/>
          </p:cNvSpPr>
          <p:nvPr/>
        </p:nvSpPr>
        <p:spPr bwMode="auto">
          <a:xfrm>
            <a:off x="5029200" y="2133600"/>
            <a:ext cx="225425" cy="196850"/>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1</a:t>
            </a:r>
            <a:endParaRPr lang="en-US">
              <a:solidFill>
                <a:srgbClr val="FFFF00"/>
              </a:solidFill>
            </a:endParaRPr>
          </a:p>
        </p:txBody>
      </p:sp>
      <p:sp>
        <p:nvSpPr>
          <p:cNvPr id="9239" name="Rectangle 92"/>
          <p:cNvSpPr>
            <a:spLocks noChangeArrowheads="1"/>
          </p:cNvSpPr>
          <p:nvPr/>
        </p:nvSpPr>
        <p:spPr bwMode="auto">
          <a:xfrm>
            <a:off x="5259388" y="2606675"/>
            <a:ext cx="225425" cy="196850"/>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2</a:t>
            </a:r>
            <a:endParaRPr lang="en-US">
              <a:solidFill>
                <a:srgbClr val="FFFF00"/>
              </a:solidFill>
            </a:endParaRPr>
          </a:p>
        </p:txBody>
      </p:sp>
      <p:sp>
        <p:nvSpPr>
          <p:cNvPr id="9240" name="Rectangle 93"/>
          <p:cNvSpPr>
            <a:spLocks noChangeArrowheads="1"/>
          </p:cNvSpPr>
          <p:nvPr/>
        </p:nvSpPr>
        <p:spPr bwMode="auto">
          <a:xfrm>
            <a:off x="5894388" y="2362200"/>
            <a:ext cx="225425" cy="196850"/>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3</a:t>
            </a:r>
            <a:endParaRPr lang="en-US">
              <a:solidFill>
                <a:srgbClr val="FFFF00"/>
              </a:solidFill>
            </a:endParaRPr>
          </a:p>
        </p:txBody>
      </p:sp>
      <p:sp>
        <p:nvSpPr>
          <p:cNvPr id="9241" name="Line 46"/>
          <p:cNvSpPr>
            <a:spLocks noChangeShapeType="1"/>
          </p:cNvSpPr>
          <p:nvPr/>
        </p:nvSpPr>
        <p:spPr bwMode="auto">
          <a:xfrm>
            <a:off x="5410200" y="2590800"/>
            <a:ext cx="2133600" cy="457200"/>
          </a:xfrm>
          <a:prstGeom prst="line">
            <a:avLst/>
          </a:prstGeom>
          <a:noFill/>
          <a:ln w="25400" cap="sq">
            <a:solidFill>
              <a:srgbClr val="FFFF00"/>
            </a:solidFill>
            <a:round/>
            <a:headEnd type="none" w="sm" len="sm"/>
            <a:tailEnd type="triangle" w="med" len="med"/>
          </a:ln>
        </p:spPr>
        <p:txBody>
          <a:bodyPr/>
          <a:lstStyle/>
          <a:p>
            <a:endParaRPr lang="en-US"/>
          </a:p>
        </p:txBody>
      </p:sp>
      <p:sp>
        <p:nvSpPr>
          <p:cNvPr id="130" name="Oval 129"/>
          <p:cNvSpPr/>
          <p:nvPr/>
        </p:nvSpPr>
        <p:spPr>
          <a:xfrm>
            <a:off x="5334000" y="3810000"/>
            <a:ext cx="2133600" cy="838200"/>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Affine Parameters</a:t>
            </a:r>
          </a:p>
        </p:txBody>
      </p:sp>
      <p:sp>
        <p:nvSpPr>
          <p:cNvPr id="9243" name="TextBox 131"/>
          <p:cNvSpPr txBox="1">
            <a:spLocks noChangeArrowheads="1"/>
          </p:cNvSpPr>
          <p:nvPr/>
        </p:nvSpPr>
        <p:spPr bwMode="auto">
          <a:xfrm>
            <a:off x="4876800" y="6019800"/>
            <a:ext cx="3276600" cy="646113"/>
          </a:xfrm>
          <a:prstGeom prst="rect">
            <a:avLst/>
          </a:prstGeom>
          <a:noFill/>
          <a:ln w="9525">
            <a:solidFill>
              <a:schemeClr val="tx1"/>
            </a:solidFill>
            <a:miter lim="800000"/>
            <a:headEnd/>
            <a:tailEnd/>
          </a:ln>
        </p:spPr>
        <p:txBody>
          <a:bodyPr>
            <a:spAutoFit/>
          </a:bodyPr>
          <a:lstStyle/>
          <a:p>
            <a:r>
              <a:rPr lang="en-US"/>
              <a:t>Choose hypothesis with max score above threshold</a:t>
            </a:r>
          </a:p>
        </p:txBody>
      </p:sp>
      <p:sp>
        <p:nvSpPr>
          <p:cNvPr id="133" name="Rectangle 132"/>
          <p:cNvSpPr/>
          <p:nvPr/>
        </p:nvSpPr>
        <p:spPr>
          <a:xfrm>
            <a:off x="5715000" y="5105400"/>
            <a:ext cx="1371600" cy="381000"/>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 Inliers</a:t>
            </a:r>
          </a:p>
        </p:txBody>
      </p:sp>
      <p:sp>
        <p:nvSpPr>
          <p:cNvPr id="134" name="Right Arrow 133"/>
          <p:cNvSpPr/>
          <p:nvPr/>
        </p:nvSpPr>
        <p:spPr>
          <a:xfrm rot="7845248">
            <a:off x="7530306" y="3523457"/>
            <a:ext cx="371475" cy="268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Right Arrow 134"/>
          <p:cNvSpPr/>
          <p:nvPr/>
        </p:nvSpPr>
        <p:spPr>
          <a:xfrm rot="5400000">
            <a:off x="6196012" y="5614988"/>
            <a:ext cx="373063" cy="268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ight Arrow 135"/>
          <p:cNvSpPr/>
          <p:nvPr/>
        </p:nvSpPr>
        <p:spPr>
          <a:xfrm rot="5400000">
            <a:off x="6210300" y="47625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48" name="TextBox 136"/>
          <p:cNvSpPr txBox="1">
            <a:spLocks noChangeArrowheads="1"/>
          </p:cNvSpPr>
          <p:nvPr/>
        </p:nvSpPr>
        <p:spPr bwMode="auto">
          <a:xfrm>
            <a:off x="4953000" y="3087688"/>
            <a:ext cx="1752600" cy="646112"/>
          </a:xfrm>
          <a:prstGeom prst="rect">
            <a:avLst/>
          </a:prstGeom>
          <a:noFill/>
          <a:ln w="9525">
            <a:noFill/>
            <a:miter lim="800000"/>
            <a:headEnd/>
            <a:tailEnd/>
          </a:ln>
        </p:spPr>
        <p:txBody>
          <a:bodyPr>
            <a:spAutoFit/>
          </a:bodyPr>
          <a:lstStyle/>
          <a:p>
            <a:r>
              <a:rPr lang="en-US"/>
              <a:t>Affine-variant point locations</a:t>
            </a:r>
          </a:p>
        </p:txBody>
      </p:sp>
      <p:sp>
        <p:nvSpPr>
          <p:cNvPr id="67" name="Oval 66"/>
          <p:cNvSpPr/>
          <p:nvPr/>
        </p:nvSpPr>
        <p:spPr>
          <a:xfrm>
            <a:off x="4495800" y="3276600"/>
            <a:ext cx="4648200" cy="3581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50" name="TextBox 68"/>
          <p:cNvSpPr txBox="1">
            <a:spLocks noChangeArrowheads="1"/>
          </p:cNvSpPr>
          <p:nvPr/>
        </p:nvSpPr>
        <p:spPr bwMode="auto">
          <a:xfrm>
            <a:off x="7239000" y="4648200"/>
            <a:ext cx="1905000" cy="1077913"/>
          </a:xfrm>
          <a:prstGeom prst="rect">
            <a:avLst/>
          </a:prstGeom>
          <a:noFill/>
          <a:ln w="9525">
            <a:noFill/>
            <a:miter lim="800000"/>
            <a:headEnd/>
            <a:tailEnd/>
          </a:ln>
        </p:spPr>
        <p:txBody>
          <a:bodyPr>
            <a:spAutoFit/>
          </a:bodyPr>
          <a:lstStyle/>
          <a:p>
            <a:r>
              <a:rPr lang="en-US" sz="3200" b="1">
                <a:solidFill>
                  <a:srgbClr val="FF0000"/>
                </a:solidFill>
              </a:rPr>
              <a:t>This Class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smtClean="0"/>
              <a:t>Video Google System</a:t>
            </a:r>
          </a:p>
        </p:txBody>
      </p:sp>
      <p:sp>
        <p:nvSpPr>
          <p:cNvPr id="7" name="Content Placeholder 6"/>
          <p:cNvSpPr>
            <a:spLocks noGrp="1"/>
          </p:cNvSpPr>
          <p:nvPr>
            <p:ph idx="1"/>
          </p:nvPr>
        </p:nvSpPr>
        <p:spPr>
          <a:xfrm>
            <a:off x="457200" y="1219200"/>
            <a:ext cx="4478338" cy="4495800"/>
          </a:xfrm>
        </p:spPr>
        <p:txBody>
          <a:bodyPr>
            <a:normAutofit fontScale="85000" lnSpcReduction="20000"/>
          </a:bodyPr>
          <a:lstStyle/>
          <a:p>
            <a:pPr marL="457200" indent="-457200">
              <a:buFont typeface="+mj-lt"/>
              <a:buAutoNum type="arabicPeriod"/>
              <a:defRPr/>
            </a:pPr>
            <a:r>
              <a:rPr lang="en-US" dirty="0" smtClean="0"/>
              <a:t>Collect all words within query region</a:t>
            </a:r>
          </a:p>
          <a:p>
            <a:pPr marL="457200" indent="-457200">
              <a:buFont typeface="+mj-lt"/>
              <a:buAutoNum type="arabicPeriod"/>
              <a:defRPr/>
            </a:pPr>
            <a:r>
              <a:rPr lang="en-US" dirty="0" smtClean="0"/>
              <a:t>Inverted file index to find relevant frames</a:t>
            </a:r>
          </a:p>
          <a:p>
            <a:pPr marL="457200" indent="-457200">
              <a:buFont typeface="+mj-lt"/>
              <a:buAutoNum type="arabicPeriod"/>
              <a:defRPr/>
            </a:pPr>
            <a:r>
              <a:rPr lang="en-US" dirty="0" smtClean="0"/>
              <a:t>Compare word counts</a:t>
            </a:r>
          </a:p>
          <a:p>
            <a:pPr marL="457200" indent="-457200">
              <a:buFont typeface="+mj-lt"/>
              <a:buAutoNum type="arabicPeriod"/>
              <a:defRPr/>
            </a:pPr>
            <a:r>
              <a:rPr lang="en-US" dirty="0" smtClean="0"/>
              <a:t>Spatial verification</a:t>
            </a:r>
            <a:endParaRPr lang="en-US" dirty="0" smtClean="0">
              <a:hlinkClick r:id="rId3"/>
            </a:endParaRPr>
          </a:p>
          <a:p>
            <a:pPr>
              <a:buFont typeface="Arial" pitchFamily="34" charset="0"/>
              <a:buChar char="•"/>
              <a:defRPr/>
            </a:pPr>
            <a:endParaRPr lang="en-US" dirty="0" smtClean="0">
              <a:hlinkClick r:id="rId3"/>
            </a:endParaRPr>
          </a:p>
          <a:p>
            <a:pPr>
              <a:buFontTx/>
              <a:buNone/>
              <a:defRPr/>
            </a:pPr>
            <a:r>
              <a:rPr lang="en-US" dirty="0" smtClean="0"/>
              <a:t>Sivic &amp; </a:t>
            </a:r>
            <a:r>
              <a:rPr lang="en-US" dirty="0" err="1" smtClean="0"/>
              <a:t>Zisserman</a:t>
            </a:r>
            <a:r>
              <a:rPr lang="en-US" dirty="0" smtClean="0"/>
              <a:t>, ICCV 2003</a:t>
            </a:r>
            <a:endParaRPr lang="en-US" dirty="0" smtClean="0">
              <a:hlinkClick r:id="rId3"/>
            </a:endParaRPr>
          </a:p>
          <a:p>
            <a:pPr>
              <a:buFontTx/>
              <a:buNone/>
              <a:defRPr/>
            </a:pPr>
            <a:endParaRPr lang="en-US" dirty="0" smtClean="0">
              <a:hlinkClick r:id="rId3"/>
            </a:endParaRPr>
          </a:p>
          <a:p>
            <a:pPr>
              <a:buFont typeface="Arial" pitchFamily="34" charset="0"/>
              <a:buChar char="•"/>
              <a:defRPr/>
            </a:pPr>
            <a:r>
              <a:rPr lang="en-US" dirty="0" smtClean="0"/>
              <a:t>Demo online at : </a:t>
            </a:r>
            <a:r>
              <a:rPr lang="en-US" sz="1800" dirty="0" smtClean="0">
                <a:hlinkClick r:id="rId3"/>
              </a:rPr>
              <a:t>http://www.robots.ox.ac.uk/~vgg/research/vgoogle/index.html</a:t>
            </a:r>
            <a:endParaRPr lang="en-US" sz="1800" dirty="0" smtClean="0"/>
          </a:p>
          <a:p>
            <a:pPr>
              <a:buFont typeface="Arial" charset="0"/>
              <a:buNone/>
              <a:defRPr/>
            </a:pPr>
            <a:endParaRPr lang="en-US" sz="1800" dirty="0" smtClean="0"/>
          </a:p>
          <a:p>
            <a:pPr>
              <a:buFont typeface="Arial" pitchFamily="34" charset="0"/>
              <a:buChar char="•"/>
              <a:defRPr/>
            </a:pPr>
            <a:endParaRPr lang="en-US" dirty="0"/>
          </a:p>
        </p:txBody>
      </p:sp>
      <p:sp>
        <p:nvSpPr>
          <p:cNvPr id="30725" name="Footer Placeholder 4"/>
          <p:cNvSpPr>
            <a:spLocks noGrp="1"/>
          </p:cNvSpPr>
          <p:nvPr>
            <p:ph type="ftr" sz="quarter" idx="11"/>
          </p:nvPr>
        </p:nvSpPr>
        <p:spPr>
          <a:xfrm>
            <a:off x="3124200" y="6569075"/>
            <a:ext cx="2895600" cy="365125"/>
          </a:xfrm>
        </p:spPr>
        <p:txBody>
          <a:bodyPr/>
          <a:lstStyle/>
          <a:p>
            <a:pPr>
              <a:defRPr/>
            </a:pPr>
            <a:r>
              <a:rPr lang="de-DE" dirty="0" smtClean="0"/>
              <a:t>K. Grauman, B. Leibe</a:t>
            </a:r>
          </a:p>
        </p:txBody>
      </p:sp>
      <p:pic>
        <p:nvPicPr>
          <p:cNvPr id="52230" name="Picture 7" descr="face.jpg"/>
          <p:cNvPicPr>
            <a:picLocks noChangeAspect="1"/>
          </p:cNvPicPr>
          <p:nvPr/>
        </p:nvPicPr>
        <p:blipFill>
          <a:blip r:embed="rId4" cstate="print"/>
          <a:srcRect/>
          <a:stretch>
            <a:fillRect/>
          </a:stretch>
        </p:blipFill>
        <p:spPr bwMode="auto">
          <a:xfrm>
            <a:off x="5707063" y="333375"/>
            <a:ext cx="2073275" cy="1657350"/>
          </a:xfrm>
          <a:prstGeom prst="rect">
            <a:avLst/>
          </a:prstGeom>
          <a:noFill/>
          <a:ln w="9525">
            <a:noFill/>
            <a:miter lim="800000"/>
            <a:headEnd/>
            <a:tailEnd/>
          </a:ln>
        </p:spPr>
      </p:pic>
      <p:pic>
        <p:nvPicPr>
          <p:cNvPr id="9" name="Picture 8" descr="tp575280_fp_002_small.jpg"/>
          <p:cNvPicPr>
            <a:picLocks noChangeAspect="1"/>
          </p:cNvPicPr>
          <p:nvPr/>
        </p:nvPicPr>
        <p:blipFill>
          <a:blip r:embed="rId5" cstate="print"/>
          <a:srcRect/>
          <a:stretch>
            <a:fillRect/>
          </a:stretch>
        </p:blipFill>
        <p:spPr bwMode="auto">
          <a:xfrm>
            <a:off x="5094288" y="5202238"/>
            <a:ext cx="1714500" cy="1371600"/>
          </a:xfrm>
          <a:prstGeom prst="rect">
            <a:avLst/>
          </a:prstGeom>
          <a:noFill/>
          <a:ln w="9525">
            <a:noFill/>
            <a:miter lim="800000"/>
            <a:headEnd/>
            <a:tailEnd/>
          </a:ln>
        </p:spPr>
      </p:pic>
      <p:pic>
        <p:nvPicPr>
          <p:cNvPr id="10" name="Picture 9" descr="tp575280_fp_003_small.jpg"/>
          <p:cNvPicPr>
            <a:picLocks noChangeAspect="1"/>
          </p:cNvPicPr>
          <p:nvPr/>
        </p:nvPicPr>
        <p:blipFill>
          <a:blip r:embed="rId6" cstate="print"/>
          <a:srcRect/>
          <a:stretch>
            <a:fillRect/>
          </a:stretch>
        </p:blipFill>
        <p:spPr bwMode="auto">
          <a:xfrm>
            <a:off x="6881813" y="2344738"/>
            <a:ext cx="1714500" cy="1371600"/>
          </a:xfrm>
          <a:prstGeom prst="rect">
            <a:avLst/>
          </a:prstGeom>
          <a:noFill/>
          <a:ln w="9525">
            <a:noFill/>
            <a:miter lim="800000"/>
            <a:headEnd/>
            <a:tailEnd/>
          </a:ln>
        </p:spPr>
      </p:pic>
      <p:pic>
        <p:nvPicPr>
          <p:cNvPr id="11" name="Picture 10" descr="tp575280_fp_004_small.jpg"/>
          <p:cNvPicPr>
            <a:picLocks noChangeAspect="1"/>
          </p:cNvPicPr>
          <p:nvPr/>
        </p:nvPicPr>
        <p:blipFill>
          <a:blip r:embed="rId7" cstate="print"/>
          <a:srcRect/>
          <a:stretch>
            <a:fillRect/>
          </a:stretch>
        </p:blipFill>
        <p:spPr bwMode="auto">
          <a:xfrm>
            <a:off x="5089525" y="2349500"/>
            <a:ext cx="1714500" cy="1371600"/>
          </a:xfrm>
          <a:prstGeom prst="rect">
            <a:avLst/>
          </a:prstGeom>
          <a:noFill/>
          <a:ln w="9525">
            <a:noFill/>
            <a:miter lim="800000"/>
            <a:headEnd/>
            <a:tailEnd/>
          </a:ln>
        </p:spPr>
      </p:pic>
      <p:pic>
        <p:nvPicPr>
          <p:cNvPr id="12" name="Picture 11" descr="tp575280_fp_005_small.jpg"/>
          <p:cNvPicPr>
            <a:picLocks noChangeAspect="1"/>
          </p:cNvPicPr>
          <p:nvPr/>
        </p:nvPicPr>
        <p:blipFill>
          <a:blip r:embed="rId8" cstate="print"/>
          <a:srcRect/>
          <a:stretch>
            <a:fillRect/>
          </a:stretch>
        </p:blipFill>
        <p:spPr bwMode="auto">
          <a:xfrm>
            <a:off x="5094288" y="3762375"/>
            <a:ext cx="1714500" cy="1371600"/>
          </a:xfrm>
          <a:prstGeom prst="rect">
            <a:avLst/>
          </a:prstGeom>
          <a:noFill/>
          <a:ln w="9525">
            <a:noFill/>
            <a:miter lim="800000"/>
            <a:headEnd/>
            <a:tailEnd/>
          </a:ln>
        </p:spPr>
      </p:pic>
      <p:pic>
        <p:nvPicPr>
          <p:cNvPr id="13" name="Picture 12" descr="tp575280_fp_006_small.jpg"/>
          <p:cNvPicPr>
            <a:picLocks noChangeAspect="1"/>
          </p:cNvPicPr>
          <p:nvPr/>
        </p:nvPicPr>
        <p:blipFill>
          <a:blip r:embed="rId9" cstate="print"/>
          <a:srcRect/>
          <a:stretch>
            <a:fillRect/>
          </a:stretch>
        </p:blipFill>
        <p:spPr bwMode="auto">
          <a:xfrm>
            <a:off x="6881813" y="5216525"/>
            <a:ext cx="1714500" cy="1371600"/>
          </a:xfrm>
          <a:prstGeom prst="rect">
            <a:avLst/>
          </a:prstGeom>
          <a:noFill/>
          <a:ln w="9525">
            <a:noFill/>
            <a:miter lim="800000"/>
            <a:headEnd/>
            <a:tailEnd/>
          </a:ln>
        </p:spPr>
      </p:pic>
      <p:pic>
        <p:nvPicPr>
          <p:cNvPr id="14" name="Picture 13" descr="tp575280_fp_007_small.jpg"/>
          <p:cNvPicPr>
            <a:picLocks noChangeAspect="1"/>
          </p:cNvPicPr>
          <p:nvPr/>
        </p:nvPicPr>
        <p:blipFill>
          <a:blip r:embed="rId10" cstate="print"/>
          <a:srcRect/>
          <a:stretch>
            <a:fillRect/>
          </a:stretch>
        </p:blipFill>
        <p:spPr bwMode="auto">
          <a:xfrm>
            <a:off x="6881813" y="3756025"/>
            <a:ext cx="1714500" cy="1371600"/>
          </a:xfrm>
          <a:prstGeom prst="rect">
            <a:avLst/>
          </a:prstGeom>
          <a:noFill/>
          <a:ln w="9525">
            <a:noFill/>
            <a:miter lim="800000"/>
            <a:headEnd/>
            <a:tailEnd/>
          </a:ln>
        </p:spPr>
      </p:pic>
      <p:pic>
        <p:nvPicPr>
          <p:cNvPr id="52237" name="Picture 14" descr="tp575280_qzo_000.jpg"/>
          <p:cNvPicPr>
            <a:picLocks noChangeAspect="1"/>
          </p:cNvPicPr>
          <p:nvPr/>
        </p:nvPicPr>
        <p:blipFill>
          <a:blip r:embed="rId11" cstate="print"/>
          <a:srcRect/>
          <a:stretch>
            <a:fillRect/>
          </a:stretch>
        </p:blipFill>
        <p:spPr bwMode="auto">
          <a:xfrm>
            <a:off x="9852025" y="0"/>
            <a:ext cx="819150" cy="2276475"/>
          </a:xfrm>
          <a:prstGeom prst="rect">
            <a:avLst/>
          </a:prstGeom>
          <a:noFill/>
          <a:ln w="9525">
            <a:noFill/>
            <a:miter lim="800000"/>
            <a:headEnd/>
            <a:tailEnd/>
          </a:ln>
        </p:spPr>
      </p:pic>
      <p:pic>
        <p:nvPicPr>
          <p:cNvPr id="52238" name="Picture 15" descr="tp575280_zo_002_small.jpg"/>
          <p:cNvPicPr>
            <a:picLocks noChangeAspect="1"/>
          </p:cNvPicPr>
          <p:nvPr/>
        </p:nvPicPr>
        <p:blipFill>
          <a:blip r:embed="rId12" cstate="print"/>
          <a:srcRect/>
          <a:stretch>
            <a:fillRect/>
          </a:stretch>
        </p:blipFill>
        <p:spPr bwMode="auto">
          <a:xfrm>
            <a:off x="14717713" y="2432050"/>
            <a:ext cx="1905000" cy="2768600"/>
          </a:xfrm>
          <a:prstGeom prst="rect">
            <a:avLst/>
          </a:prstGeom>
          <a:noFill/>
          <a:ln w="9525">
            <a:noFill/>
            <a:miter lim="800000"/>
            <a:headEnd/>
            <a:tailEnd/>
          </a:ln>
        </p:spPr>
      </p:pic>
      <p:pic>
        <p:nvPicPr>
          <p:cNvPr id="52239" name="Picture 16" descr="tp575280_zo_003_small.jpg"/>
          <p:cNvPicPr>
            <a:picLocks noChangeAspect="1"/>
          </p:cNvPicPr>
          <p:nvPr/>
        </p:nvPicPr>
        <p:blipFill>
          <a:blip r:embed="rId13" cstate="print"/>
          <a:srcRect/>
          <a:stretch>
            <a:fillRect/>
          </a:stretch>
        </p:blipFill>
        <p:spPr bwMode="auto">
          <a:xfrm>
            <a:off x="14258925" y="2728913"/>
            <a:ext cx="1905000" cy="2184400"/>
          </a:xfrm>
          <a:prstGeom prst="rect">
            <a:avLst/>
          </a:prstGeom>
          <a:noFill/>
          <a:ln w="9525">
            <a:noFill/>
            <a:miter lim="800000"/>
            <a:headEnd/>
            <a:tailEnd/>
          </a:ln>
        </p:spPr>
      </p:pic>
      <p:pic>
        <p:nvPicPr>
          <p:cNvPr id="52240" name="Picture 17" descr="tp575280_zo_004_small.jpg"/>
          <p:cNvPicPr>
            <a:picLocks noChangeAspect="1"/>
          </p:cNvPicPr>
          <p:nvPr/>
        </p:nvPicPr>
        <p:blipFill>
          <a:blip r:embed="rId14" cstate="print"/>
          <a:srcRect/>
          <a:stretch>
            <a:fillRect/>
          </a:stretch>
        </p:blipFill>
        <p:spPr bwMode="auto">
          <a:xfrm>
            <a:off x="11520488" y="3813175"/>
            <a:ext cx="1905000" cy="4089400"/>
          </a:xfrm>
          <a:prstGeom prst="rect">
            <a:avLst/>
          </a:prstGeom>
          <a:noFill/>
          <a:ln w="9525">
            <a:noFill/>
            <a:miter lim="800000"/>
            <a:headEnd/>
            <a:tailEnd/>
          </a:ln>
        </p:spPr>
      </p:pic>
      <p:pic>
        <p:nvPicPr>
          <p:cNvPr id="52241" name="Picture 18" descr="tp575280_zo_005_small.jpg"/>
          <p:cNvPicPr>
            <a:picLocks noChangeAspect="1"/>
          </p:cNvPicPr>
          <p:nvPr/>
        </p:nvPicPr>
        <p:blipFill>
          <a:blip r:embed="rId15" cstate="print"/>
          <a:srcRect/>
          <a:stretch>
            <a:fillRect/>
          </a:stretch>
        </p:blipFill>
        <p:spPr bwMode="auto">
          <a:xfrm>
            <a:off x="14152563" y="1778000"/>
            <a:ext cx="1905000" cy="2540000"/>
          </a:xfrm>
          <a:prstGeom prst="rect">
            <a:avLst/>
          </a:prstGeom>
          <a:noFill/>
          <a:ln w="9525">
            <a:noFill/>
            <a:miter lim="800000"/>
            <a:headEnd/>
            <a:tailEnd/>
          </a:ln>
        </p:spPr>
      </p:pic>
      <p:pic>
        <p:nvPicPr>
          <p:cNvPr id="52242" name="Picture 19" descr="tp575280_zo_006_small.jpg"/>
          <p:cNvPicPr>
            <a:picLocks noChangeAspect="1"/>
          </p:cNvPicPr>
          <p:nvPr/>
        </p:nvPicPr>
        <p:blipFill>
          <a:blip r:embed="rId16" cstate="print"/>
          <a:srcRect/>
          <a:stretch>
            <a:fillRect/>
          </a:stretch>
        </p:blipFill>
        <p:spPr bwMode="auto">
          <a:xfrm>
            <a:off x="13373100" y="-219075"/>
            <a:ext cx="1905000" cy="2247900"/>
          </a:xfrm>
          <a:prstGeom prst="rect">
            <a:avLst/>
          </a:prstGeom>
          <a:noFill/>
          <a:ln w="9525">
            <a:noFill/>
            <a:miter lim="800000"/>
            <a:headEnd/>
            <a:tailEnd/>
          </a:ln>
        </p:spPr>
      </p:pic>
      <p:pic>
        <p:nvPicPr>
          <p:cNvPr id="52243" name="Picture 20" descr="tp575280_zo_007_small.jpg"/>
          <p:cNvPicPr>
            <a:picLocks noChangeAspect="1"/>
          </p:cNvPicPr>
          <p:nvPr/>
        </p:nvPicPr>
        <p:blipFill>
          <a:blip r:embed="rId17" cstate="print"/>
          <a:srcRect/>
          <a:stretch>
            <a:fillRect/>
          </a:stretch>
        </p:blipFill>
        <p:spPr bwMode="auto">
          <a:xfrm>
            <a:off x="11288713" y="-185738"/>
            <a:ext cx="1905000" cy="2857501"/>
          </a:xfrm>
          <a:prstGeom prst="rect">
            <a:avLst/>
          </a:prstGeom>
          <a:noFill/>
          <a:ln w="9525">
            <a:noFill/>
            <a:miter lim="800000"/>
            <a:headEnd/>
            <a:tailEnd/>
          </a:ln>
        </p:spPr>
      </p:pic>
      <p:sp>
        <p:nvSpPr>
          <p:cNvPr id="52244" name="TextBox 27"/>
          <p:cNvSpPr txBox="1">
            <a:spLocks noChangeArrowheads="1"/>
          </p:cNvSpPr>
          <p:nvPr/>
        </p:nvSpPr>
        <p:spPr bwMode="auto">
          <a:xfrm>
            <a:off x="7764463" y="812800"/>
            <a:ext cx="1219200" cy="708025"/>
          </a:xfrm>
          <a:prstGeom prst="rect">
            <a:avLst/>
          </a:prstGeom>
          <a:noFill/>
          <a:ln w="9525">
            <a:noFill/>
            <a:miter lim="800000"/>
            <a:headEnd/>
            <a:tailEnd/>
          </a:ln>
        </p:spPr>
        <p:txBody>
          <a:bodyPr>
            <a:spAutoFit/>
          </a:bodyPr>
          <a:lstStyle/>
          <a:p>
            <a:r>
              <a:rPr lang="en-US"/>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endParaRPr lang="de-DE"/>
          </a:p>
        </p:txBody>
      </p:sp>
      <p:sp>
        <p:nvSpPr>
          <p:cNvPr id="30" name="TextBox 29"/>
          <p:cNvSpPr txBox="1">
            <a:spLocks noChangeArrowheads="1"/>
          </p:cNvSpPr>
          <p:nvPr/>
        </p:nvSpPr>
        <p:spPr bwMode="auto">
          <a:xfrm rot="5400000">
            <a:off x="7417594" y="4463257"/>
            <a:ext cx="2763837" cy="400050"/>
          </a:xfrm>
          <a:prstGeom prst="rect">
            <a:avLst/>
          </a:prstGeom>
          <a:noFill/>
          <a:ln w="9525">
            <a:noFill/>
            <a:miter lim="800000"/>
            <a:headEnd/>
            <a:tailEnd/>
          </a:ln>
        </p:spPr>
        <p:txBody>
          <a:bodyPr>
            <a:spAutoFit/>
          </a:bodyPr>
          <a:lstStyle/>
          <a:p>
            <a:r>
              <a:rPr lang="en-US"/>
              <a:t>Retrieved frames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Things to remember</a:t>
            </a:r>
          </a:p>
        </p:txBody>
      </p:sp>
      <p:sp>
        <p:nvSpPr>
          <p:cNvPr id="3" name="Content Placeholder 2"/>
          <p:cNvSpPr>
            <a:spLocks noGrp="1"/>
          </p:cNvSpPr>
          <p:nvPr>
            <p:ph idx="1"/>
          </p:nvPr>
        </p:nvSpPr>
        <p:spPr>
          <a:xfrm>
            <a:off x="457200" y="990600"/>
            <a:ext cx="5257800" cy="5638800"/>
          </a:xfrm>
        </p:spPr>
        <p:txBody>
          <a:bodyPr>
            <a:normAutofit fontScale="92500"/>
          </a:bodyPr>
          <a:lstStyle/>
          <a:p>
            <a:pPr>
              <a:defRPr/>
            </a:pPr>
            <a:r>
              <a:rPr lang="en-US" dirty="0" smtClean="0"/>
              <a:t>Object instance recognition</a:t>
            </a:r>
          </a:p>
          <a:p>
            <a:pPr lvl="1">
              <a:defRPr/>
            </a:pPr>
            <a:r>
              <a:rPr lang="en-US" dirty="0" smtClean="0"/>
              <a:t>Find </a:t>
            </a:r>
            <a:r>
              <a:rPr lang="en-US" dirty="0" err="1" smtClean="0"/>
              <a:t>keypoints</a:t>
            </a:r>
            <a:r>
              <a:rPr lang="en-US" dirty="0" smtClean="0"/>
              <a:t>, compute descriptors</a:t>
            </a:r>
          </a:p>
          <a:p>
            <a:pPr lvl="1">
              <a:defRPr/>
            </a:pPr>
            <a:r>
              <a:rPr lang="en-US" dirty="0" smtClean="0"/>
              <a:t>Match descriptors</a:t>
            </a:r>
          </a:p>
          <a:p>
            <a:pPr lvl="1">
              <a:defRPr/>
            </a:pPr>
            <a:r>
              <a:rPr lang="en-US" dirty="0" smtClean="0"/>
              <a:t>Vote for / fit affine parameters</a:t>
            </a:r>
          </a:p>
          <a:p>
            <a:pPr lvl="1">
              <a:defRPr/>
            </a:pPr>
            <a:r>
              <a:rPr lang="en-US" dirty="0" smtClean="0"/>
              <a:t>Return object if # inliers &gt; T</a:t>
            </a:r>
          </a:p>
          <a:p>
            <a:pPr lvl="1">
              <a:defRPr/>
            </a:pPr>
            <a:endParaRPr lang="en-US" dirty="0" smtClean="0"/>
          </a:p>
          <a:p>
            <a:pPr>
              <a:defRPr/>
            </a:pPr>
            <a:r>
              <a:rPr lang="en-US" dirty="0" smtClean="0"/>
              <a:t>Keys to efficiency</a:t>
            </a:r>
          </a:p>
          <a:p>
            <a:pPr lvl="1">
              <a:defRPr/>
            </a:pPr>
            <a:r>
              <a:rPr lang="en-US" dirty="0" smtClean="0"/>
              <a:t>Visual words</a:t>
            </a:r>
          </a:p>
          <a:p>
            <a:pPr lvl="2">
              <a:defRPr/>
            </a:pPr>
            <a:r>
              <a:rPr lang="en-US" dirty="0" smtClean="0"/>
              <a:t>Used for many applications</a:t>
            </a:r>
          </a:p>
          <a:p>
            <a:pPr lvl="1">
              <a:defRPr/>
            </a:pPr>
            <a:r>
              <a:rPr lang="en-US" dirty="0" smtClean="0"/>
              <a:t>Inverse document file</a:t>
            </a:r>
          </a:p>
          <a:p>
            <a:pPr lvl="2">
              <a:defRPr/>
            </a:pPr>
            <a:r>
              <a:rPr lang="en-US" dirty="0" smtClean="0"/>
              <a:t>Used for web-scale search</a:t>
            </a:r>
          </a:p>
          <a:p>
            <a:pPr lvl="1">
              <a:buFont typeface="Arial" charset="0"/>
              <a:buNone/>
              <a:defRPr/>
            </a:pPr>
            <a:endParaRPr lang="en-US" dirty="0" smtClean="0"/>
          </a:p>
        </p:txBody>
      </p:sp>
      <p:pic>
        <p:nvPicPr>
          <p:cNvPr id="57348" name="Picture 7"/>
          <p:cNvPicPr>
            <a:picLocks noChangeAspect="1" noChangeArrowheads="1"/>
          </p:cNvPicPr>
          <p:nvPr/>
        </p:nvPicPr>
        <p:blipFill>
          <a:blip r:embed="rId2" cstate="print"/>
          <a:srcRect/>
          <a:stretch>
            <a:fillRect/>
          </a:stretch>
        </p:blipFill>
        <p:spPr bwMode="auto">
          <a:xfrm>
            <a:off x="5664200" y="1143000"/>
            <a:ext cx="3479800" cy="2609850"/>
          </a:xfrm>
          <a:prstGeom prst="rect">
            <a:avLst/>
          </a:prstGeom>
          <a:noFill/>
          <a:ln w="9525">
            <a:noFill/>
            <a:miter lim="800000"/>
            <a:headEnd/>
            <a:tailEnd/>
          </a:ln>
        </p:spPr>
      </p:pic>
      <p:grpSp>
        <p:nvGrpSpPr>
          <p:cNvPr id="2" name="Group 119"/>
          <p:cNvGrpSpPr>
            <a:grpSpLocks/>
          </p:cNvGrpSpPr>
          <p:nvPr/>
        </p:nvGrpSpPr>
        <p:grpSpPr bwMode="auto">
          <a:xfrm>
            <a:off x="5638800" y="3989388"/>
            <a:ext cx="3429000" cy="2563812"/>
            <a:chOff x="5638800" y="3989461"/>
            <a:chExt cx="3429000" cy="2563739"/>
          </a:xfrm>
        </p:grpSpPr>
        <p:grpSp>
          <p:nvGrpSpPr>
            <p:cNvPr id="57350" name="Group 5"/>
            <p:cNvGrpSpPr>
              <a:grpSpLocks/>
            </p:cNvGrpSpPr>
            <p:nvPr/>
          </p:nvGrpSpPr>
          <p:grpSpPr bwMode="auto">
            <a:xfrm>
              <a:off x="8042305" y="5676588"/>
              <a:ext cx="224327" cy="152222"/>
              <a:chOff x="3504" y="1728"/>
              <a:chExt cx="336" cy="228"/>
            </a:xfrm>
          </p:grpSpPr>
          <p:sp>
            <p:nvSpPr>
              <p:cNvPr id="5746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5746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57351" name="Picture 5" descr="114_1464"/>
            <p:cNvPicPr>
              <a:picLocks noChangeAspect="1" noChangeArrowheads="1"/>
            </p:cNvPicPr>
            <p:nvPr/>
          </p:nvPicPr>
          <p:blipFill>
            <a:blip r:embed="rId4" cstate="print"/>
            <a:srcRect/>
            <a:stretch>
              <a:fillRect/>
            </a:stretch>
          </p:blipFill>
          <p:spPr bwMode="auto">
            <a:xfrm>
              <a:off x="6055407" y="5067700"/>
              <a:ext cx="384561" cy="289088"/>
            </a:xfrm>
            <a:prstGeom prst="rect">
              <a:avLst/>
            </a:prstGeom>
            <a:noFill/>
            <a:ln w="9525">
              <a:noFill/>
              <a:miter lim="800000"/>
              <a:headEnd/>
              <a:tailEnd/>
            </a:ln>
          </p:spPr>
        </p:pic>
        <p:sp>
          <p:nvSpPr>
            <p:cNvPr id="57352" name="Oval 6"/>
            <p:cNvSpPr>
              <a:spLocks noChangeArrowheads="1"/>
            </p:cNvSpPr>
            <p:nvPr/>
          </p:nvSpPr>
          <p:spPr bwMode="auto">
            <a:xfrm>
              <a:off x="6183594" y="5131793"/>
              <a:ext cx="64093" cy="96140"/>
            </a:xfrm>
            <a:prstGeom prst="ellipse">
              <a:avLst/>
            </a:prstGeom>
            <a:noFill/>
            <a:ln w="25400">
              <a:solidFill>
                <a:schemeClr val="bg1"/>
              </a:solidFill>
              <a:round/>
              <a:headEnd/>
              <a:tailEnd/>
            </a:ln>
          </p:spPr>
          <p:txBody>
            <a:bodyPr wrap="none" anchor="ctr"/>
            <a:lstStyle/>
            <a:p>
              <a:endParaRPr lang="en-US"/>
            </a:p>
          </p:txBody>
        </p:sp>
        <p:sp>
          <p:nvSpPr>
            <p:cNvPr id="57353" name="Oval 7"/>
            <p:cNvSpPr>
              <a:spLocks noChangeArrowheads="1"/>
            </p:cNvSpPr>
            <p:nvPr/>
          </p:nvSpPr>
          <p:spPr bwMode="auto">
            <a:xfrm>
              <a:off x="6262376" y="5224596"/>
              <a:ext cx="64093" cy="96140"/>
            </a:xfrm>
            <a:prstGeom prst="ellipse">
              <a:avLst/>
            </a:prstGeom>
            <a:noFill/>
            <a:ln w="25400">
              <a:solidFill>
                <a:schemeClr val="bg1"/>
              </a:solidFill>
              <a:round/>
              <a:headEnd/>
              <a:tailEnd/>
            </a:ln>
          </p:spPr>
          <p:txBody>
            <a:bodyPr wrap="none" anchor="ctr"/>
            <a:lstStyle/>
            <a:p>
              <a:endParaRPr lang="en-US"/>
            </a:p>
          </p:txBody>
        </p:sp>
        <p:sp>
          <p:nvSpPr>
            <p:cNvPr id="57354" name="Oval 8"/>
            <p:cNvSpPr>
              <a:spLocks noChangeArrowheads="1"/>
            </p:cNvSpPr>
            <p:nvPr/>
          </p:nvSpPr>
          <p:spPr bwMode="auto">
            <a:xfrm>
              <a:off x="6279735" y="5099747"/>
              <a:ext cx="67432" cy="110828"/>
            </a:xfrm>
            <a:prstGeom prst="ellipse">
              <a:avLst/>
            </a:prstGeom>
            <a:noFill/>
            <a:ln w="25400">
              <a:solidFill>
                <a:schemeClr val="bg1"/>
              </a:solidFill>
              <a:round/>
              <a:headEnd/>
              <a:tailEnd/>
            </a:ln>
          </p:spPr>
          <p:txBody>
            <a:bodyPr wrap="none" anchor="ctr"/>
            <a:lstStyle/>
            <a:p>
              <a:endParaRPr lang="en-US"/>
            </a:p>
          </p:txBody>
        </p:sp>
        <p:grpSp>
          <p:nvGrpSpPr>
            <p:cNvPr id="57355" name="Group 9"/>
            <p:cNvGrpSpPr>
              <a:grpSpLocks/>
            </p:cNvGrpSpPr>
            <p:nvPr/>
          </p:nvGrpSpPr>
          <p:grpSpPr bwMode="auto">
            <a:xfrm>
              <a:off x="5992649" y="5171852"/>
              <a:ext cx="889297" cy="644273"/>
              <a:chOff x="1010" y="1836"/>
              <a:chExt cx="1332" cy="965"/>
            </a:xfrm>
          </p:grpSpPr>
          <p:sp>
            <p:nvSpPr>
              <p:cNvPr id="57460" name="Line 10"/>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p>
            </p:txBody>
          </p:sp>
          <p:pic>
            <p:nvPicPr>
              <p:cNvPr id="57461" name="Picture 11"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57356" name="Group 12"/>
            <p:cNvGrpSpPr>
              <a:grpSpLocks/>
            </p:cNvGrpSpPr>
            <p:nvPr/>
          </p:nvGrpSpPr>
          <p:grpSpPr bwMode="auto">
            <a:xfrm>
              <a:off x="6728389" y="6189336"/>
              <a:ext cx="494722" cy="363864"/>
              <a:chOff x="1920" y="3187"/>
              <a:chExt cx="741" cy="545"/>
            </a:xfrm>
          </p:grpSpPr>
          <p:sp>
            <p:nvSpPr>
              <p:cNvPr id="57458" name="Line 13"/>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p>
            </p:txBody>
          </p:sp>
          <p:pic>
            <p:nvPicPr>
              <p:cNvPr id="57459" name="Picture 14"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57357" name="Group 15"/>
            <p:cNvGrpSpPr>
              <a:grpSpLocks/>
            </p:cNvGrpSpPr>
            <p:nvPr/>
          </p:nvGrpSpPr>
          <p:grpSpPr bwMode="auto">
            <a:xfrm>
              <a:off x="6087454" y="4811326"/>
              <a:ext cx="1538243" cy="1113624"/>
              <a:chOff x="1152" y="1296"/>
              <a:chExt cx="2304" cy="1668"/>
            </a:xfrm>
          </p:grpSpPr>
          <p:sp>
            <p:nvSpPr>
              <p:cNvPr id="57456" name="Line 16"/>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p>
            </p:txBody>
          </p:sp>
          <p:pic>
            <p:nvPicPr>
              <p:cNvPr id="57457" name="Picture 17"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57358" name="Group 18"/>
            <p:cNvGrpSpPr>
              <a:grpSpLocks/>
            </p:cNvGrpSpPr>
            <p:nvPr/>
          </p:nvGrpSpPr>
          <p:grpSpPr bwMode="auto">
            <a:xfrm>
              <a:off x="7162355" y="5440911"/>
              <a:ext cx="1121636" cy="793157"/>
              <a:chOff x="2544" y="2064"/>
              <a:chExt cx="1680" cy="1188"/>
            </a:xfrm>
          </p:grpSpPr>
          <p:sp>
            <p:nvSpPr>
              <p:cNvPr id="57454" name="Line 19"/>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57455" name="Picture 20"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57359" name="Group 21"/>
            <p:cNvGrpSpPr>
              <a:grpSpLocks/>
            </p:cNvGrpSpPr>
            <p:nvPr/>
          </p:nvGrpSpPr>
          <p:grpSpPr bwMode="auto">
            <a:xfrm>
              <a:off x="6600202" y="5356121"/>
              <a:ext cx="576841" cy="408596"/>
              <a:chOff x="1920" y="2112"/>
              <a:chExt cx="864" cy="612"/>
            </a:xfrm>
          </p:grpSpPr>
          <p:sp>
            <p:nvSpPr>
              <p:cNvPr id="57452" name="Line 22"/>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57453" name="Picture 23"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57360" name="Group 24"/>
            <p:cNvGrpSpPr>
              <a:grpSpLocks/>
            </p:cNvGrpSpPr>
            <p:nvPr/>
          </p:nvGrpSpPr>
          <p:grpSpPr bwMode="auto">
            <a:xfrm>
              <a:off x="7080903" y="4942851"/>
              <a:ext cx="672981" cy="504736"/>
              <a:chOff x="2256" y="1152"/>
              <a:chExt cx="1008" cy="756"/>
            </a:xfrm>
          </p:grpSpPr>
          <p:sp>
            <p:nvSpPr>
              <p:cNvPr id="57450" name="Line 25"/>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57451" name="Picture 26"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57361" name="Group 27"/>
            <p:cNvGrpSpPr>
              <a:grpSpLocks/>
            </p:cNvGrpSpPr>
            <p:nvPr/>
          </p:nvGrpSpPr>
          <p:grpSpPr bwMode="auto">
            <a:xfrm>
              <a:off x="8298679" y="5676588"/>
              <a:ext cx="224327" cy="152222"/>
              <a:chOff x="3504" y="1728"/>
              <a:chExt cx="336" cy="228"/>
            </a:xfrm>
          </p:grpSpPr>
          <p:sp>
            <p:nvSpPr>
              <p:cNvPr id="57448" name="Line 2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57449" name="Picture 2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7362" name="Group 30"/>
            <p:cNvGrpSpPr>
              <a:grpSpLocks/>
            </p:cNvGrpSpPr>
            <p:nvPr/>
          </p:nvGrpSpPr>
          <p:grpSpPr bwMode="auto">
            <a:xfrm>
              <a:off x="7341950" y="5199893"/>
              <a:ext cx="672981" cy="504736"/>
              <a:chOff x="2256" y="1152"/>
              <a:chExt cx="1008" cy="756"/>
            </a:xfrm>
          </p:grpSpPr>
          <p:sp>
            <p:nvSpPr>
              <p:cNvPr id="57446" name="Line 3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57447" name="Picture 32"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57363" name="Group 33"/>
            <p:cNvGrpSpPr>
              <a:grpSpLocks/>
            </p:cNvGrpSpPr>
            <p:nvPr/>
          </p:nvGrpSpPr>
          <p:grpSpPr bwMode="auto">
            <a:xfrm>
              <a:off x="7785931" y="5195887"/>
              <a:ext cx="224327" cy="152222"/>
              <a:chOff x="3504" y="1728"/>
              <a:chExt cx="336" cy="228"/>
            </a:xfrm>
          </p:grpSpPr>
          <p:sp>
            <p:nvSpPr>
              <p:cNvPr id="57444" name="Line 3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57445" name="Picture 3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7364" name="Group 36"/>
            <p:cNvGrpSpPr>
              <a:grpSpLocks/>
            </p:cNvGrpSpPr>
            <p:nvPr/>
          </p:nvGrpSpPr>
          <p:grpSpPr bwMode="auto">
            <a:xfrm>
              <a:off x="6824529" y="4715186"/>
              <a:ext cx="672981" cy="504736"/>
              <a:chOff x="2256" y="1152"/>
              <a:chExt cx="1008" cy="756"/>
            </a:xfrm>
          </p:grpSpPr>
          <p:sp>
            <p:nvSpPr>
              <p:cNvPr id="57442" name="Line 37"/>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57443" name="Picture 38"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57365" name="Group 39"/>
            <p:cNvGrpSpPr>
              <a:grpSpLocks/>
            </p:cNvGrpSpPr>
            <p:nvPr/>
          </p:nvGrpSpPr>
          <p:grpSpPr bwMode="auto">
            <a:xfrm>
              <a:off x="7657744" y="5099747"/>
              <a:ext cx="224327" cy="152222"/>
              <a:chOff x="3504" y="1728"/>
              <a:chExt cx="336" cy="228"/>
            </a:xfrm>
          </p:grpSpPr>
          <p:sp>
            <p:nvSpPr>
              <p:cNvPr id="57440" name="Line 4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57441" name="Picture 4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7366" name="Group 42"/>
            <p:cNvGrpSpPr>
              <a:grpSpLocks/>
            </p:cNvGrpSpPr>
            <p:nvPr/>
          </p:nvGrpSpPr>
          <p:grpSpPr bwMode="auto">
            <a:xfrm>
              <a:off x="8178503" y="5563089"/>
              <a:ext cx="224327" cy="152222"/>
              <a:chOff x="3504" y="1728"/>
              <a:chExt cx="336" cy="228"/>
            </a:xfrm>
          </p:grpSpPr>
          <p:sp>
            <p:nvSpPr>
              <p:cNvPr id="57438" name="Line 4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57439" name="Picture 4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57367" name="Line 45"/>
            <p:cNvSpPr>
              <a:spLocks noChangeShapeType="1"/>
            </p:cNvSpPr>
            <p:nvPr/>
          </p:nvSpPr>
          <p:spPr bwMode="auto">
            <a:xfrm flipV="1">
              <a:off x="8280652" y="5245292"/>
              <a:ext cx="128187" cy="192280"/>
            </a:xfrm>
            <a:prstGeom prst="line">
              <a:avLst/>
            </a:prstGeom>
            <a:noFill/>
            <a:ln w="38100">
              <a:solidFill>
                <a:schemeClr val="tx1"/>
              </a:solidFill>
              <a:round/>
              <a:headEnd/>
              <a:tailEnd/>
            </a:ln>
          </p:spPr>
          <p:txBody>
            <a:bodyPr/>
            <a:lstStyle/>
            <a:p>
              <a:endParaRPr lang="en-US"/>
            </a:p>
          </p:txBody>
        </p:sp>
        <p:sp>
          <p:nvSpPr>
            <p:cNvPr id="57368" name="Line 46"/>
            <p:cNvSpPr>
              <a:spLocks noChangeShapeType="1"/>
            </p:cNvSpPr>
            <p:nvPr/>
          </p:nvSpPr>
          <p:spPr bwMode="auto">
            <a:xfrm>
              <a:off x="8409507" y="5253972"/>
              <a:ext cx="0" cy="320467"/>
            </a:xfrm>
            <a:prstGeom prst="line">
              <a:avLst/>
            </a:prstGeom>
            <a:noFill/>
            <a:ln w="38100">
              <a:solidFill>
                <a:schemeClr val="tx1"/>
              </a:solidFill>
              <a:round/>
              <a:headEnd/>
              <a:tailEnd/>
            </a:ln>
          </p:spPr>
          <p:txBody>
            <a:bodyPr/>
            <a:lstStyle/>
            <a:p>
              <a:endParaRPr lang="en-US"/>
            </a:p>
          </p:txBody>
        </p:sp>
        <p:sp>
          <p:nvSpPr>
            <p:cNvPr id="57369" name="Line 47"/>
            <p:cNvSpPr>
              <a:spLocks noChangeShapeType="1"/>
            </p:cNvSpPr>
            <p:nvPr/>
          </p:nvSpPr>
          <p:spPr bwMode="auto">
            <a:xfrm>
              <a:off x="8426865" y="5259980"/>
              <a:ext cx="96140" cy="416608"/>
            </a:xfrm>
            <a:prstGeom prst="line">
              <a:avLst/>
            </a:prstGeom>
            <a:noFill/>
            <a:ln w="38100">
              <a:solidFill>
                <a:schemeClr val="tx1"/>
              </a:solidFill>
              <a:round/>
              <a:headEnd/>
              <a:tailEnd/>
            </a:ln>
          </p:spPr>
          <p:txBody>
            <a:bodyPr/>
            <a:lstStyle/>
            <a:p>
              <a:endParaRPr lang="en-US"/>
            </a:p>
          </p:txBody>
        </p:sp>
        <p:sp>
          <p:nvSpPr>
            <p:cNvPr id="57370" name="Oval 48"/>
            <p:cNvSpPr>
              <a:spLocks noChangeArrowheads="1"/>
            </p:cNvSpPr>
            <p:nvPr/>
          </p:nvSpPr>
          <p:spPr bwMode="auto">
            <a:xfrm>
              <a:off x="8362772" y="5516354"/>
              <a:ext cx="96140" cy="96140"/>
            </a:xfrm>
            <a:prstGeom prst="ellipse">
              <a:avLst/>
            </a:prstGeom>
            <a:solidFill>
              <a:srgbClr val="0000FF"/>
            </a:solidFill>
            <a:ln w="9525">
              <a:solidFill>
                <a:schemeClr val="tx1"/>
              </a:solidFill>
              <a:round/>
              <a:headEnd/>
              <a:tailEnd/>
            </a:ln>
          </p:spPr>
          <p:txBody>
            <a:bodyPr wrap="none" anchor="ctr"/>
            <a:lstStyle/>
            <a:p>
              <a:endParaRPr lang="en-US"/>
            </a:p>
          </p:txBody>
        </p:sp>
        <p:sp>
          <p:nvSpPr>
            <p:cNvPr id="57371" name="Oval 49"/>
            <p:cNvSpPr>
              <a:spLocks noChangeArrowheads="1"/>
            </p:cNvSpPr>
            <p:nvPr/>
          </p:nvSpPr>
          <p:spPr bwMode="auto">
            <a:xfrm>
              <a:off x="8490959" y="5644541"/>
              <a:ext cx="96140" cy="96140"/>
            </a:xfrm>
            <a:prstGeom prst="ellipse">
              <a:avLst/>
            </a:prstGeom>
            <a:solidFill>
              <a:srgbClr val="0000FF"/>
            </a:solidFill>
            <a:ln w="9525">
              <a:solidFill>
                <a:schemeClr val="tx1"/>
              </a:solidFill>
              <a:round/>
              <a:headEnd/>
              <a:tailEnd/>
            </a:ln>
          </p:spPr>
          <p:txBody>
            <a:bodyPr wrap="none" anchor="ctr"/>
            <a:lstStyle/>
            <a:p>
              <a:endParaRPr lang="en-US"/>
            </a:p>
          </p:txBody>
        </p:sp>
        <p:sp>
          <p:nvSpPr>
            <p:cNvPr id="57372" name="Oval 50"/>
            <p:cNvSpPr>
              <a:spLocks noChangeArrowheads="1"/>
            </p:cNvSpPr>
            <p:nvPr/>
          </p:nvSpPr>
          <p:spPr bwMode="auto">
            <a:xfrm>
              <a:off x="8234585" y="5388167"/>
              <a:ext cx="96140" cy="96140"/>
            </a:xfrm>
            <a:prstGeom prst="ellipse">
              <a:avLst/>
            </a:prstGeom>
            <a:solidFill>
              <a:srgbClr val="0000FF"/>
            </a:solidFill>
            <a:ln w="9525">
              <a:solidFill>
                <a:schemeClr val="tx1"/>
              </a:solidFill>
              <a:round/>
              <a:headEnd/>
              <a:tailEnd/>
            </a:ln>
          </p:spPr>
          <p:txBody>
            <a:bodyPr wrap="none" anchor="ctr"/>
            <a:lstStyle/>
            <a:p>
              <a:endParaRPr lang="en-US"/>
            </a:p>
          </p:txBody>
        </p:sp>
        <p:sp>
          <p:nvSpPr>
            <p:cNvPr id="57373" name="Line 51"/>
            <p:cNvSpPr>
              <a:spLocks noChangeShapeType="1"/>
            </p:cNvSpPr>
            <p:nvPr/>
          </p:nvSpPr>
          <p:spPr bwMode="auto">
            <a:xfrm flipV="1">
              <a:off x="7896092" y="4876755"/>
              <a:ext cx="128187" cy="192280"/>
            </a:xfrm>
            <a:prstGeom prst="line">
              <a:avLst/>
            </a:prstGeom>
            <a:noFill/>
            <a:ln w="38100">
              <a:solidFill>
                <a:schemeClr val="tx1"/>
              </a:solidFill>
              <a:round/>
              <a:headEnd/>
              <a:tailEnd/>
            </a:ln>
          </p:spPr>
          <p:txBody>
            <a:bodyPr/>
            <a:lstStyle/>
            <a:p>
              <a:endParaRPr lang="en-US"/>
            </a:p>
          </p:txBody>
        </p:sp>
        <p:sp>
          <p:nvSpPr>
            <p:cNvPr id="57374" name="Line 52"/>
            <p:cNvSpPr>
              <a:spLocks noChangeShapeType="1"/>
            </p:cNvSpPr>
            <p:nvPr/>
          </p:nvSpPr>
          <p:spPr bwMode="auto">
            <a:xfrm>
              <a:off x="8024946" y="4885434"/>
              <a:ext cx="0" cy="320467"/>
            </a:xfrm>
            <a:prstGeom prst="line">
              <a:avLst/>
            </a:prstGeom>
            <a:noFill/>
            <a:ln w="38100">
              <a:solidFill>
                <a:schemeClr val="tx1"/>
              </a:solidFill>
              <a:round/>
              <a:headEnd/>
              <a:tailEnd/>
            </a:ln>
          </p:spPr>
          <p:txBody>
            <a:bodyPr/>
            <a:lstStyle/>
            <a:p>
              <a:endParaRPr lang="en-US"/>
            </a:p>
          </p:txBody>
        </p:sp>
        <p:sp>
          <p:nvSpPr>
            <p:cNvPr id="57375" name="Line 53"/>
            <p:cNvSpPr>
              <a:spLocks noChangeShapeType="1"/>
            </p:cNvSpPr>
            <p:nvPr/>
          </p:nvSpPr>
          <p:spPr bwMode="auto">
            <a:xfrm>
              <a:off x="8042305" y="4891443"/>
              <a:ext cx="96140" cy="416608"/>
            </a:xfrm>
            <a:prstGeom prst="line">
              <a:avLst/>
            </a:prstGeom>
            <a:noFill/>
            <a:ln w="38100">
              <a:solidFill>
                <a:schemeClr val="tx1"/>
              </a:solidFill>
              <a:round/>
              <a:headEnd/>
              <a:tailEnd/>
            </a:ln>
          </p:spPr>
          <p:txBody>
            <a:bodyPr/>
            <a:lstStyle/>
            <a:p>
              <a:endParaRPr lang="en-US"/>
            </a:p>
          </p:txBody>
        </p:sp>
        <p:sp>
          <p:nvSpPr>
            <p:cNvPr id="57376" name="Oval 54"/>
            <p:cNvSpPr>
              <a:spLocks noChangeArrowheads="1"/>
            </p:cNvSpPr>
            <p:nvPr/>
          </p:nvSpPr>
          <p:spPr bwMode="auto">
            <a:xfrm>
              <a:off x="7978211" y="5147817"/>
              <a:ext cx="96140" cy="96140"/>
            </a:xfrm>
            <a:prstGeom prst="ellipse">
              <a:avLst/>
            </a:prstGeom>
            <a:solidFill>
              <a:srgbClr val="0000FF"/>
            </a:solidFill>
            <a:ln w="9525">
              <a:solidFill>
                <a:schemeClr val="tx1"/>
              </a:solidFill>
              <a:round/>
              <a:headEnd/>
              <a:tailEnd/>
            </a:ln>
          </p:spPr>
          <p:txBody>
            <a:bodyPr wrap="none" anchor="ctr"/>
            <a:lstStyle/>
            <a:p>
              <a:endParaRPr lang="en-US"/>
            </a:p>
          </p:txBody>
        </p:sp>
        <p:sp>
          <p:nvSpPr>
            <p:cNvPr id="57377" name="Oval 55"/>
            <p:cNvSpPr>
              <a:spLocks noChangeArrowheads="1"/>
            </p:cNvSpPr>
            <p:nvPr/>
          </p:nvSpPr>
          <p:spPr bwMode="auto">
            <a:xfrm>
              <a:off x="8106398" y="5276004"/>
              <a:ext cx="96140" cy="96140"/>
            </a:xfrm>
            <a:prstGeom prst="ellipse">
              <a:avLst/>
            </a:prstGeom>
            <a:solidFill>
              <a:srgbClr val="0000FF"/>
            </a:solidFill>
            <a:ln w="9525">
              <a:solidFill>
                <a:schemeClr val="tx1"/>
              </a:solidFill>
              <a:round/>
              <a:headEnd/>
              <a:tailEnd/>
            </a:ln>
          </p:spPr>
          <p:txBody>
            <a:bodyPr wrap="none" anchor="ctr"/>
            <a:lstStyle/>
            <a:p>
              <a:endParaRPr lang="en-US"/>
            </a:p>
          </p:txBody>
        </p:sp>
        <p:sp>
          <p:nvSpPr>
            <p:cNvPr id="57378" name="Oval 56"/>
            <p:cNvSpPr>
              <a:spLocks noChangeArrowheads="1"/>
            </p:cNvSpPr>
            <p:nvPr/>
          </p:nvSpPr>
          <p:spPr bwMode="auto">
            <a:xfrm>
              <a:off x="7850024" y="5019630"/>
              <a:ext cx="96140" cy="96140"/>
            </a:xfrm>
            <a:prstGeom prst="ellipse">
              <a:avLst/>
            </a:prstGeom>
            <a:solidFill>
              <a:srgbClr val="0000FF"/>
            </a:solidFill>
            <a:ln w="9525">
              <a:solidFill>
                <a:schemeClr val="tx1"/>
              </a:solidFill>
              <a:round/>
              <a:headEnd/>
              <a:tailEnd/>
            </a:ln>
          </p:spPr>
          <p:txBody>
            <a:bodyPr wrap="none" anchor="ctr"/>
            <a:lstStyle/>
            <a:p>
              <a:endParaRPr lang="en-US"/>
            </a:p>
          </p:txBody>
        </p:sp>
        <p:sp>
          <p:nvSpPr>
            <p:cNvPr id="57379" name="Line 57"/>
            <p:cNvSpPr>
              <a:spLocks noChangeShapeType="1"/>
            </p:cNvSpPr>
            <p:nvPr/>
          </p:nvSpPr>
          <p:spPr bwMode="auto">
            <a:xfrm flipV="1">
              <a:off x="7511531" y="4492194"/>
              <a:ext cx="128187" cy="192280"/>
            </a:xfrm>
            <a:prstGeom prst="line">
              <a:avLst/>
            </a:prstGeom>
            <a:noFill/>
            <a:ln w="38100">
              <a:solidFill>
                <a:schemeClr val="tx1"/>
              </a:solidFill>
              <a:round/>
              <a:headEnd/>
              <a:tailEnd/>
            </a:ln>
          </p:spPr>
          <p:txBody>
            <a:bodyPr/>
            <a:lstStyle/>
            <a:p>
              <a:endParaRPr lang="en-US"/>
            </a:p>
          </p:txBody>
        </p:sp>
        <p:sp>
          <p:nvSpPr>
            <p:cNvPr id="57380" name="Line 58"/>
            <p:cNvSpPr>
              <a:spLocks noChangeShapeType="1"/>
            </p:cNvSpPr>
            <p:nvPr/>
          </p:nvSpPr>
          <p:spPr bwMode="auto">
            <a:xfrm>
              <a:off x="7640385" y="4500874"/>
              <a:ext cx="0" cy="320467"/>
            </a:xfrm>
            <a:prstGeom prst="line">
              <a:avLst/>
            </a:prstGeom>
            <a:noFill/>
            <a:ln w="38100">
              <a:solidFill>
                <a:schemeClr val="tx1"/>
              </a:solidFill>
              <a:round/>
              <a:headEnd/>
              <a:tailEnd/>
            </a:ln>
          </p:spPr>
          <p:txBody>
            <a:bodyPr/>
            <a:lstStyle/>
            <a:p>
              <a:endParaRPr lang="en-US"/>
            </a:p>
          </p:txBody>
        </p:sp>
        <p:sp>
          <p:nvSpPr>
            <p:cNvPr id="57381" name="Line 59"/>
            <p:cNvSpPr>
              <a:spLocks noChangeShapeType="1"/>
            </p:cNvSpPr>
            <p:nvPr/>
          </p:nvSpPr>
          <p:spPr bwMode="auto">
            <a:xfrm>
              <a:off x="7657744" y="4506882"/>
              <a:ext cx="96140" cy="416608"/>
            </a:xfrm>
            <a:prstGeom prst="line">
              <a:avLst/>
            </a:prstGeom>
            <a:noFill/>
            <a:ln w="38100">
              <a:solidFill>
                <a:schemeClr val="tx1"/>
              </a:solidFill>
              <a:round/>
              <a:headEnd/>
              <a:tailEnd/>
            </a:ln>
          </p:spPr>
          <p:txBody>
            <a:bodyPr/>
            <a:lstStyle/>
            <a:p>
              <a:endParaRPr lang="en-US"/>
            </a:p>
          </p:txBody>
        </p:sp>
        <p:sp>
          <p:nvSpPr>
            <p:cNvPr id="57382" name="Oval 60"/>
            <p:cNvSpPr>
              <a:spLocks noChangeArrowheads="1"/>
            </p:cNvSpPr>
            <p:nvPr/>
          </p:nvSpPr>
          <p:spPr bwMode="auto">
            <a:xfrm>
              <a:off x="7593650" y="4763256"/>
              <a:ext cx="96140" cy="96140"/>
            </a:xfrm>
            <a:prstGeom prst="ellipse">
              <a:avLst/>
            </a:prstGeom>
            <a:solidFill>
              <a:srgbClr val="0000FF"/>
            </a:solidFill>
            <a:ln w="9525">
              <a:solidFill>
                <a:schemeClr val="tx1"/>
              </a:solidFill>
              <a:round/>
              <a:headEnd/>
              <a:tailEnd/>
            </a:ln>
          </p:spPr>
          <p:txBody>
            <a:bodyPr wrap="none" anchor="ctr"/>
            <a:lstStyle/>
            <a:p>
              <a:endParaRPr lang="en-US"/>
            </a:p>
          </p:txBody>
        </p:sp>
        <p:sp>
          <p:nvSpPr>
            <p:cNvPr id="57383" name="Oval 61"/>
            <p:cNvSpPr>
              <a:spLocks noChangeArrowheads="1"/>
            </p:cNvSpPr>
            <p:nvPr/>
          </p:nvSpPr>
          <p:spPr bwMode="auto">
            <a:xfrm>
              <a:off x="7721837" y="4891443"/>
              <a:ext cx="96140" cy="96140"/>
            </a:xfrm>
            <a:prstGeom prst="ellipse">
              <a:avLst/>
            </a:prstGeom>
            <a:solidFill>
              <a:srgbClr val="0000FF"/>
            </a:solidFill>
            <a:ln w="9525">
              <a:solidFill>
                <a:schemeClr val="tx1"/>
              </a:solidFill>
              <a:round/>
              <a:headEnd/>
              <a:tailEnd/>
            </a:ln>
          </p:spPr>
          <p:txBody>
            <a:bodyPr wrap="none" anchor="ctr"/>
            <a:lstStyle/>
            <a:p>
              <a:endParaRPr lang="en-US"/>
            </a:p>
          </p:txBody>
        </p:sp>
        <p:sp>
          <p:nvSpPr>
            <p:cNvPr id="57384" name="Line 62"/>
            <p:cNvSpPr>
              <a:spLocks noChangeShapeType="1"/>
            </p:cNvSpPr>
            <p:nvPr/>
          </p:nvSpPr>
          <p:spPr bwMode="auto">
            <a:xfrm flipV="1">
              <a:off x="7657744" y="4106298"/>
              <a:ext cx="288421" cy="384561"/>
            </a:xfrm>
            <a:prstGeom prst="line">
              <a:avLst/>
            </a:prstGeom>
            <a:noFill/>
            <a:ln w="19050">
              <a:solidFill>
                <a:schemeClr val="tx1"/>
              </a:solidFill>
              <a:round/>
              <a:headEnd/>
              <a:tailEnd/>
            </a:ln>
          </p:spPr>
          <p:txBody>
            <a:bodyPr/>
            <a:lstStyle/>
            <a:p>
              <a:endParaRPr lang="en-US"/>
            </a:p>
          </p:txBody>
        </p:sp>
        <p:sp>
          <p:nvSpPr>
            <p:cNvPr id="57385" name="Line 63"/>
            <p:cNvSpPr>
              <a:spLocks noChangeShapeType="1"/>
            </p:cNvSpPr>
            <p:nvPr/>
          </p:nvSpPr>
          <p:spPr bwMode="auto">
            <a:xfrm flipV="1">
              <a:off x="8010258" y="4138345"/>
              <a:ext cx="0" cy="737075"/>
            </a:xfrm>
            <a:prstGeom prst="line">
              <a:avLst/>
            </a:prstGeom>
            <a:noFill/>
            <a:ln w="38100">
              <a:solidFill>
                <a:schemeClr val="tx1"/>
              </a:solidFill>
              <a:round/>
              <a:headEnd/>
              <a:tailEnd/>
            </a:ln>
          </p:spPr>
          <p:txBody>
            <a:bodyPr/>
            <a:lstStyle/>
            <a:p>
              <a:endParaRPr lang="en-US"/>
            </a:p>
          </p:txBody>
        </p:sp>
        <p:sp>
          <p:nvSpPr>
            <p:cNvPr id="57386" name="Line 64"/>
            <p:cNvSpPr>
              <a:spLocks noChangeShapeType="1"/>
            </p:cNvSpPr>
            <p:nvPr/>
          </p:nvSpPr>
          <p:spPr bwMode="auto">
            <a:xfrm flipH="1" flipV="1">
              <a:off x="8074351" y="4138345"/>
              <a:ext cx="352514" cy="1121636"/>
            </a:xfrm>
            <a:prstGeom prst="line">
              <a:avLst/>
            </a:prstGeom>
            <a:noFill/>
            <a:ln w="38100">
              <a:solidFill>
                <a:schemeClr val="tx1"/>
              </a:solidFill>
              <a:round/>
              <a:headEnd/>
              <a:tailEnd/>
            </a:ln>
          </p:spPr>
          <p:txBody>
            <a:bodyPr/>
            <a:lstStyle/>
            <a:p>
              <a:endParaRPr lang="en-US"/>
            </a:p>
          </p:txBody>
        </p:sp>
        <p:sp>
          <p:nvSpPr>
            <p:cNvPr id="57387" name="AutoShape 65"/>
            <p:cNvSpPr>
              <a:spLocks noChangeAspect="1" noChangeArrowheads="1"/>
            </p:cNvSpPr>
            <p:nvPr/>
          </p:nvSpPr>
          <p:spPr bwMode="auto">
            <a:xfrm>
              <a:off x="7898094" y="3989461"/>
              <a:ext cx="239683" cy="240351"/>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57388" name="AutoShape 66"/>
            <p:cNvSpPr>
              <a:spLocks noChangeAspect="1" noChangeArrowheads="1"/>
            </p:cNvSpPr>
            <p:nvPr/>
          </p:nvSpPr>
          <p:spPr bwMode="auto">
            <a:xfrm>
              <a:off x="7465464" y="4651092"/>
              <a:ext cx="102817" cy="102817"/>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57389" name="AutoShape 67"/>
            <p:cNvSpPr>
              <a:spLocks noChangeAspect="1" noChangeArrowheads="1"/>
            </p:cNvSpPr>
            <p:nvPr/>
          </p:nvSpPr>
          <p:spPr bwMode="auto">
            <a:xfrm>
              <a:off x="7561604" y="4394718"/>
              <a:ext cx="170916" cy="171584"/>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57390" name="AutoShape 68"/>
            <p:cNvSpPr>
              <a:spLocks noChangeAspect="1" noChangeArrowheads="1"/>
            </p:cNvSpPr>
            <p:nvPr/>
          </p:nvSpPr>
          <p:spPr bwMode="auto">
            <a:xfrm>
              <a:off x="7946164" y="4747233"/>
              <a:ext cx="170916" cy="171584"/>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57391" name="AutoShape 69"/>
            <p:cNvSpPr>
              <a:spLocks noChangeAspect="1" noChangeArrowheads="1"/>
            </p:cNvSpPr>
            <p:nvPr/>
          </p:nvSpPr>
          <p:spPr bwMode="auto">
            <a:xfrm>
              <a:off x="8330725" y="5131793"/>
              <a:ext cx="170916" cy="171584"/>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57392" name="Picture 70" descr="114_1469"/>
            <p:cNvPicPr>
              <a:picLocks noChangeAspect="1" noChangeArrowheads="1"/>
            </p:cNvPicPr>
            <p:nvPr/>
          </p:nvPicPr>
          <p:blipFill>
            <a:blip r:embed="rId8" cstate="print"/>
            <a:srcRect/>
            <a:stretch>
              <a:fillRect/>
            </a:stretch>
          </p:blipFill>
          <p:spPr bwMode="auto">
            <a:xfrm>
              <a:off x="6888622" y="4490859"/>
              <a:ext cx="384561" cy="289088"/>
            </a:xfrm>
            <a:prstGeom prst="rect">
              <a:avLst/>
            </a:prstGeom>
            <a:noFill/>
            <a:ln w="9525">
              <a:noFill/>
              <a:miter lim="800000"/>
              <a:headEnd/>
              <a:tailEnd/>
            </a:ln>
          </p:spPr>
        </p:pic>
        <p:pic>
          <p:nvPicPr>
            <p:cNvPr id="57393" name="Picture 71" descr="109_0999"/>
            <p:cNvPicPr>
              <a:picLocks noChangeAspect="1" noChangeArrowheads="1"/>
            </p:cNvPicPr>
            <p:nvPr/>
          </p:nvPicPr>
          <p:blipFill>
            <a:blip r:embed="rId9" cstate="print"/>
            <a:srcRect/>
            <a:stretch>
              <a:fillRect/>
            </a:stretch>
          </p:blipFill>
          <p:spPr bwMode="auto">
            <a:xfrm>
              <a:off x="6472015" y="4779279"/>
              <a:ext cx="384561" cy="288421"/>
            </a:xfrm>
            <a:prstGeom prst="rect">
              <a:avLst/>
            </a:prstGeom>
            <a:noFill/>
            <a:ln w="9525">
              <a:noFill/>
              <a:miter lim="800000"/>
              <a:headEnd/>
              <a:tailEnd/>
            </a:ln>
          </p:spPr>
        </p:pic>
        <p:pic>
          <p:nvPicPr>
            <p:cNvPr id="57394" name="Picture 72" descr="115_1531"/>
            <p:cNvPicPr>
              <a:picLocks noChangeAspect="1" noChangeArrowheads="1"/>
            </p:cNvPicPr>
            <p:nvPr/>
          </p:nvPicPr>
          <p:blipFill>
            <a:blip r:embed="rId10" cstate="print"/>
            <a:srcRect/>
            <a:stretch>
              <a:fillRect/>
            </a:stretch>
          </p:blipFill>
          <p:spPr bwMode="auto">
            <a:xfrm>
              <a:off x="5638800" y="5356121"/>
              <a:ext cx="384561" cy="288421"/>
            </a:xfrm>
            <a:prstGeom prst="rect">
              <a:avLst/>
            </a:prstGeom>
            <a:noFill/>
            <a:ln w="9525">
              <a:noFill/>
              <a:miter lim="800000"/>
              <a:headEnd/>
              <a:tailEnd/>
            </a:ln>
          </p:spPr>
        </p:pic>
        <p:sp>
          <p:nvSpPr>
            <p:cNvPr id="57395" name="Oval 73"/>
            <p:cNvSpPr>
              <a:spLocks noChangeArrowheads="1"/>
            </p:cNvSpPr>
            <p:nvPr/>
          </p:nvSpPr>
          <p:spPr bwMode="auto">
            <a:xfrm>
              <a:off x="7080903" y="4522905"/>
              <a:ext cx="32047" cy="32047"/>
            </a:xfrm>
            <a:prstGeom prst="ellipse">
              <a:avLst/>
            </a:prstGeom>
            <a:noFill/>
            <a:ln w="25400">
              <a:solidFill>
                <a:schemeClr val="bg1"/>
              </a:solidFill>
              <a:round/>
              <a:headEnd/>
              <a:tailEnd/>
            </a:ln>
          </p:spPr>
          <p:txBody>
            <a:bodyPr wrap="none" anchor="ctr"/>
            <a:lstStyle/>
            <a:p>
              <a:endParaRPr lang="en-US"/>
            </a:p>
          </p:txBody>
        </p:sp>
        <p:sp>
          <p:nvSpPr>
            <p:cNvPr id="57396" name="Oval 74"/>
            <p:cNvSpPr>
              <a:spLocks noChangeArrowheads="1"/>
            </p:cNvSpPr>
            <p:nvPr/>
          </p:nvSpPr>
          <p:spPr bwMode="auto">
            <a:xfrm>
              <a:off x="7135649" y="4504879"/>
              <a:ext cx="32047" cy="32047"/>
            </a:xfrm>
            <a:prstGeom prst="ellipse">
              <a:avLst/>
            </a:prstGeom>
            <a:noFill/>
            <a:ln w="25400">
              <a:solidFill>
                <a:schemeClr val="bg1"/>
              </a:solidFill>
              <a:round/>
              <a:headEnd/>
              <a:tailEnd/>
            </a:ln>
          </p:spPr>
          <p:txBody>
            <a:bodyPr wrap="none" anchor="ctr"/>
            <a:lstStyle/>
            <a:p>
              <a:endParaRPr lang="en-US"/>
            </a:p>
          </p:txBody>
        </p:sp>
        <p:sp>
          <p:nvSpPr>
            <p:cNvPr id="57397" name="Oval 75"/>
            <p:cNvSpPr>
              <a:spLocks noChangeArrowheads="1"/>
            </p:cNvSpPr>
            <p:nvPr/>
          </p:nvSpPr>
          <p:spPr bwMode="auto">
            <a:xfrm>
              <a:off x="6962731" y="4637072"/>
              <a:ext cx="64093" cy="64093"/>
            </a:xfrm>
            <a:prstGeom prst="ellipse">
              <a:avLst/>
            </a:prstGeom>
            <a:noFill/>
            <a:ln w="25400">
              <a:solidFill>
                <a:schemeClr val="bg1"/>
              </a:solidFill>
              <a:round/>
              <a:headEnd/>
              <a:tailEnd/>
            </a:ln>
          </p:spPr>
          <p:txBody>
            <a:bodyPr wrap="none" anchor="ctr"/>
            <a:lstStyle/>
            <a:p>
              <a:endParaRPr lang="en-US"/>
            </a:p>
          </p:txBody>
        </p:sp>
        <p:sp>
          <p:nvSpPr>
            <p:cNvPr id="57398" name="Oval 76"/>
            <p:cNvSpPr>
              <a:spLocks noChangeArrowheads="1"/>
            </p:cNvSpPr>
            <p:nvPr/>
          </p:nvSpPr>
          <p:spPr bwMode="auto">
            <a:xfrm>
              <a:off x="7046186" y="4701166"/>
              <a:ext cx="64093" cy="64093"/>
            </a:xfrm>
            <a:prstGeom prst="ellipse">
              <a:avLst/>
            </a:prstGeom>
            <a:noFill/>
            <a:ln w="25400">
              <a:solidFill>
                <a:schemeClr val="bg1"/>
              </a:solidFill>
              <a:round/>
              <a:headEnd/>
              <a:tailEnd/>
            </a:ln>
          </p:spPr>
          <p:txBody>
            <a:bodyPr wrap="none" anchor="ctr"/>
            <a:lstStyle/>
            <a:p>
              <a:endParaRPr lang="en-US"/>
            </a:p>
          </p:txBody>
        </p:sp>
        <p:sp>
          <p:nvSpPr>
            <p:cNvPr id="57399" name="Oval 77"/>
            <p:cNvSpPr>
              <a:spLocks noChangeArrowheads="1"/>
            </p:cNvSpPr>
            <p:nvPr/>
          </p:nvSpPr>
          <p:spPr bwMode="auto">
            <a:xfrm>
              <a:off x="6983427" y="4609699"/>
              <a:ext cx="83455" cy="88129"/>
            </a:xfrm>
            <a:prstGeom prst="ellipse">
              <a:avLst/>
            </a:prstGeom>
            <a:noFill/>
            <a:ln w="25400">
              <a:solidFill>
                <a:schemeClr val="bg1"/>
              </a:solidFill>
              <a:round/>
              <a:headEnd/>
              <a:tailEnd/>
            </a:ln>
          </p:spPr>
          <p:txBody>
            <a:bodyPr wrap="none" anchor="ctr"/>
            <a:lstStyle/>
            <a:p>
              <a:endParaRPr lang="en-US"/>
            </a:p>
          </p:txBody>
        </p:sp>
        <p:sp>
          <p:nvSpPr>
            <p:cNvPr id="57400" name="Oval 78"/>
            <p:cNvSpPr>
              <a:spLocks noChangeArrowheads="1"/>
            </p:cNvSpPr>
            <p:nvPr/>
          </p:nvSpPr>
          <p:spPr bwMode="auto">
            <a:xfrm>
              <a:off x="6664295" y="4875420"/>
              <a:ext cx="64093" cy="64093"/>
            </a:xfrm>
            <a:prstGeom prst="ellipse">
              <a:avLst/>
            </a:prstGeom>
            <a:noFill/>
            <a:ln w="25400">
              <a:solidFill>
                <a:schemeClr val="bg1"/>
              </a:solidFill>
              <a:round/>
              <a:headEnd/>
              <a:tailEnd/>
            </a:ln>
          </p:spPr>
          <p:txBody>
            <a:bodyPr wrap="none" anchor="ctr"/>
            <a:lstStyle/>
            <a:p>
              <a:endParaRPr lang="en-US"/>
            </a:p>
          </p:txBody>
        </p:sp>
        <p:sp>
          <p:nvSpPr>
            <p:cNvPr id="57401" name="Oval 79"/>
            <p:cNvSpPr>
              <a:spLocks noChangeArrowheads="1"/>
            </p:cNvSpPr>
            <p:nvPr/>
          </p:nvSpPr>
          <p:spPr bwMode="auto">
            <a:xfrm>
              <a:off x="6628911" y="4888772"/>
              <a:ext cx="64093" cy="64093"/>
            </a:xfrm>
            <a:prstGeom prst="ellipse">
              <a:avLst/>
            </a:prstGeom>
            <a:noFill/>
            <a:ln w="25400">
              <a:solidFill>
                <a:schemeClr val="bg1"/>
              </a:solidFill>
              <a:round/>
              <a:headEnd/>
              <a:tailEnd/>
            </a:ln>
          </p:spPr>
          <p:txBody>
            <a:bodyPr wrap="none" anchor="ctr"/>
            <a:lstStyle/>
            <a:p>
              <a:endParaRPr lang="en-US"/>
            </a:p>
          </p:txBody>
        </p:sp>
        <p:sp>
          <p:nvSpPr>
            <p:cNvPr id="57402" name="Oval 82"/>
            <p:cNvSpPr>
              <a:spLocks noChangeArrowheads="1"/>
            </p:cNvSpPr>
            <p:nvPr/>
          </p:nvSpPr>
          <p:spPr bwMode="auto">
            <a:xfrm>
              <a:off x="6615558" y="4846711"/>
              <a:ext cx="132860" cy="138869"/>
            </a:xfrm>
            <a:prstGeom prst="ellipse">
              <a:avLst/>
            </a:prstGeom>
            <a:noFill/>
            <a:ln w="25400">
              <a:solidFill>
                <a:schemeClr val="bg1"/>
              </a:solidFill>
              <a:round/>
              <a:headEnd/>
              <a:tailEnd/>
            </a:ln>
          </p:spPr>
          <p:txBody>
            <a:bodyPr wrap="none" anchor="ctr"/>
            <a:lstStyle/>
            <a:p>
              <a:endParaRPr lang="en-US"/>
            </a:p>
          </p:txBody>
        </p:sp>
        <p:sp>
          <p:nvSpPr>
            <p:cNvPr id="57403" name="Oval 84"/>
            <p:cNvSpPr>
              <a:spLocks noChangeArrowheads="1"/>
            </p:cNvSpPr>
            <p:nvPr/>
          </p:nvSpPr>
          <p:spPr bwMode="auto">
            <a:xfrm>
              <a:off x="5819063" y="5440243"/>
              <a:ext cx="64093" cy="96140"/>
            </a:xfrm>
            <a:prstGeom prst="ellipse">
              <a:avLst/>
            </a:prstGeom>
            <a:noFill/>
            <a:ln w="25400">
              <a:solidFill>
                <a:schemeClr val="bg1"/>
              </a:solidFill>
              <a:round/>
              <a:headEnd/>
              <a:tailEnd/>
            </a:ln>
          </p:spPr>
          <p:txBody>
            <a:bodyPr wrap="none" anchor="ctr"/>
            <a:lstStyle/>
            <a:p>
              <a:endParaRPr lang="en-US"/>
            </a:p>
          </p:txBody>
        </p:sp>
        <p:sp>
          <p:nvSpPr>
            <p:cNvPr id="57404" name="Oval 86"/>
            <p:cNvSpPr>
              <a:spLocks noChangeArrowheads="1"/>
            </p:cNvSpPr>
            <p:nvPr/>
          </p:nvSpPr>
          <p:spPr bwMode="auto">
            <a:xfrm>
              <a:off x="5741617" y="5488981"/>
              <a:ext cx="64093" cy="96140"/>
            </a:xfrm>
            <a:prstGeom prst="ellipse">
              <a:avLst/>
            </a:prstGeom>
            <a:noFill/>
            <a:ln w="25400">
              <a:solidFill>
                <a:schemeClr val="bg1"/>
              </a:solidFill>
              <a:round/>
              <a:headEnd/>
              <a:tailEnd/>
            </a:ln>
          </p:spPr>
          <p:txBody>
            <a:bodyPr wrap="none" anchor="ctr"/>
            <a:lstStyle/>
            <a:p>
              <a:endParaRPr lang="en-US"/>
            </a:p>
          </p:txBody>
        </p:sp>
        <p:sp>
          <p:nvSpPr>
            <p:cNvPr id="57405" name="Oval 90"/>
            <p:cNvSpPr>
              <a:spLocks noChangeArrowheads="1"/>
            </p:cNvSpPr>
            <p:nvPr/>
          </p:nvSpPr>
          <p:spPr bwMode="auto">
            <a:xfrm>
              <a:off x="5750964" y="5404191"/>
              <a:ext cx="67432" cy="110828"/>
            </a:xfrm>
            <a:prstGeom prst="ellipse">
              <a:avLst/>
            </a:prstGeom>
            <a:noFill/>
            <a:ln w="25400">
              <a:solidFill>
                <a:schemeClr val="bg1"/>
              </a:solidFill>
              <a:round/>
              <a:headEnd/>
              <a:tailEnd/>
            </a:ln>
          </p:spPr>
          <p:txBody>
            <a:bodyPr wrap="none" anchor="ctr"/>
            <a:lstStyle/>
            <a:p>
              <a:endParaRPr lang="en-US"/>
            </a:p>
          </p:txBody>
        </p:sp>
        <p:grpSp>
          <p:nvGrpSpPr>
            <p:cNvPr id="57406" name="Group 94"/>
            <p:cNvGrpSpPr>
              <a:grpSpLocks/>
            </p:cNvGrpSpPr>
            <p:nvPr/>
          </p:nvGrpSpPr>
          <p:grpSpPr bwMode="auto">
            <a:xfrm>
              <a:off x="7016809" y="5324074"/>
              <a:ext cx="1121636" cy="793157"/>
              <a:chOff x="2544" y="2064"/>
              <a:chExt cx="1680" cy="1188"/>
            </a:xfrm>
          </p:grpSpPr>
          <p:sp>
            <p:nvSpPr>
              <p:cNvPr id="57436" name="Line 95"/>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57437" name="Picture 96"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pic>
          <p:nvPicPr>
            <p:cNvPr id="57407" name="Picture 98" descr="109_0915"/>
            <p:cNvPicPr>
              <a:picLocks noChangeAspect="1" noChangeArrowheads="1"/>
            </p:cNvPicPr>
            <p:nvPr/>
          </p:nvPicPr>
          <p:blipFill>
            <a:blip r:embed="rId11" cstate="print"/>
            <a:srcRect/>
            <a:stretch>
              <a:fillRect/>
            </a:stretch>
          </p:blipFill>
          <p:spPr bwMode="auto">
            <a:xfrm>
              <a:off x="8330725" y="4010158"/>
              <a:ext cx="737075" cy="552806"/>
            </a:xfrm>
            <a:prstGeom prst="rect">
              <a:avLst/>
            </a:prstGeom>
            <a:noFill/>
            <a:ln w="9525">
              <a:noFill/>
              <a:miter lim="800000"/>
              <a:headEnd/>
              <a:tailEnd/>
            </a:ln>
          </p:spPr>
        </p:pic>
        <p:sp>
          <p:nvSpPr>
            <p:cNvPr id="57408" name="Oval 99"/>
            <p:cNvSpPr>
              <a:spLocks noChangeArrowheads="1"/>
            </p:cNvSpPr>
            <p:nvPr/>
          </p:nvSpPr>
          <p:spPr bwMode="auto">
            <a:xfrm>
              <a:off x="8715286" y="4170391"/>
              <a:ext cx="288421" cy="256374"/>
            </a:xfrm>
            <a:prstGeom prst="ellipse">
              <a:avLst/>
            </a:prstGeom>
            <a:noFill/>
            <a:ln w="25400">
              <a:solidFill>
                <a:schemeClr val="bg1"/>
              </a:solidFill>
              <a:round/>
              <a:headEnd/>
              <a:tailEnd/>
            </a:ln>
          </p:spPr>
          <p:txBody>
            <a:bodyPr wrap="none" anchor="ctr"/>
            <a:lstStyle/>
            <a:p>
              <a:endParaRPr lang="en-US"/>
            </a:p>
          </p:txBody>
        </p:sp>
        <p:sp>
          <p:nvSpPr>
            <p:cNvPr id="57409" name="Oval 100"/>
            <p:cNvSpPr>
              <a:spLocks noChangeArrowheads="1"/>
            </p:cNvSpPr>
            <p:nvPr/>
          </p:nvSpPr>
          <p:spPr bwMode="auto">
            <a:xfrm>
              <a:off x="8426865" y="4074251"/>
              <a:ext cx="608888" cy="448654"/>
            </a:xfrm>
            <a:prstGeom prst="ellipse">
              <a:avLst/>
            </a:prstGeom>
            <a:noFill/>
            <a:ln w="25400">
              <a:solidFill>
                <a:schemeClr val="bg1"/>
              </a:solidFill>
              <a:round/>
              <a:headEnd/>
              <a:tailEnd/>
            </a:ln>
          </p:spPr>
          <p:txBody>
            <a:bodyPr wrap="none" anchor="ctr"/>
            <a:lstStyle/>
            <a:p>
              <a:endParaRPr lang="en-US"/>
            </a:p>
          </p:txBody>
        </p:sp>
        <p:sp>
          <p:nvSpPr>
            <p:cNvPr id="57410" name="Oval 101"/>
            <p:cNvSpPr>
              <a:spLocks noChangeArrowheads="1"/>
            </p:cNvSpPr>
            <p:nvPr/>
          </p:nvSpPr>
          <p:spPr bwMode="auto">
            <a:xfrm>
              <a:off x="8426865" y="4170391"/>
              <a:ext cx="288421" cy="256374"/>
            </a:xfrm>
            <a:prstGeom prst="ellipse">
              <a:avLst/>
            </a:prstGeom>
            <a:noFill/>
            <a:ln w="25400">
              <a:solidFill>
                <a:schemeClr val="bg1"/>
              </a:solidFill>
              <a:round/>
              <a:headEnd/>
              <a:tailEnd/>
            </a:ln>
          </p:spPr>
          <p:txBody>
            <a:bodyPr wrap="none" anchor="ctr"/>
            <a:lstStyle/>
            <a:p>
              <a:endParaRPr lang="en-US"/>
            </a:p>
          </p:txBody>
        </p:sp>
        <p:sp>
          <p:nvSpPr>
            <p:cNvPr id="57411" name="Line 88"/>
            <p:cNvSpPr>
              <a:spLocks noChangeShapeType="1"/>
            </p:cNvSpPr>
            <p:nvPr/>
          </p:nvSpPr>
          <p:spPr bwMode="auto">
            <a:xfrm flipH="1" flipV="1">
              <a:off x="7957515" y="4077590"/>
              <a:ext cx="903985" cy="225662"/>
            </a:xfrm>
            <a:prstGeom prst="line">
              <a:avLst/>
            </a:prstGeom>
            <a:noFill/>
            <a:ln w="19050">
              <a:solidFill>
                <a:srgbClr val="FF0000"/>
              </a:solidFill>
              <a:round/>
              <a:headEnd/>
              <a:tailEnd type="triangle" w="med" len="med"/>
            </a:ln>
          </p:spPr>
          <p:txBody>
            <a:bodyPr/>
            <a:lstStyle/>
            <a:p>
              <a:endParaRPr lang="en-US"/>
            </a:p>
          </p:txBody>
        </p:sp>
        <p:sp>
          <p:nvSpPr>
            <p:cNvPr id="57412" name="Line 102"/>
            <p:cNvSpPr>
              <a:spLocks noChangeShapeType="1"/>
            </p:cNvSpPr>
            <p:nvPr/>
          </p:nvSpPr>
          <p:spPr bwMode="auto">
            <a:xfrm flipH="1">
              <a:off x="7659747" y="4072916"/>
              <a:ext cx="317129" cy="412602"/>
            </a:xfrm>
            <a:prstGeom prst="line">
              <a:avLst/>
            </a:prstGeom>
            <a:noFill/>
            <a:ln w="19050">
              <a:solidFill>
                <a:srgbClr val="FF0000"/>
              </a:solidFill>
              <a:round/>
              <a:headEnd/>
              <a:tailEnd type="triangle" w="med" len="med"/>
            </a:ln>
          </p:spPr>
          <p:txBody>
            <a:bodyPr/>
            <a:lstStyle/>
            <a:p>
              <a:endParaRPr lang="en-US"/>
            </a:p>
          </p:txBody>
        </p:sp>
        <p:sp>
          <p:nvSpPr>
            <p:cNvPr id="57413" name="Line 103"/>
            <p:cNvSpPr>
              <a:spLocks noChangeShapeType="1"/>
            </p:cNvSpPr>
            <p:nvPr/>
          </p:nvSpPr>
          <p:spPr bwMode="auto">
            <a:xfrm>
              <a:off x="7656409" y="4454806"/>
              <a:ext cx="100814" cy="474693"/>
            </a:xfrm>
            <a:prstGeom prst="line">
              <a:avLst/>
            </a:prstGeom>
            <a:noFill/>
            <a:ln w="19050">
              <a:solidFill>
                <a:srgbClr val="FF0000"/>
              </a:solidFill>
              <a:round/>
              <a:headEnd/>
              <a:tailEnd type="triangle" w="med" len="med"/>
            </a:ln>
          </p:spPr>
          <p:txBody>
            <a:bodyPr/>
            <a:lstStyle/>
            <a:p>
              <a:endParaRPr lang="en-US"/>
            </a:p>
          </p:txBody>
        </p:sp>
        <p:sp>
          <p:nvSpPr>
            <p:cNvPr id="57414" name="Line 104"/>
            <p:cNvSpPr>
              <a:spLocks noChangeShapeType="1"/>
            </p:cNvSpPr>
            <p:nvPr/>
          </p:nvSpPr>
          <p:spPr bwMode="auto">
            <a:xfrm flipH="1">
              <a:off x="6672307" y="4932169"/>
              <a:ext cx="1096265" cy="797163"/>
            </a:xfrm>
            <a:prstGeom prst="line">
              <a:avLst/>
            </a:prstGeom>
            <a:noFill/>
            <a:ln w="19050">
              <a:solidFill>
                <a:srgbClr val="FF0000"/>
              </a:solidFill>
              <a:round/>
              <a:headEnd/>
              <a:tailEnd type="triangle" w="med" len="med"/>
            </a:ln>
          </p:spPr>
          <p:txBody>
            <a:bodyPr/>
            <a:lstStyle/>
            <a:p>
              <a:endParaRPr lang="en-US"/>
            </a:p>
          </p:txBody>
        </p:sp>
        <p:sp>
          <p:nvSpPr>
            <p:cNvPr id="57415" name="Line 105"/>
            <p:cNvSpPr>
              <a:spLocks noChangeShapeType="1"/>
            </p:cNvSpPr>
            <p:nvPr/>
          </p:nvSpPr>
          <p:spPr bwMode="auto">
            <a:xfrm flipH="1" flipV="1">
              <a:off x="6279735" y="5163840"/>
              <a:ext cx="416607" cy="544795"/>
            </a:xfrm>
            <a:prstGeom prst="line">
              <a:avLst/>
            </a:prstGeom>
            <a:noFill/>
            <a:ln w="19050">
              <a:solidFill>
                <a:srgbClr val="FF0000"/>
              </a:solidFill>
              <a:round/>
              <a:headEnd/>
              <a:tailEnd type="triangle" w="med" len="med"/>
            </a:ln>
          </p:spPr>
          <p:txBody>
            <a:bodyPr/>
            <a:lstStyle/>
            <a:p>
              <a:endParaRPr lang="en-US"/>
            </a:p>
          </p:txBody>
        </p:sp>
        <p:sp>
          <p:nvSpPr>
            <p:cNvPr id="57416" name="Line 106"/>
            <p:cNvSpPr>
              <a:spLocks noChangeShapeType="1"/>
            </p:cNvSpPr>
            <p:nvPr/>
          </p:nvSpPr>
          <p:spPr bwMode="auto">
            <a:xfrm flipH="1" flipV="1">
              <a:off x="6713701" y="4834026"/>
              <a:ext cx="416607" cy="544795"/>
            </a:xfrm>
            <a:prstGeom prst="line">
              <a:avLst/>
            </a:prstGeom>
            <a:noFill/>
            <a:ln w="19050">
              <a:solidFill>
                <a:srgbClr val="FF0000"/>
              </a:solidFill>
              <a:round/>
              <a:headEnd/>
              <a:tailEnd type="triangle" w="med" len="med"/>
            </a:ln>
          </p:spPr>
          <p:txBody>
            <a:bodyPr/>
            <a:lstStyle/>
            <a:p>
              <a:endParaRPr lang="en-US"/>
            </a:p>
          </p:txBody>
        </p:sp>
        <p:sp>
          <p:nvSpPr>
            <p:cNvPr id="57417" name="Rectangle 107"/>
            <p:cNvSpPr>
              <a:spLocks noChangeArrowheads="1"/>
            </p:cNvSpPr>
            <p:nvPr/>
          </p:nvSpPr>
          <p:spPr bwMode="auto">
            <a:xfrm>
              <a:off x="6183594" y="4843373"/>
              <a:ext cx="96140" cy="19228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57418" name="Rectangle 108"/>
            <p:cNvSpPr>
              <a:spLocks noChangeArrowheads="1"/>
            </p:cNvSpPr>
            <p:nvPr/>
          </p:nvSpPr>
          <p:spPr bwMode="auto">
            <a:xfrm>
              <a:off x="6600202" y="4554952"/>
              <a:ext cx="96140" cy="19228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57419" name="Line 109"/>
            <p:cNvSpPr>
              <a:spLocks noChangeShapeType="1"/>
            </p:cNvSpPr>
            <p:nvPr/>
          </p:nvSpPr>
          <p:spPr bwMode="auto">
            <a:xfrm flipH="1" flipV="1">
              <a:off x="7987558" y="4122321"/>
              <a:ext cx="567494" cy="176257"/>
            </a:xfrm>
            <a:prstGeom prst="line">
              <a:avLst/>
            </a:prstGeom>
            <a:noFill/>
            <a:ln w="19050">
              <a:solidFill>
                <a:srgbClr val="FF0000"/>
              </a:solidFill>
              <a:round/>
              <a:headEnd/>
              <a:tailEnd type="triangle" w="med" len="med"/>
            </a:ln>
          </p:spPr>
          <p:txBody>
            <a:bodyPr/>
            <a:lstStyle/>
            <a:p>
              <a:endParaRPr lang="en-US"/>
            </a:p>
          </p:txBody>
        </p:sp>
        <p:sp>
          <p:nvSpPr>
            <p:cNvPr id="57420" name="Line 110"/>
            <p:cNvSpPr>
              <a:spLocks noChangeShapeType="1"/>
            </p:cNvSpPr>
            <p:nvPr/>
          </p:nvSpPr>
          <p:spPr bwMode="auto">
            <a:xfrm>
              <a:off x="8010258" y="4138345"/>
              <a:ext cx="10015" cy="677655"/>
            </a:xfrm>
            <a:prstGeom prst="line">
              <a:avLst/>
            </a:prstGeom>
            <a:noFill/>
            <a:ln w="19050">
              <a:solidFill>
                <a:srgbClr val="FF0000"/>
              </a:solidFill>
              <a:round/>
              <a:headEnd/>
              <a:tailEnd type="triangle" w="med" len="med"/>
            </a:ln>
          </p:spPr>
          <p:txBody>
            <a:bodyPr/>
            <a:lstStyle/>
            <a:p>
              <a:endParaRPr lang="en-US"/>
            </a:p>
          </p:txBody>
        </p:sp>
        <p:sp>
          <p:nvSpPr>
            <p:cNvPr id="57421" name="Line 111"/>
            <p:cNvSpPr>
              <a:spLocks noChangeShapeType="1"/>
            </p:cNvSpPr>
            <p:nvPr/>
          </p:nvSpPr>
          <p:spPr bwMode="auto">
            <a:xfrm>
              <a:off x="8020940" y="4807988"/>
              <a:ext cx="4674" cy="399249"/>
            </a:xfrm>
            <a:prstGeom prst="line">
              <a:avLst/>
            </a:prstGeom>
            <a:noFill/>
            <a:ln w="19050">
              <a:solidFill>
                <a:srgbClr val="FF0000"/>
              </a:solidFill>
              <a:round/>
              <a:headEnd/>
              <a:tailEnd type="triangle" w="med" len="med"/>
            </a:ln>
          </p:spPr>
          <p:txBody>
            <a:bodyPr/>
            <a:lstStyle/>
            <a:p>
              <a:endParaRPr lang="en-US"/>
            </a:p>
          </p:txBody>
        </p:sp>
        <p:sp>
          <p:nvSpPr>
            <p:cNvPr id="57422" name="Line 112"/>
            <p:cNvSpPr>
              <a:spLocks noChangeShapeType="1"/>
            </p:cNvSpPr>
            <p:nvPr/>
          </p:nvSpPr>
          <p:spPr bwMode="auto">
            <a:xfrm flipH="1">
              <a:off x="7392691" y="5198557"/>
              <a:ext cx="624911" cy="451993"/>
            </a:xfrm>
            <a:prstGeom prst="line">
              <a:avLst/>
            </a:prstGeom>
            <a:noFill/>
            <a:ln w="19050">
              <a:solidFill>
                <a:srgbClr val="FF0000"/>
              </a:solidFill>
              <a:round/>
              <a:headEnd/>
              <a:tailEnd type="triangle" w="med" len="med"/>
            </a:ln>
          </p:spPr>
          <p:txBody>
            <a:bodyPr/>
            <a:lstStyle/>
            <a:p>
              <a:endParaRPr lang="en-US"/>
            </a:p>
          </p:txBody>
        </p:sp>
        <p:sp>
          <p:nvSpPr>
            <p:cNvPr id="57423" name="Line 116"/>
            <p:cNvSpPr>
              <a:spLocks noChangeShapeType="1"/>
            </p:cNvSpPr>
            <p:nvPr/>
          </p:nvSpPr>
          <p:spPr bwMode="auto">
            <a:xfrm flipH="1" flipV="1">
              <a:off x="6673642" y="4864070"/>
              <a:ext cx="730398" cy="768454"/>
            </a:xfrm>
            <a:prstGeom prst="line">
              <a:avLst/>
            </a:prstGeom>
            <a:noFill/>
            <a:ln w="19050">
              <a:solidFill>
                <a:srgbClr val="FF0000"/>
              </a:solidFill>
              <a:round/>
              <a:headEnd/>
              <a:tailEnd type="triangle" w="med" len="med"/>
            </a:ln>
          </p:spPr>
          <p:txBody>
            <a:bodyPr/>
            <a:lstStyle/>
            <a:p>
              <a:endParaRPr lang="en-US"/>
            </a:p>
          </p:txBody>
        </p:sp>
        <p:sp>
          <p:nvSpPr>
            <p:cNvPr id="57424" name="Line 117"/>
            <p:cNvSpPr>
              <a:spLocks noChangeShapeType="1"/>
            </p:cNvSpPr>
            <p:nvPr/>
          </p:nvSpPr>
          <p:spPr bwMode="auto">
            <a:xfrm flipH="1" flipV="1">
              <a:off x="7155011" y="4603022"/>
              <a:ext cx="701690" cy="696349"/>
            </a:xfrm>
            <a:prstGeom prst="line">
              <a:avLst/>
            </a:prstGeom>
            <a:noFill/>
            <a:ln w="19050">
              <a:solidFill>
                <a:srgbClr val="FF0000"/>
              </a:solidFill>
              <a:round/>
              <a:headEnd/>
              <a:tailEnd type="triangle" w="med" len="med"/>
            </a:ln>
          </p:spPr>
          <p:txBody>
            <a:bodyPr/>
            <a:lstStyle/>
            <a:p>
              <a:endParaRPr lang="en-US"/>
            </a:p>
          </p:txBody>
        </p:sp>
        <p:sp>
          <p:nvSpPr>
            <p:cNvPr id="57425" name="Rectangle 118"/>
            <p:cNvSpPr>
              <a:spLocks noChangeArrowheads="1"/>
            </p:cNvSpPr>
            <p:nvPr/>
          </p:nvSpPr>
          <p:spPr bwMode="auto">
            <a:xfrm>
              <a:off x="6600202" y="4362672"/>
              <a:ext cx="96140" cy="19228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57426" name="Rectangle 119"/>
            <p:cNvSpPr>
              <a:spLocks noChangeArrowheads="1"/>
            </p:cNvSpPr>
            <p:nvPr/>
          </p:nvSpPr>
          <p:spPr bwMode="auto">
            <a:xfrm>
              <a:off x="7048856" y="4266532"/>
              <a:ext cx="96140" cy="19228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57427" name="Line 120"/>
            <p:cNvSpPr>
              <a:spLocks noChangeShapeType="1"/>
            </p:cNvSpPr>
            <p:nvPr/>
          </p:nvSpPr>
          <p:spPr bwMode="auto">
            <a:xfrm flipH="1" flipV="1">
              <a:off x="7978211" y="4074251"/>
              <a:ext cx="769121" cy="224327"/>
            </a:xfrm>
            <a:prstGeom prst="line">
              <a:avLst/>
            </a:prstGeom>
            <a:noFill/>
            <a:ln w="19050">
              <a:solidFill>
                <a:srgbClr val="FF0000"/>
              </a:solidFill>
              <a:round/>
              <a:headEnd/>
              <a:tailEnd type="triangle" w="med" len="med"/>
            </a:ln>
          </p:spPr>
          <p:txBody>
            <a:bodyPr/>
            <a:lstStyle/>
            <a:p>
              <a:endParaRPr lang="en-US"/>
            </a:p>
          </p:txBody>
        </p:sp>
        <p:sp>
          <p:nvSpPr>
            <p:cNvPr id="57428" name="Line 121"/>
            <p:cNvSpPr>
              <a:spLocks noChangeShapeType="1"/>
            </p:cNvSpPr>
            <p:nvPr/>
          </p:nvSpPr>
          <p:spPr bwMode="auto">
            <a:xfrm flipH="1">
              <a:off x="7657744" y="4074251"/>
              <a:ext cx="317129" cy="412602"/>
            </a:xfrm>
            <a:prstGeom prst="line">
              <a:avLst/>
            </a:prstGeom>
            <a:noFill/>
            <a:ln w="19050">
              <a:solidFill>
                <a:srgbClr val="FF0000"/>
              </a:solidFill>
              <a:round/>
              <a:headEnd/>
              <a:tailEnd type="triangle" w="med" len="med"/>
            </a:ln>
          </p:spPr>
          <p:txBody>
            <a:bodyPr/>
            <a:lstStyle/>
            <a:p>
              <a:endParaRPr lang="en-US"/>
            </a:p>
          </p:txBody>
        </p:sp>
        <p:sp>
          <p:nvSpPr>
            <p:cNvPr id="57429" name="Line 122"/>
            <p:cNvSpPr>
              <a:spLocks noChangeShapeType="1"/>
            </p:cNvSpPr>
            <p:nvPr/>
          </p:nvSpPr>
          <p:spPr bwMode="auto">
            <a:xfrm flipH="1">
              <a:off x="7502184" y="4458812"/>
              <a:ext cx="155560" cy="233674"/>
            </a:xfrm>
            <a:prstGeom prst="line">
              <a:avLst/>
            </a:prstGeom>
            <a:noFill/>
            <a:ln w="19050">
              <a:solidFill>
                <a:srgbClr val="FF0000"/>
              </a:solidFill>
              <a:round/>
              <a:headEnd/>
              <a:tailEnd type="triangle" w="med" len="med"/>
            </a:ln>
          </p:spPr>
          <p:txBody>
            <a:bodyPr/>
            <a:lstStyle/>
            <a:p>
              <a:endParaRPr lang="en-US"/>
            </a:p>
          </p:txBody>
        </p:sp>
        <p:sp>
          <p:nvSpPr>
            <p:cNvPr id="57430" name="Line 123"/>
            <p:cNvSpPr>
              <a:spLocks noChangeShapeType="1"/>
            </p:cNvSpPr>
            <p:nvPr/>
          </p:nvSpPr>
          <p:spPr bwMode="auto">
            <a:xfrm flipH="1">
              <a:off x="6067425" y="4707842"/>
              <a:ext cx="1438097" cy="1046860"/>
            </a:xfrm>
            <a:prstGeom prst="line">
              <a:avLst/>
            </a:prstGeom>
            <a:noFill/>
            <a:ln w="19050">
              <a:solidFill>
                <a:srgbClr val="FF0000"/>
              </a:solidFill>
              <a:round/>
              <a:headEnd/>
              <a:tailEnd type="triangle" w="med" len="med"/>
            </a:ln>
          </p:spPr>
          <p:txBody>
            <a:bodyPr/>
            <a:lstStyle/>
            <a:p>
              <a:endParaRPr lang="en-US"/>
            </a:p>
          </p:txBody>
        </p:sp>
        <p:sp>
          <p:nvSpPr>
            <p:cNvPr id="57431" name="Line 124"/>
            <p:cNvSpPr>
              <a:spLocks noChangeShapeType="1"/>
            </p:cNvSpPr>
            <p:nvPr/>
          </p:nvSpPr>
          <p:spPr bwMode="auto">
            <a:xfrm flipH="1" flipV="1">
              <a:off x="5839092" y="5448923"/>
              <a:ext cx="239015" cy="295097"/>
            </a:xfrm>
            <a:prstGeom prst="line">
              <a:avLst/>
            </a:prstGeom>
            <a:noFill/>
            <a:ln w="19050">
              <a:solidFill>
                <a:srgbClr val="FF0000"/>
              </a:solidFill>
              <a:round/>
              <a:headEnd/>
              <a:tailEnd type="triangle" w="med" len="med"/>
            </a:ln>
          </p:spPr>
          <p:txBody>
            <a:bodyPr/>
            <a:lstStyle/>
            <a:p>
              <a:endParaRPr lang="en-US"/>
            </a:p>
          </p:txBody>
        </p:sp>
        <p:sp>
          <p:nvSpPr>
            <p:cNvPr id="57432" name="Line 125"/>
            <p:cNvSpPr>
              <a:spLocks noChangeShapeType="1"/>
            </p:cNvSpPr>
            <p:nvPr/>
          </p:nvSpPr>
          <p:spPr bwMode="auto">
            <a:xfrm flipH="1" flipV="1">
              <a:off x="6682989" y="4866073"/>
              <a:ext cx="216315" cy="275736"/>
            </a:xfrm>
            <a:prstGeom prst="line">
              <a:avLst/>
            </a:prstGeom>
            <a:noFill/>
            <a:ln w="19050">
              <a:solidFill>
                <a:srgbClr val="FF0000"/>
              </a:solidFill>
              <a:round/>
              <a:headEnd/>
              <a:tailEnd type="triangle" w="med" len="med"/>
            </a:ln>
          </p:spPr>
          <p:txBody>
            <a:bodyPr/>
            <a:lstStyle/>
            <a:p>
              <a:endParaRPr lang="en-US"/>
            </a:p>
          </p:txBody>
        </p:sp>
        <p:sp>
          <p:nvSpPr>
            <p:cNvPr id="57433" name="Rectangle 126"/>
            <p:cNvSpPr>
              <a:spLocks noChangeArrowheads="1"/>
            </p:cNvSpPr>
            <p:nvPr/>
          </p:nvSpPr>
          <p:spPr bwMode="auto">
            <a:xfrm>
              <a:off x="5766987" y="5131793"/>
              <a:ext cx="96140" cy="19228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57434" name="Rectangle 127"/>
            <p:cNvSpPr>
              <a:spLocks noChangeArrowheads="1"/>
            </p:cNvSpPr>
            <p:nvPr/>
          </p:nvSpPr>
          <p:spPr bwMode="auto">
            <a:xfrm>
              <a:off x="6600202" y="4170391"/>
              <a:ext cx="96140" cy="19228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57435" name="Oval 128"/>
            <p:cNvSpPr>
              <a:spLocks noChangeArrowheads="1"/>
            </p:cNvSpPr>
            <p:nvPr/>
          </p:nvSpPr>
          <p:spPr bwMode="auto">
            <a:xfrm>
              <a:off x="6472015" y="4106298"/>
              <a:ext cx="352514" cy="705028"/>
            </a:xfrm>
            <a:prstGeom prst="ellipse">
              <a:avLst/>
            </a:prstGeom>
            <a:noFill/>
            <a:ln w="50800">
              <a:solidFill>
                <a:srgbClr val="00FF00"/>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err="1" smtClean="0"/>
              <a:t>Keypoint</a:t>
            </a:r>
            <a:r>
              <a:rPr lang="en-US" dirty="0" smtClean="0"/>
              <a:t>-based instance recognition</a:t>
            </a:r>
          </a:p>
        </p:txBody>
      </p:sp>
      <p:pic>
        <p:nvPicPr>
          <p:cNvPr id="10243" name="Picture 4" descr="sift-feat"/>
          <p:cNvPicPr>
            <a:picLocks noGrp="1" noChangeAspect="1" noChangeArrowheads="1"/>
          </p:cNvPicPr>
          <p:nvPr>
            <p:ph idx="1"/>
          </p:nvPr>
        </p:nvPicPr>
        <p:blipFill>
          <a:blip r:embed="rId3" cstate="print"/>
          <a:srcRect/>
          <a:stretch>
            <a:fillRect/>
          </a:stretch>
        </p:blipFill>
        <p:spPr>
          <a:xfrm>
            <a:off x="1146175" y="2951163"/>
            <a:ext cx="6851650" cy="3060700"/>
          </a:xfrm>
        </p:spPr>
      </p:pic>
      <p:sp>
        <p:nvSpPr>
          <p:cNvPr id="10244" name="Rectangle 3"/>
          <p:cNvSpPr>
            <a:spLocks noGrp="1" noChangeArrowheads="1"/>
          </p:cNvSpPr>
          <p:nvPr>
            <p:ph type="body" sz="half" idx="4294967295"/>
          </p:nvPr>
        </p:nvSpPr>
        <p:spPr>
          <a:xfrm>
            <a:off x="673100" y="1143000"/>
            <a:ext cx="7861300" cy="1600200"/>
          </a:xfrm>
        </p:spPr>
        <p:txBody>
          <a:bodyPr/>
          <a:lstStyle/>
          <a:p>
            <a:r>
              <a:rPr lang="en-US" smtClean="0"/>
              <a:t>Given two images and their keypoints (position, scale, orientation, descriptor)</a:t>
            </a:r>
          </a:p>
          <a:p>
            <a:r>
              <a:rPr lang="en-US" smtClean="0"/>
              <a:t>Goal: Verify if they belong to a consistent configuration</a:t>
            </a:r>
          </a:p>
        </p:txBody>
      </p:sp>
      <p:sp>
        <p:nvSpPr>
          <p:cNvPr id="10245" name="Text Box 5"/>
          <p:cNvSpPr txBox="1">
            <a:spLocks noChangeArrowheads="1"/>
          </p:cNvSpPr>
          <p:nvPr/>
        </p:nvSpPr>
        <p:spPr bwMode="auto">
          <a:xfrm>
            <a:off x="3822700" y="6135688"/>
            <a:ext cx="1941513" cy="646112"/>
          </a:xfrm>
          <a:prstGeom prst="rect">
            <a:avLst/>
          </a:prstGeom>
          <a:noFill/>
          <a:ln w="12700" cap="sq">
            <a:noFill/>
            <a:miter lim="800000"/>
            <a:headEnd type="none" w="sm" len="sm"/>
            <a:tailEnd type="none" w="sm" len="sm"/>
          </a:ln>
        </p:spPr>
        <p:txBody>
          <a:bodyPr wrap="none">
            <a:spAutoFit/>
          </a:bodyPr>
          <a:lstStyle/>
          <a:p>
            <a:pPr algn="ctr" eaLnBrk="0" hangingPunct="0"/>
            <a:r>
              <a:rPr lang="en-US" b="1"/>
              <a:t>Local Features, </a:t>
            </a:r>
            <a:br>
              <a:rPr lang="en-US" b="1"/>
            </a:br>
            <a:r>
              <a:rPr lang="en-US" b="1"/>
              <a:t>e.g. SIFT</a:t>
            </a:r>
          </a:p>
        </p:txBody>
      </p:sp>
      <p:sp>
        <p:nvSpPr>
          <p:cNvPr id="10246" name="Text Box 6"/>
          <p:cNvSpPr txBox="1">
            <a:spLocks noChangeArrowheads="1"/>
          </p:cNvSpPr>
          <p:nvPr/>
        </p:nvSpPr>
        <p:spPr bwMode="auto">
          <a:xfrm>
            <a:off x="7024688" y="6553200"/>
            <a:ext cx="2103437" cy="309563"/>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t>Slide credit: David Lowe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14400"/>
          </a:xfrm>
        </p:spPr>
        <p:txBody>
          <a:bodyPr/>
          <a:lstStyle/>
          <a:p>
            <a:r>
              <a:rPr lang="en-US" dirty="0" smtClean="0"/>
              <a:t>Finding the objects (overview)</a:t>
            </a:r>
          </a:p>
        </p:txBody>
      </p:sp>
      <p:sp>
        <p:nvSpPr>
          <p:cNvPr id="19459" name="Content Placeholder 2"/>
          <p:cNvSpPr>
            <a:spLocks noGrp="1"/>
          </p:cNvSpPr>
          <p:nvPr>
            <p:ph idx="1"/>
          </p:nvPr>
        </p:nvSpPr>
        <p:spPr>
          <a:xfrm>
            <a:off x="457200" y="3048000"/>
            <a:ext cx="8686800" cy="3733800"/>
          </a:xfrm>
        </p:spPr>
        <p:txBody>
          <a:bodyPr>
            <a:noAutofit/>
          </a:bodyPr>
          <a:lstStyle/>
          <a:p>
            <a:pPr marL="514350" indent="-514350">
              <a:buFont typeface="+mj-lt"/>
              <a:buAutoNum type="arabicPeriod"/>
              <a:defRPr/>
            </a:pPr>
            <a:r>
              <a:rPr lang="en-US" sz="2400" dirty="0" smtClean="0"/>
              <a:t>Match interest points from input image to database image</a:t>
            </a:r>
            <a:endParaRPr lang="en-US" sz="1400" dirty="0" smtClean="0"/>
          </a:p>
          <a:p>
            <a:pPr marL="514350" indent="-514350">
              <a:buFont typeface="+mj-lt"/>
              <a:buAutoNum type="arabicPeriod"/>
              <a:defRPr/>
            </a:pPr>
            <a:r>
              <a:rPr lang="en-US" sz="2400" dirty="0" smtClean="0"/>
              <a:t>Matched points vote for rough position/orientation/scale of object</a:t>
            </a:r>
          </a:p>
          <a:p>
            <a:pPr marL="514350" indent="-514350">
              <a:buFont typeface="+mj-lt"/>
              <a:buAutoNum type="arabicPeriod"/>
              <a:defRPr/>
            </a:pPr>
            <a:r>
              <a:rPr lang="en-US" sz="2400" dirty="0" smtClean="0"/>
              <a:t>Find triplets of position/orientation/scale that have at least three votes</a:t>
            </a:r>
          </a:p>
          <a:p>
            <a:pPr marL="514350" indent="-514350">
              <a:buFont typeface="+mj-lt"/>
              <a:buAutoNum type="arabicPeriod"/>
              <a:defRPr/>
            </a:pPr>
            <a:r>
              <a:rPr lang="en-US" sz="2400" dirty="0" smtClean="0"/>
              <a:t>Compute affine registration and matches using iterative least squares with outlier check</a:t>
            </a:r>
          </a:p>
          <a:p>
            <a:pPr marL="514350" indent="-514350">
              <a:buFont typeface="+mj-lt"/>
              <a:buAutoNum type="arabicPeriod"/>
              <a:defRPr/>
            </a:pPr>
            <a:r>
              <a:rPr lang="en-US" sz="2400" dirty="0" smtClean="0"/>
              <a:t>Report object if there are at least T matched points</a:t>
            </a:r>
          </a:p>
        </p:txBody>
      </p:sp>
      <p:grpSp>
        <p:nvGrpSpPr>
          <p:cNvPr id="40" name="Group 39"/>
          <p:cNvGrpSpPr>
            <a:grpSpLocks noChangeAspect="1"/>
          </p:cNvGrpSpPr>
          <p:nvPr/>
        </p:nvGrpSpPr>
        <p:grpSpPr>
          <a:xfrm>
            <a:off x="1447800" y="990600"/>
            <a:ext cx="6096000" cy="1764150"/>
            <a:chOff x="609600" y="1086092"/>
            <a:chExt cx="7696200" cy="2227239"/>
          </a:xfrm>
        </p:grpSpPr>
        <p:grpSp>
          <p:nvGrpSpPr>
            <p:cNvPr id="4" name="Group 3"/>
            <p:cNvGrpSpPr/>
            <p:nvPr/>
          </p:nvGrpSpPr>
          <p:grpSpPr>
            <a:xfrm>
              <a:off x="4945062" y="1219200"/>
              <a:ext cx="2141538" cy="2081984"/>
              <a:chOff x="1828987" y="2437924"/>
              <a:chExt cx="2141538" cy="2081984"/>
            </a:xfrm>
          </p:grpSpPr>
          <p:pic>
            <p:nvPicPr>
              <p:cNvPr id="5" name="Picture 4" descr="obj14__0"/>
              <p:cNvPicPr>
                <a:picLocks noChangeAspect="1" noChangeArrowheads="1"/>
              </p:cNvPicPr>
              <p:nvPr/>
            </p:nvPicPr>
            <p:blipFill>
              <a:blip r:embed="rId2"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6" name="Group 61"/>
              <p:cNvGrpSpPr/>
              <p:nvPr/>
            </p:nvGrpSpPr>
            <p:grpSpPr>
              <a:xfrm rot="940178">
                <a:off x="2102604" y="2590800"/>
                <a:ext cx="457200" cy="457200"/>
                <a:chOff x="2102604" y="2590800"/>
                <a:chExt cx="457200" cy="457200"/>
              </a:xfrm>
            </p:grpSpPr>
            <p:sp>
              <p:nvSpPr>
                <p:cNvPr id="19" name="Oval 18"/>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endCxn id="19"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2"/>
              <p:cNvGrpSpPr/>
              <p:nvPr/>
            </p:nvGrpSpPr>
            <p:grpSpPr>
              <a:xfrm rot="20789174">
                <a:off x="3039177" y="2437924"/>
                <a:ext cx="579789" cy="645352"/>
                <a:chOff x="2102604" y="2590800"/>
                <a:chExt cx="457200" cy="457200"/>
              </a:xfrm>
            </p:grpSpPr>
            <p:sp>
              <p:nvSpPr>
                <p:cNvPr id="17" name="Oval 16"/>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7"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5"/>
              <p:cNvGrpSpPr/>
              <p:nvPr/>
            </p:nvGrpSpPr>
            <p:grpSpPr>
              <a:xfrm rot="7787505">
                <a:off x="2380422" y="2903578"/>
                <a:ext cx="582847" cy="553535"/>
                <a:chOff x="2102604" y="2590800"/>
                <a:chExt cx="457200" cy="457200"/>
              </a:xfrm>
            </p:grpSpPr>
            <p:sp>
              <p:nvSpPr>
                <p:cNvPr id="15" name="Oval 14"/>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15"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8"/>
              <p:cNvGrpSpPr/>
              <p:nvPr/>
            </p:nvGrpSpPr>
            <p:grpSpPr>
              <a:xfrm rot="10071139">
                <a:off x="2303154" y="3598555"/>
                <a:ext cx="457200" cy="457200"/>
                <a:chOff x="2102604" y="2590800"/>
                <a:chExt cx="457200" cy="457200"/>
              </a:xfrm>
            </p:grpSpPr>
            <p:sp>
              <p:nvSpPr>
                <p:cNvPr id="13" name="Oval 12"/>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3"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71"/>
              <p:cNvGrpSpPr/>
              <p:nvPr/>
            </p:nvGrpSpPr>
            <p:grpSpPr>
              <a:xfrm rot="10800000">
                <a:off x="3213680" y="3243386"/>
                <a:ext cx="457200" cy="457200"/>
                <a:chOff x="2102604" y="2590800"/>
                <a:chExt cx="457200" cy="457200"/>
              </a:xfrm>
            </p:grpSpPr>
            <p:sp>
              <p:nvSpPr>
                <p:cNvPr id="11" name="Oval 10"/>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1"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a:grpSpLocks noChangeAspect="1"/>
            </p:cNvGrpSpPr>
            <p:nvPr/>
          </p:nvGrpSpPr>
          <p:grpSpPr>
            <a:xfrm rot="3358200">
              <a:off x="1535257" y="1115951"/>
              <a:ext cx="2147438" cy="2087720"/>
              <a:chOff x="1828987" y="2437924"/>
              <a:chExt cx="2141538" cy="2081984"/>
            </a:xfrm>
          </p:grpSpPr>
          <p:pic>
            <p:nvPicPr>
              <p:cNvPr id="22" name="Picture 5" descr="obj14__0"/>
              <p:cNvPicPr>
                <a:picLocks noChangeAspect="1" noChangeArrowheads="1"/>
              </p:cNvPicPr>
              <p:nvPr/>
            </p:nvPicPr>
            <p:blipFill>
              <a:blip r:embed="rId2"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23" name="Group 61"/>
              <p:cNvGrpSpPr/>
              <p:nvPr/>
            </p:nvGrpSpPr>
            <p:grpSpPr>
              <a:xfrm rot="940178">
                <a:off x="2102604" y="2590800"/>
                <a:ext cx="457200" cy="457200"/>
                <a:chOff x="2102604" y="2590800"/>
                <a:chExt cx="457200" cy="457200"/>
              </a:xfrm>
            </p:grpSpPr>
            <p:sp>
              <p:nvSpPr>
                <p:cNvPr id="36" name="Oval 35"/>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6"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62"/>
              <p:cNvGrpSpPr/>
              <p:nvPr/>
            </p:nvGrpSpPr>
            <p:grpSpPr>
              <a:xfrm rot="20789174">
                <a:off x="3039177" y="2437924"/>
                <a:ext cx="579789" cy="645352"/>
                <a:chOff x="2102604" y="2590800"/>
                <a:chExt cx="457200" cy="457200"/>
              </a:xfrm>
            </p:grpSpPr>
            <p:sp>
              <p:nvSpPr>
                <p:cNvPr id="34" name="Oval 33"/>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endCxn id="34"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65"/>
              <p:cNvGrpSpPr/>
              <p:nvPr/>
            </p:nvGrpSpPr>
            <p:grpSpPr>
              <a:xfrm rot="7787505">
                <a:off x="2380422" y="2903578"/>
                <a:ext cx="582847" cy="553535"/>
                <a:chOff x="2102604" y="2590800"/>
                <a:chExt cx="457200" cy="457200"/>
              </a:xfrm>
            </p:grpSpPr>
            <p:sp>
              <p:nvSpPr>
                <p:cNvPr id="32" name="Oval 31"/>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endCxn id="32"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68"/>
              <p:cNvGrpSpPr/>
              <p:nvPr/>
            </p:nvGrpSpPr>
            <p:grpSpPr>
              <a:xfrm rot="10071139">
                <a:off x="2303154" y="3598555"/>
                <a:ext cx="457200" cy="457200"/>
                <a:chOff x="2102604" y="2590800"/>
                <a:chExt cx="457200" cy="457200"/>
              </a:xfrm>
            </p:grpSpPr>
            <p:sp>
              <p:nvSpPr>
                <p:cNvPr id="30" name="Oval 29"/>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endCxn id="30"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71"/>
              <p:cNvGrpSpPr/>
              <p:nvPr/>
            </p:nvGrpSpPr>
            <p:grpSpPr>
              <a:xfrm rot="10800000">
                <a:off x="3213680" y="3243386"/>
                <a:ext cx="457200" cy="457200"/>
                <a:chOff x="2102604" y="2590800"/>
                <a:chExt cx="457200" cy="457200"/>
              </a:xfrm>
            </p:grpSpPr>
            <p:sp>
              <p:nvSpPr>
                <p:cNvPr id="28" name="Oval 27"/>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8"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38" name="TextBox 37"/>
            <p:cNvSpPr txBox="1"/>
            <p:nvPr/>
          </p:nvSpPr>
          <p:spPr>
            <a:xfrm>
              <a:off x="609600" y="2362200"/>
              <a:ext cx="1143000" cy="646331"/>
            </a:xfrm>
            <a:prstGeom prst="rect">
              <a:avLst/>
            </a:prstGeom>
            <a:noFill/>
          </p:spPr>
          <p:txBody>
            <a:bodyPr wrap="square" rtlCol="0">
              <a:spAutoFit/>
            </a:bodyPr>
            <a:lstStyle/>
            <a:p>
              <a:pPr algn="ctr"/>
              <a:r>
                <a:rPr lang="en-US" dirty="0" smtClean="0"/>
                <a:t>Input Image</a:t>
              </a:r>
              <a:endParaRPr lang="en-US" dirty="0"/>
            </a:p>
          </p:txBody>
        </p:sp>
        <p:sp>
          <p:nvSpPr>
            <p:cNvPr id="39" name="TextBox 38"/>
            <p:cNvSpPr txBox="1"/>
            <p:nvPr/>
          </p:nvSpPr>
          <p:spPr>
            <a:xfrm>
              <a:off x="7162800" y="2667000"/>
              <a:ext cx="1143000" cy="646331"/>
            </a:xfrm>
            <a:prstGeom prst="rect">
              <a:avLst/>
            </a:prstGeom>
            <a:noFill/>
          </p:spPr>
          <p:txBody>
            <a:bodyPr wrap="square" rtlCol="0">
              <a:spAutoFit/>
            </a:bodyPr>
            <a:lstStyle/>
            <a:p>
              <a:pPr algn="ctr"/>
              <a:r>
                <a:rPr lang="en-US" dirty="0" smtClean="0"/>
                <a:t>Stored Image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Matching Keypoints</a:t>
            </a:r>
          </a:p>
        </p:txBody>
      </p:sp>
      <p:sp>
        <p:nvSpPr>
          <p:cNvPr id="13315" name="Content Placeholder 2"/>
          <p:cNvSpPr>
            <a:spLocks noGrp="1"/>
          </p:cNvSpPr>
          <p:nvPr>
            <p:ph idx="1"/>
          </p:nvPr>
        </p:nvSpPr>
        <p:spPr>
          <a:xfrm>
            <a:off x="457200" y="914401"/>
            <a:ext cx="8229600" cy="5943600"/>
          </a:xfrm>
        </p:spPr>
        <p:txBody>
          <a:bodyPr>
            <a:normAutofit/>
          </a:bodyPr>
          <a:lstStyle/>
          <a:p>
            <a:pPr>
              <a:defRPr/>
            </a:pPr>
            <a:endParaRPr lang="en-US" dirty="0" smtClean="0"/>
          </a:p>
          <a:p>
            <a:pPr>
              <a:defRPr/>
            </a:pPr>
            <a:r>
              <a:rPr lang="en-US" dirty="0" smtClean="0"/>
              <a:t>Want to match </a:t>
            </a:r>
            <a:r>
              <a:rPr lang="en-US" dirty="0" err="1" smtClean="0"/>
              <a:t>keypoints</a:t>
            </a:r>
            <a:r>
              <a:rPr lang="en-US" dirty="0" smtClean="0"/>
              <a:t> between:</a:t>
            </a:r>
          </a:p>
          <a:p>
            <a:pPr marL="971550" lvl="1" indent="-514350">
              <a:buFont typeface="+mj-lt"/>
              <a:buAutoNum type="arabicPeriod"/>
              <a:defRPr/>
            </a:pPr>
            <a:r>
              <a:rPr lang="en-US" dirty="0" smtClean="0"/>
              <a:t>Query image</a:t>
            </a:r>
          </a:p>
          <a:p>
            <a:pPr marL="971550" lvl="1" indent="-514350">
              <a:buFont typeface="+mj-lt"/>
              <a:buAutoNum type="arabicPeriod"/>
              <a:defRPr/>
            </a:pPr>
            <a:r>
              <a:rPr lang="en-US" dirty="0" smtClean="0"/>
              <a:t>Stored image containing the object</a:t>
            </a:r>
          </a:p>
          <a:p>
            <a:pPr marL="971550" lvl="1" indent="-514350">
              <a:buNone/>
              <a:defRPr/>
            </a:pPr>
            <a:endParaRPr lang="en-US" dirty="0" smtClean="0"/>
          </a:p>
          <a:p>
            <a:pPr>
              <a:defRPr/>
            </a:pPr>
            <a:r>
              <a:rPr lang="en-US" dirty="0" smtClean="0"/>
              <a:t>Given descriptor x</a:t>
            </a:r>
            <a:r>
              <a:rPr lang="en-US" baseline="-25000" dirty="0" smtClean="0"/>
              <a:t>0</a:t>
            </a:r>
            <a:r>
              <a:rPr lang="en-US" dirty="0" smtClean="0"/>
              <a:t>, find two nearest neighbors x</a:t>
            </a:r>
            <a:r>
              <a:rPr lang="en-US" baseline="-25000" dirty="0" smtClean="0"/>
              <a:t>1</a:t>
            </a:r>
            <a:r>
              <a:rPr lang="en-US" dirty="0" smtClean="0"/>
              <a:t>, x</a:t>
            </a:r>
            <a:r>
              <a:rPr lang="en-US" baseline="-25000" dirty="0" smtClean="0"/>
              <a:t>2</a:t>
            </a:r>
            <a:r>
              <a:rPr lang="en-US" dirty="0" smtClean="0"/>
              <a:t> with distances d</a:t>
            </a:r>
            <a:r>
              <a:rPr lang="en-US" baseline="-25000" dirty="0" smtClean="0"/>
              <a:t>1</a:t>
            </a:r>
            <a:r>
              <a:rPr lang="en-US" dirty="0" smtClean="0"/>
              <a:t>, d</a:t>
            </a:r>
            <a:r>
              <a:rPr lang="en-US" baseline="-25000" dirty="0" smtClean="0"/>
              <a:t>2 </a:t>
            </a:r>
            <a:endParaRPr lang="en-US" dirty="0" smtClean="0"/>
          </a:p>
          <a:p>
            <a:pPr>
              <a:defRPr/>
            </a:pPr>
            <a:endParaRPr lang="en-US" dirty="0" smtClean="0"/>
          </a:p>
          <a:p>
            <a:pPr>
              <a:defRPr/>
            </a:pPr>
            <a:r>
              <a:rPr lang="en-US" dirty="0" smtClean="0"/>
              <a:t>x</a:t>
            </a:r>
            <a:r>
              <a:rPr lang="en-US" baseline="-25000" dirty="0" smtClean="0"/>
              <a:t>1</a:t>
            </a:r>
            <a:r>
              <a:rPr lang="en-US" dirty="0" smtClean="0"/>
              <a:t> matches x</a:t>
            </a:r>
            <a:r>
              <a:rPr lang="en-US" baseline="-25000" dirty="0" smtClean="0"/>
              <a:t>0</a:t>
            </a:r>
            <a:r>
              <a:rPr lang="en-US" dirty="0" smtClean="0"/>
              <a:t> if d</a:t>
            </a:r>
            <a:r>
              <a:rPr lang="en-US" baseline="-25000" dirty="0" smtClean="0"/>
              <a:t>1</a:t>
            </a:r>
            <a:r>
              <a:rPr lang="en-US" dirty="0" smtClean="0"/>
              <a:t>/d</a:t>
            </a:r>
            <a:r>
              <a:rPr lang="en-US" baseline="-25000" dirty="0" smtClean="0"/>
              <a:t>2</a:t>
            </a:r>
            <a:r>
              <a:rPr lang="en-US" dirty="0" smtClean="0"/>
              <a:t> &lt; 0.8</a:t>
            </a:r>
          </a:p>
          <a:p>
            <a:pPr lvl="1">
              <a:defRPr/>
            </a:pPr>
            <a:r>
              <a:rPr lang="en-US" dirty="0" smtClean="0"/>
              <a:t>This gets rid of 90% false matches, 5% of true matches in Lowe’s study</a:t>
            </a:r>
            <a:endParaRPr lang="en-US" baseline="30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34203</TotalTime>
  <Words>2170</Words>
  <Application>Microsoft Office PowerPoint</Application>
  <PresentationFormat>On-screen Show (4:3)</PresentationFormat>
  <Paragraphs>376</Paragraphs>
  <Slides>61</Slides>
  <Notes>38</Notes>
  <HiddenSlides>3</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61</vt:i4>
      </vt:variant>
    </vt:vector>
  </HeadingPairs>
  <TitlesOfParts>
    <vt:vector size="65" baseType="lpstr">
      <vt:lpstr>Office Theme</vt:lpstr>
      <vt:lpstr>Default Design</vt:lpstr>
      <vt:lpstr>Equation</vt:lpstr>
      <vt:lpstr>Bitmap Image</vt:lpstr>
      <vt:lpstr>Keypoint-based Recognition and Object Search</vt:lpstr>
      <vt:lpstr>Notices</vt:lpstr>
      <vt:lpstr>General Process of Object Recognition</vt:lpstr>
      <vt:lpstr>General Process of Object Recognition</vt:lpstr>
      <vt:lpstr>Overview of Keypoint Matching</vt:lpstr>
      <vt:lpstr>General Process of Object Recognition</vt:lpstr>
      <vt:lpstr>Keypoint-based instance recognition</vt:lpstr>
      <vt:lpstr>Finding the objects (overview)</vt:lpstr>
      <vt:lpstr>Matching Keypoints</vt:lpstr>
      <vt:lpstr>Affine Object Model</vt:lpstr>
      <vt:lpstr>Affine Object Model</vt:lpstr>
      <vt:lpstr>Finding the objects (in detail)</vt:lpstr>
      <vt:lpstr>Examples of recognized objects</vt:lpstr>
      <vt:lpstr>View interpolation</vt:lpstr>
      <vt:lpstr>Applications</vt:lpstr>
      <vt:lpstr>Location Recognition</vt:lpstr>
      <vt:lpstr>Slide 17</vt:lpstr>
      <vt:lpstr>Simple idea</vt:lpstr>
      <vt:lpstr>Fast visual search</vt:lpstr>
      <vt:lpstr>110,000,000 Images in 5.8 Seconds</vt:lpstr>
      <vt:lpstr>Slide 21</vt:lpstr>
      <vt:lpstr>Slide 22</vt:lpstr>
      <vt:lpstr>Slide 23</vt:lpstr>
      <vt:lpstr>Key Ideas</vt:lpstr>
      <vt:lpstr>Recognition with K-tree</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Performance</vt:lpstr>
      <vt:lpstr>More words is better</vt:lpstr>
      <vt:lpstr>Slide 51</vt:lpstr>
      <vt:lpstr>Sampling strategies</vt:lpstr>
      <vt:lpstr>Can we be more accurate?</vt:lpstr>
      <vt:lpstr>Can we be more accurate?</vt:lpstr>
      <vt:lpstr>Final key idea: geometric verification</vt:lpstr>
      <vt:lpstr>Final key idea: geometric verification</vt:lpstr>
      <vt:lpstr>Application: Large-Scale Retrieval</vt:lpstr>
      <vt:lpstr>Example Applications</vt:lpstr>
      <vt:lpstr>Application: Image Auto-Annotation</vt:lpstr>
      <vt:lpstr>Video Google System</vt:lpstr>
      <vt:lpstr>Things to remember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 Hoiem</cp:lastModifiedBy>
  <cp:revision>111</cp:revision>
  <dcterms:created xsi:type="dcterms:W3CDTF">2009-12-16T02:55:56Z</dcterms:created>
  <dcterms:modified xsi:type="dcterms:W3CDTF">2011-03-08T19:06:29Z</dcterms:modified>
</cp:coreProperties>
</file>