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tags/tag140.xml" ContentType="application/vnd.openxmlformats-officedocument.presentationml.tags+xml"/>
  <Override PartName="/ppt/tags/tag238.xml" ContentType="application/vnd.openxmlformats-officedocument.presentationml.tags+xml"/>
  <Override PartName="/ppt/tags/tag285.xml" ContentType="application/vnd.openxmlformats-officedocument.presentationml.tags+xml"/>
  <Override PartName="/ppt/tags/tag569.xml" ContentType="application/vnd.openxmlformats-officedocument.presentationml.tags+xml"/>
  <Override PartName="/ppt/tags/tag424.xml" ContentType="application/vnd.openxmlformats-officedocument.presentationml.tags+xml"/>
  <Override PartName="/ppt/tags/tag471.xml" ContentType="application/vnd.openxmlformats-officedocument.presentationml.tag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216.xml" ContentType="application/vnd.openxmlformats-officedocument.presentationml.tags+xml"/>
  <Override PartName="/ppt/tags/tag263.xml" ContentType="application/vnd.openxmlformats-officedocument.presentationml.tags+xml"/>
  <Override PartName="/ppt/tags/tag402.xml" ContentType="application/vnd.openxmlformats-officedocument.presentationml.tags+xml"/>
  <Override PartName="/ppt/tags/tag547.xml" ContentType="application/vnd.openxmlformats-officedocument.presentationml.tags+xml"/>
  <Default Extension="xml" ContentType="application/xml"/>
  <Override PartName="/ppt/slideLayouts/slideLayout24.xml" ContentType="application/vnd.openxmlformats-officedocument.presentationml.slideLayout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tags/tag241.xml" ContentType="application/vnd.openxmlformats-officedocument.presentationml.tags+xml"/>
  <Override PartName="/ppt/tags/tag339.xml" ContentType="application/vnd.openxmlformats-officedocument.presentationml.tags+xml"/>
  <Override PartName="/ppt/tags/tag386.xml" ContentType="application/vnd.openxmlformats-officedocument.presentationml.tags+xml"/>
  <Override PartName="/ppt/notesSlides/notesSlide16.xml" ContentType="application/vnd.openxmlformats-officedocument.presentationml.notesSlide+xml"/>
  <Override PartName="/ppt/tags/tag525.xml" ContentType="application/vnd.openxmlformats-officedocument.presentationml.tags+xml"/>
  <Override PartName="/ppt/tags/tag572.xml" ContentType="application/vnd.openxmlformats-officedocument.presentationml.tags+xml"/>
  <Override PartName="/ppt/tags/tag16.xml" ContentType="application/vnd.openxmlformats-officedocument.presentationml.tags+xml"/>
  <Override PartName="/ppt/tags/tag63.xml" ContentType="application/vnd.openxmlformats-officedocument.presentationml.tags+xml"/>
  <Override PartName="/ppt/tags/tag178.xml" ContentType="application/vnd.openxmlformats-officedocument.presentationml.tags+xml"/>
  <Override PartName="/ppt/tags/tag317.xml" ContentType="application/vnd.openxmlformats-officedocument.presentationml.tags+xml"/>
  <Override PartName="/ppt/tags/tag364.xml" ContentType="application/vnd.openxmlformats-officedocument.presentationml.tags+xml"/>
  <Override PartName="/ppt/tags/tag109.xml" ContentType="application/vnd.openxmlformats-officedocument.presentationml.tags+xml"/>
  <Override PartName="/ppt/tags/tag156.xml" ContentType="application/vnd.openxmlformats-officedocument.presentationml.tags+xml"/>
  <Override PartName="/ppt/tags/tag487.xml" ContentType="application/vnd.openxmlformats-officedocument.presentationml.tags+xml"/>
  <Override PartName="/ppt/tags/tag503.xml" ContentType="application/vnd.openxmlformats-officedocument.presentationml.tags+xml"/>
  <Override PartName="/ppt/tags/tag550.xml" ContentType="application/vnd.openxmlformats-officedocument.presentationml.tags+xml"/>
  <Override PartName="/ppt/tags/tag41.xml" ContentType="application/vnd.openxmlformats-officedocument.presentationml.tags+xml"/>
  <Override PartName="/ppt/notesSlides/notesSlide7.xml" ContentType="application/vnd.openxmlformats-officedocument.presentationml.notesSlide+xml"/>
  <Override PartName="/ppt/tags/tag279.xml" ContentType="application/vnd.openxmlformats-officedocument.presentationml.tags+xml"/>
  <Override PartName="/ppt/tags/tag342.xml" ContentType="application/vnd.openxmlformats-officedocument.presentationml.tags+xml"/>
  <Override PartName="/ppt/tags/tag134.xml" ContentType="application/vnd.openxmlformats-officedocument.presentationml.tags+xml"/>
  <Override PartName="/ppt/tags/tag181.xml" ContentType="application/vnd.openxmlformats-officedocument.presentationml.tags+xml"/>
  <Override PartName="/ppt/tags/tag320.xml" ContentType="application/vnd.openxmlformats-officedocument.presentationml.tags+xml"/>
  <Override PartName="/ppt/tags/tag418.xml" ContentType="application/vnd.openxmlformats-officedocument.presentationml.tags+xml"/>
  <Override PartName="/ppt/tags/tag465.xml" ContentType="application/vnd.openxmlformats-officedocument.presentationml.tags+xml"/>
  <Override PartName="/ppt/slides/slide19.xml" ContentType="application/vnd.openxmlformats-officedocument.presentationml.slide+xml"/>
  <Default Extension="png" ContentType="image/png"/>
  <Override PartName="/ppt/tags/tag112.xml" ContentType="application/vnd.openxmlformats-officedocument.presentationml.tags+xml"/>
  <Override PartName="/ppt/tags/tag257.xml" ContentType="application/vnd.openxmlformats-officedocument.presentationml.tag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443.xml" ContentType="application/vnd.openxmlformats-officedocument.presentationml.tags+xml"/>
  <Override PartName="/ppt/tags/tag490.xml" ContentType="application/vnd.openxmlformats-officedocument.presentationml.tags+xml"/>
  <Override PartName="/ppt/slides/slide44.xml" ContentType="application/vnd.openxmlformats-officedocument.presentationml.slide+xml"/>
  <Default Extension="emf" ContentType="image/x-emf"/>
  <Override PartName="/ppt/tags/tag235.xml" ContentType="application/vnd.openxmlformats-officedocument.presentationml.tags+xml"/>
  <Override PartName="/ppt/tags/tag282.xml" ContentType="application/vnd.openxmlformats-officedocument.presentationml.tags+xml"/>
  <Override PartName="/ppt/tags/tag421.xml" ContentType="application/vnd.openxmlformats-officedocument.presentationml.tags+xml"/>
  <Override PartName="/ppt/tags/tag519.xml" ContentType="application/vnd.openxmlformats-officedocument.presentationml.tags+xml"/>
  <Override PartName="/ppt/tags/tag566.xml" ContentType="application/vnd.openxmlformats-officedocument.presentationml.tags+xml"/>
  <Override PartName="/ppt/slides/slide22.xml" ContentType="application/vnd.openxmlformats-officedocument.presentationml.slide+xml"/>
  <Override PartName="/ppt/tags/tag57.xml" ContentType="application/vnd.openxmlformats-officedocument.presentationml.tags+xml"/>
  <Override PartName="/ppt/tags/tag213.xml" ContentType="application/vnd.openxmlformats-officedocument.presentationml.tags+xml"/>
  <Override PartName="/ppt/tags/tag260.xml" ContentType="application/vnd.openxmlformats-officedocument.presentationml.tags+xml"/>
  <Override PartName="/ppt/tags/tag358.xml" ContentType="application/vnd.openxmlformats-officedocument.presentationml.tags+xml"/>
  <Override PartName="/ppt/tags/tag544.xml" ContentType="application/vnd.openxmlformats-officedocument.presentationml.tags+xml"/>
  <Override PartName="/ppt/slideLayouts/slideLayout21.xml" ContentType="application/vnd.openxmlformats-officedocument.presentationml.slideLayout+xml"/>
  <Override PartName="/ppt/tags/tag35.xml" ContentType="application/vnd.openxmlformats-officedocument.presentationml.tags+xml"/>
  <Override PartName="/ppt/tags/tag82.xml" ContentType="application/vnd.openxmlformats-officedocument.presentationml.tags+xml"/>
  <Override PartName="/ppt/tags/tag197.xml" ContentType="application/vnd.openxmlformats-officedocument.presentationml.tags+xml"/>
  <Override PartName="/ppt/tags/tag336.xml" ContentType="application/vnd.openxmlformats-officedocument.presentationml.tags+xml"/>
  <Override PartName="/ppt/tags/tag383.xml" ContentType="application/vnd.openxmlformats-officedocument.presentationml.tags+xml"/>
  <Override PartName="/ppt/notesSlides/notesSlide13.xml" ContentType="application/vnd.openxmlformats-officedocument.presentationml.notesSlide+xml"/>
  <Override PartName="/ppt/tags/tag128.xml" ContentType="application/vnd.openxmlformats-officedocument.presentationml.tags+xml"/>
  <Override PartName="/ppt/tags/tag175.xml" ContentType="application/vnd.openxmlformats-officedocument.presentationml.tags+xml"/>
  <Override PartName="/ppt/tags/tag459.xml" ContentType="application/vnd.openxmlformats-officedocument.presentationml.tags+xml"/>
  <Override PartName="/ppt/tags/tag522.xml" ContentType="application/vnd.openxmlformats-officedocument.presentationml.tags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tags/tag298.xml" ContentType="application/vnd.openxmlformats-officedocument.presentationml.tags+xml"/>
  <Override PartName="/ppt/tags/tag314.xml" ContentType="application/vnd.openxmlformats-officedocument.presentationml.tags+xml"/>
  <Override PartName="/ppt/tags/tag361.xml" ContentType="application/vnd.openxmlformats-officedocument.presentationml.tags+xml"/>
  <Override PartName="/ppt/tags/tag500.xml" ContentType="application/vnd.openxmlformats-officedocument.presentationml.tags+xml"/>
  <Override PartName="/ppt/notesSlides/notesSlide4.xml" ContentType="application/vnd.openxmlformats-officedocument.presentationml.notesSlide+xml"/>
  <Override PartName="/ppt/tags/tag106.xml" ContentType="application/vnd.openxmlformats-officedocument.presentationml.tags+xml"/>
  <Override PartName="/ppt/tags/tag153.xml" ContentType="application/vnd.openxmlformats-officedocument.presentationml.tags+xml"/>
  <Override PartName="/ppt/tags/tag437.xml" ContentType="application/vnd.openxmlformats-officedocument.presentationml.tags+xml"/>
  <Override PartName="/ppt/tags/tag484.xml" ContentType="application/vnd.openxmlformats-officedocument.presentationml.tags+xml"/>
  <Override PartName="/ppt/slides/slide38.xml" ContentType="application/vnd.openxmlformats-officedocument.presentationml.slide+xml"/>
  <Override PartName="/ppt/tags/tag131.xml" ContentType="application/vnd.openxmlformats-officedocument.presentationml.tags+xml"/>
  <Override PartName="/ppt/tags/tag229.xml" ContentType="application/vnd.openxmlformats-officedocument.presentationml.tags+xml"/>
  <Override PartName="/ppt/tags/tag276.xml" ContentType="application/vnd.openxmlformats-officedocument.presentationml.tags+xml"/>
  <Override PartName="/ppt/tags/tag415.xml" ContentType="application/vnd.openxmlformats-officedocument.presentationml.tags+xml"/>
  <Override PartName="/ppt/tags/tag462.xml" ContentType="application/vnd.openxmlformats-officedocument.presentationml.tags+xml"/>
  <Override PartName="/ppt/tags/tag98.xml" ContentType="application/vnd.openxmlformats-officedocument.presentationml.tags+xml"/>
  <Override PartName="/ppt/tags/tag207.xml" ContentType="application/vnd.openxmlformats-officedocument.presentationml.tags+xml"/>
  <Override PartName="/ppt/tags/tag254.xml" ContentType="application/vnd.openxmlformats-officedocument.presentationml.tags+xml"/>
  <Override PartName="/ppt/tags/tag399.xml" ContentType="application/vnd.openxmlformats-officedocument.presentationml.tags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440.xml" ContentType="application/vnd.openxmlformats-officedocument.presentationml.tags+xml"/>
  <Override PartName="/ppt/tags/tag538.xml" ContentType="application/vnd.openxmlformats-officedocument.presentationml.tags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76.xml" ContentType="application/vnd.openxmlformats-officedocument.presentationml.tags+xml"/>
  <Override PartName="/ppt/tags/tag232.xml" ContentType="application/vnd.openxmlformats-officedocument.presentationml.tags+xml"/>
  <Override PartName="/ppt/tags/tag377.xml" ContentType="application/vnd.openxmlformats-officedocument.presentationml.tags+xml"/>
  <Override PartName="/ppt/tags/tag516.xml" ContentType="application/vnd.openxmlformats-officedocument.presentationml.tags+xml"/>
  <Override PartName="/ppt/tags/tag563.xml" ContentType="application/vnd.openxmlformats-officedocument.presentationml.tags+xml"/>
  <Override PartName="/ppt/tags/tag54.xml" ContentType="application/vnd.openxmlformats-officedocument.presentationml.tags+xml"/>
  <Override PartName="/ppt/tags/tag169.xml" ContentType="application/vnd.openxmlformats-officedocument.presentationml.tags+xml"/>
  <Override PartName="/ppt/tags/tag210.xml" ContentType="application/vnd.openxmlformats-officedocument.presentationml.tags+xml"/>
  <Override PartName="/ppt/tags/tag308.xml" ContentType="application/vnd.openxmlformats-officedocument.presentationml.tags+xml"/>
  <Override PartName="/ppt/tags/tag355.xml" ContentType="application/vnd.openxmlformats-officedocument.presentationml.tags+xml"/>
  <Override PartName="/ppt/tags/tag147.xml" ContentType="application/vnd.openxmlformats-officedocument.presentationml.tags+xml"/>
  <Override PartName="/ppt/tags/tag194.xml" ContentType="application/vnd.openxmlformats-officedocument.presentationml.tags+xml"/>
  <Override PartName="/ppt/tags/tag478.xml" ContentType="application/vnd.openxmlformats-officedocument.presentationml.tags+xml"/>
  <Override PartName="/ppt/tags/tag541.xml" ContentType="application/vnd.openxmlformats-officedocument.presentationml.tags+xml"/>
  <Override PartName="/ppt/tags/tag32.xml" ContentType="application/vnd.openxmlformats-officedocument.presentationml.tags+xml"/>
  <Override PartName="/ppt/notesSlides/notesSlide10.xml" ContentType="application/vnd.openxmlformats-officedocument.presentationml.notesSlide+xml"/>
  <Override PartName="/ppt/tags/tag333.xml" ContentType="application/vnd.openxmlformats-officedocument.presentationml.tags+xml"/>
  <Override PartName="/ppt/tags/tag380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125.xml" ContentType="application/vnd.openxmlformats-officedocument.presentationml.tags+xml"/>
  <Override PartName="/ppt/tags/tag172.xml" ContentType="application/vnd.openxmlformats-officedocument.presentationml.tags+xml"/>
  <Override PartName="/ppt/tags/tag311.xml" ContentType="application/vnd.openxmlformats-officedocument.presentationml.tags+xml"/>
  <Override PartName="/ppt/tags/tag409.xml" ContentType="application/vnd.openxmlformats-officedocument.presentationml.tags+xml"/>
  <Override PartName="/ppt/tags/tag456.xml" ContentType="application/vnd.openxmlformats-officedocument.presentationml.tags+xml"/>
  <Override PartName="/ppt/slideMasters/slideMaster2.xml" ContentType="application/vnd.openxmlformats-officedocument.presentationml.slideMaster+xml"/>
  <Override PartName="/ppt/notesSlides/notesSlide1.xml" ContentType="application/vnd.openxmlformats-officedocument.presentationml.notesSlide+xml"/>
  <Override PartName="/ppt/tags/tag103.xml" ContentType="application/vnd.openxmlformats-officedocument.presentationml.tags+xml"/>
  <Override PartName="/ppt/tags/tag150.xml" ContentType="application/vnd.openxmlformats-officedocument.presentationml.tags+xml"/>
  <Override PartName="/ppt/tags/tag248.xml" ContentType="application/vnd.openxmlformats-officedocument.presentationml.tags+xml"/>
  <Override PartName="/ppt/tags/tag295.xml" ContentType="application/vnd.openxmlformats-officedocument.presentationml.tags+xml"/>
  <Override PartName="/ppt/tags/tag434.xml" ContentType="application/vnd.openxmlformats-officedocument.presentationml.tags+xml"/>
  <Override PartName="/ppt/tags/tag481.xml" ContentType="application/vnd.openxmlformats-officedocument.presentationml.tags+xml"/>
  <Override PartName="/ppt/tags/tag226.xml" ContentType="application/vnd.openxmlformats-officedocument.presentationml.tags+xml"/>
  <Override PartName="/ppt/tags/tag273.xml" ContentType="application/vnd.openxmlformats-officedocument.presentationml.tags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tags/tag412.xml" ContentType="application/vnd.openxmlformats-officedocument.presentationml.tags+xml"/>
  <Override PartName="/ppt/tags/tag557.xml" ContentType="application/vnd.openxmlformats-officedocument.presentationml.tags+xml"/>
  <Override PartName="/ppt/slides/slide13.xml" ContentType="application/vnd.openxmlformats-officedocument.presentationml.slide+xml"/>
  <Override PartName="/ppt/tags/tag48.xml" ContentType="application/vnd.openxmlformats-officedocument.presentationml.tags+xml"/>
  <Override PartName="/ppt/tags/tag95.xml" ContentType="application/vnd.openxmlformats-officedocument.presentationml.tags+xml"/>
  <Override PartName="/ppt/tags/tag188.xml" ContentType="application/vnd.openxmlformats-officedocument.presentationml.tags+xml"/>
  <Override PartName="/ppt/tags/tag204.xml" ContentType="application/vnd.openxmlformats-officedocument.presentationml.tags+xml"/>
  <Override PartName="/ppt/tags/tag251.xml" ContentType="application/vnd.openxmlformats-officedocument.presentationml.tags+xml"/>
  <Override PartName="/ppt/tags/tag349.xml" ContentType="application/vnd.openxmlformats-officedocument.presentationml.tags+xml"/>
  <Override PartName="/ppt/tags/tag396.xml" ContentType="application/vnd.openxmlformats-officedocument.presentationml.tags+xml"/>
  <Override PartName="/ppt/tags/tag535.xml" ContentType="application/vnd.openxmlformats-officedocument.presentationml.tags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73.xml" ContentType="application/vnd.openxmlformats-officedocument.presentationml.tags+xml"/>
  <Override PartName="/ppt/tags/tag327.xml" ContentType="application/vnd.openxmlformats-officedocument.presentationml.tags+xml"/>
  <Override PartName="/ppt/tags/tag374.xml" ContentType="application/vnd.openxmlformats-officedocument.presentationml.tags+xml"/>
  <Override PartName="/ppt/tags/tag119.xml" ContentType="application/vnd.openxmlformats-officedocument.presentationml.tags+xml"/>
  <Override PartName="/ppt/tags/tag166.xml" ContentType="application/vnd.openxmlformats-officedocument.presentationml.tags+xml"/>
  <Override PartName="/ppt/tags/tag497.xml" ContentType="application/vnd.openxmlformats-officedocument.presentationml.tags+xml"/>
  <Override PartName="/ppt/tags/tag513.xml" ContentType="application/vnd.openxmlformats-officedocument.presentationml.tags+xml"/>
  <Override PartName="/ppt/tags/tag560.xml" ContentType="application/vnd.openxmlformats-officedocument.presentationml.tags+xml"/>
  <Override PartName="/ppt/tags/tag51.xml" ContentType="application/vnd.openxmlformats-officedocument.presentationml.tags+xml"/>
  <Override PartName="/ppt/tags/tag289.xml" ContentType="application/vnd.openxmlformats-officedocument.presentationml.tags+xml"/>
  <Override PartName="/ppt/tags/tag305.xml" ContentType="application/vnd.openxmlformats-officedocument.presentationml.tags+xml"/>
  <Override PartName="/ppt/tags/tag352.xml" ContentType="application/vnd.openxmlformats-officedocument.presentationml.tags+xml"/>
  <Override PartName="/ppt/tags/tag144.xml" ContentType="application/vnd.openxmlformats-officedocument.presentationml.tags+xml"/>
  <Override PartName="/ppt/tags/tag191.xml" ContentType="application/vnd.openxmlformats-officedocument.presentationml.tags+xml"/>
  <Override PartName="/ppt/tags/tag330.xml" ContentType="application/vnd.openxmlformats-officedocument.presentationml.tags+xml"/>
  <Override PartName="/ppt/tags/tag428.xml" ContentType="application/vnd.openxmlformats-officedocument.presentationml.tags+xml"/>
  <Override PartName="/ppt/tags/tag475.xml" ContentType="application/vnd.openxmlformats-officedocument.presentationml.tags+xml"/>
  <Override PartName="/ppt/slides/slide29.xml" ContentType="application/vnd.openxmlformats-officedocument.presentationml.slide+xml"/>
  <Override PartName="/ppt/tags/tag122.xml" ContentType="application/vnd.openxmlformats-officedocument.presentationml.tags+xml"/>
  <Override PartName="/ppt/tags/tag267.xml" ContentType="application/vnd.openxmlformats-officedocument.presentationml.tags+xml"/>
  <Override PartName="/ppt/tags/tag406.xml" ContentType="application/vnd.openxmlformats-officedocument.presentationml.tags+xml"/>
  <Override PartName="/ppt/tags/tag453.xml" ContentType="application/vnd.openxmlformats-officedocument.presentationml.tags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89.xml" ContentType="application/vnd.openxmlformats-officedocument.presentationml.tags+xml"/>
  <Override PartName="/ppt/tags/tag245.xml" ContentType="application/vnd.openxmlformats-officedocument.presentationml.tags+xml"/>
  <Override PartName="/ppt/tags/tag292.xml" ContentType="application/vnd.openxmlformats-officedocument.presentationml.tags+xml"/>
  <Override PartName="/ppt/tags/tag529.xml" ContentType="application/vnd.openxmlformats-officedocument.presentationml.tags+xml"/>
  <Override PartName="/ppt/tags/tag576.xml" ContentType="application/vnd.openxmlformats-officedocument.presentationml.tags+xml"/>
  <Override PartName="/ppt/tags/tag100.xml" ContentType="application/vnd.openxmlformats-officedocument.presentationml.tags+xml"/>
  <Override PartName="/ppt/tags/tag368.xml" ContentType="application/vnd.openxmlformats-officedocument.presentationml.tags+xml"/>
  <Override PartName="/ppt/tags/tag431.xml" ContentType="application/vnd.openxmlformats-officedocument.presentationml.tags+xml"/>
  <Override PartName="/ppt/slides/slide32.xml" ContentType="application/vnd.openxmlformats-officedocument.presentationml.slide+xml"/>
  <Override PartName="/ppt/tags/tag67.xml" ContentType="application/vnd.openxmlformats-officedocument.presentationml.tags+xml"/>
  <Override PartName="/ppt/tags/tag223.xml" ContentType="application/vnd.openxmlformats-officedocument.presentationml.tags+xml"/>
  <Override PartName="/ppt/tags/tag270.xml" ContentType="application/vnd.openxmlformats-officedocument.presentationml.tags+xml"/>
  <Override PartName="/ppt/tags/tag507.xml" ContentType="application/vnd.openxmlformats-officedocument.presentationml.tags+xml"/>
  <Override PartName="/ppt/tags/tag554.xml" ContentType="application/vnd.openxmlformats-officedocument.presentationml.tags+xml"/>
  <Override PartName="/ppt/slides/slide10.xml" ContentType="application/vnd.openxmlformats-officedocument.presentationml.slide+xml"/>
  <Override PartName="/ppt/slideLayouts/slideLayout31.xml" ContentType="application/vnd.openxmlformats-officedocument.presentationml.slideLayout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tags/tag201.xml" ContentType="application/vnd.openxmlformats-officedocument.presentationml.tags+xml"/>
  <Override PartName="/ppt/tags/tag346.xml" ContentType="application/vnd.openxmlformats-officedocument.presentationml.tags+xml"/>
  <Override PartName="/ppt/tags/tag393.xml" ContentType="application/vnd.openxmlformats-officedocument.presentationml.tags+xml"/>
  <Override PartName="/ppt/tags/tag532.xml" ContentType="application/vnd.openxmlformats-officedocument.presentationml.tags+xml"/>
  <Override PartName="/ppt/tags/tag138.xml" ContentType="application/vnd.openxmlformats-officedocument.presentationml.tags+xml"/>
  <Override PartName="/ppt/tags/tag185.xml" ContentType="application/vnd.openxmlformats-officedocument.presentationml.tags+xml"/>
  <Override PartName="/ppt/tags/tag324.xml" ContentType="application/vnd.openxmlformats-officedocument.presentationml.tags+xml"/>
  <Override PartName="/ppt/tags/tag371.xml" ContentType="application/vnd.openxmlformats-officedocument.presentationml.tags+xml"/>
  <Override PartName="/ppt/tags/tag469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63.xml" ContentType="application/vnd.openxmlformats-officedocument.presentationml.tags+xml"/>
  <Override PartName="/ppt/tags/tag510.xml" ContentType="application/vnd.openxmlformats-officedocument.presentationml.tags+xml"/>
  <Override PartName="/ppt/tags/tag9.xml" ContentType="application/vnd.openxmlformats-officedocument.presentationml.tags+xml"/>
  <Override PartName="/ppt/tags/tag302.xml" ContentType="application/vnd.openxmlformats-officedocument.presentationml.tags+xml"/>
  <Override PartName="/ppt/tags/tag447.xml" ContentType="application/vnd.openxmlformats-officedocument.presentationml.tags+xml"/>
  <Override PartName="/ppt/tags/tag494.xml" ContentType="application/vnd.openxmlformats-officedocument.presentationml.tags+xml"/>
  <Default Extension="bin" ContentType="application/vnd.openxmlformats-officedocument.oleObject"/>
  <Override PartName="/ppt/tags/tag141.xml" ContentType="application/vnd.openxmlformats-officedocument.presentationml.tags+xml"/>
  <Override PartName="/ppt/tags/tag239.xml" ContentType="application/vnd.openxmlformats-officedocument.presentationml.tags+xml"/>
  <Override PartName="/ppt/tags/tag286.xml" ContentType="application/vnd.openxmlformats-officedocument.presentationml.tags+xml"/>
  <Override PartName="/ppt/tags/tag425.xml" ContentType="application/vnd.openxmlformats-officedocument.presentationml.tags+xml"/>
  <Override PartName="/ppt/tags/tag472.xml" ContentType="application/vnd.openxmlformats-officedocument.presentationml.tags+xml"/>
  <Override PartName="/ppt/slides/slide26.xml" ContentType="application/vnd.openxmlformats-officedocument.presentationml.slide+xml"/>
  <Override PartName="/ppt/tags/tag217.xml" ContentType="application/vnd.openxmlformats-officedocument.presentationml.tags+xml"/>
  <Override PartName="/ppt/tags/tag264.xml" ContentType="application/vnd.openxmlformats-officedocument.presentationml.tags+xml"/>
  <Override PartName="/ppt/tags/tag548.xml" ContentType="application/vnd.openxmlformats-officedocument.presentationml.tag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39.xml" ContentType="application/vnd.openxmlformats-officedocument.presentationml.tags+xml"/>
  <Override PartName="/ppt/tags/tag86.xml" ContentType="application/vnd.openxmlformats-officedocument.presentationml.tags+xml"/>
  <Override PartName="/ppt/tags/tag387.xml" ContentType="application/vnd.openxmlformats-officedocument.presentationml.tags+xml"/>
  <Override PartName="/ppt/tags/tag403.xml" ContentType="application/vnd.openxmlformats-officedocument.presentationml.tags+xml"/>
  <Override PartName="/ppt/tags/tag450.xml" ContentType="application/vnd.openxmlformats-officedocument.presentationml.tags+xml"/>
  <Override PartName="/ppt/notesSlides/notesSlide17.xml" ContentType="application/vnd.openxmlformats-officedocument.presentationml.notesSlide+xml"/>
  <Override PartName="/ppt/tags/tag179.xml" ContentType="application/vnd.openxmlformats-officedocument.presentationml.tags+xml"/>
  <Override PartName="/ppt/tags/tag242.xml" ContentType="application/vnd.openxmlformats-officedocument.presentationml.tags+xml"/>
  <Override PartName="/ppt/tags/tag526.xml" ContentType="application/vnd.openxmlformats-officedocument.presentationml.tags+xml"/>
  <Override PartName="/ppt/tags/tag573.xml" ContentType="application/vnd.openxmlformats-officedocument.presentationml.tags+xml"/>
  <Override PartName="/ppt/tags/tag17.xml" ContentType="application/vnd.openxmlformats-officedocument.presentationml.tags+xml"/>
  <Override PartName="/ppt/tags/tag64.xml" ContentType="application/vnd.openxmlformats-officedocument.presentationml.tags+xml"/>
  <Override PartName="/ppt/tags/tag220.xml" ContentType="application/vnd.openxmlformats-officedocument.presentationml.tags+xml"/>
  <Override PartName="/ppt/tags/tag318.xml" ContentType="application/vnd.openxmlformats-officedocument.presentationml.tags+xml"/>
  <Override PartName="/ppt/tags/tag365.xml" ContentType="application/vnd.openxmlformats-officedocument.presentationml.tags+xml"/>
  <Override PartName="/ppt/tags/tag504.xml" ContentType="application/vnd.openxmlformats-officedocument.presentationml.tags+xml"/>
  <Override PartName="/ppt/tags/tag551.xml" ContentType="application/vnd.openxmlformats-officedocument.presentationml.tags+xml"/>
  <Override PartName="/ppt/tags/tag157.xml" ContentType="application/vnd.openxmlformats-officedocument.presentationml.tags+xml"/>
  <Override PartName="/ppt/notesSlides/notesSlide8.xml" ContentType="application/vnd.openxmlformats-officedocument.presentationml.notesSlide+xml"/>
  <Override PartName="/ppt/tags/tag343.xml" ContentType="application/vnd.openxmlformats-officedocument.presentationml.tags+xml"/>
  <Override PartName="/ppt/tags/tag390.xml" ContentType="application/vnd.openxmlformats-officedocument.presentationml.tags+xml"/>
  <Override PartName="/ppt/tags/tag488.xml" ContentType="application/vnd.openxmlformats-officedocument.presentationml.tags+xml"/>
  <Override PartName="/ppt/tags/tag42.xml" ContentType="application/vnd.openxmlformats-officedocument.presentationml.tags+xml"/>
  <Override PartName="/ppt/tags/tag135.xml" ContentType="application/vnd.openxmlformats-officedocument.presentationml.tags+xml"/>
  <Override PartName="/ppt/tags/tag182.xml" ContentType="application/vnd.openxmlformats-officedocument.presentationml.tags+xml"/>
  <Override PartName="/ppt/tags/tag20.xml" ContentType="application/vnd.openxmlformats-officedocument.presentationml.tags+xml"/>
  <Override PartName="/ppt/tags/tag321.xml" ContentType="application/vnd.openxmlformats-officedocument.presentationml.tags+xml"/>
  <Override PartName="/ppt/tags/tag419.xml" ContentType="application/vnd.openxmlformats-officedocument.presentationml.tags+xml"/>
  <Override PartName="/ppt/tags/tag466.xml" ContentType="application/vnd.openxmlformats-officedocument.presentationml.tags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60.xml" ContentType="application/vnd.openxmlformats-officedocument.presentationml.tags+xml"/>
  <Override PartName="/ppt/tags/tag258.xml" ContentType="application/vnd.openxmlformats-officedocument.presentationml.tags+xml"/>
  <Override PartName="/ppt/tags/tag444.xml" ContentType="application/vnd.openxmlformats-officedocument.presentationml.tags+xml"/>
  <Override PartName="/ppt/tags/tag491.xml" ContentType="application/vnd.openxmlformats-officedocument.presentationml.tags+xml"/>
  <Override PartName="/ppt/theme/theme3.xml" ContentType="application/vnd.openxmlformats-officedocument.theme+xml"/>
  <Override PartName="/ppt/tags/tag236.xml" ContentType="application/vnd.openxmlformats-officedocument.presentationml.tags+xml"/>
  <Override PartName="/ppt/tags/tag283.xml" ContentType="application/vnd.openxmlformats-officedocument.presentationml.tags+xml"/>
  <Override PartName="/ppt/tags/tag567.xml" ContentType="application/vnd.openxmlformats-officedocument.presentationml.tags+xml"/>
  <Override PartName="/ppt/tags/tag58.xml" ContentType="application/vnd.openxmlformats-officedocument.presentationml.tags+xml"/>
  <Override PartName="/ppt/tags/tag359.xml" ContentType="application/vnd.openxmlformats-officedocument.presentationml.tags+xml"/>
  <Override PartName="/ppt/tags/tag422.xml" ContentType="application/vnd.openxmlformats-officedocument.presentationml.tag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tags/tag198.xml" ContentType="application/vnd.openxmlformats-officedocument.presentationml.tags+xml"/>
  <Override PartName="/ppt/tags/tag214.xml" ContentType="application/vnd.openxmlformats-officedocument.presentationml.tags+xml"/>
  <Override PartName="/ppt/tags/tag261.xml" ContentType="application/vnd.openxmlformats-officedocument.presentationml.tags+xml"/>
  <Override PartName="/ppt/tags/tag400.xml" ContentType="application/vnd.openxmlformats-officedocument.presentationml.tags+xml"/>
  <Override PartName="/ppt/tags/tag545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36.xml" ContentType="application/vnd.openxmlformats-officedocument.presentationml.tags+xml"/>
  <Override PartName="/ppt/tags/tag83.xml" ContentType="application/vnd.openxmlformats-officedocument.presentationml.tags+xml"/>
  <Override PartName="/ppt/tags/tag187.xml" ContentType="application/vnd.openxmlformats-officedocument.presentationml.tags+xml"/>
  <Override PartName="/ppt/tags/tag337.xml" ContentType="application/vnd.openxmlformats-officedocument.presentationml.tags+xml"/>
  <Override PartName="/ppt/tags/tag384.xml" ContentType="application/vnd.openxmlformats-officedocument.presentationml.tags+xml"/>
  <Override PartName="/ppt/notesSlides/notesSlide14.xml" ContentType="application/vnd.openxmlformats-officedocument.presentationml.notesSlide+xml"/>
  <Override PartName="/ppt/tags/tag523.xml" ContentType="application/vnd.openxmlformats-officedocument.presentationml.tags+xml"/>
  <Override PartName="/ppt/tags/tag534.xml" ContentType="application/vnd.openxmlformats-officedocument.presentationml.tags+xml"/>
  <Override PartName="/ppt/tags/tag570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65.xml" ContentType="application/vnd.openxmlformats-officedocument.presentationml.tags+xml"/>
  <Override PartName="/ppt/tags/tag176.xml" ContentType="application/vnd.openxmlformats-officedocument.presentationml.tags+xml"/>
  <Override PartName="/ppt/tags/tag315.xml" ContentType="application/vnd.openxmlformats-officedocument.presentationml.tags+xml"/>
  <Override PartName="/ppt/tags/tag326.xml" ContentType="application/vnd.openxmlformats-officedocument.presentationml.tags+xml"/>
  <Override PartName="/ppt/tags/tag362.xml" ContentType="application/vnd.openxmlformats-officedocument.presentationml.tags+xml"/>
  <Override PartName="/ppt/tags/tag373.xml" ContentType="application/vnd.openxmlformats-officedocument.presentationml.tags+xml"/>
  <Override PartName="/ppt/tags/tag51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54.xml" ContentType="application/vnd.openxmlformats-officedocument.presentationml.tags+xml"/>
  <Override PartName="/ppt/tags/tag299.xml" ContentType="application/vnd.openxmlformats-officedocument.presentationml.tags+xml"/>
  <Override PartName="/ppt/tags/tag304.xml" ContentType="application/vnd.openxmlformats-officedocument.presentationml.tags+xml"/>
  <Override PartName="/ppt/tags/tag351.xml" ContentType="application/vnd.openxmlformats-officedocument.presentationml.tags+xml"/>
  <Override PartName="/ppt/tags/tag438.xml" ContentType="application/vnd.openxmlformats-officedocument.presentationml.tags+xml"/>
  <Override PartName="/ppt/tags/tag449.xml" ContentType="application/vnd.openxmlformats-officedocument.presentationml.tags+xml"/>
  <Override PartName="/ppt/tags/tag485.xml" ContentType="application/vnd.openxmlformats-officedocument.presentationml.tags+xml"/>
  <Override PartName="/ppt/tags/tag496.xml" ContentType="application/vnd.openxmlformats-officedocument.presentationml.tags+xml"/>
  <Override PartName="/ppt/tags/tag501.xml" ContentType="application/vnd.openxmlformats-officedocument.presentationml.tags+xml"/>
  <Override PartName="/ppt/notesSlides/notesSlide5.xml" ContentType="application/vnd.openxmlformats-officedocument.presentationml.notesSlide+xml"/>
  <Override PartName="/ppt/tags/tag143.xml" ContentType="application/vnd.openxmlformats-officedocument.presentationml.tags+xml"/>
  <Override PartName="/ppt/tags/tag190.xml" ContentType="application/vnd.openxmlformats-officedocument.presentationml.tags+xml"/>
  <Override PartName="/ppt/tags/tag277.xml" ContentType="application/vnd.openxmlformats-officedocument.presentationml.tags+xml"/>
  <Override PartName="/ppt/tags/tag288.xml" ContentType="application/vnd.openxmlformats-officedocument.presentationml.tags+xml"/>
  <Override PartName="/ppt/tags/tag340.xml" ContentType="application/vnd.openxmlformats-officedocument.presentationml.tags+xml"/>
  <Override PartName="/ppt/tags/tag427.xml" ContentType="application/vnd.openxmlformats-officedocument.presentationml.tags+xml"/>
  <Override PartName="/ppt/tags/tag474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ags/tag132.xml" ContentType="application/vnd.openxmlformats-officedocument.presentationml.tags+xml"/>
  <Override PartName="/ppt/tags/tag219.xml" ContentType="application/vnd.openxmlformats-officedocument.presentationml.tags+xml"/>
  <Override PartName="/ppt/tags/tag266.xml" ContentType="application/vnd.openxmlformats-officedocument.presentationml.tags+xml"/>
  <Override PartName="/ppt/tags/tag416.xml" ContentType="application/vnd.openxmlformats-officedocument.presentationml.tags+xml"/>
  <Override PartName="/ppt/tags/tag463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tags/tag208.xml" ContentType="application/vnd.openxmlformats-officedocument.presentationml.tags+xml"/>
  <Override PartName="/ppt/tags/tag255.xml" ContentType="application/vnd.openxmlformats-officedocument.presentationml.tags+xml"/>
  <Override PartName="/ppt/tags/tag389.xml" ContentType="application/vnd.openxmlformats-officedocument.presentationml.tags+xml"/>
  <Override PartName="/ppt/tags/tag405.xml" ContentType="application/vnd.openxmlformats-officedocument.presentationml.tags+xml"/>
  <Override PartName="/ppt/tags/tag452.xml" ContentType="application/vnd.openxmlformats-officedocument.presentationml.tags+xml"/>
  <Override PartName="/ppt/tags/tag539.xml" ContentType="application/vnd.openxmlformats-officedocument.presentationml.tags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tags/tag233.xml" ContentType="application/vnd.openxmlformats-officedocument.presentationml.tags+xml"/>
  <Override PartName="/ppt/tags/tag244.xml" ContentType="application/vnd.openxmlformats-officedocument.presentationml.tags+xml"/>
  <Override PartName="/ppt/tags/tag280.xml" ContentType="application/vnd.openxmlformats-officedocument.presentationml.tags+xml"/>
  <Override PartName="/ppt/tags/tag291.xml" ContentType="application/vnd.openxmlformats-officedocument.presentationml.tags+xml"/>
  <Override PartName="/ppt/tags/tag378.xml" ContentType="application/vnd.openxmlformats-officedocument.presentationml.tags+xml"/>
  <Override PartName="/ppt/tags/tag430.xml" ContentType="application/vnd.openxmlformats-officedocument.presentationml.tags+xml"/>
  <Override PartName="/ppt/tags/tag441.xml" ContentType="application/vnd.openxmlformats-officedocument.presentationml.tags+xml"/>
  <Override PartName="/ppt/tags/tag528.xml" ContentType="application/vnd.openxmlformats-officedocument.presentationml.tags+xml"/>
  <Override PartName="/ppt/tags/tag575.xml" ContentType="application/vnd.openxmlformats-officedocument.presentationml.tags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9.xml" ContentType="application/vnd.openxmlformats-officedocument.presentationml.tags+xml"/>
  <Override PartName="/ppt/tags/tag66.xml" ContentType="application/vnd.openxmlformats-officedocument.presentationml.tags+xml"/>
  <Override PartName="/ppt/tags/tag222.xml" ContentType="application/vnd.openxmlformats-officedocument.presentationml.tags+xml"/>
  <Override PartName="/ppt/tags/tag367.xml" ContentType="application/vnd.openxmlformats-officedocument.presentationml.tags+xml"/>
  <Override PartName="/ppt/tags/tag506.xml" ContentType="application/vnd.openxmlformats-officedocument.presentationml.tags+xml"/>
  <Override PartName="/ppt/tags/tag517.xml" ContentType="application/vnd.openxmlformats-officedocument.presentationml.tags+xml"/>
  <Override PartName="/ppt/tags/tag553.xml" ContentType="application/vnd.openxmlformats-officedocument.presentationml.tags+xml"/>
  <Override PartName="/ppt/tags/tag564.xml" ContentType="application/vnd.openxmlformats-officedocument.presentationml.tags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tags/tag55.xml" ContentType="application/vnd.openxmlformats-officedocument.presentationml.tags+xml"/>
  <Override PartName="/ppt/tags/tag159.xml" ContentType="application/vnd.openxmlformats-officedocument.presentationml.tags+xml"/>
  <Override PartName="/ppt/tags/tag211.xml" ContentType="application/vnd.openxmlformats-officedocument.presentationml.tags+xml"/>
  <Override PartName="/ppt/tags/tag309.xml" ContentType="application/vnd.openxmlformats-officedocument.presentationml.tags+xml"/>
  <Override PartName="/ppt/tags/tag345.xml" ContentType="application/vnd.openxmlformats-officedocument.presentationml.tags+xml"/>
  <Override PartName="/ppt/tags/tag356.xml" ContentType="application/vnd.openxmlformats-officedocument.presentationml.tags+xml"/>
  <Override PartName="/ppt/tags/tag392.xml" ContentType="application/vnd.openxmlformats-officedocument.presentationml.tags+xml"/>
  <Override PartName="/ppt/tags/tag542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184.xml" ContentType="application/vnd.openxmlformats-officedocument.presentationml.tags+xml"/>
  <Override PartName="/ppt/tags/tag195.xml" ContentType="application/vnd.openxmlformats-officedocument.presentationml.tags+xml"/>
  <Override PartName="/ppt/tags/tag200.xml" ContentType="application/vnd.openxmlformats-officedocument.presentationml.tags+xml"/>
  <Override PartName="/ppt/notesSlides/notesSlide11.xml" ContentType="application/vnd.openxmlformats-officedocument.presentationml.notesSlide+xml"/>
  <Override PartName="/ppt/tags/tag334.xml" ContentType="application/vnd.openxmlformats-officedocument.presentationml.tags+xml"/>
  <Override PartName="/ppt/tags/tag381.xml" ContentType="application/vnd.openxmlformats-officedocument.presentationml.tags+xml"/>
  <Override PartName="/ppt/tags/tag479.xml" ContentType="application/vnd.openxmlformats-officedocument.presentationml.tags+xml"/>
  <Override PartName="/ppt/tags/tag531.xml" ContentType="application/vnd.openxmlformats-officedocument.presentationml.tags+xml"/>
  <Override PartName="/ppt/tags/tag22.xml" ContentType="application/vnd.openxmlformats-officedocument.presentationml.tags+xml"/>
  <Override PartName="/ppt/tags/tag126.xml" ContentType="application/vnd.openxmlformats-officedocument.presentationml.tags+xml"/>
  <Override PartName="/ppt/tags/tag173.xml" ContentType="application/vnd.openxmlformats-officedocument.presentationml.tags+xml"/>
  <Override PartName="/ppt/tags/tag323.xml" ContentType="application/vnd.openxmlformats-officedocument.presentationml.tags+xml"/>
  <Override PartName="/ppt/tags/tag370.xml" ContentType="application/vnd.openxmlformats-officedocument.presentationml.tags+xml"/>
  <Override PartName="/ppt/tags/tag457.xml" ContentType="application/vnd.openxmlformats-officedocument.presentationml.tags+xml"/>
  <Override PartName="/ppt/tags/tag468.xml" ContentType="application/vnd.openxmlformats-officedocument.presentationml.tags+xml"/>
  <Override PartName="/ppt/tags/tag520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62.xml" ContentType="application/vnd.openxmlformats-officedocument.presentationml.tags+xml"/>
  <Override PartName="/ppt/tags/tag249.xml" ContentType="application/vnd.openxmlformats-officedocument.presentationml.tags+xml"/>
  <Override PartName="/ppt/tags/tag296.xml" ContentType="application/vnd.openxmlformats-officedocument.presentationml.tags+xml"/>
  <Override PartName="/ppt/tags/tag301.xml" ContentType="application/vnd.openxmlformats-officedocument.presentationml.tags+xml"/>
  <Override PartName="/ppt/tags/tag312.xml" ContentType="application/vnd.openxmlformats-officedocument.presentationml.tags+xml"/>
  <Override PartName="/ppt/tags/tag446.xml" ContentType="application/vnd.openxmlformats-officedocument.presentationml.tags+xml"/>
  <Override PartName="/ppt/tags/tag493.xml" ContentType="application/vnd.openxmlformats-officedocument.presentationml.tags+xml"/>
  <Override PartName="/ppt/slideMasters/slideMaster3.xml" ContentType="application/vnd.openxmlformats-officedocument.presentationml.slideMaster+xml"/>
  <Override PartName="/ppt/notesSlides/notesSlide2.xml" ContentType="application/vnd.openxmlformats-officedocument.presentationml.notesSlide+xml"/>
  <Override PartName="/ppt/tags/tag104.xml" ContentType="application/vnd.openxmlformats-officedocument.presentationml.tags+xml"/>
  <Override PartName="/ppt/tags/tag151.xml" ContentType="application/vnd.openxmlformats-officedocument.presentationml.tags+xml"/>
  <Override PartName="/ppt/tags/tag435.xml" ContentType="application/vnd.openxmlformats-officedocument.presentationml.tags+xml"/>
  <Override PartName="/ppt/tags/tag482.xml" ContentType="application/vnd.openxmlformats-officedocument.presentationml.tags+xml"/>
  <Override PartName="/ppt/slides/slide36.xml" ContentType="application/vnd.openxmlformats-officedocument.presentationml.slide+xml"/>
  <Override PartName="/ppt/tags/tag227.xml" ContentType="application/vnd.openxmlformats-officedocument.presentationml.tags+xml"/>
  <Override PartName="/ppt/tags/tag274.xml" ContentType="application/vnd.openxmlformats-officedocument.presentationml.tags+xml"/>
  <Override PartName="/ppt/tags/tag413.xml" ContentType="application/vnd.openxmlformats-officedocument.presentationml.tags+xml"/>
  <Override PartName="/ppt/tags/tag460.xml" ContentType="application/vnd.openxmlformats-officedocument.presentationml.tags+xml"/>
  <Override PartName="/ppt/tags/tag558.xml" ContentType="application/vnd.openxmlformats-officedocument.presentationml.tags+xml"/>
  <Override PartName="/ppt/tags/tag49.xml" ContentType="application/vnd.openxmlformats-officedocument.presentationml.tags+xml"/>
  <Override PartName="/ppt/tags/tag96.xml" ContentType="application/vnd.openxmlformats-officedocument.presentationml.tags+xml"/>
  <Override PartName="/ppt/tags/tag205.xml" ContentType="application/vnd.openxmlformats-officedocument.presentationml.tags+xml"/>
  <Override PartName="/ppt/tags/tag252.xml" ContentType="application/vnd.openxmlformats-officedocument.presentationml.tags+xml"/>
  <Override PartName="/ppt/tags/tag397.xml" ContentType="application/vnd.openxmlformats-officedocument.presentationml.tags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ags/tag189.xml" ContentType="application/vnd.openxmlformats-officedocument.presentationml.tags+xml"/>
  <Override PartName="/ppt/tags/tag536.xml" ContentType="application/vnd.openxmlformats-officedocument.presentationml.tags+xml"/>
  <Override PartName="/ppt/tableStyles.xml" ContentType="application/vnd.openxmlformats-officedocument.presentationml.tableStyles+xml"/>
  <Override PartName="/ppt/tags/tag27.xml" ContentType="application/vnd.openxmlformats-officedocument.presentationml.tags+xml"/>
  <Override PartName="/ppt/tags/tag74.xml" ContentType="application/vnd.openxmlformats-officedocument.presentationml.tags+xml"/>
  <Override PartName="/ppt/tags/tag230.xml" ContentType="application/vnd.openxmlformats-officedocument.presentationml.tags+xml"/>
  <Override PartName="/ppt/tags/tag328.xml" ContentType="application/vnd.openxmlformats-officedocument.presentationml.tags+xml"/>
  <Override PartName="/ppt/tags/tag375.xml" ContentType="application/vnd.openxmlformats-officedocument.presentationml.tags+xml"/>
  <Override PartName="/ppt/tags/tag514.xml" ContentType="application/vnd.openxmlformats-officedocument.presentationml.tags+xml"/>
  <Override PartName="/ppt/tags/tag561.xml" ContentType="application/vnd.openxmlformats-officedocument.presentationml.tags+xml"/>
  <Override PartName="/ppt/tags/tag52.xml" ContentType="application/vnd.openxmlformats-officedocument.presentationml.tags+xml"/>
  <Override PartName="/ppt/tags/tag167.xml" ContentType="application/vnd.openxmlformats-officedocument.presentationml.tags+xml"/>
  <Override PartName="/ppt/tags/tag306.xml" ContentType="application/vnd.openxmlformats-officedocument.presentationml.tags+xml"/>
  <Override PartName="/ppt/tags/tag353.xml" ContentType="application/vnd.openxmlformats-officedocument.presentationml.tags+xml"/>
  <Override PartName="/ppt/tags/tag498.xml" ContentType="application/vnd.openxmlformats-officedocument.presentationml.tags+xml"/>
  <Override PartName="/ppt/tags/tag145.xml" ContentType="application/vnd.openxmlformats-officedocument.presentationml.tags+xml"/>
  <Override PartName="/ppt/tags/tag192.xml" ContentType="application/vnd.openxmlformats-officedocument.presentationml.tags+xml"/>
  <Override PartName="/ppt/tags/tag429.xml" ContentType="application/vnd.openxmlformats-officedocument.presentationml.tags+xml"/>
  <Override PartName="/ppt/tags/tag476.xml" ContentType="application/vnd.openxmlformats-officedocument.presentationml.tags+xml"/>
  <Override PartName="/ppt/tags/tag30.xml" ContentType="application/vnd.openxmlformats-officedocument.presentationml.tags+xml"/>
  <Override PartName="/ppt/tags/tag268.xml" ContentType="application/vnd.openxmlformats-officedocument.presentationml.tags+xml"/>
  <Override PartName="/ppt/tags/tag331.xml" ContentType="application/vnd.openxmlformats-officedocument.presentationml.tag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123.xml" ContentType="application/vnd.openxmlformats-officedocument.presentationml.tags+xml"/>
  <Override PartName="/ppt/tags/tag170.xml" ContentType="application/vnd.openxmlformats-officedocument.presentationml.tags+xml"/>
  <Override PartName="/ppt/tags/tag407.xml" ContentType="application/vnd.openxmlformats-officedocument.presentationml.tags+xml"/>
  <Override PartName="/ppt/tags/tag454.xml" ContentType="application/vnd.openxmlformats-officedocument.presentationml.tags+xml"/>
  <Override PartName="/ppt/tags/tag101.xml" ContentType="application/vnd.openxmlformats-officedocument.presentationml.tags+xml"/>
  <Override PartName="/ppt/tags/tag246.xml" ContentType="application/vnd.openxmlformats-officedocument.presentationml.tags+xml"/>
  <Override PartName="/ppt/tags/tag293.xml" ContentType="application/vnd.openxmlformats-officedocument.presentationml.tags+xml"/>
  <Override PartName="/ppt/tags/tag432.xml" ContentType="application/vnd.openxmlformats-officedocument.presentationml.tags+xml"/>
  <Override PartName="/ppt/tags/tag577.xml" ContentType="application/vnd.openxmlformats-officedocument.presentationml.tags+xml"/>
  <Override PartName="/ppt/slides/slide33.xml" ContentType="application/vnd.openxmlformats-officedocument.presentationml.slide+xml"/>
  <Override PartName="/ppt/tags/tag68.xml" ContentType="application/vnd.openxmlformats-officedocument.presentationml.tags+xml"/>
  <Override PartName="/ppt/tags/tag224.xml" ContentType="application/vnd.openxmlformats-officedocument.presentationml.tags+xml"/>
  <Override PartName="/ppt/tags/tag271.xml" ContentType="application/vnd.openxmlformats-officedocument.presentationml.tags+xml"/>
  <Override PartName="/ppt/tags/tag369.xml" ContentType="application/vnd.openxmlformats-officedocument.presentationml.tags+xml"/>
  <Override PartName="/ppt/tags/tag508.xml" ContentType="application/vnd.openxmlformats-officedocument.presentationml.tags+xml"/>
  <Override PartName="/ppt/tags/tag555.xml" ContentType="application/vnd.openxmlformats-officedocument.presentationml.tags+xml"/>
  <Override PartName="/ppt/presentation.xml" ContentType="application/vnd.openxmlformats-officedocument.presentationml.presentation.main+xml"/>
  <Override PartName="/ppt/slideLayouts/slideLayout32.xml" ContentType="application/vnd.openxmlformats-officedocument.presentationml.slideLayout+xml"/>
  <Override PartName="/ppt/tags/tag347.xml" ContentType="application/vnd.openxmlformats-officedocument.presentationml.tags+xml"/>
  <Override PartName="/ppt/tags/tag394.xml" ContentType="application/vnd.openxmlformats-officedocument.presentationml.tags+xml"/>
  <Override PartName="/ppt/tags/tag410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46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186.xml" ContentType="application/vnd.openxmlformats-officedocument.presentationml.tags+xml"/>
  <Override PartName="/ppt/tags/tag202.xml" ContentType="application/vnd.openxmlformats-officedocument.presentationml.tags+xml"/>
  <Override PartName="/ppt/tags/tag533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tags/tag325.xml" ContentType="application/vnd.openxmlformats-officedocument.presentationml.tags+xml"/>
  <Override PartName="/ppt/tags/tag372.xml" ContentType="application/vnd.openxmlformats-officedocument.presentationml.tags+xml"/>
  <Override PartName="/ppt/tags/tag117.xml" ContentType="application/vnd.openxmlformats-officedocument.presentationml.tags+xml"/>
  <Override PartName="/ppt/tags/tag164.xml" ContentType="application/vnd.openxmlformats-officedocument.presentationml.tags+xml"/>
  <Override PartName="/ppt/tags/tag448.xml" ContentType="application/vnd.openxmlformats-officedocument.presentationml.tags+xml"/>
  <Override PartName="/ppt/tags/tag495.xml" ContentType="application/vnd.openxmlformats-officedocument.presentationml.tags+xml"/>
  <Override PartName="/ppt/tags/tag511.xml" ContentType="application/vnd.openxmlformats-officedocument.presentationml.tags+xml"/>
  <Override PartName="/ppt/tags/tag142.xml" ContentType="application/vnd.openxmlformats-officedocument.presentationml.tags+xml"/>
  <Override PartName="/ppt/tags/tag287.xml" ContentType="application/vnd.openxmlformats-officedocument.presentationml.tags+xml"/>
  <Override PartName="/ppt/tags/tag303.xml" ContentType="application/vnd.openxmlformats-officedocument.presentationml.tags+xml"/>
  <Override PartName="/ppt/tags/tag350.xml" ContentType="application/vnd.openxmlformats-officedocument.presentationml.tags+xml"/>
  <Override PartName="/ppt/tags/tag426.xml" ContentType="application/vnd.openxmlformats-officedocument.presentationml.tags+xml"/>
  <Override PartName="/ppt/tags/tag473.xml" ContentType="application/vnd.openxmlformats-officedocument.presentationml.tag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ags/tag120.xml" ContentType="application/vnd.openxmlformats-officedocument.presentationml.tags+xml"/>
  <Override PartName="/ppt/tags/tag218.xml" ContentType="application/vnd.openxmlformats-officedocument.presentationml.tags+xml"/>
  <Override PartName="/ppt/tags/tag265.xml" ContentType="application/vnd.openxmlformats-officedocument.presentationml.tags+xml"/>
  <Override PartName="/ppt/tags/tag404.xml" ContentType="application/vnd.openxmlformats-officedocument.presentationml.tags+xml"/>
  <Override PartName="/ppt/tags/tag451.xml" ContentType="application/vnd.openxmlformats-officedocument.presentationml.tags+xml"/>
  <Override PartName="/ppt/tags/tag549.xml" ContentType="application/vnd.openxmlformats-officedocument.presentationml.tags+xml"/>
  <Override PartName="/ppt/slides/slide2.xml" ContentType="application/vnd.openxmlformats-officedocument.presentationml.slide+xml"/>
  <Override PartName="/ppt/slideLayouts/slideLayout26.xml" ContentType="application/vnd.openxmlformats-officedocument.presentationml.slideLayout+xml"/>
  <Default Extension="wmf" ContentType="image/x-wmf"/>
  <Override PartName="/ppt/tags/tag87.xml" ContentType="application/vnd.openxmlformats-officedocument.presentationml.tags+xml"/>
  <Override PartName="/ppt/tags/tag243.xml" ContentType="application/vnd.openxmlformats-officedocument.presentationml.tags+xml"/>
  <Override PartName="/ppt/tags/tag290.xml" ContentType="application/vnd.openxmlformats-officedocument.presentationml.tags+xml"/>
  <Override PartName="/ppt/tags/tag388.xml" ContentType="application/vnd.openxmlformats-officedocument.presentationml.tags+xml"/>
  <Override PartName="/ppt/tags/tag527.xml" ContentType="application/vnd.openxmlformats-officedocument.presentationml.tags+xml"/>
  <Override PartName="/ppt/tags/tag574.xml" ContentType="application/vnd.openxmlformats-officedocument.presentationml.tags+xml"/>
  <Override PartName="/ppt/tags/tag319.xml" ContentType="application/vnd.openxmlformats-officedocument.presentationml.tags+xml"/>
  <Override PartName="/ppt/tags/tag366.xml" ContentType="application/vnd.openxmlformats-officedocument.presentationml.tags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65.xml" ContentType="application/vnd.openxmlformats-officedocument.presentationml.tags+xml"/>
  <Override PartName="/ppt/tags/tag158.xml" ContentType="application/vnd.openxmlformats-officedocument.presentationml.tags+xml"/>
  <Override PartName="/ppt/tags/tag221.xml" ContentType="application/vnd.openxmlformats-officedocument.presentationml.tags+xml"/>
  <Override PartName="/ppt/tags/tag505.xml" ContentType="application/vnd.openxmlformats-officedocument.presentationml.tags+xml"/>
  <Override PartName="/ppt/tags/tag552.xml" ContentType="application/vnd.openxmlformats-officedocument.presentationml.tags+xml"/>
  <Override PartName="/ppt/tags/tag43.xml" ContentType="application/vnd.openxmlformats-officedocument.presentationml.tags+xml"/>
  <Override PartName="/ppt/tags/tag90.xml" ContentType="application/vnd.openxmlformats-officedocument.presentationml.tags+xml"/>
  <Override PartName="/ppt/notesSlides/notesSlide9.xml" ContentType="application/vnd.openxmlformats-officedocument.presentationml.notesSlide+xml"/>
  <Override PartName="/ppt/tags/tag344.xml" ContentType="application/vnd.openxmlformats-officedocument.presentationml.tags+xml"/>
  <Override PartName="/ppt/tags/tag391.xml" ContentType="application/vnd.openxmlformats-officedocument.presentationml.tags+xml"/>
  <Override PartName="/ppt/tags/tag489.xml" ContentType="application/vnd.openxmlformats-officedocument.presentationml.tags+xml"/>
  <Override PartName="/ppt/tags/tag530.xml" ContentType="application/vnd.openxmlformats-officedocument.presentationml.tags+xml"/>
  <Override PartName="/ppt/tags/tag136.xml" ContentType="application/vnd.openxmlformats-officedocument.presentationml.tags+xml"/>
  <Override PartName="/ppt/tags/tag183.xml" ContentType="application/vnd.openxmlformats-officedocument.presentationml.tags+xml"/>
  <Override PartName="/ppt/tags/tag322.xml" ContentType="application/vnd.openxmlformats-officedocument.presentationml.tags+xml"/>
  <Override PartName="/ppt/tags/tag467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61.xml" ContentType="application/vnd.openxmlformats-officedocument.presentationml.tags+xml"/>
  <Override PartName="/ppt/tags/tag259.xml" ContentType="application/vnd.openxmlformats-officedocument.presentationml.tags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300.xml" ContentType="application/vnd.openxmlformats-officedocument.presentationml.tags+xml"/>
  <Override PartName="/ppt/tags/tag445.xml" ContentType="application/vnd.openxmlformats-officedocument.presentationml.tags+xml"/>
  <Override PartName="/ppt/tags/tag492.xml" ContentType="application/vnd.openxmlformats-officedocument.presentationml.tags+xml"/>
  <Override PartName="/ppt/tags/tag237.xml" ContentType="application/vnd.openxmlformats-officedocument.presentationml.tags+xml"/>
  <Override PartName="/ppt/tags/tag284.xml" ContentType="application/vnd.openxmlformats-officedocument.presentationml.tags+xml"/>
  <Override PartName="/ppt/tags/tag423.xml" ContentType="application/vnd.openxmlformats-officedocument.presentationml.tags+xml"/>
  <Override PartName="/ppt/tags/tag470.xml" ContentType="application/vnd.openxmlformats-officedocument.presentationml.tags+xml"/>
  <Override PartName="/ppt/tags/tag568.xml" ContentType="application/vnd.openxmlformats-officedocument.presentationml.tags+xml"/>
  <Override PartName="/ppt/slides/slide24.xml" ContentType="application/vnd.openxmlformats-officedocument.presentationml.slide+xml"/>
  <Override PartName="/ppt/tags/tag59.xml" ContentType="application/vnd.openxmlformats-officedocument.presentationml.tags+xml"/>
  <Override PartName="/ppt/tags/tag215.xml" ContentType="application/vnd.openxmlformats-officedocument.presentationml.tags+xml"/>
  <Override PartName="/ppt/tags/tag262.xml" ContentType="application/vnd.openxmlformats-officedocument.presentationml.tags+xml"/>
  <Override PartName="/ppt/tags/tag546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37.xml" ContentType="application/vnd.openxmlformats-officedocument.presentationml.tags+xml"/>
  <Override PartName="/ppt/tags/tag84.xml" ContentType="application/vnd.openxmlformats-officedocument.presentationml.tags+xml"/>
  <Override PartName="/ppt/tags/tag199.xml" ContentType="application/vnd.openxmlformats-officedocument.presentationml.tags+xml"/>
  <Override PartName="/ppt/tags/tag338.xml" ContentType="application/vnd.openxmlformats-officedocument.presentationml.tags+xml"/>
  <Override PartName="/ppt/tags/tag385.xml" ContentType="application/vnd.openxmlformats-officedocument.presentationml.tags+xml"/>
  <Override PartName="/ppt/tags/tag401.xml" ContentType="application/vnd.openxmlformats-officedocument.presentationml.tags+xml"/>
  <Override PartName="/ppt/notesSlides/notesSlide15.xml" ContentType="application/vnd.openxmlformats-officedocument.presentationml.notesSlide+xml"/>
  <Override PartName="/ppt/tags/tag177.xml" ContentType="application/vnd.openxmlformats-officedocument.presentationml.tags+xml"/>
  <Override PartName="/ppt/tags/tag240.xml" ContentType="application/vnd.openxmlformats-officedocument.presentationml.tags+xml"/>
  <Override PartName="/ppt/tags/tag524.xml" ContentType="application/vnd.openxmlformats-officedocument.presentationml.tags+xml"/>
  <Override PartName="/ppt/tags/tag571.xml" ContentType="application/vnd.openxmlformats-officedocument.presentationml.tags+xml"/>
  <Override PartName="/ppt/tags/tag15.xml" ContentType="application/vnd.openxmlformats-officedocument.presentationml.tags+xml"/>
  <Override PartName="/ppt/tags/tag62.xml" ContentType="application/vnd.openxmlformats-officedocument.presentationml.tags+xml"/>
  <Override PartName="/ppt/tags/tag316.xml" ContentType="application/vnd.openxmlformats-officedocument.presentationml.tags+xml"/>
  <Override PartName="/ppt/tags/tag363.xml" ContentType="application/vnd.openxmlformats-officedocument.presentationml.tags+xml"/>
  <Override PartName="/ppt/tags/tag502.xml" ContentType="application/vnd.openxmlformats-officedocument.presentationml.tags+xml"/>
  <Override PartName="/ppt/tags/tag40.xml" ContentType="application/vnd.openxmlformats-officedocument.presentationml.tags+xml"/>
  <Override PartName="/ppt/notesSlides/notesSlide6.xml" ContentType="application/vnd.openxmlformats-officedocument.presentationml.notesSlide+xml"/>
  <Override PartName="/ppt/tags/tag108.xml" ContentType="application/vnd.openxmlformats-officedocument.presentationml.tags+xml"/>
  <Override PartName="/ppt/tags/tag155.xml" ContentType="application/vnd.openxmlformats-officedocument.presentationml.tags+xml"/>
  <Override PartName="/ppt/tags/tag341.xml" ContentType="application/vnd.openxmlformats-officedocument.presentationml.tags+xml"/>
  <Override PartName="/ppt/tags/tag439.xml" ContentType="application/vnd.openxmlformats-officedocument.presentationml.tags+xml"/>
  <Override PartName="/ppt/tags/tag486.xml" ContentType="application/vnd.openxmlformats-officedocument.presentationml.tags+xml"/>
  <Override PartName="/ppt/tags/tag133.xml" ContentType="application/vnd.openxmlformats-officedocument.presentationml.tags+xml"/>
  <Override PartName="/ppt/tags/tag180.xml" ContentType="application/vnd.openxmlformats-officedocument.presentationml.tags+xml"/>
  <Override PartName="/ppt/tags/tag278.xml" ContentType="application/vnd.openxmlformats-officedocument.presentationml.tags+xml"/>
  <Override PartName="/ppt/tags/tag417.xml" ContentType="application/vnd.openxmlformats-officedocument.presentationml.tags+xml"/>
  <Override PartName="/ppt/tags/tag209.xml" ContentType="application/vnd.openxmlformats-officedocument.presentationml.tags+xml"/>
  <Override PartName="/ppt/tags/tag256.xml" ContentType="application/vnd.openxmlformats-officedocument.presentationml.tags+xml"/>
  <Override PartName="/ppt/tags/tag464.xml" ContentType="application/vnd.openxmlformats-officedocument.presentationml.tags+xml"/>
  <Override PartName="/ppt/slides/slide18.xml" ContentType="application/vnd.openxmlformats-officedocument.presentationml.slide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tags/tag111.xml" ContentType="application/vnd.openxmlformats-officedocument.presentationml.tags+xml"/>
  <Override PartName="/ppt/tags/tag442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234.xml" ContentType="application/vnd.openxmlformats-officedocument.presentationml.tags+xml"/>
  <Override PartName="/ppt/tags/tag281.xml" ContentType="application/vnd.openxmlformats-officedocument.presentationml.tags+xml"/>
  <Override PartName="/ppt/tags/tag379.xml" ContentType="application/vnd.openxmlformats-officedocument.presentationml.tags+xml"/>
  <Override PartName="/ppt/tags/tag518.xml" ContentType="application/vnd.openxmlformats-officedocument.presentationml.tags+xml"/>
  <Override PartName="/ppt/tags/tag565.xml" ContentType="application/vnd.openxmlformats-officedocument.presentationml.tags+xml"/>
  <Override PartName="/ppt/tags/tag56.xml" ContentType="application/vnd.openxmlformats-officedocument.presentationml.tags+xml"/>
  <Override PartName="/ppt/tags/tag357.xml" ContentType="application/vnd.openxmlformats-officedocument.presentationml.tags+xml"/>
  <Override PartName="/ppt/tags/tag420.xml" ContentType="application/vnd.openxmlformats-officedocument.presentationml.tags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tags/tag149.xml" ContentType="application/vnd.openxmlformats-officedocument.presentationml.tags+xml"/>
  <Override PartName="/ppt/tags/tag196.xml" ContentType="application/vnd.openxmlformats-officedocument.presentationml.tags+xml"/>
  <Override PartName="/ppt/tags/tag212.xml" ContentType="application/vnd.openxmlformats-officedocument.presentationml.tags+xml"/>
  <Override PartName="/ppt/tags/tag543.xml" ContentType="application/vnd.openxmlformats-officedocument.presentationml.tag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notesSlides/notesSlide12.xml" ContentType="application/vnd.openxmlformats-officedocument.presentationml.notesSlide+xml"/>
  <Override PartName="/ppt/tags/tag335.xml" ContentType="application/vnd.openxmlformats-officedocument.presentationml.tags+xml"/>
  <Override PartName="/ppt/tags/tag382.xml" ContentType="application/vnd.openxmlformats-officedocument.presentationml.tags+xml"/>
  <Override PartName="/ppt/tags/tag521.xml" ContentType="application/vnd.openxmlformats-officedocument.presentationml.tags+xml"/>
  <Override PartName="/ppt/tags/tag12.xml" ContentType="application/vnd.openxmlformats-officedocument.presentationml.tags+xml"/>
  <Override PartName="/ppt/tags/tag127.xml" ContentType="application/vnd.openxmlformats-officedocument.presentationml.tags+xml"/>
  <Override PartName="/ppt/tags/tag174.xml" ContentType="application/vnd.openxmlformats-officedocument.presentationml.tags+xml"/>
  <Override PartName="/ppt/tags/tag313.xml" ContentType="application/vnd.openxmlformats-officedocument.presentationml.tags+xml"/>
  <Override PartName="/ppt/tags/tag360.xml" ContentType="application/vnd.openxmlformats-officedocument.presentationml.tags+xml"/>
  <Override PartName="/ppt/tags/tag458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105.xml" ContentType="application/vnd.openxmlformats-officedocument.presentationml.tags+xml"/>
  <Override PartName="/ppt/tags/tag152.xml" ContentType="application/vnd.openxmlformats-officedocument.presentationml.tags+xml"/>
  <Override PartName="/ppt/tags/tag297.xml" ContentType="application/vnd.openxmlformats-officedocument.presentationml.tags+xml"/>
  <Override PartName="/ppt/tags/tag436.xml" ContentType="application/vnd.openxmlformats-officedocument.presentationml.tags+xml"/>
  <Override PartName="/ppt/tags/tag483.xml" ContentType="application/vnd.openxmlformats-officedocument.presentationml.tags+xml"/>
  <Override PartName="/ppt/notesSlides/notesSlide3.xml" ContentType="application/vnd.openxmlformats-officedocument.presentationml.notesSlide+xml"/>
  <Override PartName="/ppt/tags/tag228.xml" ContentType="application/vnd.openxmlformats-officedocument.presentationml.tags+xml"/>
  <Override PartName="/ppt/tags/tag275.xml" ContentType="application/vnd.openxmlformats-officedocument.presentationml.tags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ags/tag130.xml" ContentType="application/vnd.openxmlformats-officedocument.presentationml.tags+xml"/>
  <Override PartName="/ppt/tags/tag414.xml" ContentType="application/vnd.openxmlformats-officedocument.presentationml.tags+xml"/>
  <Override PartName="/ppt/tags/tag461.xml" ContentType="application/vnd.openxmlformats-officedocument.presentationml.tags+xml"/>
  <Override PartName="/ppt/tags/tag559.xml" ContentType="application/vnd.openxmlformats-officedocument.presentationml.tags+xml"/>
  <Override PartName="/ppt/slides/slide15.xml" ContentType="application/vnd.openxmlformats-officedocument.presentationml.slide+xml"/>
  <Override PartName="/ppt/tags/tag97.xml" ContentType="application/vnd.openxmlformats-officedocument.presentationml.tags+xml"/>
  <Override PartName="/ppt/tags/tag206.xml" ContentType="application/vnd.openxmlformats-officedocument.presentationml.tags+xml"/>
  <Override PartName="/ppt/tags/tag253.xml" ContentType="application/vnd.openxmlformats-officedocument.presentationml.tags+xml"/>
  <Override PartName="/ppt/tags/tag398.xml" ContentType="application/vnd.openxmlformats-officedocument.presentationml.tags+xml"/>
  <Override PartName="/ppt/tags/tag537.xml" ContentType="application/vnd.openxmlformats-officedocument.presentationml.tags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tags/tag231.xml" ContentType="application/vnd.openxmlformats-officedocument.presentationml.tags+xml"/>
  <Override PartName="/ppt/tags/tag329.xml" ContentType="application/vnd.openxmlformats-officedocument.presentationml.tags+xml"/>
  <Override PartName="/ppt/tags/tag376.xml" ContentType="application/vnd.openxmlformats-officedocument.presentationml.tags+xml"/>
  <Override PartName="/ppt/slides/slide40.xml" ContentType="application/vnd.openxmlformats-officedocument.presentationml.slide+xml"/>
  <Override PartName="/ppt/tags/tag168.xml" ContentType="application/vnd.openxmlformats-officedocument.presentationml.tags+xml"/>
  <Override PartName="/ppt/tags/tag499.xml" ContentType="application/vnd.openxmlformats-officedocument.presentationml.tags+xml"/>
  <Override PartName="/ppt/tags/tag515.xml" ContentType="application/vnd.openxmlformats-officedocument.presentationml.tags+xml"/>
  <Override PartName="/ppt/tags/tag562.xml" ContentType="application/vnd.openxmlformats-officedocument.presentationml.tags+xml"/>
  <Default Extension="vml" ContentType="application/vnd.openxmlformats-officedocument.vmlDrawing"/>
  <Override PartName="/ppt/tags/tag53.xml" ContentType="application/vnd.openxmlformats-officedocument.presentationml.tags+xml"/>
  <Override PartName="/ppt/tags/tag307.xml" ContentType="application/vnd.openxmlformats-officedocument.presentationml.tags+xml"/>
  <Override PartName="/ppt/tags/tag354.xml" ContentType="application/vnd.openxmlformats-officedocument.presentationml.tags+xml"/>
  <Override PartName="/ppt/tags/tag540.xml" ContentType="application/vnd.openxmlformats-officedocument.presentationml.tags+xml"/>
  <Override PartName="/ppt/tags/tag31.xml" ContentType="application/vnd.openxmlformats-officedocument.presentationml.tags+xml"/>
  <Override PartName="/ppt/tags/tag146.xml" ContentType="application/vnd.openxmlformats-officedocument.presentationml.tags+xml"/>
  <Override PartName="/ppt/tags/tag193.xml" ContentType="application/vnd.openxmlformats-officedocument.presentationml.tags+xml"/>
  <Override PartName="/ppt/tags/tag332.xml" ContentType="application/vnd.openxmlformats-officedocument.presentationml.tags+xml"/>
  <Override PartName="/ppt/tags/tag477.xml" ContentType="application/vnd.openxmlformats-officedocument.presentationml.tags+xml"/>
  <Override PartName="/ppt/tags/tag124.xml" ContentType="application/vnd.openxmlformats-officedocument.presentationml.tags+xml"/>
  <Override PartName="/ppt/tags/tag171.xml" ContentType="application/vnd.openxmlformats-officedocument.presentationml.tags+xml"/>
  <Override PartName="/ppt/tags/tag269.xml" ContentType="application/vnd.openxmlformats-officedocument.presentationml.tags+xml"/>
  <Override PartName="/ppt/tags/tag408.xml" ContentType="application/vnd.openxmlformats-officedocument.presentationml.tags+xml"/>
  <Override PartName="/ppt/tags/tag455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247.xml" ContentType="application/vnd.openxmlformats-officedocument.presentationml.tags+xml"/>
  <Override PartName="/ppt/tags/tag294.xml" ContentType="application/vnd.openxmlformats-officedocument.presentationml.tags+xml"/>
  <Override PartName="/ppt/tags/tag310.xml" ContentType="application/vnd.openxmlformats-officedocument.presentationml.tags+xml"/>
  <Override PartName="/ppt/slideMasters/slideMaster1.xml" ContentType="application/vnd.openxmlformats-officedocument.presentationml.slideMaster+xml"/>
  <Override PartName="/ppt/tags/tag102.xml" ContentType="application/vnd.openxmlformats-officedocument.presentationml.tags+xml"/>
  <Override PartName="/ppt/tags/tag433.xml" ContentType="application/vnd.openxmlformats-officedocument.presentationml.tags+xml"/>
  <Override PartName="/ppt/tags/tag480.xml" ContentType="application/vnd.openxmlformats-officedocument.presentationml.tags+xml"/>
  <Override PartName="/ppt/slides/slide34.xml" ContentType="application/vnd.openxmlformats-officedocument.presentationml.slide+xml"/>
  <Override PartName="/ppt/tags/tag69.xml" ContentType="application/vnd.openxmlformats-officedocument.presentationml.tags+xml"/>
  <Override PartName="/ppt/tags/tag225.xml" ContentType="application/vnd.openxmlformats-officedocument.presentationml.tags+xml"/>
  <Override PartName="/ppt/tags/tag272.xml" ContentType="application/vnd.openxmlformats-officedocument.presentationml.tags+xml"/>
  <Override PartName="/ppt/tags/tag411.xml" ContentType="application/vnd.openxmlformats-officedocument.presentationml.tags+xml"/>
  <Override PartName="/ppt/tags/tag509.xml" ContentType="application/vnd.openxmlformats-officedocument.presentationml.tags+xml"/>
  <Override PartName="/ppt/tags/tag556.xml" ContentType="application/vnd.openxmlformats-officedocument.presentationml.tags+xml"/>
  <Default Extension="rels" ContentType="application/vnd.openxmlformats-package.relationships+xml"/>
  <Override PartName="/ppt/slideLayouts/slideLayout33.xml" ContentType="application/vnd.openxmlformats-officedocument.presentationml.slideLayout+xml"/>
  <Override PartName="/ppt/tags/tag47.xml" ContentType="application/vnd.openxmlformats-officedocument.presentationml.tags+xml"/>
  <Override PartName="/ppt/tags/tag94.xml" ContentType="application/vnd.openxmlformats-officedocument.presentationml.tags+xml"/>
  <Override PartName="/ppt/tags/tag203.xml" ContentType="application/vnd.openxmlformats-officedocument.presentationml.tags+xml"/>
  <Override PartName="/ppt/tags/tag250.xml" ContentType="application/vnd.openxmlformats-officedocument.presentationml.tags+xml"/>
  <Override PartName="/ppt/tags/tag348.xml" ContentType="application/vnd.openxmlformats-officedocument.presentationml.tags+xml"/>
  <Override PartName="/ppt/tags/tag39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48"/>
  </p:notesMasterIdLst>
  <p:sldIdLst>
    <p:sldId id="398" r:id="rId4"/>
    <p:sldId id="475" r:id="rId5"/>
    <p:sldId id="476" r:id="rId6"/>
    <p:sldId id="402" r:id="rId7"/>
    <p:sldId id="403" r:id="rId8"/>
    <p:sldId id="401" r:id="rId9"/>
    <p:sldId id="404" r:id="rId10"/>
    <p:sldId id="411" r:id="rId11"/>
    <p:sldId id="405" r:id="rId12"/>
    <p:sldId id="462" r:id="rId13"/>
    <p:sldId id="463" r:id="rId14"/>
    <p:sldId id="412" r:id="rId15"/>
    <p:sldId id="461" r:id="rId16"/>
    <p:sldId id="460" r:id="rId17"/>
    <p:sldId id="413" r:id="rId18"/>
    <p:sldId id="414" r:id="rId19"/>
    <p:sldId id="417" r:id="rId20"/>
    <p:sldId id="416" r:id="rId21"/>
    <p:sldId id="418" r:id="rId22"/>
    <p:sldId id="435" r:id="rId23"/>
    <p:sldId id="427" r:id="rId24"/>
    <p:sldId id="428" r:id="rId25"/>
    <p:sldId id="437" r:id="rId26"/>
    <p:sldId id="429" r:id="rId27"/>
    <p:sldId id="430" r:id="rId28"/>
    <p:sldId id="431" r:id="rId29"/>
    <p:sldId id="432" r:id="rId30"/>
    <p:sldId id="433" r:id="rId31"/>
    <p:sldId id="434" r:id="rId32"/>
    <p:sldId id="436" r:id="rId33"/>
    <p:sldId id="465" r:id="rId34"/>
    <p:sldId id="466" r:id="rId35"/>
    <p:sldId id="467" r:id="rId36"/>
    <p:sldId id="468" r:id="rId37"/>
    <p:sldId id="469" r:id="rId38"/>
    <p:sldId id="470" r:id="rId39"/>
    <p:sldId id="471" r:id="rId40"/>
    <p:sldId id="472" r:id="rId41"/>
    <p:sldId id="473" r:id="rId42"/>
    <p:sldId id="474" r:id="rId43"/>
    <p:sldId id="477" r:id="rId44"/>
    <p:sldId id="456" r:id="rId45"/>
    <p:sldId id="458" r:id="rId46"/>
    <p:sldId id="457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00FF"/>
    <a:srgbClr val="00682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0" autoAdjust="0"/>
    <p:restoredTop sz="84483" autoAdjust="0"/>
  </p:normalViewPr>
  <p:slideViewPr>
    <p:cSldViewPr>
      <p:cViewPr>
        <p:scale>
          <a:sx n="50" d="100"/>
          <a:sy n="50" d="100"/>
        </p:scale>
        <p:origin x="0" y="-7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601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4.xml"/><Relationship Id="rId7" Type="http://schemas.openxmlformats.org/officeDocument/2006/relationships/slide" Target="slides/slide38.xml"/><Relationship Id="rId2" Type="http://schemas.openxmlformats.org/officeDocument/2006/relationships/slide" Target="slides/slide22.xml"/><Relationship Id="rId1" Type="http://schemas.openxmlformats.org/officeDocument/2006/relationships/slide" Target="slides/slide21.xml"/><Relationship Id="rId6" Type="http://schemas.openxmlformats.org/officeDocument/2006/relationships/slide" Target="slides/slide37.xml"/><Relationship Id="rId5" Type="http://schemas.openxmlformats.org/officeDocument/2006/relationships/slide" Target="slides/slide34.xml"/><Relationship Id="rId4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1/25/2011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D3290B-4CF8-4CCF-971E-0EE2961BA876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D35F3C-D971-4C8F-83EF-BDD282A9F5D9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3E177B-FF33-4E61-BDBE-5DBC57DA31E0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8271E6-CB49-4FA4-95B8-E82C25D8FC0C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E4B753-6280-4A0D-B1E7-827340EB3136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BCB7A8-4D89-476F-AB10-2D26D308CA6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17BE30-075D-4A3D-A8C8-FE107CDC0BC6}" type="slidenum">
              <a:rPr lang="en-US"/>
              <a:pPr/>
              <a:t>34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Note that the retina is curved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review:</a:t>
            </a:r>
          </a:p>
          <a:p>
            <a:r>
              <a:rPr lang="en-US" baseline="0" dirty="0" smtClean="0"/>
              <a:t>  1)  Example of my eye and their eye, where both coordinate frames are known.  Suppose that I know a 3D point on the board in relation to me, and I want to figure out where that point will appear on their retina.  First, I translate from my eye to their eye.  Then, I rotate from my orientation to theirs.  Finally, I project from 3D onto the 2D visual field.</a:t>
            </a:r>
          </a:p>
          <a:p>
            <a:r>
              <a:rPr lang="en-US" baseline="0" dirty="0" smtClean="0"/>
              <a:t>  2) Suppose I know x, K, R, and t.  Can I compute X?  What can I know about X?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E1A7C-6CB5-4CE9-9B30-66D2979D4BF5}" type="slidenum">
              <a:rPr lang="en-US"/>
              <a:pPr/>
              <a:t>17</a:t>
            </a:fld>
            <a:endParaRPr lang="en-US"/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2692FC-C9F5-45F3-A7C9-2547C7CA9296}" type="slidenum">
              <a:rPr lang="en-US"/>
              <a:pPr/>
              <a:t>18</a:t>
            </a:fld>
            <a:endParaRPr lang="en-US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52BAA7-C329-482B-B6A2-AF3FBEBCF787}" type="slidenum">
              <a:rPr lang="en-US"/>
              <a:pPr/>
              <a:t>19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7351FF-6B77-4F35-9D25-8DE635889565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60FD81-EB2F-4356-B917-21B53518ADD8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F38406-9238-4F2B-BC13-0B8516B3261C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5A932-85BB-4E1C-BB7F-E5ED56AE3834}" type="datetime1">
              <a:rPr lang="en-US" smtClean="0"/>
              <a:pPr>
                <a:defRPr/>
              </a:pPr>
              <a:t>1/25/2011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CA86F-3D5F-4D57-8616-74979E5A5CAA}" type="datetime1">
              <a:rPr lang="en-US" smtClean="0"/>
              <a:pPr>
                <a:defRPr/>
              </a:pPr>
              <a:t>1/25/2011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17318-7758-41FF-BB6A-4ABC79EDB290}" type="datetime1">
              <a:rPr lang="en-US" smtClean="0"/>
              <a:pPr>
                <a:defRPr/>
              </a:pPr>
              <a:t>1/25/2011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FF27C-6055-4ED6-A600-C2CACBE0607E}" type="datetime1">
              <a:rPr lang="en-US" smtClean="0"/>
              <a:pPr>
                <a:defRPr/>
              </a:pPr>
              <a:t>1/25/2011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4BEFEF-9E06-432B-945B-A07F19D20C8E}" type="datetime1">
              <a:rPr lang="en-US" smtClean="0">
                <a:solidFill>
                  <a:srgbClr val="000000"/>
                </a:solidFill>
              </a:rPr>
              <a:pPr/>
              <a:t>1/25/2011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4CCD12-2C6C-43F6-9E0F-B8751FC058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DEEF34-F9FB-4634-882C-87BAD7487F86}" type="datetime1">
              <a:rPr lang="en-US" smtClean="0">
                <a:solidFill>
                  <a:srgbClr val="000000"/>
                </a:solidFill>
              </a:rPr>
              <a:pPr/>
              <a:t>1/25/2011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553200"/>
            <a:ext cx="609600" cy="304800"/>
          </a:xfrm>
        </p:spPr>
        <p:txBody>
          <a:bodyPr/>
          <a:lstStyle>
            <a:lvl1pPr>
              <a:defRPr/>
            </a:lvl1pPr>
          </a:lstStyle>
          <a:p>
            <a:fld id="{F199477F-885F-4022-9061-1D27CCDBE63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054617-829C-4DE1-B309-99BA770F24EE}" type="datetime1">
              <a:rPr lang="en-US" smtClean="0">
                <a:solidFill>
                  <a:srgbClr val="000000"/>
                </a:solidFill>
              </a:rPr>
              <a:pPr/>
              <a:t>1/25/2011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54D07-BB9F-4A23-967F-ACE06E1A44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550340-24D4-4F14-9B54-D07E0E2F417B}" type="datetime1">
              <a:rPr lang="en-US" smtClean="0">
                <a:solidFill>
                  <a:srgbClr val="000000"/>
                </a:solidFill>
              </a:rPr>
              <a:pPr/>
              <a:t>1/25/2011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101F9-9C8F-4B51-852E-EE0A9BF098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256E44-4BF4-43A7-B34E-C26CF3F2BD4E}" type="datetime1">
              <a:rPr lang="en-US" smtClean="0">
                <a:solidFill>
                  <a:srgbClr val="000000"/>
                </a:solidFill>
              </a:rPr>
              <a:pPr/>
              <a:t>1/25/2011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300CAF-D436-4556-8B19-6E9F2A9054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B19D16-EB3E-4DD0-BC1F-BE37EBC20FDE}" type="datetime1">
              <a:rPr lang="en-US" smtClean="0">
                <a:solidFill>
                  <a:srgbClr val="000000"/>
                </a:solidFill>
              </a:rPr>
              <a:pPr/>
              <a:t>1/25/2011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C363C-35BF-4796-9819-2A8E0C12D9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E1B31-C8D1-4A0E-BB57-0D393249058B}" type="datetime1">
              <a:rPr lang="en-US" smtClean="0"/>
              <a:pPr>
                <a:defRPr/>
              </a:pPr>
              <a:t>1/25/2011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2C37A0-77EE-4D7D-9651-1D2951F5FA9D}" type="datetime1">
              <a:rPr lang="en-US" smtClean="0">
                <a:solidFill>
                  <a:srgbClr val="000000"/>
                </a:solidFill>
              </a:rPr>
              <a:pPr/>
              <a:t>1/25/2011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0311E-A328-4A13-9831-3472503FA8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7B499A-797E-4342-866F-D1439C2CD57B}" type="datetime1">
              <a:rPr lang="en-US" smtClean="0">
                <a:solidFill>
                  <a:srgbClr val="000000"/>
                </a:solidFill>
              </a:rPr>
              <a:pPr/>
              <a:t>1/25/2011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918134-83A4-4CB4-AAD8-C0DCCDA99F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A683AE-F2B0-4491-8055-32FF7F2B7512}" type="datetime1">
              <a:rPr lang="en-US" smtClean="0">
                <a:solidFill>
                  <a:srgbClr val="000000"/>
                </a:solidFill>
              </a:rPr>
              <a:pPr/>
              <a:t>1/25/2011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A349E-8BD1-4E8F-9C0F-10BC23122F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13D650-8362-4FB9-B4F6-E35527ADF2A0}" type="datetime1">
              <a:rPr lang="en-US" smtClean="0">
                <a:solidFill>
                  <a:srgbClr val="000000"/>
                </a:solidFill>
              </a:rPr>
              <a:pPr/>
              <a:t>1/25/2011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B9FD2-7067-4C5C-A80F-1E050E54B3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47C384-8127-43E8-AFF0-409770D18F89}" type="datetime1">
              <a:rPr lang="en-US" smtClean="0">
                <a:solidFill>
                  <a:srgbClr val="000000"/>
                </a:solidFill>
              </a:rPr>
              <a:pPr/>
              <a:t>1/25/2011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CA3AB-07F1-4036-9B2E-7CA28D0377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8DB82-981A-4E78-9C3B-49E819429233}" type="datetime1">
              <a:rPr lang="en-US" smtClean="0"/>
              <a:pPr>
                <a:defRPr/>
              </a:pPr>
              <a:t>1/25/2011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5A32A-325B-46D8-B137-D34A74CE8DD4}" type="datetime1">
              <a:rPr lang="en-US" smtClean="0"/>
              <a:pPr>
                <a:defRPr/>
              </a:pPr>
              <a:t>1/25/2011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16703-ACFE-4CDA-914F-119DF3B5990D}" type="datetime1">
              <a:rPr lang="en-US" smtClean="0"/>
              <a:pPr>
                <a:defRPr/>
              </a:pPr>
              <a:t>1/25/2011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7971C-6E64-4334-8963-AEFCE8AFE44F}" type="datetime1">
              <a:rPr lang="en-US" smtClean="0"/>
              <a:pPr>
                <a:defRPr/>
              </a:pPr>
              <a:t>1/25/2011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67395-90EF-4363-B715-E3197A63C454}" type="datetime1">
              <a:rPr lang="en-US" smtClean="0"/>
              <a:pPr>
                <a:defRPr/>
              </a:pPr>
              <a:t>1/25/2011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6FA20-4F78-47D3-A8EB-16D18E4B7B33}" type="datetime1">
              <a:rPr lang="en-US" smtClean="0"/>
              <a:pPr>
                <a:defRPr/>
              </a:pPr>
              <a:t>1/25/2011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B51AF99-A6AF-4ADD-AA09-035C10E8479A}" type="datetime1">
              <a:rPr lang="en-US" smtClean="0"/>
              <a:pPr>
                <a:defRPr/>
              </a:pPr>
              <a:t>1/25/2011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53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53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/>
            <a:fld id="{92D3F21D-64D0-40FC-BDC6-5D33AD7439EB}" type="datetime1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1/25/2011</a:t>
            </a:fld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/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/>
            <a:fld id="{50678024-6D65-4F98-8BE6-8CE1573391D8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‹#›</a:t>
            </a:fld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5" name="Line 1031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26" Type="http://schemas.openxmlformats.org/officeDocument/2006/relationships/tags" Target="../tags/tag28.xml"/><Relationship Id="rId39" Type="http://schemas.openxmlformats.org/officeDocument/2006/relationships/notesSlide" Target="../notesSlides/notesSlide4.xml"/><Relationship Id="rId3" Type="http://schemas.openxmlformats.org/officeDocument/2006/relationships/tags" Target="../tags/tag5.xml"/><Relationship Id="rId21" Type="http://schemas.openxmlformats.org/officeDocument/2006/relationships/tags" Target="../tags/tag23.xml"/><Relationship Id="rId34" Type="http://schemas.openxmlformats.org/officeDocument/2006/relationships/tags" Target="../tags/tag36.xml"/><Relationship Id="rId42" Type="http://schemas.openxmlformats.org/officeDocument/2006/relationships/image" Target="../media/image20.emf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5" Type="http://schemas.openxmlformats.org/officeDocument/2006/relationships/tags" Target="../tags/tag27.xml"/><Relationship Id="rId33" Type="http://schemas.openxmlformats.org/officeDocument/2006/relationships/tags" Target="../tags/tag35.xml"/><Relationship Id="rId38" Type="http://schemas.openxmlformats.org/officeDocument/2006/relationships/slideLayout" Target="../slideLayouts/slideLayout6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tags" Target="../tags/tag22.xml"/><Relationship Id="rId29" Type="http://schemas.openxmlformats.org/officeDocument/2006/relationships/tags" Target="../tags/tag31.xml"/><Relationship Id="rId41" Type="http://schemas.openxmlformats.org/officeDocument/2006/relationships/image" Target="../media/image19.emf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tags" Target="../tags/tag26.xml"/><Relationship Id="rId32" Type="http://schemas.openxmlformats.org/officeDocument/2006/relationships/tags" Target="../tags/tag34.xml"/><Relationship Id="rId37" Type="http://schemas.openxmlformats.org/officeDocument/2006/relationships/tags" Target="../tags/tag39.xml"/><Relationship Id="rId40" Type="http://schemas.openxmlformats.org/officeDocument/2006/relationships/image" Target="../media/image18.emf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tags" Target="../tags/tag25.xml"/><Relationship Id="rId28" Type="http://schemas.openxmlformats.org/officeDocument/2006/relationships/tags" Target="../tags/tag30.xml"/><Relationship Id="rId36" Type="http://schemas.openxmlformats.org/officeDocument/2006/relationships/tags" Target="../tags/tag38.xml"/><Relationship Id="rId10" Type="http://schemas.openxmlformats.org/officeDocument/2006/relationships/tags" Target="../tags/tag12.xml"/><Relationship Id="rId19" Type="http://schemas.openxmlformats.org/officeDocument/2006/relationships/tags" Target="../tags/tag21.xml"/><Relationship Id="rId31" Type="http://schemas.openxmlformats.org/officeDocument/2006/relationships/tags" Target="../tags/tag33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tags" Target="../tags/tag24.xml"/><Relationship Id="rId27" Type="http://schemas.openxmlformats.org/officeDocument/2006/relationships/tags" Target="../tags/tag29.xml"/><Relationship Id="rId30" Type="http://schemas.openxmlformats.org/officeDocument/2006/relationships/tags" Target="../tags/tag32.xml"/><Relationship Id="rId35" Type="http://schemas.openxmlformats.org/officeDocument/2006/relationships/tags" Target="../tags/tag3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notesSlide" Target="../notesSlides/notesSlide5.xml"/><Relationship Id="rId3" Type="http://schemas.openxmlformats.org/officeDocument/2006/relationships/tags" Target="../tags/tag42.xml"/><Relationship Id="rId21" Type="http://schemas.openxmlformats.org/officeDocument/2006/relationships/tags" Target="../tags/tag60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3.emf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tags" Target="../tags/tag63.xml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tags" Target="../tags/tag62.xml"/><Relationship Id="rId28" Type="http://schemas.openxmlformats.org/officeDocument/2006/relationships/image" Target="../media/image22.emf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tags" Target="../tags/tag61.xml"/><Relationship Id="rId27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13" Type="http://schemas.openxmlformats.org/officeDocument/2006/relationships/tags" Target="../tags/tag76.xml"/><Relationship Id="rId18" Type="http://schemas.openxmlformats.org/officeDocument/2006/relationships/tags" Target="../tags/tag81.xml"/><Relationship Id="rId26" Type="http://schemas.openxmlformats.org/officeDocument/2006/relationships/tags" Target="../tags/tag89.xml"/><Relationship Id="rId39" Type="http://schemas.openxmlformats.org/officeDocument/2006/relationships/notesSlide" Target="../notesSlides/notesSlide6.xml"/><Relationship Id="rId3" Type="http://schemas.openxmlformats.org/officeDocument/2006/relationships/tags" Target="../tags/tag66.xml"/><Relationship Id="rId21" Type="http://schemas.openxmlformats.org/officeDocument/2006/relationships/tags" Target="../tags/tag84.xml"/><Relationship Id="rId34" Type="http://schemas.openxmlformats.org/officeDocument/2006/relationships/tags" Target="../tags/tag97.xml"/><Relationship Id="rId42" Type="http://schemas.openxmlformats.org/officeDocument/2006/relationships/image" Target="../media/image26.emf"/><Relationship Id="rId7" Type="http://schemas.openxmlformats.org/officeDocument/2006/relationships/tags" Target="../tags/tag70.xml"/><Relationship Id="rId12" Type="http://schemas.openxmlformats.org/officeDocument/2006/relationships/tags" Target="../tags/tag75.xml"/><Relationship Id="rId17" Type="http://schemas.openxmlformats.org/officeDocument/2006/relationships/tags" Target="../tags/tag80.xml"/><Relationship Id="rId25" Type="http://schemas.openxmlformats.org/officeDocument/2006/relationships/tags" Target="../tags/tag88.xml"/><Relationship Id="rId33" Type="http://schemas.openxmlformats.org/officeDocument/2006/relationships/tags" Target="../tags/tag96.xml"/><Relationship Id="rId38" Type="http://schemas.openxmlformats.org/officeDocument/2006/relationships/slideLayout" Target="../slideLayouts/slideLayout6.xml"/><Relationship Id="rId2" Type="http://schemas.openxmlformats.org/officeDocument/2006/relationships/tags" Target="../tags/tag65.xml"/><Relationship Id="rId16" Type="http://schemas.openxmlformats.org/officeDocument/2006/relationships/tags" Target="../tags/tag79.xml"/><Relationship Id="rId20" Type="http://schemas.openxmlformats.org/officeDocument/2006/relationships/tags" Target="../tags/tag83.xml"/><Relationship Id="rId29" Type="http://schemas.openxmlformats.org/officeDocument/2006/relationships/tags" Target="../tags/tag92.xml"/><Relationship Id="rId41" Type="http://schemas.openxmlformats.org/officeDocument/2006/relationships/image" Target="../media/image25.emf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24" Type="http://schemas.openxmlformats.org/officeDocument/2006/relationships/tags" Target="../tags/tag87.xml"/><Relationship Id="rId32" Type="http://schemas.openxmlformats.org/officeDocument/2006/relationships/tags" Target="../tags/tag95.xml"/><Relationship Id="rId37" Type="http://schemas.openxmlformats.org/officeDocument/2006/relationships/tags" Target="../tags/tag100.xml"/><Relationship Id="rId40" Type="http://schemas.openxmlformats.org/officeDocument/2006/relationships/image" Target="../media/image24.emf"/><Relationship Id="rId5" Type="http://schemas.openxmlformats.org/officeDocument/2006/relationships/tags" Target="../tags/tag68.xml"/><Relationship Id="rId15" Type="http://schemas.openxmlformats.org/officeDocument/2006/relationships/tags" Target="../tags/tag78.xml"/><Relationship Id="rId23" Type="http://schemas.openxmlformats.org/officeDocument/2006/relationships/tags" Target="../tags/tag86.xml"/><Relationship Id="rId28" Type="http://schemas.openxmlformats.org/officeDocument/2006/relationships/tags" Target="../tags/tag91.xml"/><Relationship Id="rId36" Type="http://schemas.openxmlformats.org/officeDocument/2006/relationships/tags" Target="../tags/tag99.xml"/><Relationship Id="rId10" Type="http://schemas.openxmlformats.org/officeDocument/2006/relationships/tags" Target="../tags/tag73.xml"/><Relationship Id="rId19" Type="http://schemas.openxmlformats.org/officeDocument/2006/relationships/tags" Target="../tags/tag82.xml"/><Relationship Id="rId31" Type="http://schemas.openxmlformats.org/officeDocument/2006/relationships/tags" Target="../tags/tag94.xml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Relationship Id="rId22" Type="http://schemas.openxmlformats.org/officeDocument/2006/relationships/tags" Target="../tags/tag85.xml"/><Relationship Id="rId27" Type="http://schemas.openxmlformats.org/officeDocument/2006/relationships/tags" Target="../tags/tag90.xml"/><Relationship Id="rId30" Type="http://schemas.openxmlformats.org/officeDocument/2006/relationships/tags" Target="../tags/tag93.xml"/><Relationship Id="rId35" Type="http://schemas.openxmlformats.org/officeDocument/2006/relationships/tags" Target="../tags/tag98.xml"/><Relationship Id="rId43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1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13" Type="http://schemas.openxmlformats.org/officeDocument/2006/relationships/tags" Target="../tags/tag114.xml"/><Relationship Id="rId18" Type="http://schemas.openxmlformats.org/officeDocument/2006/relationships/tags" Target="../tags/tag119.xml"/><Relationship Id="rId26" Type="http://schemas.openxmlformats.org/officeDocument/2006/relationships/tags" Target="../tags/tag127.xml"/><Relationship Id="rId39" Type="http://schemas.openxmlformats.org/officeDocument/2006/relationships/slideLayout" Target="../slideLayouts/slideLayout30.xml"/><Relationship Id="rId3" Type="http://schemas.openxmlformats.org/officeDocument/2006/relationships/tags" Target="../tags/tag104.xml"/><Relationship Id="rId21" Type="http://schemas.openxmlformats.org/officeDocument/2006/relationships/tags" Target="../tags/tag122.xml"/><Relationship Id="rId34" Type="http://schemas.openxmlformats.org/officeDocument/2006/relationships/tags" Target="../tags/tag135.xml"/><Relationship Id="rId42" Type="http://schemas.openxmlformats.org/officeDocument/2006/relationships/image" Target="../media/image31.emf"/><Relationship Id="rId7" Type="http://schemas.openxmlformats.org/officeDocument/2006/relationships/tags" Target="../tags/tag108.xml"/><Relationship Id="rId12" Type="http://schemas.openxmlformats.org/officeDocument/2006/relationships/tags" Target="../tags/tag113.xml"/><Relationship Id="rId17" Type="http://schemas.openxmlformats.org/officeDocument/2006/relationships/tags" Target="../tags/tag118.xml"/><Relationship Id="rId25" Type="http://schemas.openxmlformats.org/officeDocument/2006/relationships/tags" Target="../tags/tag126.xml"/><Relationship Id="rId33" Type="http://schemas.openxmlformats.org/officeDocument/2006/relationships/tags" Target="../tags/tag134.xml"/><Relationship Id="rId38" Type="http://schemas.openxmlformats.org/officeDocument/2006/relationships/tags" Target="../tags/tag139.xml"/><Relationship Id="rId2" Type="http://schemas.openxmlformats.org/officeDocument/2006/relationships/tags" Target="../tags/tag103.xml"/><Relationship Id="rId16" Type="http://schemas.openxmlformats.org/officeDocument/2006/relationships/tags" Target="../tags/tag117.xml"/><Relationship Id="rId20" Type="http://schemas.openxmlformats.org/officeDocument/2006/relationships/tags" Target="../tags/tag121.xml"/><Relationship Id="rId29" Type="http://schemas.openxmlformats.org/officeDocument/2006/relationships/tags" Target="../tags/tag130.xml"/><Relationship Id="rId41" Type="http://schemas.openxmlformats.org/officeDocument/2006/relationships/image" Target="../media/image30.emf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tags" Target="../tags/tag112.xml"/><Relationship Id="rId24" Type="http://schemas.openxmlformats.org/officeDocument/2006/relationships/tags" Target="../tags/tag125.xml"/><Relationship Id="rId32" Type="http://schemas.openxmlformats.org/officeDocument/2006/relationships/tags" Target="../tags/tag133.xml"/><Relationship Id="rId37" Type="http://schemas.openxmlformats.org/officeDocument/2006/relationships/tags" Target="../tags/tag138.xml"/><Relationship Id="rId40" Type="http://schemas.openxmlformats.org/officeDocument/2006/relationships/notesSlide" Target="../notesSlides/notesSlide7.xml"/><Relationship Id="rId5" Type="http://schemas.openxmlformats.org/officeDocument/2006/relationships/tags" Target="../tags/tag106.xml"/><Relationship Id="rId15" Type="http://schemas.openxmlformats.org/officeDocument/2006/relationships/tags" Target="../tags/tag116.xml"/><Relationship Id="rId23" Type="http://schemas.openxmlformats.org/officeDocument/2006/relationships/tags" Target="../tags/tag124.xml"/><Relationship Id="rId28" Type="http://schemas.openxmlformats.org/officeDocument/2006/relationships/tags" Target="../tags/tag129.xml"/><Relationship Id="rId36" Type="http://schemas.openxmlformats.org/officeDocument/2006/relationships/tags" Target="../tags/tag137.xml"/><Relationship Id="rId10" Type="http://schemas.openxmlformats.org/officeDocument/2006/relationships/tags" Target="../tags/tag111.xml"/><Relationship Id="rId19" Type="http://schemas.openxmlformats.org/officeDocument/2006/relationships/tags" Target="../tags/tag120.xml"/><Relationship Id="rId31" Type="http://schemas.openxmlformats.org/officeDocument/2006/relationships/tags" Target="../tags/tag132.xml"/><Relationship Id="rId44" Type="http://schemas.openxmlformats.org/officeDocument/2006/relationships/image" Target="../media/image33.emf"/><Relationship Id="rId4" Type="http://schemas.openxmlformats.org/officeDocument/2006/relationships/tags" Target="../tags/tag105.xml"/><Relationship Id="rId9" Type="http://schemas.openxmlformats.org/officeDocument/2006/relationships/tags" Target="../tags/tag110.xml"/><Relationship Id="rId14" Type="http://schemas.openxmlformats.org/officeDocument/2006/relationships/tags" Target="../tags/tag115.xml"/><Relationship Id="rId22" Type="http://schemas.openxmlformats.org/officeDocument/2006/relationships/tags" Target="../tags/tag123.xml"/><Relationship Id="rId27" Type="http://schemas.openxmlformats.org/officeDocument/2006/relationships/tags" Target="../tags/tag128.xml"/><Relationship Id="rId30" Type="http://schemas.openxmlformats.org/officeDocument/2006/relationships/tags" Target="../tags/tag131.xml"/><Relationship Id="rId35" Type="http://schemas.openxmlformats.org/officeDocument/2006/relationships/tags" Target="../tags/tag136.xml"/><Relationship Id="rId43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tags" Target="../tags/tag152.xml"/><Relationship Id="rId18" Type="http://schemas.openxmlformats.org/officeDocument/2006/relationships/tags" Target="../tags/tag157.xml"/><Relationship Id="rId26" Type="http://schemas.openxmlformats.org/officeDocument/2006/relationships/tags" Target="../tags/tag165.xml"/><Relationship Id="rId39" Type="http://schemas.openxmlformats.org/officeDocument/2006/relationships/tags" Target="../tags/tag178.xml"/><Relationship Id="rId21" Type="http://schemas.openxmlformats.org/officeDocument/2006/relationships/tags" Target="../tags/tag160.xml"/><Relationship Id="rId34" Type="http://schemas.openxmlformats.org/officeDocument/2006/relationships/tags" Target="../tags/tag173.xml"/><Relationship Id="rId42" Type="http://schemas.openxmlformats.org/officeDocument/2006/relationships/tags" Target="../tags/tag181.xml"/><Relationship Id="rId47" Type="http://schemas.openxmlformats.org/officeDocument/2006/relationships/tags" Target="../tags/tag186.xml"/><Relationship Id="rId50" Type="http://schemas.openxmlformats.org/officeDocument/2006/relationships/tags" Target="../tags/tag189.xml"/><Relationship Id="rId55" Type="http://schemas.openxmlformats.org/officeDocument/2006/relationships/tags" Target="../tags/tag194.xml"/><Relationship Id="rId63" Type="http://schemas.openxmlformats.org/officeDocument/2006/relationships/tags" Target="../tags/tag202.xml"/><Relationship Id="rId68" Type="http://schemas.openxmlformats.org/officeDocument/2006/relationships/tags" Target="../tags/tag207.xml"/><Relationship Id="rId76" Type="http://schemas.openxmlformats.org/officeDocument/2006/relationships/tags" Target="../tags/tag215.xml"/><Relationship Id="rId7" Type="http://schemas.openxmlformats.org/officeDocument/2006/relationships/tags" Target="../tags/tag146.xml"/><Relationship Id="rId71" Type="http://schemas.openxmlformats.org/officeDocument/2006/relationships/tags" Target="../tags/tag210.xml"/><Relationship Id="rId2" Type="http://schemas.openxmlformats.org/officeDocument/2006/relationships/tags" Target="../tags/tag141.xml"/><Relationship Id="rId16" Type="http://schemas.openxmlformats.org/officeDocument/2006/relationships/tags" Target="../tags/tag155.xml"/><Relationship Id="rId29" Type="http://schemas.openxmlformats.org/officeDocument/2006/relationships/tags" Target="../tags/tag168.xml"/><Relationship Id="rId11" Type="http://schemas.openxmlformats.org/officeDocument/2006/relationships/tags" Target="../tags/tag150.xml"/><Relationship Id="rId24" Type="http://schemas.openxmlformats.org/officeDocument/2006/relationships/tags" Target="../tags/tag163.xml"/><Relationship Id="rId32" Type="http://schemas.openxmlformats.org/officeDocument/2006/relationships/tags" Target="../tags/tag171.xml"/><Relationship Id="rId37" Type="http://schemas.openxmlformats.org/officeDocument/2006/relationships/tags" Target="../tags/tag176.xml"/><Relationship Id="rId40" Type="http://schemas.openxmlformats.org/officeDocument/2006/relationships/tags" Target="../tags/tag179.xml"/><Relationship Id="rId45" Type="http://schemas.openxmlformats.org/officeDocument/2006/relationships/tags" Target="../tags/tag184.xml"/><Relationship Id="rId53" Type="http://schemas.openxmlformats.org/officeDocument/2006/relationships/tags" Target="../tags/tag192.xml"/><Relationship Id="rId58" Type="http://schemas.openxmlformats.org/officeDocument/2006/relationships/tags" Target="../tags/tag197.xml"/><Relationship Id="rId66" Type="http://schemas.openxmlformats.org/officeDocument/2006/relationships/tags" Target="../tags/tag205.xml"/><Relationship Id="rId74" Type="http://schemas.openxmlformats.org/officeDocument/2006/relationships/tags" Target="../tags/tag213.xml"/><Relationship Id="rId79" Type="http://schemas.openxmlformats.org/officeDocument/2006/relationships/image" Target="../media/image34.wmf"/><Relationship Id="rId5" Type="http://schemas.openxmlformats.org/officeDocument/2006/relationships/tags" Target="../tags/tag144.xml"/><Relationship Id="rId61" Type="http://schemas.openxmlformats.org/officeDocument/2006/relationships/tags" Target="../tags/tag200.xml"/><Relationship Id="rId10" Type="http://schemas.openxmlformats.org/officeDocument/2006/relationships/tags" Target="../tags/tag149.xml"/><Relationship Id="rId19" Type="http://schemas.openxmlformats.org/officeDocument/2006/relationships/tags" Target="../tags/tag158.xml"/><Relationship Id="rId31" Type="http://schemas.openxmlformats.org/officeDocument/2006/relationships/tags" Target="../tags/tag170.xml"/><Relationship Id="rId44" Type="http://schemas.openxmlformats.org/officeDocument/2006/relationships/tags" Target="../tags/tag183.xml"/><Relationship Id="rId52" Type="http://schemas.openxmlformats.org/officeDocument/2006/relationships/tags" Target="../tags/tag191.xml"/><Relationship Id="rId60" Type="http://schemas.openxmlformats.org/officeDocument/2006/relationships/tags" Target="../tags/tag199.xml"/><Relationship Id="rId65" Type="http://schemas.openxmlformats.org/officeDocument/2006/relationships/tags" Target="../tags/tag204.xml"/><Relationship Id="rId73" Type="http://schemas.openxmlformats.org/officeDocument/2006/relationships/tags" Target="../tags/tag212.xml"/><Relationship Id="rId78" Type="http://schemas.openxmlformats.org/officeDocument/2006/relationships/notesSlide" Target="../notesSlides/notesSlide8.xml"/><Relationship Id="rId4" Type="http://schemas.openxmlformats.org/officeDocument/2006/relationships/tags" Target="../tags/tag143.xml"/><Relationship Id="rId9" Type="http://schemas.openxmlformats.org/officeDocument/2006/relationships/tags" Target="../tags/tag148.xml"/><Relationship Id="rId14" Type="http://schemas.openxmlformats.org/officeDocument/2006/relationships/tags" Target="../tags/tag153.xml"/><Relationship Id="rId22" Type="http://schemas.openxmlformats.org/officeDocument/2006/relationships/tags" Target="../tags/tag161.xml"/><Relationship Id="rId27" Type="http://schemas.openxmlformats.org/officeDocument/2006/relationships/tags" Target="../tags/tag166.xml"/><Relationship Id="rId30" Type="http://schemas.openxmlformats.org/officeDocument/2006/relationships/tags" Target="../tags/tag169.xml"/><Relationship Id="rId35" Type="http://schemas.openxmlformats.org/officeDocument/2006/relationships/tags" Target="../tags/tag174.xml"/><Relationship Id="rId43" Type="http://schemas.openxmlformats.org/officeDocument/2006/relationships/tags" Target="../tags/tag182.xml"/><Relationship Id="rId48" Type="http://schemas.openxmlformats.org/officeDocument/2006/relationships/tags" Target="../tags/tag187.xml"/><Relationship Id="rId56" Type="http://schemas.openxmlformats.org/officeDocument/2006/relationships/tags" Target="../tags/tag195.xml"/><Relationship Id="rId64" Type="http://schemas.openxmlformats.org/officeDocument/2006/relationships/tags" Target="../tags/tag203.xml"/><Relationship Id="rId69" Type="http://schemas.openxmlformats.org/officeDocument/2006/relationships/tags" Target="../tags/tag208.xml"/><Relationship Id="rId77" Type="http://schemas.openxmlformats.org/officeDocument/2006/relationships/slideLayout" Target="../slideLayouts/slideLayout30.xml"/><Relationship Id="rId8" Type="http://schemas.openxmlformats.org/officeDocument/2006/relationships/tags" Target="../tags/tag147.xml"/><Relationship Id="rId51" Type="http://schemas.openxmlformats.org/officeDocument/2006/relationships/tags" Target="../tags/tag190.xml"/><Relationship Id="rId72" Type="http://schemas.openxmlformats.org/officeDocument/2006/relationships/tags" Target="../tags/tag211.xml"/><Relationship Id="rId80" Type="http://schemas.openxmlformats.org/officeDocument/2006/relationships/image" Target="../media/image35.emf"/><Relationship Id="rId3" Type="http://schemas.openxmlformats.org/officeDocument/2006/relationships/tags" Target="../tags/tag142.xml"/><Relationship Id="rId12" Type="http://schemas.openxmlformats.org/officeDocument/2006/relationships/tags" Target="../tags/tag151.xml"/><Relationship Id="rId17" Type="http://schemas.openxmlformats.org/officeDocument/2006/relationships/tags" Target="../tags/tag156.xml"/><Relationship Id="rId25" Type="http://schemas.openxmlformats.org/officeDocument/2006/relationships/tags" Target="../tags/tag164.xml"/><Relationship Id="rId33" Type="http://schemas.openxmlformats.org/officeDocument/2006/relationships/tags" Target="../tags/tag172.xml"/><Relationship Id="rId38" Type="http://schemas.openxmlformats.org/officeDocument/2006/relationships/tags" Target="../tags/tag177.xml"/><Relationship Id="rId46" Type="http://schemas.openxmlformats.org/officeDocument/2006/relationships/tags" Target="../tags/tag185.xml"/><Relationship Id="rId59" Type="http://schemas.openxmlformats.org/officeDocument/2006/relationships/tags" Target="../tags/tag198.xml"/><Relationship Id="rId67" Type="http://schemas.openxmlformats.org/officeDocument/2006/relationships/tags" Target="../tags/tag206.xml"/><Relationship Id="rId20" Type="http://schemas.openxmlformats.org/officeDocument/2006/relationships/tags" Target="../tags/tag159.xml"/><Relationship Id="rId41" Type="http://schemas.openxmlformats.org/officeDocument/2006/relationships/tags" Target="../tags/tag180.xml"/><Relationship Id="rId54" Type="http://schemas.openxmlformats.org/officeDocument/2006/relationships/tags" Target="../tags/tag193.xml"/><Relationship Id="rId62" Type="http://schemas.openxmlformats.org/officeDocument/2006/relationships/tags" Target="../tags/tag201.xml"/><Relationship Id="rId70" Type="http://schemas.openxmlformats.org/officeDocument/2006/relationships/tags" Target="../tags/tag209.xml"/><Relationship Id="rId75" Type="http://schemas.openxmlformats.org/officeDocument/2006/relationships/tags" Target="../tags/tag214.xml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5" Type="http://schemas.openxmlformats.org/officeDocument/2006/relationships/tags" Target="../tags/tag154.xml"/><Relationship Id="rId23" Type="http://schemas.openxmlformats.org/officeDocument/2006/relationships/tags" Target="../tags/tag162.xml"/><Relationship Id="rId28" Type="http://schemas.openxmlformats.org/officeDocument/2006/relationships/tags" Target="../tags/tag167.xml"/><Relationship Id="rId36" Type="http://schemas.openxmlformats.org/officeDocument/2006/relationships/tags" Target="../tags/tag175.xml"/><Relationship Id="rId49" Type="http://schemas.openxmlformats.org/officeDocument/2006/relationships/tags" Target="../tags/tag188.xml"/><Relationship Id="rId57" Type="http://schemas.openxmlformats.org/officeDocument/2006/relationships/tags" Target="../tags/tag19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24.xml"/><Relationship Id="rId13" Type="http://schemas.openxmlformats.org/officeDocument/2006/relationships/tags" Target="../tags/tag229.xml"/><Relationship Id="rId18" Type="http://schemas.openxmlformats.org/officeDocument/2006/relationships/tags" Target="../tags/tag234.xml"/><Relationship Id="rId26" Type="http://schemas.openxmlformats.org/officeDocument/2006/relationships/tags" Target="../tags/tag242.xml"/><Relationship Id="rId39" Type="http://schemas.openxmlformats.org/officeDocument/2006/relationships/hyperlink" Target="http://www-2.cs.cmu.edu/afs/cs/user/rcollins/www/home.html" TargetMode="External"/><Relationship Id="rId3" Type="http://schemas.openxmlformats.org/officeDocument/2006/relationships/tags" Target="../tags/tag219.xml"/><Relationship Id="rId21" Type="http://schemas.openxmlformats.org/officeDocument/2006/relationships/tags" Target="../tags/tag237.xml"/><Relationship Id="rId34" Type="http://schemas.openxmlformats.org/officeDocument/2006/relationships/tags" Target="../tags/tag250.xml"/><Relationship Id="rId7" Type="http://schemas.openxmlformats.org/officeDocument/2006/relationships/tags" Target="../tags/tag223.xml"/><Relationship Id="rId12" Type="http://schemas.openxmlformats.org/officeDocument/2006/relationships/tags" Target="../tags/tag228.xml"/><Relationship Id="rId17" Type="http://schemas.openxmlformats.org/officeDocument/2006/relationships/tags" Target="../tags/tag233.xml"/><Relationship Id="rId25" Type="http://schemas.openxmlformats.org/officeDocument/2006/relationships/tags" Target="../tags/tag241.xml"/><Relationship Id="rId33" Type="http://schemas.openxmlformats.org/officeDocument/2006/relationships/tags" Target="../tags/tag249.xml"/><Relationship Id="rId38" Type="http://schemas.openxmlformats.org/officeDocument/2006/relationships/image" Target="../media/image37.png"/><Relationship Id="rId2" Type="http://schemas.openxmlformats.org/officeDocument/2006/relationships/tags" Target="../tags/tag218.xml"/><Relationship Id="rId16" Type="http://schemas.openxmlformats.org/officeDocument/2006/relationships/tags" Target="../tags/tag232.xml"/><Relationship Id="rId20" Type="http://schemas.openxmlformats.org/officeDocument/2006/relationships/tags" Target="../tags/tag236.xml"/><Relationship Id="rId29" Type="http://schemas.openxmlformats.org/officeDocument/2006/relationships/tags" Target="../tags/tag245.xml"/><Relationship Id="rId1" Type="http://schemas.openxmlformats.org/officeDocument/2006/relationships/tags" Target="../tags/tag217.xml"/><Relationship Id="rId6" Type="http://schemas.openxmlformats.org/officeDocument/2006/relationships/tags" Target="../tags/tag222.xml"/><Relationship Id="rId11" Type="http://schemas.openxmlformats.org/officeDocument/2006/relationships/tags" Target="../tags/tag227.xml"/><Relationship Id="rId24" Type="http://schemas.openxmlformats.org/officeDocument/2006/relationships/tags" Target="../tags/tag240.xml"/><Relationship Id="rId32" Type="http://schemas.openxmlformats.org/officeDocument/2006/relationships/tags" Target="../tags/tag248.xml"/><Relationship Id="rId37" Type="http://schemas.openxmlformats.org/officeDocument/2006/relationships/notesSlide" Target="../notesSlides/notesSlide9.xml"/><Relationship Id="rId40" Type="http://schemas.openxmlformats.org/officeDocument/2006/relationships/hyperlink" Target="http://www-2.cs.cmu.edu/~ph/869/www/notes/vanishing.txt" TargetMode="External"/><Relationship Id="rId5" Type="http://schemas.openxmlformats.org/officeDocument/2006/relationships/tags" Target="../tags/tag221.xml"/><Relationship Id="rId15" Type="http://schemas.openxmlformats.org/officeDocument/2006/relationships/tags" Target="../tags/tag231.xml"/><Relationship Id="rId23" Type="http://schemas.openxmlformats.org/officeDocument/2006/relationships/tags" Target="../tags/tag239.xml"/><Relationship Id="rId28" Type="http://schemas.openxmlformats.org/officeDocument/2006/relationships/tags" Target="../tags/tag244.xml"/><Relationship Id="rId36" Type="http://schemas.openxmlformats.org/officeDocument/2006/relationships/slideLayout" Target="../slideLayouts/slideLayout25.xml"/><Relationship Id="rId10" Type="http://schemas.openxmlformats.org/officeDocument/2006/relationships/tags" Target="../tags/tag226.xml"/><Relationship Id="rId19" Type="http://schemas.openxmlformats.org/officeDocument/2006/relationships/tags" Target="../tags/tag235.xml"/><Relationship Id="rId31" Type="http://schemas.openxmlformats.org/officeDocument/2006/relationships/tags" Target="../tags/tag247.xml"/><Relationship Id="rId4" Type="http://schemas.openxmlformats.org/officeDocument/2006/relationships/tags" Target="../tags/tag220.xml"/><Relationship Id="rId9" Type="http://schemas.openxmlformats.org/officeDocument/2006/relationships/tags" Target="../tags/tag225.xml"/><Relationship Id="rId14" Type="http://schemas.openxmlformats.org/officeDocument/2006/relationships/tags" Target="../tags/tag230.xml"/><Relationship Id="rId22" Type="http://schemas.openxmlformats.org/officeDocument/2006/relationships/tags" Target="../tags/tag238.xml"/><Relationship Id="rId27" Type="http://schemas.openxmlformats.org/officeDocument/2006/relationships/tags" Target="../tags/tag243.xml"/><Relationship Id="rId30" Type="http://schemas.openxmlformats.org/officeDocument/2006/relationships/tags" Target="../tags/tag246.xml"/><Relationship Id="rId35" Type="http://schemas.openxmlformats.org/officeDocument/2006/relationships/tags" Target="../tags/tag25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59.xml"/><Relationship Id="rId13" Type="http://schemas.openxmlformats.org/officeDocument/2006/relationships/tags" Target="../tags/tag264.xml"/><Relationship Id="rId18" Type="http://schemas.openxmlformats.org/officeDocument/2006/relationships/tags" Target="../tags/tag269.xml"/><Relationship Id="rId26" Type="http://schemas.openxmlformats.org/officeDocument/2006/relationships/notesSlide" Target="../notesSlides/notesSlide10.xml"/><Relationship Id="rId3" Type="http://schemas.openxmlformats.org/officeDocument/2006/relationships/tags" Target="../tags/tag254.xml"/><Relationship Id="rId21" Type="http://schemas.openxmlformats.org/officeDocument/2006/relationships/tags" Target="../tags/tag272.xml"/><Relationship Id="rId7" Type="http://schemas.openxmlformats.org/officeDocument/2006/relationships/tags" Target="../tags/tag258.xml"/><Relationship Id="rId12" Type="http://schemas.openxmlformats.org/officeDocument/2006/relationships/tags" Target="../tags/tag263.xml"/><Relationship Id="rId17" Type="http://schemas.openxmlformats.org/officeDocument/2006/relationships/tags" Target="../tags/tag268.xml"/><Relationship Id="rId25" Type="http://schemas.openxmlformats.org/officeDocument/2006/relationships/slideLayout" Target="../slideLayouts/slideLayout25.xml"/><Relationship Id="rId2" Type="http://schemas.openxmlformats.org/officeDocument/2006/relationships/tags" Target="../tags/tag253.xml"/><Relationship Id="rId16" Type="http://schemas.openxmlformats.org/officeDocument/2006/relationships/tags" Target="../tags/tag267.xml"/><Relationship Id="rId20" Type="http://schemas.openxmlformats.org/officeDocument/2006/relationships/tags" Target="../tags/tag271.xml"/><Relationship Id="rId1" Type="http://schemas.openxmlformats.org/officeDocument/2006/relationships/tags" Target="../tags/tag252.xml"/><Relationship Id="rId6" Type="http://schemas.openxmlformats.org/officeDocument/2006/relationships/tags" Target="../tags/tag257.xml"/><Relationship Id="rId11" Type="http://schemas.openxmlformats.org/officeDocument/2006/relationships/tags" Target="../tags/tag262.xml"/><Relationship Id="rId24" Type="http://schemas.openxmlformats.org/officeDocument/2006/relationships/tags" Target="../tags/tag275.xml"/><Relationship Id="rId5" Type="http://schemas.openxmlformats.org/officeDocument/2006/relationships/tags" Target="../tags/tag256.xml"/><Relationship Id="rId15" Type="http://schemas.openxmlformats.org/officeDocument/2006/relationships/tags" Target="../tags/tag266.xml"/><Relationship Id="rId23" Type="http://schemas.openxmlformats.org/officeDocument/2006/relationships/tags" Target="../tags/tag274.xml"/><Relationship Id="rId10" Type="http://schemas.openxmlformats.org/officeDocument/2006/relationships/tags" Target="../tags/tag261.xml"/><Relationship Id="rId19" Type="http://schemas.openxmlformats.org/officeDocument/2006/relationships/tags" Target="../tags/tag270.xml"/><Relationship Id="rId4" Type="http://schemas.openxmlformats.org/officeDocument/2006/relationships/tags" Target="../tags/tag255.xml"/><Relationship Id="rId9" Type="http://schemas.openxmlformats.org/officeDocument/2006/relationships/tags" Target="../tags/tag260.xml"/><Relationship Id="rId14" Type="http://schemas.openxmlformats.org/officeDocument/2006/relationships/tags" Target="../tags/tag265.xml"/><Relationship Id="rId22" Type="http://schemas.openxmlformats.org/officeDocument/2006/relationships/tags" Target="../tags/tag27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82.xml"/><Relationship Id="rId13" Type="http://schemas.openxmlformats.org/officeDocument/2006/relationships/tags" Target="../tags/tag287.xml"/><Relationship Id="rId18" Type="http://schemas.openxmlformats.org/officeDocument/2006/relationships/oleObject" Target="../embeddings/oleObject15.bin"/><Relationship Id="rId3" Type="http://schemas.openxmlformats.org/officeDocument/2006/relationships/tags" Target="../tags/tag277.xml"/><Relationship Id="rId7" Type="http://schemas.openxmlformats.org/officeDocument/2006/relationships/tags" Target="../tags/tag281.xml"/><Relationship Id="rId12" Type="http://schemas.openxmlformats.org/officeDocument/2006/relationships/tags" Target="../tags/tag286.xml"/><Relationship Id="rId17" Type="http://schemas.openxmlformats.org/officeDocument/2006/relationships/oleObject" Target="../embeddings/oleObject14.bin"/><Relationship Id="rId2" Type="http://schemas.openxmlformats.org/officeDocument/2006/relationships/tags" Target="../tags/tag276.xml"/><Relationship Id="rId16" Type="http://schemas.openxmlformats.org/officeDocument/2006/relationships/notesSlide" Target="../notesSlides/notesSlide11.xml"/><Relationship Id="rId1" Type="http://schemas.openxmlformats.org/officeDocument/2006/relationships/vmlDrawing" Target="../drawings/vmlDrawing10.vml"/><Relationship Id="rId6" Type="http://schemas.openxmlformats.org/officeDocument/2006/relationships/tags" Target="../tags/tag280.xml"/><Relationship Id="rId11" Type="http://schemas.openxmlformats.org/officeDocument/2006/relationships/tags" Target="../tags/tag285.xml"/><Relationship Id="rId5" Type="http://schemas.openxmlformats.org/officeDocument/2006/relationships/tags" Target="../tags/tag279.xml"/><Relationship Id="rId15" Type="http://schemas.openxmlformats.org/officeDocument/2006/relationships/slideLayout" Target="../slideLayouts/slideLayout25.xml"/><Relationship Id="rId10" Type="http://schemas.openxmlformats.org/officeDocument/2006/relationships/tags" Target="../tags/tag284.xml"/><Relationship Id="rId19" Type="http://schemas.openxmlformats.org/officeDocument/2006/relationships/oleObject" Target="../embeddings/oleObject16.bin"/><Relationship Id="rId4" Type="http://schemas.openxmlformats.org/officeDocument/2006/relationships/tags" Target="../tags/tag278.xml"/><Relationship Id="rId9" Type="http://schemas.openxmlformats.org/officeDocument/2006/relationships/tags" Target="../tags/tag283.xml"/><Relationship Id="rId14" Type="http://schemas.openxmlformats.org/officeDocument/2006/relationships/tags" Target="../tags/tag288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300.xml"/><Relationship Id="rId18" Type="http://schemas.openxmlformats.org/officeDocument/2006/relationships/tags" Target="../tags/tag305.xml"/><Relationship Id="rId26" Type="http://schemas.openxmlformats.org/officeDocument/2006/relationships/tags" Target="../tags/tag313.xml"/><Relationship Id="rId39" Type="http://schemas.openxmlformats.org/officeDocument/2006/relationships/tags" Target="../tags/tag326.xml"/><Relationship Id="rId21" Type="http://schemas.openxmlformats.org/officeDocument/2006/relationships/tags" Target="../tags/tag308.xml"/><Relationship Id="rId34" Type="http://schemas.openxmlformats.org/officeDocument/2006/relationships/tags" Target="../tags/tag321.xml"/><Relationship Id="rId42" Type="http://schemas.openxmlformats.org/officeDocument/2006/relationships/tags" Target="../tags/tag329.xml"/><Relationship Id="rId47" Type="http://schemas.openxmlformats.org/officeDocument/2006/relationships/tags" Target="../tags/tag334.xml"/><Relationship Id="rId50" Type="http://schemas.openxmlformats.org/officeDocument/2006/relationships/oleObject" Target="../embeddings/oleObject17.bin"/><Relationship Id="rId55" Type="http://schemas.openxmlformats.org/officeDocument/2006/relationships/oleObject" Target="../embeddings/oleObject22.bin"/><Relationship Id="rId7" Type="http://schemas.openxmlformats.org/officeDocument/2006/relationships/tags" Target="../tags/tag294.xml"/><Relationship Id="rId12" Type="http://schemas.openxmlformats.org/officeDocument/2006/relationships/tags" Target="../tags/tag299.xml"/><Relationship Id="rId17" Type="http://schemas.openxmlformats.org/officeDocument/2006/relationships/tags" Target="../tags/tag304.xml"/><Relationship Id="rId25" Type="http://schemas.openxmlformats.org/officeDocument/2006/relationships/tags" Target="../tags/tag312.xml"/><Relationship Id="rId33" Type="http://schemas.openxmlformats.org/officeDocument/2006/relationships/tags" Target="../tags/tag320.xml"/><Relationship Id="rId38" Type="http://schemas.openxmlformats.org/officeDocument/2006/relationships/tags" Target="../tags/tag325.xml"/><Relationship Id="rId46" Type="http://schemas.openxmlformats.org/officeDocument/2006/relationships/tags" Target="../tags/tag333.xml"/><Relationship Id="rId2" Type="http://schemas.openxmlformats.org/officeDocument/2006/relationships/tags" Target="../tags/tag289.xml"/><Relationship Id="rId16" Type="http://schemas.openxmlformats.org/officeDocument/2006/relationships/tags" Target="../tags/tag303.xml"/><Relationship Id="rId20" Type="http://schemas.openxmlformats.org/officeDocument/2006/relationships/tags" Target="../tags/tag307.xml"/><Relationship Id="rId29" Type="http://schemas.openxmlformats.org/officeDocument/2006/relationships/tags" Target="../tags/tag316.xml"/><Relationship Id="rId41" Type="http://schemas.openxmlformats.org/officeDocument/2006/relationships/tags" Target="../tags/tag328.xml"/><Relationship Id="rId54" Type="http://schemas.openxmlformats.org/officeDocument/2006/relationships/oleObject" Target="../embeddings/oleObject21.bin"/><Relationship Id="rId1" Type="http://schemas.openxmlformats.org/officeDocument/2006/relationships/vmlDrawing" Target="../drawings/vmlDrawing11.vml"/><Relationship Id="rId6" Type="http://schemas.openxmlformats.org/officeDocument/2006/relationships/tags" Target="../tags/tag293.xml"/><Relationship Id="rId11" Type="http://schemas.openxmlformats.org/officeDocument/2006/relationships/tags" Target="../tags/tag298.xml"/><Relationship Id="rId24" Type="http://schemas.openxmlformats.org/officeDocument/2006/relationships/tags" Target="../tags/tag311.xml"/><Relationship Id="rId32" Type="http://schemas.openxmlformats.org/officeDocument/2006/relationships/tags" Target="../tags/tag319.xml"/><Relationship Id="rId37" Type="http://schemas.openxmlformats.org/officeDocument/2006/relationships/tags" Target="../tags/tag324.xml"/><Relationship Id="rId40" Type="http://schemas.openxmlformats.org/officeDocument/2006/relationships/tags" Target="../tags/tag327.xml"/><Relationship Id="rId45" Type="http://schemas.openxmlformats.org/officeDocument/2006/relationships/tags" Target="../tags/tag332.xml"/><Relationship Id="rId53" Type="http://schemas.openxmlformats.org/officeDocument/2006/relationships/oleObject" Target="../embeddings/oleObject20.bin"/><Relationship Id="rId5" Type="http://schemas.openxmlformats.org/officeDocument/2006/relationships/tags" Target="../tags/tag292.xml"/><Relationship Id="rId15" Type="http://schemas.openxmlformats.org/officeDocument/2006/relationships/tags" Target="../tags/tag302.xml"/><Relationship Id="rId23" Type="http://schemas.openxmlformats.org/officeDocument/2006/relationships/tags" Target="../tags/tag310.xml"/><Relationship Id="rId28" Type="http://schemas.openxmlformats.org/officeDocument/2006/relationships/tags" Target="../tags/tag315.xml"/><Relationship Id="rId36" Type="http://schemas.openxmlformats.org/officeDocument/2006/relationships/tags" Target="../tags/tag323.xml"/><Relationship Id="rId49" Type="http://schemas.openxmlformats.org/officeDocument/2006/relationships/notesSlide" Target="../notesSlides/notesSlide12.xml"/><Relationship Id="rId10" Type="http://schemas.openxmlformats.org/officeDocument/2006/relationships/tags" Target="../tags/tag297.xml"/><Relationship Id="rId19" Type="http://schemas.openxmlformats.org/officeDocument/2006/relationships/tags" Target="../tags/tag306.xml"/><Relationship Id="rId31" Type="http://schemas.openxmlformats.org/officeDocument/2006/relationships/tags" Target="../tags/tag318.xml"/><Relationship Id="rId44" Type="http://schemas.openxmlformats.org/officeDocument/2006/relationships/tags" Target="../tags/tag331.xml"/><Relationship Id="rId52" Type="http://schemas.openxmlformats.org/officeDocument/2006/relationships/oleObject" Target="../embeddings/oleObject19.bin"/><Relationship Id="rId4" Type="http://schemas.openxmlformats.org/officeDocument/2006/relationships/tags" Target="../tags/tag291.xml"/><Relationship Id="rId9" Type="http://schemas.openxmlformats.org/officeDocument/2006/relationships/tags" Target="../tags/tag296.xml"/><Relationship Id="rId14" Type="http://schemas.openxmlformats.org/officeDocument/2006/relationships/tags" Target="../tags/tag301.xml"/><Relationship Id="rId22" Type="http://schemas.openxmlformats.org/officeDocument/2006/relationships/tags" Target="../tags/tag309.xml"/><Relationship Id="rId27" Type="http://schemas.openxmlformats.org/officeDocument/2006/relationships/tags" Target="../tags/tag314.xml"/><Relationship Id="rId30" Type="http://schemas.openxmlformats.org/officeDocument/2006/relationships/tags" Target="../tags/tag317.xml"/><Relationship Id="rId35" Type="http://schemas.openxmlformats.org/officeDocument/2006/relationships/tags" Target="../tags/tag322.xml"/><Relationship Id="rId43" Type="http://schemas.openxmlformats.org/officeDocument/2006/relationships/tags" Target="../tags/tag330.xml"/><Relationship Id="rId48" Type="http://schemas.openxmlformats.org/officeDocument/2006/relationships/slideLayout" Target="../slideLayouts/slideLayout25.xml"/><Relationship Id="rId8" Type="http://schemas.openxmlformats.org/officeDocument/2006/relationships/tags" Target="../tags/tag295.xml"/><Relationship Id="rId51" Type="http://schemas.openxmlformats.org/officeDocument/2006/relationships/oleObject" Target="../embeddings/oleObject18.bin"/><Relationship Id="rId3" Type="http://schemas.openxmlformats.org/officeDocument/2006/relationships/tags" Target="../tags/tag290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346.xml"/><Relationship Id="rId18" Type="http://schemas.openxmlformats.org/officeDocument/2006/relationships/tags" Target="../tags/tag351.xml"/><Relationship Id="rId26" Type="http://schemas.openxmlformats.org/officeDocument/2006/relationships/tags" Target="../tags/tag359.xml"/><Relationship Id="rId39" Type="http://schemas.openxmlformats.org/officeDocument/2006/relationships/tags" Target="../tags/tag372.xml"/><Relationship Id="rId21" Type="http://schemas.openxmlformats.org/officeDocument/2006/relationships/tags" Target="../tags/tag354.xml"/><Relationship Id="rId34" Type="http://schemas.openxmlformats.org/officeDocument/2006/relationships/tags" Target="../tags/tag367.xml"/><Relationship Id="rId42" Type="http://schemas.openxmlformats.org/officeDocument/2006/relationships/tags" Target="../tags/tag375.xml"/><Relationship Id="rId47" Type="http://schemas.openxmlformats.org/officeDocument/2006/relationships/tags" Target="../tags/tag380.xml"/><Relationship Id="rId50" Type="http://schemas.openxmlformats.org/officeDocument/2006/relationships/tags" Target="../tags/tag383.xml"/><Relationship Id="rId55" Type="http://schemas.openxmlformats.org/officeDocument/2006/relationships/tags" Target="../tags/tag388.xml"/><Relationship Id="rId63" Type="http://schemas.openxmlformats.org/officeDocument/2006/relationships/tags" Target="../tags/tag396.xml"/><Relationship Id="rId68" Type="http://schemas.openxmlformats.org/officeDocument/2006/relationships/tags" Target="../tags/tag401.xml"/><Relationship Id="rId76" Type="http://schemas.openxmlformats.org/officeDocument/2006/relationships/image" Target="../media/image50.png"/><Relationship Id="rId7" Type="http://schemas.openxmlformats.org/officeDocument/2006/relationships/tags" Target="../tags/tag340.xml"/><Relationship Id="rId71" Type="http://schemas.openxmlformats.org/officeDocument/2006/relationships/slideLayout" Target="../slideLayouts/slideLayout30.xml"/><Relationship Id="rId2" Type="http://schemas.openxmlformats.org/officeDocument/2006/relationships/tags" Target="../tags/tag335.xml"/><Relationship Id="rId16" Type="http://schemas.openxmlformats.org/officeDocument/2006/relationships/tags" Target="../tags/tag349.xml"/><Relationship Id="rId29" Type="http://schemas.openxmlformats.org/officeDocument/2006/relationships/tags" Target="../tags/tag362.xml"/><Relationship Id="rId11" Type="http://schemas.openxmlformats.org/officeDocument/2006/relationships/tags" Target="../tags/tag344.xml"/><Relationship Id="rId24" Type="http://schemas.openxmlformats.org/officeDocument/2006/relationships/tags" Target="../tags/tag357.xml"/><Relationship Id="rId32" Type="http://schemas.openxmlformats.org/officeDocument/2006/relationships/tags" Target="../tags/tag365.xml"/><Relationship Id="rId37" Type="http://schemas.openxmlformats.org/officeDocument/2006/relationships/tags" Target="../tags/tag370.xml"/><Relationship Id="rId40" Type="http://schemas.openxmlformats.org/officeDocument/2006/relationships/tags" Target="../tags/tag373.xml"/><Relationship Id="rId45" Type="http://schemas.openxmlformats.org/officeDocument/2006/relationships/tags" Target="../tags/tag378.xml"/><Relationship Id="rId53" Type="http://schemas.openxmlformats.org/officeDocument/2006/relationships/tags" Target="../tags/tag386.xml"/><Relationship Id="rId58" Type="http://schemas.openxmlformats.org/officeDocument/2006/relationships/tags" Target="../tags/tag391.xml"/><Relationship Id="rId66" Type="http://schemas.openxmlformats.org/officeDocument/2006/relationships/tags" Target="../tags/tag399.xml"/><Relationship Id="rId74" Type="http://schemas.openxmlformats.org/officeDocument/2006/relationships/image" Target="../media/image48.png"/><Relationship Id="rId5" Type="http://schemas.openxmlformats.org/officeDocument/2006/relationships/tags" Target="../tags/tag338.xml"/><Relationship Id="rId15" Type="http://schemas.openxmlformats.org/officeDocument/2006/relationships/tags" Target="../tags/tag348.xml"/><Relationship Id="rId23" Type="http://schemas.openxmlformats.org/officeDocument/2006/relationships/tags" Target="../tags/tag356.xml"/><Relationship Id="rId28" Type="http://schemas.openxmlformats.org/officeDocument/2006/relationships/tags" Target="../tags/tag361.xml"/><Relationship Id="rId36" Type="http://schemas.openxmlformats.org/officeDocument/2006/relationships/tags" Target="../tags/tag369.xml"/><Relationship Id="rId49" Type="http://schemas.openxmlformats.org/officeDocument/2006/relationships/tags" Target="../tags/tag382.xml"/><Relationship Id="rId57" Type="http://schemas.openxmlformats.org/officeDocument/2006/relationships/tags" Target="../tags/tag390.xml"/><Relationship Id="rId61" Type="http://schemas.openxmlformats.org/officeDocument/2006/relationships/tags" Target="../tags/tag394.xml"/><Relationship Id="rId10" Type="http://schemas.openxmlformats.org/officeDocument/2006/relationships/tags" Target="../tags/tag343.xml"/><Relationship Id="rId19" Type="http://schemas.openxmlformats.org/officeDocument/2006/relationships/tags" Target="../tags/tag352.xml"/><Relationship Id="rId31" Type="http://schemas.openxmlformats.org/officeDocument/2006/relationships/tags" Target="../tags/tag364.xml"/><Relationship Id="rId44" Type="http://schemas.openxmlformats.org/officeDocument/2006/relationships/tags" Target="../tags/tag377.xml"/><Relationship Id="rId52" Type="http://schemas.openxmlformats.org/officeDocument/2006/relationships/tags" Target="../tags/tag385.xml"/><Relationship Id="rId60" Type="http://schemas.openxmlformats.org/officeDocument/2006/relationships/tags" Target="../tags/tag393.xml"/><Relationship Id="rId65" Type="http://schemas.openxmlformats.org/officeDocument/2006/relationships/tags" Target="../tags/tag398.xml"/><Relationship Id="rId73" Type="http://schemas.openxmlformats.org/officeDocument/2006/relationships/image" Target="../media/image47.png"/><Relationship Id="rId4" Type="http://schemas.openxmlformats.org/officeDocument/2006/relationships/tags" Target="../tags/tag337.xml"/><Relationship Id="rId9" Type="http://schemas.openxmlformats.org/officeDocument/2006/relationships/tags" Target="../tags/tag342.xml"/><Relationship Id="rId14" Type="http://schemas.openxmlformats.org/officeDocument/2006/relationships/tags" Target="../tags/tag347.xml"/><Relationship Id="rId22" Type="http://schemas.openxmlformats.org/officeDocument/2006/relationships/tags" Target="../tags/tag355.xml"/><Relationship Id="rId27" Type="http://schemas.openxmlformats.org/officeDocument/2006/relationships/tags" Target="../tags/tag360.xml"/><Relationship Id="rId30" Type="http://schemas.openxmlformats.org/officeDocument/2006/relationships/tags" Target="../tags/tag363.xml"/><Relationship Id="rId35" Type="http://schemas.openxmlformats.org/officeDocument/2006/relationships/tags" Target="../tags/tag368.xml"/><Relationship Id="rId43" Type="http://schemas.openxmlformats.org/officeDocument/2006/relationships/tags" Target="../tags/tag376.xml"/><Relationship Id="rId48" Type="http://schemas.openxmlformats.org/officeDocument/2006/relationships/tags" Target="../tags/tag381.xml"/><Relationship Id="rId56" Type="http://schemas.openxmlformats.org/officeDocument/2006/relationships/tags" Target="../tags/tag389.xml"/><Relationship Id="rId64" Type="http://schemas.openxmlformats.org/officeDocument/2006/relationships/tags" Target="../tags/tag397.xml"/><Relationship Id="rId69" Type="http://schemas.openxmlformats.org/officeDocument/2006/relationships/tags" Target="../tags/tag402.xml"/><Relationship Id="rId77" Type="http://schemas.openxmlformats.org/officeDocument/2006/relationships/oleObject" Target="../embeddings/oleObject23.bin"/><Relationship Id="rId8" Type="http://schemas.openxmlformats.org/officeDocument/2006/relationships/tags" Target="../tags/tag341.xml"/><Relationship Id="rId51" Type="http://schemas.openxmlformats.org/officeDocument/2006/relationships/tags" Target="../tags/tag384.xml"/><Relationship Id="rId72" Type="http://schemas.openxmlformats.org/officeDocument/2006/relationships/notesSlide" Target="../notesSlides/notesSlide13.xml"/><Relationship Id="rId3" Type="http://schemas.openxmlformats.org/officeDocument/2006/relationships/tags" Target="../tags/tag336.xml"/><Relationship Id="rId12" Type="http://schemas.openxmlformats.org/officeDocument/2006/relationships/tags" Target="../tags/tag345.xml"/><Relationship Id="rId17" Type="http://schemas.openxmlformats.org/officeDocument/2006/relationships/tags" Target="../tags/tag350.xml"/><Relationship Id="rId25" Type="http://schemas.openxmlformats.org/officeDocument/2006/relationships/tags" Target="../tags/tag358.xml"/><Relationship Id="rId33" Type="http://schemas.openxmlformats.org/officeDocument/2006/relationships/tags" Target="../tags/tag366.xml"/><Relationship Id="rId38" Type="http://schemas.openxmlformats.org/officeDocument/2006/relationships/tags" Target="../tags/tag371.xml"/><Relationship Id="rId46" Type="http://schemas.openxmlformats.org/officeDocument/2006/relationships/tags" Target="../tags/tag379.xml"/><Relationship Id="rId59" Type="http://schemas.openxmlformats.org/officeDocument/2006/relationships/tags" Target="../tags/tag392.xml"/><Relationship Id="rId67" Type="http://schemas.openxmlformats.org/officeDocument/2006/relationships/tags" Target="../tags/tag400.xml"/><Relationship Id="rId20" Type="http://schemas.openxmlformats.org/officeDocument/2006/relationships/tags" Target="../tags/tag353.xml"/><Relationship Id="rId41" Type="http://schemas.openxmlformats.org/officeDocument/2006/relationships/tags" Target="../tags/tag374.xml"/><Relationship Id="rId54" Type="http://schemas.openxmlformats.org/officeDocument/2006/relationships/tags" Target="../tags/tag387.xml"/><Relationship Id="rId62" Type="http://schemas.openxmlformats.org/officeDocument/2006/relationships/tags" Target="../tags/tag395.xml"/><Relationship Id="rId70" Type="http://schemas.openxmlformats.org/officeDocument/2006/relationships/tags" Target="../tags/tag403.xml"/><Relationship Id="rId75" Type="http://schemas.openxmlformats.org/officeDocument/2006/relationships/image" Target="../media/image49.png"/><Relationship Id="rId1" Type="http://schemas.openxmlformats.org/officeDocument/2006/relationships/vmlDrawing" Target="../drawings/vmlDrawing12.vml"/><Relationship Id="rId6" Type="http://schemas.openxmlformats.org/officeDocument/2006/relationships/tags" Target="../tags/tag339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tags" Target="../tags/tag416.xml"/><Relationship Id="rId18" Type="http://schemas.openxmlformats.org/officeDocument/2006/relationships/tags" Target="../tags/tag421.xml"/><Relationship Id="rId26" Type="http://schemas.openxmlformats.org/officeDocument/2006/relationships/tags" Target="../tags/tag429.xml"/><Relationship Id="rId39" Type="http://schemas.openxmlformats.org/officeDocument/2006/relationships/tags" Target="../tags/tag442.xml"/><Relationship Id="rId21" Type="http://schemas.openxmlformats.org/officeDocument/2006/relationships/tags" Target="../tags/tag424.xml"/><Relationship Id="rId34" Type="http://schemas.openxmlformats.org/officeDocument/2006/relationships/tags" Target="../tags/tag437.xml"/><Relationship Id="rId42" Type="http://schemas.openxmlformats.org/officeDocument/2006/relationships/tags" Target="../tags/tag445.xml"/><Relationship Id="rId47" Type="http://schemas.openxmlformats.org/officeDocument/2006/relationships/tags" Target="../tags/tag450.xml"/><Relationship Id="rId50" Type="http://schemas.openxmlformats.org/officeDocument/2006/relationships/tags" Target="../tags/tag453.xml"/><Relationship Id="rId55" Type="http://schemas.openxmlformats.org/officeDocument/2006/relationships/tags" Target="../tags/tag458.xml"/><Relationship Id="rId63" Type="http://schemas.openxmlformats.org/officeDocument/2006/relationships/tags" Target="../tags/tag466.xml"/><Relationship Id="rId68" Type="http://schemas.openxmlformats.org/officeDocument/2006/relationships/tags" Target="../tags/tag471.xml"/><Relationship Id="rId76" Type="http://schemas.openxmlformats.org/officeDocument/2006/relationships/slideLayout" Target="../slideLayouts/slideLayout30.xml"/><Relationship Id="rId7" Type="http://schemas.openxmlformats.org/officeDocument/2006/relationships/tags" Target="../tags/tag410.xml"/><Relationship Id="rId71" Type="http://schemas.openxmlformats.org/officeDocument/2006/relationships/tags" Target="../tags/tag474.xml"/><Relationship Id="rId2" Type="http://schemas.openxmlformats.org/officeDocument/2006/relationships/tags" Target="../tags/tag405.xml"/><Relationship Id="rId16" Type="http://schemas.openxmlformats.org/officeDocument/2006/relationships/tags" Target="../tags/tag419.xml"/><Relationship Id="rId29" Type="http://schemas.openxmlformats.org/officeDocument/2006/relationships/tags" Target="../tags/tag432.xml"/><Relationship Id="rId11" Type="http://schemas.openxmlformats.org/officeDocument/2006/relationships/tags" Target="../tags/tag414.xml"/><Relationship Id="rId24" Type="http://schemas.openxmlformats.org/officeDocument/2006/relationships/tags" Target="../tags/tag427.xml"/><Relationship Id="rId32" Type="http://schemas.openxmlformats.org/officeDocument/2006/relationships/tags" Target="../tags/tag435.xml"/><Relationship Id="rId37" Type="http://schemas.openxmlformats.org/officeDocument/2006/relationships/tags" Target="../tags/tag440.xml"/><Relationship Id="rId40" Type="http://schemas.openxmlformats.org/officeDocument/2006/relationships/tags" Target="../tags/tag443.xml"/><Relationship Id="rId45" Type="http://schemas.openxmlformats.org/officeDocument/2006/relationships/tags" Target="../tags/tag448.xml"/><Relationship Id="rId53" Type="http://schemas.openxmlformats.org/officeDocument/2006/relationships/tags" Target="../tags/tag456.xml"/><Relationship Id="rId58" Type="http://schemas.openxmlformats.org/officeDocument/2006/relationships/tags" Target="../tags/tag461.xml"/><Relationship Id="rId66" Type="http://schemas.openxmlformats.org/officeDocument/2006/relationships/tags" Target="../tags/tag469.xml"/><Relationship Id="rId74" Type="http://schemas.openxmlformats.org/officeDocument/2006/relationships/tags" Target="../tags/tag477.xml"/><Relationship Id="rId79" Type="http://schemas.openxmlformats.org/officeDocument/2006/relationships/image" Target="../media/image48.png"/><Relationship Id="rId5" Type="http://schemas.openxmlformats.org/officeDocument/2006/relationships/tags" Target="../tags/tag408.xml"/><Relationship Id="rId61" Type="http://schemas.openxmlformats.org/officeDocument/2006/relationships/tags" Target="../tags/tag464.xml"/><Relationship Id="rId10" Type="http://schemas.openxmlformats.org/officeDocument/2006/relationships/tags" Target="../tags/tag413.xml"/><Relationship Id="rId19" Type="http://schemas.openxmlformats.org/officeDocument/2006/relationships/tags" Target="../tags/tag422.xml"/><Relationship Id="rId31" Type="http://schemas.openxmlformats.org/officeDocument/2006/relationships/tags" Target="../tags/tag434.xml"/><Relationship Id="rId44" Type="http://schemas.openxmlformats.org/officeDocument/2006/relationships/tags" Target="../tags/tag447.xml"/><Relationship Id="rId52" Type="http://schemas.openxmlformats.org/officeDocument/2006/relationships/tags" Target="../tags/tag455.xml"/><Relationship Id="rId60" Type="http://schemas.openxmlformats.org/officeDocument/2006/relationships/tags" Target="../tags/tag463.xml"/><Relationship Id="rId65" Type="http://schemas.openxmlformats.org/officeDocument/2006/relationships/tags" Target="../tags/tag468.xml"/><Relationship Id="rId73" Type="http://schemas.openxmlformats.org/officeDocument/2006/relationships/tags" Target="../tags/tag476.xml"/><Relationship Id="rId78" Type="http://schemas.openxmlformats.org/officeDocument/2006/relationships/image" Target="../media/image47.png"/><Relationship Id="rId4" Type="http://schemas.openxmlformats.org/officeDocument/2006/relationships/tags" Target="../tags/tag407.xml"/><Relationship Id="rId9" Type="http://schemas.openxmlformats.org/officeDocument/2006/relationships/tags" Target="../tags/tag412.xml"/><Relationship Id="rId14" Type="http://schemas.openxmlformats.org/officeDocument/2006/relationships/tags" Target="../tags/tag417.xml"/><Relationship Id="rId22" Type="http://schemas.openxmlformats.org/officeDocument/2006/relationships/tags" Target="../tags/tag425.xml"/><Relationship Id="rId27" Type="http://schemas.openxmlformats.org/officeDocument/2006/relationships/tags" Target="../tags/tag430.xml"/><Relationship Id="rId30" Type="http://schemas.openxmlformats.org/officeDocument/2006/relationships/tags" Target="../tags/tag433.xml"/><Relationship Id="rId35" Type="http://schemas.openxmlformats.org/officeDocument/2006/relationships/tags" Target="../tags/tag438.xml"/><Relationship Id="rId43" Type="http://schemas.openxmlformats.org/officeDocument/2006/relationships/tags" Target="../tags/tag446.xml"/><Relationship Id="rId48" Type="http://schemas.openxmlformats.org/officeDocument/2006/relationships/tags" Target="../tags/tag451.xml"/><Relationship Id="rId56" Type="http://schemas.openxmlformats.org/officeDocument/2006/relationships/tags" Target="../tags/tag459.xml"/><Relationship Id="rId64" Type="http://schemas.openxmlformats.org/officeDocument/2006/relationships/tags" Target="../tags/tag467.xml"/><Relationship Id="rId69" Type="http://schemas.openxmlformats.org/officeDocument/2006/relationships/tags" Target="../tags/tag472.xml"/><Relationship Id="rId77" Type="http://schemas.openxmlformats.org/officeDocument/2006/relationships/notesSlide" Target="../notesSlides/notesSlide14.xml"/><Relationship Id="rId8" Type="http://schemas.openxmlformats.org/officeDocument/2006/relationships/tags" Target="../tags/tag411.xml"/><Relationship Id="rId51" Type="http://schemas.openxmlformats.org/officeDocument/2006/relationships/tags" Target="../tags/tag454.xml"/><Relationship Id="rId72" Type="http://schemas.openxmlformats.org/officeDocument/2006/relationships/tags" Target="../tags/tag475.xml"/><Relationship Id="rId3" Type="http://schemas.openxmlformats.org/officeDocument/2006/relationships/tags" Target="../tags/tag406.xml"/><Relationship Id="rId12" Type="http://schemas.openxmlformats.org/officeDocument/2006/relationships/tags" Target="../tags/tag415.xml"/><Relationship Id="rId17" Type="http://schemas.openxmlformats.org/officeDocument/2006/relationships/tags" Target="../tags/tag420.xml"/><Relationship Id="rId25" Type="http://schemas.openxmlformats.org/officeDocument/2006/relationships/tags" Target="../tags/tag428.xml"/><Relationship Id="rId33" Type="http://schemas.openxmlformats.org/officeDocument/2006/relationships/tags" Target="../tags/tag436.xml"/><Relationship Id="rId38" Type="http://schemas.openxmlformats.org/officeDocument/2006/relationships/tags" Target="../tags/tag441.xml"/><Relationship Id="rId46" Type="http://schemas.openxmlformats.org/officeDocument/2006/relationships/tags" Target="../tags/tag449.xml"/><Relationship Id="rId59" Type="http://schemas.openxmlformats.org/officeDocument/2006/relationships/tags" Target="../tags/tag462.xml"/><Relationship Id="rId67" Type="http://schemas.openxmlformats.org/officeDocument/2006/relationships/tags" Target="../tags/tag470.xml"/><Relationship Id="rId20" Type="http://schemas.openxmlformats.org/officeDocument/2006/relationships/tags" Target="../tags/tag423.xml"/><Relationship Id="rId41" Type="http://schemas.openxmlformats.org/officeDocument/2006/relationships/tags" Target="../tags/tag444.xml"/><Relationship Id="rId54" Type="http://schemas.openxmlformats.org/officeDocument/2006/relationships/tags" Target="../tags/tag457.xml"/><Relationship Id="rId62" Type="http://schemas.openxmlformats.org/officeDocument/2006/relationships/tags" Target="../tags/tag465.xml"/><Relationship Id="rId70" Type="http://schemas.openxmlformats.org/officeDocument/2006/relationships/tags" Target="../tags/tag473.xml"/><Relationship Id="rId75" Type="http://schemas.openxmlformats.org/officeDocument/2006/relationships/tags" Target="../tags/tag478.xml"/><Relationship Id="rId1" Type="http://schemas.openxmlformats.org/officeDocument/2006/relationships/tags" Target="../tags/tag404.xml"/><Relationship Id="rId6" Type="http://schemas.openxmlformats.org/officeDocument/2006/relationships/tags" Target="../tags/tag409.xml"/><Relationship Id="rId15" Type="http://schemas.openxmlformats.org/officeDocument/2006/relationships/tags" Target="../tags/tag418.xml"/><Relationship Id="rId23" Type="http://schemas.openxmlformats.org/officeDocument/2006/relationships/tags" Target="../tags/tag426.xml"/><Relationship Id="rId28" Type="http://schemas.openxmlformats.org/officeDocument/2006/relationships/tags" Target="../tags/tag431.xml"/><Relationship Id="rId36" Type="http://schemas.openxmlformats.org/officeDocument/2006/relationships/tags" Target="../tags/tag439.xml"/><Relationship Id="rId49" Type="http://schemas.openxmlformats.org/officeDocument/2006/relationships/tags" Target="../tags/tag452.xml"/><Relationship Id="rId57" Type="http://schemas.openxmlformats.org/officeDocument/2006/relationships/tags" Target="../tags/tag46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486.xml"/><Relationship Id="rId13" Type="http://schemas.openxmlformats.org/officeDocument/2006/relationships/tags" Target="../tags/tag491.xml"/><Relationship Id="rId18" Type="http://schemas.openxmlformats.org/officeDocument/2006/relationships/tags" Target="../tags/tag496.xml"/><Relationship Id="rId26" Type="http://schemas.openxmlformats.org/officeDocument/2006/relationships/tags" Target="../tags/tag504.xml"/><Relationship Id="rId3" Type="http://schemas.openxmlformats.org/officeDocument/2006/relationships/tags" Target="../tags/tag481.xml"/><Relationship Id="rId21" Type="http://schemas.openxmlformats.org/officeDocument/2006/relationships/tags" Target="../tags/tag499.xml"/><Relationship Id="rId7" Type="http://schemas.openxmlformats.org/officeDocument/2006/relationships/tags" Target="../tags/tag485.xml"/><Relationship Id="rId12" Type="http://schemas.openxmlformats.org/officeDocument/2006/relationships/tags" Target="../tags/tag490.xml"/><Relationship Id="rId17" Type="http://schemas.openxmlformats.org/officeDocument/2006/relationships/tags" Target="../tags/tag495.xml"/><Relationship Id="rId25" Type="http://schemas.openxmlformats.org/officeDocument/2006/relationships/tags" Target="../tags/tag503.xml"/><Relationship Id="rId2" Type="http://schemas.openxmlformats.org/officeDocument/2006/relationships/tags" Target="../tags/tag480.xml"/><Relationship Id="rId16" Type="http://schemas.openxmlformats.org/officeDocument/2006/relationships/tags" Target="../tags/tag494.xml"/><Relationship Id="rId20" Type="http://schemas.openxmlformats.org/officeDocument/2006/relationships/tags" Target="../tags/tag498.xml"/><Relationship Id="rId29" Type="http://schemas.openxmlformats.org/officeDocument/2006/relationships/image" Target="../media/image52.wmf"/><Relationship Id="rId1" Type="http://schemas.openxmlformats.org/officeDocument/2006/relationships/tags" Target="../tags/tag479.xml"/><Relationship Id="rId6" Type="http://schemas.openxmlformats.org/officeDocument/2006/relationships/tags" Target="../tags/tag484.xml"/><Relationship Id="rId11" Type="http://schemas.openxmlformats.org/officeDocument/2006/relationships/tags" Target="../tags/tag489.xml"/><Relationship Id="rId24" Type="http://schemas.openxmlformats.org/officeDocument/2006/relationships/tags" Target="../tags/tag502.xml"/><Relationship Id="rId5" Type="http://schemas.openxmlformats.org/officeDocument/2006/relationships/tags" Target="../tags/tag483.xml"/><Relationship Id="rId15" Type="http://schemas.openxmlformats.org/officeDocument/2006/relationships/tags" Target="../tags/tag493.xml"/><Relationship Id="rId23" Type="http://schemas.openxmlformats.org/officeDocument/2006/relationships/tags" Target="../tags/tag501.xml"/><Relationship Id="rId28" Type="http://schemas.openxmlformats.org/officeDocument/2006/relationships/notesSlide" Target="../notesSlides/notesSlide15.xml"/><Relationship Id="rId10" Type="http://schemas.openxmlformats.org/officeDocument/2006/relationships/tags" Target="../tags/tag488.xml"/><Relationship Id="rId19" Type="http://schemas.openxmlformats.org/officeDocument/2006/relationships/tags" Target="../tags/tag497.xml"/><Relationship Id="rId4" Type="http://schemas.openxmlformats.org/officeDocument/2006/relationships/tags" Target="../tags/tag482.xml"/><Relationship Id="rId9" Type="http://schemas.openxmlformats.org/officeDocument/2006/relationships/tags" Target="../tags/tag487.xml"/><Relationship Id="rId14" Type="http://schemas.openxmlformats.org/officeDocument/2006/relationships/tags" Target="../tags/tag492.xml"/><Relationship Id="rId22" Type="http://schemas.openxmlformats.org/officeDocument/2006/relationships/tags" Target="../tags/tag500.xml"/><Relationship Id="rId27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507.xml"/><Relationship Id="rId7" Type="http://schemas.openxmlformats.org/officeDocument/2006/relationships/image" Target="../media/image54.png"/><Relationship Id="rId2" Type="http://schemas.openxmlformats.org/officeDocument/2006/relationships/tags" Target="../tags/tag506.xml"/><Relationship Id="rId1" Type="http://schemas.openxmlformats.org/officeDocument/2006/relationships/tags" Target="../tags/tag505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0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Jonquil_flowers_at_f32.jpg" TargetMode="External"/><Relationship Id="rId7" Type="http://schemas.openxmlformats.org/officeDocument/2006/relationships/hyperlink" Target="http://en.wikipedia.org/wiki/Depth_of_field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hyperlink" Target="http://en.wikipedia.org/wiki/Image:Jonquil_flowers_at_f5.jpg" TargetMode="Externa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youtube.com/watch?v=Y48R6-iIYH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Focal_length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tags" Target="../tags/tag521.xml"/><Relationship Id="rId18" Type="http://schemas.openxmlformats.org/officeDocument/2006/relationships/tags" Target="../tags/tag526.xml"/><Relationship Id="rId26" Type="http://schemas.openxmlformats.org/officeDocument/2006/relationships/tags" Target="../tags/tag534.xml"/><Relationship Id="rId39" Type="http://schemas.openxmlformats.org/officeDocument/2006/relationships/tags" Target="../tags/tag547.xml"/><Relationship Id="rId21" Type="http://schemas.openxmlformats.org/officeDocument/2006/relationships/tags" Target="../tags/tag529.xml"/><Relationship Id="rId34" Type="http://schemas.openxmlformats.org/officeDocument/2006/relationships/tags" Target="../tags/tag542.xml"/><Relationship Id="rId42" Type="http://schemas.openxmlformats.org/officeDocument/2006/relationships/tags" Target="../tags/tag550.xml"/><Relationship Id="rId47" Type="http://schemas.openxmlformats.org/officeDocument/2006/relationships/tags" Target="../tags/tag555.xml"/><Relationship Id="rId50" Type="http://schemas.openxmlformats.org/officeDocument/2006/relationships/tags" Target="../tags/tag558.xml"/><Relationship Id="rId55" Type="http://schemas.openxmlformats.org/officeDocument/2006/relationships/tags" Target="../tags/tag563.xml"/><Relationship Id="rId63" Type="http://schemas.openxmlformats.org/officeDocument/2006/relationships/tags" Target="../tags/tag571.xml"/><Relationship Id="rId68" Type="http://schemas.openxmlformats.org/officeDocument/2006/relationships/tags" Target="../tags/tag576.xml"/><Relationship Id="rId7" Type="http://schemas.openxmlformats.org/officeDocument/2006/relationships/tags" Target="../tags/tag515.xml"/><Relationship Id="rId71" Type="http://schemas.openxmlformats.org/officeDocument/2006/relationships/image" Target="../media/image34.wmf"/><Relationship Id="rId2" Type="http://schemas.openxmlformats.org/officeDocument/2006/relationships/tags" Target="../tags/tag510.xml"/><Relationship Id="rId16" Type="http://schemas.openxmlformats.org/officeDocument/2006/relationships/tags" Target="../tags/tag524.xml"/><Relationship Id="rId29" Type="http://schemas.openxmlformats.org/officeDocument/2006/relationships/tags" Target="../tags/tag537.xml"/><Relationship Id="rId11" Type="http://schemas.openxmlformats.org/officeDocument/2006/relationships/tags" Target="../tags/tag519.xml"/><Relationship Id="rId24" Type="http://schemas.openxmlformats.org/officeDocument/2006/relationships/tags" Target="../tags/tag532.xml"/><Relationship Id="rId32" Type="http://schemas.openxmlformats.org/officeDocument/2006/relationships/tags" Target="../tags/tag540.xml"/><Relationship Id="rId37" Type="http://schemas.openxmlformats.org/officeDocument/2006/relationships/tags" Target="../tags/tag545.xml"/><Relationship Id="rId40" Type="http://schemas.openxmlformats.org/officeDocument/2006/relationships/tags" Target="../tags/tag548.xml"/><Relationship Id="rId45" Type="http://schemas.openxmlformats.org/officeDocument/2006/relationships/tags" Target="../tags/tag553.xml"/><Relationship Id="rId53" Type="http://schemas.openxmlformats.org/officeDocument/2006/relationships/tags" Target="../tags/tag561.xml"/><Relationship Id="rId58" Type="http://schemas.openxmlformats.org/officeDocument/2006/relationships/tags" Target="../tags/tag566.xml"/><Relationship Id="rId66" Type="http://schemas.openxmlformats.org/officeDocument/2006/relationships/tags" Target="../tags/tag574.xml"/><Relationship Id="rId74" Type="http://schemas.openxmlformats.org/officeDocument/2006/relationships/image" Target="../media/image63.jpeg"/><Relationship Id="rId5" Type="http://schemas.openxmlformats.org/officeDocument/2006/relationships/tags" Target="../tags/tag513.xml"/><Relationship Id="rId15" Type="http://schemas.openxmlformats.org/officeDocument/2006/relationships/tags" Target="../tags/tag523.xml"/><Relationship Id="rId23" Type="http://schemas.openxmlformats.org/officeDocument/2006/relationships/tags" Target="../tags/tag531.xml"/><Relationship Id="rId28" Type="http://schemas.openxmlformats.org/officeDocument/2006/relationships/tags" Target="../tags/tag536.xml"/><Relationship Id="rId36" Type="http://schemas.openxmlformats.org/officeDocument/2006/relationships/tags" Target="../tags/tag544.xml"/><Relationship Id="rId49" Type="http://schemas.openxmlformats.org/officeDocument/2006/relationships/tags" Target="../tags/tag557.xml"/><Relationship Id="rId57" Type="http://schemas.openxmlformats.org/officeDocument/2006/relationships/tags" Target="../tags/tag565.xml"/><Relationship Id="rId61" Type="http://schemas.openxmlformats.org/officeDocument/2006/relationships/tags" Target="../tags/tag569.xml"/><Relationship Id="rId10" Type="http://schemas.openxmlformats.org/officeDocument/2006/relationships/tags" Target="../tags/tag518.xml"/><Relationship Id="rId19" Type="http://schemas.openxmlformats.org/officeDocument/2006/relationships/tags" Target="../tags/tag527.xml"/><Relationship Id="rId31" Type="http://schemas.openxmlformats.org/officeDocument/2006/relationships/tags" Target="../tags/tag539.xml"/><Relationship Id="rId44" Type="http://schemas.openxmlformats.org/officeDocument/2006/relationships/tags" Target="../tags/tag552.xml"/><Relationship Id="rId52" Type="http://schemas.openxmlformats.org/officeDocument/2006/relationships/tags" Target="../tags/tag560.xml"/><Relationship Id="rId60" Type="http://schemas.openxmlformats.org/officeDocument/2006/relationships/tags" Target="../tags/tag568.xml"/><Relationship Id="rId65" Type="http://schemas.openxmlformats.org/officeDocument/2006/relationships/tags" Target="../tags/tag573.xml"/><Relationship Id="rId73" Type="http://schemas.openxmlformats.org/officeDocument/2006/relationships/image" Target="../media/image12.png"/><Relationship Id="rId4" Type="http://schemas.openxmlformats.org/officeDocument/2006/relationships/tags" Target="../tags/tag512.xml"/><Relationship Id="rId9" Type="http://schemas.openxmlformats.org/officeDocument/2006/relationships/tags" Target="../tags/tag517.xml"/><Relationship Id="rId14" Type="http://schemas.openxmlformats.org/officeDocument/2006/relationships/tags" Target="../tags/tag522.xml"/><Relationship Id="rId22" Type="http://schemas.openxmlformats.org/officeDocument/2006/relationships/tags" Target="../tags/tag530.xml"/><Relationship Id="rId27" Type="http://schemas.openxmlformats.org/officeDocument/2006/relationships/tags" Target="../tags/tag535.xml"/><Relationship Id="rId30" Type="http://schemas.openxmlformats.org/officeDocument/2006/relationships/tags" Target="../tags/tag538.xml"/><Relationship Id="rId35" Type="http://schemas.openxmlformats.org/officeDocument/2006/relationships/tags" Target="../tags/tag543.xml"/><Relationship Id="rId43" Type="http://schemas.openxmlformats.org/officeDocument/2006/relationships/tags" Target="../tags/tag551.xml"/><Relationship Id="rId48" Type="http://schemas.openxmlformats.org/officeDocument/2006/relationships/tags" Target="../tags/tag556.xml"/><Relationship Id="rId56" Type="http://schemas.openxmlformats.org/officeDocument/2006/relationships/tags" Target="../tags/tag564.xml"/><Relationship Id="rId64" Type="http://schemas.openxmlformats.org/officeDocument/2006/relationships/tags" Target="../tags/tag572.xml"/><Relationship Id="rId69" Type="http://schemas.openxmlformats.org/officeDocument/2006/relationships/tags" Target="../tags/tag577.xml"/><Relationship Id="rId8" Type="http://schemas.openxmlformats.org/officeDocument/2006/relationships/tags" Target="../tags/tag516.xml"/><Relationship Id="rId51" Type="http://schemas.openxmlformats.org/officeDocument/2006/relationships/tags" Target="../tags/tag559.xml"/><Relationship Id="rId72" Type="http://schemas.openxmlformats.org/officeDocument/2006/relationships/image" Target="../media/image35.emf"/><Relationship Id="rId3" Type="http://schemas.openxmlformats.org/officeDocument/2006/relationships/tags" Target="../tags/tag511.xml"/><Relationship Id="rId12" Type="http://schemas.openxmlformats.org/officeDocument/2006/relationships/tags" Target="../tags/tag520.xml"/><Relationship Id="rId17" Type="http://schemas.openxmlformats.org/officeDocument/2006/relationships/tags" Target="../tags/tag525.xml"/><Relationship Id="rId25" Type="http://schemas.openxmlformats.org/officeDocument/2006/relationships/tags" Target="../tags/tag533.xml"/><Relationship Id="rId33" Type="http://schemas.openxmlformats.org/officeDocument/2006/relationships/tags" Target="../tags/tag541.xml"/><Relationship Id="rId38" Type="http://schemas.openxmlformats.org/officeDocument/2006/relationships/tags" Target="../tags/tag546.xml"/><Relationship Id="rId46" Type="http://schemas.openxmlformats.org/officeDocument/2006/relationships/tags" Target="../tags/tag554.xml"/><Relationship Id="rId59" Type="http://schemas.openxmlformats.org/officeDocument/2006/relationships/tags" Target="../tags/tag567.xml"/><Relationship Id="rId67" Type="http://schemas.openxmlformats.org/officeDocument/2006/relationships/tags" Target="../tags/tag575.xml"/><Relationship Id="rId20" Type="http://schemas.openxmlformats.org/officeDocument/2006/relationships/tags" Target="../tags/tag528.xml"/><Relationship Id="rId41" Type="http://schemas.openxmlformats.org/officeDocument/2006/relationships/tags" Target="../tags/tag549.xml"/><Relationship Id="rId54" Type="http://schemas.openxmlformats.org/officeDocument/2006/relationships/tags" Target="../tags/tag562.xml"/><Relationship Id="rId62" Type="http://schemas.openxmlformats.org/officeDocument/2006/relationships/tags" Target="../tags/tag570.xml"/><Relationship Id="rId70" Type="http://schemas.openxmlformats.org/officeDocument/2006/relationships/slideLayout" Target="../slideLayouts/slideLayout2.xml"/><Relationship Id="rId1" Type="http://schemas.openxmlformats.org/officeDocument/2006/relationships/tags" Target="../tags/tag509.xml"/><Relationship Id="rId6" Type="http://schemas.openxmlformats.org/officeDocument/2006/relationships/tags" Target="../tags/tag5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8.bin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Single-view Metrology and </a:t>
            </a:r>
            <a:br>
              <a:rPr lang="en-US" dirty="0" smtClean="0"/>
            </a:br>
            <a:r>
              <a:rPr lang="en-US" dirty="0" smtClean="0"/>
              <a:t>Camera Calibration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05000" y="5257800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65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01/25/11</a:t>
            </a:r>
            <a:endParaRPr lang="en-US" dirty="0"/>
          </a:p>
        </p:txBody>
      </p:sp>
      <p:pic>
        <p:nvPicPr>
          <p:cNvPr id="548866" name="Picture 2" descr="http://en.wahooart.com/A55A04/w.nsf/OPRA/SRVV-7T7P5L/$File/Rene+Magritte+-+Personal+Values+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371600"/>
            <a:ext cx="5410200" cy="4277665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213ED9-5A0B-4A31-954B-2A54A108E81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Solve using linear least squares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33400" y="1752600"/>
          <a:ext cx="6027140" cy="3276600"/>
        </p:xfrm>
        <a:graphic>
          <a:graphicData uri="http://schemas.openxmlformats.org/presentationml/2006/ole">
            <p:oleObj spid="_x0000_s766979" name="Equation" r:id="rId3" imgW="5092560" imgH="2768400" progId="Equation.3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629400" y="2895600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Ax</a:t>
            </a:r>
            <a:r>
              <a:rPr lang="en-US" dirty="0" smtClean="0"/>
              <a:t>=</a:t>
            </a:r>
            <a:r>
              <a:rPr lang="en-US" b="1" dirty="0" smtClean="0"/>
              <a:t>0</a:t>
            </a:r>
            <a:r>
              <a:rPr lang="en-US" dirty="0" smtClean="0"/>
              <a:t> form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with linear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Advantages: easy to formulate and solve</a:t>
            </a:r>
          </a:p>
          <a:p>
            <a:r>
              <a:rPr lang="en-US" dirty="0" smtClean="0"/>
              <a:t>Disadvantages</a:t>
            </a:r>
          </a:p>
          <a:p>
            <a:pPr lvl="1"/>
            <a:r>
              <a:rPr lang="en-US" dirty="0" smtClean="0"/>
              <a:t>Doesn’t tell you camera parameters</a:t>
            </a:r>
          </a:p>
          <a:p>
            <a:pPr lvl="1"/>
            <a:r>
              <a:rPr lang="en-US" dirty="0" smtClean="0"/>
              <a:t>Doesn’t model radial distortion</a:t>
            </a:r>
          </a:p>
          <a:p>
            <a:pPr lvl="1"/>
            <a:r>
              <a:rPr lang="en-US" dirty="0" smtClean="0"/>
              <a:t>Can’t impose constraints, such as known focal length</a:t>
            </a:r>
          </a:p>
          <a:p>
            <a:pPr lvl="1"/>
            <a:r>
              <a:rPr lang="en-US" dirty="0" smtClean="0"/>
              <a:t>Doesn’t minimize right error </a:t>
            </a:r>
            <a:r>
              <a:rPr lang="en-US" dirty="0" smtClean="0"/>
              <a:t>function (see HZ p. 181)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Non-linear methods are preferred</a:t>
            </a:r>
          </a:p>
          <a:p>
            <a:pPr lvl="1"/>
            <a:r>
              <a:rPr lang="en-US" dirty="0" smtClean="0"/>
              <a:t>Define error as difference between projected points and measured points</a:t>
            </a:r>
          </a:p>
          <a:p>
            <a:pPr lvl="1"/>
            <a:r>
              <a:rPr lang="en-US" dirty="0" smtClean="0"/>
              <a:t>Minimize error using Newton’s method or other non-linear optimization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Calibrating the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Method 2: Use vanishing points</a:t>
            </a:r>
          </a:p>
          <a:p>
            <a:pPr lvl="1"/>
            <a:r>
              <a:rPr lang="en-US" dirty="0" smtClean="0"/>
              <a:t>Find vanishing points corresponding to orthogonal directions</a:t>
            </a:r>
            <a:endParaRPr lang="en-US" dirty="0"/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771650" y="3136900"/>
          <a:ext cx="4962525" cy="3721100"/>
        </p:xfrm>
        <a:graphic>
          <a:graphicData uri="http://schemas.openxmlformats.org/presentationml/2006/ole">
            <p:oleObj spid="_x0000_s679939" name="Photo Editor Photo" r:id="rId3" imgW="9752381" imgH="7314286" progId="">
              <p:embed/>
            </p:oleObj>
          </a:graphicData>
        </a:graphic>
      </p:graphicFrame>
      <p:sp>
        <p:nvSpPr>
          <p:cNvPr id="8" name="Line 3"/>
          <p:cNvSpPr>
            <a:spLocks noChangeShapeType="1"/>
          </p:cNvSpPr>
          <p:nvPr/>
        </p:nvSpPr>
        <p:spPr bwMode="auto">
          <a:xfrm flipH="1">
            <a:off x="104775" y="37465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H="1" flipV="1">
            <a:off x="104775" y="50419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>
            <a:off x="104775" y="46609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104775" y="50419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104775" y="48133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4829175" y="51943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4829175" y="41275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4829175" y="48895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V="1">
            <a:off x="4829175" y="51181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4829175" y="45847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8" name="Group 13"/>
          <p:cNvGrpSpPr>
            <a:grpSpLocks/>
          </p:cNvGrpSpPr>
          <p:nvPr/>
        </p:nvGrpSpPr>
        <p:grpSpPr bwMode="auto">
          <a:xfrm>
            <a:off x="7086600" y="5499100"/>
            <a:ext cx="1857375" cy="1279525"/>
            <a:chOff x="4446" y="3120"/>
            <a:chExt cx="1170" cy="806"/>
          </a:xfrm>
        </p:grpSpPr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28575" y="50419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2" name="Group 17"/>
          <p:cNvGrpSpPr>
            <a:grpSpLocks/>
          </p:cNvGrpSpPr>
          <p:nvPr/>
        </p:nvGrpSpPr>
        <p:grpSpPr bwMode="auto">
          <a:xfrm>
            <a:off x="28575" y="3289300"/>
            <a:ext cx="1828800" cy="1600200"/>
            <a:chOff x="0" y="1728"/>
            <a:chExt cx="1152" cy="1008"/>
          </a:xfrm>
        </p:grpSpPr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5" name="Group 20"/>
          <p:cNvGrpSpPr>
            <a:grpSpLocks/>
          </p:cNvGrpSpPr>
          <p:nvPr/>
        </p:nvGrpSpPr>
        <p:grpSpPr bwMode="auto">
          <a:xfrm>
            <a:off x="0" y="4997450"/>
            <a:ext cx="1692275" cy="1644650"/>
            <a:chOff x="-18" y="2804"/>
            <a:chExt cx="1066" cy="1036"/>
          </a:xfrm>
        </p:grpSpPr>
        <p:sp>
          <p:nvSpPr>
            <p:cNvPr id="26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8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9" name="Line 24"/>
          <p:cNvSpPr>
            <a:spLocks noChangeShapeType="1"/>
          </p:cNvSpPr>
          <p:nvPr/>
        </p:nvSpPr>
        <p:spPr bwMode="auto">
          <a:xfrm flipV="1">
            <a:off x="2466975" y="25273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5"/>
          <p:cNvSpPr>
            <a:spLocks noChangeShapeType="1"/>
          </p:cNvSpPr>
          <p:nvPr/>
        </p:nvSpPr>
        <p:spPr bwMode="auto">
          <a:xfrm flipV="1">
            <a:off x="2833688" y="25273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6"/>
          <p:cNvSpPr>
            <a:spLocks noChangeShapeType="1"/>
          </p:cNvSpPr>
          <p:nvPr/>
        </p:nvSpPr>
        <p:spPr bwMode="auto">
          <a:xfrm flipV="1">
            <a:off x="3354388" y="25273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7"/>
          <p:cNvSpPr>
            <a:spLocks noChangeShapeType="1"/>
          </p:cNvSpPr>
          <p:nvPr/>
        </p:nvSpPr>
        <p:spPr bwMode="auto">
          <a:xfrm flipV="1">
            <a:off x="4143375" y="25273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28"/>
          <p:cNvSpPr>
            <a:spLocks noChangeShapeType="1"/>
          </p:cNvSpPr>
          <p:nvPr/>
        </p:nvSpPr>
        <p:spPr bwMode="auto">
          <a:xfrm flipV="1">
            <a:off x="4752975" y="25273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" name="Line 29"/>
          <p:cNvSpPr>
            <a:spLocks noChangeShapeType="1"/>
          </p:cNvSpPr>
          <p:nvPr/>
        </p:nvSpPr>
        <p:spPr bwMode="auto">
          <a:xfrm flipV="1">
            <a:off x="5972175" y="25273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5" name="Line 30"/>
          <p:cNvSpPr>
            <a:spLocks noChangeShapeType="1"/>
          </p:cNvSpPr>
          <p:nvPr/>
        </p:nvSpPr>
        <p:spPr bwMode="auto">
          <a:xfrm flipV="1">
            <a:off x="5210175" y="25273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6" name="Group 31"/>
          <p:cNvGrpSpPr>
            <a:grpSpLocks/>
          </p:cNvGrpSpPr>
          <p:nvPr/>
        </p:nvGrpSpPr>
        <p:grpSpPr bwMode="auto">
          <a:xfrm>
            <a:off x="6200775" y="2546350"/>
            <a:ext cx="3013075" cy="1187450"/>
            <a:chOff x="4011" y="1248"/>
            <a:chExt cx="1898" cy="748"/>
          </a:xfrm>
        </p:grpSpPr>
        <p:sp>
          <p:nvSpPr>
            <p:cNvPr id="37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38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Calibration by </a:t>
            </a:r>
            <a:r>
              <a:rPr lang="en-US" dirty="0" smtClean="0"/>
              <a:t>orthogonal vanishing </a:t>
            </a:r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562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Intrinsic camera matrix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orthogonality</a:t>
            </a:r>
            <a:r>
              <a:rPr lang="en-US" dirty="0" smtClean="0"/>
              <a:t> as a constraint</a:t>
            </a:r>
            <a:endParaRPr lang="en-US" dirty="0" smtClean="0"/>
          </a:p>
          <a:p>
            <a:pPr lvl="1"/>
            <a:r>
              <a:rPr lang="en-US" dirty="0" smtClean="0"/>
              <a:t>Model K with only </a:t>
            </a:r>
            <a:r>
              <a:rPr lang="en-US" i="1" dirty="0" smtClean="0"/>
              <a:t>f</a:t>
            </a:r>
            <a:r>
              <a:rPr lang="en-US" dirty="0" smtClean="0"/>
              <a:t>, </a:t>
            </a:r>
            <a:r>
              <a:rPr lang="en-US" i="1" dirty="0" smtClean="0"/>
              <a:t>u</a:t>
            </a:r>
            <a:r>
              <a:rPr lang="en-US" i="1" baseline="-25000" dirty="0" smtClean="0"/>
              <a:t>0</a:t>
            </a:r>
            <a:r>
              <a:rPr lang="en-US" dirty="0" smtClean="0"/>
              <a:t>, </a:t>
            </a:r>
            <a:r>
              <a:rPr lang="en-US" i="1" dirty="0" smtClean="0"/>
              <a:t>v</a:t>
            </a:r>
            <a:r>
              <a:rPr lang="en-US" i="1" baseline="-25000" dirty="0" smtClean="0"/>
              <a:t>0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What if you don’t have three finite vanishing points?</a:t>
            </a:r>
          </a:p>
          <a:p>
            <a:pPr lvl="1"/>
            <a:r>
              <a:rPr lang="en-US" dirty="0" smtClean="0"/>
              <a:t>Two finite VP: solve </a:t>
            </a:r>
            <a:r>
              <a:rPr lang="en-US" i="1" dirty="0" smtClean="0"/>
              <a:t>f</a:t>
            </a:r>
            <a:r>
              <a:rPr lang="en-US" dirty="0" smtClean="0"/>
              <a:t>, get valid </a:t>
            </a:r>
            <a:r>
              <a:rPr lang="en-US" i="1" dirty="0" smtClean="0"/>
              <a:t>u</a:t>
            </a:r>
            <a:r>
              <a:rPr lang="en-US" i="1" baseline="-25000" dirty="0" smtClean="0"/>
              <a:t>0</a:t>
            </a:r>
            <a:r>
              <a:rPr lang="en-US" dirty="0" smtClean="0"/>
              <a:t>, </a:t>
            </a:r>
            <a:r>
              <a:rPr lang="en-US" i="1" dirty="0" smtClean="0"/>
              <a:t>v</a:t>
            </a:r>
            <a:r>
              <a:rPr lang="en-US" i="1" baseline="-25000" dirty="0" smtClean="0"/>
              <a:t>0</a:t>
            </a:r>
            <a:r>
              <a:rPr lang="en-US" dirty="0" smtClean="0"/>
              <a:t> closest to image center</a:t>
            </a:r>
          </a:p>
          <a:p>
            <a:pPr lvl="1"/>
            <a:r>
              <a:rPr lang="en-US" dirty="0" smtClean="0"/>
              <a:t>One finite VP: </a:t>
            </a:r>
            <a:r>
              <a:rPr lang="en-US" i="1" dirty="0" smtClean="0"/>
              <a:t>u</a:t>
            </a:r>
            <a:r>
              <a:rPr lang="en-US" i="1" baseline="-25000" dirty="0" smtClean="0"/>
              <a:t>0</a:t>
            </a:r>
            <a:r>
              <a:rPr lang="en-US" dirty="0" smtClean="0"/>
              <a:t>, </a:t>
            </a:r>
            <a:r>
              <a:rPr lang="en-US" i="1" dirty="0" smtClean="0"/>
              <a:t>v</a:t>
            </a:r>
            <a:r>
              <a:rPr lang="en-US" i="1" baseline="-25000" dirty="0" smtClean="0"/>
              <a:t>0</a:t>
            </a:r>
            <a:r>
              <a:rPr lang="en-US" dirty="0" smtClean="0"/>
              <a:t> is at vanishing point; can’t solve for </a:t>
            </a:r>
            <a:r>
              <a:rPr lang="en-US" i="1" dirty="0" smtClean="0"/>
              <a:t>f</a:t>
            </a:r>
            <a:endParaRPr lang="en-US" i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219200" y="2895600"/>
          <a:ext cx="2607733" cy="838200"/>
        </p:xfrm>
        <a:graphic>
          <a:graphicData uri="http://schemas.openxmlformats.org/presentationml/2006/ole">
            <p:oleObj spid="_x0000_s765954" name="Equation" r:id="rId4" imgW="711000" imgH="228600" progId="Equation.3">
              <p:embed/>
            </p:oleObj>
          </a:graphicData>
        </a:graphic>
      </p:graphicFrame>
      <p:graphicFrame>
        <p:nvGraphicFramePr>
          <p:cNvPr id="764931" name="Object 3"/>
          <p:cNvGraphicFramePr>
            <a:graphicFrameLocks noChangeAspect="1"/>
          </p:cNvGraphicFramePr>
          <p:nvPr/>
        </p:nvGraphicFramePr>
        <p:xfrm>
          <a:off x="4983163" y="2971800"/>
          <a:ext cx="2560637" cy="977900"/>
        </p:xfrm>
        <a:graphic>
          <a:graphicData uri="http://schemas.openxmlformats.org/presentationml/2006/ole">
            <p:oleObj spid="_x0000_s765955" name="Equation" r:id="rId5" imgW="698400" imgH="266400" progId="Equation.3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76800" y="2590800"/>
            <a:ext cx="2941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vanishing points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by vanishing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Intrinsic camera matrix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Rotation matrix</a:t>
            </a:r>
          </a:p>
          <a:p>
            <a:pPr lvl="1"/>
            <a:r>
              <a:rPr lang="en-US" dirty="0" smtClean="0"/>
              <a:t>Set directions of vanishing points</a:t>
            </a:r>
          </a:p>
          <a:p>
            <a:pPr lvl="2"/>
            <a:r>
              <a:rPr lang="en-US" dirty="0" smtClean="0"/>
              <a:t>e.g., </a:t>
            </a:r>
            <a:r>
              <a:rPr lang="en-US" b="1" dirty="0" smtClean="0"/>
              <a:t>X</a:t>
            </a:r>
            <a:r>
              <a:rPr lang="en-US" baseline="-25000" dirty="0" smtClean="0"/>
              <a:t>1 </a:t>
            </a:r>
            <a:r>
              <a:rPr lang="en-US" dirty="0" smtClean="0"/>
              <a:t>= [1, 0, 0]</a:t>
            </a:r>
          </a:p>
          <a:p>
            <a:pPr lvl="1"/>
            <a:r>
              <a:rPr lang="en-US" dirty="0" smtClean="0"/>
              <a:t>Each VP provides one column of </a:t>
            </a:r>
            <a:r>
              <a:rPr lang="en-US" b="1" dirty="0" smtClean="0"/>
              <a:t>R</a:t>
            </a:r>
            <a:endParaRPr lang="en-US" b="1" baseline="30000" dirty="0" smtClean="0"/>
          </a:p>
          <a:p>
            <a:pPr lvl="1"/>
            <a:r>
              <a:rPr lang="en-US" dirty="0" smtClean="0"/>
              <a:t>Special properties of </a:t>
            </a:r>
            <a:r>
              <a:rPr lang="en-US" b="1" dirty="0" smtClean="0"/>
              <a:t>R</a:t>
            </a:r>
          </a:p>
          <a:p>
            <a:pPr lvl="2"/>
            <a:r>
              <a:rPr lang="en-US" dirty="0" smtClean="0"/>
              <a:t>inv(</a:t>
            </a:r>
            <a:r>
              <a:rPr lang="en-US" b="1" dirty="0" smtClean="0"/>
              <a:t>R</a:t>
            </a:r>
            <a:r>
              <a:rPr lang="en-US" dirty="0" smtClean="0"/>
              <a:t>)=</a:t>
            </a:r>
            <a:r>
              <a:rPr lang="en-US" b="1" dirty="0" smtClean="0"/>
              <a:t>R</a:t>
            </a:r>
            <a:r>
              <a:rPr lang="en-US" baseline="30000" dirty="0" smtClean="0"/>
              <a:t>T</a:t>
            </a:r>
          </a:p>
          <a:p>
            <a:pPr lvl="2"/>
            <a:r>
              <a:rPr lang="en-US" dirty="0" smtClean="0"/>
              <a:t>Each row and column of </a:t>
            </a:r>
            <a:r>
              <a:rPr lang="en-US" b="1" dirty="0" smtClean="0"/>
              <a:t>R</a:t>
            </a:r>
            <a:r>
              <a:rPr lang="en-US" dirty="0" smtClean="0"/>
              <a:t> has unit length</a:t>
            </a:r>
            <a:endParaRPr lang="en-US" baseline="30000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048000" y="1524000"/>
          <a:ext cx="2607733" cy="838200"/>
        </p:xfrm>
        <a:graphic>
          <a:graphicData uri="http://schemas.openxmlformats.org/presentationml/2006/ole">
            <p:oleObj spid="_x0000_s764930" name="Equation" r:id="rId3" imgW="711000" imgH="228600" progId="Equation.3">
              <p:embed/>
            </p:oleObj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	Suppose you have estimated three vanishing points corresponding to orthogonal directions.  How can you recover the rotation matrix that is aligned with the 3D axes defined by these points?</a:t>
            </a:r>
          </a:p>
          <a:p>
            <a:pPr lvl="1"/>
            <a:r>
              <a:rPr lang="en-US" sz="2000" dirty="0" smtClean="0"/>
              <a:t>Assume that intrinsic matrix K has three parameters</a:t>
            </a:r>
          </a:p>
          <a:p>
            <a:pPr lvl="1"/>
            <a:r>
              <a:rPr lang="en-US" sz="2000" dirty="0" smtClean="0"/>
              <a:t>Remember, in homogeneous coordinates, we can write a 3d point at infinity as (X, Y, Z, 0)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33412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10/7/2010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3810000"/>
            <a:ext cx="3505200" cy="27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581775"/>
            <a:ext cx="2398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Photo from online Tate collection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990600" y="5562600"/>
            <a:ext cx="12954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66800" y="51816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VP</a:t>
            </a:r>
            <a:r>
              <a:rPr lang="en-US" baseline="-25000" dirty="0" err="1" smtClean="0">
                <a:solidFill>
                  <a:srgbClr val="FF0000"/>
                </a:solidFill>
              </a:rPr>
              <a:t>x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54864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VP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z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38600" y="4953000"/>
            <a:ext cx="377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.</a:t>
            </a:r>
            <a:endParaRPr lang="en-US" sz="54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4038600" y="3810000"/>
            <a:ext cx="458788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343400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VP</a:t>
            </a:r>
            <a:r>
              <a:rPr lang="en-US" baseline="-25000" dirty="0" err="1" smtClean="0">
                <a:solidFill>
                  <a:srgbClr val="FF0000"/>
                </a:solidFill>
              </a:rPr>
              <a:t>y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How can we measure the size of 3D objects from an image?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Pictur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600200"/>
            <a:ext cx="4495800" cy="43513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36719" y="6519446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0135" y="1600200"/>
            <a:ext cx="114300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295400" y="1819275"/>
            <a:ext cx="6181725" cy="3876675"/>
            <a:chOff x="816" y="1146"/>
            <a:chExt cx="3894" cy="2442"/>
          </a:xfrm>
        </p:grpSpPr>
        <p:sp>
          <p:nvSpPr>
            <p:cNvPr id="339973" name="Line 5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816" y="2256"/>
              <a:ext cx="3888" cy="110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4" name="Line 6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816" y="2196"/>
              <a:ext cx="3894" cy="78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5" name="Line 7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816" y="2118"/>
              <a:ext cx="3888" cy="54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6" name="Line 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816" y="2040"/>
              <a:ext cx="3888" cy="24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7" name="Line 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816" y="1950"/>
              <a:ext cx="3888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8" name="Line 1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816" y="1584"/>
              <a:ext cx="3888" cy="28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9" name="Line 1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816" y="1248"/>
              <a:ext cx="3888" cy="57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0" name="Line 1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10" y="3192"/>
              <a:ext cx="771" cy="381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1" name="Line 1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2052" y="3006"/>
              <a:ext cx="1740" cy="58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2" name="Line 1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2574" y="2868"/>
              <a:ext cx="2124" cy="55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3" name="Line 1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2970" y="2748"/>
              <a:ext cx="1734" cy="41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4" name="Line 1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3270" y="2676"/>
              <a:ext cx="1428" cy="29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5" name="Line 1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474" y="2608"/>
              <a:ext cx="1224" cy="20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6" name="Line 1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3660" y="2568"/>
              <a:ext cx="1038" cy="13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7" name="Line 1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804" y="2514"/>
              <a:ext cx="894" cy="11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8" name="Line 2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942" y="2478"/>
              <a:ext cx="762" cy="8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9" name="Line 2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4086" y="2436"/>
              <a:ext cx="612" cy="6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0" name="Line 2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4224" y="2400"/>
              <a:ext cx="474" cy="5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1" name="Line 2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4374" y="2358"/>
              <a:ext cx="330" cy="4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2" name="Line 2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4470" y="2334"/>
              <a:ext cx="234" cy="2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3" name="Line 2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4572" y="2304"/>
              <a:ext cx="132" cy="1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4" name="Line 26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4668" y="2274"/>
              <a:ext cx="36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5" name="Line 27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2070" y="1152"/>
              <a:ext cx="2634" cy="58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6" name="Line 2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2976" y="1146"/>
              <a:ext cx="1722" cy="52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7" name="Line 2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3456" y="1152"/>
              <a:ext cx="1254" cy="46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8" name="Line 3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3822" y="1152"/>
              <a:ext cx="882" cy="39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9" name="Line 3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4062" y="1152"/>
              <a:ext cx="642" cy="33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0" name="Line 3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272" y="1152"/>
              <a:ext cx="426" cy="25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1" name="Line 3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4434" y="1152"/>
              <a:ext cx="270" cy="19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2" name="Line 3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4548" y="1152"/>
              <a:ext cx="156" cy="12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3" name="Line 35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4644" y="1146"/>
              <a:ext cx="54" cy="6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40004" name="Picture 36" descr="j007871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6145213" y="1897063"/>
            <a:ext cx="908050" cy="2362200"/>
          </a:xfrm>
          <a:prstGeom prst="rect">
            <a:avLst/>
          </a:prstGeom>
          <a:noFill/>
        </p:spPr>
      </p:pic>
      <p:pic>
        <p:nvPicPr>
          <p:cNvPr id="340005" name="Picture 37" descr="j007871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</p:spPr>
      </p:pic>
      <p:pic>
        <p:nvPicPr>
          <p:cNvPr id="340006" name="Picture 38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4121150" y="2428875"/>
            <a:ext cx="908050" cy="2362200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38948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295400" y="35814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4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390900" y="4743450"/>
            <a:ext cx="2752725" cy="9334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0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295400" y="31242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1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295400" y="26670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2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1295400" y="22098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3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295400" y="1828800"/>
            <a:ext cx="5943600" cy="1676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4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1295400" y="1828800"/>
            <a:ext cx="4343400" cy="1219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5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295400" y="1828800"/>
            <a:ext cx="2667000" cy="762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6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295400" y="1828800"/>
            <a:ext cx="1066800" cy="3048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7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2724150" y="4933950"/>
            <a:ext cx="2266950" cy="7429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8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047875" y="5114925"/>
            <a:ext cx="1695450" cy="561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9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1447800" y="5305425"/>
            <a:ext cx="1152525" cy="381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0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3943350" y="4572000"/>
            <a:ext cx="3267075" cy="10953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1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4572000" y="4410075"/>
            <a:ext cx="2876550" cy="9620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2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5172075" y="4229100"/>
            <a:ext cx="2286000" cy="762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3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5781675" y="4067175"/>
            <a:ext cx="1666875" cy="561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4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362700" y="3895725"/>
            <a:ext cx="1085850" cy="3619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5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877050" y="3752850"/>
            <a:ext cx="581025" cy="180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6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7315200" y="3619500"/>
            <a:ext cx="152400" cy="381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38967" name="Picture 23" descr="j0078717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121150" y="2428875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8" name="Picture 24" descr="j0078717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9" name="Picture 25" descr="j0078717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145213" y="18780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4099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295400" y="35814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7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1295400" y="3486150"/>
            <a:ext cx="6181725" cy="1247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295400" y="3362325"/>
            <a:ext cx="6172200" cy="8572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295400" y="3238500"/>
            <a:ext cx="6172200" cy="381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295400" y="3095625"/>
            <a:ext cx="6172200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295400" y="2514600"/>
            <a:ext cx="6172200" cy="457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295400" y="1981200"/>
            <a:ext cx="6172200" cy="914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3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238375" y="5067300"/>
            <a:ext cx="1223963" cy="604838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257550" y="4772025"/>
            <a:ext cx="2762250" cy="9239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5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086225" y="4552950"/>
            <a:ext cx="3371850" cy="8763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4714875" y="4362450"/>
            <a:ext cx="2752725" cy="6572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7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5191125" y="4248150"/>
            <a:ext cx="2266950" cy="4667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8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5514975" y="4140200"/>
            <a:ext cx="1943100" cy="3238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9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5810250" y="4076700"/>
            <a:ext cx="1647825" cy="2190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0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038850" y="3990975"/>
            <a:ext cx="1419225" cy="180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6257925" y="3933825"/>
            <a:ext cx="1209675" cy="1333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2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486525" y="3867150"/>
            <a:ext cx="971550" cy="104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3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705600" y="3810000"/>
            <a:ext cx="752475" cy="857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4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6943725" y="3743325"/>
            <a:ext cx="523875" cy="666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5" name="Line 23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7096125" y="3705225"/>
            <a:ext cx="371475" cy="381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6" name="Line 24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7258050" y="3657600"/>
            <a:ext cx="209550" cy="190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7" name="Line 25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7410450" y="3609975"/>
            <a:ext cx="57150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8" name="Line 26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3286125" y="1828800"/>
            <a:ext cx="4181475" cy="9334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9" name="Line 27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4724400" y="1819275"/>
            <a:ext cx="2733675" cy="838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0" name="Line 28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5486400" y="1828800"/>
            <a:ext cx="1990725" cy="7334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1" name="Line 2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6067425" y="1828800"/>
            <a:ext cx="1400175" cy="6191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2" name="Line 3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6448425" y="1828800"/>
            <a:ext cx="1019175" cy="533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3" name="Line 31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6781800" y="1828800"/>
            <a:ext cx="676275" cy="4095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4" name="Line 32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7038975" y="1828800"/>
            <a:ext cx="428625" cy="3048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5" name="Line 33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7219950" y="1828800"/>
            <a:ext cx="247650" cy="1905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6" name="Line 34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7372350" y="1819275"/>
            <a:ext cx="85725" cy="104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41027" name="Picture 35" descr="j0078717"/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5707063" y="3113088"/>
            <a:ext cx="4318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8" name="Picture 36" descr="j0078717"/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4097338" y="3106738"/>
            <a:ext cx="633412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9" name="Picture 37" descr="j0078717"/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30" name="Picture 38" descr="j0078717"/>
          <p:cNvPicPr>
            <a:picLocks noChangeAspect="1" noChangeArrowheads="1"/>
          </p:cNvPicPr>
          <p:nvPr>
            <p:custDataLst>
              <p:tags r:id="rId37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6784975" y="3100388"/>
            <a:ext cx="306388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</a:t>
            </a:r>
            <a:r>
              <a:rPr lang="en-US" dirty="0" smtClean="0"/>
              <a:t>questions about </a:t>
            </a:r>
            <a:r>
              <a:rPr lang="en-US" dirty="0" smtClean="0"/>
              <a:t>course philosophy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is there no required book?</a:t>
            </a:r>
          </a:p>
          <a:p>
            <a:endParaRPr lang="en-US" dirty="0" smtClean="0"/>
          </a:p>
          <a:p>
            <a:r>
              <a:rPr lang="en-US" dirty="0" smtClean="0"/>
              <a:t>Why is the reading different from the lectures?</a:t>
            </a:r>
          </a:p>
          <a:p>
            <a:endParaRPr lang="en-US" dirty="0" smtClean="0"/>
          </a:p>
          <a:p>
            <a:r>
              <a:rPr lang="en-US" dirty="0" smtClean="0"/>
              <a:t>Why are the lectures going so fast… or so slow?</a:t>
            </a:r>
          </a:p>
          <a:p>
            <a:endParaRPr lang="en-US" dirty="0" smtClean="0"/>
          </a:p>
          <a:p>
            <a:r>
              <a:rPr lang="en-US" dirty="0" smtClean="0"/>
              <a:t>Why is there no exam?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Ames Room</a:t>
            </a:r>
            <a:endParaRPr lang="en-US" dirty="0"/>
          </a:p>
        </p:txBody>
      </p:sp>
      <p:pic>
        <p:nvPicPr>
          <p:cNvPr id="3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59" y="1600200"/>
            <a:ext cx="4800600" cy="3692525"/>
          </a:xfrm>
          <a:prstGeom prst="rect">
            <a:avLst/>
          </a:prstGeom>
          <a:noFill/>
        </p:spPr>
      </p:pic>
      <p:pic>
        <p:nvPicPr>
          <p:cNvPr id="690178" name="Picture 2" descr="File:Ames room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5954" y="1371600"/>
            <a:ext cx="4229805" cy="41910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42020" name="Line 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1" name="Line 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2" name="Line 6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3" name="Line 7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4" name="Line 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5" name="Line 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6" name="Line 1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7" name="Line 1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8" name="Line 1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9" name="Line 1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0" name="Line 1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1" name="Line 15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2" name="Line 16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42034" name="Line 18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5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6" name="Line 20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7" name="Line 21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8" name="Line 22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9" name="Line 23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0" name="Line 24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1" name="Line 25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2" name="Line 2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3" name="Line 27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4" name="Line 28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5" name="Line 29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6" name="Line 30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2047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Comparing heights</a:t>
            </a:r>
          </a:p>
        </p:txBody>
      </p:sp>
      <p:sp>
        <p:nvSpPr>
          <p:cNvPr id="342049" name="Line 3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>
            <a:off x="0" y="2706688"/>
            <a:ext cx="8239125" cy="27082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2050" name="Line 34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H="1" flipV="1">
            <a:off x="0" y="1971675"/>
            <a:ext cx="8239125" cy="7350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42051" name="Picture 35" descr="j007871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5695950" y="2438400"/>
            <a:ext cx="323850" cy="1066800"/>
          </a:xfrm>
          <a:prstGeom prst="rect">
            <a:avLst/>
          </a:prstGeom>
          <a:noFill/>
        </p:spPr>
      </p:pic>
      <p:pic>
        <p:nvPicPr>
          <p:cNvPr id="342052" name="Picture 36" descr="j007871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801688" y="2097088"/>
            <a:ext cx="908050" cy="2990850"/>
          </a:xfrm>
          <a:prstGeom prst="rect">
            <a:avLst/>
          </a:prstGeom>
          <a:noFill/>
        </p:spPr>
      </p:pic>
      <p:pic>
        <p:nvPicPr>
          <p:cNvPr id="342053" name="Picture 37" descr="j0078717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3543300" y="2308225"/>
            <a:ext cx="573088" cy="1890713"/>
          </a:xfrm>
          <a:prstGeom prst="rect">
            <a:avLst/>
          </a:prstGeom>
          <a:noFill/>
        </p:spPr>
      </p:pic>
      <p:pic>
        <p:nvPicPr>
          <p:cNvPr id="342054" name="Picture 38" descr="j0078717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7138988" y="2595563"/>
            <a:ext cx="139700" cy="465137"/>
          </a:xfrm>
          <a:prstGeom prst="rect">
            <a:avLst/>
          </a:prstGeom>
          <a:noFill/>
        </p:spPr>
      </p:pic>
      <p:sp>
        <p:nvSpPr>
          <p:cNvPr id="342055" name="Text Box 39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131050" y="1585913"/>
            <a:ext cx="1276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hangingPunct="0"/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Vanishing</a:t>
            </a:r>
          </a:p>
          <a:p>
            <a:pPr algn="ctr" eaLnBrk="0" hangingPunct="0"/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Point</a:t>
            </a:r>
          </a:p>
        </p:txBody>
      </p:sp>
      <p:sp>
        <p:nvSpPr>
          <p:cNvPr id="342056" name="Line 40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7924800" y="2209800"/>
            <a:ext cx="304800" cy="4572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11E-A328-4A13-9831-3472503FA828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5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58404" name="Line 4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5" name="Line 5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6" name="Line 6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7" name="Line 7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8" name="Line 8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9" name="Line 9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0" name="Line 10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1" name="Line 11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2" name="Line 12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3" name="Line 13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4" name="Line 14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5" name="Line 15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6" name="Line 16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58418" name="Line 1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9" name="Line 1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0" name="Line 2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1" name="Line 21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2" name="Line 22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3" name="Line 23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4" name="Line 24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5" name="Line 25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6" name="Line 26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7" name="Line 27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8" name="Line 28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9" name="Line 29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30" name="Line 30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58431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58432" name="Line 3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3343275" y="2695575"/>
            <a:ext cx="2524125" cy="2028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33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867400" y="1219200"/>
            <a:ext cx="685800" cy="3505200"/>
            <a:chOff x="3696" y="768"/>
            <a:chExt cx="432" cy="2208"/>
          </a:xfrm>
        </p:grpSpPr>
        <p:sp>
          <p:nvSpPr>
            <p:cNvPr id="358434" name="Rectangle 3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696" y="768"/>
              <a:ext cx="384" cy="220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3888" y="912"/>
              <a:ext cx="240" cy="1824"/>
              <a:chOff x="3888" y="912"/>
              <a:chExt cx="240" cy="1824"/>
            </a:xfrm>
          </p:grpSpPr>
          <p:sp>
            <p:nvSpPr>
              <p:cNvPr id="358436" name="Text Box 36"/>
              <p:cNvSpPr txBox="1"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888" y="2448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358437" name="Text Box 37"/>
              <p:cNvSpPr txBox="1"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3888" y="2064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358438" name="Text Box 38"/>
              <p:cNvSpPr txBox="1"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888" y="1680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358439" name="Text Box 39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3888" y="1296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358440" name="Text Box 40"/>
              <p:cNvSpPr txBox="1"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888" y="912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5</a:t>
                </a:r>
              </a:p>
            </p:txBody>
          </p:sp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3696" y="864"/>
              <a:ext cx="192" cy="2016"/>
              <a:chOff x="3696" y="864"/>
              <a:chExt cx="192" cy="2016"/>
            </a:xfrm>
          </p:grpSpPr>
          <p:sp>
            <p:nvSpPr>
              <p:cNvPr id="358442" name="Line 4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96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3" name="Line 4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696" y="278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4" name="Line 4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96" y="268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5" name="Line 45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696" y="2592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6" name="Line 46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696" y="249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7" name="Line 47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696" y="240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8" name="Line 48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696" y="230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9" name="Line 49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696" y="220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0" name="Line 50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696" y="211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1" name="Line 51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696" y="201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2" name="Line 52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696" y="19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3" name="Line 53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696" y="1824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4" name="Line 54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696" y="172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5" name="Line 55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696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6" name="Line 56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696" y="153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7" name="Line 57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696" y="1440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8" name="Line 58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696" y="134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9" name="Line 59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696" y="124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0" name="Line 60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3696" y="115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1" name="Line 61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696" y="10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2" name="Line 62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696" y="96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3" name="Line 63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3696" y="8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8464" name="Line 64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343275" y="1428750"/>
            <a:ext cx="2524125" cy="127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65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867400" y="1200150"/>
            <a:ext cx="1752600" cy="457200"/>
            <a:chOff x="3696" y="756"/>
            <a:chExt cx="1104" cy="288"/>
          </a:xfrm>
        </p:grpSpPr>
        <p:sp>
          <p:nvSpPr>
            <p:cNvPr id="358466" name="Line 6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696" y="900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67" name="Text Box 67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272" y="756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</a:rPr>
                <a:t>5.3</a:t>
              </a:r>
              <a:endParaRPr lang="en-US" sz="2400" b="1" dirty="0" smtClean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8" name="Group 68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657225" y="2686050"/>
            <a:ext cx="6962775" cy="2038350"/>
            <a:chOff x="414" y="1692"/>
            <a:chExt cx="4386" cy="1284"/>
          </a:xfrm>
        </p:grpSpPr>
        <p:sp>
          <p:nvSpPr>
            <p:cNvPr id="358469" name="Line 6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432" y="1704"/>
              <a:ext cx="3264" cy="1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0" name="Line 7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14" y="1692"/>
              <a:ext cx="32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1" name="Line 7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690" y="1884"/>
              <a:ext cx="63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2" name="Text Box 72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272" y="1740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smtClean="0">
                  <a:solidFill>
                    <a:srgbClr val="FF0000"/>
                  </a:solidFill>
                  <a:latin typeface="Times New Roman" pitchFamily="18" charset="0"/>
                </a:rPr>
                <a:t>2.8</a:t>
              </a:r>
            </a:p>
          </p:txBody>
        </p:sp>
      </p:grpSp>
      <p:pic>
        <p:nvPicPr>
          <p:cNvPr id="358473" name="Picture 73" descr="turtle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1752600" y="2784475"/>
            <a:ext cx="1371600" cy="730250"/>
          </a:xfrm>
          <a:prstGeom prst="rect">
            <a:avLst/>
          </a:prstGeom>
          <a:noFill/>
        </p:spPr>
      </p:pic>
      <p:pic>
        <p:nvPicPr>
          <p:cNvPr id="358474" name="Picture 74" descr="j007871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80" cstate="print"/>
          <a:srcRect/>
          <a:stretch>
            <a:fillRect/>
          </a:stretch>
        </p:blipFill>
        <p:spPr bwMode="auto">
          <a:xfrm>
            <a:off x="4191000" y="2057400"/>
            <a:ext cx="573088" cy="1738313"/>
          </a:xfrm>
          <a:prstGeom prst="rect">
            <a:avLst/>
          </a:prstGeom>
          <a:noFill/>
        </p:spPr>
      </p:pic>
      <p:grpSp>
        <p:nvGrpSpPr>
          <p:cNvPr id="9" name="Group 7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0" y="1901825"/>
            <a:ext cx="9144000" cy="841375"/>
            <a:chOff x="0" y="1198"/>
            <a:chExt cx="5760" cy="530"/>
          </a:xfrm>
        </p:grpSpPr>
        <p:grpSp>
          <p:nvGrpSpPr>
            <p:cNvPr id="10" name="Group 76"/>
            <p:cNvGrpSpPr>
              <a:grpSpLocks/>
            </p:cNvGrpSpPr>
            <p:nvPr/>
          </p:nvGrpSpPr>
          <p:grpSpPr bwMode="auto">
            <a:xfrm>
              <a:off x="0" y="1440"/>
              <a:ext cx="5760" cy="288"/>
              <a:chOff x="0" y="1440"/>
              <a:chExt cx="5760" cy="288"/>
            </a:xfrm>
          </p:grpSpPr>
          <p:sp>
            <p:nvSpPr>
              <p:cNvPr id="358477" name="Line 77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0" y="1696"/>
                <a:ext cx="576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78" name="Text Box 78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242" y="1440"/>
                <a:ext cx="432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0000"/>
                    </a:solidFill>
                    <a:latin typeface="Times New Roman" pitchFamily="18" charset="0"/>
                  </a:rPr>
                  <a:t>3.3</a:t>
                </a:r>
              </a:p>
            </p:txBody>
          </p:sp>
        </p:grpSp>
        <p:grpSp>
          <p:nvGrpSpPr>
            <p:cNvPr id="11" name="Group 79"/>
            <p:cNvGrpSpPr>
              <a:grpSpLocks/>
            </p:cNvGrpSpPr>
            <p:nvPr/>
          </p:nvGrpSpPr>
          <p:grpSpPr bwMode="auto">
            <a:xfrm>
              <a:off x="4383" y="1198"/>
              <a:ext cx="1060" cy="338"/>
              <a:chOff x="4383" y="1198"/>
              <a:chExt cx="1060" cy="338"/>
            </a:xfrm>
          </p:grpSpPr>
          <p:sp>
            <p:nvSpPr>
              <p:cNvPr id="358480" name="Text Box 80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383" y="1198"/>
                <a:ext cx="106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mtClean="0">
                    <a:solidFill>
                      <a:srgbClr val="000000"/>
                    </a:solidFill>
                  </a:rPr>
                  <a:t>Camera height</a:t>
                </a:r>
              </a:p>
            </p:txBody>
          </p:sp>
          <p:sp>
            <p:nvSpPr>
              <p:cNvPr id="358481" name="Line 8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4608" y="1392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83" name="TextBox 82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Slide Number Placeholder 8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11E-A328-4A13-9831-3472503FA828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2" grpId="0" animBg="1"/>
      <p:bldP spid="35846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Which is higher – the camera or the </a:t>
            </a:r>
            <a:r>
              <a:rPr lang="en-US" dirty="0" smtClean="0"/>
              <a:t>man in the parachute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5" descr="The%20Blue%20Horizon%20of%20the%20Mid%20North%20Coast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153911"/>
            <a:ext cx="6629400" cy="439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64" name="Text Box 4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505200" y="24384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</a:rPr>
              <a:t>q</a:t>
            </a:r>
            <a:r>
              <a:rPr lang="en-US" sz="1600" b="1" baseline="-25000" smtClean="0">
                <a:solidFill>
                  <a:srgbClr val="000000"/>
                </a:solidFill>
              </a:rPr>
              <a:t>1</a:t>
            </a:r>
          </a:p>
        </p:txBody>
      </p:sp>
      <p:grpSp>
        <p:nvGrpSpPr>
          <p:cNvPr id="2" name="Group 39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2971800" y="1752600"/>
            <a:ext cx="2838450" cy="838200"/>
            <a:chOff x="1872" y="1104"/>
            <a:chExt cx="1788" cy="528"/>
          </a:xfrm>
        </p:grpSpPr>
        <p:sp>
          <p:nvSpPr>
            <p:cNvPr id="316456" name="Line 4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1872" y="1104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7" name="Line 4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1872" y="1104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8" name="Line 4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1872" y="1104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9" name="Line 4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1872" y="1104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20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Computing vanishing points (from lines)</a:t>
            </a:r>
          </a:p>
        </p:txBody>
      </p:sp>
      <p:sp>
        <p:nvSpPr>
          <p:cNvPr id="316421" name="Rectangle 5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3657600"/>
            <a:ext cx="7848600" cy="914400"/>
          </a:xfrm>
        </p:spPr>
        <p:txBody>
          <a:bodyPr/>
          <a:lstStyle/>
          <a:p>
            <a:r>
              <a:rPr lang="en-US"/>
              <a:t>Intersect p</a:t>
            </a:r>
            <a:r>
              <a:rPr lang="en-US" baseline="-25000"/>
              <a:t>1</a:t>
            </a:r>
            <a:r>
              <a:rPr lang="en-US"/>
              <a:t>q</a:t>
            </a:r>
            <a:r>
              <a:rPr lang="en-US" baseline="-25000"/>
              <a:t>1</a:t>
            </a:r>
            <a:r>
              <a:rPr lang="en-US"/>
              <a:t> with p</a:t>
            </a:r>
            <a:r>
              <a:rPr lang="en-US" baseline="-25000"/>
              <a:t>2</a:t>
            </a:r>
            <a:r>
              <a:rPr lang="en-US"/>
              <a:t>q</a:t>
            </a:r>
            <a:r>
              <a:rPr lang="en-US" baseline="-25000"/>
              <a:t>2</a:t>
            </a:r>
            <a:r>
              <a:rPr lang="en-US" sz="2000"/>
              <a:t> </a:t>
            </a:r>
            <a:endParaRPr lang="en-US"/>
          </a:p>
        </p:txBody>
      </p:sp>
      <p:sp>
        <p:nvSpPr>
          <p:cNvPr id="316422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14600" y="9906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3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514600" y="1752600"/>
            <a:ext cx="4191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2971800" y="1752600"/>
            <a:ext cx="1600200" cy="1600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5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4572000" y="1752600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752600"/>
            <a:ext cx="2057400" cy="11430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15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 flipH="1">
            <a:off x="3333750" y="1752600"/>
            <a:ext cx="2838450" cy="1143000"/>
            <a:chOff x="1872" y="1392"/>
            <a:chExt cx="1788" cy="720"/>
          </a:xfrm>
        </p:grpSpPr>
        <p:sp>
          <p:nvSpPr>
            <p:cNvPr id="316432" name="Line 16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1872" y="1392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3" name="Line 17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1872" y="1392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4" name="Line 18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1872" y="1392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5" name="Line 19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1872" y="1392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6" name="Line 20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1872" y="1392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37" name="Oval 2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943225" y="1711325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38" name="Text Box 2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743200" y="1447800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  <a:latin typeface="Times New Roman" pitchFamily="18" charset="0"/>
              </a:rPr>
              <a:t>v</a:t>
            </a:r>
          </a:p>
        </p:txBody>
      </p:sp>
      <p:sp>
        <p:nvSpPr>
          <p:cNvPr id="316460" name="Text Box 4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95800" y="324485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</a:rPr>
              <a:t>p</a:t>
            </a:r>
            <a:r>
              <a:rPr lang="en-US" sz="1600" b="1" baseline="-25000" smtClean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16462" name="Oval 4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529138" y="329882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3" name="Oval 4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733800" y="2514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5" name="Text Box 4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029200" y="27432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</a:rPr>
              <a:t>p</a:t>
            </a:r>
            <a:r>
              <a:rPr lang="en-US" sz="1600" b="1" baseline="-25000" smtClean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16466" name="Oval 50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984750" y="28511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7" name="Oval 5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114800" y="2362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8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114800" y="21336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</a:rPr>
              <a:t>q</a:t>
            </a:r>
            <a:r>
              <a:rPr lang="en-US" sz="1600" b="1" baseline="-25000" smtClean="0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316470" name="Picture 54" descr="Edittex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1497013" y="4213225"/>
            <a:ext cx="3392487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56"/>
          <p:cNvGrpSpPr>
            <a:grpSpLocks/>
          </p:cNvGrpSpPr>
          <p:nvPr>
            <p:custDataLst>
              <p:tags r:id="rId21"/>
            </p:custDataLst>
          </p:nvPr>
        </p:nvGrpSpPr>
        <p:grpSpPr bwMode="auto">
          <a:xfrm>
            <a:off x="685800" y="1752600"/>
            <a:ext cx="7848600" cy="4419600"/>
            <a:chOff x="432" y="1104"/>
            <a:chExt cx="4944" cy="2784"/>
          </a:xfrm>
        </p:grpSpPr>
        <p:grpSp>
          <p:nvGrpSpPr>
            <p:cNvPr id="5" name="Group 37"/>
            <p:cNvGrpSpPr>
              <a:grpSpLocks/>
            </p:cNvGrpSpPr>
            <p:nvPr/>
          </p:nvGrpSpPr>
          <p:grpSpPr bwMode="auto">
            <a:xfrm>
              <a:off x="1872" y="1104"/>
              <a:ext cx="1788" cy="528"/>
              <a:chOff x="1872" y="1104"/>
              <a:chExt cx="1788" cy="528"/>
            </a:xfrm>
          </p:grpSpPr>
          <p:sp>
            <p:nvSpPr>
              <p:cNvPr id="316427" name="Line 11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872" y="1104"/>
                <a:ext cx="1488" cy="52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8" name="Line 1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872" y="1104"/>
                <a:ext cx="1632" cy="384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9" name="Line 1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872" y="1104"/>
                <a:ext cx="1728" cy="28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30" name="Line 1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872" y="1104"/>
                <a:ext cx="1788" cy="222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6471" name="Rectangle 5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32" y="2880"/>
              <a:ext cx="4944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400" smtClean="0">
                  <a:solidFill>
                    <a:srgbClr val="000000"/>
                  </a:solidFill>
                </a:rPr>
                <a:t>Least squares version</a:t>
              </a:r>
              <a:endParaRPr lang="en-US" sz="2400" baseline="-25000" smtClean="0">
                <a:solidFill>
                  <a:srgbClr val="000000"/>
                </a:solidFill>
              </a:endParaRPr>
            </a:p>
            <a:p>
              <a:pPr marL="742950" lvl="1" indent="-285750" eaLnBrk="0" hangingPunct="0">
                <a:spcBef>
                  <a:spcPct val="20000"/>
                </a:spcBef>
                <a:buFontTx/>
                <a:buChar char="•"/>
              </a:pPr>
              <a:r>
                <a:rPr lang="en-US" smtClean="0">
                  <a:solidFill>
                    <a:srgbClr val="000000"/>
                  </a:solidFill>
                </a:rPr>
                <a:t>Better to use more than two lines and compute the “closest” point of intersection</a:t>
              </a:r>
            </a:p>
            <a:p>
              <a:pPr marL="742950" lvl="1" indent="-285750" eaLnBrk="0" hangingPunct="0">
                <a:spcBef>
                  <a:spcPct val="20000"/>
                </a:spcBef>
                <a:buFontTx/>
                <a:buChar char="•"/>
              </a:pPr>
              <a:r>
                <a:rPr lang="en-US" smtClean="0">
                  <a:solidFill>
                    <a:srgbClr val="000000"/>
                  </a:solidFill>
                </a:rPr>
                <a:t>See notes by </a:t>
              </a:r>
              <a:r>
                <a:rPr lang="en-US" smtClean="0">
                  <a:solidFill>
                    <a:srgbClr val="000000"/>
                  </a:solidFill>
                  <a:hlinkClick r:id="rId39"/>
                </a:rPr>
                <a:t>Bob Collins </a:t>
              </a:r>
              <a:r>
                <a:rPr lang="en-US" smtClean="0">
                  <a:solidFill>
                    <a:srgbClr val="000000"/>
                  </a:solidFill>
                </a:rPr>
                <a:t>for one good way of doing this:</a:t>
              </a:r>
            </a:p>
            <a:p>
              <a:pPr marL="1143000" lvl="2" indent="-228600" eaLnBrk="0" hangingPunct="0">
                <a:spcBef>
                  <a:spcPct val="20000"/>
                </a:spcBef>
                <a:buFontTx/>
                <a:buChar char="–"/>
              </a:pPr>
              <a:r>
                <a:rPr lang="en-US" sz="1600" smtClean="0">
                  <a:solidFill>
                    <a:srgbClr val="000000"/>
                  </a:solidFill>
                  <a:hlinkClick r:id="rId40"/>
                </a:rPr>
                <a:t>http://www-2.cs.cmu.edu/~ph/869/www/notes/vanishing.txt</a:t>
              </a:r>
              <a:endParaRPr lang="en-US" sz="1600" smtClean="0">
                <a:solidFill>
                  <a:srgbClr val="000000"/>
                </a:solidFill>
              </a:endParaRPr>
            </a:p>
            <a:p>
              <a:pPr marL="1143000" lvl="2" indent="-228600" eaLnBrk="0" hangingPunct="0">
                <a:spcBef>
                  <a:spcPct val="20000"/>
                </a:spcBef>
              </a:pPr>
              <a:endParaRPr lang="en-US" sz="16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477F-885F-4022-9061-1D27CCDBE63A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1" name="Line 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2628900" y="1797050"/>
            <a:ext cx="3048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2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2209800" y="1447800"/>
            <a:ext cx="1600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3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28800" y="2057400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4" name="Rectangle 6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Measuring height without a ruler</a:t>
            </a:r>
          </a:p>
        </p:txBody>
      </p:sp>
      <p:sp>
        <p:nvSpPr>
          <p:cNvPr id="319495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2438400" y="2514600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6" name="Oval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438400" y="2514600"/>
            <a:ext cx="2286000" cy="838200"/>
            <a:chOff x="1536" y="1584"/>
            <a:chExt cx="1440" cy="528"/>
          </a:xfrm>
        </p:grpSpPr>
        <p:sp>
          <p:nvSpPr>
            <p:cNvPr id="319498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499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00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01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06863" y="3127375"/>
            <a:ext cx="1516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</a:rPr>
              <a:t>ground plane</a:t>
            </a:r>
          </a:p>
        </p:txBody>
      </p:sp>
      <p:sp>
        <p:nvSpPr>
          <p:cNvPr id="319502" name="Line 1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810000" y="1524000"/>
            <a:ext cx="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3" name="Oval 1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775075" y="28194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4" name="Oval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775075" y="144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7" name="Rectangle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79450" y="3657600"/>
            <a:ext cx="82359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Compute Z from image </a:t>
            </a:r>
            <a:r>
              <a:rPr lang="en-US" sz="2400" dirty="0" smtClean="0">
                <a:solidFill>
                  <a:srgbClr val="000000"/>
                </a:solidFill>
              </a:rPr>
              <a:t>measurements</a:t>
            </a:r>
          </a:p>
        </p:txBody>
      </p:sp>
      <p:grpSp>
        <p:nvGrpSpPr>
          <p:cNvPr id="3" name="Group 20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2209800" y="1447800"/>
            <a:ext cx="1066800" cy="1143000"/>
            <a:chOff x="1392" y="912"/>
            <a:chExt cx="672" cy="720"/>
          </a:xfrm>
        </p:grpSpPr>
        <p:sp>
          <p:nvSpPr>
            <p:cNvPr id="319509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392" y="1104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0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1872" y="912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1" name="Line 23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392" y="1440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2" name="Line 2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584" y="912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13" name="Line 2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2209800" y="2133600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4" name="Oval 2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895600" y="1752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5" name="Oval 2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590800" y="22860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7" name="Text Box 2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10000" y="198120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Z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477F-885F-4022-9061-1D27CCDBE63A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The cross ratio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990600"/>
            <a:ext cx="7772400" cy="1295400"/>
          </a:xfrm>
        </p:spPr>
        <p:txBody>
          <a:bodyPr/>
          <a:lstStyle/>
          <a:p>
            <a:r>
              <a:rPr lang="en-US" sz="2000"/>
              <a:t>A Projective Invariant</a:t>
            </a:r>
          </a:p>
          <a:p>
            <a:pPr lvl="1"/>
            <a:r>
              <a:rPr lang="en-US" sz="1800"/>
              <a:t>Something that does not change under projective transformations (including perspective projection)</a:t>
            </a:r>
          </a:p>
        </p:txBody>
      </p:sp>
      <p:sp>
        <p:nvSpPr>
          <p:cNvPr id="31846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609600" y="2819400"/>
            <a:ext cx="27432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11250" y="40767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676400" y="37338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2" name="Oval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514600" y="320675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3" name="Oval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871788" y="2989263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4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55700" y="41148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1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5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752600" y="37338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6" name="Text Box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590800" y="32004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3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7" name="Text 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957513" y="2971800"/>
            <a:ext cx="471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18478" name="Object 14"/>
          <p:cNvGraphicFramePr>
            <a:graphicFrameLocks noChangeAspect="1"/>
          </p:cNvGraphicFramePr>
          <p:nvPr/>
        </p:nvGraphicFramePr>
        <p:xfrm>
          <a:off x="3886200" y="3144838"/>
          <a:ext cx="2819400" cy="1198562"/>
        </p:xfrm>
        <a:graphic>
          <a:graphicData uri="http://schemas.openxmlformats.org/presentationml/2006/ole">
            <p:oleObj spid="_x0000_s687106" name="Equation" r:id="rId17" imgW="1104840" imgH="469800" progId="Equation.3">
              <p:embed/>
            </p:oleObj>
          </a:graphicData>
        </a:graphic>
      </p:graphicFrame>
      <p:sp>
        <p:nvSpPr>
          <p:cNvPr id="318479" name="Rectangle 1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85800" y="2133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/>
            <a:r>
              <a:rPr lang="en-US" sz="2400" smtClean="0">
                <a:solidFill>
                  <a:srgbClr val="000000"/>
                </a:solidFill>
              </a:rPr>
              <a:t>The cross-ratio of 4 collinear points</a:t>
            </a:r>
          </a:p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318480" name="Rectangle 1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85800" y="5181600"/>
            <a:ext cx="8458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smtClean="0">
                <a:solidFill>
                  <a:srgbClr val="000000"/>
                </a:solidFill>
              </a:rPr>
              <a:t>Can permute the point ordering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4! = 24 different orders (but only 6 distinct values)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smtClean="0">
                <a:solidFill>
                  <a:srgbClr val="000000"/>
                </a:solidFill>
              </a:rPr>
              <a:t>This is the fundamental invariant of projective geometry</a:t>
            </a:r>
          </a:p>
        </p:txBody>
      </p:sp>
      <p:graphicFrame>
        <p:nvGraphicFramePr>
          <p:cNvPr id="318486" name="Object 22"/>
          <p:cNvGraphicFramePr>
            <a:graphicFrameLocks noChangeAspect="1"/>
          </p:cNvGraphicFramePr>
          <p:nvPr/>
        </p:nvGraphicFramePr>
        <p:xfrm>
          <a:off x="7467600" y="2971800"/>
          <a:ext cx="1031875" cy="1524000"/>
        </p:xfrm>
        <a:graphic>
          <a:graphicData uri="http://schemas.openxmlformats.org/presentationml/2006/ole">
            <p:oleObj spid="_x0000_s687107" name="Equation" r:id="rId18" imgW="622080" imgH="914400" progId="Equation.3">
              <p:embed/>
            </p:oleObj>
          </a:graphicData>
        </a:graphic>
      </p:graphicFrame>
      <p:graphicFrame>
        <p:nvGraphicFramePr>
          <p:cNvPr id="318487" name="Object 23"/>
          <p:cNvGraphicFramePr>
            <a:graphicFrameLocks noChangeAspect="1"/>
          </p:cNvGraphicFramePr>
          <p:nvPr/>
        </p:nvGraphicFramePr>
        <p:xfrm>
          <a:off x="4953000" y="4795838"/>
          <a:ext cx="1981200" cy="842962"/>
        </p:xfrm>
        <a:graphic>
          <a:graphicData uri="http://schemas.openxmlformats.org/presentationml/2006/ole">
            <p:oleObj spid="_x0000_s687108" name="Equation" r:id="rId19" imgW="1104840" imgH="469800" progId="Equation.3">
              <p:embed/>
            </p:oleObj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477F-885F-4022-9061-1D27CCDBE63A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80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343025" y="4051300"/>
            <a:ext cx="3035300" cy="1112838"/>
            <a:chOff x="1536" y="1584"/>
            <a:chExt cx="1440" cy="528"/>
          </a:xfrm>
        </p:grpSpPr>
        <p:sp>
          <p:nvSpPr>
            <p:cNvPr id="320540" name="Line 28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1" name="Line 29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2" name="Line 30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7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28650" y="2635250"/>
            <a:ext cx="2535238" cy="2322513"/>
            <a:chOff x="396" y="1660"/>
            <a:chExt cx="1597" cy="1463"/>
          </a:xfrm>
        </p:grpSpPr>
        <p:grpSp>
          <p:nvGrpSpPr>
            <p:cNvPr id="4" name="Group 57"/>
            <p:cNvGrpSpPr>
              <a:grpSpLocks/>
            </p:cNvGrpSpPr>
            <p:nvPr/>
          </p:nvGrpSpPr>
          <p:grpSpPr bwMode="auto">
            <a:xfrm>
              <a:off x="623" y="1660"/>
              <a:ext cx="1370" cy="1417"/>
              <a:chOff x="623" y="1660"/>
              <a:chExt cx="1370" cy="1417"/>
            </a:xfrm>
          </p:grpSpPr>
          <p:sp>
            <p:nvSpPr>
              <p:cNvPr id="320518" name="Line 6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 flipH="1">
                <a:off x="669" y="1960"/>
                <a:ext cx="574" cy="108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5" name="Group 54"/>
              <p:cNvGrpSpPr>
                <a:grpSpLocks/>
              </p:cNvGrpSpPr>
              <p:nvPr/>
            </p:nvGrpSpPr>
            <p:grpSpPr bwMode="auto">
              <a:xfrm>
                <a:off x="623" y="1660"/>
                <a:ext cx="1370" cy="1417"/>
                <a:chOff x="623" y="1660"/>
                <a:chExt cx="1370" cy="1417"/>
              </a:xfrm>
            </p:grpSpPr>
            <p:sp>
              <p:nvSpPr>
                <p:cNvPr id="320516" name="Line 4"/>
                <p:cNvSpPr>
                  <a:spLocks noChangeShapeType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624" y="2228"/>
                  <a:ext cx="13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17" name="Line 5"/>
                <p:cNvSpPr>
                  <a:spLocks noChangeShapeType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655" y="2233"/>
                  <a:ext cx="1338" cy="6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0" name="Line 8"/>
                <p:cNvSpPr>
                  <a:spLocks noChangeShapeType="1"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 flipV="1">
                  <a:off x="655" y="1660"/>
                  <a:ext cx="1338" cy="5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1" name="Oval 9"/>
                <p:cNvSpPr>
                  <a:spLocks noChangeArrowheads="1"/>
                </p:cNvSpPr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1214" y="1936"/>
                  <a:ext cx="64" cy="6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2" name="Oval 10"/>
                <p:cNvSpPr>
                  <a:spLocks noChangeArrowhead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973" y="2361"/>
                  <a:ext cx="64" cy="63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3" name="Line 11"/>
                <p:cNvSpPr>
                  <a:spLocks noChangeShapeType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 flipH="1">
                  <a:off x="650" y="2245"/>
                  <a:ext cx="5" cy="8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4" name="Oval 12"/>
                <p:cNvSpPr>
                  <a:spLocks noChangeArrowheads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1071" y="2194"/>
                  <a:ext cx="64" cy="64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5" name="Oval 13"/>
                <p:cNvSpPr>
                  <a:spLocks noChangeArrowheads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623" y="3014"/>
                  <a:ext cx="64" cy="6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6" name="Group 55"/>
            <p:cNvGrpSpPr>
              <a:grpSpLocks/>
            </p:cNvGrpSpPr>
            <p:nvPr/>
          </p:nvGrpSpPr>
          <p:grpSpPr bwMode="auto">
            <a:xfrm>
              <a:off x="396" y="1774"/>
              <a:ext cx="914" cy="1349"/>
              <a:chOff x="396" y="1774"/>
              <a:chExt cx="914" cy="1349"/>
            </a:xfrm>
          </p:grpSpPr>
          <p:sp>
            <p:nvSpPr>
              <p:cNvPr id="320528" name="Text Box 16"/>
              <p:cNvSpPr txBox="1"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96" y="2873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v</a:t>
                </a:r>
                <a:r>
                  <a:rPr lang="en-US" sz="2000" b="1" baseline="-25000" smtClean="0">
                    <a:solidFill>
                      <a:srgbClr val="000000"/>
                    </a:solidFill>
                    <a:latin typeface="Times New Roman" pitchFamily="18" charset="0"/>
                  </a:rPr>
                  <a:t>Z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26" name="Text Box 14"/>
              <p:cNvSpPr txBox="1"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864" y="2006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  r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19" name="Text Box 7"/>
              <p:cNvSpPr txBox="1"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1082" y="1774"/>
                <a:ext cx="16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t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27" name="Text Box 15"/>
              <p:cNvSpPr txBox="1"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780" y="2294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b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7" name="Group 7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5334000" y="2743200"/>
            <a:ext cx="2284413" cy="1281113"/>
            <a:chOff x="3360" y="1728"/>
            <a:chExt cx="1439" cy="807"/>
          </a:xfrm>
        </p:grpSpPr>
        <p:graphicFrame>
          <p:nvGraphicFramePr>
            <p:cNvPr id="320530" name="Object 18"/>
            <p:cNvGraphicFramePr>
              <a:graphicFrameLocks noChangeAspect="1"/>
            </p:cNvGraphicFramePr>
            <p:nvPr/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p:oleObj spid="_x0000_s688135" name="Equation" r:id="rId50" imgW="927000" imgH="469800" progId="Equation.3">
                <p:embed/>
              </p:oleObj>
            </a:graphicData>
          </a:graphic>
        </p:graphicFrame>
        <p:sp>
          <p:nvSpPr>
            <p:cNvPr id="320531" name="Text Box 19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sp>
        <p:nvSpPr>
          <p:cNvPr id="320532" name="Rectangle 20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20533" name="Text Box 2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48000" y="4556125"/>
            <a:ext cx="2058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B </a:t>
            </a:r>
            <a:r>
              <a:rPr lang="en-US" sz="1600" smtClean="0">
                <a:solidFill>
                  <a:srgbClr val="000000"/>
                </a:solidFill>
              </a:rPr>
              <a:t> (bottom of object)</a:t>
            </a:r>
          </a:p>
        </p:txBody>
      </p:sp>
      <p:sp>
        <p:nvSpPr>
          <p:cNvPr id="320534" name="Text Box 2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13100" y="2362200"/>
            <a:ext cx="1725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T  </a:t>
            </a:r>
            <a:r>
              <a:rPr lang="en-US" sz="1600" smtClean="0">
                <a:solidFill>
                  <a:srgbClr val="000000"/>
                </a:solidFill>
              </a:rPr>
              <a:t>(top of object)</a:t>
            </a:r>
          </a:p>
        </p:txBody>
      </p:sp>
      <p:sp>
        <p:nvSpPr>
          <p:cNvPr id="320535" name="Text Box 2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194050" y="3184525"/>
            <a:ext cx="1987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R  </a:t>
            </a:r>
            <a:r>
              <a:rPr lang="en-US" sz="1600" smtClean="0">
                <a:solidFill>
                  <a:srgbClr val="000000"/>
                </a:solidFill>
              </a:rPr>
              <a:t>(reference point)</a:t>
            </a:r>
          </a:p>
        </p:txBody>
      </p:sp>
      <p:sp>
        <p:nvSpPr>
          <p:cNvPr id="320536" name="Line 2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163888" y="1649413"/>
            <a:ext cx="0" cy="283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38" name="Line 26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343025" y="4051300"/>
            <a:ext cx="1112838" cy="111283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3" name="Text Box 3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828800" y="5162550"/>
            <a:ext cx="166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</a:rPr>
              <a:t>ground plane</a:t>
            </a:r>
          </a:p>
        </p:txBody>
      </p:sp>
      <p:sp>
        <p:nvSpPr>
          <p:cNvPr id="320544" name="Line 32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2971800" y="2667000"/>
            <a:ext cx="0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5" name="Oval 33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092450" y="4456113"/>
            <a:ext cx="147638" cy="14763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6" name="Oval 34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092450" y="2597150"/>
            <a:ext cx="147638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52" name="Text Box 4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590800" y="3565525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320559" name="Oval 4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084513" y="3467100"/>
            <a:ext cx="147637" cy="1476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8" name="Group 58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533400" y="2635250"/>
            <a:ext cx="1922463" cy="1517650"/>
            <a:chOff x="336" y="1660"/>
            <a:chExt cx="1211" cy="956"/>
          </a:xfrm>
        </p:grpSpPr>
        <p:sp>
          <p:nvSpPr>
            <p:cNvPr id="320537" name="Text Box 25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336" y="2170"/>
              <a:ext cx="2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 sz="2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9" name="Group 53"/>
            <p:cNvGrpSpPr>
              <a:grpSpLocks/>
            </p:cNvGrpSpPr>
            <p:nvPr/>
          </p:nvGrpSpPr>
          <p:grpSpPr bwMode="auto">
            <a:xfrm>
              <a:off x="603" y="1660"/>
              <a:ext cx="944" cy="956"/>
              <a:chOff x="603" y="1660"/>
              <a:chExt cx="944" cy="956"/>
            </a:xfrm>
          </p:grpSpPr>
          <p:grpSp>
            <p:nvGrpSpPr>
              <p:cNvPr id="10" name="Group 35"/>
              <p:cNvGrpSpPr>
                <a:grpSpLocks/>
              </p:cNvGrpSpPr>
              <p:nvPr/>
            </p:nvGrpSpPr>
            <p:grpSpPr bwMode="auto">
              <a:xfrm>
                <a:off x="655" y="1660"/>
                <a:ext cx="892" cy="956"/>
                <a:chOff x="1392" y="912"/>
                <a:chExt cx="672" cy="720"/>
              </a:xfrm>
            </p:grpSpPr>
            <p:sp>
              <p:nvSpPr>
                <p:cNvPr id="320548" name="Line 36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 flipH="1">
                  <a:off x="1392" y="1104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49" name="Line 37"/>
                <p:cNvSpPr>
                  <a:spLocks noChangeShapeType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 flipH="1">
                  <a:off x="1872" y="912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0" name="Line 38"/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 flipV="1">
                  <a:off x="1392" y="1440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1" name="Line 39"/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 flipV="1">
                  <a:off x="1584" y="912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20560" name="Oval 48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603" y="2197"/>
                <a:ext cx="64" cy="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1" name="Group 77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5348288" y="1219200"/>
            <a:ext cx="2271712" cy="1295400"/>
            <a:chOff x="3369" y="768"/>
            <a:chExt cx="1431" cy="816"/>
          </a:xfrm>
        </p:grpSpPr>
        <p:graphicFrame>
          <p:nvGraphicFramePr>
            <p:cNvPr id="320562" name="Object 50"/>
            <p:cNvGraphicFramePr>
              <a:graphicFrameLocks noChangeAspect="1"/>
            </p:cNvGraphicFramePr>
            <p:nvPr/>
          </p:nvGraphicFramePr>
          <p:xfrm>
            <a:off x="3448" y="768"/>
            <a:ext cx="1213" cy="584"/>
          </p:xfrm>
          <a:graphic>
            <a:graphicData uri="http://schemas.openxmlformats.org/presentationml/2006/ole">
              <p:oleObj spid="_x0000_s688134" name="Equation" r:id="rId51" imgW="977760" imgH="469800" progId="Equation.3">
                <p:embed/>
              </p:oleObj>
            </a:graphicData>
          </a:graphic>
        </p:graphicFrame>
        <p:sp>
          <p:nvSpPr>
            <p:cNvPr id="320563" name="Text Box 51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3369" y="1334"/>
              <a:ext cx="143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solidFill>
                    <a:srgbClr val="000000"/>
                  </a:solidFill>
                </a:rPr>
                <a:t>scene cross ratio</a:t>
              </a:r>
            </a:p>
          </p:txBody>
        </p:sp>
      </p:grpSp>
      <p:sp>
        <p:nvSpPr>
          <p:cNvPr id="320564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971800" y="1163638"/>
            <a:ext cx="401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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20578" name="Object 66"/>
          <p:cNvGraphicFramePr>
            <a:graphicFrameLocks noChangeAspect="1"/>
          </p:cNvGraphicFramePr>
          <p:nvPr/>
        </p:nvGraphicFramePr>
        <p:xfrm>
          <a:off x="4038600" y="5257800"/>
          <a:ext cx="925513" cy="1524000"/>
        </p:xfrm>
        <a:graphic>
          <a:graphicData uri="http://schemas.openxmlformats.org/presentationml/2006/ole">
            <p:oleObj spid="_x0000_s688130" name="Equation" r:id="rId52" imgW="558720" imgH="914400" progId="Equation.3">
              <p:embed/>
            </p:oleObj>
          </a:graphicData>
        </a:graphic>
      </p:graphicFrame>
      <p:graphicFrame>
        <p:nvGraphicFramePr>
          <p:cNvPr id="320579" name="Object 67"/>
          <p:cNvGraphicFramePr>
            <a:graphicFrameLocks noChangeAspect="1"/>
          </p:cNvGraphicFramePr>
          <p:nvPr/>
        </p:nvGraphicFramePr>
        <p:xfrm>
          <a:off x="7162800" y="5410200"/>
          <a:ext cx="842963" cy="1184275"/>
        </p:xfrm>
        <a:graphic>
          <a:graphicData uri="http://schemas.openxmlformats.org/presentationml/2006/ole">
            <p:oleObj spid="_x0000_s688131" name="Equation" r:id="rId53" imgW="507960" imgH="711000" progId="Equation.3">
              <p:embed/>
            </p:oleObj>
          </a:graphicData>
        </a:graphic>
      </p:graphicFrame>
      <p:sp>
        <p:nvSpPr>
          <p:cNvPr id="320580" name="Text Box 68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09600" y="5775325"/>
            <a:ext cx="3371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</a:rPr>
              <a:t>scene points represented as</a:t>
            </a:r>
          </a:p>
        </p:txBody>
      </p:sp>
      <p:sp>
        <p:nvSpPr>
          <p:cNvPr id="320581" name="Text Box 69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5162550" y="5791200"/>
            <a:ext cx="196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</a:rPr>
              <a:t>image points as</a:t>
            </a:r>
          </a:p>
        </p:txBody>
      </p:sp>
      <p:graphicFrame>
        <p:nvGraphicFramePr>
          <p:cNvPr id="320582" name="Object 70"/>
          <p:cNvGraphicFramePr>
            <a:graphicFrameLocks noChangeAspect="1"/>
          </p:cNvGraphicFramePr>
          <p:nvPr/>
        </p:nvGraphicFramePr>
        <p:xfrm>
          <a:off x="7543800" y="1306513"/>
          <a:ext cx="650875" cy="776287"/>
        </p:xfrm>
        <a:graphic>
          <a:graphicData uri="http://schemas.openxmlformats.org/presentationml/2006/ole">
            <p:oleObj spid="_x0000_s688132" name="Equation" r:id="rId54" imgW="330120" imgH="393480" progId="Equation.3">
              <p:embed/>
            </p:oleObj>
          </a:graphicData>
        </a:graphic>
      </p:graphicFrame>
      <p:graphicFrame>
        <p:nvGraphicFramePr>
          <p:cNvPr id="320583" name="Object 71"/>
          <p:cNvGraphicFramePr>
            <a:graphicFrameLocks noChangeAspect="1"/>
          </p:cNvGraphicFramePr>
          <p:nvPr/>
        </p:nvGraphicFramePr>
        <p:xfrm>
          <a:off x="7578725" y="2830513"/>
          <a:ext cx="650875" cy="776287"/>
        </p:xfrm>
        <a:graphic>
          <a:graphicData uri="http://schemas.openxmlformats.org/presentationml/2006/ole">
            <p:oleObj spid="_x0000_s688133" name="Equation" r:id="rId55" imgW="330120" imgH="393480" progId="Equation.3">
              <p:embed/>
            </p:oleObj>
          </a:graphicData>
        </a:graphic>
      </p:graphicFrame>
      <p:sp>
        <p:nvSpPr>
          <p:cNvPr id="320592" name="Line 80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3352800" y="3581400"/>
            <a:ext cx="0" cy="981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93" name="Text Box 81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352800" y="373380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</a:rPr>
              <a:t>R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Slide Number Placeholder 6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477F-885F-4022-9061-1D27CCDBE63A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85" name="Line 145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042" name="Line 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43044" name="Line 4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5" name="Line 5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6" name="Line 6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7" name="Line 7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8" name="Line 8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9" name="Line 9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0" name="Line 10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1" name="Line 11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2" name="Line 12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3" name="Line 13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4" name="Line 14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5" name="Line 15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6" name="Line 16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43058" name="Line 18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9" name="Line 19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0" name="Line 20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1" name="Line 21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2" name="Line 22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3" name="Line 23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4" name="Line 24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5" name="Line 25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6" name="Line 26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7" name="Line 27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8" name="Line 28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9" name="Line 29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70" name="Line 30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3071" name="Rectangle 31"/>
          <p:cNvSpPr>
            <a:spLocks noGrp="1" noChangeArrowheads="1"/>
          </p:cNvSpPr>
          <p:nvPr>
            <p:ph type="title" idx="4294967295"/>
            <p:custDataLst>
              <p:tags r:id="rId6"/>
            </p:custDataLst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pic>
        <p:nvPicPr>
          <p:cNvPr id="343132" name="Picture 92" descr="colum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73" cstate="print"/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5" name="Oval 9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43138" name="Picture 98" descr="Picture1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3657600" y="2286000"/>
            <a:ext cx="552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9" name="Line 99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6629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6" name="Text Box 10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629400" y="2667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009900"/>
                </a:solidFill>
              </a:rPr>
              <a:t>R</a:t>
            </a:r>
          </a:p>
        </p:txBody>
      </p:sp>
      <p:sp>
        <p:nvSpPr>
          <p:cNvPr id="343147" name="Line 107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419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8" name="Text Box 10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19600" y="2667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343157" name="Line 11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58" name="Text Box 11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43159" name="Text Box 1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096000" y="685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r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43160" name="Text Box 1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grpSp>
        <p:nvGrpSpPr>
          <p:cNvPr id="4" name="Group 129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1143000" y="1828800"/>
            <a:ext cx="5562600" cy="914400"/>
            <a:chOff x="720" y="1152"/>
            <a:chExt cx="3504" cy="576"/>
          </a:xfrm>
        </p:grpSpPr>
        <p:sp>
          <p:nvSpPr>
            <p:cNvPr id="343152" name="Line 112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54" name="Oval 114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1" name="Text Box 121"/>
            <p:cNvSpPr txBox="1"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888" y="1152"/>
              <a:ext cx="3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t</a:t>
              </a:r>
              <a:endParaRPr lang="en-US" sz="2800" b="1" baseline="-2500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131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7239000" y="2057400"/>
            <a:ext cx="457200" cy="2743200"/>
            <a:chOff x="4560" y="1296"/>
            <a:chExt cx="288" cy="1728"/>
          </a:xfrm>
        </p:grpSpPr>
        <p:sp>
          <p:nvSpPr>
            <p:cNvPr id="343166" name="Line 126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7" name="Text Box 127"/>
            <p:cNvSpPr txBox="1"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4560" y="1680"/>
              <a:ext cx="2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009900"/>
                  </a:solidFill>
                </a:rPr>
                <a:t>H</a:t>
              </a:r>
            </a:p>
          </p:txBody>
        </p:sp>
      </p:grpSp>
      <p:sp>
        <p:nvSpPr>
          <p:cNvPr id="343151" name="Oval 111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86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3" name="Text Box 13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886200" y="3900488"/>
            <a:ext cx="685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3174" name="Text Box 13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7" name="Group 141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1100138" y="2224088"/>
            <a:ext cx="4919662" cy="2500312"/>
            <a:chOff x="693" y="1401"/>
            <a:chExt cx="3099" cy="1575"/>
          </a:xfrm>
        </p:grpSpPr>
        <p:grpSp>
          <p:nvGrpSpPr>
            <p:cNvPr id="8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343149" name="Line 109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3155" name="Oval 115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43175" name="Text Box 135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720" y="1401"/>
              <a:ext cx="24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v</a:t>
              </a:r>
              <a:endParaRPr lang="en-US" sz="2800" b="1" baseline="-25000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343176" name="Oval 13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8" name="Oval 138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9" name="Text Box 139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43180" name="Text Box 140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43150" name="Oval 110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37" name="Oval 97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84" name="Text Box 14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smtClean="0">
                <a:solidFill>
                  <a:srgbClr val="000000"/>
                </a:solidFill>
              </a:rPr>
              <a:t>vanishing line (horizon)</a:t>
            </a:r>
          </a:p>
        </p:txBody>
      </p:sp>
      <p:pic>
        <p:nvPicPr>
          <p:cNvPr id="343190" name="Picture 150" descr="Edittex"/>
          <p:cNvPicPr>
            <a:picLocks noChangeAspect="1" noChangeArrowheads="1"/>
          </p:cNvPicPr>
          <p:nvPr>
            <p:custDataLst>
              <p:tags r:id="rId31"/>
            </p:custDataLst>
          </p:nvPr>
        </p:nvPicPr>
        <p:blipFill>
          <a:blip r:embed="rId75" cstate="print"/>
          <a:srcRect/>
          <a:stretch>
            <a:fillRect/>
          </a:stretch>
        </p:blipFill>
        <p:spPr bwMode="auto">
          <a:xfrm>
            <a:off x="298450" y="2049463"/>
            <a:ext cx="320833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191" name="Picture 151" descr="Edittex"/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6281738" y="1584325"/>
            <a:ext cx="28670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3192" name="Oval 152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1100138" y="22574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93" name="Oval 153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096000" y="18716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5" name="Group 78"/>
          <p:cNvGrpSpPr>
            <a:grpSpLocks/>
          </p:cNvGrpSpPr>
          <p:nvPr>
            <p:custDataLst>
              <p:tags r:id="rId35"/>
            </p:custDataLst>
          </p:nvPr>
        </p:nvGrpSpPr>
        <p:grpSpPr bwMode="auto">
          <a:xfrm>
            <a:off x="1752600" y="5257800"/>
            <a:ext cx="2284413" cy="1281113"/>
            <a:chOff x="3360" y="1728"/>
            <a:chExt cx="1439" cy="807"/>
          </a:xfrm>
          <a:solidFill>
            <a:schemeClr val="bg1"/>
          </a:solidFill>
        </p:grpSpPr>
        <p:graphicFrame>
          <p:nvGraphicFramePr>
            <p:cNvPr id="76" name="Object 18"/>
            <p:cNvGraphicFramePr>
              <a:graphicFrameLocks noChangeAspect="1"/>
            </p:cNvGraphicFramePr>
            <p:nvPr/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p:oleObj spid="_x0000_s689155" name="Equation" r:id="rId77" imgW="927000" imgH="469800" progId="Equation.3">
                <p:embed/>
              </p:oleObj>
            </a:graphicData>
          </a:graphic>
        </p:graphicFrame>
        <p:sp>
          <p:nvSpPr>
            <p:cNvPr id="77" name="Text Box 19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Arial" charset="0"/>
                </a:rPr>
                <a:t>image cross ratio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Slide Number Placeholder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11E-A328-4A13-9831-3472503FA828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192" grpId="0" animBg="1"/>
      <p:bldP spid="34319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23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63525" name="Line 5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6" name="Line 6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7" name="Line 7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8" name="Line 8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9" name="Line 9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0" name="Line 10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1" name="Line 11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2" name="Line 12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3" name="Line 13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4" name="Line 14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5" name="Line 15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6" name="Line 16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7" name="Line 17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63539" name="Line 19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0" name="Line 20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1" name="Line 21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2" name="Line 22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3" name="Line 23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4" name="Line 24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5" name="Line 25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6" name="Line 26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7" name="Line 27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8" name="Line 28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9" name="Line 29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0" name="Line 30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1" name="Line 31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63552" name="Rectangle 32"/>
          <p:cNvSpPr>
            <a:spLocks noGrp="1" noChangeArrowheads="1"/>
          </p:cNvSpPr>
          <p:nvPr>
            <p:ph type="title" idx="4294967295"/>
            <p:custDataLst>
              <p:tags r:id="rId5"/>
            </p:custDataLst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pic>
        <p:nvPicPr>
          <p:cNvPr id="363553" name="Picture 33" descr="column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8" cstate="print"/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54" name="Oval 3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0" name="Line 4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1" name="Text Box 4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63562" name="Text Box 4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096000" y="685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r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63563" name="Text Box 4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63576" name="Text Box 5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582" name="Oval 6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3" name="Oval 63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4" name="Text Box 6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63585" name="Text Box 6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63586" name="Oval 6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7" name="Oval 67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90" name="Text Box 7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smtClean="0">
                <a:solidFill>
                  <a:srgbClr val="000000"/>
                </a:solidFill>
              </a:rPr>
              <a:t>vanishing line (horizon)</a:t>
            </a:r>
          </a:p>
        </p:txBody>
      </p:sp>
      <p:sp>
        <p:nvSpPr>
          <p:cNvPr id="363593" name="Oval 73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86200" y="3200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4" name="Line 84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V="1">
            <a:off x="4648200" y="3276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5" name="Line 85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3657600" y="3429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3" name="Freeform 93"/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3657600" y="3276600"/>
            <a:ext cx="990600" cy="10668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624" y="432"/>
              </a:cxn>
              <a:cxn ang="0">
                <a:pos x="624" y="0"/>
              </a:cxn>
              <a:cxn ang="0">
                <a:pos x="0" y="96"/>
              </a:cxn>
              <a:cxn ang="0">
                <a:pos x="0" y="672"/>
              </a:cxn>
            </a:cxnLst>
            <a:rect l="0" t="0" r="r" b="b"/>
            <a:pathLst>
              <a:path w="624" h="672">
                <a:moveTo>
                  <a:pt x="0" y="672"/>
                </a:moveTo>
                <a:lnTo>
                  <a:pt x="624" y="432"/>
                </a:lnTo>
                <a:lnTo>
                  <a:pt x="624" y="0"/>
                </a:lnTo>
                <a:lnTo>
                  <a:pt x="0" y="96"/>
                </a:lnTo>
                <a:lnTo>
                  <a:pt x="0" y="672"/>
                </a:lnTo>
                <a:close/>
              </a:path>
            </a:pathLst>
          </a:cu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4" name="Freeform 94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2895600" y="3200400"/>
            <a:ext cx="762000" cy="1143000"/>
          </a:xfrm>
          <a:custGeom>
            <a:avLst/>
            <a:gdLst/>
            <a:ahLst/>
            <a:cxnLst>
              <a:cxn ang="0">
                <a:pos x="480" y="720"/>
              </a:cxn>
              <a:cxn ang="0">
                <a:pos x="0" y="432"/>
              </a:cxn>
              <a:cxn ang="0">
                <a:pos x="0" y="0"/>
              </a:cxn>
              <a:cxn ang="0">
                <a:pos x="480" y="144"/>
              </a:cxn>
              <a:cxn ang="0">
                <a:pos x="480" y="720"/>
              </a:cxn>
            </a:cxnLst>
            <a:rect l="0" t="0" r="r" b="b"/>
            <a:pathLst>
              <a:path w="480" h="720">
                <a:moveTo>
                  <a:pt x="480" y="720"/>
                </a:moveTo>
                <a:lnTo>
                  <a:pt x="0" y="432"/>
                </a:lnTo>
                <a:lnTo>
                  <a:pt x="0" y="0"/>
                </a:lnTo>
                <a:lnTo>
                  <a:pt x="480" y="144"/>
                </a:lnTo>
                <a:lnTo>
                  <a:pt x="480" y="72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5" name="Freeform 95"/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2895600" y="3124200"/>
            <a:ext cx="1752600" cy="304800"/>
          </a:xfrm>
          <a:custGeom>
            <a:avLst/>
            <a:gdLst/>
            <a:ahLst/>
            <a:cxnLst>
              <a:cxn ang="0">
                <a:pos x="480" y="192"/>
              </a:cxn>
              <a:cxn ang="0">
                <a:pos x="0" y="48"/>
              </a:cxn>
              <a:cxn ang="0">
                <a:pos x="528" y="0"/>
              </a:cxn>
              <a:cxn ang="0">
                <a:pos x="1104" y="96"/>
              </a:cxn>
              <a:cxn ang="0">
                <a:pos x="480" y="192"/>
              </a:cxn>
            </a:cxnLst>
            <a:rect l="0" t="0" r="r" b="b"/>
            <a:pathLst>
              <a:path w="1104" h="192">
                <a:moveTo>
                  <a:pt x="480" y="192"/>
                </a:moveTo>
                <a:lnTo>
                  <a:pt x="0" y="48"/>
                </a:lnTo>
                <a:lnTo>
                  <a:pt x="528" y="0"/>
                </a:lnTo>
                <a:lnTo>
                  <a:pt x="1104" y="96"/>
                </a:lnTo>
                <a:lnTo>
                  <a:pt x="480" y="192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63555" name="Picture 35" descr="Picture1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3638550" y="1600200"/>
            <a:ext cx="552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92" name="Oval 72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810000" y="1600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100"/>
          <p:cNvGrpSpPr>
            <a:grpSpLocks/>
          </p:cNvGrpSpPr>
          <p:nvPr>
            <p:custDataLst>
              <p:tags r:id="rId28"/>
            </p:custDataLst>
          </p:nvPr>
        </p:nvGrpSpPr>
        <p:grpSpPr bwMode="auto">
          <a:xfrm>
            <a:off x="3657600" y="2743200"/>
            <a:ext cx="990600" cy="1600200"/>
            <a:chOff x="2304" y="1728"/>
            <a:chExt cx="624" cy="1008"/>
          </a:xfrm>
        </p:grpSpPr>
        <p:sp>
          <p:nvSpPr>
            <p:cNvPr id="363565" name="Line 45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2724" y="1728"/>
              <a:ext cx="204" cy="30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98" name="Line 78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H="1">
              <a:off x="2304" y="2016"/>
              <a:ext cx="432" cy="72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106"/>
          <p:cNvGrpSpPr>
            <a:grpSpLocks/>
          </p:cNvGrpSpPr>
          <p:nvPr>
            <p:custDataLst>
              <p:tags r:id="rId29"/>
            </p:custDataLst>
          </p:nvPr>
        </p:nvGrpSpPr>
        <p:grpSpPr bwMode="auto">
          <a:xfrm>
            <a:off x="3657600" y="2224088"/>
            <a:ext cx="1371600" cy="1204912"/>
            <a:chOff x="2304" y="1401"/>
            <a:chExt cx="864" cy="759"/>
          </a:xfrm>
        </p:grpSpPr>
        <p:grpSp>
          <p:nvGrpSpPr>
            <p:cNvPr id="6" name="Group 58"/>
            <p:cNvGrpSpPr>
              <a:grpSpLocks/>
            </p:cNvGrpSpPr>
            <p:nvPr/>
          </p:nvGrpSpPr>
          <p:grpSpPr bwMode="auto">
            <a:xfrm flipH="1">
              <a:off x="2304" y="1680"/>
              <a:ext cx="624" cy="480"/>
              <a:chOff x="693" y="1667"/>
              <a:chExt cx="3099" cy="1309"/>
            </a:xfrm>
          </p:grpSpPr>
          <p:sp>
            <p:nvSpPr>
              <p:cNvPr id="363579" name="Line 59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80" name="Oval 60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" name="Group 105"/>
            <p:cNvGrpSpPr>
              <a:grpSpLocks/>
            </p:cNvGrpSpPr>
            <p:nvPr/>
          </p:nvGrpSpPr>
          <p:grpSpPr bwMode="auto">
            <a:xfrm>
              <a:off x="2880" y="1401"/>
              <a:ext cx="288" cy="348"/>
              <a:chOff x="2880" y="1401"/>
              <a:chExt cx="288" cy="348"/>
            </a:xfrm>
          </p:grpSpPr>
          <p:sp>
            <p:nvSpPr>
              <p:cNvPr id="363581" name="Text Box 61"/>
              <p:cNvSpPr txBox="1"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2928" y="1401"/>
                <a:ext cx="240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1" smtClean="0">
                    <a:solidFill>
                      <a:srgbClr val="FF0000"/>
                    </a:solidFill>
                  </a:rPr>
                  <a:t>v</a:t>
                </a:r>
                <a:endParaRPr lang="en-US" sz="2800" b="1" baseline="-25000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63596" name="Oval 76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2880" y="1653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63618" name="Text Box 98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886200" y="11430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1" name="Text Box 101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3200400" y="27432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m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7" name="Rectangle 107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381000" y="5181600"/>
            <a:ext cx="84582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What if the point on the ground plane </a:t>
            </a:r>
            <a:r>
              <a:rPr lang="en-US" sz="2000" b="1" dirty="0" smtClean="0">
                <a:solidFill>
                  <a:srgbClr val="000000"/>
                </a:solidFill>
              </a:rPr>
              <a:t>b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0 </a:t>
            </a:r>
            <a:r>
              <a:rPr lang="en-US" sz="2000" dirty="0" smtClean="0">
                <a:solidFill>
                  <a:srgbClr val="000000"/>
                </a:solidFill>
              </a:rPr>
              <a:t>is not known?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Here the guy is standing on the box, height of box is known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Use one side of the box to help find </a:t>
            </a:r>
            <a:r>
              <a:rPr lang="en-US" b="1" dirty="0" smtClean="0">
                <a:solidFill>
                  <a:srgbClr val="000000"/>
                </a:solidFill>
              </a:rPr>
              <a:t>b</a:t>
            </a:r>
            <a:r>
              <a:rPr lang="en-US" b="1" baseline="-25000" dirty="0" smtClean="0">
                <a:solidFill>
                  <a:srgbClr val="000000"/>
                </a:solidFill>
              </a:rPr>
              <a:t>0 </a:t>
            </a:r>
            <a:r>
              <a:rPr lang="en-US" dirty="0" smtClean="0">
                <a:solidFill>
                  <a:srgbClr val="000000"/>
                </a:solidFill>
              </a:rPr>
              <a:t>as shown above</a:t>
            </a:r>
          </a:p>
        </p:txBody>
      </p:sp>
      <p:grpSp>
        <p:nvGrpSpPr>
          <p:cNvPr id="8" name="Group 110"/>
          <p:cNvGrpSpPr>
            <a:grpSpLocks/>
          </p:cNvGrpSpPr>
          <p:nvPr>
            <p:custDataLst>
              <p:tags r:id="rId33"/>
            </p:custDataLst>
          </p:nvPr>
        </p:nvGrpSpPr>
        <p:grpSpPr bwMode="auto">
          <a:xfrm>
            <a:off x="3810000" y="1752600"/>
            <a:ext cx="838200" cy="2500313"/>
            <a:chOff x="2400" y="1104"/>
            <a:chExt cx="528" cy="1575"/>
          </a:xfrm>
        </p:grpSpPr>
        <p:grpSp>
          <p:nvGrpSpPr>
            <p:cNvPr id="9" name="Group 102"/>
            <p:cNvGrpSpPr>
              <a:grpSpLocks/>
            </p:cNvGrpSpPr>
            <p:nvPr/>
          </p:nvGrpSpPr>
          <p:grpSpPr bwMode="auto">
            <a:xfrm>
              <a:off x="2448" y="1104"/>
              <a:ext cx="0" cy="1392"/>
              <a:chOff x="2448" y="1104"/>
              <a:chExt cx="0" cy="1392"/>
            </a:xfrm>
          </p:grpSpPr>
          <p:sp>
            <p:nvSpPr>
              <p:cNvPr id="363597" name="Line 77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H="1">
                <a:off x="2448" y="1104"/>
                <a:ext cx="0" cy="96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9" name="Line 79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 flipH="1">
                <a:off x="2448" y="2064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" name="Group 103"/>
            <p:cNvGrpSpPr>
              <a:grpSpLocks/>
            </p:cNvGrpSpPr>
            <p:nvPr/>
          </p:nvGrpSpPr>
          <p:grpSpPr bwMode="auto">
            <a:xfrm>
              <a:off x="2400" y="2352"/>
              <a:ext cx="528" cy="327"/>
              <a:chOff x="2400" y="2352"/>
              <a:chExt cx="528" cy="327"/>
            </a:xfrm>
          </p:grpSpPr>
          <p:sp>
            <p:nvSpPr>
              <p:cNvPr id="363619" name="Oval 99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2400" y="2448"/>
                <a:ext cx="96" cy="96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75" name="Text Box 55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2496" y="2352"/>
                <a:ext cx="432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1" smtClean="0">
                    <a:solidFill>
                      <a:srgbClr val="FF0000"/>
                    </a:solidFill>
                  </a:rPr>
                  <a:t>b</a:t>
                </a:r>
                <a:r>
                  <a:rPr lang="en-US" sz="2800" b="1" baseline="-25000" smtClean="0">
                    <a:solidFill>
                      <a:srgbClr val="FF0000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11" name="Group 112"/>
          <p:cNvGrpSpPr>
            <a:grpSpLocks/>
          </p:cNvGrpSpPr>
          <p:nvPr>
            <p:custDataLst>
              <p:tags r:id="rId34"/>
            </p:custDataLst>
          </p:nvPr>
        </p:nvGrpSpPr>
        <p:grpSpPr bwMode="auto">
          <a:xfrm>
            <a:off x="3124200" y="3214688"/>
            <a:ext cx="762000" cy="1357312"/>
            <a:chOff x="1968" y="2025"/>
            <a:chExt cx="480" cy="855"/>
          </a:xfrm>
        </p:grpSpPr>
        <p:grpSp>
          <p:nvGrpSpPr>
            <p:cNvPr id="12" name="Group 104"/>
            <p:cNvGrpSpPr>
              <a:grpSpLocks/>
            </p:cNvGrpSpPr>
            <p:nvPr/>
          </p:nvGrpSpPr>
          <p:grpSpPr bwMode="auto">
            <a:xfrm>
              <a:off x="2256" y="2112"/>
              <a:ext cx="96" cy="672"/>
              <a:chOff x="2256" y="2112"/>
              <a:chExt cx="96" cy="672"/>
            </a:xfrm>
          </p:grpSpPr>
          <p:sp>
            <p:nvSpPr>
              <p:cNvPr id="363594" name="Oval 74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2256" y="211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5" name="Oval 75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2256" y="268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63628" name="Text Box 108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016" y="2025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t</a:t>
              </a:r>
              <a:r>
                <a:rPr lang="en-US" sz="2800" b="1" baseline="-25000" smtClean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63629" name="Text Box 10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1968" y="2553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b</a:t>
              </a:r>
              <a:r>
                <a:rPr lang="en-US" sz="2800" b="1" baseline="-25000" smtClean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363574" name="Oval 54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3810000" y="3200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Slide Number Placeholder 8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11E-A328-4A13-9831-3472503FA828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HW 1 is out</a:t>
            </a:r>
          </a:p>
          <a:p>
            <a:endParaRPr lang="en-US" dirty="0" smtClean="0"/>
          </a:p>
          <a:p>
            <a:r>
              <a:rPr lang="en-US" dirty="0" smtClean="0"/>
              <a:t>I won’t be able to make office hours tomorrow (a prelim was already scheduled)</a:t>
            </a:r>
          </a:p>
          <a:p>
            <a:endParaRPr lang="en-US" dirty="0" smtClean="0"/>
          </a:p>
          <a:p>
            <a:r>
              <a:rPr lang="en-US" dirty="0" smtClean="0"/>
              <a:t>David Forsyth will teach on Thurs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Assume that the camera height is 5 ft.  </a:t>
            </a:r>
          </a:p>
          <a:p>
            <a:pPr lvl="1"/>
            <a:r>
              <a:rPr lang="en-US" sz="2400" dirty="0" smtClean="0"/>
              <a:t>What is the height of the man?</a:t>
            </a:r>
          </a:p>
          <a:p>
            <a:pPr lvl="1"/>
            <a:r>
              <a:rPr lang="en-US" sz="2400" dirty="0" smtClean="0"/>
              <a:t>What is the height of the building?</a:t>
            </a:r>
          </a:p>
          <a:p>
            <a:pPr lvl="1"/>
            <a:r>
              <a:rPr lang="en-US" sz="2400" dirty="0" smtClean="0"/>
              <a:t>How long is the left side of the building, compared to the right side?</a:t>
            </a:r>
          </a:p>
          <a:p>
            <a:endParaRPr lang="en-US" sz="2800" dirty="0"/>
          </a:p>
        </p:txBody>
      </p:sp>
      <p:pic>
        <p:nvPicPr>
          <p:cNvPr id="7413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200400"/>
            <a:ext cx="5076825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about focus, aperture, DOF, FOV, etc?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Adding a lens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648200"/>
            <a:ext cx="7772400" cy="1981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 lens focuses light onto the film</a:t>
            </a:r>
          </a:p>
          <a:p>
            <a:pPr lvl="1"/>
            <a:r>
              <a:rPr lang="en-US" dirty="0" smtClean="0"/>
              <a:t>There is a specific distance at which objects are “in focus”</a:t>
            </a:r>
          </a:p>
          <a:p>
            <a:pPr lvl="2"/>
            <a:r>
              <a:rPr lang="en-US" dirty="0" smtClean="0"/>
              <a:t>other points project to a “circle of confusion” in the image</a:t>
            </a:r>
          </a:p>
          <a:p>
            <a:pPr lvl="1"/>
            <a:r>
              <a:rPr lang="en-US" dirty="0" smtClean="0"/>
              <a:t>Changing the shape of the lens changes this distance</a:t>
            </a:r>
          </a:p>
        </p:txBody>
      </p:sp>
      <p:pic>
        <p:nvPicPr>
          <p:cNvPr id="11268" name="Picture 4" descr="image-le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sp>
          <p:nvSpPr>
            <p:cNvPr id="11293" name="Line 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Line 1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91" name="Line 1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Line 14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89" name="Line 1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Line 1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620963" y="2676525"/>
            <a:ext cx="4419600" cy="752475"/>
            <a:chOff x="1651" y="1686"/>
            <a:chExt cx="2784" cy="474"/>
          </a:xfrm>
        </p:grpSpPr>
        <p:sp>
          <p:nvSpPr>
            <p:cNvPr id="11279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11281" name="Line 2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Line 22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Line 24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Line 2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Line 2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Line 2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75" name="Oval 2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34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7086600" y="3321050"/>
            <a:ext cx="1638300" cy="641350"/>
            <a:chOff x="4464" y="2092"/>
            <a:chExt cx="1032" cy="404"/>
          </a:xfrm>
        </p:grpSpPr>
        <p:sp>
          <p:nvSpPr>
            <p:cNvPr id="11277" name="Text Box 3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latin typeface="Arial" charset="0"/>
                </a:rPr>
                <a:t>“circle of </a:t>
              </a:r>
            </a:p>
            <a:p>
              <a:pPr algn="ctr"/>
              <a:r>
                <a:rPr lang="en-US" sz="1800">
                  <a:latin typeface="Arial" charset="0"/>
                </a:rPr>
                <a:t>confusion”</a:t>
              </a:r>
            </a:p>
          </p:txBody>
        </p:sp>
        <p:sp>
          <p:nvSpPr>
            <p:cNvPr id="11278" name="Line 33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Focal length, aperture, depth of field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343400"/>
            <a:ext cx="8153400" cy="2133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/>
              <a:t>A lens focuses parallel rays onto a single focal point</a:t>
            </a:r>
          </a:p>
          <a:p>
            <a:pPr lvl="1" eaLnBrk="1" hangingPunct="1"/>
            <a:r>
              <a:rPr lang="en-US" sz="2400" smtClean="0"/>
              <a:t>focal point at a distance </a:t>
            </a:r>
            <a:r>
              <a:rPr lang="en-US" sz="2400" i="1" smtClean="0"/>
              <a:t>f</a:t>
            </a:r>
            <a:r>
              <a:rPr lang="en-US" sz="2400" smtClean="0"/>
              <a:t> beyond the plane of the lens</a:t>
            </a:r>
          </a:p>
          <a:p>
            <a:pPr lvl="1" eaLnBrk="1" hangingPunct="1"/>
            <a:r>
              <a:rPr lang="en-US" sz="2400" smtClean="0"/>
              <a:t>Aperture of diameter D restricts the range of rays</a:t>
            </a:r>
          </a:p>
        </p:txBody>
      </p:sp>
      <p:pic>
        <p:nvPicPr>
          <p:cNvPr id="57348" name="Picture 5" descr="lens_term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3050" y="914400"/>
            <a:ext cx="53911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 Box 7"/>
          <p:cNvSpPr txBox="1">
            <a:spLocks noChangeArrowheads="1"/>
          </p:cNvSpPr>
          <p:nvPr/>
        </p:nvSpPr>
        <p:spPr bwMode="auto">
          <a:xfrm>
            <a:off x="6534150" y="2486025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focal point</a:t>
            </a:r>
          </a:p>
        </p:txBody>
      </p:sp>
      <p:sp>
        <p:nvSpPr>
          <p:cNvPr id="57350" name="Line 8"/>
          <p:cNvSpPr>
            <a:spLocks noChangeShapeType="1"/>
          </p:cNvSpPr>
          <p:nvPr/>
        </p:nvSpPr>
        <p:spPr bwMode="auto">
          <a:xfrm flipH="1" flipV="1">
            <a:off x="6096000" y="2286000"/>
            <a:ext cx="4381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1" name="Text Box 9"/>
          <p:cNvSpPr txBox="1">
            <a:spLocks noChangeArrowheads="1"/>
          </p:cNvSpPr>
          <p:nvPr/>
        </p:nvSpPr>
        <p:spPr bwMode="auto">
          <a:xfrm>
            <a:off x="5867400" y="1812925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</a:t>
            </a:r>
          </a:p>
        </p:txBody>
      </p:sp>
      <p:sp>
        <p:nvSpPr>
          <p:cNvPr id="57352" name="Text Box 10"/>
          <p:cNvSpPr txBox="1">
            <a:spLocks noChangeArrowheads="1"/>
          </p:cNvSpPr>
          <p:nvPr/>
        </p:nvSpPr>
        <p:spPr bwMode="auto">
          <a:xfrm>
            <a:off x="1517650" y="2803525"/>
            <a:ext cx="2819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/>
              <a:t>optical center</a:t>
            </a:r>
          </a:p>
          <a:p>
            <a:pPr algn="ctr"/>
            <a:r>
              <a:rPr lang="en-US" sz="2000" b="1"/>
              <a:t>(Center Of Projection)</a:t>
            </a:r>
          </a:p>
        </p:txBody>
      </p:sp>
      <p:sp>
        <p:nvSpPr>
          <p:cNvPr id="57353" name="Line 11"/>
          <p:cNvSpPr>
            <a:spLocks noChangeShapeType="1"/>
          </p:cNvSpPr>
          <p:nvPr/>
        </p:nvSpPr>
        <p:spPr bwMode="auto">
          <a:xfrm flipV="1">
            <a:off x="3581400" y="2209800"/>
            <a:ext cx="838200" cy="673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4" name="TextBox 9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The eye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648200"/>
            <a:ext cx="7772400" cy="1524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human eye is a camera</a:t>
            </a:r>
          </a:p>
          <a:p>
            <a:pPr lvl="1"/>
            <a:r>
              <a:rPr lang="en-US" b="1" dirty="0" smtClean="0"/>
              <a:t>Iris</a:t>
            </a:r>
            <a:r>
              <a:rPr lang="en-US" dirty="0" smtClean="0"/>
              <a:t> - </a:t>
            </a:r>
            <a:r>
              <a:rPr lang="en-US" sz="1800" dirty="0" smtClean="0"/>
              <a:t>colored annulus with radial muscles</a:t>
            </a:r>
          </a:p>
          <a:p>
            <a:pPr lvl="1"/>
            <a:r>
              <a:rPr lang="en-US" b="1" dirty="0" smtClean="0"/>
              <a:t>Pupil</a:t>
            </a:r>
            <a:r>
              <a:rPr lang="en-US" dirty="0" smtClean="0"/>
              <a:t> - </a:t>
            </a:r>
            <a:r>
              <a:rPr lang="en-US" sz="1800" dirty="0" smtClean="0"/>
              <a:t>the hole (aperture) whose size is controlled by the iris</a:t>
            </a:r>
          </a:p>
          <a:p>
            <a:pPr lvl="1"/>
            <a:r>
              <a:rPr lang="en-US" sz="1800" dirty="0" smtClean="0"/>
              <a:t>What’s the “film”?</a:t>
            </a:r>
          </a:p>
        </p:txBody>
      </p:sp>
      <p:pic>
        <p:nvPicPr>
          <p:cNvPr id="15364" name="Picture 4" descr="humaney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6588" y="1066800"/>
            <a:ext cx="5484812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501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60960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600">
                <a:latin typeface="Arial" charset="0"/>
              </a:rPr>
              <a:t>photoreceptor cells (rods and cones) in the </a:t>
            </a:r>
            <a:r>
              <a:rPr lang="en-US" sz="1600" b="1">
                <a:latin typeface="Arial" charset="0"/>
              </a:rPr>
              <a:t>retina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5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013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Depth of field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953000"/>
            <a:ext cx="7772400" cy="1219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	Changing the aperture size or focal length affects depth of field</a:t>
            </a:r>
          </a:p>
        </p:txBody>
      </p:sp>
      <p:pic>
        <p:nvPicPr>
          <p:cNvPr id="58372" name="Picture 4" descr="depth_of_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5250" y="1447800"/>
            <a:ext cx="46545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5499100" y="1524000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5499100" y="3200400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8375" name="Picture 10" descr="At f/32, the background is distracting.">
            <a:hlinkClick r:id="rId3" tooltip="At f/32, the background is distracting.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124200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12" descr="At f/5.6, the flowers are isolated from the background.">
            <a:hlinkClick r:id="rId5" tooltip="At f/5.6, the flowers are isolated from the background.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1219200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7" name="Rectangle 10"/>
          <p:cNvSpPr>
            <a:spLocks noChangeArrowheads="1"/>
          </p:cNvSpPr>
          <p:nvPr/>
        </p:nvSpPr>
        <p:spPr bwMode="auto">
          <a:xfrm>
            <a:off x="6781800" y="2590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5.6</a:t>
            </a:r>
          </a:p>
        </p:txBody>
      </p:sp>
      <p:sp>
        <p:nvSpPr>
          <p:cNvPr id="58378" name="Rectangle 11"/>
          <p:cNvSpPr>
            <a:spLocks noChangeArrowheads="1"/>
          </p:cNvSpPr>
          <p:nvPr/>
        </p:nvSpPr>
        <p:spPr bwMode="auto">
          <a:xfrm>
            <a:off x="6781800" y="4495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32</a:t>
            </a:r>
          </a:p>
        </p:txBody>
      </p:sp>
      <p:sp>
        <p:nvSpPr>
          <p:cNvPr id="58379" name="Rectangle 12"/>
          <p:cNvSpPr>
            <a:spLocks noChangeArrowheads="1"/>
          </p:cNvSpPr>
          <p:nvPr/>
        </p:nvSpPr>
        <p:spPr bwMode="auto">
          <a:xfrm>
            <a:off x="2590800" y="6488113"/>
            <a:ext cx="6553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Flower images from Wikipedia   </a:t>
            </a:r>
            <a:r>
              <a:rPr lang="en-US" sz="1200">
                <a:latin typeface="Calibri" pitchFamily="34" charset="0"/>
                <a:hlinkClick r:id="rId7"/>
              </a:rPr>
              <a:t>http://en.wikipedia.org/wiki/Depth_of_field</a:t>
            </a:r>
            <a:r>
              <a:rPr lang="en-US" sz="1200">
                <a:latin typeface="Calibri" pitchFamily="34" charset="0"/>
              </a:rPr>
              <a:t> </a:t>
            </a:r>
          </a:p>
        </p:txBody>
      </p:sp>
      <p:sp>
        <p:nvSpPr>
          <p:cNvPr id="58380" name="TextBox 11"/>
          <p:cNvSpPr txBox="1">
            <a:spLocks noChangeArrowheads="1"/>
          </p:cNvSpPr>
          <p:nvPr/>
        </p:nvSpPr>
        <p:spPr bwMode="auto">
          <a:xfrm>
            <a:off x="7651750" y="0"/>
            <a:ext cx="1492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Varying the aperture </a:t>
            </a:r>
          </a:p>
        </p:txBody>
      </p:sp>
      <p:pic>
        <p:nvPicPr>
          <p:cNvPr id="5939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914400"/>
            <a:ext cx="3519488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914400"/>
            <a:ext cx="3519487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932546" y="6172200"/>
            <a:ext cx="34371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Large </a:t>
            </a:r>
            <a:r>
              <a:rPr lang="en-US" sz="2000" dirty="0" smtClean="0"/>
              <a:t>aperture  </a:t>
            </a:r>
            <a:r>
              <a:rPr lang="en-US" sz="2000" dirty="0"/>
              <a:t>= small DOF</a:t>
            </a:r>
          </a:p>
        </p:txBody>
      </p:sp>
      <p:sp>
        <p:nvSpPr>
          <p:cNvPr id="59398" name="Text Box 8"/>
          <p:cNvSpPr txBox="1">
            <a:spLocks noChangeArrowheads="1"/>
          </p:cNvSpPr>
          <p:nvPr/>
        </p:nvSpPr>
        <p:spPr bwMode="auto">
          <a:xfrm>
            <a:off x="4666888" y="6172200"/>
            <a:ext cx="33249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Small </a:t>
            </a:r>
            <a:r>
              <a:rPr lang="en-US" sz="2000" dirty="0" smtClean="0"/>
              <a:t>aperture </a:t>
            </a:r>
            <a:r>
              <a:rPr lang="en-US" sz="2000" dirty="0"/>
              <a:t>= large DOF</a:t>
            </a:r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7685088" y="0"/>
            <a:ext cx="14589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Slide from Efros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Shrinking the aperture</a:t>
            </a: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1463675" y="1066800"/>
            <a:ext cx="6003925" cy="5638800"/>
            <a:chOff x="922" y="806"/>
            <a:chExt cx="2551" cy="2905"/>
          </a:xfrm>
        </p:grpSpPr>
        <p:pic>
          <p:nvPicPr>
            <p:cNvPr id="60422" name="Picture 4" descr="pinhole_diff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92" y="806"/>
              <a:ext cx="2389" cy="2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3" name="Rectangle 5"/>
            <p:cNvSpPr>
              <a:spLocks noChangeAspect="1" noChangeArrowheads="1"/>
            </p:cNvSpPr>
            <p:nvPr/>
          </p:nvSpPr>
          <p:spPr bwMode="auto">
            <a:xfrm>
              <a:off x="922" y="2674"/>
              <a:ext cx="2551" cy="10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endParaRPr lang="ru-RU" i="1">
                <a:solidFill>
                  <a:schemeClr val="bg1"/>
                </a:solidFill>
                <a:latin typeface="Myriad Roman" pitchFamily="34" charset="0"/>
              </a:endParaRPr>
            </a:p>
          </p:txBody>
        </p:sp>
      </p:grpSp>
      <p:sp>
        <p:nvSpPr>
          <p:cNvPr id="1105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81000" y="5105400"/>
            <a:ext cx="8229600" cy="1447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/>
              <a:t>Why not make the aperture as small as possible?</a:t>
            </a:r>
          </a:p>
          <a:p>
            <a:pPr lvl="1" eaLnBrk="1" hangingPunct="1">
              <a:defRPr/>
            </a:pPr>
            <a:r>
              <a:rPr lang="en-US" dirty="0"/>
              <a:t>Less light gets through</a:t>
            </a:r>
          </a:p>
          <a:p>
            <a:pPr lvl="1" eaLnBrk="1" hangingPunct="1">
              <a:defRPr/>
            </a:pPr>
            <a:r>
              <a:rPr lang="en-US" dirty="0"/>
              <a:t>Diffraction </a:t>
            </a:r>
            <a:r>
              <a:rPr lang="en-US" dirty="0" smtClean="0"/>
              <a:t>effects</a:t>
            </a:r>
            <a:endParaRPr lang="en-US" dirty="0"/>
          </a:p>
        </p:txBody>
      </p:sp>
      <p:sp>
        <p:nvSpPr>
          <p:cNvPr id="60421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Shrinking the aperture</a:t>
            </a:r>
          </a:p>
        </p:txBody>
      </p:sp>
      <p:pic>
        <p:nvPicPr>
          <p:cNvPr id="61443" name="Picture 3" descr="pinhole_dif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066800"/>
            <a:ext cx="59436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Relation between field of view and focal length</a:t>
            </a: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838200" y="1219200"/>
            <a:ext cx="285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Field of view (angle width)</a:t>
            </a: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5867400" y="1143000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Film/Sensor Width</a:t>
            </a:r>
          </a:p>
        </p:txBody>
      </p:sp>
      <p:sp>
        <p:nvSpPr>
          <p:cNvPr id="14343" name="TextBox 7"/>
          <p:cNvSpPr txBox="1">
            <a:spLocks noChangeArrowheads="1"/>
          </p:cNvSpPr>
          <p:nvPr/>
        </p:nvSpPr>
        <p:spPr bwMode="auto">
          <a:xfrm>
            <a:off x="5943600" y="2057400"/>
            <a:ext cx="1441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Focal length</a:t>
            </a:r>
          </a:p>
        </p:txBody>
      </p:sp>
      <p:graphicFrame>
        <p:nvGraphicFramePr>
          <p:cNvPr id="14338" name="Object 7"/>
          <p:cNvGraphicFramePr>
            <a:graphicFrameLocks noChangeAspect="1"/>
          </p:cNvGraphicFramePr>
          <p:nvPr/>
        </p:nvGraphicFramePr>
        <p:xfrm>
          <a:off x="2743200" y="1295400"/>
          <a:ext cx="3148013" cy="1219200"/>
        </p:xfrm>
        <a:graphic>
          <a:graphicData uri="http://schemas.openxmlformats.org/presentationml/2006/ole">
            <p:oleObj spid="_x0000_s770050" name="Equation" r:id="rId3" imgW="952200" imgH="368280" progId="Equation.3">
              <p:embed/>
            </p:oleObj>
          </a:graphicData>
        </a:graphic>
      </p:graphicFrame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2590800"/>
            <a:ext cx="63246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Pinhole Camera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62000" y="1905000"/>
            <a:ext cx="7186550" cy="3926775"/>
            <a:chOff x="0" y="1038100"/>
            <a:chExt cx="7186550" cy="3926775"/>
          </a:xfrm>
        </p:grpSpPr>
        <p:sp>
          <p:nvSpPr>
            <p:cNvPr id="5" name="Rectangle 4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6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39" name="Rectangle 38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Freeform 39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>
                <a:stCxn id="39" idx="0"/>
                <a:endCxn id="40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32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7" name="Straight Connector 36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Freeform 32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Camera Center (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x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y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p:oleObj spid="_x0000_s673794" name="Equation" r:id="rId3" imgW="558720" imgH="698400" progId="Equation.3">
                <p:embed/>
              </p:oleObj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5586350" y="1038100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C000"/>
                  </a:solidFill>
                </a:rPr>
                <a:t>.</a:t>
              </a:r>
              <a:endParaRPr lang="en-US" sz="6000" dirty="0">
                <a:solidFill>
                  <a:srgbClr val="FFC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30975" y="31647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chemeClr val="tx2"/>
                  </a:solidFill>
                </a:rPr>
                <a:t>.</a:t>
              </a:r>
              <a:endParaRPr lang="en-US" sz="6000" dirty="0">
                <a:solidFill>
                  <a:schemeClr val="tx2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728850" y="20979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</a:t>
              </a:r>
              <a:endParaRPr lang="en-US" i="1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48200" y="2474025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Z</a:t>
              </a:r>
              <a:endParaRPr lang="en-US" i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Y</a:t>
              </a:r>
              <a:endParaRPr lang="en-US" i="1" dirty="0"/>
            </a:p>
          </p:txBody>
        </p:sp>
        <p:graphicFrame>
          <p:nvGraphicFramePr>
            <p:cNvPr id="21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p:oleObj spid="_x0000_s673795" name="Equation" r:id="rId4" imgW="495000" imgH="469800" progId="Equation.3">
                <p:embed/>
              </p:oleObj>
            </a:graphicData>
          </a:graphic>
        </p:graphicFrame>
        <p:sp>
          <p:nvSpPr>
            <p:cNvPr id="22" name="TextBox 5"/>
            <p:cNvSpPr txBox="1"/>
            <p:nvPr/>
          </p:nvSpPr>
          <p:spPr>
            <a:xfrm>
              <a:off x="3471945" y="2108537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Optical Center (</a:t>
              </a:r>
              <a:r>
                <a:rPr lang="en-US" i="1" dirty="0" smtClean="0"/>
                <a:t>u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, </a:t>
              </a:r>
              <a:r>
                <a:rPr lang="en-US" i="1" dirty="0" smtClean="0"/>
                <a:t>v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828800" y="312420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2075" y="3762293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u</a:t>
              </a:r>
              <a:endParaRPr lang="en-US" i="1" dirty="0"/>
            </a:p>
          </p:txBody>
        </p:sp>
        <p:cxnSp>
          <p:nvCxnSpPr>
            <p:cNvPr id="31" name="Straight Connector 30"/>
            <p:cNvCxnSpPr>
              <a:stCxn id="33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Dolly Zoom or “Vertigo Effect”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hlinkClick r:id="rId2"/>
              </a:rPr>
              <a:t>http://www.youtube.com/watch?v=Y48R6-iIYHs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766978" name="Picture 2" descr="http://upload.wikimedia.org/wikipedia/commons/thumb/e/e5/Focal_length.jpg/220px-Focal_leng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981200"/>
            <a:ext cx="2095500" cy="41814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http://en.wikipedia.org/wiki/Focal_length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3429000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Zoom in while moving away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800" y="2286000"/>
            <a:ext cx="261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is this done?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Review</a:t>
            </a:r>
            <a:endParaRPr lang="en-US" dirty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685800" y="1143000"/>
            <a:ext cx="78851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19200" y="1447800"/>
            <a:ext cx="259556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How tall is this woman?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953000" y="4724400"/>
            <a:ext cx="228758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Which ball is closer?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19200" y="2057400"/>
            <a:ext cx="27241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How high is the camera?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19200" y="2667000"/>
            <a:ext cx="25146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What is the camera rotation?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19200" y="3429000"/>
            <a:ext cx="28194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What is the focal length of the camera?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648200" cy="51355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Can calibrate using grid or VP</a:t>
            </a:r>
          </a:p>
          <a:p>
            <a:endParaRPr lang="en-US" dirty="0" smtClean="0"/>
          </a:p>
          <a:p>
            <a:r>
              <a:rPr lang="en-US" dirty="0" smtClean="0"/>
              <a:t>Can measure relative sizes using VP</a:t>
            </a:r>
          </a:p>
          <a:p>
            <a:endParaRPr lang="en-US" dirty="0" smtClean="0"/>
          </a:p>
          <a:p>
            <a:r>
              <a:rPr lang="en-US" dirty="0" smtClean="0"/>
              <a:t>Effects of focal length, aperture</a:t>
            </a:r>
          </a:p>
          <a:p>
            <a:endParaRPr lang="en-US" dirty="0"/>
          </a:p>
        </p:txBody>
      </p:sp>
      <p:grpSp>
        <p:nvGrpSpPr>
          <p:cNvPr id="385" name="Group 384"/>
          <p:cNvGrpSpPr>
            <a:grpSpLocks noChangeAspect="1"/>
          </p:cNvGrpSpPr>
          <p:nvPr/>
        </p:nvGrpSpPr>
        <p:grpSpPr>
          <a:xfrm>
            <a:off x="5638800" y="1958366"/>
            <a:ext cx="3078785" cy="2308834"/>
            <a:chOff x="0" y="756"/>
            <a:chExt cx="9144000" cy="6857244"/>
          </a:xfrm>
        </p:grpSpPr>
        <p:sp>
          <p:nvSpPr>
            <p:cNvPr id="386" name="Line 2"/>
            <p:cNvSpPr>
              <a:spLocks noChangeShapeType="1"/>
            </p:cNvSpPr>
            <p:nvPr>
              <p:custDataLst>
                <p:tags r:id="rId2"/>
              </p:custDataLst>
            </p:nvPr>
          </p:nvSpPr>
          <p:spPr bwMode="auto">
            <a:xfrm>
              <a:off x="30163" y="2693988"/>
              <a:ext cx="9113837" cy="0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387" name="Group 386"/>
            <p:cNvGrpSpPr>
              <a:grpSpLocks/>
            </p:cNvGrpSpPr>
            <p:nvPr>
              <p:custDataLst>
                <p:tags r:id="rId3"/>
              </p:custDataLst>
            </p:nvPr>
          </p:nvGrpSpPr>
          <p:grpSpPr bwMode="auto">
            <a:xfrm>
              <a:off x="0" y="2693988"/>
              <a:ext cx="9139240" cy="4159250"/>
              <a:chOff x="1050" y="1976"/>
              <a:chExt cx="3862" cy="1830"/>
            </a:xfrm>
          </p:grpSpPr>
          <p:sp>
            <p:nvSpPr>
              <p:cNvPr id="448" name="Line 4"/>
              <p:cNvSpPr>
                <a:spLocks noChangeShapeType="1"/>
              </p:cNvSpPr>
              <p:nvPr>
                <p:custDataLst>
                  <p:tags r:id="rId57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9" name="Line 5"/>
              <p:cNvSpPr>
                <a:spLocks noChangeShapeType="1"/>
              </p:cNvSpPr>
              <p:nvPr>
                <p:custDataLst>
                  <p:tags r:id="rId58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0" name="Line 6"/>
              <p:cNvSpPr>
                <a:spLocks noChangeShapeType="1"/>
              </p:cNvSpPr>
              <p:nvPr>
                <p:custDataLst>
                  <p:tags r:id="rId59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1" name="Line 7"/>
              <p:cNvSpPr>
                <a:spLocks noChangeShapeType="1"/>
              </p:cNvSpPr>
              <p:nvPr>
                <p:custDataLst>
                  <p:tags r:id="rId60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2" name="Line 8"/>
              <p:cNvSpPr>
                <a:spLocks noChangeShapeType="1"/>
              </p:cNvSpPr>
              <p:nvPr>
                <p:custDataLst>
                  <p:tags r:id="rId61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3" name="Line 9"/>
              <p:cNvSpPr>
                <a:spLocks noChangeShapeType="1"/>
              </p:cNvSpPr>
              <p:nvPr>
                <p:custDataLst>
                  <p:tags r:id="rId62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4" name="Line 10"/>
              <p:cNvSpPr>
                <a:spLocks noChangeShapeType="1"/>
              </p:cNvSpPr>
              <p:nvPr>
                <p:custDataLst>
                  <p:tags r:id="rId63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5" name="Line 11"/>
              <p:cNvSpPr>
                <a:spLocks noChangeShapeType="1"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6" name="Line 12"/>
              <p:cNvSpPr>
                <a:spLocks noChangeShapeType="1"/>
              </p:cNvSpPr>
              <p:nvPr>
                <p:custDataLst>
                  <p:tags r:id="rId65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7" name="Line 13"/>
              <p:cNvSpPr>
                <a:spLocks noChangeShapeType="1"/>
              </p:cNvSpPr>
              <p:nvPr>
                <p:custDataLst>
                  <p:tags r:id="rId66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8" name="Line 14"/>
              <p:cNvSpPr>
                <a:spLocks noChangeShapeType="1"/>
              </p:cNvSpPr>
              <p:nvPr>
                <p:custDataLst>
                  <p:tags r:id="rId67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9" name="Line 15"/>
              <p:cNvSpPr>
                <a:spLocks noChangeShapeType="1"/>
              </p:cNvSpPr>
              <p:nvPr>
                <p:custDataLst>
                  <p:tags r:id="rId68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60" name="Line 16"/>
              <p:cNvSpPr>
                <a:spLocks noChangeShapeType="1"/>
              </p:cNvSpPr>
              <p:nvPr>
                <p:custDataLst>
                  <p:tags r:id="rId69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grpSp>
          <p:nvGrpSpPr>
            <p:cNvPr id="388" name="Group 17"/>
            <p:cNvGrpSpPr>
              <a:grpSpLocks/>
            </p:cNvGrpSpPr>
            <p:nvPr>
              <p:custDataLst>
                <p:tags r:id="rId4"/>
              </p:custDataLst>
            </p:nvPr>
          </p:nvGrpSpPr>
          <p:grpSpPr bwMode="auto">
            <a:xfrm flipH="1">
              <a:off x="6349" y="2698750"/>
              <a:ext cx="9118601" cy="4159250"/>
              <a:chOff x="1050" y="1976"/>
              <a:chExt cx="3862" cy="1830"/>
            </a:xfrm>
          </p:grpSpPr>
          <p:sp>
            <p:nvSpPr>
              <p:cNvPr id="435" name="Line 18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36" name="Line 19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37" name="Line 20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38" name="Line 21"/>
              <p:cNvSpPr>
                <a:spLocks noChangeShapeType="1"/>
              </p:cNvSpPr>
              <p:nvPr>
                <p:custDataLst>
                  <p:tags r:id="rId47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39" name="Line 22"/>
              <p:cNvSpPr>
                <a:spLocks noChangeShapeType="1"/>
              </p:cNvSpPr>
              <p:nvPr>
                <p:custDataLst>
                  <p:tags r:id="rId48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0" name="Line 23"/>
              <p:cNvSpPr>
                <a:spLocks noChangeShapeType="1"/>
              </p:cNvSpPr>
              <p:nvPr>
                <p:custDataLst>
                  <p:tags r:id="rId49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1" name="Line 24"/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2" name="Line 25"/>
              <p:cNvSpPr>
                <a:spLocks noChangeShapeType="1"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3" name="Line 26"/>
              <p:cNvSpPr>
                <a:spLocks noChangeShapeType="1"/>
              </p:cNvSpPr>
              <p:nvPr>
                <p:custDataLst>
                  <p:tags r:id="rId52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4" name="Line 27"/>
              <p:cNvSpPr>
                <a:spLocks noChangeShapeType="1"/>
              </p:cNvSpPr>
              <p:nvPr>
                <p:custDataLst>
                  <p:tags r:id="rId53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5" name="Line 28"/>
              <p:cNvSpPr>
                <a:spLocks noChangeShapeType="1"/>
              </p:cNvSpPr>
              <p:nvPr>
                <p:custDataLst>
                  <p:tags r:id="rId54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6" name="Line 29"/>
              <p:cNvSpPr>
                <a:spLocks noChangeShapeType="1"/>
              </p:cNvSpPr>
              <p:nvPr>
                <p:custDataLst>
                  <p:tags r:id="rId55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7" name="Line 30"/>
              <p:cNvSpPr>
                <a:spLocks noChangeShapeType="1"/>
              </p:cNvSpPr>
              <p:nvPr>
                <p:custDataLst>
                  <p:tags r:id="rId56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389" name="Line 32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 flipV="1">
              <a:off x="3343275" y="2695575"/>
              <a:ext cx="2524125" cy="20288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390" name="Group 33"/>
            <p:cNvGrpSpPr>
              <a:grpSpLocks/>
            </p:cNvGrpSpPr>
            <p:nvPr>
              <p:custDataLst>
                <p:tags r:id="rId6"/>
              </p:custDataLst>
            </p:nvPr>
          </p:nvGrpSpPr>
          <p:grpSpPr bwMode="auto">
            <a:xfrm>
              <a:off x="5867400" y="1219200"/>
              <a:ext cx="685800" cy="3524250"/>
              <a:chOff x="3696" y="768"/>
              <a:chExt cx="432" cy="2220"/>
            </a:xfrm>
          </p:grpSpPr>
          <p:sp>
            <p:nvSpPr>
              <p:cNvPr id="405" name="Rectangle 34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3696" y="768"/>
                <a:ext cx="384" cy="2208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grpSp>
            <p:nvGrpSpPr>
              <p:cNvPr id="406" name="Group 35"/>
              <p:cNvGrpSpPr>
                <a:grpSpLocks/>
              </p:cNvGrpSpPr>
              <p:nvPr/>
            </p:nvGrpSpPr>
            <p:grpSpPr bwMode="auto">
              <a:xfrm>
                <a:off x="3888" y="912"/>
                <a:ext cx="240" cy="2076"/>
                <a:chOff x="3888" y="912"/>
                <a:chExt cx="240" cy="2076"/>
              </a:xfrm>
            </p:grpSpPr>
            <p:sp>
              <p:nvSpPr>
                <p:cNvPr id="430" name="Text Box 36"/>
                <p:cNvSpPr txBox="1">
                  <a:spLocks noChangeArrowheads="1"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3888" y="2448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431" name="Text Box 37"/>
                <p:cNvSpPr txBox="1">
                  <a:spLocks noChangeArrowheads="1"/>
                </p:cNvSpPr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3888" y="2064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432" name="Text Box 38"/>
                <p:cNvSpPr txBox="1">
                  <a:spLocks noChangeArrowhead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3888" y="1680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433" name="Text Box 39"/>
                <p:cNvSpPr txBox="1">
                  <a:spLocks noChangeArrowheads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3888" y="1296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4</a:t>
                  </a:r>
                </a:p>
              </p:txBody>
            </p:sp>
            <p:sp>
              <p:nvSpPr>
                <p:cNvPr id="434" name="Text Box 40"/>
                <p:cNvSpPr txBox="1">
                  <a:spLocks noChangeArrowheads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3888" y="912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5</a:t>
                  </a:r>
                </a:p>
              </p:txBody>
            </p:sp>
          </p:grpSp>
          <p:grpSp>
            <p:nvGrpSpPr>
              <p:cNvPr id="407" name="Group 41"/>
              <p:cNvGrpSpPr>
                <a:grpSpLocks/>
              </p:cNvGrpSpPr>
              <p:nvPr/>
            </p:nvGrpSpPr>
            <p:grpSpPr bwMode="auto">
              <a:xfrm>
                <a:off x="3696" y="864"/>
                <a:ext cx="192" cy="2016"/>
                <a:chOff x="3696" y="864"/>
                <a:chExt cx="192" cy="2016"/>
              </a:xfrm>
            </p:grpSpPr>
            <p:sp>
              <p:nvSpPr>
                <p:cNvPr id="408" name="Line 42"/>
                <p:cNvSpPr>
                  <a:spLocks noChangeShapeType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3696" y="288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09" name="Line 43"/>
                <p:cNvSpPr>
                  <a:spLocks noChangeShapeType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3696" y="278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0" name="Line 44"/>
                <p:cNvSpPr>
                  <a:spLocks noChangeShapeType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3696" y="268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1" name="Line 45"/>
                <p:cNvSpPr>
                  <a:spLocks noChangeShapeType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3696" y="2592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2" name="Line 46"/>
                <p:cNvSpPr>
                  <a:spLocks noChangeShapeType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3696" y="249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3" name="Line 47"/>
                <p:cNvSpPr>
                  <a:spLocks noChangeShapeType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3696" y="240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4" name="Line 48"/>
                <p:cNvSpPr>
                  <a:spLocks noChangeShapeType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3696" y="230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5" name="Line 49"/>
                <p:cNvSpPr>
                  <a:spLocks noChangeShapeType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3696" y="2208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6" name="Line 50"/>
                <p:cNvSpPr>
                  <a:spLocks noChangeShapeType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3696" y="211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7" name="Line 51"/>
                <p:cNvSpPr>
                  <a:spLocks noChangeShapeType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3696" y="201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8" name="Line 52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3696" y="192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9" name="Line 53"/>
                <p:cNvSpPr>
                  <a:spLocks noChangeShapeType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3696" y="1824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0" name="Line 54"/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3696" y="172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1" name="Line 55"/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3696" y="163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2" name="Line 56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3696" y="153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3" name="Line 57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3696" y="1440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4" name="Line 58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3696" y="134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5" name="Line 59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3696" y="124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6" name="Line 60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3696" y="115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7" name="Line 61"/>
                <p:cNvSpPr>
                  <a:spLocks noChangeShapeType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3696" y="105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8" name="Line 62"/>
                <p:cNvSpPr>
                  <a:spLocks noChangeShapeType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3696" y="96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9" name="Line 63"/>
                <p:cNvSpPr>
                  <a:spLocks noChangeShapeType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3696" y="86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391" name="Line 64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3343275" y="1428750"/>
              <a:ext cx="2524125" cy="12763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04" name="Text Box 67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781799" y="756"/>
              <a:ext cx="838200" cy="6855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393" name="Group 68"/>
            <p:cNvGrpSpPr>
              <a:grpSpLocks/>
            </p:cNvGrpSpPr>
            <p:nvPr>
              <p:custDataLst>
                <p:tags r:id="rId9"/>
              </p:custDataLst>
            </p:nvPr>
          </p:nvGrpSpPr>
          <p:grpSpPr bwMode="auto">
            <a:xfrm>
              <a:off x="657225" y="2686049"/>
              <a:ext cx="6200775" cy="2038350"/>
              <a:chOff x="414" y="1692"/>
              <a:chExt cx="3906" cy="1284"/>
            </a:xfrm>
          </p:grpSpPr>
          <p:sp>
            <p:nvSpPr>
              <p:cNvPr id="399" name="Line 69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 flipH="1" flipV="1">
                <a:off x="432" y="1704"/>
                <a:ext cx="3264" cy="127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00" name="Line 70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14" y="1692"/>
                <a:ext cx="3276" cy="19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01" name="Line 7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690" y="1884"/>
                <a:ext cx="63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pic>
          <p:nvPicPr>
            <p:cNvPr id="394" name="Picture 73" descr="turtle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71" cstate="print"/>
            <a:srcRect/>
            <a:stretch>
              <a:fillRect/>
            </a:stretch>
          </p:blipFill>
          <p:spPr bwMode="auto">
            <a:xfrm>
              <a:off x="1752600" y="2784475"/>
              <a:ext cx="1371600" cy="730250"/>
            </a:xfrm>
            <a:prstGeom prst="rect">
              <a:avLst/>
            </a:prstGeom>
            <a:noFill/>
          </p:spPr>
        </p:pic>
        <p:pic>
          <p:nvPicPr>
            <p:cNvPr id="395" name="Picture 74" descr="j0078717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72" cstate="print"/>
            <a:srcRect/>
            <a:stretch>
              <a:fillRect/>
            </a:stretch>
          </p:blipFill>
          <p:spPr bwMode="auto">
            <a:xfrm>
              <a:off x="4191000" y="2057400"/>
              <a:ext cx="573088" cy="1738313"/>
            </a:xfrm>
            <a:prstGeom prst="rect">
              <a:avLst/>
            </a:prstGeom>
            <a:noFill/>
          </p:spPr>
        </p:pic>
        <p:sp>
          <p:nvSpPr>
            <p:cNvPr id="397" name="Line 77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0" y="2703215"/>
              <a:ext cx="91440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pic>
        <p:nvPicPr>
          <p:cNvPr id="461" name="Picture 4" descr="CalCub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3" cstate="print"/>
          <a:srcRect/>
          <a:stretch>
            <a:fillRect/>
          </a:stretch>
        </p:blipFill>
        <p:spPr bwMode="auto">
          <a:xfrm>
            <a:off x="6400800" y="685800"/>
            <a:ext cx="1752600" cy="1444435"/>
          </a:xfrm>
          <a:prstGeom prst="rect">
            <a:avLst/>
          </a:prstGeom>
          <a:noFill/>
        </p:spPr>
      </p:pic>
      <p:sp>
        <p:nvSpPr>
          <p:cNvPr id="77" name="Slide Number Placehold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78" name="Picture 2" descr="http://upload.wikimedia.org/wikipedia/commons/thumb/e/e5/Focal_length.jpg/220px-Focal_length.jpg"/>
          <p:cNvPicPr>
            <a:picLocks noChangeAspect="1" noChangeArrowheads="1"/>
          </p:cNvPicPr>
          <p:nvPr/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6781800" y="4495800"/>
            <a:ext cx="914400" cy="182464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David Forsyth talks about lighting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00400" y="3581400"/>
            <a:ext cx="2257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Questions?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Projection Matrix</a:t>
            </a:r>
            <a:endParaRPr lang="en-US" dirty="0"/>
          </a:p>
        </p:txBody>
      </p:sp>
      <p:graphicFrame>
        <p:nvGraphicFramePr>
          <p:cNvPr id="674818" name="Object 7"/>
          <p:cNvGraphicFramePr>
            <a:graphicFrameLocks noChangeAspect="1"/>
          </p:cNvGraphicFramePr>
          <p:nvPr/>
        </p:nvGraphicFramePr>
        <p:xfrm>
          <a:off x="3365500" y="4119562"/>
          <a:ext cx="5734050" cy="1976438"/>
        </p:xfrm>
        <a:graphic>
          <a:graphicData uri="http://schemas.openxmlformats.org/presentationml/2006/ole">
            <p:oleObj spid="_x0000_s674818" name="Equation" r:id="rId4" imgW="2692080" imgH="927000" progId="Equation.3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28378" y="4800600"/>
          <a:ext cx="2936875" cy="674688"/>
        </p:xfrm>
        <a:graphic>
          <a:graphicData uri="http://schemas.openxmlformats.org/presentationml/2006/ole">
            <p:oleObj spid="_x0000_s674819" name="Equation" r:id="rId5" imgW="939600" imgH="215640" progId="Equation.3">
              <p:embed/>
            </p:oleObj>
          </a:graphicData>
        </a:graphic>
      </p:graphicFrame>
      <p:sp>
        <p:nvSpPr>
          <p:cNvPr id="6" name="Right Arrow 5"/>
          <p:cNvSpPr/>
          <p:nvPr/>
        </p:nvSpPr>
        <p:spPr>
          <a:xfrm>
            <a:off x="3048000" y="5033962"/>
            <a:ext cx="304800" cy="223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130175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7543800" y="1225550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6934200" y="244475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7543800" y="244475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7543800" y="267335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7467600" y="250507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781800" y="297815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7848600" y="206375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7620000" y="114935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6" name="Straight Arrow Connector 15"/>
          <p:cNvCxnSpPr>
            <a:endCxn id="8" idx="0"/>
          </p:cNvCxnSpPr>
          <p:nvPr/>
        </p:nvCxnSpPr>
        <p:spPr>
          <a:xfrm flipV="1">
            <a:off x="3810000" y="2441575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6172200" y="198755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18" name="Curved Left Arrow 17"/>
          <p:cNvSpPr/>
          <p:nvPr/>
        </p:nvSpPr>
        <p:spPr>
          <a:xfrm rot="19926854">
            <a:off x="8272463" y="765175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8001000" y="23495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Vanishing Points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</a:t>
            </a: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1743075" y="2590800"/>
          <a:ext cx="4962525" cy="3721100"/>
        </p:xfrm>
        <a:graphic>
          <a:graphicData uri="http://schemas.openxmlformats.org/presentationml/2006/ole">
            <p:oleObj spid="_x0000_s672770" name="Photo Editor Photo" r:id="rId3" imgW="9752381" imgH="7314286" progId="">
              <p:embed/>
            </p:oleObj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76200" y="32004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76200" y="44958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76200" y="41148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76200" y="44958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76200" y="42672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800600" y="46482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00600" y="3581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800600" y="43434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800600" y="45720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800600" y="40386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7058025" y="4953000"/>
            <a:ext cx="1857375" cy="1279525"/>
            <a:chOff x="4446" y="3120"/>
            <a:chExt cx="1170" cy="806"/>
          </a:xfrm>
        </p:grpSpPr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0" y="44958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0" y="2743200"/>
            <a:ext cx="1828800" cy="1600200"/>
            <a:chOff x="0" y="1728"/>
            <a:chExt cx="1152" cy="1008"/>
          </a:xfrm>
        </p:grpSpPr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3" name="Group 20"/>
          <p:cNvGrpSpPr>
            <a:grpSpLocks/>
          </p:cNvGrpSpPr>
          <p:nvPr/>
        </p:nvGrpSpPr>
        <p:grpSpPr bwMode="auto">
          <a:xfrm>
            <a:off x="-28575" y="4451350"/>
            <a:ext cx="1692275" cy="1644650"/>
            <a:chOff x="-18" y="2804"/>
            <a:chExt cx="1066" cy="1036"/>
          </a:xfrm>
        </p:grpSpPr>
        <p:sp>
          <p:nvSpPr>
            <p:cNvPr id="2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2438400" y="19812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2805113" y="19812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3325813" y="19812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4114800" y="19812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4724400" y="19812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5943600" y="19812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5181600" y="19812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4" name="Group 31"/>
          <p:cNvGrpSpPr>
            <a:grpSpLocks/>
          </p:cNvGrpSpPr>
          <p:nvPr/>
        </p:nvGrpSpPr>
        <p:grpSpPr bwMode="auto">
          <a:xfrm>
            <a:off x="6172200" y="1676400"/>
            <a:ext cx="3013075" cy="1187450"/>
            <a:chOff x="4011" y="1248"/>
            <a:chExt cx="1898" cy="748"/>
          </a:xfrm>
        </p:grpSpPr>
        <p:sp>
          <p:nvSpPr>
            <p:cNvPr id="35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0" y="6629400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from Efros, Photo from Criminisi</a:t>
            </a: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can we calibrate the camera?</a:t>
            </a:r>
          </a:p>
          <a:p>
            <a:endParaRPr lang="en-US" dirty="0" smtClean="0"/>
          </a:p>
          <a:p>
            <a:r>
              <a:rPr lang="en-US" dirty="0" smtClean="0"/>
              <a:t>How can we measure the size of objects in the world from an image?</a:t>
            </a:r>
          </a:p>
          <a:p>
            <a:endParaRPr lang="en-US" dirty="0" smtClean="0"/>
          </a:p>
          <a:p>
            <a:r>
              <a:rPr lang="en-US" dirty="0" smtClean="0"/>
              <a:t>What about other camera properties: focal length, field of view, depth of field, aperture, f-number?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calibrate the camera?</a:t>
            </a:r>
            <a:endParaRPr lang="en-US" dirty="0"/>
          </a:p>
        </p:txBody>
      </p:sp>
      <p:graphicFrame>
        <p:nvGraphicFramePr>
          <p:cNvPr id="678914" name="Object 2"/>
          <p:cNvGraphicFramePr>
            <a:graphicFrameLocks noChangeAspect="1"/>
          </p:cNvGraphicFramePr>
          <p:nvPr/>
        </p:nvGraphicFramePr>
        <p:xfrm>
          <a:off x="2057400" y="2895600"/>
          <a:ext cx="5181600" cy="2974975"/>
        </p:xfrm>
        <a:graphic>
          <a:graphicData uri="http://schemas.openxmlformats.org/presentationml/2006/ole">
            <p:oleObj spid="_x0000_s678914" name="Equation" r:id="rId3" imgW="1612800" imgH="927000" progId="Equation.3">
              <p:embed/>
            </p:oleObj>
          </a:graphicData>
        </a:graphic>
      </p:graphicFrame>
      <p:graphicFrame>
        <p:nvGraphicFramePr>
          <p:cNvPr id="678915" name="Object 4"/>
          <p:cNvGraphicFramePr>
            <a:graphicFrameLocks noChangeAspect="1"/>
          </p:cNvGraphicFramePr>
          <p:nvPr/>
        </p:nvGraphicFramePr>
        <p:xfrm>
          <a:off x="2133600" y="1676400"/>
          <a:ext cx="4975225" cy="1143000"/>
        </p:xfrm>
        <a:graphic>
          <a:graphicData uri="http://schemas.openxmlformats.org/presentationml/2006/ole">
            <p:oleObj spid="_x0000_s678915" name="Equation" r:id="rId4" imgW="939600" imgH="215640" progId="Equation.3">
              <p:embed/>
            </p:oleObj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Calibrating the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Method 1: Use an object (calibration grid) with known geometry</a:t>
            </a:r>
          </a:p>
          <a:p>
            <a:pPr lvl="1"/>
            <a:r>
              <a:rPr lang="en-US" dirty="0" smtClean="0"/>
              <a:t>Correspond image points to 3d points</a:t>
            </a:r>
          </a:p>
          <a:p>
            <a:pPr lvl="1"/>
            <a:r>
              <a:rPr lang="en-US" dirty="0" smtClean="0"/>
              <a:t>Get least squares solution (or non-linear solution)</a:t>
            </a:r>
            <a:endParaRPr lang="en-US" dirty="0"/>
          </a:p>
        </p:txBody>
      </p:sp>
      <p:pic>
        <p:nvPicPr>
          <p:cNvPr id="6" name="Picture 4" descr="CalCub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429000"/>
            <a:ext cx="3810000" cy="3140075"/>
          </a:xfrm>
          <a:prstGeom prst="rect">
            <a:avLst/>
          </a:prstGeom>
          <a:noFill/>
        </p:spPr>
      </p:pic>
      <p:graphicFrame>
        <p:nvGraphicFramePr>
          <p:cNvPr id="677892" name="Object 4"/>
          <p:cNvGraphicFramePr>
            <a:graphicFrameLocks noChangeAspect="1"/>
          </p:cNvGraphicFramePr>
          <p:nvPr/>
        </p:nvGraphicFramePr>
        <p:xfrm>
          <a:off x="4560888" y="4038600"/>
          <a:ext cx="4370387" cy="1831975"/>
        </p:xfrm>
        <a:graphic>
          <a:graphicData uri="http://schemas.openxmlformats.org/presentationml/2006/ole">
            <p:oleObj spid="_x0000_s677892" name="Equation" r:id="rId5" imgW="2209680" imgH="927000" progId="Equation.3">
              <p:embed/>
            </p:oleObj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= (p_1 \times q_1) \times (p_2 \times q_2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95.5"/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\cong (b \times b_0) \times (v_x \times v_y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846.875"/>
  <p:tag name="PICTUREFILESIZE" val="10982"/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t \cong (v \times t_0) \times (r \times b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56.875"/>
  <p:tag name="PICTUREFILESIZE" val="9458"/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17873</TotalTime>
  <Words>1258</Words>
  <Application>Microsoft Office PowerPoint</Application>
  <PresentationFormat>On-screen Show (4:3)</PresentationFormat>
  <Paragraphs>363</Paragraphs>
  <Slides>44</Slides>
  <Notes>17</Notes>
  <HiddenSlides>4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Lecture1 - Introduction - CP Fall 2010</vt:lpstr>
      <vt:lpstr>Custom Design</vt:lpstr>
      <vt:lpstr>mosaic</vt:lpstr>
      <vt:lpstr>Equation</vt:lpstr>
      <vt:lpstr>Photo Editor Photo</vt:lpstr>
      <vt:lpstr>Microsoft Equation 3.0</vt:lpstr>
      <vt:lpstr>Single-view Metrology and  Camera Calibration</vt:lpstr>
      <vt:lpstr>Some questions about course philosophy</vt:lpstr>
      <vt:lpstr>Announcements</vt:lpstr>
      <vt:lpstr>Last Class: Pinhole Camera</vt:lpstr>
      <vt:lpstr>Last Class: Projection Matrix</vt:lpstr>
      <vt:lpstr>Last class: Vanishing Points</vt:lpstr>
      <vt:lpstr>This class</vt:lpstr>
      <vt:lpstr>How to calibrate the camera?</vt:lpstr>
      <vt:lpstr>Calibrating the Camera</vt:lpstr>
      <vt:lpstr>Linear method</vt:lpstr>
      <vt:lpstr>Calibration with linear method</vt:lpstr>
      <vt:lpstr>Calibrating the Camera</vt:lpstr>
      <vt:lpstr>Calibration by orthogonal vanishing points</vt:lpstr>
      <vt:lpstr>Calibration by vanishing points</vt:lpstr>
      <vt:lpstr>Take-home question</vt:lpstr>
      <vt:lpstr>How can we measure the size of 3D objects from an image?</vt:lpstr>
      <vt:lpstr>Perspective cues</vt:lpstr>
      <vt:lpstr>Perspective cues</vt:lpstr>
      <vt:lpstr>Perspective cues</vt:lpstr>
      <vt:lpstr>Ames Room</vt:lpstr>
      <vt:lpstr>Comparing heights</vt:lpstr>
      <vt:lpstr>Measuring height</vt:lpstr>
      <vt:lpstr>Slide 23</vt:lpstr>
      <vt:lpstr>Computing vanishing points (from lines)</vt:lpstr>
      <vt:lpstr>Measuring height without a ruler</vt:lpstr>
      <vt:lpstr>The cross ratio</vt:lpstr>
      <vt:lpstr>Measuring height</vt:lpstr>
      <vt:lpstr>Measuring height</vt:lpstr>
      <vt:lpstr>Measuring height</vt:lpstr>
      <vt:lpstr>Take-home question</vt:lpstr>
      <vt:lpstr>What about focus, aperture, DOF, FOV, etc?</vt:lpstr>
      <vt:lpstr>Adding a lens</vt:lpstr>
      <vt:lpstr>Focal length, aperture, depth of field</vt:lpstr>
      <vt:lpstr>The eye</vt:lpstr>
      <vt:lpstr>Depth of field</vt:lpstr>
      <vt:lpstr>Varying the aperture </vt:lpstr>
      <vt:lpstr>Shrinking the aperture</vt:lpstr>
      <vt:lpstr>Shrinking the aperture</vt:lpstr>
      <vt:lpstr>Relation between field of view and focal length</vt:lpstr>
      <vt:lpstr>Dolly Zoom or “Vertigo Effect”</vt:lpstr>
      <vt:lpstr>Review</vt:lpstr>
      <vt:lpstr>Things to remember</vt:lpstr>
      <vt:lpstr>Next class</vt:lpstr>
      <vt:lpstr>Thank you!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Derek Hoiem</cp:lastModifiedBy>
  <cp:revision>58</cp:revision>
  <dcterms:created xsi:type="dcterms:W3CDTF">2010-08-30T03:58:01Z</dcterms:created>
  <dcterms:modified xsi:type="dcterms:W3CDTF">2011-01-25T19:39:42Z</dcterms:modified>
</cp:coreProperties>
</file>