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818" y="879546"/>
            <a:ext cx="8767860" cy="1388165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One Trillion Edges: Graph Processing at Facebook-Scale</a:t>
            </a:r>
          </a:p>
          <a:p>
            <a:r>
              <a:rPr lang="en-US" sz="3600" dirty="0" smtClean="0"/>
              <a:t>(Scriber’s Report)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89888" y="4745736"/>
            <a:ext cx="395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Presenter: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en-US" sz="2400" dirty="0" err="1" smtClean="0">
                <a:solidFill>
                  <a:srgbClr val="FFFFFF"/>
                </a:solidFill>
              </a:rPr>
              <a:t>Vikas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smtClean="0">
                <a:solidFill>
                  <a:srgbClr val="FFFFFF"/>
                </a:solidFill>
              </a:rPr>
              <a:t>Jain</a:t>
            </a:r>
          </a:p>
          <a:p>
            <a:r>
              <a:rPr lang="en-US" sz="2400" dirty="0" smtClean="0">
                <a:solidFill>
                  <a:srgbClr val="FFFFFF"/>
                </a:solidFill>
              </a:rPr>
              <a:t>(vjain11)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71144"/>
          </a:xfrm>
        </p:spPr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19072"/>
            <a:ext cx="9872871" cy="4376928"/>
          </a:xfrm>
        </p:spPr>
        <p:txBody>
          <a:bodyPr>
            <a:normAutofit/>
          </a:bodyPr>
          <a:lstStyle/>
          <a:p>
            <a:r>
              <a:rPr lang="en-US" dirty="0" smtClean="0"/>
              <a:t>Enhancements are open-source (40%)</a:t>
            </a:r>
          </a:p>
          <a:p>
            <a:r>
              <a:rPr lang="en-US" dirty="0" smtClean="0"/>
              <a:t>The Facebook factor (50%)</a:t>
            </a:r>
          </a:p>
          <a:p>
            <a:pPr lvl="1"/>
            <a:r>
              <a:rPr lang="en-US" dirty="0"/>
              <a:t>Well Motivated: 	Work motivated by real-world challenges (10</a:t>
            </a:r>
            <a:r>
              <a:rPr lang="en-US" dirty="0" smtClean="0"/>
              <a:t>%)</a:t>
            </a:r>
          </a:p>
          <a:p>
            <a:pPr lvl="1"/>
            <a:r>
              <a:rPr lang="en-US" dirty="0" smtClean="0"/>
              <a:t>Reliable Evaluation:	Evaluated on real-world workloads (25%)</a:t>
            </a:r>
          </a:p>
          <a:p>
            <a:pPr lvl="1"/>
            <a:r>
              <a:rPr lang="en-US" dirty="0" smtClean="0"/>
              <a:t>Reliable System: 	As deployed in production (15%)</a:t>
            </a:r>
          </a:p>
          <a:p>
            <a:r>
              <a:rPr lang="en-US" dirty="0" smtClean="0"/>
              <a:t>Scaled to handle enormous graphs (20%)</a:t>
            </a:r>
          </a:p>
          <a:p>
            <a:r>
              <a:rPr lang="en-US" dirty="0" smtClean="0"/>
              <a:t>Support for edge based input (15%)</a:t>
            </a:r>
          </a:p>
          <a:p>
            <a:r>
              <a:rPr lang="en-US" dirty="0" smtClean="0"/>
              <a:t>Support for multithreading to optimize resource utilization (15%)</a:t>
            </a:r>
          </a:p>
          <a:p>
            <a:r>
              <a:rPr lang="en-US" dirty="0" smtClean="0"/>
              <a:t>Shared operational experience (10%)</a:t>
            </a:r>
          </a:p>
          <a:p>
            <a:r>
              <a:rPr lang="en-US" dirty="0" smtClean="0"/>
              <a:t>Serialization of edges and messages to reduce memory (10%)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2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791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18488"/>
            <a:ext cx="9872871" cy="4477512"/>
          </a:xfrm>
        </p:spPr>
        <p:txBody>
          <a:bodyPr/>
          <a:lstStyle/>
          <a:p>
            <a:r>
              <a:rPr lang="en-US" dirty="0" smtClean="0"/>
              <a:t>More of engineering hacks and has marginal novelty (20%)</a:t>
            </a:r>
          </a:p>
          <a:p>
            <a:r>
              <a:rPr lang="en-US" dirty="0" smtClean="0"/>
              <a:t>Weak experimental evaluation (55%)</a:t>
            </a:r>
          </a:p>
          <a:p>
            <a:pPr lvl="1"/>
            <a:r>
              <a:rPr lang="en-US" dirty="0" smtClean="0"/>
              <a:t>No proper evaluation for enhancements (25%)</a:t>
            </a:r>
          </a:p>
          <a:p>
            <a:pPr lvl="1"/>
            <a:r>
              <a:rPr lang="en-US" dirty="0" smtClean="0"/>
              <a:t>Comparison with Hive for performance (10%)</a:t>
            </a:r>
          </a:p>
          <a:p>
            <a:pPr lvl="1"/>
            <a:r>
              <a:rPr lang="en-US" dirty="0" smtClean="0"/>
              <a:t>No evaluation of overhead with check-pointing enabled (10%)</a:t>
            </a:r>
          </a:p>
          <a:p>
            <a:pPr lvl="1"/>
            <a:r>
              <a:rPr lang="en-US" dirty="0" smtClean="0"/>
              <a:t>System performance with failures not discussed or evaluated (10%)</a:t>
            </a:r>
          </a:p>
          <a:p>
            <a:r>
              <a:rPr lang="en-US" dirty="0" smtClean="0"/>
              <a:t>Enhancements tightly integrated to Facebook’s software stack (20%)</a:t>
            </a:r>
          </a:p>
          <a:p>
            <a:r>
              <a:rPr lang="en-US" dirty="0" smtClean="0"/>
              <a:t>Lacks theoretical explanation for design choices. </a:t>
            </a:r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. Multithreading, Worker </a:t>
            </a:r>
            <a:r>
              <a:rPr lang="en-US" dirty="0"/>
              <a:t>P</a:t>
            </a:r>
            <a:r>
              <a:rPr lang="en-US" dirty="0" smtClean="0"/>
              <a:t>hases (5%)</a:t>
            </a:r>
          </a:p>
          <a:p>
            <a:r>
              <a:rPr lang="en-US" dirty="0" smtClean="0"/>
              <a:t>Some compute model extensions unnecessary, add complexity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818" y="879546"/>
            <a:ext cx="8767860" cy="366502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Thanks</a:t>
            </a:r>
          </a:p>
          <a:p>
            <a:endParaRPr lang="en-US" sz="3600" dirty="0" smtClean="0"/>
          </a:p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43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852</TotalTime>
  <Words>127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Corbel</vt:lpstr>
      <vt:lpstr>Basis</vt:lpstr>
      <vt:lpstr>PowerPoint Presentation</vt:lpstr>
      <vt:lpstr>Pros</vt:lpstr>
      <vt:lpstr>Cons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VIKAS JAIN</dc:creator>
  <cp:lastModifiedBy>VIKAS JAIN</cp:lastModifiedBy>
  <cp:revision>19</cp:revision>
  <dcterms:created xsi:type="dcterms:W3CDTF">2016-03-17T04:48:05Z</dcterms:created>
  <dcterms:modified xsi:type="dcterms:W3CDTF">2016-04-28T13:26:34Z</dcterms:modified>
</cp:coreProperties>
</file>