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9" r:id="rId3"/>
    <p:sldId id="261" r:id="rId4"/>
    <p:sldId id="269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095" autoAdjust="0"/>
  </p:normalViewPr>
  <p:slideViewPr>
    <p:cSldViewPr snapToGrid="0">
      <p:cViewPr>
        <p:scale>
          <a:sx n="69" d="100"/>
          <a:sy n="69" d="100"/>
        </p:scale>
        <p:origin x="-240" y="3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31647-3DD2-4ECE-9297-EA1EBE8E5B84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A97E0-2019-4992-8BCA-E47573D80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99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Apollo is a fact finder which collects</a:t>
            </a:r>
            <a:r>
              <a:rPr lang="en-US" baseline="0" dirty="0" smtClean="0"/>
              <a:t> the tweets online, and find out the ground truths from them. People tweets all the time. </a:t>
            </a:r>
          </a:p>
          <a:p>
            <a:r>
              <a:rPr lang="en-US" baseline="0" dirty="0" smtClean="0"/>
              <a:t>A tweet may be true fact or false(rumor). A fact finder should be able to verify the veracity the claims.</a:t>
            </a:r>
          </a:p>
          <a:p>
            <a:r>
              <a:rPr lang="en-US" baseline="0" dirty="0" smtClean="0"/>
              <a:t>The existing work is capable of verify the correctness of the claims without knowing the credibility of sources as well as taking care of uncertain provenance.</a:t>
            </a:r>
          </a:p>
          <a:p>
            <a:endParaRPr lang="en-US" dirty="0" smtClean="0"/>
          </a:p>
          <a:p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What is out</a:t>
            </a:r>
            <a:r>
              <a:rPr lang="en-US" baseline="0" dirty="0" smtClean="0"/>
              <a:t> project about?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A97E0-2019-4992-8BCA-E47573D807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58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goal of the</a:t>
            </a:r>
            <a:r>
              <a:rPr lang="en-US" baseline="0" dirty="0" smtClean="0"/>
              <a:t> such sensor networks is to convey observations and not personal judgements.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A97E0-2019-4992-8BCA-E47573D807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8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8287131-4DC2-4275-AADA-E2161F43FD40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E02A0E6-8E5F-435E-BC76-E95AE1ED230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4125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7131-4DC2-4275-AADA-E2161F43FD40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A0E6-8E5F-435E-BC76-E95AE1ED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4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7131-4DC2-4275-AADA-E2161F43FD40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A0E6-8E5F-435E-BC76-E95AE1ED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7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7131-4DC2-4275-AADA-E2161F43FD40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A0E6-8E5F-435E-BC76-E95AE1ED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8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7131-4DC2-4275-AADA-E2161F43FD40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A0E6-8E5F-435E-BC76-E95AE1ED230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295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7131-4DC2-4275-AADA-E2161F43FD40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A0E6-8E5F-435E-BC76-E95AE1ED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1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7131-4DC2-4275-AADA-E2161F43FD40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A0E6-8E5F-435E-BC76-E95AE1ED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9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7131-4DC2-4275-AADA-E2161F43FD40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A0E6-8E5F-435E-BC76-E95AE1ED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4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7131-4DC2-4275-AADA-E2161F43FD40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A0E6-8E5F-435E-BC76-E95AE1ED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7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7131-4DC2-4275-AADA-E2161F43FD40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A0E6-8E5F-435E-BC76-E95AE1ED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2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7131-4DC2-4275-AADA-E2161F43FD40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A0E6-8E5F-435E-BC76-E95AE1ED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68287131-4DC2-4275-AADA-E2161F43FD40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E02A0E6-8E5F-435E-BC76-E95AE1ED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26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2871216"/>
            <a:ext cx="8091664" cy="254104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10360404" cy="70635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Scriber- Vibha Goyal</a:t>
            </a:r>
            <a:r>
              <a:rPr lang="en-US" i="0" dirty="0" smtClean="0"/>
              <a:t>		        </a:t>
            </a:r>
            <a:r>
              <a:rPr lang="en-US" i="0" dirty="0" smtClean="0"/>
              <a:t>                                                                                 </a:t>
            </a:r>
            <a:r>
              <a:rPr lang="en-US" i="0" dirty="0" smtClean="0"/>
              <a:t>Date:- </a:t>
            </a:r>
            <a:r>
              <a:rPr lang="en-US" i="0" dirty="0" smtClean="0"/>
              <a:t>March 03, 2016</a:t>
            </a:r>
            <a:endParaRPr lang="en-US" i="0" dirty="0" smtClean="0"/>
          </a:p>
          <a:p>
            <a:r>
              <a:rPr lang="en-US" i="0" dirty="0" smtClean="0"/>
              <a:t>Course:- CS </a:t>
            </a:r>
            <a:r>
              <a:rPr lang="en-US" i="0" dirty="0" smtClean="0"/>
              <a:t>525</a:t>
            </a:r>
            <a:r>
              <a:rPr lang="en-US" i="0" dirty="0" smtClean="0"/>
              <a:t>						University of Illinois at Urbana Champaign</a:t>
            </a:r>
            <a:endParaRPr lang="en-US" i="0" dirty="0"/>
          </a:p>
        </p:txBody>
      </p:sp>
      <p:sp>
        <p:nvSpPr>
          <p:cNvPr id="4" name="TextBox 3"/>
          <p:cNvSpPr txBox="1"/>
          <p:nvPr/>
        </p:nvSpPr>
        <p:spPr>
          <a:xfrm>
            <a:off x="2560320" y="1645920"/>
            <a:ext cx="85130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CalvinFS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Consistent WAN Replication and Scalable Metadata Management for Distributed File Systems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07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311" y="704537"/>
            <a:ext cx="9158992" cy="860867"/>
          </a:xfrm>
        </p:spPr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311" y="1603949"/>
            <a:ext cx="9188972" cy="45869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Consistent WAN replicated Distributed File System. </a:t>
            </a: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Metadata management by high throughput distributed database       management system.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87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2036" y="494475"/>
            <a:ext cx="2358852" cy="91183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78580" y="740664"/>
            <a:ext cx="2358852" cy="6656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25312" y="1703231"/>
            <a:ext cx="49834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latency for multiple-file operations.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latency for updates due to consistent replication over WAN.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05256" y="1719072"/>
            <a:ext cx="45445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System can handle billion of files.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Provides </a:t>
            </a:r>
            <a:r>
              <a:rPr lang="en-US" dirty="0" err="1" smtClean="0"/>
              <a:t>linearizable</a:t>
            </a:r>
            <a:r>
              <a:rPr lang="en-US" dirty="0" smtClean="0"/>
              <a:t> operations with high availability even in case of datacenter outages.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Low memory requirement for metadata per machine.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read and write throughput.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 distributed commit protocol required, which reduces latency.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Scheduler is deadlock-free.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Allows concurrent writes on a same file. </a:t>
            </a:r>
          </a:p>
          <a:p>
            <a:endParaRPr lang="en-US" dirty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64302" y="674556"/>
            <a:ext cx="3745442" cy="5095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67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4302" y="674557"/>
            <a:ext cx="9144000" cy="925644"/>
          </a:xfrm>
        </p:spPr>
        <p:txBody>
          <a:bodyPr/>
          <a:lstStyle/>
          <a:p>
            <a:pPr algn="ctr"/>
            <a:r>
              <a:rPr lang="en-US" dirty="0" smtClean="0"/>
              <a:t>Discussion/Comments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800" y="1723521"/>
            <a:ext cx="9144000" cy="435133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Evaluation should have been done on more than 300 machines/real world scenario.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strong claim to handle unlimited number of files.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Focus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work was small files.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possible that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benefit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CalvinFS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weakened when the files are larger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Overhead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background process which is doing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compaction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Median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percentile numbers are given for latencies (not average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/>
            <a:endParaRPr lang="en-US" sz="2400" dirty="0">
              <a:solidFill>
                <a:srgbClr val="00B050"/>
              </a:solidFill>
            </a:endParaRPr>
          </a:p>
          <a:p>
            <a:endParaRPr lang="en-US" sz="2400" dirty="0"/>
          </a:p>
          <a:p>
            <a:pPr lvl="0"/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98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61675" y="2533338"/>
            <a:ext cx="9096332" cy="1337872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58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2901</TotalTime>
  <Words>288</Words>
  <Application>Microsoft Office PowerPoint</Application>
  <PresentationFormat>Widescreen</PresentationFormat>
  <Paragraphs>53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Schoolbook</vt:lpstr>
      <vt:lpstr>Times New Roman</vt:lpstr>
      <vt:lpstr>Wingdings</vt:lpstr>
      <vt:lpstr>Wingdings 2</vt:lpstr>
      <vt:lpstr>View</vt:lpstr>
      <vt:lpstr> </vt:lpstr>
      <vt:lpstr>Introduction</vt:lpstr>
      <vt:lpstr>Cons</vt:lpstr>
      <vt:lpstr>Discussion/Comments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Vibha Goyal</dc:creator>
  <cp:lastModifiedBy>Vibha Goyal</cp:lastModifiedBy>
  <cp:revision>154</cp:revision>
  <dcterms:created xsi:type="dcterms:W3CDTF">2015-10-30T16:20:22Z</dcterms:created>
  <dcterms:modified xsi:type="dcterms:W3CDTF">2016-03-03T19:09:37Z</dcterms:modified>
</cp:coreProperties>
</file>