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182AC-DAFD-2F45-936A-7DC8925EDE5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10814-DCB8-FF4B-A047-C9A644DAD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7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10814-DCB8-FF4B-A047-C9A644DAD4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4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3/15/2016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3/15/2016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parameter optimization for elastic data stream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H</a:t>
            </a:r>
            <a:r>
              <a:rPr lang="en-US" altLang="zh-CN" dirty="0" err="1" smtClean="0"/>
              <a:t>einze</a:t>
            </a:r>
            <a:r>
              <a:rPr lang="en-US" altLang="zh-CN" dirty="0" smtClean="0"/>
              <a:t> et.al</a:t>
            </a:r>
          </a:p>
          <a:p>
            <a:r>
              <a:rPr lang="en-US" dirty="0" smtClean="0"/>
              <a:t>Scribed by </a:t>
            </a:r>
            <a:r>
              <a:rPr lang="en-US" smtClean="0"/>
              <a:t>Tao Feng    02/18/2016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9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Introduce an Elastic </a:t>
            </a:r>
            <a:r>
              <a:rPr lang="en-US" dirty="0"/>
              <a:t>S</a:t>
            </a:r>
            <a:r>
              <a:rPr lang="en-US" dirty="0" smtClean="0"/>
              <a:t>caling </a:t>
            </a:r>
            <a:r>
              <a:rPr lang="en-US" dirty="0"/>
              <a:t>S</a:t>
            </a:r>
            <a:r>
              <a:rPr lang="en-US" dirty="0" smtClean="0"/>
              <a:t>treaming Process that achieves an efficient balance between Monetary cost and Quality of Service (latency)  </a:t>
            </a:r>
          </a:p>
          <a:p>
            <a:pPr lvl="1"/>
            <a:r>
              <a:rPr lang="en-US" dirty="0"/>
              <a:t>Threshold based elastic scaling</a:t>
            </a:r>
          </a:p>
          <a:p>
            <a:pPr lvl="2"/>
            <a:r>
              <a:rPr lang="en-US" dirty="0" smtClean="0"/>
              <a:t>Runtime and automated operator placement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On-line parameter optimization</a:t>
            </a:r>
          </a:p>
          <a:p>
            <a:pPr lvl="2"/>
            <a:r>
              <a:rPr lang="en-US" dirty="0"/>
              <a:t>Parameter search </a:t>
            </a:r>
            <a:r>
              <a:rPr lang="en-US" dirty="0" smtClean="0"/>
              <a:t>scheme</a:t>
            </a:r>
            <a:endParaRPr lang="en-US" dirty="0"/>
          </a:p>
          <a:p>
            <a:pPr lvl="2"/>
            <a:r>
              <a:rPr lang="en-US" dirty="0"/>
              <a:t>Cost function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Online profiler</a:t>
            </a:r>
          </a:p>
          <a:p>
            <a:pPr lvl="2"/>
            <a:r>
              <a:rPr lang="en-US" dirty="0" smtClean="0"/>
              <a:t>When to trigger the optimization </a:t>
            </a:r>
          </a:p>
          <a:p>
            <a:pPr lvl="2"/>
            <a:r>
              <a:rPr lang="en-US" dirty="0" smtClean="0"/>
              <a:t>Size of utilization history</a:t>
            </a:r>
          </a:p>
        </p:txBody>
      </p:sp>
    </p:spTree>
    <p:extLst>
      <p:ext uri="{BB962C8B-B14F-4D97-AF65-F5344CB8AC3E}">
        <p14:creationId xmlns:p14="http://schemas.microsoft.com/office/powerpoint/2010/main" val="360400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Trade-off </a:t>
            </a:r>
            <a:r>
              <a:rPr lang="en-US" dirty="0"/>
              <a:t>between Monetary cost and Quality of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Manually tuned parameter</a:t>
            </a:r>
          </a:p>
          <a:p>
            <a:pPr lvl="1"/>
            <a:r>
              <a:rPr lang="en-US" dirty="0" smtClean="0"/>
              <a:t>Optimized parameter (contribution of this paper)</a:t>
            </a:r>
          </a:p>
          <a:p>
            <a:pPr lvl="1"/>
            <a:r>
              <a:rPr lang="en-US" dirty="0" smtClean="0"/>
              <a:t>Parameter learned from Reinforcement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9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&amp;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/>
              <a:t>Carefully and extensively comparison the trade-offs of the three baseline using different parameter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Simple architecture and intuitive algorithm for elastic scaling and parameter search</a:t>
            </a:r>
          </a:p>
          <a:p>
            <a:pPr lvl="1"/>
            <a:r>
              <a:rPr lang="en-US" dirty="0" smtClean="0"/>
              <a:t>The framework can be used to other type of elastic scaling stream processing</a:t>
            </a:r>
          </a:p>
          <a:p>
            <a:pPr lvl="1"/>
            <a:r>
              <a:rPr lang="en-US" dirty="0" smtClean="0"/>
              <a:t>The prototype scales linearly with number of queries and window size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6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Cost function seems self-</a:t>
            </a:r>
            <a:r>
              <a:rPr lang="en-US" dirty="0" smtClean="0"/>
              <a:t>provable</a:t>
            </a:r>
          </a:p>
          <a:p>
            <a:pPr lvl="2"/>
            <a:r>
              <a:rPr lang="en-US" dirty="0"/>
              <a:t>MAX is predefined </a:t>
            </a:r>
          </a:p>
          <a:p>
            <a:pPr lvl="2"/>
            <a:r>
              <a:rPr lang="en-US" dirty="0"/>
              <a:t>Overloading part could be further improved or with more </a:t>
            </a:r>
            <a:r>
              <a:rPr lang="en-US" dirty="0" smtClean="0"/>
              <a:t>explanation</a:t>
            </a:r>
            <a:endParaRPr lang="en-US" dirty="0"/>
          </a:p>
          <a:p>
            <a:pPr marL="6858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evaluation is based authors’ own system</a:t>
            </a:r>
          </a:p>
          <a:p>
            <a:pPr lvl="2"/>
            <a:r>
              <a:rPr lang="en-US" dirty="0" smtClean="0"/>
              <a:t>What the situation will be on a system used in the industry (Storm)</a:t>
            </a:r>
          </a:p>
          <a:p>
            <a:pPr lvl="2"/>
            <a:r>
              <a:rPr lang="en-US" dirty="0" smtClean="0"/>
              <a:t>Didn’t talk about load burst when that is much larger than regular workload</a:t>
            </a:r>
          </a:p>
          <a:p>
            <a:pPr lvl="1"/>
            <a:r>
              <a:rPr lang="en-US" dirty="0" smtClean="0"/>
              <a:t>User still need to define the latency threshold</a:t>
            </a:r>
          </a:p>
          <a:p>
            <a:pPr lvl="1"/>
            <a:r>
              <a:rPr lang="en-US" dirty="0"/>
              <a:t>Reinforcement </a:t>
            </a:r>
            <a:r>
              <a:rPr lang="en-US" dirty="0" smtClean="0"/>
              <a:t>Learning</a:t>
            </a:r>
          </a:p>
          <a:p>
            <a:pPr lvl="2"/>
            <a:r>
              <a:rPr lang="en-US" dirty="0" smtClean="0"/>
              <a:t>Black box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6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&amp;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Why is monetary cost the only cost considered? We could also focus on energy as cost </a:t>
            </a:r>
            <a:r>
              <a:rPr lang="en-US" sz="2000" dirty="0" smtClean="0"/>
              <a:t>etc.</a:t>
            </a:r>
          </a:p>
          <a:p>
            <a:endParaRPr lang="en-US" sz="2000" dirty="0"/>
          </a:p>
          <a:p>
            <a:r>
              <a:rPr lang="en-US" sz="2000" dirty="0" smtClean="0"/>
              <a:t>What </a:t>
            </a:r>
            <a:r>
              <a:rPr lang="en-US" sz="2000" dirty="0"/>
              <a:t>advantage did we get from making the upper and lower threshold granularities so small (which led to several thousand parameter configurations</a:t>
            </a:r>
            <a:r>
              <a:rPr lang="en-US" sz="2000" dirty="0" smtClean="0"/>
              <a:t>)?</a:t>
            </a:r>
          </a:p>
          <a:p>
            <a:endParaRPr lang="en-US" sz="2000" dirty="0" smtClean="0"/>
          </a:p>
          <a:p>
            <a:r>
              <a:rPr lang="en-US" sz="2000" dirty="0" smtClean="0"/>
              <a:t>Besides </a:t>
            </a:r>
            <a:r>
              <a:rPr lang="en-US" sz="2000" dirty="0"/>
              <a:t> CPU, network, and memory </a:t>
            </a:r>
            <a:r>
              <a:rPr lang="en-US" sz="2000" dirty="0" smtClean="0"/>
              <a:t>consumption, are </a:t>
            </a:r>
            <a:r>
              <a:rPr lang="en-US" sz="2000" dirty="0"/>
              <a:t>there any other possible resources that also should be considered</a:t>
            </a:r>
            <a:r>
              <a:rPr lang="en-US" sz="2000" dirty="0" smtClean="0"/>
              <a:t>?</a:t>
            </a:r>
          </a:p>
          <a:p>
            <a:endParaRPr lang="en-US" sz="2000" dirty="0"/>
          </a:p>
          <a:p>
            <a:r>
              <a:rPr lang="en-US" sz="2000" dirty="0"/>
              <a:t>Why can’t memory and network overload be parametrized?</a:t>
            </a:r>
          </a:p>
        </p:txBody>
      </p:sp>
    </p:spTree>
    <p:extLst>
      <p:ext uri="{BB962C8B-B14F-4D97-AF65-F5344CB8AC3E}">
        <p14:creationId xmlns:p14="http://schemas.microsoft.com/office/powerpoint/2010/main" val="1014476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169</TotalTime>
  <Words>261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华文仿宋</vt:lpstr>
      <vt:lpstr>Calibri</vt:lpstr>
      <vt:lpstr>Tw Cen MT</vt:lpstr>
      <vt:lpstr>Wingdings</vt:lpstr>
      <vt:lpstr>Wingdings 2</vt:lpstr>
      <vt:lpstr>Median</vt:lpstr>
      <vt:lpstr>Online parameter optimization for elastic data stream processing</vt:lpstr>
      <vt:lpstr>Recap </vt:lpstr>
      <vt:lpstr>Evaluation</vt:lpstr>
      <vt:lpstr>Pros &amp; Cons</vt:lpstr>
      <vt:lpstr>Pros &amp; Cons</vt:lpstr>
      <vt:lpstr>Comments &amp;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parameter optimization for elastic data stream processing</dc:title>
  <dc:creator>Tao Feng</dc:creator>
  <cp:lastModifiedBy>Tao Feng</cp:lastModifiedBy>
  <cp:revision>15</cp:revision>
  <dcterms:created xsi:type="dcterms:W3CDTF">2016-02-18T17:41:43Z</dcterms:created>
  <dcterms:modified xsi:type="dcterms:W3CDTF">2016-03-15T20:59:37Z</dcterms:modified>
</cp:coreProperties>
</file>