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2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FlashGraph</a:t>
            </a:r>
            <a:r>
              <a:rPr lang="en-US" dirty="0"/>
              <a:t>: Processing Billion-Node Graphs on an Array of Commodity SSDs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 dirty="0" smtClean="0"/>
              <a:t>Scribed by Vinh 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6171"/>
          </a:xfrm>
        </p:spPr>
        <p:txBody>
          <a:bodyPr/>
          <a:lstStyle/>
          <a:p>
            <a:r>
              <a:rPr lang="vi-VN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734" y="3857570"/>
            <a:ext cx="8596668" cy="1907609"/>
          </a:xfrm>
        </p:spPr>
        <p:txBody>
          <a:bodyPr/>
          <a:lstStyle/>
          <a:p>
            <a:r>
              <a:rPr lang="vi-VN" dirty="0" smtClean="0"/>
              <a:t>Build up a system that tries to combine SSDs and RAM. </a:t>
            </a:r>
          </a:p>
          <a:p>
            <a:r>
              <a:rPr lang="vi-VN" dirty="0" smtClean="0"/>
              <a:t>Implement a graph processing engine on top of SSDs file system designed for high parallelism and high IOPS.</a:t>
            </a:r>
          </a:p>
          <a:p>
            <a:r>
              <a:rPr lang="vi-VN" dirty="0" smtClean="0"/>
              <a:t>They tried to store the vertices’ state in memory and edge lists in SSD storage.</a:t>
            </a:r>
          </a:p>
          <a:p>
            <a:r>
              <a:rPr lang="vi-VN" dirty="0" smtClean="0"/>
              <a:t>General and flexible programming interface focusing on vertices.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7334" y="3064553"/>
            <a:ext cx="8596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solidFill>
                  <a:schemeClr val="accent1"/>
                </a:solidFill>
                <a:latin typeface="+mj-lt"/>
              </a:rPr>
              <a:t>Solution</a:t>
            </a:r>
            <a:endParaRPr lang="en-US" sz="3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29734" y="1698171"/>
            <a:ext cx="8596668" cy="13663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/>
              <a:t>Graph analysis has lots of random reads and writes</a:t>
            </a:r>
          </a:p>
          <a:p>
            <a:r>
              <a:rPr lang="vi-VN" dirty="0" smtClean="0"/>
              <a:t>Analysing large graph requires big clusters traditionally so that the aggregate memory exceeds the graph size.</a:t>
            </a:r>
          </a:p>
          <a:p>
            <a:r>
              <a:rPr lang="vi-VN" dirty="0" smtClean="0"/>
              <a:t>Graph processing has novel applications everywhere.</a:t>
            </a: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5134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698"/>
          </a:xfrm>
        </p:spPr>
        <p:txBody>
          <a:bodyPr/>
          <a:lstStyle/>
          <a:p>
            <a:r>
              <a:rPr lang="en-US" dirty="0" smtClean="0"/>
              <a:t>Pros: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9299"/>
            <a:ext cx="8596668" cy="4692064"/>
          </a:xfrm>
        </p:spPr>
        <p:txBody>
          <a:bodyPr/>
          <a:lstStyle/>
          <a:p>
            <a:r>
              <a:rPr lang="en-US" dirty="0" smtClean="0"/>
              <a:t>The idea of storing vertices and edge lists in different places is good at least for applications which don</a:t>
            </a:r>
            <a:r>
              <a:rPr lang="uk-UA" dirty="0" smtClean="0"/>
              <a:t>’</a:t>
            </a:r>
            <a:r>
              <a:rPr lang="en-US" dirty="0" smtClean="0"/>
              <a:t>t write to the edge lists.</a:t>
            </a:r>
          </a:p>
          <a:p>
            <a:r>
              <a:rPr lang="en-US" dirty="0" smtClean="0"/>
              <a:t>The system can store billions of nodes and process them without utilizing too much memory.</a:t>
            </a:r>
          </a:p>
          <a:p>
            <a:r>
              <a:rPr lang="en-US" dirty="0" smtClean="0"/>
              <a:t>The performance of the system is comparable to most in-memory graph processing system, for example, Galois, a prevalent graph processing engine. </a:t>
            </a:r>
          </a:p>
          <a:p>
            <a:r>
              <a:rPr lang="en-US" dirty="0" smtClean="0"/>
              <a:t>It can conservatively merge the I/O requests to increase I/O throughput.</a:t>
            </a:r>
          </a:p>
          <a:p>
            <a:r>
              <a:rPr lang="en-US" dirty="0" smtClean="0"/>
              <a:t>Sequential I/O is important since SSDs performs way better in sequential I/O rather than random I/O</a:t>
            </a:r>
          </a:p>
          <a:p>
            <a:r>
              <a:rPr lang="en-US" dirty="0" smtClean="0"/>
              <a:t>Flash Graph’s API seems easy to use and understand.</a:t>
            </a:r>
          </a:p>
          <a:p>
            <a:r>
              <a:rPr lang="en-US" dirty="0" smtClean="0"/>
              <a:t>It minimizes the amount of data to be stored in memory.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3512"/>
          </a:xfrm>
        </p:spPr>
        <p:txBody>
          <a:bodyPr/>
          <a:lstStyle/>
          <a:p>
            <a:r>
              <a:rPr lang="en-US" smtClean="0"/>
              <a:t>Cons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3113"/>
            <a:ext cx="8596668" cy="4558250"/>
          </a:xfrm>
        </p:spPr>
        <p:txBody>
          <a:bodyPr/>
          <a:lstStyle/>
          <a:p>
            <a:r>
              <a:rPr lang="en-US" dirty="0" smtClean="0"/>
              <a:t>The author has this assumption that SSDs has become a commodity. But the author doesn’t really show extra resources regarding the prices of SSDs compared to other type of memory like RAM or regular storage.</a:t>
            </a:r>
          </a:p>
          <a:p>
            <a:r>
              <a:rPr lang="en-US" dirty="0" smtClean="0"/>
              <a:t>Another assumption that author has is that modification of edge doesn’t happen in graph processing application. </a:t>
            </a:r>
          </a:p>
          <a:p>
            <a:r>
              <a:rPr lang="en-US" dirty="0" smtClean="0"/>
              <a:t>SSDs wearing out will still be a problem. </a:t>
            </a:r>
          </a:p>
          <a:p>
            <a:r>
              <a:rPr lang="en-US" dirty="0" smtClean="0"/>
              <a:t>Flash graph’s vertex scheduler is constrained by the I/O ordering.</a:t>
            </a:r>
          </a:p>
          <a:p>
            <a:r>
              <a:rPr lang="en-US" dirty="0" smtClean="0"/>
              <a:t>What if the graph is really dense -&gt; Many edges.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5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6567"/>
            <a:ext cx="8596668" cy="4524796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performance of this system in dense graph where there are lots of edges in the </a:t>
            </a:r>
            <a:r>
              <a:rPr lang="en-US" dirty="0" smtClean="0"/>
              <a:t>storage?</a:t>
            </a:r>
          </a:p>
          <a:p>
            <a:r>
              <a:rPr lang="en-US" dirty="0" smtClean="0"/>
              <a:t>The </a:t>
            </a:r>
            <a:r>
              <a:rPr lang="en-US" dirty="0"/>
              <a:t>author </a:t>
            </a:r>
            <a:r>
              <a:rPr lang="en-US" dirty="0" smtClean="0"/>
              <a:t>mentioned </a:t>
            </a:r>
            <a:r>
              <a:rPr lang="en-US" dirty="0"/>
              <a:t>that SSDs has become a commodity. Has it really become a commodity or in the future</a:t>
            </a:r>
            <a:r>
              <a:rPr lang="en-US" dirty="0" smtClean="0"/>
              <a:t>?</a:t>
            </a:r>
          </a:p>
          <a:p>
            <a:r>
              <a:rPr lang="en-US" dirty="0"/>
              <a:t>S</a:t>
            </a:r>
            <a:r>
              <a:rPr lang="en-US" dirty="0" smtClean="0"/>
              <a:t>hould we stick to the typical disk storage if we need high write IO combining with the RAM?</a:t>
            </a:r>
          </a:p>
          <a:p>
            <a:r>
              <a:rPr lang="en-US" dirty="0" smtClean="0"/>
              <a:t>Since the SSDs has a higher performance in sequential IO, </a:t>
            </a:r>
            <a:r>
              <a:rPr lang="en-US" dirty="0"/>
              <a:t>i</a:t>
            </a:r>
            <a:r>
              <a:rPr lang="en-US" dirty="0" smtClean="0"/>
              <a:t>s is the best for graph processing given that the author has stated that graph processing has high random IOs?</a:t>
            </a:r>
          </a:p>
        </p:txBody>
      </p:sp>
    </p:spTree>
    <p:extLst>
      <p:ext uri="{BB962C8B-B14F-4D97-AF65-F5344CB8AC3E}">
        <p14:creationId xmlns:p14="http://schemas.microsoft.com/office/powerpoint/2010/main" val="212955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358" y="2538761"/>
            <a:ext cx="8596668" cy="1174595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Thanks!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23455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407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Tahoma</vt:lpstr>
      <vt:lpstr>Trebuchet MS</vt:lpstr>
      <vt:lpstr>Wingdings 3</vt:lpstr>
      <vt:lpstr>Arial</vt:lpstr>
      <vt:lpstr>Facet</vt:lpstr>
      <vt:lpstr>FlashGraph: Processing Billion-Node Graphs on an Array of Commodity SSDs</vt:lpstr>
      <vt:lpstr>Motivation</vt:lpstr>
      <vt:lpstr>Pros:</vt:lpstr>
      <vt:lpstr>Cons</vt:lpstr>
      <vt:lpstr>Discussion Questions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FlashGraph: Processing Billion-Node Graphs on an Array of Commodity SSDs</dc:title>
  <dc:creator>Vinh Ha</dc:creator>
  <cp:lastModifiedBy>Vinh Ha</cp:lastModifiedBy>
  <cp:revision>19</cp:revision>
  <dcterms:created xsi:type="dcterms:W3CDTF">2016-03-17T17:52:57Z</dcterms:created>
  <dcterms:modified xsi:type="dcterms:W3CDTF">2016-03-17T20:12:22Z</dcterms:modified>
</cp:coreProperties>
</file>