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Average"/>
      <p:regular r:id="rId9"/>
    </p:embeddedFont>
    <p:embeddedFont>
      <p:font typeface="Oswald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Oswald-bold.fntdata"/><Relationship Id="rId10" Type="http://schemas.openxmlformats.org/officeDocument/2006/relationships/font" Target="fonts/Oswald-regular.fntdata"/><Relationship Id="rId9" Type="http://schemas.openxmlformats.org/officeDocument/2006/relationships/font" Target="fonts/Averag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Bimodal Multicast: Discussion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Kenneth P. Birman, Mark Hayden, Oznur Ozkasap, Zhen Xiao, Mihai Budiu, and Yaron Minksy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Scriber: Chuck Rozhon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Summary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Bimodal multicast is a multicast protocol that gives guarantees for reliability of throughput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It satisfies the following properties: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“Almost all or almost none” Atomicity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Throughput Stability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FIFO Ordering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Multicast Stability - Allows messages to be garbage collected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Detection of Lost Messages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Scalability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The authors evaluate their claims experimentally and through formal analysis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Pros 									Cons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42513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Includes both experimental evaluation and formal analysis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Scales well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Stable throughput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Simple protocol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Has many of the advantages of epidemic protocols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Paper is incredibly detailed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4725975" y="1207400"/>
            <a:ext cx="42513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Does not factor in Byzantine failures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More details on gossip frequency and duration needed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Requires some hand configuration and tuning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Not suitable for frequently changing networks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Paper is incredibly detailed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Discussion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Would the protocol need significant modifications to account for Byzantine failures? (Does it matter that the paper didn’t consider them?)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>
              <a:spcBef>
                <a:spcPts val="0"/>
              </a:spcBef>
            </a:pPr>
            <a:r>
              <a:rPr lang="en"/>
              <a:t>Does the bimodal mulitcast protocol work well with more modern networks and distributed systems?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