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336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84913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Fast code and Compact Code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If the storage overhead goes beyond then upcoding happens.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5"/>
            <a:ext cx="1081625" cy="1124949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6537562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cxnSp>
        <p:nvCxnSpPr>
          <p:cNvPr id="12" name="Shape 12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4000"/>
            </a:lvl2pPr>
            <a:lvl3pPr lvl="2" algn="ctr">
              <a:spcBef>
                <a:spcPts val="0"/>
              </a:spcBef>
              <a:buSzPct val="100000"/>
              <a:defRPr sz="4000"/>
            </a:lvl3pPr>
            <a:lvl4pPr lvl="3" algn="ctr">
              <a:spcBef>
                <a:spcPts val="0"/>
              </a:spcBef>
              <a:buSzPct val="100000"/>
              <a:defRPr sz="4000"/>
            </a:lvl4pPr>
            <a:lvl5pPr lvl="4" algn="ctr">
              <a:spcBef>
                <a:spcPts val="0"/>
              </a:spcBef>
              <a:buSzPct val="100000"/>
              <a:defRPr sz="4000"/>
            </a:lvl5pPr>
            <a:lvl6pPr lvl="5" algn="ctr">
              <a:spcBef>
                <a:spcPts val="0"/>
              </a:spcBef>
              <a:buSzPct val="100000"/>
              <a:defRPr sz="4000"/>
            </a:lvl6pPr>
            <a:lvl7pPr lvl="6" algn="ctr">
              <a:spcBef>
                <a:spcPts val="0"/>
              </a:spcBef>
              <a:buSzPct val="100000"/>
              <a:defRPr sz="4000"/>
            </a:lvl7pPr>
            <a:lvl8pPr lvl="7" algn="ctr">
              <a:spcBef>
                <a:spcPts val="0"/>
              </a:spcBef>
              <a:buSzPct val="100000"/>
              <a:defRPr sz="4000"/>
            </a:lvl8pPr>
            <a:lvl9pPr lvl="8" algn="ctr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Scribe: A Tale of Two Erasure Codes in HDFS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  <a:r>
              <a:rPr lang="en" sz="1800"/>
              <a:t>By Ashutosh Bhardwaj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Summary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Single Erasure Systems either optimizes for recovery or Storage overhead.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HACFS  succeeds in improving the recovery performance.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Uses two different Erasure Codes, Fast and Compact.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Uses Upcoding and downcoding.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Implemented for two code families - Product and LRC codes.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Improves the performance from single coded systems.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Pros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Dynamically adapts with Workload Changes.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Fast degraded reads to reduce latency of reads.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Low Reconstruction time to reduce the time for recovering from failed nodes.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Low Storage overhead which is bounded under practical system constraints.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Exploits the data access skew of HDFS.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HACFS success is based on the assumption “workload is skewed”.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HACFS with LRC is generally worse for all workloads compared to RS(6,3).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Experiment was done on a cluster of 11 nodes, so scalability might be an issue.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Dynamic encoding of hot files is expensive.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My Opinion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Paper claims system is 3-failure tolerant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Reliability decreases with increase in the size of the matrix.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Is storage really a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System Adaptation to large scale object stores in the cloud?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if the workload pattern changes often between fast and compact?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does system handle failure of machine storing cold data encoded with compact codes?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does it handle the data center failure?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255</Words>
  <Application>Microsoft Macintosh PowerPoint</Application>
  <PresentationFormat>On-screen Show (16:9)</PresentationFormat>
  <Paragraphs>34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marina</vt:lpstr>
      <vt:lpstr>Scribe: A Tale of Two Erasure Codes in HDFS</vt:lpstr>
      <vt:lpstr>Summary</vt:lpstr>
      <vt:lpstr>Pros</vt:lpstr>
      <vt:lpstr>Cons</vt:lpstr>
      <vt:lpstr>My Opinion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Scribe: A Tale of Two Erasure Codes in HDFS</dc:title>
  <cp:lastModifiedBy>Ashutosh Bhardwaj</cp:lastModifiedBy>
  <cp:revision>3</cp:revision>
  <dcterms:modified xsi:type="dcterms:W3CDTF">2016-03-04T18:17:24Z</dcterms:modified>
</cp:coreProperties>
</file>