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298" autoAdjust="0"/>
  </p:normalViewPr>
  <p:slideViewPr>
    <p:cSldViewPr snapToGrid="0">
      <p:cViewPr varScale="1">
        <p:scale>
          <a:sx n="104" d="100"/>
          <a:sy n="10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CD974-E94A-4FC6-A8F1-C595504CE02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7BF6-8474-4C3A-A585-4C7BC4FA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7BF6-8474-4C3A-A585-4C7BC4FA4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64 takes</a:t>
            </a:r>
            <a:r>
              <a:rPr lang="en-US" baseline="0" dirty="0" smtClean="0"/>
              <a:t> extra long to sample because of collisions amongst schedulers when size is too large.</a:t>
            </a:r>
          </a:p>
          <a:p>
            <a:r>
              <a:rPr lang="en-US" baseline="0" dirty="0" smtClean="0"/>
              <a:t>Scheduling is too difficult under high load for low sample sizes.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7BF6-8474-4C3A-A585-4C7BC4FA4F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Alright, so now we have some idea on how to tune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Tarcil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But how does it compare with other?</a:t>
            </a:r>
          </a:p>
          <a:p>
            <a:endParaRPr lang="en-US" dirty="0" smtClean="0"/>
          </a:p>
          <a:p>
            <a:r>
              <a:rPr lang="en-US" dirty="0" smtClean="0"/>
              <a:t>.The </a:t>
            </a:r>
            <a:r>
              <a:rPr lang="en-US" smtClean="0"/>
              <a:t>ideal scheduler corresponds </a:t>
            </a:r>
            <a:r>
              <a:rPr lang="en-US" dirty="0" smtClean="0"/>
              <a:t>to a system that identiﬁes resources of optimal quality with zero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7BF6-8474-4C3A-A585-4C7BC4FA4F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2A1F530-465A-4C2C-84EC-38254F7D94D5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13E-EB87-4362-811A-09940D29BC35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C1A-5907-4408-B5C6-126D838CCFC1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A915-5F87-4843-A06A-63D39375D50A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B96C-874B-4FA4-871F-67903E93C869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8B72-01F4-4C61-A587-CAFE9C480CD0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0A25-40DA-41F5-AD4E-8D753D67F30D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396-CA2A-4C80-BE34-BEA9CF73EF8D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AABD-0F96-48B3-80DA-AFF8B402D504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E1-5262-4285-9DC0-B8D42F744503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1E22-6EE9-43E9-B5F7-0C02DBDC5C68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816C5AF-BF5F-46F3-886B-2E30E01F5766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Tarcil</a:t>
            </a:r>
            <a:r>
              <a:rPr lang="en-US" sz="4400" dirty="0"/>
              <a:t>: Reconciling Scheduling Speed and Quality in Large Shared Clusters</a:t>
            </a:r>
            <a:br>
              <a:rPr lang="en-US" sz="4400" dirty="0"/>
            </a:br>
            <a:r>
              <a:rPr lang="en-US" sz="2400" dirty="0"/>
              <a:t>Christina </a:t>
            </a:r>
            <a:r>
              <a:rPr lang="en-US" sz="2400" dirty="0" err="1" smtClean="0"/>
              <a:t>Delimitrou</a:t>
            </a:r>
            <a:r>
              <a:rPr lang="en-US" sz="2400" dirty="0" smtClean="0"/>
              <a:t>, </a:t>
            </a:r>
            <a:r>
              <a:rPr lang="en-US" sz="2400" dirty="0"/>
              <a:t>Daniel </a:t>
            </a:r>
            <a:r>
              <a:rPr lang="en-US" sz="2400" dirty="0" smtClean="0"/>
              <a:t>Sanchez </a:t>
            </a:r>
            <a:r>
              <a:rPr lang="en-US" sz="2400" dirty="0"/>
              <a:t>and Christos </a:t>
            </a:r>
            <a:r>
              <a:rPr lang="en-US" sz="2400" dirty="0" err="1" smtClean="0"/>
              <a:t>Kozyrakis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Shiv Verma</a:t>
            </a:r>
          </a:p>
          <a:p>
            <a:r>
              <a:rPr lang="en-US" dirty="0" smtClean="0"/>
              <a:t>UIUC::CS525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schedulers?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too many schedulers, we see collisions amongst schedulers adversely affecting latency.</a:t>
            </a:r>
          </a:p>
          <a:p>
            <a:r>
              <a:rPr lang="en-US" dirty="0" smtClean="0"/>
              <a:t>For this run 3 schedulers was the best. Meaning a 1:30 (roughly) scheduler to worker ratio is the sweet spot for </a:t>
            </a:r>
            <a:r>
              <a:rPr lang="en-US" dirty="0" err="1" smtClean="0"/>
              <a:t>Tarcil</a:t>
            </a:r>
            <a:r>
              <a:rPr lang="en-US" dirty="0" smtClean="0"/>
              <a:t>. (its 1:10 for Sparrow)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792" y="2169589"/>
            <a:ext cx="6827520" cy="24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Tarcil</a:t>
            </a:r>
            <a:r>
              <a:rPr lang="en-US" dirty="0" smtClean="0"/>
              <a:t> vs others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9071" t="8547" r="19872" b="5129"/>
          <a:stretch/>
        </p:blipFill>
        <p:spPr bwMode="auto">
          <a:xfrm>
            <a:off x="437539" y="1759130"/>
            <a:ext cx="6076471" cy="4859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3349" y="2126750"/>
            <a:ext cx="4389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jobs finish early with Quasar but a lot of them experience high scheduling delays (</a:t>
            </a:r>
            <a:r>
              <a:rPr lang="en-US" dirty="0" err="1" smtClean="0"/>
              <a:t>upto</a:t>
            </a:r>
            <a:r>
              <a:rPr lang="en-US" dirty="0" smtClean="0"/>
              <a:t> 2 seconds)</a:t>
            </a:r>
          </a:p>
          <a:p>
            <a:endParaRPr lang="en-US" dirty="0"/>
          </a:p>
          <a:p>
            <a:r>
              <a:rPr lang="en-US" dirty="0" smtClean="0"/>
              <a:t>Sparrow performance degrades first when resident load is introduced. And then again when heterogeneity is introduced. Makes sense because unlike Quasar and </a:t>
            </a:r>
            <a:r>
              <a:rPr lang="en-US" dirty="0" err="1" smtClean="0"/>
              <a:t>Tarcil</a:t>
            </a:r>
            <a:r>
              <a:rPr lang="en-US" dirty="0" smtClean="0"/>
              <a:t>, sparrow doesn’t account for these things.</a:t>
            </a:r>
          </a:p>
          <a:p>
            <a:endParaRPr lang="en-US" dirty="0"/>
          </a:p>
          <a:p>
            <a:r>
              <a:rPr lang="en-US" dirty="0" err="1" smtClean="0"/>
              <a:t>Tarcil</a:t>
            </a:r>
            <a:r>
              <a:rPr lang="en-US" dirty="0" smtClean="0"/>
              <a:t> for all scenarios provides near ideal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</a:t>
            </a:r>
            <a:r>
              <a:rPr lang="en-US" i="1" dirty="0" smtClean="0"/>
              <a:t>ON </a:t>
            </a:r>
            <a:r>
              <a:rPr lang="en-US" dirty="0" smtClean="0"/>
              <a:t>resident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saw the effects of resident load. What about the other way around?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9180" t="27636" r="39903" b="44070"/>
          <a:stretch/>
        </p:blipFill>
        <p:spPr bwMode="auto">
          <a:xfrm>
            <a:off x="1261872" y="2281078"/>
            <a:ext cx="4407408" cy="3170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1497" y="2743200"/>
            <a:ext cx="4336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Centralized and </a:t>
            </a:r>
            <a:r>
              <a:rPr lang="en-US" dirty="0" err="1" smtClean="0"/>
              <a:t>Tarcil</a:t>
            </a:r>
            <a:r>
              <a:rPr lang="en-US" dirty="0" smtClean="0"/>
              <a:t> don’t affect the resident </a:t>
            </a:r>
            <a:r>
              <a:rPr lang="en-US" dirty="0" err="1" smtClean="0"/>
              <a:t>memcached</a:t>
            </a:r>
            <a:r>
              <a:rPr lang="en-US" dirty="0" smtClean="0"/>
              <a:t> load that much.</a:t>
            </a:r>
          </a:p>
          <a:p>
            <a:r>
              <a:rPr lang="en-US" dirty="0" smtClean="0"/>
              <a:t>Sparrow although has an affect on </a:t>
            </a:r>
            <a:r>
              <a:rPr lang="en-US" dirty="0" err="1" smtClean="0"/>
              <a:t>memcached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is also why, according to the paper, a naïve solution which routes short jobs to Sparrow and long jobs to Quasar won’t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up: final comparisons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657" t="44230" r="10417" b="25750"/>
          <a:stretch/>
        </p:blipFill>
        <p:spPr>
          <a:xfrm>
            <a:off x="1261871" y="2081348"/>
            <a:ext cx="2230265" cy="189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5" t="45575" r="75861" b="24652"/>
          <a:stretch/>
        </p:blipFill>
        <p:spPr>
          <a:xfrm>
            <a:off x="3640255" y="2081348"/>
            <a:ext cx="2541986" cy="18900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0673" t="35897" r="36699" b="25926"/>
          <a:stretch/>
        </p:blipFill>
        <p:spPr bwMode="auto">
          <a:xfrm>
            <a:off x="1261871" y="4361428"/>
            <a:ext cx="4363866" cy="2248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Scheduling up till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Approaches either focused on scheduling speed</a:t>
            </a:r>
          </a:p>
          <a:p>
            <a:pPr lvl="1"/>
            <a:r>
              <a:rPr lang="en-US" dirty="0" smtClean="0"/>
              <a:t>make fast decisions and reduce scheduling overhead</a:t>
            </a:r>
          </a:p>
          <a:p>
            <a:pPr lvl="1"/>
            <a:r>
              <a:rPr lang="en-US" dirty="0" smtClean="0"/>
              <a:t>Usually sampling based and distributed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Sparrow</a:t>
            </a:r>
          </a:p>
          <a:p>
            <a:r>
              <a:rPr lang="en-US" dirty="0" smtClean="0"/>
              <a:t>Or focused on scheduling quality</a:t>
            </a:r>
          </a:p>
          <a:p>
            <a:pPr lvl="1"/>
            <a:r>
              <a:rPr lang="en-US" dirty="0" smtClean="0"/>
              <a:t>Make high quality decisions</a:t>
            </a:r>
          </a:p>
          <a:p>
            <a:pPr lvl="1"/>
            <a:r>
              <a:rPr lang="en-US" dirty="0" smtClean="0"/>
              <a:t>Usually centralized and sophisticated algorithm based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Quasar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Por que no los </a:t>
            </a:r>
            <a:r>
              <a:rPr lang="es-ES" dirty="0" smtClean="0"/>
              <a:t>dos! </a:t>
            </a:r>
            <a:r>
              <a:rPr lang="en-US" dirty="0" smtClean="0"/>
              <a:t>Enter </a:t>
            </a:r>
            <a:r>
              <a:rPr lang="en-US" dirty="0" err="1" smtClean="0"/>
              <a:t>Tarcil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Tarcil</a:t>
            </a:r>
            <a:r>
              <a:rPr lang="en-US" dirty="0" smtClean="0"/>
              <a:t> tries to get both.</a:t>
            </a:r>
          </a:p>
          <a:p>
            <a:r>
              <a:rPr lang="en-US" dirty="0" smtClean="0"/>
              <a:t>Uses sampling to make </a:t>
            </a:r>
            <a:r>
              <a:rPr lang="en-US" i="1" dirty="0" smtClean="0"/>
              <a:t>fast</a:t>
            </a:r>
            <a:r>
              <a:rPr lang="en-US" dirty="0" smtClean="0"/>
              <a:t> decisions</a:t>
            </a:r>
          </a:p>
          <a:p>
            <a:r>
              <a:rPr lang="en-US" dirty="0" smtClean="0"/>
              <a:t>But sample size changes on the basis of cluster load to statistically ensure scheduling </a:t>
            </a:r>
            <a:r>
              <a:rPr lang="en-US" i="1" dirty="0" smtClean="0"/>
              <a:t>quality</a:t>
            </a:r>
          </a:p>
          <a:p>
            <a:r>
              <a:rPr lang="en-US" dirty="0" smtClean="0"/>
              <a:t>Admission control which queues a job if it is unlikely that the scheduler will find adequate resources</a:t>
            </a:r>
          </a:p>
          <a:p>
            <a:r>
              <a:rPr lang="en-US" dirty="0" smtClean="0"/>
              <a:t>Also uses multiple concurrent schedulers so that scheduling doesn’t become the bottleneck</a:t>
            </a:r>
          </a:p>
          <a:p>
            <a:r>
              <a:rPr lang="en-US" dirty="0" err="1" smtClean="0"/>
              <a:t>Microbenchmarks</a:t>
            </a:r>
            <a:r>
              <a:rPr lang="en-US" dirty="0" smtClean="0"/>
              <a:t> incoming applications to figure out</a:t>
            </a:r>
          </a:p>
          <a:p>
            <a:pPr lvl="1"/>
            <a:r>
              <a:rPr lang="en-US" dirty="0" smtClean="0"/>
              <a:t>Their hardware preferences</a:t>
            </a:r>
          </a:p>
          <a:p>
            <a:pPr lvl="1"/>
            <a:r>
              <a:rPr lang="en-US" dirty="0" smtClean="0"/>
              <a:t>Tolerance to interference</a:t>
            </a:r>
          </a:p>
          <a:p>
            <a:pPr lvl="1"/>
            <a:r>
              <a:rPr lang="en-US" dirty="0" smtClean="0"/>
              <a:t>Interference generation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s-ES" dirty="0"/>
              <a:t>Por que no los dos! </a:t>
            </a:r>
            <a:r>
              <a:rPr lang="en-US" dirty="0"/>
              <a:t>Enter </a:t>
            </a:r>
            <a:r>
              <a:rPr lang="en-US" dirty="0" err="1"/>
              <a:t>Tarcil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255741" y="2042984"/>
            <a:ext cx="4530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 sampling based scheduling results in near optimal performance for short jobs, but as job duration increases, the lower quality begins to affect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oriented centralized approaches have a high scheduling overhead. Impacts short jobs a lot. Sometimes scheduling delay is longer than actual job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Tarcil</a:t>
            </a:r>
            <a:r>
              <a:rPr lang="en-US" dirty="0" smtClean="0"/>
              <a:t> provides near ideal </a:t>
            </a:r>
            <a:r>
              <a:rPr lang="en-US" dirty="0" err="1" smtClean="0"/>
              <a:t>perfornace</a:t>
            </a:r>
            <a:r>
              <a:rPr lang="en-US" dirty="0" smtClean="0"/>
              <a:t> for short </a:t>
            </a:r>
            <a:r>
              <a:rPr lang="en-US" i="1" dirty="0" smtClean="0"/>
              <a:t>and </a:t>
            </a:r>
            <a:r>
              <a:rPr lang="en-US" dirty="0" smtClean="0"/>
              <a:t>long jobs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691322"/>
            <a:ext cx="3432048" cy="48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Tarcil</a:t>
            </a:r>
            <a:r>
              <a:rPr lang="en-US" dirty="0" smtClean="0"/>
              <a:t>: Heterogeneity and Interference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like Quasar, </a:t>
            </a:r>
            <a:r>
              <a:rPr lang="en-US" dirty="0" err="1" smtClean="0"/>
              <a:t>microbenchmark</a:t>
            </a:r>
            <a:r>
              <a:rPr lang="en-US" dirty="0" smtClean="0"/>
              <a:t> every application to get hardware preferences and interference sensitivity</a:t>
            </a:r>
          </a:p>
          <a:p>
            <a:r>
              <a:rPr lang="en-US" dirty="0" smtClean="0"/>
              <a:t>What exactly is interference?</a:t>
            </a:r>
          </a:p>
          <a:p>
            <a:pPr lvl="1"/>
            <a:r>
              <a:rPr lang="en-US" dirty="0" smtClean="0"/>
              <a:t>Applications sharing resources like CPU cycles, cache, </a:t>
            </a:r>
            <a:r>
              <a:rPr lang="en-US" dirty="0" err="1" smtClean="0"/>
              <a:t>etc</a:t>
            </a:r>
            <a:r>
              <a:rPr lang="en-US" dirty="0" smtClean="0"/>
              <a:t> can interfere with each other</a:t>
            </a:r>
          </a:p>
          <a:p>
            <a:r>
              <a:rPr lang="en-US" dirty="0" smtClean="0"/>
              <a:t>For an incoming job W, let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w</a:t>
            </a:r>
            <a:r>
              <a:rPr lang="en-US" dirty="0" smtClean="0"/>
              <a:t> = [c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, ..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] where c</a:t>
            </a:r>
            <a:r>
              <a:rPr lang="en-US" baseline="-25000" dirty="0" smtClean="0"/>
              <a:t>i</a:t>
            </a:r>
            <a:r>
              <a:rPr lang="en-US" dirty="0" smtClean="0"/>
              <a:t> is how much interference W generates on shared resource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is scaled from 0 to 99. There is also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for interference tolerance. </a:t>
            </a:r>
          </a:p>
          <a:p>
            <a:pPr lvl="1"/>
            <a:r>
              <a:rPr lang="en-US" dirty="0" smtClean="0"/>
              <a:t>Usually high tolerance means low interference generation, so for the rest of analysis c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= 99</a:t>
            </a:r>
          </a:p>
          <a:p>
            <a:r>
              <a:rPr lang="en-US" dirty="0" smtClean="0"/>
              <a:t> Reorder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w</a:t>
            </a:r>
            <a:r>
              <a:rPr lang="en-US" baseline="-25000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V’</a:t>
            </a:r>
            <a:r>
              <a:rPr lang="en-US" baseline="-25000" dirty="0" err="1" smtClean="0"/>
              <a:t>w</a:t>
            </a:r>
            <a:r>
              <a:rPr lang="en-US" baseline="-25000" dirty="0"/>
              <a:t> </a:t>
            </a:r>
            <a:r>
              <a:rPr lang="en-US" dirty="0" smtClean="0"/>
              <a:t> in descending order of </a:t>
            </a:r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smtClean="0"/>
              <a:t>values. Then simply concatenate the vector and put a ‘0.’ at the front to get T</a:t>
            </a:r>
            <a:r>
              <a:rPr lang="en-US" baseline="-25000" dirty="0" smtClean="0"/>
              <a:t>w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w</a:t>
            </a:r>
            <a:r>
              <a:rPr lang="en-US" dirty="0" smtClean="0"/>
              <a:t> = [25, 87]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V’</a:t>
            </a:r>
            <a:r>
              <a:rPr lang="en-US" baseline="-25000" dirty="0" err="1" smtClean="0"/>
              <a:t>w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= [87, 25]  </a:t>
            </a:r>
            <a:r>
              <a:rPr lang="en-US" dirty="0" smtClean="0"/>
              <a:t>T</a:t>
            </a:r>
            <a:r>
              <a:rPr lang="en-US" baseline="-25000" dirty="0" smtClean="0"/>
              <a:t>w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 smtClean="0">
                <a:sym typeface="Wingdings" panose="05000000000000000000" pitchFamily="2" charset="2"/>
              </a:rPr>
              <a:t>0.8725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T</a:t>
            </a:r>
            <a:r>
              <a:rPr lang="en-US" baseline="-25000" dirty="0" smtClean="0"/>
              <a:t>w </a:t>
            </a:r>
            <a:r>
              <a:rPr lang="en-US" dirty="0" smtClean="0"/>
              <a:t>all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Similarly get </a:t>
            </a:r>
            <a:r>
              <a:rPr lang="en-US" dirty="0"/>
              <a:t>a V</a:t>
            </a:r>
            <a:r>
              <a:rPr lang="en-US" baseline="-25000" dirty="0"/>
              <a:t>H </a:t>
            </a:r>
            <a:r>
              <a:rPr lang="en-US" baseline="-25000" dirty="0" smtClean="0"/>
              <a:t> </a:t>
            </a:r>
            <a:r>
              <a:rPr lang="en-US" dirty="0" smtClean="0"/>
              <a:t>=[C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,..., C</a:t>
            </a:r>
            <a:r>
              <a:rPr lang="en-US" baseline="-25000" dirty="0" smtClean="0"/>
              <a:t>n</a:t>
            </a:r>
            <a:r>
              <a:rPr lang="en-US" dirty="0" smtClean="0"/>
              <a:t>] for all other collocated jobs.</a:t>
            </a:r>
          </a:p>
          <a:p>
            <a:r>
              <a:rPr lang="en-US" dirty="0" smtClean="0"/>
              <a:t>Do the same permutation and encoding as for T</a:t>
            </a:r>
            <a:r>
              <a:rPr lang="en-US" baseline="-25000" dirty="0" smtClean="0"/>
              <a:t>w</a:t>
            </a:r>
            <a:r>
              <a:rPr lang="en-US" dirty="0" smtClean="0"/>
              <a:t> to get U</a:t>
            </a:r>
            <a:r>
              <a:rPr lang="en-US" baseline="-25000" dirty="0" smtClean="0"/>
              <a:t>H</a:t>
            </a:r>
            <a:r>
              <a:rPr lang="en-US" dirty="0" smtClean="0"/>
              <a:t> = 1 – T</a:t>
            </a:r>
            <a:r>
              <a:rPr lang="en-US" baseline="-25000" dirty="0" smtClean="0"/>
              <a:t>H</a:t>
            </a:r>
            <a:r>
              <a:rPr lang="en-US" dirty="0" smtClean="0"/>
              <a:t> where T</a:t>
            </a:r>
            <a:r>
              <a:rPr lang="en-US" baseline="-25000" dirty="0" smtClean="0"/>
              <a:t>H</a:t>
            </a:r>
            <a:r>
              <a:rPr lang="en-US" dirty="0" smtClean="0"/>
              <a:t> is V</a:t>
            </a:r>
            <a:r>
              <a:rPr lang="en-US" baseline="-25000" dirty="0" smtClean="0"/>
              <a:t>H</a:t>
            </a:r>
            <a:r>
              <a:rPr lang="en-US" dirty="0" smtClean="0"/>
              <a:t> is the normalized and encoded value from V</a:t>
            </a:r>
            <a:r>
              <a:rPr lang="en-US" baseline="-25000" dirty="0" smtClean="0"/>
              <a:t>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</a:t>
            </a:r>
          </a:p>
          <a:p>
            <a:endParaRPr lang="en-US" dirty="0"/>
          </a:p>
          <a:p>
            <a:pPr lvl="1"/>
            <a:r>
              <a:rPr lang="en-US" dirty="0" smtClean="0"/>
              <a:t>Q == 1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perfect assignment. </a:t>
            </a:r>
          </a:p>
          <a:p>
            <a:pPr lvl="1"/>
            <a:r>
              <a:rPr lang="en-US" dirty="0" smtClean="0"/>
              <a:t>Q &gt; Tw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the resource is utilized </a:t>
            </a:r>
            <a:r>
              <a:rPr lang="en-US" dirty="0" err="1" smtClean="0"/>
              <a:t>suboptimally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Q &lt; Tw </a:t>
            </a:r>
            <a:r>
              <a:rPr lang="en-US" dirty="0" smtClean="0">
                <a:sym typeface="Wingdings" panose="05000000000000000000" pitchFamily="2" charset="2"/>
              </a:rPr>
              <a:t>unwanted </a:t>
            </a:r>
            <a:r>
              <a:rPr lang="en-US" dirty="0" smtClean="0"/>
              <a:t>interference.</a:t>
            </a:r>
          </a:p>
          <a:p>
            <a:r>
              <a:rPr lang="en-US" dirty="0" smtClean="0"/>
              <a:t>match low tolerance jobs with high quality (higher U</a:t>
            </a:r>
            <a:r>
              <a:rPr lang="en-US" baseline="-25000" dirty="0" smtClean="0"/>
              <a:t>H</a:t>
            </a:r>
            <a:r>
              <a:rPr lang="en-US" dirty="0" smtClean="0"/>
              <a:t> ) resource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25" y="2990737"/>
            <a:ext cx="4868962" cy="8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 and sample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Tarcil</a:t>
            </a:r>
            <a:r>
              <a:rPr lang="en-US" dirty="0" smtClean="0"/>
              <a:t> can provide statistical guarantees on the quality (Q) of the allocated resources by changing the sample size(R) with load. </a:t>
            </a:r>
          </a:p>
          <a:p>
            <a:r>
              <a:rPr lang="en-US" dirty="0" smtClean="0"/>
              <a:t>But for very high loads the sample size can grow way too large. So they cap the sample size and implements admission control at high loads.</a:t>
            </a:r>
          </a:p>
          <a:p>
            <a:r>
              <a:rPr lang="en-US" dirty="0" smtClean="0"/>
              <a:t>If a job needs multiple cores (say m) then </a:t>
            </a:r>
            <a:r>
              <a:rPr lang="en-US" dirty="0" err="1" smtClean="0"/>
              <a:t>Tarcil</a:t>
            </a:r>
            <a:r>
              <a:rPr lang="en-US" dirty="0" smtClean="0"/>
              <a:t> samples (R x M) resource units.</a:t>
            </a:r>
          </a:p>
          <a:p>
            <a:pPr lvl="1"/>
            <a:r>
              <a:rPr lang="en-US" dirty="0" smtClean="0"/>
              <a:t>Will account for locality too if the user wants it to.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Tarcil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2195" y="5016843"/>
            <a:ext cx="8320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local monitor notices that job performance is deviating from what was expected, then it will notify the responsible scheduling agent, which might perform a migration if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cluster states are kept consistent through OCC.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76" y="1691322"/>
            <a:ext cx="10360736" cy="292631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1872" y="4824549"/>
            <a:ext cx="8595360" cy="13555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sample size is the best?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Sample size 8 used here on out as the low load sample size.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7" y="2342605"/>
            <a:ext cx="10667769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171</TotalTime>
  <Words>868</Words>
  <Application>Microsoft Office PowerPoint</Application>
  <PresentationFormat>Widescreen</PresentationFormat>
  <Paragraphs>106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Wingdings</vt:lpstr>
      <vt:lpstr>Wingdings 2</vt:lpstr>
      <vt:lpstr>View</vt:lpstr>
      <vt:lpstr>Tarcil: Reconciling Scheduling Speed and Quality in Large Shared Clusters Christina Delimitrou, Daniel Sanchez and Christos Kozyrakis</vt:lpstr>
      <vt:lpstr>Cluster Scheduling up till now</vt:lpstr>
      <vt:lpstr>Por que no los dos! Enter Tarcil</vt:lpstr>
      <vt:lpstr>Por que no los dos! Enter Tarcil</vt:lpstr>
      <vt:lpstr>Tarcil: Heterogeneity and Interference awareness</vt:lpstr>
      <vt:lpstr>So, what is Tw all about?</vt:lpstr>
      <vt:lpstr>Batching and sample sizes</vt:lpstr>
      <vt:lpstr>Tarcil architecture</vt:lpstr>
      <vt:lpstr>Evaluation</vt:lpstr>
      <vt:lpstr>Evaluation</vt:lpstr>
      <vt:lpstr>Tarcil vs others</vt:lpstr>
      <vt:lpstr>Effects ON resident load</vt:lpstr>
      <vt:lpstr>Wrapping up: final comparisons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Tarcil: Reconciling Scheduling Speed and Quality in Large Shared Clusters Christina Delimitrou, Daniel Sanchez and Christos Kozyrakis</dc:title>
  <dc:creator>shiv verma</dc:creator>
  <cp:lastModifiedBy>shiv verma</cp:lastModifiedBy>
  <cp:revision>19</cp:revision>
  <dcterms:created xsi:type="dcterms:W3CDTF">2016-04-11T19:19:23Z</dcterms:created>
  <dcterms:modified xsi:type="dcterms:W3CDTF">2016-04-12T18:00:48Z</dcterms:modified>
</cp:coreProperties>
</file>