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5" d="100"/>
          <a:sy n="85" d="100"/>
        </p:scale>
        <p:origin x="-760" y="-1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altLang="zh-CN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D7F7A-53AD-41B8-97D8-46859C44A184}" type="datetimeFigureOut">
              <a:rPr lang="zh-CN" altLang="en-US" smtClean="0"/>
              <a:t>16/4/14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AF14C-B6B3-453F-8223-21E37F7AF068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D7F7A-53AD-41B8-97D8-46859C44A184}" type="datetimeFigureOut">
              <a:rPr lang="zh-CN" altLang="en-US" smtClean="0"/>
              <a:t>16/4/14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AF14C-B6B3-453F-8223-21E37F7AF06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D7F7A-53AD-41B8-97D8-46859C44A184}" type="datetimeFigureOut">
              <a:rPr lang="zh-CN" altLang="en-US" smtClean="0"/>
              <a:t>16/4/14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AF14C-B6B3-453F-8223-21E37F7AF06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D7F7A-53AD-41B8-97D8-46859C44A184}" type="datetimeFigureOut">
              <a:rPr lang="zh-CN" altLang="en-US" smtClean="0"/>
              <a:t>16/4/14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AF14C-B6B3-453F-8223-21E37F7AF06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D7F7A-53AD-41B8-97D8-46859C44A184}" type="datetimeFigureOut">
              <a:rPr lang="zh-CN" altLang="en-US" smtClean="0"/>
              <a:t>16/4/14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AF14C-B6B3-453F-8223-21E37F7AF068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D7F7A-53AD-41B8-97D8-46859C44A184}" type="datetimeFigureOut">
              <a:rPr lang="zh-CN" altLang="en-US" smtClean="0"/>
              <a:t>16/4/14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AF14C-B6B3-453F-8223-21E37F7AF06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D7F7A-53AD-41B8-97D8-46859C44A184}" type="datetimeFigureOut">
              <a:rPr lang="zh-CN" altLang="en-US" smtClean="0"/>
              <a:t>16/4/14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AF14C-B6B3-453F-8223-21E37F7AF06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D7F7A-53AD-41B8-97D8-46859C44A184}" type="datetimeFigureOut">
              <a:rPr lang="zh-CN" altLang="en-US" smtClean="0"/>
              <a:t>16/4/14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AF14C-B6B3-453F-8223-21E37F7AF06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D7F7A-53AD-41B8-97D8-46859C44A184}" type="datetimeFigureOut">
              <a:rPr lang="zh-CN" altLang="en-US" smtClean="0"/>
              <a:t>16/4/14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AF14C-B6B3-453F-8223-21E37F7AF06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B2D7F7A-53AD-41B8-97D8-46859C44A184}" type="datetimeFigureOut">
              <a:rPr lang="zh-CN" altLang="en-US" smtClean="0"/>
              <a:t>16/4/14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57AF14C-B6B3-453F-8223-21E37F7AF06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CN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D7F7A-53AD-41B8-97D8-46859C44A184}" type="datetimeFigureOut">
              <a:rPr lang="zh-CN" altLang="en-US" smtClean="0"/>
              <a:t>16/4/14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AF14C-B6B3-453F-8223-21E37F7AF06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B2D7F7A-53AD-41B8-97D8-46859C44A184}" type="datetimeFigureOut">
              <a:rPr lang="zh-CN" altLang="en-US" smtClean="0"/>
              <a:t>16/4/14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57AF14C-B6B3-453F-8223-21E37F7AF068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175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7055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935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815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09982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299845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49987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699895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TAG: a Tiny </a:t>
            </a:r>
            <a:r>
              <a:rPr lang="en-US" altLang="zh-CN" dirty="0" err="1" smtClean="0"/>
              <a:t>AGgregation</a:t>
            </a:r>
            <a:r>
              <a:rPr lang="en-US" altLang="zh-CN" dirty="0" smtClean="0"/>
              <a:t> Service for Ad-Hoc Sensor Networks </a:t>
            </a:r>
            <a:endParaRPr lang="zh-CN" alt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5146" y="4434059"/>
            <a:ext cx="9144000" cy="1655762"/>
          </a:xfrm>
        </p:spPr>
        <p:txBody>
          <a:bodyPr/>
          <a:lstStyle/>
          <a:p>
            <a:r>
              <a:rPr lang="en-US" altLang="zh-CN" dirty="0" smtClean="0"/>
              <a:t>Scriber: </a:t>
            </a:r>
            <a:r>
              <a:rPr lang="en-US" altLang="zh-CN" dirty="0" err="1" smtClean="0"/>
              <a:t>Zhongyuan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Xie</a:t>
            </a:r>
            <a:endParaRPr lang="zh-CN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Brief Recap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SzPct val="50000"/>
              <a:buFontTx/>
              <a:buChar char="○"/>
            </a:pPr>
            <a:r>
              <a:rPr lang="en-US" altLang="zh-CN" sz="2800" b="1" dirty="0" smtClean="0"/>
              <a:t> Service that handles </a:t>
            </a:r>
            <a:r>
              <a:rPr lang="en-US" altLang="zh-CN" sz="2800" b="1" dirty="0"/>
              <a:t>the aggregation of low-powered ad-hoc sensor networks.</a:t>
            </a:r>
            <a:endParaRPr lang="en-US" altLang="zh-CN" sz="2800" b="1" dirty="0" smtClean="0"/>
          </a:p>
          <a:p>
            <a:pPr>
              <a:buSzPct val="50000"/>
              <a:buFontTx/>
              <a:buChar char="○"/>
            </a:pPr>
            <a:r>
              <a:rPr lang="en-US" altLang="zh-CN" sz="2800" b="1" dirty="0" smtClean="0"/>
              <a:t> Tree structure. </a:t>
            </a:r>
          </a:p>
          <a:p>
            <a:pPr>
              <a:buSzPct val="50000"/>
              <a:buFontTx/>
              <a:buChar char="○"/>
            </a:pPr>
            <a:r>
              <a:rPr lang="en-US" altLang="zh-CN" sz="2800" b="1" dirty="0" smtClean="0"/>
              <a:t> Instead of transmitting all data to the datacenter, each mote summarizes the data from its children and passes the summary to its parent. The process contains distribution and collection phases.</a:t>
            </a:r>
            <a:r>
              <a:rPr lang="zh-CN" altLang="en-US" sz="2800" b="1" dirty="0" smtClean="0"/>
              <a:t> </a:t>
            </a:r>
            <a:endParaRPr lang="en-US" altLang="zh-CN" sz="2800" b="1" dirty="0" smtClean="0"/>
          </a:p>
          <a:p>
            <a:pPr>
              <a:buSzPct val="50000"/>
              <a:buFontTx/>
              <a:buChar char="○"/>
            </a:pPr>
            <a:r>
              <a:rPr lang="en-US" altLang="zh-CN" sz="2800" b="1" dirty="0"/>
              <a:t> </a:t>
            </a:r>
            <a:r>
              <a:rPr lang="en-US" altLang="zh-CN" sz="2800" b="1" dirty="0" smtClean="0"/>
              <a:t>To reduce the impact of loss motes, child cache is used to handle non-responsive children.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8226" y="1869988"/>
            <a:ext cx="5155239" cy="4007343"/>
          </a:xfrm>
        </p:spPr>
        <p:txBody>
          <a:bodyPr>
            <a:noAutofit/>
          </a:bodyPr>
          <a:lstStyle/>
          <a:p>
            <a:r>
              <a:rPr lang="en-US" altLang="zh-CN" sz="2400" b="1" dirty="0" smtClean="0"/>
              <a:t>Pros:</a:t>
            </a:r>
          </a:p>
          <a:p>
            <a:pPr lvl="1"/>
            <a:r>
              <a:rPr lang="en-US" altLang="zh-CN" sz="2000" b="1" dirty="0" smtClean="0"/>
              <a:t>Long sleep time per epoch means less energy cost </a:t>
            </a:r>
          </a:p>
          <a:p>
            <a:pPr lvl="1"/>
            <a:r>
              <a:rPr lang="en-US" altLang="zh-CN" sz="2000" b="1" dirty="0" smtClean="0"/>
              <a:t>Enormously decreases the numbers of messages sent comparing to centralized approach</a:t>
            </a:r>
          </a:p>
          <a:p>
            <a:pPr lvl="1"/>
            <a:r>
              <a:rPr lang="en-US" altLang="zh-CN" sz="2000" b="1" dirty="0" smtClean="0"/>
              <a:t>High level API makes the service non-trivial to non-programmers</a:t>
            </a:r>
          </a:p>
          <a:p>
            <a:pPr lvl="1"/>
            <a:r>
              <a:rPr lang="en-US" altLang="zh-CN" sz="2000" b="1" dirty="0" smtClean="0"/>
              <a:t>Usage of cache to store intermediate data in case of failure child</a:t>
            </a:r>
          </a:p>
          <a:p>
            <a:pPr lvl="1"/>
            <a:endParaRPr lang="en-US" altLang="zh-CN" sz="2000" b="1" dirty="0"/>
          </a:p>
          <a:p>
            <a:pPr lvl="1"/>
            <a:endParaRPr lang="en-US" altLang="zh-CN" sz="2000" b="1" dirty="0" smtClean="0"/>
          </a:p>
          <a:p>
            <a:pPr lvl="1"/>
            <a:endParaRPr lang="en-US" altLang="zh-CN" sz="2000" b="1" dirty="0" smtClean="0"/>
          </a:p>
        </p:txBody>
      </p:sp>
      <p:sp>
        <p:nvSpPr>
          <p:cNvPr id="5" name="Content Placeholder 2"/>
          <p:cNvSpPr txBox="1"/>
          <p:nvPr/>
        </p:nvSpPr>
        <p:spPr>
          <a:xfrm>
            <a:off x="7760043" y="317155"/>
            <a:ext cx="4248254" cy="400734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175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7055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935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815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09982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299845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49987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699895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</p:txBody>
      </p:sp>
      <p:sp>
        <p:nvSpPr>
          <p:cNvPr id="6" name="Content Placeholder 2"/>
          <p:cNvSpPr txBox="1"/>
          <p:nvPr/>
        </p:nvSpPr>
        <p:spPr>
          <a:xfrm>
            <a:off x="5549830" y="1940010"/>
            <a:ext cx="5155239" cy="400734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175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7055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935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815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09982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299845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49987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699895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400" b="1" dirty="0" smtClean="0"/>
              <a:t>Cons:</a:t>
            </a:r>
          </a:p>
          <a:p>
            <a:pPr lvl="1"/>
            <a:r>
              <a:rPr lang="en-US" altLang="zh-CN" sz="2000" b="1" dirty="0" smtClean="0"/>
              <a:t>Eviction will increase bandwidth </a:t>
            </a:r>
          </a:p>
          <a:p>
            <a:pPr lvl="1"/>
            <a:r>
              <a:rPr lang="en-US" altLang="zh-CN" sz="2000" b="1" dirty="0" smtClean="0"/>
              <a:t>Eviction may cause cascading</a:t>
            </a:r>
          </a:p>
          <a:p>
            <a:pPr lvl="1"/>
            <a:r>
              <a:rPr lang="en-US" altLang="zh-CN" sz="2000" b="1" dirty="0" smtClean="0"/>
              <a:t>Requirements of routing algorithm (tree based)</a:t>
            </a:r>
          </a:p>
          <a:p>
            <a:pPr lvl="1"/>
            <a:r>
              <a:rPr lang="en-US" altLang="zh-CN" sz="2000" b="1" dirty="0" smtClean="0"/>
              <a:t>The waiting time for each parent node is arbitrary and conditional</a:t>
            </a:r>
          </a:p>
          <a:p>
            <a:pPr lvl="1"/>
            <a:r>
              <a:rPr lang="en-US" altLang="zh-CN" sz="2000" b="1" dirty="0" smtClean="0"/>
              <a:t>Evaluation is very simulation based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Comments &amp; Questions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1. The aggregation </a:t>
            </a:r>
            <a:r>
              <a:rPr lang="en-US" altLang="zh-CN" dirty="0"/>
              <a:t>only works for tree-based routing scheme, can it be modified to fit other routing </a:t>
            </a:r>
            <a:r>
              <a:rPr lang="en-US" altLang="zh-CN" dirty="0" smtClean="0"/>
              <a:t>scheme?</a:t>
            </a:r>
          </a:p>
          <a:p>
            <a:r>
              <a:rPr lang="en-US" altLang="zh-CN" dirty="0" smtClean="0">
                <a:solidFill>
                  <a:srgbClr val="FF0000"/>
                </a:solidFill>
              </a:rPr>
              <a:t>From the paper, TAG</a:t>
            </a:r>
            <a:r>
              <a:rPr lang="en-US" altLang="zh-CN" dirty="0">
                <a:solidFill>
                  <a:srgbClr val="FF0000"/>
                </a:solidFill>
              </a:rPr>
              <a:t> requires </a:t>
            </a:r>
            <a:r>
              <a:rPr lang="en-US" altLang="zh-CN" dirty="0" smtClean="0">
                <a:solidFill>
                  <a:srgbClr val="FF0000"/>
                </a:solidFill>
              </a:rPr>
              <a:t>two preconditions: </a:t>
            </a:r>
          </a:p>
          <a:p>
            <a:pPr lvl="1"/>
            <a:r>
              <a:rPr lang="en-US" altLang="zh-CN" dirty="0" smtClean="0">
                <a:solidFill>
                  <a:srgbClr val="FF0000"/>
                </a:solidFill>
              </a:rPr>
              <a:t>1. Able </a:t>
            </a:r>
            <a:r>
              <a:rPr lang="en-US" altLang="zh-CN" dirty="0">
                <a:solidFill>
                  <a:srgbClr val="FF0000"/>
                </a:solidFill>
              </a:rPr>
              <a:t>to deliver query requests to all nodes in a network</a:t>
            </a:r>
            <a:r>
              <a:rPr lang="en-US" altLang="zh-CN" dirty="0" smtClean="0">
                <a:solidFill>
                  <a:srgbClr val="FF0000"/>
                </a:solidFill>
              </a:rPr>
              <a:t>.</a:t>
            </a:r>
          </a:p>
          <a:p>
            <a:pPr lvl="1"/>
            <a:r>
              <a:rPr lang="en-US" altLang="zh-CN" dirty="0" smtClean="0">
                <a:solidFill>
                  <a:srgbClr val="FF0000"/>
                </a:solidFill>
              </a:rPr>
              <a:t>2. Able </a:t>
            </a:r>
            <a:r>
              <a:rPr lang="en-US" altLang="zh-CN" dirty="0">
                <a:solidFill>
                  <a:srgbClr val="FF0000"/>
                </a:solidFill>
              </a:rPr>
              <a:t>to provide one or more routes from every node to the root of the network where aggregation data is being </a:t>
            </a:r>
            <a:r>
              <a:rPr lang="en-US" altLang="zh-CN" dirty="0" smtClean="0">
                <a:solidFill>
                  <a:srgbClr val="FF0000"/>
                </a:solidFill>
              </a:rPr>
              <a:t>collected and guarantee no duplicate message.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2.Could this idea be extended to multiple ‘relation’ tables, with different types of sensors collecting different data for each table?</a:t>
            </a:r>
          </a:p>
          <a:p>
            <a:r>
              <a:rPr lang="en-US" altLang="zh-CN" dirty="0" smtClean="0">
                <a:solidFill>
                  <a:srgbClr val="FF0000"/>
                </a:solidFill>
              </a:rPr>
              <a:t>Depending on the design of distribution and collection, partial state results have no attribute names. But it is possible if there is a table in the root that has the IDs of the sensors of different types.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/>
              <a:t>3.What happens if more data needs to be returned than can be fit into one message? </a:t>
            </a:r>
          </a:p>
          <a:p>
            <a:r>
              <a:rPr lang="en-US" altLang="zh-CN">
                <a:solidFill>
                  <a:srgbClr val="FF0000"/>
                </a:solidFill>
              </a:rPr>
              <a:t>Since each node aggregates, it is almost impossible to happen based on the given commands available. </a:t>
            </a:r>
          </a:p>
          <a:p>
            <a:r>
              <a:rPr lang="en-US" altLang="zh-CN">
                <a:solidFill>
                  <a:srgbClr val="FF0000"/>
                </a:solidFill>
              </a:rPr>
              <a:t>In case multiple values need to be transmitted, eviction can handle the problem.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Thanks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CN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371</Words>
  <Application>Microsoft Macintosh PowerPoint</Application>
  <PresentationFormat>自定义</PresentationFormat>
  <Paragraphs>30</Paragraphs>
  <Slides>7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8" baseType="lpstr">
      <vt:lpstr>Retrospect</vt:lpstr>
      <vt:lpstr>TAG: a Tiny AGgregation Service for Ad-Hoc Sensor Networks </vt:lpstr>
      <vt:lpstr>Brief Recap</vt:lpstr>
      <vt:lpstr>PowerPoint 演示文稿</vt:lpstr>
      <vt:lpstr>Comments &amp; Questions</vt:lpstr>
      <vt:lpstr>PowerPoint 演示文稿</vt:lpstr>
      <vt:lpstr>PowerPoint 演示文稿</vt:lpstr>
      <vt:lpstr>Thanks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TAG: a Tiny AGgregation Service for Ad-Hoc Sensor Networks </dc:title>
  <dc:creator>Administrator</dc:creator>
  <cp:lastModifiedBy>钟元 谢</cp:lastModifiedBy>
  <cp:revision>34</cp:revision>
  <dcterms:created xsi:type="dcterms:W3CDTF">2016-04-14T01:24:00Z</dcterms:created>
  <dcterms:modified xsi:type="dcterms:W3CDTF">2016-04-15T02:05:50Z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2052-10.1.0.5559</vt:lpwstr>
  </property>
</Properties>
</file>