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8" r:id="rId9"/>
    <p:sldId id="275" r:id="rId10"/>
    <p:sldId id="264" r:id="rId11"/>
    <p:sldId id="265" r:id="rId12"/>
    <p:sldId id="269" r:id="rId13"/>
    <p:sldId id="270" r:id="rId14"/>
    <p:sldId id="271" r:id="rId15"/>
    <p:sldId id="266" r:id="rId16"/>
    <p:sldId id="273" r:id="rId17"/>
    <p:sldId id="267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0182" autoAdjust="0"/>
  </p:normalViewPr>
  <p:slideViewPr>
    <p:cSldViewPr snapToGrid="0">
      <p:cViewPr varScale="1">
        <p:scale>
          <a:sx n="106" d="100"/>
          <a:sy n="106" d="100"/>
        </p:scale>
        <p:origin x="618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741D1-71CB-4C48-85A6-10BC92C68A06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AA667-0629-40A7-B1BB-5361FAD3F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51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after the wonderful presentation, I would give you a brief</a:t>
            </a:r>
            <a:r>
              <a:rPr lang="en-US" altLang="zh-CN" baseline="0" dirty="0" smtClean="0"/>
              <a:t> review of this paper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AA667-0629-40A7-B1BB-5361FAD3F8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3598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Lets discuss the pros and cons from the</a:t>
            </a:r>
            <a:r>
              <a:rPr lang="en-US" baseline="0" dirty="0" smtClean="0"/>
              <a:t> reviews</a:t>
            </a:r>
          </a:p>
          <a:p>
            <a:endParaRPr lang="en-US" baseline="0" dirty="0" smtClean="0"/>
          </a:p>
          <a:p>
            <a:r>
              <a:rPr lang="en-US" baseline="0" dirty="0" smtClean="0"/>
              <a:t>Most </a:t>
            </a:r>
            <a:r>
              <a:rPr lang="en-US" baseline="0" dirty="0" err="1" smtClean="0"/>
              <a:t>ppl</a:t>
            </a:r>
            <a:r>
              <a:rPr lang="en-US" baseline="0" dirty="0" smtClean="0"/>
              <a:t> agree on these</a:t>
            </a:r>
          </a:p>
          <a:p>
            <a:r>
              <a:rPr lang="en-US" baseline="0" dirty="0" smtClean="0"/>
              <a:t>The paper is simple, the algorithm is simple. But it does work with more than 20% increments.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But as just discussed, the schedulers only work with dag. We still need to tune the parameter</a:t>
            </a:r>
          </a:p>
          <a:p>
            <a:r>
              <a:rPr lang="en-US" baseline="0" dirty="0" smtClean="0"/>
              <a:t>And their evaluation is not enough. Seriously, 8 machines doesn’t prove the scalability at all</a:t>
            </a:r>
          </a:p>
          <a:p>
            <a:r>
              <a:rPr lang="en-US" baseline="0" dirty="0" smtClean="0"/>
              <a:t>And anyway, we have heron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AA667-0629-40A7-B1BB-5361FAD3F84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8266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some of my person thoughts about the disadvantages in this</a:t>
            </a:r>
            <a:r>
              <a:rPr lang="en-US" baseline="0" dirty="0" smtClean="0"/>
              <a:t> paper. </a:t>
            </a:r>
          </a:p>
          <a:p>
            <a:r>
              <a:rPr lang="en-US" baseline="0" dirty="0" smtClean="0"/>
              <a:t>The first one is, this paper lack of comparison with other storm schedulers</a:t>
            </a:r>
          </a:p>
          <a:p>
            <a:r>
              <a:rPr lang="en-US" baseline="0" dirty="0" smtClean="0"/>
              <a:t>I believe the other one do have such comparison and that will demonstrate how strong their products are</a:t>
            </a:r>
          </a:p>
          <a:p>
            <a:r>
              <a:rPr lang="en-US" baseline="0" dirty="0" smtClean="0"/>
              <a:t>Maybe they just don’t want to include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AA667-0629-40A7-B1BB-5361FAD3F84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4799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other thing, which is also mentioned in some reviews,</a:t>
            </a:r>
            <a:r>
              <a:rPr lang="en-US" baseline="0" dirty="0" smtClean="0"/>
              <a:t> is a big flaw in their online scheduler</a:t>
            </a:r>
          </a:p>
          <a:p>
            <a:r>
              <a:rPr lang="en-US" baseline="0" dirty="0" smtClean="0"/>
              <a:t>They made the assumption that the input has no burst and the distribution is not changing with time</a:t>
            </a:r>
          </a:p>
          <a:p>
            <a:r>
              <a:rPr lang="en-US" baseline="0" dirty="0" smtClean="0"/>
              <a:t>But that is not the case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AA667-0629-40A7-B1BB-5361FAD3F84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881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Supposed</a:t>
            </a:r>
            <a:r>
              <a:rPr lang="en-US" baseline="0" dirty="0" smtClean="0"/>
              <a:t> ISIS decide to bomb ECEB (I was a EE student before), its going to be a lot of #ECEB twits</a:t>
            </a:r>
          </a:p>
          <a:p>
            <a:r>
              <a:rPr lang="en-US" baseline="0" dirty="0" smtClean="0"/>
              <a:t>Naturally I would assume the amount of such # will increase dramatically. After reaching a maximum, the amount might slowly decrease</a:t>
            </a:r>
          </a:p>
          <a:p>
            <a:r>
              <a:rPr lang="en-US" baseline="0" dirty="0" smtClean="0"/>
              <a:t>But during that time, the traffic is going to change and the online scheduler will trigger a lot of rescheduling, halting the process multiple times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If you say that’s not a big problem, then the real</a:t>
            </a:r>
            <a:r>
              <a:rPr lang="en-US" baseline="0" dirty="0" smtClean="0"/>
              <a:t> problem is from malicious users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AA667-0629-40A7-B1BB-5361FAD3F84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239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you say that’s not a big problem, then the real</a:t>
            </a:r>
            <a:r>
              <a:rPr lang="en-US" baseline="0" dirty="0" smtClean="0"/>
              <a:t> problem is from users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There are </a:t>
            </a:r>
            <a:r>
              <a:rPr lang="en-US" baseline="0" dirty="0" err="1" smtClean="0"/>
              <a:t>ppl</a:t>
            </a:r>
            <a:r>
              <a:rPr lang="en-US" baseline="0" dirty="0" smtClean="0"/>
              <a:t> who r paid to take down </a:t>
            </a:r>
            <a:r>
              <a:rPr lang="en-US" baseline="0" dirty="0" err="1" smtClean="0"/>
              <a:t>ur</a:t>
            </a:r>
            <a:r>
              <a:rPr lang="en-US" baseline="0" dirty="0" smtClean="0"/>
              <a:t> services</a:t>
            </a:r>
          </a:p>
          <a:p>
            <a:r>
              <a:rPr lang="en-US" baseline="0" dirty="0" smtClean="0"/>
              <a:t>If this system is attack by others, for sure its going to do this busy switching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can come up with some solutions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AA667-0629-40A7-B1BB-5361FAD3F84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464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We can come up with some solutions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 would be very easy to add a timer, add a cool down to prevent busy</a:t>
            </a:r>
            <a:r>
              <a:rPr lang="en-US" baseline="0" dirty="0" smtClean="0"/>
              <a:t> switching</a:t>
            </a:r>
          </a:p>
          <a:p>
            <a:r>
              <a:rPr lang="en-US" baseline="0" dirty="0" smtClean="0"/>
              <a:t>Or maybe there are other sophisticated things that we could do but I have no idea and its probably beyond the purpose of our 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AA667-0629-40A7-B1BB-5361FAD3F84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7379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the real</a:t>
            </a:r>
            <a:r>
              <a:rPr lang="en-US" baseline="0" dirty="0" smtClean="0"/>
              <a:t> world changing input</a:t>
            </a:r>
          </a:p>
          <a:p>
            <a:r>
              <a:rPr lang="en-US" baseline="0" dirty="0" smtClean="0"/>
              <a:t>I think maybe a machines learning algorithm could be used, like a randomly forest naïve </a:t>
            </a:r>
            <a:r>
              <a:rPr lang="en-US" baseline="0" dirty="0" err="1" smtClean="0"/>
              <a:t>bayes</a:t>
            </a:r>
            <a:r>
              <a:rPr lang="en-US" baseline="0" dirty="0" smtClean="0"/>
              <a:t> (that’s the only things I know)</a:t>
            </a:r>
          </a:p>
          <a:p>
            <a:r>
              <a:rPr lang="en-US" baseline="0" dirty="0" smtClean="0"/>
              <a:t>We could sort of predict the trend of data and just jump to the final result</a:t>
            </a:r>
          </a:p>
          <a:p>
            <a:endParaRPr lang="en-US" baseline="0" dirty="0" smtClean="0"/>
          </a:p>
          <a:p>
            <a:r>
              <a:rPr lang="en-US" baseline="0" dirty="0" smtClean="0"/>
              <a:t>But of course this will incur lots of overhead in Nimbus, which is already a single point of failure as we all know</a:t>
            </a:r>
          </a:p>
          <a:p>
            <a:r>
              <a:rPr lang="en-US" baseline="0" dirty="0" smtClean="0"/>
              <a:t>Still it is a possibility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AA667-0629-40A7-B1BB-5361FAD3F84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1876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the end, what we actually get from this paper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AA667-0629-40A7-B1BB-5361FAD3F84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6195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would say…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AA667-0629-40A7-B1BB-5361FAD3F84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57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</a:t>
            </a:r>
            <a:r>
              <a:rPr lang="en-US" baseline="0" dirty="0" smtClean="0"/>
              <a:t> are 2 main component, the offline scheduler and the online one</a:t>
            </a:r>
          </a:p>
          <a:p>
            <a:r>
              <a:rPr lang="en-US" baseline="0" dirty="0" smtClean="0"/>
              <a:t>The authors used around 1 page to describe how the offline scheduler work but I would like to conclude it in 1 sentence</a:t>
            </a:r>
          </a:p>
          <a:p>
            <a:r>
              <a:rPr lang="en-US" baseline="0" dirty="0" smtClean="0"/>
              <a:t>Do your topology sort. And apply it smartly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AA667-0629-40A7-B1BB-5361FAD3F8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00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</a:t>
            </a:r>
            <a:r>
              <a:rPr lang="en-US" baseline="0" dirty="0" smtClean="0"/>
              <a:t> are 2 main component, the offline scheduler and the online one</a:t>
            </a:r>
          </a:p>
          <a:p>
            <a:r>
              <a:rPr lang="en-US" baseline="0" dirty="0" smtClean="0"/>
              <a:t>The authors used around 1 page to describe how the offline scheduler work but I would like to conclude it in 1 sentence</a:t>
            </a:r>
          </a:p>
          <a:p>
            <a:r>
              <a:rPr lang="en-US" baseline="0" dirty="0" smtClean="0"/>
              <a:t>Do your topology sort. And apply it smartly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AA667-0629-40A7-B1BB-5361FAD3F8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90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the online scheduler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AA667-0629-40A7-B1BB-5361FAD3F8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467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the online scheduler</a:t>
            </a:r>
          </a:p>
          <a:p>
            <a:r>
              <a:rPr lang="en-US" dirty="0" smtClean="0"/>
              <a:t>I</a:t>
            </a:r>
            <a:r>
              <a:rPr lang="en-US" baseline="0" dirty="0" smtClean="0"/>
              <a:t>t focus on reducing the inter node communication</a:t>
            </a:r>
          </a:p>
          <a:p>
            <a:r>
              <a:rPr lang="en-US" baseline="0" dirty="0" smtClean="0"/>
              <a:t>Which is highly related with the latency, thought the latency is not completed decided by the traffic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AA667-0629-40A7-B1BB-5361FAD3F8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25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</a:t>
            </a:r>
            <a:r>
              <a:rPr lang="en-US" baseline="0" dirty="0" smtClean="0"/>
              <a:t> lead to a problem similar to knapsack problem</a:t>
            </a:r>
          </a:p>
          <a:p>
            <a:r>
              <a:rPr lang="en-US" baseline="0" dirty="0" smtClean="0"/>
              <a:t>Where you have weight and value for each object</a:t>
            </a:r>
          </a:p>
          <a:p>
            <a:r>
              <a:rPr lang="en-US" baseline="0" dirty="0" smtClean="0"/>
              <a:t>In our example we also have value which is the traffic</a:t>
            </a:r>
          </a:p>
          <a:p>
            <a:r>
              <a:rPr lang="en-US" baseline="0" dirty="0" smtClean="0"/>
              <a:t>And the </a:t>
            </a:r>
            <a:r>
              <a:rPr lang="en-US" baseline="0" dirty="0" err="1" smtClean="0"/>
              <a:t>cpu</a:t>
            </a:r>
            <a:r>
              <a:rPr lang="en-US" baseline="0" dirty="0" smtClean="0"/>
              <a:t> usage which is the weight</a:t>
            </a:r>
          </a:p>
          <a:p>
            <a:r>
              <a:rPr lang="en-US" baseline="0" dirty="0" smtClean="0"/>
              <a:t>However instead of single object, they have objects in pair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AA667-0629-40A7-B1BB-5361FAD3F84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04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Despite of all of</a:t>
            </a:r>
            <a:r>
              <a:rPr lang="en-US" baseline="0" dirty="0" smtClean="0"/>
              <a:t> that, their heuristic algorithm is fairly easy as explained in the presentation</a:t>
            </a:r>
          </a:p>
          <a:p>
            <a:r>
              <a:rPr lang="en-US" baseline="0" dirty="0" smtClean="0"/>
              <a:t>And that ends the summary of this paper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AA667-0629-40A7-B1BB-5361FAD3F84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158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find some questions in the reviews and believe most of them had already been</a:t>
            </a:r>
            <a:r>
              <a:rPr lang="en-US" baseline="0" dirty="0" smtClean="0"/>
              <a:t> answered in the presentation</a:t>
            </a:r>
          </a:p>
          <a:p>
            <a:r>
              <a:rPr lang="en-US" baseline="0" dirty="0" smtClean="0"/>
              <a:t>But I still picked some that discussed the assumption made in this paper.</a:t>
            </a:r>
          </a:p>
          <a:p>
            <a:r>
              <a:rPr lang="en-US" baseline="0" dirty="0" smtClean="0"/>
              <a:t>The first one is, the paper assume one executor includes exactly one task.</a:t>
            </a:r>
          </a:p>
          <a:p>
            <a:r>
              <a:rPr lang="en-US" baseline="0" dirty="0" smtClean="0"/>
              <a:t>To refresh your memory, executor are single thread component inside the worker.</a:t>
            </a:r>
          </a:p>
          <a:p>
            <a:r>
              <a:rPr lang="en-US" baseline="0" dirty="0" smtClean="0"/>
              <a:t>Tasks are basically spouts or bolts</a:t>
            </a:r>
          </a:p>
          <a:p>
            <a:r>
              <a:rPr lang="en-US" baseline="0" dirty="0" smtClean="0"/>
              <a:t>Each executor can have multiple task, if you have more than one tasks, they executed sequentially. There is no parallel computing at all.</a:t>
            </a:r>
          </a:p>
          <a:p>
            <a:r>
              <a:rPr lang="en-US" baseline="0" dirty="0" smtClean="0"/>
              <a:t>Apparently such thing will not fit into our model, but is this assumption reasonable? Doesn’t anyone want to have multiple tasks in one executor?</a:t>
            </a:r>
          </a:p>
          <a:p>
            <a:r>
              <a:rPr lang="en-US" baseline="0" dirty="0" smtClean="0"/>
              <a:t>The answer is, we do encounter such situation.</a:t>
            </a:r>
          </a:p>
          <a:p>
            <a:r>
              <a:rPr lang="en-US" baseline="0" dirty="0" smtClean="0"/>
              <a:t>For example, you already have 10 machines, but you plan to add 5 more</a:t>
            </a:r>
          </a:p>
          <a:p>
            <a:r>
              <a:rPr lang="en-US" baseline="0" dirty="0" smtClean="0"/>
              <a:t>They are actually on their way, USPS is going delay that forever as we all know</a:t>
            </a:r>
          </a:p>
          <a:p>
            <a:r>
              <a:rPr lang="en-US" baseline="0" dirty="0" smtClean="0"/>
              <a:t>You could implement a topology that would require 15 machines to run ideally and that would end up with multiple task in one executor</a:t>
            </a:r>
          </a:p>
          <a:p>
            <a:r>
              <a:rPr lang="en-US" baseline="0" dirty="0" smtClean="0"/>
              <a:t>When your machines arrive, you can just run the reschedule command without taking down the entire topology</a:t>
            </a:r>
          </a:p>
          <a:p>
            <a:r>
              <a:rPr lang="en-US" baseline="0" dirty="0" smtClean="0"/>
              <a:t>So my answer to this question is, no, its not reasonable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AA667-0629-40A7-B1BB-5361FAD3F84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799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about the acyclic topologies? Is it reasonable to assume</a:t>
            </a:r>
            <a:r>
              <a:rPr lang="en-US" baseline="0" dirty="0" smtClean="0"/>
              <a:t> only DAG?</a:t>
            </a:r>
          </a:p>
          <a:p>
            <a:r>
              <a:rPr lang="en-US" dirty="0" smtClean="0"/>
              <a:t>It</a:t>
            </a:r>
            <a:r>
              <a:rPr lang="en-US" baseline="0" dirty="0" smtClean="0"/>
              <a:t> is clearly that this assumption greatly reduced the difficulty of this implementation, </a:t>
            </a:r>
            <a:r>
              <a:rPr lang="en-US" baseline="0" dirty="0" err="1" smtClean="0"/>
              <a:t>esp</a:t>
            </a:r>
            <a:r>
              <a:rPr lang="en-US" baseline="0" dirty="0" smtClean="0"/>
              <a:t> for the offline scheduler.</a:t>
            </a:r>
          </a:p>
          <a:p>
            <a:r>
              <a:rPr lang="en-US" baseline="0" dirty="0" smtClean="0"/>
              <a:t>But there are a lot of real world applications that require cycles. For example neural network, which is a very hot topic recently</a:t>
            </a:r>
          </a:p>
          <a:p>
            <a:r>
              <a:rPr lang="en-US" baseline="0" dirty="0" smtClean="0"/>
              <a:t>I just read an article that said google has built an AI call </a:t>
            </a:r>
            <a:r>
              <a:rPr lang="en-US" baseline="0" dirty="0" err="1" smtClean="0"/>
              <a:t>alphaGO</a:t>
            </a:r>
            <a:r>
              <a:rPr lang="en-US" baseline="0" dirty="0" smtClean="0"/>
              <a:t>. It beat the European champion in the game GO which is considered as one of the grand challenge of AI</a:t>
            </a:r>
          </a:p>
          <a:p>
            <a:r>
              <a:rPr lang="en-US" baseline="0" dirty="0" smtClean="0"/>
              <a:t>So my answer to this question is also no, its not reasonable</a:t>
            </a:r>
          </a:p>
          <a:p>
            <a:r>
              <a:rPr lang="en-US" baseline="0" dirty="0" smtClean="0"/>
              <a:t>In fact their online scheduler doesn’t seem to rely on the DAG assumption but anyway…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AA667-0629-40A7-B1BB-5361FAD3F84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52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idlab.diag.uniroma1.it/articoli/ABQ13storm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>
                <a:hlinkClick r:id="rId3"/>
              </a:rPr>
              <a:t>Scribe: Adaptive</a:t>
            </a:r>
            <a:r>
              <a:rPr lang="en-US" dirty="0" smtClean="0">
                <a:hlinkClick r:id="rId3"/>
              </a:rPr>
              <a:t> </a:t>
            </a:r>
            <a:r>
              <a:rPr lang="en-US" dirty="0">
                <a:hlinkClick r:id="rId3"/>
              </a:rPr>
              <a:t>online scheduling in Storm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Hongchuan 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61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&amp; Cons from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Improved performance</a:t>
            </a:r>
          </a:p>
          <a:p>
            <a:pPr lvl="1"/>
            <a:r>
              <a:rPr lang="en-US" altLang="zh-CN" dirty="0" smtClean="0"/>
              <a:t>Simple</a:t>
            </a:r>
          </a:p>
          <a:p>
            <a:endParaRPr lang="en-US" dirty="0" smtClean="0"/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DAG only</a:t>
            </a:r>
          </a:p>
          <a:p>
            <a:pPr lvl="1"/>
            <a:r>
              <a:rPr lang="en-US" dirty="0" smtClean="0"/>
              <a:t>Still need to tune parameter</a:t>
            </a:r>
          </a:p>
          <a:p>
            <a:pPr lvl="1"/>
            <a:r>
              <a:rPr lang="en-US" altLang="zh-CN" dirty="0" smtClean="0"/>
              <a:t>Evaluation base on small number of machines</a:t>
            </a:r>
          </a:p>
          <a:p>
            <a:pPr lvl="1"/>
            <a:r>
              <a:rPr lang="en-US" dirty="0" smtClean="0"/>
              <a:t>We have Heron already!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91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personal thought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Lack of comparison with other </a:t>
            </a:r>
            <a:r>
              <a:rPr lang="en-US" altLang="zh-CN" dirty="0" smtClean="0"/>
              <a:t>schedulers.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766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personal thought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Lack of comparison with other scheduler.</a:t>
            </a:r>
            <a:endParaRPr lang="en-US" dirty="0" smtClean="0"/>
          </a:p>
          <a:p>
            <a:r>
              <a:rPr lang="en-US" dirty="0" smtClean="0"/>
              <a:t>Doesn’t take the distribution of information into account</a:t>
            </a:r>
          </a:p>
          <a:p>
            <a:pPr lvl="1"/>
            <a:r>
              <a:rPr lang="en-US" dirty="0" smtClean="0"/>
              <a:t>For all the evaluation, the distribution of input is time invariant </a:t>
            </a:r>
          </a:p>
        </p:txBody>
      </p:sp>
    </p:spTree>
    <p:extLst>
      <p:ext uri="{BB962C8B-B14F-4D97-AF65-F5344CB8AC3E}">
        <p14:creationId xmlns:p14="http://schemas.microsoft.com/office/powerpoint/2010/main" val="122224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personal thought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Lack of comparison with other scheduler.</a:t>
            </a:r>
            <a:endParaRPr lang="en-US" dirty="0" smtClean="0"/>
          </a:p>
          <a:p>
            <a:r>
              <a:rPr lang="en-US" dirty="0" smtClean="0"/>
              <a:t>Doesn’t take the distribution of information into account</a:t>
            </a:r>
          </a:p>
          <a:p>
            <a:pPr lvl="1"/>
            <a:r>
              <a:rPr lang="en-US" dirty="0" smtClean="0"/>
              <a:t>For all the evaluation, the distribution of input is time invariant </a:t>
            </a:r>
          </a:p>
          <a:p>
            <a:pPr lvl="2"/>
            <a:r>
              <a:rPr lang="en-US" dirty="0" smtClean="0"/>
              <a:t>ISIS </a:t>
            </a:r>
            <a:r>
              <a:rPr lang="en-US" dirty="0" smtClean="0"/>
              <a:t>bombs </a:t>
            </a:r>
            <a:r>
              <a:rPr lang="en-US" dirty="0" smtClean="0"/>
              <a:t>ECEB, a lot of #ECEB is going to appear.</a:t>
            </a:r>
          </a:p>
          <a:p>
            <a:pPr lvl="2"/>
            <a:r>
              <a:rPr lang="en-US" dirty="0" smtClean="0"/>
              <a:t>Reschedule a lot of </a:t>
            </a:r>
            <a:r>
              <a:rPr lang="en-US" dirty="0" smtClean="0"/>
              <a:t>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13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personal thought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Lack of comparison with other scheduler.</a:t>
            </a:r>
            <a:endParaRPr lang="en-US" dirty="0" smtClean="0"/>
          </a:p>
          <a:p>
            <a:r>
              <a:rPr lang="en-US" dirty="0" smtClean="0"/>
              <a:t>Doesn’t take the distribution of information into account</a:t>
            </a:r>
          </a:p>
          <a:p>
            <a:pPr lvl="1"/>
            <a:r>
              <a:rPr lang="en-US" dirty="0" smtClean="0"/>
              <a:t>For all the evaluation, the distribution of input is time invariant </a:t>
            </a:r>
          </a:p>
          <a:p>
            <a:pPr lvl="2"/>
            <a:r>
              <a:rPr lang="en-US" dirty="0" smtClean="0"/>
              <a:t>ISIS bombed ECEB, a lot of #ECEB is going to appear.</a:t>
            </a:r>
          </a:p>
          <a:p>
            <a:pPr lvl="2"/>
            <a:r>
              <a:rPr lang="en-US" dirty="0" smtClean="0"/>
              <a:t>Reschedule a lot of time</a:t>
            </a:r>
            <a:endParaRPr lang="en-US" dirty="0"/>
          </a:p>
          <a:p>
            <a:pPr lvl="1"/>
            <a:r>
              <a:rPr lang="en-US" dirty="0" smtClean="0"/>
              <a:t>Malicious user could explore the vulnerability of such system</a:t>
            </a:r>
          </a:p>
          <a:p>
            <a:pPr lvl="2"/>
            <a:r>
              <a:rPr lang="en-US" dirty="0" smtClean="0"/>
              <a:t>Intentionally bring the system down. </a:t>
            </a:r>
          </a:p>
        </p:txBody>
      </p:sp>
    </p:spTree>
    <p:extLst>
      <p:ext uri="{BB962C8B-B14F-4D97-AF65-F5344CB8AC3E}">
        <p14:creationId xmlns:p14="http://schemas.microsoft.com/office/powerpoint/2010/main" val="240238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avoid attack</a:t>
            </a:r>
          </a:p>
          <a:p>
            <a:pPr lvl="1"/>
            <a:r>
              <a:rPr lang="en-US" dirty="0" smtClean="0"/>
              <a:t>A simple timer could be use</a:t>
            </a:r>
          </a:p>
          <a:p>
            <a:pPr lvl="1"/>
            <a:r>
              <a:rPr lang="en-US" dirty="0" smtClean="0"/>
              <a:t>Sophisticated strategies might exist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7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avoid attack</a:t>
            </a:r>
          </a:p>
          <a:p>
            <a:pPr lvl="1"/>
            <a:r>
              <a:rPr lang="en-US" dirty="0" smtClean="0"/>
              <a:t>A simple timer could be use</a:t>
            </a:r>
          </a:p>
          <a:p>
            <a:pPr lvl="1"/>
            <a:r>
              <a:rPr lang="en-US" dirty="0" smtClean="0"/>
              <a:t>Sophisticated strategies might exist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For real world application</a:t>
            </a:r>
          </a:p>
          <a:p>
            <a:pPr lvl="1"/>
            <a:r>
              <a:rPr lang="en-US" dirty="0" smtClean="0"/>
              <a:t>Machine learning algorithm might come handy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55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actually get from this paper?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53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actually get from this paper?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4 credits projects might not be as hard as </a:t>
            </a:r>
            <a:r>
              <a:rPr lang="en-US" dirty="0" smtClean="0"/>
              <a:t>it seems…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97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components: offline scheduler and online scheduler</a:t>
            </a:r>
          </a:p>
          <a:p>
            <a:r>
              <a:rPr lang="en-US" dirty="0" smtClean="0"/>
              <a:t>Offline Scheduler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972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components: offline scheduler and online scheduler</a:t>
            </a:r>
          </a:p>
          <a:p>
            <a:r>
              <a:rPr lang="en-US" dirty="0" smtClean="0"/>
              <a:t>Offline Scheduler</a:t>
            </a:r>
          </a:p>
          <a:p>
            <a:pPr lvl="1"/>
            <a:r>
              <a:rPr lang="en-US" dirty="0"/>
              <a:t>Topology sort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0015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components: offline scheduler and online scheduler</a:t>
            </a:r>
          </a:p>
          <a:p>
            <a:r>
              <a:rPr lang="en-US" dirty="0" smtClean="0"/>
              <a:t>Offline Scheduler</a:t>
            </a:r>
          </a:p>
          <a:p>
            <a:pPr lvl="1"/>
            <a:r>
              <a:rPr lang="en-US" dirty="0"/>
              <a:t>Topology sort</a:t>
            </a:r>
          </a:p>
          <a:p>
            <a:pPr lvl="1"/>
            <a:endParaRPr lang="en-US" dirty="0"/>
          </a:p>
          <a:p>
            <a:r>
              <a:rPr lang="en-US" dirty="0" smtClean="0"/>
              <a:t>Online Scheduler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848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components: offline scheduler and online scheduler</a:t>
            </a:r>
          </a:p>
          <a:p>
            <a:r>
              <a:rPr lang="en-US" dirty="0" smtClean="0"/>
              <a:t>Offline Scheduler</a:t>
            </a:r>
          </a:p>
          <a:p>
            <a:pPr lvl="1"/>
            <a:r>
              <a:rPr lang="en-US" dirty="0"/>
              <a:t>Topology sort</a:t>
            </a:r>
          </a:p>
          <a:p>
            <a:pPr lvl="1"/>
            <a:endParaRPr lang="en-US" dirty="0"/>
          </a:p>
          <a:p>
            <a:r>
              <a:rPr lang="en-US" dirty="0" smtClean="0"/>
              <a:t>Online Scheduler</a:t>
            </a:r>
          </a:p>
          <a:p>
            <a:pPr lvl="1"/>
            <a:r>
              <a:rPr lang="en-US" dirty="0" smtClean="0"/>
              <a:t>Focusing on reduce inter-node communication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25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components: offline scheduler and online scheduler</a:t>
            </a:r>
          </a:p>
          <a:p>
            <a:r>
              <a:rPr lang="en-US" dirty="0" smtClean="0"/>
              <a:t>Offline Scheduler</a:t>
            </a:r>
          </a:p>
          <a:p>
            <a:pPr lvl="1"/>
            <a:r>
              <a:rPr lang="en-US" dirty="0"/>
              <a:t>Topology sort</a:t>
            </a:r>
          </a:p>
          <a:p>
            <a:pPr lvl="1"/>
            <a:endParaRPr lang="en-US" dirty="0"/>
          </a:p>
          <a:p>
            <a:r>
              <a:rPr lang="en-US" dirty="0" smtClean="0"/>
              <a:t>Online Scheduler</a:t>
            </a:r>
          </a:p>
          <a:p>
            <a:pPr lvl="1"/>
            <a:r>
              <a:rPr lang="en-US" dirty="0" smtClean="0"/>
              <a:t>Focusing on reduce inter-node communication</a:t>
            </a:r>
          </a:p>
          <a:p>
            <a:pPr lvl="1"/>
            <a:r>
              <a:rPr lang="en-US" dirty="0" smtClean="0"/>
              <a:t>Similar to knapsack problem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6007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components: offline scheduler and online scheduler</a:t>
            </a:r>
          </a:p>
          <a:p>
            <a:r>
              <a:rPr lang="en-US" dirty="0" smtClean="0"/>
              <a:t>Offline Scheduler</a:t>
            </a:r>
          </a:p>
          <a:p>
            <a:pPr lvl="1"/>
            <a:r>
              <a:rPr lang="en-US" dirty="0"/>
              <a:t>Topology sort</a:t>
            </a:r>
          </a:p>
          <a:p>
            <a:pPr lvl="1"/>
            <a:endParaRPr lang="en-US" dirty="0"/>
          </a:p>
          <a:p>
            <a:r>
              <a:rPr lang="en-US" dirty="0" smtClean="0"/>
              <a:t>Online Scheduler</a:t>
            </a:r>
          </a:p>
          <a:p>
            <a:pPr lvl="1"/>
            <a:r>
              <a:rPr lang="en-US" dirty="0" smtClean="0"/>
              <a:t>Focusing on reduce inter-node communication</a:t>
            </a:r>
          </a:p>
          <a:p>
            <a:pPr lvl="1"/>
            <a:r>
              <a:rPr lang="en-US" dirty="0" smtClean="0"/>
              <a:t>Similar to knapsack problem</a:t>
            </a:r>
          </a:p>
          <a:p>
            <a:pPr lvl="1"/>
            <a:r>
              <a:rPr lang="en-US" dirty="0" smtClean="0"/>
              <a:t>Still every simple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11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from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</a:t>
            </a:r>
            <a:r>
              <a:rPr lang="en-US" dirty="0"/>
              <a:t>focus on the topologies where </a:t>
            </a:r>
            <a:r>
              <a:rPr lang="en-US" dirty="0" smtClean="0"/>
              <a:t>“</a:t>
            </a:r>
            <a:r>
              <a:rPr lang="en-US" dirty="0"/>
              <a:t>executor includes exactly one task”. Is this simplification reasonable?</a:t>
            </a:r>
            <a:endParaRPr lang="en-US" dirty="0" smtClean="0"/>
          </a:p>
          <a:p>
            <a:pPr lvl="1"/>
            <a:r>
              <a:rPr lang="en-US" dirty="0" smtClean="0"/>
              <a:t>No, storm support it!</a:t>
            </a:r>
          </a:p>
          <a:p>
            <a:pPr lvl="1"/>
            <a:r>
              <a:rPr lang="en-US" dirty="0" smtClean="0"/>
              <a:t>For example, you plan to add 5 new machines to your old cluster.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87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from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</a:t>
            </a:r>
            <a:r>
              <a:rPr lang="en-US" dirty="0"/>
              <a:t>focus on the topologies where </a:t>
            </a:r>
            <a:r>
              <a:rPr lang="en-US" dirty="0" smtClean="0"/>
              <a:t>“</a:t>
            </a:r>
            <a:r>
              <a:rPr lang="en-US" dirty="0"/>
              <a:t>executor includes exactly one task”. Is this simplification reasonable?</a:t>
            </a:r>
            <a:endParaRPr lang="en-US" dirty="0" smtClean="0"/>
          </a:p>
          <a:p>
            <a:pPr lvl="1"/>
            <a:r>
              <a:rPr lang="en-US" dirty="0" smtClean="0"/>
              <a:t>No, storm support it!</a:t>
            </a:r>
          </a:p>
          <a:p>
            <a:pPr lvl="1"/>
            <a:r>
              <a:rPr lang="en-US" dirty="0" smtClean="0"/>
              <a:t>For example, you plan to add 5 new machines to your old cluster.</a:t>
            </a:r>
            <a:endParaRPr lang="en-US" dirty="0"/>
          </a:p>
          <a:p>
            <a:r>
              <a:rPr lang="en-US" dirty="0"/>
              <a:t>Why is it reasonable to assume acyclic topologies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Not reasonable at all, but greatly simplified the implementation.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208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177</TotalTime>
  <Words>1512</Words>
  <Application>Microsoft Office PowerPoint</Application>
  <PresentationFormat>Widescreen</PresentationFormat>
  <Paragraphs>186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华文新魏</vt:lpstr>
      <vt:lpstr>宋体</vt:lpstr>
      <vt:lpstr>方正姚体</vt:lpstr>
      <vt:lpstr>Arial</vt:lpstr>
      <vt:lpstr>Calibri</vt:lpstr>
      <vt:lpstr>Trebuchet MS</vt:lpstr>
      <vt:lpstr>Wingdings 3</vt:lpstr>
      <vt:lpstr>Facet</vt:lpstr>
      <vt:lpstr>Scribe: Adaptive online scheduling in Storm</vt:lpstr>
      <vt:lpstr>Brief Summary</vt:lpstr>
      <vt:lpstr>Brief Summary</vt:lpstr>
      <vt:lpstr>Brief Summary</vt:lpstr>
      <vt:lpstr>Brief Summary</vt:lpstr>
      <vt:lpstr>Brief Summary</vt:lpstr>
      <vt:lpstr>Brief Summary</vt:lpstr>
      <vt:lpstr>Questions from review</vt:lpstr>
      <vt:lpstr>Questions from review</vt:lpstr>
      <vt:lpstr>Pros &amp; Cons from reviews</vt:lpstr>
      <vt:lpstr>My personal thought</vt:lpstr>
      <vt:lpstr>My personal thought</vt:lpstr>
      <vt:lpstr>My personal thought</vt:lpstr>
      <vt:lpstr>My personal thought</vt:lpstr>
      <vt:lpstr>Potential solutions</vt:lpstr>
      <vt:lpstr>Potential solutions</vt:lpstr>
      <vt:lpstr>What we actually get from this paper?</vt:lpstr>
      <vt:lpstr>What we actually get from this paper?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Scribe:Adaptive online scheduling in Storm</dc:title>
  <dc:creator>Li Hongchuan</dc:creator>
  <cp:lastModifiedBy>Li Hongchuan</cp:lastModifiedBy>
  <cp:revision>18</cp:revision>
  <dcterms:created xsi:type="dcterms:W3CDTF">2016-02-18T00:50:25Z</dcterms:created>
  <dcterms:modified xsi:type="dcterms:W3CDTF">2016-02-18T09:54:01Z</dcterms:modified>
</cp:coreProperties>
</file>