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3" r:id="rId1"/>
  </p:sldMasterIdLst>
  <p:sldIdLst>
    <p:sldId id="256" r:id="rId2"/>
    <p:sldId id="260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6341"/>
  </p:normalViewPr>
  <p:slideViewPr>
    <p:cSldViewPr snapToGrid="0" snapToObjects="1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C7DF-3DEA-1147-A37E-BBDE0153381A}" type="datetimeFigureOut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3A9F-BA29-E746-87BA-8BEF8FC4250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743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C7DF-3DEA-1147-A37E-BBDE0153381A}" type="datetimeFigureOut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3A9F-BA29-E746-87BA-8BEF8FC42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67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C7DF-3DEA-1147-A37E-BBDE0153381A}" type="datetimeFigureOut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3A9F-BA29-E746-87BA-8BEF8FC42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27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C7DF-3DEA-1147-A37E-BBDE0153381A}" type="datetimeFigureOut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3A9F-BA29-E746-87BA-8BEF8FC42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3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C7DF-3DEA-1147-A37E-BBDE0153381A}" type="datetimeFigureOut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3A9F-BA29-E746-87BA-8BEF8FC4250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9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C7DF-3DEA-1147-A37E-BBDE0153381A}" type="datetimeFigureOut">
              <a:rPr lang="en-US" smtClean="0"/>
              <a:t>2/25/16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3A9F-BA29-E746-87BA-8BEF8FC42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18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C7DF-3DEA-1147-A37E-BBDE0153381A}" type="datetimeFigureOut">
              <a:rPr lang="en-US" smtClean="0"/>
              <a:t>2/25/16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3A9F-BA29-E746-87BA-8BEF8FC42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6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C7DF-3DEA-1147-A37E-BBDE0153381A}" type="datetimeFigureOut">
              <a:rPr lang="en-US" smtClean="0"/>
              <a:t>2/25/16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3A9F-BA29-E746-87BA-8BEF8FC42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08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C7DF-3DEA-1147-A37E-BBDE0153381A}" type="datetimeFigureOut">
              <a:rPr lang="en-US" smtClean="0"/>
              <a:t>2/25/16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3A9F-BA29-E746-87BA-8BEF8FC42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32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DD1C7DF-3DEA-1147-A37E-BBDE0153381A}" type="datetimeFigureOut">
              <a:rPr lang="en-US" smtClean="0"/>
              <a:t>2/25/16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3E3A9F-BA29-E746-87BA-8BEF8FC42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65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C7DF-3DEA-1147-A37E-BBDE0153381A}" type="datetimeFigureOut">
              <a:rPr lang="en-US" smtClean="0"/>
              <a:t>2/25/16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3A9F-BA29-E746-87BA-8BEF8FC42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9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DD1C7DF-3DEA-1147-A37E-BBDE0153381A}" type="datetimeFigureOut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A3E3A9F-BA29-E746-87BA-8BEF8FC4250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51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Managed Communication and Consistency </a:t>
            </a:r>
            <a:br>
              <a:rPr lang="en-US" sz="4000" dirty="0" smtClean="0"/>
            </a:br>
            <a:r>
              <a:rPr lang="en-US" sz="4000" dirty="0" smtClean="0"/>
              <a:t>for Fast Data-Parallel Iterative Analytics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dirty="0" err="1" smtClean="0"/>
              <a:t>Jinliang</a:t>
            </a:r>
            <a:r>
              <a:rPr lang="en-US" sz="1600" dirty="0" smtClean="0"/>
              <a:t> Wei, Wei Dai, </a:t>
            </a:r>
            <a:r>
              <a:rPr lang="en-US" sz="1600" dirty="0" err="1" smtClean="0"/>
              <a:t>Aurick</a:t>
            </a:r>
            <a:r>
              <a:rPr lang="en-US" sz="1600" dirty="0" smtClean="0"/>
              <a:t> </a:t>
            </a:r>
            <a:r>
              <a:rPr lang="en-US" sz="1600" dirty="0" err="1" smtClean="0"/>
              <a:t>Qiao</a:t>
            </a:r>
            <a:r>
              <a:rPr lang="en-US" sz="1600" dirty="0" smtClean="0"/>
              <a:t>, </a:t>
            </a:r>
            <a:r>
              <a:rPr lang="en-US" sz="1600" dirty="0" err="1" smtClean="0"/>
              <a:t>Qirong</a:t>
            </a:r>
            <a:r>
              <a:rPr lang="en-US" sz="1600" dirty="0" smtClean="0"/>
              <a:t> Ho, </a:t>
            </a:r>
            <a:r>
              <a:rPr lang="en-US" sz="1600" dirty="0" err="1" smtClean="0"/>
              <a:t>Henggang</a:t>
            </a:r>
            <a:r>
              <a:rPr lang="en-US" sz="1600" dirty="0" smtClean="0"/>
              <a:t> Cui</a:t>
            </a:r>
          </a:p>
          <a:p>
            <a:r>
              <a:rPr lang="en-US" sz="1600" dirty="0" smtClean="0"/>
              <a:t>Gregory R. Ganger, Phillip B. Gibbons, Garth A. Gibson, Eric P. Xing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1959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  <a:r>
              <a:rPr lang="en-US" dirty="0" smtClean="0"/>
              <a:t>of </a:t>
            </a:r>
            <a:r>
              <a:rPr lang="en-US" dirty="0" err="1" smtClean="0"/>
              <a:t>Bösen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smtClean="0"/>
              <a:t>system for Data-Parallel iterative ML algorithms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Covers a large set of ML algorithms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Key Features: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dirty="0"/>
              <a:t>Ensures theoretical convergence </a:t>
            </a:r>
            <a:r>
              <a:rPr lang="en-US" dirty="0" smtClean="0"/>
              <a:t>guarantee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dirty="0" smtClean="0"/>
              <a:t>Bounded Staleness consistency model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dirty="0" smtClean="0"/>
              <a:t>Maximizes the </a:t>
            </a:r>
            <a:r>
              <a:rPr lang="en-US" dirty="0"/>
              <a:t>network communication </a:t>
            </a:r>
            <a:r>
              <a:rPr lang="en-US" dirty="0" smtClean="0"/>
              <a:t>efficiency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dirty="0" smtClean="0"/>
              <a:t>Bandwidth driven communication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dirty="0" smtClean="0"/>
              <a:t>Prioritization  of message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dirty="0" smtClean="0"/>
              <a:t>First distributed implementation of adaptive </a:t>
            </a:r>
            <a:r>
              <a:rPr lang="en-US" dirty="0"/>
              <a:t>revision algorithm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362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06144" y="942162"/>
            <a:ext cx="4937760" cy="736282"/>
          </a:xfrm>
        </p:spPr>
        <p:txBody>
          <a:bodyPr/>
          <a:lstStyle/>
          <a:p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14704" y="1891861"/>
            <a:ext cx="5120640" cy="3977233"/>
          </a:xfrm>
        </p:spPr>
        <p:txBody>
          <a:bodyPr/>
          <a:lstStyle/>
          <a:p>
            <a:pPr>
              <a:buFont typeface="Wingdings" charset="2"/>
              <a:buChar char="§"/>
            </a:pPr>
            <a:r>
              <a:rPr lang="en-US" dirty="0" smtClean="0"/>
              <a:t> Theoretical convergence guarantee.</a:t>
            </a:r>
          </a:p>
          <a:p>
            <a:pPr>
              <a:buFont typeface="Wingdings" charset="2"/>
              <a:buChar char="§"/>
            </a:pPr>
            <a:endParaRPr lang="en-US" dirty="0" smtClean="0"/>
          </a:p>
          <a:p>
            <a:pPr>
              <a:buFont typeface="Wingdings" charset="2"/>
              <a:buChar char="§"/>
            </a:pPr>
            <a:r>
              <a:rPr lang="en-US" dirty="0"/>
              <a:t> </a:t>
            </a:r>
            <a:r>
              <a:rPr lang="en-US" dirty="0" smtClean="0"/>
              <a:t>High network </a:t>
            </a:r>
            <a:r>
              <a:rPr lang="en-US" dirty="0"/>
              <a:t>communication </a:t>
            </a:r>
            <a:r>
              <a:rPr lang="en-US" dirty="0" smtClean="0"/>
              <a:t>efficiency.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charset="2"/>
              <a:buChar char="§"/>
            </a:pPr>
            <a:r>
              <a:rPr lang="en-US" dirty="0" smtClean="0"/>
              <a:t> Flexible and easy </a:t>
            </a:r>
            <a:r>
              <a:rPr lang="en-US" dirty="0"/>
              <a:t>to use client </a:t>
            </a:r>
            <a:r>
              <a:rPr lang="en-US" dirty="0" smtClean="0"/>
              <a:t>API.</a:t>
            </a:r>
          </a:p>
          <a:p>
            <a:pPr>
              <a:buFont typeface="Wingdings" charset="2"/>
              <a:buChar char="§"/>
            </a:pPr>
            <a:endParaRPr lang="en-US" dirty="0"/>
          </a:p>
          <a:p>
            <a:pPr>
              <a:buFont typeface="Wingdings" charset="2"/>
              <a:buChar char="§"/>
            </a:pPr>
            <a:r>
              <a:rPr lang="en-US" dirty="0"/>
              <a:t> Tunable sync vs </a:t>
            </a:r>
            <a:r>
              <a:rPr lang="en-US" dirty="0" err="1"/>
              <a:t>async</a:t>
            </a:r>
            <a:r>
              <a:rPr lang="en-US" dirty="0"/>
              <a:t> parameter.</a:t>
            </a:r>
          </a:p>
          <a:p>
            <a:pPr>
              <a:buFont typeface="Wingdings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942162"/>
            <a:ext cx="4937760" cy="736282"/>
          </a:xfrm>
        </p:spPr>
        <p:txBody>
          <a:bodyPr/>
          <a:lstStyle/>
          <a:p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1891862"/>
            <a:ext cx="4937760" cy="3977232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§"/>
            </a:pPr>
            <a:r>
              <a:rPr lang="en-US" dirty="0" smtClean="0"/>
              <a:t> Some </a:t>
            </a:r>
            <a:r>
              <a:rPr lang="en-US" dirty="0"/>
              <a:t>unjustified </a:t>
            </a:r>
            <a:r>
              <a:rPr lang="en-US" dirty="0" smtClean="0"/>
              <a:t>assumptions</a:t>
            </a:r>
            <a:endParaRPr lang="en-US" dirty="0"/>
          </a:p>
          <a:p>
            <a:pPr lvl="1">
              <a:buFont typeface="Wingdings" charset="2"/>
              <a:buChar char="§"/>
            </a:pPr>
            <a:r>
              <a:rPr lang="en-US" dirty="0" smtClean="0"/>
              <a:t>Bandwidth distribution</a:t>
            </a:r>
          </a:p>
          <a:p>
            <a:pPr lvl="1">
              <a:buFont typeface="Wingdings" charset="2"/>
              <a:buChar char="§"/>
            </a:pPr>
            <a:r>
              <a:rPr lang="en-US" dirty="0" smtClean="0"/>
              <a:t>Magnitude reflects importance</a:t>
            </a:r>
          </a:p>
          <a:p>
            <a:pPr lvl="1">
              <a:buFont typeface="Wingdings" charset="2"/>
              <a:buChar char="§"/>
            </a:pPr>
            <a:r>
              <a:rPr lang="en-US" dirty="0" smtClean="0"/>
              <a:t>Using </a:t>
            </a:r>
            <a:r>
              <a:rPr lang="en-US" dirty="0"/>
              <a:t>float16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 High </a:t>
            </a:r>
            <a:r>
              <a:rPr lang="en-US" dirty="0"/>
              <a:t>cost fault tolerance</a:t>
            </a:r>
            <a:r>
              <a:rPr lang="en-US" dirty="0" smtClean="0"/>
              <a:t>.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 Marginal novelty</a:t>
            </a:r>
          </a:p>
          <a:p>
            <a:pPr lvl="1">
              <a:buFont typeface="Wingdings" charset="2"/>
              <a:buChar char="§"/>
            </a:pPr>
            <a:r>
              <a:rPr lang="en-US" dirty="0"/>
              <a:t> </a:t>
            </a:r>
            <a:r>
              <a:rPr lang="en-US" dirty="0" smtClean="0"/>
              <a:t>Bounded staleness is not new.</a:t>
            </a:r>
          </a:p>
          <a:p>
            <a:pPr lvl="1">
              <a:buFont typeface="Wingdings" charset="2"/>
              <a:buChar char="§"/>
            </a:pPr>
            <a:r>
              <a:rPr lang="en-US" dirty="0"/>
              <a:t> </a:t>
            </a:r>
            <a:r>
              <a:rPr lang="en-US" dirty="0" smtClean="0"/>
              <a:t>Performance gains are mostly from adaptive revision. 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 Computation overheads.</a:t>
            </a:r>
          </a:p>
          <a:p>
            <a:pPr>
              <a:buFont typeface="Wingdings" charset="2"/>
              <a:buChar char="§"/>
            </a:pPr>
            <a:r>
              <a:rPr lang="en-US" dirty="0" smtClean="0"/>
              <a:t> Lack </a:t>
            </a:r>
            <a:r>
              <a:rPr lang="en-US" dirty="0"/>
              <a:t>of comparisons with other systems. </a:t>
            </a:r>
          </a:p>
          <a:p>
            <a:pPr>
              <a:buFont typeface="Wingdings" charset="2"/>
              <a:buChar char="§"/>
            </a:pPr>
            <a:endParaRPr lang="en-US" dirty="0" smtClean="0"/>
          </a:p>
          <a:p>
            <a:pPr>
              <a:buFont typeface="Wingdings" charset="2"/>
              <a:buChar char="§"/>
            </a:pPr>
            <a:endParaRPr lang="en-US" dirty="0"/>
          </a:p>
          <a:p>
            <a:pPr marL="201168" lvl="1" indent="0">
              <a:buNone/>
            </a:pPr>
            <a:endParaRPr lang="en-US" dirty="0" smtClean="0"/>
          </a:p>
          <a:p>
            <a:pPr marL="201168" lvl="1" indent="0">
              <a:buNone/>
            </a:pPr>
            <a:endParaRPr lang="en-US" dirty="0"/>
          </a:p>
          <a:p>
            <a:pPr lvl="1">
              <a:buFont typeface="Wingdings" charset="2"/>
              <a:buChar char="§"/>
            </a:pPr>
            <a:endParaRPr lang="en-US" dirty="0"/>
          </a:p>
          <a:p>
            <a:pPr>
              <a:buFont typeface="Wingdings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97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charset="2"/>
              <a:buChar char="v"/>
            </a:pPr>
            <a:r>
              <a:rPr lang="en-US" dirty="0"/>
              <a:t> Is </a:t>
            </a:r>
            <a:r>
              <a:rPr lang="en-US" dirty="0" smtClean="0"/>
              <a:t>guaranteed </a:t>
            </a:r>
            <a:r>
              <a:rPr lang="en-US" dirty="0"/>
              <a:t>converges really important? </a:t>
            </a:r>
            <a:endParaRPr lang="en-US" dirty="0" smtClean="0"/>
          </a:p>
          <a:p>
            <a:pPr lvl="1">
              <a:buFont typeface="Wingdings" charset="2"/>
              <a:buChar char="v"/>
            </a:pPr>
            <a:r>
              <a:rPr lang="en-US" sz="1600" dirty="0" smtClean="0"/>
              <a:t>It </a:t>
            </a:r>
            <a:r>
              <a:rPr lang="en-US" sz="1600" dirty="0"/>
              <a:t>guarantees a convergence within a large rate boundary.</a:t>
            </a:r>
          </a:p>
          <a:p>
            <a:pPr lvl="1">
              <a:buFont typeface="Wingdings" charset="2"/>
              <a:buChar char="v"/>
            </a:pPr>
            <a:r>
              <a:rPr lang="en-US" sz="1600" dirty="0" smtClean="0"/>
              <a:t>No </a:t>
            </a:r>
            <a:r>
              <a:rPr lang="en-US" sz="1600" dirty="0"/>
              <a:t>guarantee for non-convex optimization (e.g. Deep Neural Networks</a:t>
            </a:r>
            <a:r>
              <a:rPr lang="en-US" sz="1600" dirty="0" smtClean="0"/>
              <a:t>)</a:t>
            </a:r>
          </a:p>
          <a:p>
            <a:pPr lvl="1">
              <a:buFont typeface="Wingdings" charset="2"/>
              <a:buChar char="v"/>
            </a:pPr>
            <a:r>
              <a:rPr lang="en-US" sz="1600" dirty="0" smtClean="0"/>
              <a:t>Lack of wall-clock comparison </a:t>
            </a:r>
            <a:r>
              <a:rPr lang="en-US" sz="1600" dirty="0"/>
              <a:t>with TAP (</a:t>
            </a:r>
            <a:r>
              <a:rPr lang="en-US" sz="1600" dirty="0" err="1"/>
              <a:t>async</a:t>
            </a:r>
            <a:r>
              <a:rPr lang="en-US" sz="1600" dirty="0"/>
              <a:t>) </a:t>
            </a:r>
            <a:r>
              <a:rPr lang="en-US" sz="1600" dirty="0" smtClean="0"/>
              <a:t>systems. </a:t>
            </a:r>
          </a:p>
          <a:p>
            <a:pPr lvl="1">
              <a:buFont typeface="Wingdings" charset="2"/>
              <a:buChar char="v"/>
            </a:pPr>
            <a:endParaRPr lang="en-US" sz="1600" dirty="0"/>
          </a:p>
          <a:p>
            <a:pPr>
              <a:buFont typeface="Wingdings" charset="2"/>
              <a:buChar char="v"/>
            </a:pPr>
            <a:r>
              <a:rPr lang="en-US" dirty="0" smtClean="0"/>
              <a:t> Automatic </a:t>
            </a:r>
            <a:r>
              <a:rPr lang="en-US" dirty="0"/>
              <a:t>adjustment of system parameters. </a:t>
            </a:r>
          </a:p>
          <a:p>
            <a:pPr lvl="1">
              <a:buFont typeface="Wingdings" charset="2"/>
              <a:buChar char="v"/>
            </a:pPr>
            <a:r>
              <a:rPr lang="en-US" dirty="0"/>
              <a:t> </a:t>
            </a:r>
            <a:r>
              <a:rPr lang="en-US" sz="1700" dirty="0"/>
              <a:t>Bounded staleness threshold. </a:t>
            </a:r>
          </a:p>
          <a:p>
            <a:pPr lvl="1">
              <a:buFont typeface="Wingdings" charset="2"/>
              <a:buChar char="v"/>
            </a:pPr>
            <a:r>
              <a:rPr lang="en-US" sz="1700" dirty="0"/>
              <a:t> Why float16? </a:t>
            </a:r>
            <a:endParaRPr lang="en-US" sz="1700" dirty="0" smtClean="0"/>
          </a:p>
          <a:p>
            <a:pPr lvl="1">
              <a:buFont typeface="Wingdings" charset="2"/>
              <a:buChar char="v"/>
            </a:pPr>
            <a:endParaRPr lang="en-US" sz="1700" dirty="0"/>
          </a:p>
          <a:p>
            <a:pPr>
              <a:buFont typeface="Wingdings" charset="2"/>
              <a:buChar char="v"/>
            </a:pPr>
            <a:r>
              <a:rPr lang="en-US" dirty="0" smtClean="0"/>
              <a:t> Addressing Model </a:t>
            </a:r>
            <a:r>
              <a:rPr lang="en-US" dirty="0"/>
              <a:t>Parallelism. </a:t>
            </a:r>
            <a:endParaRPr lang="en-US" dirty="0" smtClean="0"/>
          </a:p>
          <a:p>
            <a:pPr>
              <a:buFont typeface="Wingdings" charset="2"/>
              <a:buChar char="v"/>
            </a:pPr>
            <a:endParaRPr lang="en-US" dirty="0" smtClean="0"/>
          </a:p>
          <a:p>
            <a:pPr>
              <a:buFont typeface="Wingdings" charset="2"/>
              <a:buChar char="v"/>
            </a:pPr>
            <a:r>
              <a:rPr lang="en-US" dirty="0"/>
              <a:t> </a:t>
            </a:r>
            <a:r>
              <a:rPr lang="en-US" dirty="0" smtClean="0"/>
              <a:t>Can </a:t>
            </a:r>
            <a:r>
              <a:rPr lang="en-US" dirty="0"/>
              <a:t>this system utilize GPUS? </a:t>
            </a:r>
          </a:p>
          <a:p>
            <a:pPr lvl="1">
              <a:buFont typeface="Wingdings" charset="2"/>
              <a:buChar char="v"/>
            </a:pPr>
            <a:r>
              <a:rPr lang="en-US" sz="1700" dirty="0"/>
              <a:t> Faster (matrix) computation =&gt; more network traffic</a:t>
            </a:r>
            <a:r>
              <a:rPr lang="en-US" sz="1700" dirty="0" smtClean="0"/>
              <a:t>.</a:t>
            </a:r>
          </a:p>
          <a:p>
            <a:pPr lvl="1">
              <a:buFont typeface="Wingdings" charset="2"/>
              <a:buChar char="v"/>
            </a:pPr>
            <a:r>
              <a:rPr lang="en-US" sz="1700" dirty="0" smtClean="0"/>
              <a:t> A new communication bottle neck (CPU </a:t>
            </a:r>
            <a:r>
              <a:rPr lang="en-US" sz="1700" dirty="0" smtClean="0">
                <a:sym typeface="Wingdings"/>
              </a:rPr>
              <a:t> </a:t>
            </a:r>
            <a:r>
              <a:rPr lang="en-US" sz="1700" dirty="0" smtClean="0"/>
              <a:t>GPU)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78509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6305</TotalTime>
  <Words>253</Words>
  <Application>Microsoft Macintosh PowerPoint</Application>
  <PresentationFormat>Widescreen</PresentationFormat>
  <Paragraphs>54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Wingdings</vt:lpstr>
      <vt:lpstr>Retrospect</vt:lpstr>
      <vt:lpstr>Managed Communication and Consistency  for Fast Data-Parallel Iterative Analytics</vt:lpstr>
      <vt:lpstr>Summary of Bösen</vt:lpstr>
      <vt:lpstr>PowerPoint Presentation</vt:lpstr>
      <vt:lpstr>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Managed Communication and Consistency  for Fast Data-Parallel Iterative Analytics</dc:title>
  <dc:creator>Babaeizadeh Malamir, Mohammad</dc:creator>
  <cp:lastModifiedBy>Babaeizadeh Malamir, Mohammad</cp:lastModifiedBy>
  <cp:revision>46</cp:revision>
  <dcterms:created xsi:type="dcterms:W3CDTF">2016-02-23T20:40:49Z</dcterms:created>
  <dcterms:modified xsi:type="dcterms:W3CDTF">2016-02-28T19:45:25Z</dcterms:modified>
</cp:coreProperties>
</file>