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56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3/10/2016</a:t>
            </a:fld>
            <a:endParaRPr lang="en-US" dirty="0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接连接符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接连接符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椭圆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椭圆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椭圆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3/10/2016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3/10/2016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3/10/2016</a:t>
            </a:fld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3/10/2016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接连接符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接连接符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椭圆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椭圆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椭圆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接连接符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3/10/2016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3/10/2016</a:t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3/10/2016</a:t>
            </a:fld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3/10/2016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椭圆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内容占位符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1" name="日期占位符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3/10/2016</a:t>
            </a:fld>
            <a:endParaRPr lang="en-US" dirty="0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23" name="页脚占位符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椭圆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接连接符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接连接符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占位符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3/10/2016</a:t>
            </a:fld>
            <a:endParaRPr 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21" name="页脚占位符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3/10/2016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椭圆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" dirty="0"/>
              <a:t>Scribe: </a:t>
            </a:r>
            <a:r>
              <a:rPr lang="en" dirty="0" smtClean="0"/>
              <a:t/>
            </a:r>
            <a:br>
              <a:rPr lang="en" dirty="0" smtClean="0"/>
            </a:br>
            <a:r>
              <a:rPr lang="en-US" dirty="0" smtClean="0"/>
              <a:t>When </a:t>
            </a:r>
            <a:r>
              <a:rPr lang="en-US" dirty="0"/>
              <a:t>Pipelines Meet Fountain: Fast Data Dissemination in Wireless Sensor Networks </a:t>
            </a:r>
            <a:endParaRPr 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	</a:t>
            </a:r>
          </a:p>
          <a:p>
            <a:r>
              <a:rPr lang="en-US" altLang="zh-CN" dirty="0"/>
              <a:t>	</a:t>
            </a:r>
            <a:r>
              <a:rPr lang="en-US" altLang="zh-CN" dirty="0" smtClean="0"/>
              <a:t>			By </a:t>
            </a:r>
            <a:r>
              <a:rPr lang="en-US" altLang="zh-CN" dirty="0" err="1" smtClean="0"/>
              <a:t>Zhujia</a:t>
            </a:r>
            <a:r>
              <a:rPr lang="en-US" altLang="zh-CN" dirty="0" smtClean="0"/>
              <a:t> Liu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039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Data dissemination protocol with high reliability and low latency</a:t>
            </a:r>
          </a:p>
          <a:p>
            <a:r>
              <a:rPr lang="en-US" dirty="0" smtClean="0"/>
              <a:t>Fountain code</a:t>
            </a:r>
          </a:p>
          <a:p>
            <a:r>
              <a:rPr lang="en-US" dirty="0"/>
              <a:t>radio-driven coding </a:t>
            </a:r>
            <a:r>
              <a:rPr lang="en-US" dirty="0" smtClean="0"/>
              <a:t>scheme</a:t>
            </a:r>
          </a:p>
          <a:p>
            <a:r>
              <a:rPr lang="en-US" dirty="0"/>
              <a:t>Silence-based feedback scheme </a:t>
            </a:r>
          </a:p>
        </p:txBody>
      </p:sp>
    </p:spTree>
    <p:extLst>
      <p:ext uri="{BB962C8B-B14F-4D97-AF65-F5344CB8AC3E}">
        <p14:creationId xmlns:p14="http://schemas.microsoft.com/office/powerpoint/2010/main" val="4053497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Reduce the time by 3.5x with high reliability.</a:t>
            </a:r>
          </a:p>
          <a:p>
            <a:r>
              <a:rPr lang="en-US" dirty="0"/>
              <a:t> Pando has provisions for both false negative of channel </a:t>
            </a:r>
            <a:r>
              <a:rPr lang="en-US" dirty="0" smtClean="0"/>
              <a:t>silence and </a:t>
            </a:r>
            <a:r>
              <a:rPr lang="en-US" dirty="0"/>
              <a:t>false positive of channel </a:t>
            </a:r>
            <a:r>
              <a:rPr lang="en-US" dirty="0" smtClean="0"/>
              <a:t>silence.	</a:t>
            </a:r>
          </a:p>
          <a:p>
            <a:r>
              <a:rPr lang="en-US" dirty="0" smtClean="0"/>
              <a:t>Use microcontroller’s idle interval for decoding and encoding.</a:t>
            </a:r>
          </a:p>
          <a:p>
            <a:r>
              <a:rPr lang="en-US" dirty="0"/>
              <a:t> Pando </a:t>
            </a:r>
            <a:r>
              <a:rPr lang="en-US" dirty="0" smtClean="0"/>
              <a:t>has good </a:t>
            </a:r>
            <a:r>
              <a:rPr lang="en-US" dirty="0"/>
              <a:t>failure recovery </a:t>
            </a:r>
            <a:r>
              <a:rPr lang="en-US" dirty="0" smtClean="0"/>
              <a:t>mechanisms</a:t>
            </a:r>
          </a:p>
          <a:p>
            <a:r>
              <a:rPr lang="en-US" dirty="0"/>
              <a:t>Avoid poorly performing nodes from hindering transmission for too </a:t>
            </a:r>
            <a:r>
              <a:rPr lang="en-US" dirty="0" smtClean="0"/>
              <a:t>long.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267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 Feedback scheme latency was not considered in the </a:t>
            </a:r>
            <a:r>
              <a:rPr lang="en-US" dirty="0" smtClean="0"/>
              <a:t>experiments</a:t>
            </a:r>
          </a:p>
          <a:p>
            <a:r>
              <a:rPr lang="en-US" dirty="0"/>
              <a:t> The reliability progress rate of Pando is lower than </a:t>
            </a:r>
            <a:r>
              <a:rPr lang="en-US" dirty="0" smtClean="0"/>
              <a:t>Splash in the first round.</a:t>
            </a:r>
          </a:p>
          <a:p>
            <a:r>
              <a:rPr lang="en-US" dirty="0"/>
              <a:t>The performance of Pando depends on how the packet size is </a:t>
            </a:r>
            <a:r>
              <a:rPr lang="en-US" dirty="0" smtClean="0"/>
              <a:t>set.</a:t>
            </a:r>
          </a:p>
          <a:p>
            <a:r>
              <a:rPr lang="en-US" dirty="0"/>
              <a:t>The current implementation of Pando is limited to </a:t>
            </a:r>
            <a:r>
              <a:rPr lang="en-US" dirty="0" smtClean="0"/>
              <a:t>LT.</a:t>
            </a:r>
          </a:p>
          <a:p>
            <a:r>
              <a:rPr lang="en-US" dirty="0" smtClean="0"/>
              <a:t>Reliability completely depends on the constructive interference.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801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How is the </a:t>
            </a:r>
            <a:r>
              <a:rPr lang="en-US" dirty="0" smtClean="0"/>
              <a:t>RSSI </a:t>
            </a:r>
            <a:r>
              <a:rPr lang="en-US" dirty="0"/>
              <a:t>measured</a:t>
            </a:r>
            <a:r>
              <a:rPr lang="en-US" dirty="0" smtClean="0"/>
              <a:t>?</a:t>
            </a:r>
          </a:p>
          <a:p>
            <a:r>
              <a:rPr lang="en-US" dirty="0" smtClean="0"/>
              <a:t>How is Radio-</a:t>
            </a:r>
            <a:r>
              <a:rPr lang="en-US" altLang="zh-CN" dirty="0" smtClean="0"/>
              <a:t>driven coding scheme helps us?</a:t>
            </a:r>
          </a:p>
          <a:p>
            <a:r>
              <a:rPr lang="en-US" dirty="0" smtClean="0"/>
              <a:t>How does Pando handle the packet loss?</a:t>
            </a:r>
          </a:p>
          <a:p>
            <a:r>
              <a:rPr lang="en-US" dirty="0" smtClean="0"/>
              <a:t>What if there is an interference from nearby device?</a:t>
            </a:r>
          </a:p>
          <a:p>
            <a:r>
              <a:rPr lang="en-US" dirty="0" smtClean="0"/>
              <a:t>Is there any situations that Pando can not find idle interval?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42988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opinion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Compare to others, the reliability and efficiency is better.</a:t>
            </a:r>
          </a:p>
          <a:p>
            <a:r>
              <a:rPr lang="en-US" dirty="0" smtClean="0"/>
              <a:t>Silence-base feedback scheme seems fragile.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7053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406</TotalTime>
  <Words>96</Words>
  <Application>Microsoft Office PowerPoint</Application>
  <PresentationFormat>全屏显示(4:3)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Oriel</vt:lpstr>
      <vt:lpstr>Scribe:  When Pipelines Meet Fountain: Fast Data Dissemination in Wireless Sensor Networks </vt:lpstr>
      <vt:lpstr>Summary</vt:lpstr>
      <vt:lpstr>Pros: </vt:lpstr>
      <vt:lpstr>Cons</vt:lpstr>
      <vt:lpstr>Question</vt:lpstr>
      <vt:lpstr>My opinion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Scribe: A Tale of Two Erasure Codes in HDFS</dc:title>
  <dc:creator>frank</dc:creator>
  <cp:lastModifiedBy>frank</cp:lastModifiedBy>
  <cp:revision>22</cp:revision>
  <dcterms:created xsi:type="dcterms:W3CDTF">2016-03-10T08:26:33Z</dcterms:created>
  <dcterms:modified xsi:type="dcterms:W3CDTF">2016-03-10T19:37:14Z</dcterms:modified>
</cp:coreProperties>
</file>