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3" r:id="rId12"/>
    <p:sldId id="275" r:id="rId13"/>
    <p:sldId id="269" r:id="rId14"/>
    <p:sldId id="270" r:id="rId15"/>
    <p:sldId id="272" r:id="rId16"/>
    <p:sldId id="273" r:id="rId17"/>
    <p:sldId id="274" r:id="rId18"/>
    <p:sldId id="276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9"/>
    <p:restoredTop sz="93646"/>
  </p:normalViewPr>
  <p:slideViewPr>
    <p:cSldViewPr snapToGrid="0" snapToObjects="1">
      <p:cViewPr varScale="1">
        <p:scale>
          <a:sx n="113" d="100"/>
          <a:sy n="113" d="100"/>
        </p:scale>
        <p:origin x="4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D14376-EECB-B148-9001-02583AC8028F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0037FD9F-F576-1F4A-98F4-78AF96B41E1D}">
      <dgm:prSet phldrT="[Text]"/>
      <dgm:spPr/>
      <dgm:t>
        <a:bodyPr/>
        <a:lstStyle/>
        <a:p>
          <a:r>
            <a:rPr lang="en-US" dirty="0" err="1" smtClean="0"/>
            <a:t>SystemML</a:t>
          </a:r>
          <a:r>
            <a:rPr lang="en-US" dirty="0" smtClean="0"/>
            <a:t> scripts</a:t>
          </a:r>
          <a:endParaRPr lang="en-US" dirty="0"/>
        </a:p>
      </dgm:t>
    </dgm:pt>
    <dgm:pt modelId="{821FCD63-92B0-4A46-8923-80D7887A15CF}" type="parTrans" cxnId="{76B60B5E-4F96-0046-B714-9090F899F439}">
      <dgm:prSet/>
      <dgm:spPr/>
      <dgm:t>
        <a:bodyPr/>
        <a:lstStyle/>
        <a:p>
          <a:endParaRPr lang="en-US"/>
        </a:p>
      </dgm:t>
    </dgm:pt>
    <dgm:pt modelId="{ABAD448F-80BF-FB43-BCE3-ED64556F78CE}" type="sibTrans" cxnId="{76B60B5E-4F96-0046-B714-9090F899F439}">
      <dgm:prSet/>
      <dgm:spPr/>
      <dgm:t>
        <a:bodyPr/>
        <a:lstStyle/>
        <a:p>
          <a:endParaRPr lang="en-US"/>
        </a:p>
      </dgm:t>
    </dgm:pt>
    <dgm:pt modelId="{ADBC04A3-AA86-A240-A10C-5E57CAB81093}">
      <dgm:prSet phldrT="[Text]"/>
      <dgm:spPr/>
      <dgm:t>
        <a:bodyPr/>
        <a:lstStyle/>
        <a:p>
          <a:r>
            <a:rPr lang="en-US" dirty="0" smtClean="0"/>
            <a:t>Program blocks</a:t>
          </a:r>
          <a:endParaRPr lang="en-US" dirty="0"/>
        </a:p>
      </dgm:t>
    </dgm:pt>
    <dgm:pt modelId="{B9E0DF0E-6E00-A549-AE12-27D85E0C6C6C}" type="parTrans" cxnId="{8AA3EC35-34E6-8A4A-A739-32129FE0C906}">
      <dgm:prSet/>
      <dgm:spPr/>
      <dgm:t>
        <a:bodyPr/>
        <a:lstStyle/>
        <a:p>
          <a:endParaRPr lang="en-US"/>
        </a:p>
      </dgm:t>
    </dgm:pt>
    <dgm:pt modelId="{794C358C-836E-7942-8DF9-DE6E520D7A0D}" type="sibTrans" cxnId="{8AA3EC35-34E6-8A4A-A739-32129FE0C906}">
      <dgm:prSet/>
      <dgm:spPr/>
      <dgm:t>
        <a:bodyPr/>
        <a:lstStyle/>
        <a:p>
          <a:endParaRPr lang="en-US"/>
        </a:p>
      </dgm:t>
    </dgm:pt>
    <dgm:pt modelId="{F318261F-25A4-DD48-AB6B-8174FA6F8A89}">
      <dgm:prSet phldrT="[Text]"/>
      <dgm:spPr/>
      <dgm:t>
        <a:bodyPr/>
        <a:lstStyle/>
        <a:p>
          <a:r>
            <a:rPr lang="en-US" dirty="0" smtClean="0"/>
            <a:t>DAGs </a:t>
          </a:r>
          <a:r>
            <a:rPr lang="en-US" smtClean="0"/>
            <a:t>of HOPs, LOPs and executable instructions</a:t>
          </a:r>
          <a:endParaRPr lang="en-US" dirty="0"/>
        </a:p>
      </dgm:t>
    </dgm:pt>
    <dgm:pt modelId="{31B1EEC9-FD9B-E643-9313-D39747BD9D48}" type="parTrans" cxnId="{997B149A-E1CC-CF4B-A1E6-7BBF8AC5113C}">
      <dgm:prSet/>
      <dgm:spPr/>
      <dgm:t>
        <a:bodyPr/>
        <a:lstStyle/>
        <a:p>
          <a:endParaRPr lang="en-US"/>
        </a:p>
      </dgm:t>
    </dgm:pt>
    <dgm:pt modelId="{D8875A3A-1A3D-7B42-BB9E-7C74C438A160}" type="sibTrans" cxnId="{997B149A-E1CC-CF4B-A1E6-7BBF8AC5113C}">
      <dgm:prSet/>
      <dgm:spPr/>
      <dgm:t>
        <a:bodyPr/>
        <a:lstStyle/>
        <a:p>
          <a:endParaRPr lang="en-US"/>
        </a:p>
      </dgm:t>
    </dgm:pt>
    <dgm:pt modelId="{7758DF01-F750-B141-9A84-A2A29381B769}" type="pres">
      <dgm:prSet presAssocID="{2CD14376-EECB-B148-9001-02583AC8028F}" presName="Name0" presStyleCnt="0">
        <dgm:presLayoutVars>
          <dgm:dir/>
          <dgm:resizeHandles val="exact"/>
        </dgm:presLayoutVars>
      </dgm:prSet>
      <dgm:spPr/>
    </dgm:pt>
    <dgm:pt modelId="{9AD3653F-B4B4-3D44-B56E-2BEEE7BF0256}" type="pres">
      <dgm:prSet presAssocID="{0037FD9F-F576-1F4A-98F4-78AF96B41E1D}" presName="node" presStyleLbl="node1" presStyleIdx="0" presStyleCnt="3" custScaleX="65234">
        <dgm:presLayoutVars>
          <dgm:bulletEnabled val="1"/>
        </dgm:presLayoutVars>
      </dgm:prSet>
      <dgm:spPr/>
    </dgm:pt>
    <dgm:pt modelId="{61394EE1-385C-AD49-AF73-A1B52F9EC93E}" type="pres">
      <dgm:prSet presAssocID="{ABAD448F-80BF-FB43-BCE3-ED64556F78CE}" presName="sibTrans" presStyleLbl="sibTrans2D1" presStyleIdx="0" presStyleCnt="2" custScaleX="167796"/>
      <dgm:spPr/>
    </dgm:pt>
    <dgm:pt modelId="{117C8D02-C7FC-504E-BAC2-FA96C7C4344D}" type="pres">
      <dgm:prSet presAssocID="{ABAD448F-80BF-FB43-BCE3-ED64556F78CE}" presName="connectorText" presStyleLbl="sibTrans2D1" presStyleIdx="0" presStyleCnt="2"/>
      <dgm:spPr/>
    </dgm:pt>
    <dgm:pt modelId="{E6C0B15E-1E15-FA40-A21B-8AFD116827CC}" type="pres">
      <dgm:prSet presAssocID="{ADBC04A3-AA86-A240-A10C-5E57CAB81093}" presName="node" presStyleLbl="node1" presStyleIdx="1" presStyleCnt="3" custScaleX="688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ECD364-B6EF-644A-82CB-EFC893D99B9F}" type="pres">
      <dgm:prSet presAssocID="{794C358C-836E-7942-8DF9-DE6E520D7A0D}" presName="sibTrans" presStyleLbl="sibTrans2D1" presStyleIdx="1" presStyleCnt="2" custScaleX="169910"/>
      <dgm:spPr/>
    </dgm:pt>
    <dgm:pt modelId="{45D11993-1244-AE42-B16E-775A5DE6F015}" type="pres">
      <dgm:prSet presAssocID="{794C358C-836E-7942-8DF9-DE6E520D7A0D}" presName="connectorText" presStyleLbl="sibTrans2D1" presStyleIdx="1" presStyleCnt="2"/>
      <dgm:spPr/>
    </dgm:pt>
    <dgm:pt modelId="{C3E85A57-24CD-AF48-AA8E-6A6A8CD6AB56}" type="pres">
      <dgm:prSet presAssocID="{F318261F-25A4-DD48-AB6B-8174FA6F8A89}" presName="node" presStyleLbl="node1" presStyleIdx="2" presStyleCnt="3" custScaleX="1078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1963DF-2C8C-614A-99F1-4723C3E099D2}" type="presOf" srcId="{ABAD448F-80BF-FB43-BCE3-ED64556F78CE}" destId="{117C8D02-C7FC-504E-BAC2-FA96C7C4344D}" srcOrd="1" destOrd="0" presId="urn:microsoft.com/office/officeart/2005/8/layout/process1"/>
    <dgm:cxn modelId="{DEA4729B-335C-7C48-986D-B15D5D4A2360}" type="presOf" srcId="{2CD14376-EECB-B148-9001-02583AC8028F}" destId="{7758DF01-F750-B141-9A84-A2A29381B769}" srcOrd="0" destOrd="0" presId="urn:microsoft.com/office/officeart/2005/8/layout/process1"/>
    <dgm:cxn modelId="{C7B7B2C8-34AA-7E4F-9251-779D8F2BEB84}" type="presOf" srcId="{ADBC04A3-AA86-A240-A10C-5E57CAB81093}" destId="{E6C0B15E-1E15-FA40-A21B-8AFD116827CC}" srcOrd="0" destOrd="0" presId="urn:microsoft.com/office/officeart/2005/8/layout/process1"/>
    <dgm:cxn modelId="{98C289AC-7459-AF40-AC95-E2CEB2C493E9}" type="presOf" srcId="{794C358C-836E-7942-8DF9-DE6E520D7A0D}" destId="{45D11993-1244-AE42-B16E-775A5DE6F015}" srcOrd="1" destOrd="0" presId="urn:microsoft.com/office/officeart/2005/8/layout/process1"/>
    <dgm:cxn modelId="{734C6E52-DD86-E546-9880-B9CD892CB83B}" type="presOf" srcId="{0037FD9F-F576-1F4A-98F4-78AF96B41E1D}" destId="{9AD3653F-B4B4-3D44-B56E-2BEEE7BF0256}" srcOrd="0" destOrd="0" presId="urn:microsoft.com/office/officeart/2005/8/layout/process1"/>
    <dgm:cxn modelId="{997B149A-E1CC-CF4B-A1E6-7BBF8AC5113C}" srcId="{2CD14376-EECB-B148-9001-02583AC8028F}" destId="{F318261F-25A4-DD48-AB6B-8174FA6F8A89}" srcOrd="2" destOrd="0" parTransId="{31B1EEC9-FD9B-E643-9313-D39747BD9D48}" sibTransId="{D8875A3A-1A3D-7B42-BB9E-7C74C438A160}"/>
    <dgm:cxn modelId="{76B60B5E-4F96-0046-B714-9090F899F439}" srcId="{2CD14376-EECB-B148-9001-02583AC8028F}" destId="{0037FD9F-F576-1F4A-98F4-78AF96B41E1D}" srcOrd="0" destOrd="0" parTransId="{821FCD63-92B0-4A46-8923-80D7887A15CF}" sibTransId="{ABAD448F-80BF-FB43-BCE3-ED64556F78CE}"/>
    <dgm:cxn modelId="{12898517-F024-014E-8C5A-6D6DA532BB01}" type="presOf" srcId="{ABAD448F-80BF-FB43-BCE3-ED64556F78CE}" destId="{61394EE1-385C-AD49-AF73-A1B52F9EC93E}" srcOrd="0" destOrd="0" presId="urn:microsoft.com/office/officeart/2005/8/layout/process1"/>
    <dgm:cxn modelId="{8AA3EC35-34E6-8A4A-A739-32129FE0C906}" srcId="{2CD14376-EECB-B148-9001-02583AC8028F}" destId="{ADBC04A3-AA86-A240-A10C-5E57CAB81093}" srcOrd="1" destOrd="0" parTransId="{B9E0DF0E-6E00-A549-AE12-27D85E0C6C6C}" sibTransId="{794C358C-836E-7942-8DF9-DE6E520D7A0D}"/>
    <dgm:cxn modelId="{CF480274-9216-EE4C-A408-1BDD6BC496A6}" type="presOf" srcId="{F318261F-25A4-DD48-AB6B-8174FA6F8A89}" destId="{C3E85A57-24CD-AF48-AA8E-6A6A8CD6AB56}" srcOrd="0" destOrd="0" presId="urn:microsoft.com/office/officeart/2005/8/layout/process1"/>
    <dgm:cxn modelId="{8FC00C30-512B-6440-8B64-33D0791C6F60}" type="presOf" srcId="{794C358C-836E-7942-8DF9-DE6E520D7A0D}" destId="{BAECD364-B6EF-644A-82CB-EFC893D99B9F}" srcOrd="0" destOrd="0" presId="urn:microsoft.com/office/officeart/2005/8/layout/process1"/>
    <dgm:cxn modelId="{D42D4820-0C08-B545-B5C5-C1E29545AD4F}" type="presParOf" srcId="{7758DF01-F750-B141-9A84-A2A29381B769}" destId="{9AD3653F-B4B4-3D44-B56E-2BEEE7BF0256}" srcOrd="0" destOrd="0" presId="urn:microsoft.com/office/officeart/2005/8/layout/process1"/>
    <dgm:cxn modelId="{DCA2A9AB-E86C-D64C-A544-32151010EA7E}" type="presParOf" srcId="{7758DF01-F750-B141-9A84-A2A29381B769}" destId="{61394EE1-385C-AD49-AF73-A1B52F9EC93E}" srcOrd="1" destOrd="0" presId="urn:microsoft.com/office/officeart/2005/8/layout/process1"/>
    <dgm:cxn modelId="{D56FFA54-4F88-0148-8262-5E216160ACD1}" type="presParOf" srcId="{61394EE1-385C-AD49-AF73-A1B52F9EC93E}" destId="{117C8D02-C7FC-504E-BAC2-FA96C7C4344D}" srcOrd="0" destOrd="0" presId="urn:microsoft.com/office/officeart/2005/8/layout/process1"/>
    <dgm:cxn modelId="{0918110B-C3B8-5B4C-961F-F34B1F489FC5}" type="presParOf" srcId="{7758DF01-F750-B141-9A84-A2A29381B769}" destId="{E6C0B15E-1E15-FA40-A21B-8AFD116827CC}" srcOrd="2" destOrd="0" presId="urn:microsoft.com/office/officeart/2005/8/layout/process1"/>
    <dgm:cxn modelId="{759A5918-F4FF-984C-BA0A-7413D9540A5F}" type="presParOf" srcId="{7758DF01-F750-B141-9A84-A2A29381B769}" destId="{BAECD364-B6EF-644A-82CB-EFC893D99B9F}" srcOrd="3" destOrd="0" presId="urn:microsoft.com/office/officeart/2005/8/layout/process1"/>
    <dgm:cxn modelId="{1A2322CA-49C6-B649-92C6-45CB523D7058}" type="presParOf" srcId="{BAECD364-B6EF-644A-82CB-EFC893D99B9F}" destId="{45D11993-1244-AE42-B16E-775A5DE6F015}" srcOrd="0" destOrd="0" presId="urn:microsoft.com/office/officeart/2005/8/layout/process1"/>
    <dgm:cxn modelId="{24D16FA3-CD68-734C-950B-81BB948010C2}" type="presParOf" srcId="{7758DF01-F750-B141-9A84-A2A29381B769}" destId="{C3E85A57-24CD-AF48-AA8E-6A6A8CD6AB5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D14376-EECB-B148-9001-02583AC8028F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ADBC04A3-AA86-A240-A10C-5E57CAB81093}">
      <dgm:prSet phldrT="[Text]"/>
      <dgm:spPr/>
      <dgm:t>
        <a:bodyPr/>
        <a:lstStyle/>
        <a:p>
          <a:r>
            <a:rPr lang="en-US" dirty="0" smtClean="0"/>
            <a:t>DAGs of High-Level Operators (HOPs)</a:t>
          </a:r>
          <a:endParaRPr lang="en-US" dirty="0"/>
        </a:p>
      </dgm:t>
    </dgm:pt>
    <dgm:pt modelId="{B9E0DF0E-6E00-A549-AE12-27D85E0C6C6C}" type="parTrans" cxnId="{8AA3EC35-34E6-8A4A-A739-32129FE0C906}">
      <dgm:prSet/>
      <dgm:spPr/>
      <dgm:t>
        <a:bodyPr/>
        <a:lstStyle/>
        <a:p>
          <a:endParaRPr lang="en-US"/>
        </a:p>
      </dgm:t>
    </dgm:pt>
    <dgm:pt modelId="{794C358C-836E-7942-8DF9-DE6E520D7A0D}" type="sibTrans" cxnId="{8AA3EC35-34E6-8A4A-A739-32129FE0C906}">
      <dgm:prSet/>
      <dgm:spPr/>
      <dgm:t>
        <a:bodyPr/>
        <a:lstStyle/>
        <a:p>
          <a:endParaRPr lang="en-US"/>
        </a:p>
      </dgm:t>
    </dgm:pt>
    <dgm:pt modelId="{F318261F-25A4-DD48-AB6B-8174FA6F8A89}">
      <dgm:prSet phldrT="[Text]"/>
      <dgm:spPr/>
      <dgm:t>
        <a:bodyPr/>
        <a:lstStyle/>
        <a:p>
          <a:r>
            <a:rPr lang="en-US" dirty="0" smtClean="0"/>
            <a:t>DAGs of Low-Level Operators (LOPs)</a:t>
          </a:r>
          <a:endParaRPr lang="en-US" dirty="0"/>
        </a:p>
      </dgm:t>
    </dgm:pt>
    <dgm:pt modelId="{31B1EEC9-FD9B-E643-9313-D39747BD9D48}" type="parTrans" cxnId="{997B149A-E1CC-CF4B-A1E6-7BBF8AC5113C}">
      <dgm:prSet/>
      <dgm:spPr/>
      <dgm:t>
        <a:bodyPr/>
        <a:lstStyle/>
        <a:p>
          <a:endParaRPr lang="en-US"/>
        </a:p>
      </dgm:t>
    </dgm:pt>
    <dgm:pt modelId="{D8875A3A-1A3D-7B42-BB9E-7C74C438A160}" type="sibTrans" cxnId="{997B149A-E1CC-CF4B-A1E6-7BBF8AC5113C}">
      <dgm:prSet/>
      <dgm:spPr/>
      <dgm:t>
        <a:bodyPr/>
        <a:lstStyle/>
        <a:p>
          <a:endParaRPr lang="en-US"/>
        </a:p>
      </dgm:t>
    </dgm:pt>
    <dgm:pt modelId="{0037FD9F-F576-1F4A-98F4-78AF96B41E1D}">
      <dgm:prSet phldrT="[Text]"/>
      <dgm:spPr/>
      <dgm:t>
        <a:bodyPr/>
        <a:lstStyle/>
        <a:p>
          <a:r>
            <a:rPr lang="en-US" dirty="0" err="1" smtClean="0"/>
            <a:t>SystemML</a:t>
          </a:r>
          <a:r>
            <a:rPr lang="en-US" dirty="0" smtClean="0"/>
            <a:t> scripts</a:t>
          </a:r>
          <a:endParaRPr lang="en-US" dirty="0"/>
        </a:p>
      </dgm:t>
    </dgm:pt>
    <dgm:pt modelId="{ABAD448F-80BF-FB43-BCE3-ED64556F78CE}" type="sibTrans" cxnId="{76B60B5E-4F96-0046-B714-9090F899F439}">
      <dgm:prSet/>
      <dgm:spPr/>
      <dgm:t>
        <a:bodyPr/>
        <a:lstStyle/>
        <a:p>
          <a:endParaRPr lang="en-US"/>
        </a:p>
      </dgm:t>
    </dgm:pt>
    <dgm:pt modelId="{821FCD63-92B0-4A46-8923-80D7887A15CF}" type="parTrans" cxnId="{76B60B5E-4F96-0046-B714-9090F899F439}">
      <dgm:prSet/>
      <dgm:spPr/>
      <dgm:t>
        <a:bodyPr/>
        <a:lstStyle/>
        <a:p>
          <a:endParaRPr lang="en-US"/>
        </a:p>
      </dgm:t>
    </dgm:pt>
    <dgm:pt modelId="{2C9739A8-2E70-DA43-9250-B1A325820132}">
      <dgm:prSet phldrT="[Text]"/>
      <dgm:spPr/>
      <dgm:t>
        <a:bodyPr/>
        <a:lstStyle/>
        <a:p>
          <a:r>
            <a:rPr lang="en-US" dirty="0" smtClean="0"/>
            <a:t>Runtime Program</a:t>
          </a:r>
          <a:endParaRPr lang="en-US" dirty="0"/>
        </a:p>
      </dgm:t>
    </dgm:pt>
    <dgm:pt modelId="{800E1097-FDB4-4F47-A4D9-3E9829C895F0}" type="parTrans" cxnId="{C6F6694F-ED7B-5B44-95CA-C450E30C4002}">
      <dgm:prSet/>
      <dgm:spPr/>
      <dgm:t>
        <a:bodyPr/>
        <a:lstStyle/>
        <a:p>
          <a:endParaRPr lang="en-US"/>
        </a:p>
      </dgm:t>
    </dgm:pt>
    <dgm:pt modelId="{3019A012-6F64-504C-B73D-12588E011B68}" type="sibTrans" cxnId="{C6F6694F-ED7B-5B44-95CA-C450E30C4002}">
      <dgm:prSet/>
      <dgm:spPr/>
      <dgm:t>
        <a:bodyPr/>
        <a:lstStyle/>
        <a:p>
          <a:endParaRPr lang="en-US"/>
        </a:p>
      </dgm:t>
    </dgm:pt>
    <dgm:pt modelId="{7758DF01-F750-B141-9A84-A2A29381B769}" type="pres">
      <dgm:prSet presAssocID="{2CD14376-EECB-B148-9001-02583AC8028F}" presName="Name0" presStyleCnt="0">
        <dgm:presLayoutVars>
          <dgm:dir/>
          <dgm:resizeHandles val="exact"/>
        </dgm:presLayoutVars>
      </dgm:prSet>
      <dgm:spPr/>
    </dgm:pt>
    <dgm:pt modelId="{9AD3653F-B4B4-3D44-B56E-2BEEE7BF0256}" type="pres">
      <dgm:prSet presAssocID="{0037FD9F-F576-1F4A-98F4-78AF96B41E1D}" presName="node" presStyleLbl="node1" presStyleIdx="0" presStyleCnt="4" custScaleX="652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394EE1-385C-AD49-AF73-A1B52F9EC93E}" type="pres">
      <dgm:prSet presAssocID="{ABAD448F-80BF-FB43-BCE3-ED64556F78CE}" presName="sibTrans" presStyleLbl="sibTrans2D1" presStyleIdx="0" presStyleCnt="3" custScaleX="167796"/>
      <dgm:spPr/>
    </dgm:pt>
    <dgm:pt modelId="{117C8D02-C7FC-504E-BAC2-FA96C7C4344D}" type="pres">
      <dgm:prSet presAssocID="{ABAD448F-80BF-FB43-BCE3-ED64556F78CE}" presName="connectorText" presStyleLbl="sibTrans2D1" presStyleIdx="0" presStyleCnt="3"/>
      <dgm:spPr/>
    </dgm:pt>
    <dgm:pt modelId="{E6C0B15E-1E15-FA40-A21B-8AFD116827CC}" type="pres">
      <dgm:prSet presAssocID="{ADBC04A3-AA86-A240-A10C-5E57CAB81093}" presName="node" presStyleLbl="node1" presStyleIdx="1" presStyleCnt="4" custScaleX="688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ECD364-B6EF-644A-82CB-EFC893D99B9F}" type="pres">
      <dgm:prSet presAssocID="{794C358C-836E-7942-8DF9-DE6E520D7A0D}" presName="sibTrans" presStyleLbl="sibTrans2D1" presStyleIdx="1" presStyleCnt="3" custScaleX="169910"/>
      <dgm:spPr/>
    </dgm:pt>
    <dgm:pt modelId="{45D11993-1244-AE42-B16E-775A5DE6F015}" type="pres">
      <dgm:prSet presAssocID="{794C358C-836E-7942-8DF9-DE6E520D7A0D}" presName="connectorText" presStyleLbl="sibTrans2D1" presStyleIdx="1" presStyleCnt="3"/>
      <dgm:spPr/>
    </dgm:pt>
    <dgm:pt modelId="{C3E85A57-24CD-AF48-AA8E-6A6A8CD6AB56}" type="pres">
      <dgm:prSet presAssocID="{F318261F-25A4-DD48-AB6B-8174FA6F8A89}" presName="node" presStyleLbl="node1" presStyleIdx="2" presStyleCnt="4" custScaleX="1078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D40C9E-00D0-A34E-AA9E-626CC5B2ABFA}" type="pres">
      <dgm:prSet presAssocID="{D8875A3A-1A3D-7B42-BB9E-7C74C438A160}" presName="sibTrans" presStyleLbl="sibTrans2D1" presStyleIdx="2" presStyleCnt="3" custScaleX="169716"/>
      <dgm:spPr/>
    </dgm:pt>
    <dgm:pt modelId="{28A04D73-9188-9C44-81D5-6F1C53D6D9B7}" type="pres">
      <dgm:prSet presAssocID="{D8875A3A-1A3D-7B42-BB9E-7C74C438A160}" presName="connectorText" presStyleLbl="sibTrans2D1" presStyleIdx="2" presStyleCnt="3"/>
      <dgm:spPr/>
    </dgm:pt>
    <dgm:pt modelId="{B4B76FE9-367A-4748-AA36-AF3C001788D4}" type="pres">
      <dgm:prSet presAssocID="{2C9739A8-2E70-DA43-9250-B1A325820132}" presName="node" presStyleLbl="node1" presStyleIdx="3" presStyleCnt="4">
        <dgm:presLayoutVars>
          <dgm:bulletEnabled val="1"/>
        </dgm:presLayoutVars>
      </dgm:prSet>
      <dgm:spPr/>
    </dgm:pt>
  </dgm:ptLst>
  <dgm:cxnLst>
    <dgm:cxn modelId="{2677F313-9B72-7549-A12C-1C0F2D7190EB}" type="presOf" srcId="{ABAD448F-80BF-FB43-BCE3-ED64556F78CE}" destId="{117C8D02-C7FC-504E-BAC2-FA96C7C4344D}" srcOrd="1" destOrd="0" presId="urn:microsoft.com/office/officeart/2005/8/layout/process1"/>
    <dgm:cxn modelId="{491FB209-381C-1842-8783-087BC44F5DE6}" type="presOf" srcId="{794C358C-836E-7942-8DF9-DE6E520D7A0D}" destId="{BAECD364-B6EF-644A-82CB-EFC893D99B9F}" srcOrd="0" destOrd="0" presId="urn:microsoft.com/office/officeart/2005/8/layout/process1"/>
    <dgm:cxn modelId="{8C487BB1-AD36-0D45-87F2-CF3879B6EF08}" type="presOf" srcId="{2C9739A8-2E70-DA43-9250-B1A325820132}" destId="{B4B76FE9-367A-4748-AA36-AF3C001788D4}" srcOrd="0" destOrd="0" presId="urn:microsoft.com/office/officeart/2005/8/layout/process1"/>
    <dgm:cxn modelId="{8AA3EC35-34E6-8A4A-A739-32129FE0C906}" srcId="{2CD14376-EECB-B148-9001-02583AC8028F}" destId="{ADBC04A3-AA86-A240-A10C-5E57CAB81093}" srcOrd="1" destOrd="0" parTransId="{B9E0DF0E-6E00-A549-AE12-27D85E0C6C6C}" sibTransId="{794C358C-836E-7942-8DF9-DE6E520D7A0D}"/>
    <dgm:cxn modelId="{2F2609C2-2B7E-5548-8729-42EF9CA51861}" type="presOf" srcId="{2CD14376-EECB-B148-9001-02583AC8028F}" destId="{7758DF01-F750-B141-9A84-A2A29381B769}" srcOrd="0" destOrd="0" presId="urn:microsoft.com/office/officeart/2005/8/layout/process1"/>
    <dgm:cxn modelId="{E57EBF34-7943-1345-8B27-847E5866E30E}" type="presOf" srcId="{D8875A3A-1A3D-7B42-BB9E-7C74C438A160}" destId="{AAD40C9E-00D0-A34E-AA9E-626CC5B2ABFA}" srcOrd="0" destOrd="0" presId="urn:microsoft.com/office/officeart/2005/8/layout/process1"/>
    <dgm:cxn modelId="{47301005-5026-F045-82D4-355916912CE9}" type="presOf" srcId="{0037FD9F-F576-1F4A-98F4-78AF96B41E1D}" destId="{9AD3653F-B4B4-3D44-B56E-2BEEE7BF0256}" srcOrd="0" destOrd="0" presId="urn:microsoft.com/office/officeart/2005/8/layout/process1"/>
    <dgm:cxn modelId="{E3D5392D-794C-8941-A6BA-EFAAB5D14BF9}" type="presOf" srcId="{ABAD448F-80BF-FB43-BCE3-ED64556F78CE}" destId="{61394EE1-385C-AD49-AF73-A1B52F9EC93E}" srcOrd="0" destOrd="0" presId="urn:microsoft.com/office/officeart/2005/8/layout/process1"/>
    <dgm:cxn modelId="{AFA1FE23-A248-B84B-9449-17BE9815C18C}" type="presOf" srcId="{F318261F-25A4-DD48-AB6B-8174FA6F8A89}" destId="{C3E85A57-24CD-AF48-AA8E-6A6A8CD6AB56}" srcOrd="0" destOrd="0" presId="urn:microsoft.com/office/officeart/2005/8/layout/process1"/>
    <dgm:cxn modelId="{76B60B5E-4F96-0046-B714-9090F899F439}" srcId="{2CD14376-EECB-B148-9001-02583AC8028F}" destId="{0037FD9F-F576-1F4A-98F4-78AF96B41E1D}" srcOrd="0" destOrd="0" parTransId="{821FCD63-92B0-4A46-8923-80D7887A15CF}" sibTransId="{ABAD448F-80BF-FB43-BCE3-ED64556F78CE}"/>
    <dgm:cxn modelId="{997B149A-E1CC-CF4B-A1E6-7BBF8AC5113C}" srcId="{2CD14376-EECB-B148-9001-02583AC8028F}" destId="{F318261F-25A4-DD48-AB6B-8174FA6F8A89}" srcOrd="2" destOrd="0" parTransId="{31B1EEC9-FD9B-E643-9313-D39747BD9D48}" sibTransId="{D8875A3A-1A3D-7B42-BB9E-7C74C438A160}"/>
    <dgm:cxn modelId="{37D4DA28-B5DC-0C46-AA73-5FA4882EFF88}" type="presOf" srcId="{ADBC04A3-AA86-A240-A10C-5E57CAB81093}" destId="{E6C0B15E-1E15-FA40-A21B-8AFD116827CC}" srcOrd="0" destOrd="0" presId="urn:microsoft.com/office/officeart/2005/8/layout/process1"/>
    <dgm:cxn modelId="{BF132BBC-F85A-E54A-985D-FB1A9996332A}" type="presOf" srcId="{794C358C-836E-7942-8DF9-DE6E520D7A0D}" destId="{45D11993-1244-AE42-B16E-775A5DE6F015}" srcOrd="1" destOrd="0" presId="urn:microsoft.com/office/officeart/2005/8/layout/process1"/>
    <dgm:cxn modelId="{40582144-61A3-4B47-A2B1-172375CBFB56}" type="presOf" srcId="{D8875A3A-1A3D-7B42-BB9E-7C74C438A160}" destId="{28A04D73-9188-9C44-81D5-6F1C53D6D9B7}" srcOrd="1" destOrd="0" presId="urn:microsoft.com/office/officeart/2005/8/layout/process1"/>
    <dgm:cxn modelId="{C6F6694F-ED7B-5B44-95CA-C450E30C4002}" srcId="{2CD14376-EECB-B148-9001-02583AC8028F}" destId="{2C9739A8-2E70-DA43-9250-B1A325820132}" srcOrd="3" destOrd="0" parTransId="{800E1097-FDB4-4F47-A4D9-3E9829C895F0}" sibTransId="{3019A012-6F64-504C-B73D-12588E011B68}"/>
    <dgm:cxn modelId="{AE4EB832-451D-C942-81C4-2E375894FA9D}" type="presParOf" srcId="{7758DF01-F750-B141-9A84-A2A29381B769}" destId="{9AD3653F-B4B4-3D44-B56E-2BEEE7BF0256}" srcOrd="0" destOrd="0" presId="urn:microsoft.com/office/officeart/2005/8/layout/process1"/>
    <dgm:cxn modelId="{1FF0CA4F-E971-164E-AEF3-14FB69628F8C}" type="presParOf" srcId="{7758DF01-F750-B141-9A84-A2A29381B769}" destId="{61394EE1-385C-AD49-AF73-A1B52F9EC93E}" srcOrd="1" destOrd="0" presId="urn:microsoft.com/office/officeart/2005/8/layout/process1"/>
    <dgm:cxn modelId="{6DB9343D-8EE3-B242-A91A-9A99004F96DB}" type="presParOf" srcId="{61394EE1-385C-AD49-AF73-A1B52F9EC93E}" destId="{117C8D02-C7FC-504E-BAC2-FA96C7C4344D}" srcOrd="0" destOrd="0" presId="urn:microsoft.com/office/officeart/2005/8/layout/process1"/>
    <dgm:cxn modelId="{A082BD27-7886-CE4F-A6F7-624DD6B29566}" type="presParOf" srcId="{7758DF01-F750-B141-9A84-A2A29381B769}" destId="{E6C0B15E-1E15-FA40-A21B-8AFD116827CC}" srcOrd="2" destOrd="0" presId="urn:microsoft.com/office/officeart/2005/8/layout/process1"/>
    <dgm:cxn modelId="{CAF30B81-5BD1-3041-B874-668A9B208CF5}" type="presParOf" srcId="{7758DF01-F750-B141-9A84-A2A29381B769}" destId="{BAECD364-B6EF-644A-82CB-EFC893D99B9F}" srcOrd="3" destOrd="0" presId="urn:microsoft.com/office/officeart/2005/8/layout/process1"/>
    <dgm:cxn modelId="{394EE1F7-8628-4747-A672-E727F6D64AAD}" type="presParOf" srcId="{BAECD364-B6EF-644A-82CB-EFC893D99B9F}" destId="{45D11993-1244-AE42-B16E-775A5DE6F015}" srcOrd="0" destOrd="0" presId="urn:microsoft.com/office/officeart/2005/8/layout/process1"/>
    <dgm:cxn modelId="{ECF4D041-7D1E-E84E-AD51-D4CFCEF32A98}" type="presParOf" srcId="{7758DF01-F750-B141-9A84-A2A29381B769}" destId="{C3E85A57-24CD-AF48-AA8E-6A6A8CD6AB56}" srcOrd="4" destOrd="0" presId="urn:microsoft.com/office/officeart/2005/8/layout/process1"/>
    <dgm:cxn modelId="{998C8C33-ED44-AD41-9D5D-E4D27C760124}" type="presParOf" srcId="{7758DF01-F750-B141-9A84-A2A29381B769}" destId="{AAD40C9E-00D0-A34E-AA9E-626CC5B2ABFA}" srcOrd="5" destOrd="0" presId="urn:microsoft.com/office/officeart/2005/8/layout/process1"/>
    <dgm:cxn modelId="{FFA0734A-BC29-404F-9B3B-AF5DE23A622B}" type="presParOf" srcId="{AAD40C9E-00D0-A34E-AA9E-626CC5B2ABFA}" destId="{28A04D73-9188-9C44-81D5-6F1C53D6D9B7}" srcOrd="0" destOrd="0" presId="urn:microsoft.com/office/officeart/2005/8/layout/process1"/>
    <dgm:cxn modelId="{1B8F4D38-CE6A-314F-9EF8-6C9517836D38}" type="presParOf" srcId="{7758DF01-F750-B141-9A84-A2A29381B769}" destId="{B4B76FE9-367A-4748-AA36-AF3C001788D4}" srcOrd="6" destOrd="0" presId="urn:microsoft.com/office/officeart/2005/8/layout/process1"/>
  </dgm:cxnLst>
  <dgm:bg/>
  <dgm:whole>
    <a:ln>
      <a:solidFill>
        <a:schemeClr val="accent2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E9A667-104F-E843-A4DC-A3D2EF6E453A}" type="doc">
      <dgm:prSet loTypeId="urn:microsoft.com/office/officeart/2005/8/layout/StepDown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2DE291-C21E-5B49-98CC-4D9E49AD81BE}">
      <dgm:prSet phldrT="[Text]"/>
      <dgm:spPr/>
      <dgm:t>
        <a:bodyPr/>
        <a:lstStyle/>
        <a:p>
          <a:r>
            <a:rPr lang="en-US" dirty="0" smtClean="0"/>
            <a:t>Cost Model</a:t>
          </a:r>
          <a:endParaRPr lang="en-US" dirty="0"/>
        </a:p>
      </dgm:t>
    </dgm:pt>
    <dgm:pt modelId="{4B0F49BE-CCED-D94D-871F-433EF758A663}" type="parTrans" cxnId="{20A18ADC-D64F-CD4C-A4CB-7D952EDD84AE}">
      <dgm:prSet/>
      <dgm:spPr/>
      <dgm:t>
        <a:bodyPr/>
        <a:lstStyle/>
        <a:p>
          <a:endParaRPr lang="en-US"/>
        </a:p>
      </dgm:t>
    </dgm:pt>
    <dgm:pt modelId="{015BC654-9606-4B43-8EFD-13CCFEABA36E}" type="sibTrans" cxnId="{20A18ADC-D64F-CD4C-A4CB-7D952EDD84AE}">
      <dgm:prSet/>
      <dgm:spPr/>
      <dgm:t>
        <a:bodyPr/>
        <a:lstStyle/>
        <a:p>
          <a:endParaRPr lang="en-US"/>
        </a:p>
      </dgm:t>
    </dgm:pt>
    <dgm:pt modelId="{09791FAA-2D48-C344-BFE5-508682A76862}">
      <dgm:prSet phldrT="[Text]"/>
      <dgm:spPr/>
      <dgm:t>
        <a:bodyPr/>
        <a:lstStyle/>
        <a:p>
          <a:r>
            <a:rPr lang="en-US" dirty="0" smtClean="0"/>
            <a:t>Time Estimates</a:t>
          </a:r>
          <a:endParaRPr lang="en-US" dirty="0"/>
        </a:p>
      </dgm:t>
    </dgm:pt>
    <dgm:pt modelId="{9005CB9E-5990-7149-90CC-7E30EE65B7F7}" type="parTrans" cxnId="{75A5F1E3-603E-AD47-BCD7-D2FC84548C59}">
      <dgm:prSet/>
      <dgm:spPr/>
      <dgm:t>
        <a:bodyPr/>
        <a:lstStyle/>
        <a:p>
          <a:endParaRPr lang="en-US"/>
        </a:p>
      </dgm:t>
    </dgm:pt>
    <dgm:pt modelId="{20323522-D07D-1041-B11F-6C349625EB39}" type="sibTrans" cxnId="{75A5F1E3-603E-AD47-BCD7-D2FC84548C59}">
      <dgm:prSet/>
      <dgm:spPr/>
      <dgm:t>
        <a:bodyPr/>
        <a:lstStyle/>
        <a:p>
          <a:endParaRPr lang="en-US"/>
        </a:p>
      </dgm:t>
    </dgm:pt>
    <dgm:pt modelId="{934EC03A-EDA2-D449-93C8-508AFC5D957C}">
      <dgm:prSet phldrT="[Text]"/>
      <dgm:spPr/>
      <dgm:t>
        <a:bodyPr/>
        <a:lstStyle/>
        <a:p>
          <a:r>
            <a:rPr lang="en-US" dirty="0" smtClean="0"/>
            <a:t>IO Time</a:t>
          </a:r>
          <a:endParaRPr lang="en-US" dirty="0"/>
        </a:p>
      </dgm:t>
    </dgm:pt>
    <dgm:pt modelId="{2A2CF790-32DB-8340-B7DC-64BBE33329FD}" type="parTrans" cxnId="{55C1F86B-62CE-744B-BFED-31FFA2397490}">
      <dgm:prSet/>
      <dgm:spPr/>
      <dgm:t>
        <a:bodyPr/>
        <a:lstStyle/>
        <a:p>
          <a:endParaRPr lang="en-US"/>
        </a:p>
      </dgm:t>
    </dgm:pt>
    <dgm:pt modelId="{E1CE8B82-704D-E949-9216-12CD389982FD}" type="sibTrans" cxnId="{55C1F86B-62CE-744B-BFED-31FFA2397490}">
      <dgm:prSet/>
      <dgm:spPr/>
      <dgm:t>
        <a:bodyPr/>
        <a:lstStyle/>
        <a:p>
          <a:endParaRPr lang="en-US"/>
        </a:p>
      </dgm:t>
    </dgm:pt>
    <dgm:pt modelId="{F262EB73-0073-EB44-9D23-16A60C8276D8}">
      <dgm:prSet phldrT="[Text]"/>
      <dgm:spPr/>
      <dgm:t>
        <a:bodyPr/>
        <a:lstStyle/>
        <a:p>
          <a:r>
            <a:rPr lang="en-US" dirty="0" smtClean="0"/>
            <a:t>Variable &amp; Operation</a:t>
          </a:r>
          <a:r>
            <a:rPr lang="en-US" baseline="0" dirty="0" smtClean="0"/>
            <a:t> characteristics</a:t>
          </a:r>
          <a:endParaRPr lang="en-US" dirty="0"/>
        </a:p>
      </dgm:t>
    </dgm:pt>
    <dgm:pt modelId="{E522E292-EE5C-764B-A15A-BAEA3343C0D7}" type="parTrans" cxnId="{11152B06-A2C2-4A40-A453-CB78596B090A}">
      <dgm:prSet/>
      <dgm:spPr/>
      <dgm:t>
        <a:bodyPr/>
        <a:lstStyle/>
        <a:p>
          <a:endParaRPr lang="en-US"/>
        </a:p>
      </dgm:t>
    </dgm:pt>
    <dgm:pt modelId="{49D00B45-F362-564B-A264-E867C65BA207}" type="sibTrans" cxnId="{11152B06-A2C2-4A40-A453-CB78596B090A}">
      <dgm:prSet/>
      <dgm:spPr/>
      <dgm:t>
        <a:bodyPr/>
        <a:lstStyle/>
        <a:p>
          <a:endParaRPr lang="en-US"/>
        </a:p>
      </dgm:t>
    </dgm:pt>
    <dgm:pt modelId="{7502516B-2722-5D49-8A99-75BA34420129}">
      <dgm:prSet phldrT="[Text]"/>
      <dgm:spPr/>
      <dgm:t>
        <a:bodyPr/>
        <a:lstStyle/>
        <a:p>
          <a:r>
            <a:rPr lang="en-US" dirty="0" smtClean="0"/>
            <a:t>Variable size, state, format</a:t>
          </a:r>
          <a:endParaRPr lang="en-US" dirty="0"/>
        </a:p>
      </dgm:t>
    </dgm:pt>
    <dgm:pt modelId="{1FD442FE-DF8E-4B41-8461-15043344E162}" type="parTrans" cxnId="{C9E66A3C-01EF-4A4B-922E-499077EE1B25}">
      <dgm:prSet/>
      <dgm:spPr/>
      <dgm:t>
        <a:bodyPr/>
        <a:lstStyle/>
        <a:p>
          <a:endParaRPr lang="en-US"/>
        </a:p>
      </dgm:t>
    </dgm:pt>
    <dgm:pt modelId="{1EAA9BBC-C382-BE4E-B671-71B1E1EB0B8D}" type="sibTrans" cxnId="{C9E66A3C-01EF-4A4B-922E-499077EE1B25}">
      <dgm:prSet/>
      <dgm:spPr/>
      <dgm:t>
        <a:bodyPr/>
        <a:lstStyle/>
        <a:p>
          <a:endParaRPr lang="en-US"/>
        </a:p>
      </dgm:t>
    </dgm:pt>
    <dgm:pt modelId="{58032030-C6E8-5E49-943E-551AB3A5EBF2}">
      <dgm:prSet phldrT="[Text]"/>
      <dgm:spPr/>
      <dgm:t>
        <a:bodyPr/>
        <a:lstStyle/>
        <a:p>
          <a:r>
            <a:rPr lang="en-US" dirty="0" smtClean="0"/>
            <a:t>Compute Time</a:t>
          </a:r>
          <a:endParaRPr lang="en-US" dirty="0"/>
        </a:p>
      </dgm:t>
    </dgm:pt>
    <dgm:pt modelId="{D63A0878-A57B-0C4C-A13F-DE940E46F983}" type="parTrans" cxnId="{84E11297-1D89-0043-A523-6D149A099C53}">
      <dgm:prSet/>
      <dgm:spPr/>
      <dgm:t>
        <a:bodyPr/>
        <a:lstStyle/>
        <a:p>
          <a:endParaRPr lang="en-US"/>
        </a:p>
      </dgm:t>
    </dgm:pt>
    <dgm:pt modelId="{9FB45867-C2FC-D346-AE13-A6FB4A4F0D38}" type="sibTrans" cxnId="{84E11297-1D89-0043-A523-6D149A099C53}">
      <dgm:prSet/>
      <dgm:spPr/>
      <dgm:t>
        <a:bodyPr/>
        <a:lstStyle/>
        <a:p>
          <a:endParaRPr lang="en-US"/>
        </a:p>
      </dgm:t>
    </dgm:pt>
    <dgm:pt modelId="{7BFA829C-5810-504D-91EC-8F26188E633E}">
      <dgm:prSet phldrT="[Text]"/>
      <dgm:spPr/>
      <dgm:t>
        <a:bodyPr/>
        <a:lstStyle/>
        <a:p>
          <a:r>
            <a:rPr lang="en-US" dirty="0" smtClean="0"/>
            <a:t>Operation specific number of floating point operations</a:t>
          </a:r>
        </a:p>
      </dgm:t>
    </dgm:pt>
    <dgm:pt modelId="{D5821236-D10B-E94A-B713-186E7CA2B3DF}" type="parTrans" cxnId="{17A8D7A3-F8C7-3D47-8B0D-BF18B61A57E7}">
      <dgm:prSet/>
      <dgm:spPr/>
      <dgm:t>
        <a:bodyPr/>
        <a:lstStyle/>
        <a:p>
          <a:endParaRPr lang="en-US"/>
        </a:p>
      </dgm:t>
    </dgm:pt>
    <dgm:pt modelId="{34E9BA8C-7173-F74A-88C1-479652A44595}" type="sibTrans" cxnId="{17A8D7A3-F8C7-3D47-8B0D-BF18B61A57E7}">
      <dgm:prSet/>
      <dgm:spPr/>
      <dgm:t>
        <a:bodyPr/>
        <a:lstStyle/>
        <a:p>
          <a:endParaRPr lang="en-US"/>
        </a:p>
      </dgm:t>
    </dgm:pt>
    <dgm:pt modelId="{2D249239-8191-8541-9107-921697A60BB6}">
      <dgm:prSet phldrT="[Text]"/>
      <dgm:spPr/>
      <dgm:t>
        <a:bodyPr/>
        <a:lstStyle/>
        <a:p>
          <a:pPr marL="171450" marR="0" lvl="1" indent="-171450" algn="l" defTabSz="7112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Program</a:t>
          </a:r>
          <a:endParaRPr lang="en-US" dirty="0"/>
        </a:p>
      </dgm:t>
    </dgm:pt>
    <dgm:pt modelId="{0A186342-5F56-FA41-BA05-617057A2EFBB}" type="sibTrans" cxnId="{52E89FFE-BD40-A34C-A9F3-B53DE00C170B}">
      <dgm:prSet/>
      <dgm:spPr/>
      <dgm:t>
        <a:bodyPr/>
        <a:lstStyle/>
        <a:p>
          <a:endParaRPr lang="en-US"/>
        </a:p>
      </dgm:t>
    </dgm:pt>
    <dgm:pt modelId="{A4F63B1C-A0FD-F243-BF92-BE4EEDF9F7AF}" type="parTrans" cxnId="{52E89FFE-BD40-A34C-A9F3-B53DE00C170B}">
      <dgm:prSet/>
      <dgm:spPr/>
      <dgm:t>
        <a:bodyPr/>
        <a:lstStyle/>
        <a:p>
          <a:endParaRPr lang="en-US"/>
        </a:p>
      </dgm:t>
    </dgm:pt>
    <dgm:pt modelId="{369FD7E8-E4C2-114F-8645-BD7652EED355}">
      <dgm:prSet phldrT="[Text]"/>
      <dgm:spPr/>
      <dgm:t>
        <a:bodyPr/>
        <a:lstStyle/>
        <a:p>
          <a:pPr marL="171450" marR="0" lvl="1" indent="-171450" algn="l" defTabSz="7112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US" baseline="0" dirty="0" smtClean="0"/>
            <a:t>Resources</a:t>
          </a:r>
          <a:endParaRPr lang="en-US" dirty="0"/>
        </a:p>
      </dgm:t>
    </dgm:pt>
    <dgm:pt modelId="{51579506-EF82-7F48-8E4E-CD2F1CA33842}" type="parTrans" cxnId="{8FECA8EC-AFEF-5740-8ECF-4F379C8BB218}">
      <dgm:prSet/>
      <dgm:spPr/>
      <dgm:t>
        <a:bodyPr/>
        <a:lstStyle/>
        <a:p>
          <a:endParaRPr lang="en-US"/>
        </a:p>
      </dgm:t>
    </dgm:pt>
    <dgm:pt modelId="{00BA21ED-9B2F-0B4F-8913-8D2CD4A85BC9}" type="sibTrans" cxnId="{8FECA8EC-AFEF-5740-8ECF-4F379C8BB218}">
      <dgm:prSet/>
      <dgm:spPr/>
      <dgm:t>
        <a:bodyPr/>
        <a:lstStyle/>
        <a:p>
          <a:endParaRPr lang="en-US"/>
        </a:p>
      </dgm:t>
    </dgm:pt>
    <dgm:pt modelId="{B5B89D73-BB9A-444F-A253-BF269EBB6EDF}">
      <dgm:prSet phldrT="[Text]"/>
      <dgm:spPr/>
      <dgm:t>
        <a:bodyPr/>
        <a:lstStyle/>
        <a:p>
          <a:pPr marL="171450" marR="0" lvl="1" indent="-171450" algn="l" defTabSz="7112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US" baseline="0" dirty="0" smtClean="0"/>
            <a:t>Cluster configuration</a:t>
          </a:r>
          <a:endParaRPr lang="en-US" dirty="0"/>
        </a:p>
      </dgm:t>
    </dgm:pt>
    <dgm:pt modelId="{E3DEF222-493A-1A4B-9B9B-20F917BCF9EB}" type="parTrans" cxnId="{4E2BB80B-23B1-C548-A485-C938AC98A5EB}">
      <dgm:prSet/>
      <dgm:spPr/>
      <dgm:t>
        <a:bodyPr/>
        <a:lstStyle/>
        <a:p>
          <a:endParaRPr lang="en-US"/>
        </a:p>
      </dgm:t>
    </dgm:pt>
    <dgm:pt modelId="{D6B386F4-4504-E741-B052-D77FA39AA70D}" type="sibTrans" cxnId="{4E2BB80B-23B1-C548-A485-C938AC98A5EB}">
      <dgm:prSet/>
      <dgm:spPr/>
      <dgm:t>
        <a:bodyPr/>
        <a:lstStyle/>
        <a:p>
          <a:endParaRPr lang="en-US"/>
        </a:p>
      </dgm:t>
    </dgm:pt>
    <dgm:pt modelId="{2BBE6885-7ED6-5242-AFEE-8EDCC584CC70}">
      <dgm:prSet phldrT="[Text]"/>
      <dgm:spPr/>
      <dgm:t>
        <a:bodyPr/>
        <a:lstStyle/>
        <a:p>
          <a:r>
            <a:rPr lang="en-US" dirty="0" smtClean="0"/>
            <a:t>Program structure</a:t>
          </a:r>
        </a:p>
      </dgm:t>
    </dgm:pt>
    <dgm:pt modelId="{EF337D89-CA58-1945-9E98-369CF5012880}" type="parTrans" cxnId="{77B6358B-B2D2-124F-9AEC-D061B68BE06C}">
      <dgm:prSet/>
      <dgm:spPr/>
      <dgm:t>
        <a:bodyPr/>
        <a:lstStyle/>
        <a:p>
          <a:endParaRPr lang="en-US"/>
        </a:p>
      </dgm:t>
    </dgm:pt>
    <dgm:pt modelId="{B886DCDE-902B-D348-B40E-1D09A2882F3C}" type="sibTrans" cxnId="{77B6358B-B2D2-124F-9AEC-D061B68BE06C}">
      <dgm:prSet/>
      <dgm:spPr/>
      <dgm:t>
        <a:bodyPr/>
        <a:lstStyle/>
        <a:p>
          <a:endParaRPr lang="en-US"/>
        </a:p>
      </dgm:t>
    </dgm:pt>
    <dgm:pt modelId="{D578DDDA-B57E-A54E-BA60-7EFA3C063B88}" type="pres">
      <dgm:prSet presAssocID="{6EE9A667-104F-E843-A4DC-A3D2EF6E453A}" presName="rootnode" presStyleCnt="0">
        <dgm:presLayoutVars>
          <dgm:chMax/>
          <dgm:chPref/>
          <dgm:dir/>
          <dgm:animLvl val="lvl"/>
        </dgm:presLayoutVars>
      </dgm:prSet>
      <dgm:spPr/>
    </dgm:pt>
    <dgm:pt modelId="{758E9617-27F9-B04E-87DA-D2A3F0D07ABD}" type="pres">
      <dgm:prSet presAssocID="{872DE291-C21E-5B49-98CC-4D9E49AD81BE}" presName="composite" presStyleCnt="0"/>
      <dgm:spPr/>
    </dgm:pt>
    <dgm:pt modelId="{6C9CEF11-DA19-7049-922E-FB1D479E2515}" type="pres">
      <dgm:prSet presAssocID="{872DE291-C21E-5B49-98CC-4D9E49AD81BE}" presName="bentUpArrow1" presStyleLbl="alignImgPlace1" presStyleIdx="0" presStyleCnt="2"/>
      <dgm:spPr/>
    </dgm:pt>
    <dgm:pt modelId="{A1F76C7D-A8C6-474A-A039-BF0B670774AE}" type="pres">
      <dgm:prSet presAssocID="{872DE291-C21E-5B49-98CC-4D9E49AD81BE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3F21A195-9D1D-CD4B-B548-6ADA026B3070}" type="pres">
      <dgm:prSet presAssocID="{872DE291-C21E-5B49-98CC-4D9E49AD81BE}" presName="ChildText" presStyleLbl="revTx" presStyleIdx="0" presStyleCnt="3" custScaleX="212765" custLinFactNeighborX="56374" custLinFactNeighborY="-11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28ECCD-5D78-3D4F-9B39-9375D56498B9}" type="pres">
      <dgm:prSet presAssocID="{015BC654-9606-4B43-8EFD-13CCFEABA36E}" presName="sibTrans" presStyleCnt="0"/>
      <dgm:spPr/>
    </dgm:pt>
    <dgm:pt modelId="{1252E919-01C1-4B41-A530-0D04B81EAA85}" type="pres">
      <dgm:prSet presAssocID="{09791FAA-2D48-C344-BFE5-508682A76862}" presName="composite" presStyleCnt="0"/>
      <dgm:spPr/>
    </dgm:pt>
    <dgm:pt modelId="{4522063D-A68D-144E-ADB6-459FB1F61808}" type="pres">
      <dgm:prSet presAssocID="{09791FAA-2D48-C344-BFE5-508682A76862}" presName="bentUpArrow1" presStyleLbl="alignImgPlace1" presStyleIdx="1" presStyleCnt="2"/>
      <dgm:spPr/>
    </dgm:pt>
    <dgm:pt modelId="{6B58BAE0-372E-E14D-9E4E-FF3472AE3AC9}" type="pres">
      <dgm:prSet presAssocID="{09791FAA-2D48-C344-BFE5-508682A76862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7F321F79-EF03-AB48-A00E-16506734BAE0}" type="pres">
      <dgm:prSet presAssocID="{09791FAA-2D48-C344-BFE5-508682A76862}" presName="ChildText" presStyleLbl="revTx" presStyleIdx="1" presStyleCnt="3" custScaleX="171267" custLinFactNeighborX="37294" custLinFactNeighborY="-1115">
        <dgm:presLayoutVars>
          <dgm:chMax val="0"/>
          <dgm:chPref val="0"/>
          <dgm:bulletEnabled val="1"/>
        </dgm:presLayoutVars>
      </dgm:prSet>
      <dgm:spPr/>
    </dgm:pt>
    <dgm:pt modelId="{16F27CE3-DD42-D044-9D82-FF0F3B24024D}" type="pres">
      <dgm:prSet presAssocID="{20323522-D07D-1041-B11F-6C349625EB39}" presName="sibTrans" presStyleCnt="0"/>
      <dgm:spPr/>
    </dgm:pt>
    <dgm:pt modelId="{C0477D44-2984-E344-89E6-EDFE96FE8095}" type="pres">
      <dgm:prSet presAssocID="{F262EB73-0073-EB44-9D23-16A60C8276D8}" presName="composite" presStyleCnt="0"/>
      <dgm:spPr/>
    </dgm:pt>
    <dgm:pt modelId="{2BAE15FE-63E9-1C43-86AF-8842D92E34CA}" type="pres">
      <dgm:prSet presAssocID="{F262EB73-0073-EB44-9D23-16A60C8276D8}" presName="ParentText" presStyleLbl="node1" presStyleIdx="2" presStyleCnt="3" custLinFactNeighborX="-6311" custLinFactNeighborY="901">
        <dgm:presLayoutVars>
          <dgm:chMax val="1"/>
          <dgm:chPref val="1"/>
          <dgm:bulletEnabled val="1"/>
        </dgm:presLayoutVars>
      </dgm:prSet>
      <dgm:spPr/>
    </dgm:pt>
    <dgm:pt modelId="{36CCA3C8-7B2F-A845-B51F-6BE432B52374}" type="pres">
      <dgm:prSet presAssocID="{F262EB73-0073-EB44-9D23-16A60C8276D8}" presName="FinalChildText" presStyleLbl="revTx" presStyleIdx="2" presStyleCnt="3" custScaleX="212699" custLinFactNeighborX="57242" custLinFactNeighborY="11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9DB6D4-D5F4-3D46-B1F7-1CD2E6AA81FF}" type="presOf" srcId="{B5B89D73-BB9A-444F-A253-BF269EBB6EDF}" destId="{3F21A195-9D1D-CD4B-B548-6ADA026B3070}" srcOrd="0" destOrd="2" presId="urn:microsoft.com/office/officeart/2005/8/layout/StepDownProcess"/>
    <dgm:cxn modelId="{4E2BB80B-23B1-C548-A485-C938AC98A5EB}" srcId="{872DE291-C21E-5B49-98CC-4D9E49AD81BE}" destId="{B5B89D73-BB9A-444F-A253-BF269EBB6EDF}" srcOrd="2" destOrd="0" parTransId="{E3DEF222-493A-1A4B-9B9B-20F917BCF9EB}" sibTransId="{D6B386F4-4504-E741-B052-D77FA39AA70D}"/>
    <dgm:cxn modelId="{62FA4F77-158B-4747-A173-1F9ADA30C7B0}" type="presOf" srcId="{872DE291-C21E-5B49-98CC-4D9E49AD81BE}" destId="{A1F76C7D-A8C6-474A-A039-BF0B670774AE}" srcOrd="0" destOrd="0" presId="urn:microsoft.com/office/officeart/2005/8/layout/StepDownProcess"/>
    <dgm:cxn modelId="{54D7C3A8-3D44-2342-8F1D-F2B21DCD444E}" type="presOf" srcId="{2BBE6885-7ED6-5242-AFEE-8EDCC584CC70}" destId="{36CCA3C8-7B2F-A845-B51F-6BE432B52374}" srcOrd="0" destOrd="2" presId="urn:microsoft.com/office/officeart/2005/8/layout/StepDownProcess"/>
    <dgm:cxn modelId="{2910FB4E-6787-6C42-B9C6-82543AE24B77}" type="presOf" srcId="{369FD7E8-E4C2-114F-8645-BD7652EED355}" destId="{3F21A195-9D1D-CD4B-B548-6ADA026B3070}" srcOrd="0" destOrd="1" presId="urn:microsoft.com/office/officeart/2005/8/layout/StepDownProcess"/>
    <dgm:cxn modelId="{55C1F86B-62CE-744B-BFED-31FFA2397490}" srcId="{09791FAA-2D48-C344-BFE5-508682A76862}" destId="{934EC03A-EDA2-D449-93C8-508AFC5D957C}" srcOrd="0" destOrd="0" parTransId="{2A2CF790-32DB-8340-B7DC-64BBE33329FD}" sibTransId="{E1CE8B82-704D-E949-9216-12CD389982FD}"/>
    <dgm:cxn modelId="{22437B0E-8766-144B-90E6-82EC3FA7F80F}" type="presOf" srcId="{F262EB73-0073-EB44-9D23-16A60C8276D8}" destId="{2BAE15FE-63E9-1C43-86AF-8842D92E34CA}" srcOrd="0" destOrd="0" presId="urn:microsoft.com/office/officeart/2005/8/layout/StepDownProcess"/>
    <dgm:cxn modelId="{5E40ACBD-7261-C744-B9FC-1D6E509E0784}" type="presOf" srcId="{58032030-C6E8-5E49-943E-551AB3A5EBF2}" destId="{7F321F79-EF03-AB48-A00E-16506734BAE0}" srcOrd="0" destOrd="1" presId="urn:microsoft.com/office/officeart/2005/8/layout/StepDownProcess"/>
    <dgm:cxn modelId="{84E11297-1D89-0043-A523-6D149A099C53}" srcId="{09791FAA-2D48-C344-BFE5-508682A76862}" destId="{58032030-C6E8-5E49-943E-551AB3A5EBF2}" srcOrd="1" destOrd="0" parTransId="{D63A0878-A57B-0C4C-A13F-DE940E46F983}" sibTransId="{9FB45867-C2FC-D346-AE13-A6FB4A4F0D38}"/>
    <dgm:cxn modelId="{17A8D7A3-F8C7-3D47-8B0D-BF18B61A57E7}" srcId="{F262EB73-0073-EB44-9D23-16A60C8276D8}" destId="{7BFA829C-5810-504D-91EC-8F26188E633E}" srcOrd="1" destOrd="0" parTransId="{D5821236-D10B-E94A-B713-186E7CA2B3DF}" sibTransId="{34E9BA8C-7173-F74A-88C1-479652A44595}"/>
    <dgm:cxn modelId="{E47B70DD-DF06-0F4B-9B1B-2B00BCD44443}" type="presOf" srcId="{09791FAA-2D48-C344-BFE5-508682A76862}" destId="{6B58BAE0-372E-E14D-9E4E-FF3472AE3AC9}" srcOrd="0" destOrd="0" presId="urn:microsoft.com/office/officeart/2005/8/layout/StepDownProcess"/>
    <dgm:cxn modelId="{4AEED284-0784-FD46-A3EE-2E7B5EA75C4F}" type="presOf" srcId="{6EE9A667-104F-E843-A4DC-A3D2EF6E453A}" destId="{D578DDDA-B57E-A54E-BA60-7EFA3C063B88}" srcOrd="0" destOrd="0" presId="urn:microsoft.com/office/officeart/2005/8/layout/StepDownProcess"/>
    <dgm:cxn modelId="{20A18ADC-D64F-CD4C-A4CB-7D952EDD84AE}" srcId="{6EE9A667-104F-E843-A4DC-A3D2EF6E453A}" destId="{872DE291-C21E-5B49-98CC-4D9E49AD81BE}" srcOrd="0" destOrd="0" parTransId="{4B0F49BE-CCED-D94D-871F-433EF758A663}" sibTransId="{015BC654-9606-4B43-8EFD-13CCFEABA36E}"/>
    <dgm:cxn modelId="{52E89FFE-BD40-A34C-A9F3-B53DE00C170B}" srcId="{872DE291-C21E-5B49-98CC-4D9E49AD81BE}" destId="{2D249239-8191-8541-9107-921697A60BB6}" srcOrd="0" destOrd="0" parTransId="{A4F63B1C-A0FD-F243-BF92-BE4EEDF9F7AF}" sibTransId="{0A186342-5F56-FA41-BA05-617057A2EFBB}"/>
    <dgm:cxn modelId="{75A5F1E3-603E-AD47-BCD7-D2FC84548C59}" srcId="{6EE9A667-104F-E843-A4DC-A3D2EF6E453A}" destId="{09791FAA-2D48-C344-BFE5-508682A76862}" srcOrd="1" destOrd="0" parTransId="{9005CB9E-5990-7149-90CC-7E30EE65B7F7}" sibTransId="{20323522-D07D-1041-B11F-6C349625EB39}"/>
    <dgm:cxn modelId="{309033B4-4C71-3C44-B861-97DB8D82F3F8}" type="presOf" srcId="{7BFA829C-5810-504D-91EC-8F26188E633E}" destId="{36CCA3C8-7B2F-A845-B51F-6BE432B52374}" srcOrd="0" destOrd="1" presId="urn:microsoft.com/office/officeart/2005/8/layout/StepDownProcess"/>
    <dgm:cxn modelId="{4983AF73-53D8-AF4A-BE23-A0299E54EFE8}" type="presOf" srcId="{2D249239-8191-8541-9107-921697A60BB6}" destId="{3F21A195-9D1D-CD4B-B548-6ADA026B3070}" srcOrd="0" destOrd="0" presId="urn:microsoft.com/office/officeart/2005/8/layout/StepDownProcess"/>
    <dgm:cxn modelId="{8FECA8EC-AFEF-5740-8ECF-4F379C8BB218}" srcId="{872DE291-C21E-5B49-98CC-4D9E49AD81BE}" destId="{369FD7E8-E4C2-114F-8645-BD7652EED355}" srcOrd="1" destOrd="0" parTransId="{51579506-EF82-7F48-8E4E-CD2F1CA33842}" sibTransId="{00BA21ED-9B2F-0B4F-8913-8D2CD4A85BC9}"/>
    <dgm:cxn modelId="{11152B06-A2C2-4A40-A453-CB78596B090A}" srcId="{6EE9A667-104F-E843-A4DC-A3D2EF6E453A}" destId="{F262EB73-0073-EB44-9D23-16A60C8276D8}" srcOrd="2" destOrd="0" parTransId="{E522E292-EE5C-764B-A15A-BAEA3343C0D7}" sibTransId="{49D00B45-F362-564B-A264-E867C65BA207}"/>
    <dgm:cxn modelId="{6BC18D8C-2146-5644-903E-75BEB17958FE}" type="presOf" srcId="{934EC03A-EDA2-D449-93C8-508AFC5D957C}" destId="{7F321F79-EF03-AB48-A00E-16506734BAE0}" srcOrd="0" destOrd="0" presId="urn:microsoft.com/office/officeart/2005/8/layout/StepDownProcess"/>
    <dgm:cxn modelId="{C9E66A3C-01EF-4A4B-922E-499077EE1B25}" srcId="{F262EB73-0073-EB44-9D23-16A60C8276D8}" destId="{7502516B-2722-5D49-8A99-75BA34420129}" srcOrd="0" destOrd="0" parTransId="{1FD442FE-DF8E-4B41-8461-15043344E162}" sibTransId="{1EAA9BBC-C382-BE4E-B671-71B1E1EB0B8D}"/>
    <dgm:cxn modelId="{77B6358B-B2D2-124F-9AEC-D061B68BE06C}" srcId="{F262EB73-0073-EB44-9D23-16A60C8276D8}" destId="{2BBE6885-7ED6-5242-AFEE-8EDCC584CC70}" srcOrd="2" destOrd="0" parTransId="{EF337D89-CA58-1945-9E98-369CF5012880}" sibTransId="{B886DCDE-902B-D348-B40E-1D09A2882F3C}"/>
    <dgm:cxn modelId="{EF6E47DC-B7B5-B940-82DB-D2E4A1E954AD}" type="presOf" srcId="{7502516B-2722-5D49-8A99-75BA34420129}" destId="{36CCA3C8-7B2F-A845-B51F-6BE432B52374}" srcOrd="0" destOrd="0" presId="urn:microsoft.com/office/officeart/2005/8/layout/StepDownProcess"/>
    <dgm:cxn modelId="{DBD95C17-2FB0-F84B-BEF2-6A449C43A18E}" type="presParOf" srcId="{D578DDDA-B57E-A54E-BA60-7EFA3C063B88}" destId="{758E9617-27F9-B04E-87DA-D2A3F0D07ABD}" srcOrd="0" destOrd="0" presId="urn:microsoft.com/office/officeart/2005/8/layout/StepDownProcess"/>
    <dgm:cxn modelId="{BBE0F177-16C7-164F-8242-5CC70ADFF66C}" type="presParOf" srcId="{758E9617-27F9-B04E-87DA-D2A3F0D07ABD}" destId="{6C9CEF11-DA19-7049-922E-FB1D479E2515}" srcOrd="0" destOrd="0" presId="urn:microsoft.com/office/officeart/2005/8/layout/StepDownProcess"/>
    <dgm:cxn modelId="{8065DA1E-6471-D141-A5E8-3C9D6722DAAD}" type="presParOf" srcId="{758E9617-27F9-B04E-87DA-D2A3F0D07ABD}" destId="{A1F76C7D-A8C6-474A-A039-BF0B670774AE}" srcOrd="1" destOrd="0" presId="urn:microsoft.com/office/officeart/2005/8/layout/StepDownProcess"/>
    <dgm:cxn modelId="{1CF5D36A-6389-EA41-9CAD-FE79DB92C369}" type="presParOf" srcId="{758E9617-27F9-B04E-87DA-D2A3F0D07ABD}" destId="{3F21A195-9D1D-CD4B-B548-6ADA026B3070}" srcOrd="2" destOrd="0" presId="urn:microsoft.com/office/officeart/2005/8/layout/StepDownProcess"/>
    <dgm:cxn modelId="{C0478AE8-1832-4C4D-93BA-460705ED6F6C}" type="presParOf" srcId="{D578DDDA-B57E-A54E-BA60-7EFA3C063B88}" destId="{FB28ECCD-5D78-3D4F-9B39-9375D56498B9}" srcOrd="1" destOrd="0" presId="urn:microsoft.com/office/officeart/2005/8/layout/StepDownProcess"/>
    <dgm:cxn modelId="{4005ED71-58B5-E948-8D21-FBE96A1F6C6E}" type="presParOf" srcId="{D578DDDA-B57E-A54E-BA60-7EFA3C063B88}" destId="{1252E919-01C1-4B41-A530-0D04B81EAA85}" srcOrd="2" destOrd="0" presId="urn:microsoft.com/office/officeart/2005/8/layout/StepDownProcess"/>
    <dgm:cxn modelId="{153303C3-E65E-B048-A83B-3C57F08AB0C7}" type="presParOf" srcId="{1252E919-01C1-4B41-A530-0D04B81EAA85}" destId="{4522063D-A68D-144E-ADB6-459FB1F61808}" srcOrd="0" destOrd="0" presId="urn:microsoft.com/office/officeart/2005/8/layout/StepDownProcess"/>
    <dgm:cxn modelId="{78FCC457-DBF2-E545-9295-95BFBBB6A80C}" type="presParOf" srcId="{1252E919-01C1-4B41-A530-0D04B81EAA85}" destId="{6B58BAE0-372E-E14D-9E4E-FF3472AE3AC9}" srcOrd="1" destOrd="0" presId="urn:microsoft.com/office/officeart/2005/8/layout/StepDownProcess"/>
    <dgm:cxn modelId="{34143169-1D06-F741-A9EF-FBDAD77AB772}" type="presParOf" srcId="{1252E919-01C1-4B41-A530-0D04B81EAA85}" destId="{7F321F79-EF03-AB48-A00E-16506734BAE0}" srcOrd="2" destOrd="0" presId="urn:microsoft.com/office/officeart/2005/8/layout/StepDownProcess"/>
    <dgm:cxn modelId="{1BB4F933-2454-2247-82AF-197C1617EF7D}" type="presParOf" srcId="{D578DDDA-B57E-A54E-BA60-7EFA3C063B88}" destId="{16F27CE3-DD42-D044-9D82-FF0F3B24024D}" srcOrd="3" destOrd="0" presId="urn:microsoft.com/office/officeart/2005/8/layout/StepDownProcess"/>
    <dgm:cxn modelId="{4C55A495-559D-2D48-8288-A1BB28045271}" type="presParOf" srcId="{D578DDDA-B57E-A54E-BA60-7EFA3C063B88}" destId="{C0477D44-2984-E344-89E6-EDFE96FE8095}" srcOrd="4" destOrd="0" presId="urn:microsoft.com/office/officeart/2005/8/layout/StepDownProcess"/>
    <dgm:cxn modelId="{C38A3BCA-7BC5-E140-88B4-18ADA96A0845}" type="presParOf" srcId="{C0477D44-2984-E344-89E6-EDFE96FE8095}" destId="{2BAE15FE-63E9-1C43-86AF-8842D92E34CA}" srcOrd="0" destOrd="0" presId="urn:microsoft.com/office/officeart/2005/8/layout/StepDownProcess"/>
    <dgm:cxn modelId="{D8F087B8-2F86-3840-97E2-C602F9CCCECF}" type="presParOf" srcId="{C0477D44-2984-E344-89E6-EDFE96FE8095}" destId="{36CCA3C8-7B2F-A845-B51F-6BE432B52374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B91D55-6537-0345-817A-7AC90B597CE9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973040-E643-0547-B1F1-5CFF2DF80423}">
      <dgm:prSet phldrT="[Text]"/>
      <dgm:spPr/>
      <dgm:t>
        <a:bodyPr/>
        <a:lstStyle/>
        <a:p>
          <a:r>
            <a:rPr lang="en-US" dirty="0" smtClean="0"/>
            <a:t>Determine Program Scope of Re-optimization</a:t>
          </a:r>
          <a:endParaRPr lang="en-US" dirty="0"/>
        </a:p>
      </dgm:t>
    </dgm:pt>
    <dgm:pt modelId="{03D155CA-C0A3-C346-9165-354AF6E9D24E}" type="parTrans" cxnId="{CBB09963-7293-5042-B2DF-BFE5E3C1F703}">
      <dgm:prSet/>
      <dgm:spPr/>
      <dgm:t>
        <a:bodyPr/>
        <a:lstStyle/>
        <a:p>
          <a:endParaRPr lang="en-US"/>
        </a:p>
      </dgm:t>
    </dgm:pt>
    <dgm:pt modelId="{91AA184C-0670-D045-AD9E-206F4B1C4662}" type="sibTrans" cxnId="{CBB09963-7293-5042-B2DF-BFE5E3C1F703}">
      <dgm:prSet/>
      <dgm:spPr/>
      <dgm:t>
        <a:bodyPr/>
        <a:lstStyle/>
        <a:p>
          <a:endParaRPr lang="en-US"/>
        </a:p>
      </dgm:t>
    </dgm:pt>
    <dgm:pt modelId="{B94FA2EB-5320-AD46-8071-114822CB3844}">
      <dgm:prSet phldrT="[Text]"/>
      <dgm:spPr/>
      <dgm:t>
        <a:bodyPr/>
        <a:lstStyle/>
        <a:p>
          <a:r>
            <a:rPr lang="en-US" dirty="0" smtClean="0"/>
            <a:t>Find optimal resource configuration</a:t>
          </a:r>
          <a:endParaRPr lang="en-US" dirty="0"/>
        </a:p>
      </dgm:t>
    </dgm:pt>
    <dgm:pt modelId="{569712A4-B508-8140-8A8D-90DA73D2BAF9}" type="parTrans" cxnId="{23F209CE-1C85-3546-A041-E2B147E342BB}">
      <dgm:prSet/>
      <dgm:spPr/>
      <dgm:t>
        <a:bodyPr/>
        <a:lstStyle/>
        <a:p>
          <a:endParaRPr lang="en-US"/>
        </a:p>
      </dgm:t>
    </dgm:pt>
    <dgm:pt modelId="{EB6F4787-69A6-4846-85C8-0CC50B41C86B}" type="sibTrans" cxnId="{23F209CE-1C85-3546-A041-E2B147E342BB}">
      <dgm:prSet/>
      <dgm:spPr/>
      <dgm:t>
        <a:bodyPr/>
        <a:lstStyle/>
        <a:p>
          <a:endParaRPr lang="en-US"/>
        </a:p>
      </dgm:t>
    </dgm:pt>
    <dgm:pt modelId="{E7B559CF-9DF8-CD42-9528-67EEB8AA422D}">
      <dgm:prSet phldrT="[Text]"/>
      <dgm:spPr/>
      <dgm:t>
        <a:bodyPr/>
        <a:lstStyle/>
        <a:p>
          <a:r>
            <a:rPr lang="en-US" dirty="0" smtClean="0"/>
            <a:t>Decide on runtime adaptation (migration cost effective?)</a:t>
          </a:r>
          <a:endParaRPr lang="en-US" dirty="0"/>
        </a:p>
      </dgm:t>
    </dgm:pt>
    <dgm:pt modelId="{0FB85F2A-D917-3548-9D78-B8736269C822}" type="parTrans" cxnId="{CEFBB1D0-AAFE-9E4C-83E8-A6310B3455C6}">
      <dgm:prSet/>
      <dgm:spPr/>
      <dgm:t>
        <a:bodyPr/>
        <a:lstStyle/>
        <a:p>
          <a:endParaRPr lang="en-US"/>
        </a:p>
      </dgm:t>
    </dgm:pt>
    <dgm:pt modelId="{5D195F4E-FB5B-3046-901E-CF94F996F4C2}" type="sibTrans" cxnId="{CEFBB1D0-AAFE-9E4C-83E8-A6310B3455C6}">
      <dgm:prSet/>
      <dgm:spPr/>
      <dgm:t>
        <a:bodyPr/>
        <a:lstStyle/>
        <a:p>
          <a:endParaRPr lang="en-US"/>
        </a:p>
      </dgm:t>
    </dgm:pt>
    <dgm:pt modelId="{D13EB7EA-1FC2-8B4A-9813-E6D9A6BE6D93}">
      <dgm:prSet phldrT="[Text]"/>
      <dgm:spPr/>
      <dgm:t>
        <a:bodyPr/>
        <a:lstStyle/>
        <a:p>
          <a:r>
            <a:rPr lang="en-US" dirty="0" smtClean="0"/>
            <a:t>Migrate AM and resume execution in new container</a:t>
          </a:r>
          <a:endParaRPr lang="en-US" dirty="0"/>
        </a:p>
      </dgm:t>
    </dgm:pt>
    <dgm:pt modelId="{784681E3-D42C-7C4A-BC91-B58A0FBAEAE8}" type="parTrans" cxnId="{8BD51EA3-6A7C-9B41-A549-56CC2190372F}">
      <dgm:prSet/>
      <dgm:spPr/>
      <dgm:t>
        <a:bodyPr/>
        <a:lstStyle/>
        <a:p>
          <a:endParaRPr lang="en-US"/>
        </a:p>
      </dgm:t>
    </dgm:pt>
    <dgm:pt modelId="{B3D6F67C-9EB2-AE45-9776-1427620EB40D}" type="sibTrans" cxnId="{8BD51EA3-6A7C-9B41-A549-56CC2190372F}">
      <dgm:prSet/>
      <dgm:spPr/>
      <dgm:t>
        <a:bodyPr/>
        <a:lstStyle/>
        <a:p>
          <a:endParaRPr lang="en-US"/>
        </a:p>
      </dgm:t>
    </dgm:pt>
    <dgm:pt modelId="{739B3386-518E-7C41-959D-EB98437DA652}" type="pres">
      <dgm:prSet presAssocID="{2DB91D55-6537-0345-817A-7AC90B597CE9}" presName="Name0" presStyleCnt="0">
        <dgm:presLayoutVars>
          <dgm:dir/>
          <dgm:resizeHandles val="exact"/>
        </dgm:presLayoutVars>
      </dgm:prSet>
      <dgm:spPr/>
    </dgm:pt>
    <dgm:pt modelId="{771FB7E4-A8F6-EA44-92EC-9FEB04ECED1C}" type="pres">
      <dgm:prSet presAssocID="{66973040-E643-0547-B1F1-5CFF2DF8042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765C9A-D766-4C41-9111-00A8CA3AA72E}" type="pres">
      <dgm:prSet presAssocID="{91AA184C-0670-D045-AD9E-206F4B1C4662}" presName="sibTrans" presStyleLbl="sibTrans2D1" presStyleIdx="0" presStyleCnt="3"/>
      <dgm:spPr/>
    </dgm:pt>
    <dgm:pt modelId="{A128B237-8FBD-8F48-B90A-BF9EF9DB5382}" type="pres">
      <dgm:prSet presAssocID="{91AA184C-0670-D045-AD9E-206F4B1C4662}" presName="connectorText" presStyleLbl="sibTrans2D1" presStyleIdx="0" presStyleCnt="3"/>
      <dgm:spPr/>
    </dgm:pt>
    <dgm:pt modelId="{3385DD0A-1619-6B47-B555-25B90256F5F7}" type="pres">
      <dgm:prSet presAssocID="{B94FA2EB-5320-AD46-8071-114822CB384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CD7FEE-3811-B54C-8CB5-A0A34F9F7645}" type="pres">
      <dgm:prSet presAssocID="{EB6F4787-69A6-4846-85C8-0CC50B41C86B}" presName="sibTrans" presStyleLbl="sibTrans2D1" presStyleIdx="1" presStyleCnt="3"/>
      <dgm:spPr/>
    </dgm:pt>
    <dgm:pt modelId="{6F6F652E-9C3B-614C-82D5-AE9C26844B1C}" type="pres">
      <dgm:prSet presAssocID="{EB6F4787-69A6-4846-85C8-0CC50B41C86B}" presName="connectorText" presStyleLbl="sibTrans2D1" presStyleIdx="1" presStyleCnt="3"/>
      <dgm:spPr/>
    </dgm:pt>
    <dgm:pt modelId="{7692CC6D-82EB-D245-98AB-103692CEA9D0}" type="pres">
      <dgm:prSet presAssocID="{E7B559CF-9DF8-CD42-9528-67EEB8AA422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0C2E41-1128-A943-9A52-7765450977E0}" type="pres">
      <dgm:prSet presAssocID="{5D195F4E-FB5B-3046-901E-CF94F996F4C2}" presName="sibTrans" presStyleLbl="sibTrans2D1" presStyleIdx="2" presStyleCnt="3"/>
      <dgm:spPr/>
    </dgm:pt>
    <dgm:pt modelId="{B78D4D4D-9E5A-6842-A3B7-3DB19C093079}" type="pres">
      <dgm:prSet presAssocID="{5D195F4E-FB5B-3046-901E-CF94F996F4C2}" presName="connectorText" presStyleLbl="sibTrans2D1" presStyleIdx="2" presStyleCnt="3"/>
      <dgm:spPr/>
    </dgm:pt>
    <dgm:pt modelId="{E7995AA6-D92A-FE4D-AC2B-B1668A6094AA}" type="pres">
      <dgm:prSet presAssocID="{D13EB7EA-1FC2-8B4A-9813-E6D9A6BE6D9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FBB1D0-AAFE-9E4C-83E8-A6310B3455C6}" srcId="{2DB91D55-6537-0345-817A-7AC90B597CE9}" destId="{E7B559CF-9DF8-CD42-9528-67EEB8AA422D}" srcOrd="2" destOrd="0" parTransId="{0FB85F2A-D917-3548-9D78-B8736269C822}" sibTransId="{5D195F4E-FB5B-3046-901E-CF94F996F4C2}"/>
    <dgm:cxn modelId="{2615B793-310D-B54E-8662-30C1D835C893}" type="presOf" srcId="{EB6F4787-69A6-4846-85C8-0CC50B41C86B}" destId="{D3CD7FEE-3811-B54C-8CB5-A0A34F9F7645}" srcOrd="0" destOrd="0" presId="urn:microsoft.com/office/officeart/2005/8/layout/process1"/>
    <dgm:cxn modelId="{E8BDCFBF-151D-274F-8A57-81924E156A5F}" type="presOf" srcId="{5D195F4E-FB5B-3046-901E-CF94F996F4C2}" destId="{B78D4D4D-9E5A-6842-A3B7-3DB19C093079}" srcOrd="1" destOrd="0" presId="urn:microsoft.com/office/officeart/2005/8/layout/process1"/>
    <dgm:cxn modelId="{A1606436-4AD0-C04A-A5BA-8638E245FD96}" type="presOf" srcId="{E7B559CF-9DF8-CD42-9528-67EEB8AA422D}" destId="{7692CC6D-82EB-D245-98AB-103692CEA9D0}" srcOrd="0" destOrd="0" presId="urn:microsoft.com/office/officeart/2005/8/layout/process1"/>
    <dgm:cxn modelId="{BCBD29B3-2608-DC4C-BF9B-662B2F6D6E43}" type="presOf" srcId="{91AA184C-0670-D045-AD9E-206F4B1C4662}" destId="{A128B237-8FBD-8F48-B90A-BF9EF9DB5382}" srcOrd="1" destOrd="0" presId="urn:microsoft.com/office/officeart/2005/8/layout/process1"/>
    <dgm:cxn modelId="{B9DCA597-0A6F-A046-8DE3-9FA394B2CFB0}" type="presOf" srcId="{EB6F4787-69A6-4846-85C8-0CC50B41C86B}" destId="{6F6F652E-9C3B-614C-82D5-AE9C26844B1C}" srcOrd="1" destOrd="0" presId="urn:microsoft.com/office/officeart/2005/8/layout/process1"/>
    <dgm:cxn modelId="{8BD51EA3-6A7C-9B41-A549-56CC2190372F}" srcId="{2DB91D55-6537-0345-817A-7AC90B597CE9}" destId="{D13EB7EA-1FC2-8B4A-9813-E6D9A6BE6D93}" srcOrd="3" destOrd="0" parTransId="{784681E3-D42C-7C4A-BC91-B58A0FBAEAE8}" sibTransId="{B3D6F67C-9EB2-AE45-9776-1427620EB40D}"/>
    <dgm:cxn modelId="{CBB09963-7293-5042-B2DF-BFE5E3C1F703}" srcId="{2DB91D55-6537-0345-817A-7AC90B597CE9}" destId="{66973040-E643-0547-B1F1-5CFF2DF80423}" srcOrd="0" destOrd="0" parTransId="{03D155CA-C0A3-C346-9165-354AF6E9D24E}" sibTransId="{91AA184C-0670-D045-AD9E-206F4B1C4662}"/>
    <dgm:cxn modelId="{16C9505A-2B72-AE40-BA2D-C094D68D3073}" type="presOf" srcId="{D13EB7EA-1FC2-8B4A-9813-E6D9A6BE6D93}" destId="{E7995AA6-D92A-FE4D-AC2B-B1668A6094AA}" srcOrd="0" destOrd="0" presId="urn:microsoft.com/office/officeart/2005/8/layout/process1"/>
    <dgm:cxn modelId="{23F209CE-1C85-3546-A041-E2B147E342BB}" srcId="{2DB91D55-6537-0345-817A-7AC90B597CE9}" destId="{B94FA2EB-5320-AD46-8071-114822CB3844}" srcOrd="1" destOrd="0" parTransId="{569712A4-B508-8140-8A8D-90DA73D2BAF9}" sibTransId="{EB6F4787-69A6-4846-85C8-0CC50B41C86B}"/>
    <dgm:cxn modelId="{F6EB6869-462F-234F-9E70-2B1E550E97DD}" type="presOf" srcId="{91AA184C-0670-D045-AD9E-206F4B1C4662}" destId="{40765C9A-D766-4C41-9111-00A8CA3AA72E}" srcOrd="0" destOrd="0" presId="urn:microsoft.com/office/officeart/2005/8/layout/process1"/>
    <dgm:cxn modelId="{36DA30BD-9E19-704F-935F-98925AA18C48}" type="presOf" srcId="{2DB91D55-6537-0345-817A-7AC90B597CE9}" destId="{739B3386-518E-7C41-959D-EB98437DA652}" srcOrd="0" destOrd="0" presId="urn:microsoft.com/office/officeart/2005/8/layout/process1"/>
    <dgm:cxn modelId="{39CF9F1A-6DB8-6543-B59F-7A5CD65D45C1}" type="presOf" srcId="{5D195F4E-FB5B-3046-901E-CF94F996F4C2}" destId="{AA0C2E41-1128-A943-9A52-7765450977E0}" srcOrd="0" destOrd="0" presId="urn:microsoft.com/office/officeart/2005/8/layout/process1"/>
    <dgm:cxn modelId="{D8A8240E-8BD5-B742-9EC5-4A5D935223BE}" type="presOf" srcId="{66973040-E643-0547-B1F1-5CFF2DF80423}" destId="{771FB7E4-A8F6-EA44-92EC-9FEB04ECED1C}" srcOrd="0" destOrd="0" presId="urn:microsoft.com/office/officeart/2005/8/layout/process1"/>
    <dgm:cxn modelId="{8756BC47-1F38-D04E-8D02-11B8682A6F8C}" type="presOf" srcId="{B94FA2EB-5320-AD46-8071-114822CB3844}" destId="{3385DD0A-1619-6B47-B555-25B90256F5F7}" srcOrd="0" destOrd="0" presId="urn:microsoft.com/office/officeart/2005/8/layout/process1"/>
    <dgm:cxn modelId="{8778EC52-E688-DF41-8F55-16F7C0268120}" type="presParOf" srcId="{739B3386-518E-7C41-959D-EB98437DA652}" destId="{771FB7E4-A8F6-EA44-92EC-9FEB04ECED1C}" srcOrd="0" destOrd="0" presId="urn:microsoft.com/office/officeart/2005/8/layout/process1"/>
    <dgm:cxn modelId="{7DF354C5-3E23-AB45-B1A7-FA6D63197E07}" type="presParOf" srcId="{739B3386-518E-7C41-959D-EB98437DA652}" destId="{40765C9A-D766-4C41-9111-00A8CA3AA72E}" srcOrd="1" destOrd="0" presId="urn:microsoft.com/office/officeart/2005/8/layout/process1"/>
    <dgm:cxn modelId="{25D17D5C-BFAD-EF4F-A115-41DB04BA4AB5}" type="presParOf" srcId="{40765C9A-D766-4C41-9111-00A8CA3AA72E}" destId="{A128B237-8FBD-8F48-B90A-BF9EF9DB5382}" srcOrd="0" destOrd="0" presId="urn:microsoft.com/office/officeart/2005/8/layout/process1"/>
    <dgm:cxn modelId="{4137BB2D-B0BC-4640-9CD2-DDB6ED63350A}" type="presParOf" srcId="{739B3386-518E-7C41-959D-EB98437DA652}" destId="{3385DD0A-1619-6B47-B555-25B90256F5F7}" srcOrd="2" destOrd="0" presId="urn:microsoft.com/office/officeart/2005/8/layout/process1"/>
    <dgm:cxn modelId="{07D2459B-6DEF-E149-8822-FC4CBBDE2B5E}" type="presParOf" srcId="{739B3386-518E-7C41-959D-EB98437DA652}" destId="{D3CD7FEE-3811-B54C-8CB5-A0A34F9F7645}" srcOrd="3" destOrd="0" presId="urn:microsoft.com/office/officeart/2005/8/layout/process1"/>
    <dgm:cxn modelId="{FE7CBEAA-638C-BB48-B00E-B9EDCB648EC3}" type="presParOf" srcId="{D3CD7FEE-3811-B54C-8CB5-A0A34F9F7645}" destId="{6F6F652E-9C3B-614C-82D5-AE9C26844B1C}" srcOrd="0" destOrd="0" presId="urn:microsoft.com/office/officeart/2005/8/layout/process1"/>
    <dgm:cxn modelId="{5C61FA64-331C-8249-827D-004845873274}" type="presParOf" srcId="{739B3386-518E-7C41-959D-EB98437DA652}" destId="{7692CC6D-82EB-D245-98AB-103692CEA9D0}" srcOrd="4" destOrd="0" presId="urn:microsoft.com/office/officeart/2005/8/layout/process1"/>
    <dgm:cxn modelId="{9DDF855E-3E3F-244A-A627-83BDAFC09FEE}" type="presParOf" srcId="{739B3386-518E-7C41-959D-EB98437DA652}" destId="{AA0C2E41-1128-A943-9A52-7765450977E0}" srcOrd="5" destOrd="0" presId="urn:microsoft.com/office/officeart/2005/8/layout/process1"/>
    <dgm:cxn modelId="{3C3FB98B-B088-A34D-BAF0-499072E7213D}" type="presParOf" srcId="{AA0C2E41-1128-A943-9A52-7765450977E0}" destId="{B78D4D4D-9E5A-6842-A3B7-3DB19C093079}" srcOrd="0" destOrd="0" presId="urn:microsoft.com/office/officeart/2005/8/layout/process1"/>
    <dgm:cxn modelId="{FD6C3926-46AD-9848-8CCF-9EB324DE0544}" type="presParOf" srcId="{739B3386-518E-7C41-959D-EB98437DA652}" destId="{E7995AA6-D92A-FE4D-AC2B-B1668A6094A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D3653F-B4B4-3D44-B56E-2BEEE7BF0256}">
      <dsp:nvSpPr>
        <dsp:cNvPr id="0" name=""/>
        <dsp:cNvSpPr/>
      </dsp:nvSpPr>
      <dsp:spPr>
        <a:xfrm>
          <a:off x="662" y="0"/>
          <a:ext cx="1528239" cy="12717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SystemML</a:t>
          </a:r>
          <a:r>
            <a:rPr lang="en-US" sz="2100" kern="1200" dirty="0" smtClean="0"/>
            <a:t> scripts</a:t>
          </a:r>
          <a:endParaRPr lang="en-US" sz="2100" kern="1200" dirty="0"/>
        </a:p>
      </dsp:txBody>
      <dsp:txXfrm>
        <a:off x="37910" y="37248"/>
        <a:ext cx="1453743" cy="1197256"/>
      </dsp:txXfrm>
    </dsp:sp>
    <dsp:sp modelId="{61394EE1-385C-AD49-AF73-A1B52F9EC93E}">
      <dsp:nvSpPr>
        <dsp:cNvPr id="0" name=""/>
        <dsp:cNvSpPr/>
      </dsp:nvSpPr>
      <dsp:spPr>
        <a:xfrm>
          <a:off x="1594817" y="345380"/>
          <a:ext cx="833364" cy="5809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594817" y="461578"/>
        <a:ext cx="659067" cy="348594"/>
      </dsp:txXfrm>
    </dsp:sp>
    <dsp:sp modelId="{E6C0B15E-1E15-FA40-A21B-8AFD116827CC}">
      <dsp:nvSpPr>
        <dsp:cNvPr id="0" name=""/>
        <dsp:cNvSpPr/>
      </dsp:nvSpPr>
      <dsp:spPr>
        <a:xfrm>
          <a:off x="2465983" y="0"/>
          <a:ext cx="1612436" cy="12717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Program blocks</a:t>
          </a:r>
          <a:endParaRPr lang="en-US" sz="2100" kern="1200" dirty="0"/>
        </a:p>
      </dsp:txBody>
      <dsp:txXfrm>
        <a:off x="2503231" y="37248"/>
        <a:ext cx="1537940" cy="1197256"/>
      </dsp:txXfrm>
    </dsp:sp>
    <dsp:sp modelId="{BAECD364-B6EF-644A-82CB-EFC893D99B9F}">
      <dsp:nvSpPr>
        <dsp:cNvPr id="0" name=""/>
        <dsp:cNvSpPr/>
      </dsp:nvSpPr>
      <dsp:spPr>
        <a:xfrm>
          <a:off x="4139085" y="345380"/>
          <a:ext cx="843863" cy="5809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139085" y="461578"/>
        <a:ext cx="669566" cy="348594"/>
      </dsp:txXfrm>
    </dsp:sp>
    <dsp:sp modelId="{C3E85A57-24CD-AF48-AA8E-6A6A8CD6AB56}">
      <dsp:nvSpPr>
        <dsp:cNvPr id="0" name=""/>
        <dsp:cNvSpPr/>
      </dsp:nvSpPr>
      <dsp:spPr>
        <a:xfrm>
          <a:off x="5015501" y="0"/>
          <a:ext cx="2527636" cy="12717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DAGs </a:t>
          </a:r>
          <a:r>
            <a:rPr lang="en-US" sz="2100" kern="1200" smtClean="0"/>
            <a:t>of HOPs, LOPs and executable instructions</a:t>
          </a:r>
          <a:endParaRPr lang="en-US" sz="2100" kern="1200" dirty="0"/>
        </a:p>
      </dsp:txBody>
      <dsp:txXfrm>
        <a:off x="5052749" y="37248"/>
        <a:ext cx="2453140" cy="11972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D3653F-B4B4-3D44-B56E-2BEEE7BF0256}">
      <dsp:nvSpPr>
        <dsp:cNvPr id="0" name=""/>
        <dsp:cNvSpPr/>
      </dsp:nvSpPr>
      <dsp:spPr>
        <a:xfrm>
          <a:off x="2826" y="292669"/>
          <a:ext cx="1064481" cy="10249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SystemML</a:t>
          </a:r>
          <a:r>
            <a:rPr lang="en-US" sz="1500" kern="1200" dirty="0" smtClean="0"/>
            <a:t> scripts</a:t>
          </a:r>
          <a:endParaRPr lang="en-US" sz="1500" kern="1200" dirty="0"/>
        </a:p>
      </dsp:txBody>
      <dsp:txXfrm>
        <a:off x="32846" y="322689"/>
        <a:ext cx="1004441" cy="964927"/>
      </dsp:txXfrm>
    </dsp:sp>
    <dsp:sp modelId="{61394EE1-385C-AD49-AF73-A1B52F9EC93E}">
      <dsp:nvSpPr>
        <dsp:cNvPr id="0" name=""/>
        <dsp:cNvSpPr/>
      </dsp:nvSpPr>
      <dsp:spPr>
        <a:xfrm>
          <a:off x="1113220" y="602811"/>
          <a:ext cx="580472" cy="4046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113220" y="683748"/>
        <a:ext cx="459067" cy="242809"/>
      </dsp:txXfrm>
    </dsp:sp>
    <dsp:sp modelId="{E6C0B15E-1E15-FA40-A21B-8AFD116827CC}">
      <dsp:nvSpPr>
        <dsp:cNvPr id="0" name=""/>
        <dsp:cNvSpPr/>
      </dsp:nvSpPr>
      <dsp:spPr>
        <a:xfrm>
          <a:off x="1720023" y="292669"/>
          <a:ext cx="1123127" cy="10249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DAGs of High-Level Operators (HOPs)</a:t>
          </a:r>
          <a:endParaRPr lang="en-US" sz="1500" kern="1200" dirty="0"/>
        </a:p>
      </dsp:txBody>
      <dsp:txXfrm>
        <a:off x="1750043" y="322689"/>
        <a:ext cx="1063087" cy="964927"/>
      </dsp:txXfrm>
    </dsp:sp>
    <dsp:sp modelId="{BAECD364-B6EF-644A-82CB-EFC893D99B9F}">
      <dsp:nvSpPr>
        <dsp:cNvPr id="0" name=""/>
        <dsp:cNvSpPr/>
      </dsp:nvSpPr>
      <dsp:spPr>
        <a:xfrm>
          <a:off x="2885407" y="602811"/>
          <a:ext cx="587785" cy="4046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885407" y="683748"/>
        <a:ext cx="466380" cy="242809"/>
      </dsp:txXfrm>
    </dsp:sp>
    <dsp:sp modelId="{C3E85A57-24CD-AF48-AA8E-6A6A8CD6AB56}">
      <dsp:nvSpPr>
        <dsp:cNvPr id="0" name=""/>
        <dsp:cNvSpPr/>
      </dsp:nvSpPr>
      <dsp:spPr>
        <a:xfrm>
          <a:off x="3495867" y="292669"/>
          <a:ext cx="1760602" cy="10249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DAGs of Low-Level Operators (LOPs)</a:t>
          </a:r>
          <a:endParaRPr lang="en-US" sz="1500" kern="1200" dirty="0"/>
        </a:p>
      </dsp:txBody>
      <dsp:txXfrm>
        <a:off x="3525887" y="322689"/>
        <a:ext cx="1700562" cy="964927"/>
      </dsp:txXfrm>
    </dsp:sp>
    <dsp:sp modelId="{AAD40C9E-00D0-A34E-AA9E-626CC5B2ABFA}">
      <dsp:nvSpPr>
        <dsp:cNvPr id="0" name=""/>
        <dsp:cNvSpPr/>
      </dsp:nvSpPr>
      <dsp:spPr>
        <a:xfrm>
          <a:off x="5299060" y="602811"/>
          <a:ext cx="587114" cy="4046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5299060" y="683748"/>
        <a:ext cx="465709" cy="242809"/>
      </dsp:txXfrm>
    </dsp:sp>
    <dsp:sp modelId="{B4B76FE9-367A-4748-AA36-AF3C001788D4}">
      <dsp:nvSpPr>
        <dsp:cNvPr id="0" name=""/>
        <dsp:cNvSpPr/>
      </dsp:nvSpPr>
      <dsp:spPr>
        <a:xfrm>
          <a:off x="5909185" y="292669"/>
          <a:ext cx="1631788" cy="10249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Runtime Program</a:t>
          </a:r>
          <a:endParaRPr lang="en-US" sz="1500" kern="1200" dirty="0"/>
        </a:p>
      </dsp:txBody>
      <dsp:txXfrm>
        <a:off x="5939205" y="322689"/>
        <a:ext cx="1571748" cy="9649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9CEF11-DA19-7049-922E-FB1D479E2515}">
      <dsp:nvSpPr>
        <dsp:cNvPr id="0" name=""/>
        <dsp:cNvSpPr/>
      </dsp:nvSpPr>
      <dsp:spPr>
        <a:xfrm rot="5400000">
          <a:off x="946817" y="1187375"/>
          <a:ext cx="1050131" cy="11955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F76C7D-A8C6-474A-A039-BF0B670774AE}">
      <dsp:nvSpPr>
        <dsp:cNvPr id="0" name=""/>
        <dsp:cNvSpPr/>
      </dsp:nvSpPr>
      <dsp:spPr>
        <a:xfrm>
          <a:off x="668596" y="23283"/>
          <a:ext cx="1767802" cy="12374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Cost Model</a:t>
          </a:r>
          <a:endParaRPr lang="en-US" sz="2000" kern="1200" dirty="0"/>
        </a:p>
      </dsp:txBody>
      <dsp:txXfrm>
        <a:off x="729012" y="83699"/>
        <a:ext cx="1646970" cy="1116572"/>
      </dsp:txXfrm>
    </dsp:sp>
    <dsp:sp modelId="{3F21A195-9D1D-CD4B-B548-6ADA026B3070}">
      <dsp:nvSpPr>
        <dsp:cNvPr id="0" name=""/>
        <dsp:cNvSpPr/>
      </dsp:nvSpPr>
      <dsp:spPr>
        <a:xfrm>
          <a:off x="2436290" y="130147"/>
          <a:ext cx="2735586" cy="100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marR="0" lvl="1" indent="-171450" algn="l" defTabSz="7112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en-US" sz="1600" kern="1200" dirty="0" smtClean="0"/>
            <a:t>Program</a:t>
          </a:r>
          <a:endParaRPr lang="en-US" sz="1600" kern="1200" dirty="0"/>
        </a:p>
        <a:p>
          <a:pPr marL="171450" marR="0" lvl="1" indent="-171450" algn="l" defTabSz="7112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en-US" sz="1600" kern="1200" baseline="0" dirty="0" smtClean="0"/>
            <a:t>Resources</a:t>
          </a:r>
          <a:endParaRPr lang="en-US" sz="1600" kern="1200" dirty="0"/>
        </a:p>
        <a:p>
          <a:pPr marL="171450" marR="0" lvl="1" indent="-171450" algn="l" defTabSz="7112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en-US" sz="1600" kern="1200" baseline="0" dirty="0" smtClean="0"/>
            <a:t>Cluster configuration</a:t>
          </a:r>
          <a:endParaRPr lang="en-US" sz="1600" kern="1200" dirty="0"/>
        </a:p>
      </dsp:txBody>
      <dsp:txXfrm>
        <a:off x="2436290" y="130147"/>
        <a:ext cx="2735586" cy="1000125"/>
      </dsp:txXfrm>
    </dsp:sp>
    <dsp:sp modelId="{4522063D-A68D-144E-ADB6-459FB1F61808}">
      <dsp:nvSpPr>
        <dsp:cNvPr id="0" name=""/>
        <dsp:cNvSpPr/>
      </dsp:nvSpPr>
      <dsp:spPr>
        <a:xfrm rot="5400000">
          <a:off x="2760479" y="2577389"/>
          <a:ext cx="1050131" cy="11955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58BAE0-372E-E14D-9E4E-FF3472AE3AC9}">
      <dsp:nvSpPr>
        <dsp:cNvPr id="0" name=""/>
        <dsp:cNvSpPr/>
      </dsp:nvSpPr>
      <dsp:spPr>
        <a:xfrm>
          <a:off x="2482258" y="1413297"/>
          <a:ext cx="1767802" cy="12374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Time Estimates</a:t>
          </a:r>
          <a:endParaRPr lang="en-US" sz="2000" kern="1200" dirty="0"/>
        </a:p>
      </dsp:txBody>
      <dsp:txXfrm>
        <a:off x="2542674" y="1473713"/>
        <a:ext cx="1646970" cy="1116572"/>
      </dsp:txXfrm>
    </dsp:sp>
    <dsp:sp modelId="{7F321F79-EF03-AB48-A00E-16506734BAE0}">
      <dsp:nvSpPr>
        <dsp:cNvPr id="0" name=""/>
        <dsp:cNvSpPr/>
      </dsp:nvSpPr>
      <dsp:spPr>
        <a:xfrm>
          <a:off x="4271410" y="1520161"/>
          <a:ext cx="2202033" cy="100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IO Time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Compute Time</a:t>
          </a:r>
          <a:endParaRPr lang="en-US" sz="1600" kern="1200" dirty="0"/>
        </a:p>
      </dsp:txBody>
      <dsp:txXfrm>
        <a:off x="4271410" y="1520161"/>
        <a:ext cx="2202033" cy="1000125"/>
      </dsp:txXfrm>
    </dsp:sp>
    <dsp:sp modelId="{2BAE15FE-63E9-1C43-86AF-8842D92E34CA}">
      <dsp:nvSpPr>
        <dsp:cNvPr id="0" name=""/>
        <dsp:cNvSpPr/>
      </dsp:nvSpPr>
      <dsp:spPr>
        <a:xfrm>
          <a:off x="4184353" y="2814460"/>
          <a:ext cx="1767802" cy="12374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Variable &amp; Operation</a:t>
          </a:r>
          <a:r>
            <a:rPr lang="en-US" sz="2000" kern="1200" baseline="0" dirty="0" smtClean="0"/>
            <a:t> characteristics</a:t>
          </a:r>
          <a:endParaRPr lang="en-US" sz="2000" kern="1200" dirty="0"/>
        </a:p>
      </dsp:txBody>
      <dsp:txXfrm>
        <a:off x="4244769" y="2874876"/>
        <a:ext cx="1646970" cy="1116572"/>
      </dsp:txXfrm>
    </dsp:sp>
    <dsp:sp modelId="{36CCA3C8-7B2F-A845-B51F-6BE432B52374}">
      <dsp:nvSpPr>
        <dsp:cNvPr id="0" name=""/>
        <dsp:cNvSpPr/>
      </dsp:nvSpPr>
      <dsp:spPr>
        <a:xfrm>
          <a:off x="6007816" y="2932477"/>
          <a:ext cx="2734737" cy="100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Variable size, state, format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Operation specific number of floating point operations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Program structure</a:t>
          </a:r>
        </a:p>
      </dsp:txBody>
      <dsp:txXfrm>
        <a:off x="6007816" y="2932477"/>
        <a:ext cx="2734737" cy="10001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FB7E4-A8F6-EA44-92EC-9FEB04ECED1C}">
      <dsp:nvSpPr>
        <dsp:cNvPr id="0" name=""/>
        <dsp:cNvSpPr/>
      </dsp:nvSpPr>
      <dsp:spPr>
        <a:xfrm>
          <a:off x="3592" y="1126799"/>
          <a:ext cx="1570511" cy="17691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Determine Program Scope of Re-optimization</a:t>
          </a:r>
          <a:endParaRPr lang="en-US" sz="1800" kern="1200" dirty="0"/>
        </a:p>
      </dsp:txBody>
      <dsp:txXfrm>
        <a:off x="49591" y="1172798"/>
        <a:ext cx="1478513" cy="1677127"/>
      </dsp:txXfrm>
    </dsp:sp>
    <dsp:sp modelId="{40765C9A-D766-4C41-9111-00A8CA3AA72E}">
      <dsp:nvSpPr>
        <dsp:cNvPr id="0" name=""/>
        <dsp:cNvSpPr/>
      </dsp:nvSpPr>
      <dsp:spPr>
        <a:xfrm>
          <a:off x="1731154" y="1816619"/>
          <a:ext cx="332948" cy="3894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731154" y="1894516"/>
        <a:ext cx="233064" cy="233692"/>
      </dsp:txXfrm>
    </dsp:sp>
    <dsp:sp modelId="{3385DD0A-1619-6B47-B555-25B90256F5F7}">
      <dsp:nvSpPr>
        <dsp:cNvPr id="0" name=""/>
        <dsp:cNvSpPr/>
      </dsp:nvSpPr>
      <dsp:spPr>
        <a:xfrm>
          <a:off x="2202307" y="1126799"/>
          <a:ext cx="1570511" cy="17691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Find optimal resource configuration</a:t>
          </a:r>
          <a:endParaRPr lang="en-US" sz="1800" kern="1200" dirty="0"/>
        </a:p>
      </dsp:txBody>
      <dsp:txXfrm>
        <a:off x="2248306" y="1172798"/>
        <a:ext cx="1478513" cy="1677127"/>
      </dsp:txXfrm>
    </dsp:sp>
    <dsp:sp modelId="{D3CD7FEE-3811-B54C-8CB5-A0A34F9F7645}">
      <dsp:nvSpPr>
        <dsp:cNvPr id="0" name=""/>
        <dsp:cNvSpPr/>
      </dsp:nvSpPr>
      <dsp:spPr>
        <a:xfrm>
          <a:off x="3929870" y="1816619"/>
          <a:ext cx="332948" cy="3894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929870" y="1894516"/>
        <a:ext cx="233064" cy="233692"/>
      </dsp:txXfrm>
    </dsp:sp>
    <dsp:sp modelId="{7692CC6D-82EB-D245-98AB-103692CEA9D0}">
      <dsp:nvSpPr>
        <dsp:cNvPr id="0" name=""/>
        <dsp:cNvSpPr/>
      </dsp:nvSpPr>
      <dsp:spPr>
        <a:xfrm>
          <a:off x="4401023" y="1126799"/>
          <a:ext cx="1570511" cy="17691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Decide on runtime adaptation (migration cost effective?)</a:t>
          </a:r>
          <a:endParaRPr lang="en-US" sz="1800" kern="1200" dirty="0"/>
        </a:p>
      </dsp:txBody>
      <dsp:txXfrm>
        <a:off x="4447022" y="1172798"/>
        <a:ext cx="1478513" cy="1677127"/>
      </dsp:txXfrm>
    </dsp:sp>
    <dsp:sp modelId="{AA0C2E41-1128-A943-9A52-7765450977E0}">
      <dsp:nvSpPr>
        <dsp:cNvPr id="0" name=""/>
        <dsp:cNvSpPr/>
      </dsp:nvSpPr>
      <dsp:spPr>
        <a:xfrm>
          <a:off x="6128586" y="1816619"/>
          <a:ext cx="332948" cy="3894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6128586" y="1894516"/>
        <a:ext cx="233064" cy="233692"/>
      </dsp:txXfrm>
    </dsp:sp>
    <dsp:sp modelId="{E7995AA6-D92A-FE4D-AC2B-B1668A6094AA}">
      <dsp:nvSpPr>
        <dsp:cNvPr id="0" name=""/>
        <dsp:cNvSpPr/>
      </dsp:nvSpPr>
      <dsp:spPr>
        <a:xfrm>
          <a:off x="6599739" y="1126799"/>
          <a:ext cx="1570511" cy="17691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Migrate AM and resume execution in new container</a:t>
          </a:r>
          <a:endParaRPr lang="en-US" sz="1800" kern="1200" dirty="0"/>
        </a:p>
      </dsp:txBody>
      <dsp:txXfrm>
        <a:off x="6645738" y="1172798"/>
        <a:ext cx="1478513" cy="16771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4A26B-0D68-CD44-AC9F-3C85A42F4C45}" type="datetimeFigureOut">
              <a:rPr lang="en-US" smtClean="0"/>
              <a:t>2/23/16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6C4C7-B8AA-6243-955F-156ADD607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66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HOP: high level operators</a:t>
            </a:r>
          </a:p>
          <a:p>
            <a:r>
              <a:rPr lang="en-US" dirty="0" smtClean="0"/>
              <a:t>LOP: low level operators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6C4C7-B8AA-6243-955F-156ADD6076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63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Resource optimizer uses grid enumeration</a:t>
            </a:r>
            <a:r>
              <a:rPr lang="en-US" baseline="0" dirty="0" smtClean="0"/>
              <a:t> and pruning strategies to find a near-optimal resource configuration.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6C4C7-B8AA-6243-955F-156ADD6076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3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MR jobs based on Map read, compute write ,shuffle reduce compute</a:t>
            </a:r>
            <a:r>
              <a:rPr lang="en-US" baseline="0" dirty="0" smtClean="0"/>
              <a:t> read write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6C4C7-B8AA-6243-955F-156ADD6076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13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Too many</a:t>
            </a:r>
            <a:r>
              <a:rPr lang="en-US" baseline="0" dirty="0" smtClean="0"/>
              <a:t> tasks leads to scheduling overhead. Too few tasks does not exploit the capacity of the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6C4C7-B8AA-6243-955F-156ADD6076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18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Too many</a:t>
            </a:r>
            <a:r>
              <a:rPr lang="en-US" baseline="0" dirty="0" smtClean="0"/>
              <a:t> tasks leads to scheduling overhead. Too few tasks does not exploit the capacity of the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6C4C7-B8AA-6243-955F-156ADD6076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28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6C4C7-B8AA-6243-955F-156ADD6076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67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D72A-72BB-2847-9DBD-B6AA6C0611FF}" type="datetime1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F252-7E4A-F943-8905-FDB210B5FCA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234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A174-47CC-8B42-8110-92DA9ED6C649}" type="datetime1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F252-7E4A-F943-8905-FDB210B5F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05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8875-9BB2-2441-A8B1-5208E077E400}" type="datetime1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F252-7E4A-F943-8905-FDB210B5F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2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AA8E-2759-D14C-8D62-F67681B13110}" type="datetime1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F252-7E4A-F943-8905-FDB210B5F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1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736F-A1D3-1D43-BD75-88A4122499CC}" type="datetime1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F252-7E4A-F943-8905-FDB210B5FCA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288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FA01-90EB-9747-974F-EBD3BAD372DE}" type="datetime1">
              <a:rPr lang="en-US" smtClean="0"/>
              <a:t>2/25/16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F252-7E4A-F943-8905-FDB210B5F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94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B641-755D-CE48-A36B-12D3875E64CE}" type="datetime1">
              <a:rPr lang="en-US" smtClean="0"/>
              <a:t>2/25/16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F252-7E4A-F943-8905-FDB210B5F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35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74DC-1566-B341-B8B0-8AAA3A9EEDE6}" type="datetime1">
              <a:rPr lang="en-US" smtClean="0"/>
              <a:t>2/25/16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F252-7E4A-F943-8905-FDB210B5F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0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3E7C-F6D3-6945-9A1D-476C5905662D}" type="datetime1">
              <a:rPr lang="en-US" smtClean="0"/>
              <a:t>2/25/16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F252-7E4A-F943-8905-FDB210B5F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4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D0C2C9D-F209-8246-A527-EFC08A74751A}" type="datetime1">
              <a:rPr lang="en-US" smtClean="0"/>
              <a:t>2/25/16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7EF252-7E4A-F943-8905-FDB210B5F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0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27CB-A68A-C046-AFBF-D4D5C93A4AAD}" type="datetime1">
              <a:rPr lang="en-US" smtClean="0"/>
              <a:t>2/25/16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F252-7E4A-F943-8905-FDB210B5F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49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A0077F5-5492-8E4A-8AD2-F0E973C30E7A}" type="datetime1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27EF252-7E4A-F943-8905-FDB210B5FCA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904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5038" y="758953"/>
            <a:ext cx="7543800" cy="2007495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 Narrow" panose="020B0606020202030204" pitchFamily="34" charset="0"/>
              </a:rPr>
              <a:t>Resource Elasticity for Large-Scale Machine Learning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</a:t>
            </a:r>
          </a:p>
          <a:p>
            <a:r>
              <a:rPr lang="en-US" dirty="0" smtClean="0"/>
              <a:t>Varun badrinath krishna</a:t>
            </a:r>
            <a:endParaRPr lang="en-US" dirty="0"/>
          </a:p>
        </p:txBody>
      </p:sp>
      <p:sp>
        <p:nvSpPr>
          <p:cNvPr id="4" name="Text Placeholder 7"/>
          <p:cNvSpPr txBox="1">
            <a:spLocks/>
          </p:cNvSpPr>
          <p:nvPr/>
        </p:nvSpPr>
        <p:spPr>
          <a:xfrm>
            <a:off x="825038" y="2899071"/>
            <a:ext cx="6751949" cy="1060653"/>
          </a:xfrm>
          <a:prstGeom prst="rect">
            <a:avLst/>
          </a:prstGeom>
        </p:spPr>
        <p:txBody>
          <a:bodyPr vert="horz"/>
          <a:lstStyle>
            <a:lvl1pPr marL="0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200" b="0" i="0" kern="1200" baseline="0">
                <a:solidFill>
                  <a:srgbClr val="F16322"/>
                </a:solidFill>
                <a:latin typeface="OfficinaSansITCStd Book"/>
                <a:ea typeface="+mn-ea"/>
                <a:cs typeface="OfficinaSansITCStd Book"/>
              </a:defRPr>
            </a:lvl1pPr>
            <a:lvl2pPr marL="827795" indent="-318383" algn="l" defTabSz="509412" rtl="0" eaLnBrk="1" latinLnBrk="0" hangingPunct="1">
              <a:spcBef>
                <a:spcPct val="20000"/>
              </a:spcBef>
              <a:buFont typeface="Arial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509412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509412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Huang, Boehm, Tian, </a:t>
            </a:r>
            <a:r>
              <a:rPr lang="en-US" sz="1600" dirty="0" err="1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Reinwald</a:t>
            </a:r>
            <a:r>
              <a:rPr lang="en-US" sz="16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, </a:t>
            </a:r>
            <a:r>
              <a:rPr lang="en-US" sz="1600" dirty="0" err="1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Tatikonda</a:t>
            </a:r>
            <a:r>
              <a:rPr lang="en-US" sz="16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, Reiss (IBM Research – </a:t>
            </a:r>
            <a:r>
              <a:rPr lang="en-US" sz="1600" dirty="0" err="1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Almaden</a:t>
            </a:r>
            <a:r>
              <a:rPr lang="en-US" sz="16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)</a:t>
            </a:r>
          </a:p>
          <a:p>
            <a:r>
              <a:rPr lang="en-US" sz="16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In Proceedings of ACM SIGMOD ‘15</a:t>
            </a:r>
            <a:endParaRPr lang="en-US" sz="1600" dirty="0">
              <a:latin typeface="Droid Sans Pro"/>
            </a:endParaRPr>
          </a:p>
          <a:p>
            <a:endParaRPr lang="en-US" sz="1600" dirty="0"/>
          </a:p>
          <a:p>
            <a:endParaRPr lang="en-US" sz="16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78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Discretizing resources to find optimal configuration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" y="3078602"/>
            <a:ext cx="9144000" cy="26411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83833" y="2116026"/>
            <a:ext cx="3702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Independent of </a:t>
            </a:r>
            <a:r>
              <a:rPr lang="en-US" smtClean="0"/>
              <a:t>ML program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9357" y="2007439"/>
            <a:ext cx="3010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Leverages memory estimates of compiler (aware of program </a:t>
            </a:r>
            <a:r>
              <a:rPr lang="en-US" smtClean="0"/>
              <a:t>and data)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895707" y="2575932"/>
            <a:ext cx="680225" cy="502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722647" y="2575932"/>
            <a:ext cx="579864" cy="502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725936" y="2930769"/>
            <a:ext cx="33453" cy="210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F252-7E4A-F943-8905-FDB210B5FC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Resource Adaptation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51195"/>
              </p:ext>
            </p:extLst>
          </p:nvPr>
        </p:nvGraphicFramePr>
        <p:xfrm>
          <a:off x="434898" y="1846263"/>
          <a:ext cx="8173843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F252-7E4A-F943-8905-FDB210B5FC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6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0513" indent="-219075">
              <a:buFont typeface="Arial" charset="0"/>
              <a:buChar char="•"/>
            </a:pPr>
            <a:r>
              <a:rPr lang="en-US" dirty="0" smtClean="0"/>
              <a:t>Across varying</a:t>
            </a:r>
          </a:p>
          <a:p>
            <a:pPr marL="583121" lvl="1" indent="-219075">
              <a:buFont typeface="Arial" charset="0"/>
              <a:buChar char="•"/>
            </a:pPr>
            <a:r>
              <a:rPr lang="en-US" dirty="0" smtClean="0"/>
              <a:t>ML programs: Linear Regression, Logistic Regression, L2 regularized Support Vector Machines and Generalized Linear Models</a:t>
            </a:r>
          </a:p>
          <a:p>
            <a:pPr marL="583121" lvl="1" indent="-219075">
              <a:buFont typeface="Arial" charset="0"/>
              <a:buChar char="•"/>
            </a:pPr>
            <a:r>
              <a:rPr lang="en-US" dirty="0" smtClean="0"/>
              <a:t>Data dimensions: XS, S, M, L</a:t>
            </a:r>
          </a:p>
          <a:p>
            <a:pPr marL="583121" lvl="1" indent="-219075">
              <a:buFont typeface="Arial" charset="0"/>
              <a:buChar char="•"/>
            </a:pPr>
            <a:r>
              <a:rPr lang="en-US" dirty="0" smtClean="0"/>
              <a:t>Data </a:t>
            </a:r>
            <a:r>
              <a:rPr lang="en-US" dirty="0" err="1" smtClean="0"/>
              <a:t>sparsity</a:t>
            </a:r>
            <a:r>
              <a:rPr lang="en-US" dirty="0" smtClean="0"/>
              <a:t>: How many non zero elements are in the dataset</a:t>
            </a:r>
          </a:p>
          <a:p>
            <a:pPr marL="583121" lvl="1" indent="-219075">
              <a:buFont typeface="Arial" charset="0"/>
              <a:buChar char="•"/>
            </a:pPr>
            <a:r>
              <a:rPr lang="en-US" dirty="0" smtClean="0"/>
              <a:t>Baseline static memory configurations:</a:t>
            </a:r>
          </a:p>
          <a:p>
            <a:pPr marL="766001" lvl="2" indent="-219075">
              <a:buFont typeface="Arial" charset="0"/>
              <a:buChar char="•"/>
            </a:pPr>
            <a:r>
              <a:rPr lang="en-US" dirty="0" smtClean="0"/>
              <a:t>B-SS: Small CP/Small MR</a:t>
            </a:r>
          </a:p>
          <a:p>
            <a:pPr marL="766001" lvl="2" indent="-219075">
              <a:buFont typeface="Arial" charset="0"/>
              <a:buChar char="•"/>
            </a:pPr>
            <a:r>
              <a:rPr lang="en-US" dirty="0" smtClean="0"/>
              <a:t>B-SL: Small CP/Large MR</a:t>
            </a:r>
          </a:p>
          <a:p>
            <a:pPr marL="766001" lvl="2" indent="-219075">
              <a:buFont typeface="Arial" charset="0"/>
              <a:buChar char="•"/>
            </a:pPr>
            <a:r>
              <a:rPr lang="en-US" dirty="0" smtClean="0"/>
              <a:t>B-LS: Large CP/Small MR</a:t>
            </a:r>
          </a:p>
          <a:p>
            <a:pPr marL="766001" lvl="2" indent="-219075">
              <a:buFont typeface="Arial" charset="0"/>
              <a:buChar char="•"/>
            </a:pPr>
            <a:r>
              <a:rPr lang="en-US" dirty="0" smtClean="0"/>
              <a:t>B-LL: Large CP/Large MR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F252-7E4A-F943-8905-FDB210B5FC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0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963" y="111512"/>
            <a:ext cx="6623132" cy="61331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93181" y="22302"/>
            <a:ext cx="3356518" cy="31223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50426" y="22301"/>
            <a:ext cx="3356518" cy="31223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93181" y="3144642"/>
            <a:ext cx="3356518" cy="31223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49699" y="3144641"/>
            <a:ext cx="3356518" cy="31223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F252-7E4A-F943-8905-FDB210B5FC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7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8638" indent="-457200">
              <a:buFont typeface="+mj-lt"/>
              <a:buAutoNum type="arabicPeriod"/>
            </a:pPr>
            <a:r>
              <a:rPr lang="en-US" dirty="0" smtClean="0"/>
              <a:t>Sparse data: Prefer higher CP memory</a:t>
            </a:r>
          </a:p>
          <a:p>
            <a:pPr marL="706946" lvl="1" indent="-342900"/>
            <a:r>
              <a:rPr lang="en-US" dirty="0"/>
              <a:t>in-memory operations perform </a:t>
            </a:r>
            <a:r>
              <a:rPr lang="en-US" dirty="0" smtClean="0"/>
              <a:t>best</a:t>
            </a:r>
            <a:endParaRPr lang="en-US" dirty="0"/>
          </a:p>
          <a:p>
            <a:pPr marL="290513" indent="-219075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F252-7E4A-F943-8905-FDB210B5FC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6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963" y="111512"/>
            <a:ext cx="6623132" cy="61331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65863" y="22302"/>
            <a:ext cx="1683836" cy="31223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33534" y="22301"/>
            <a:ext cx="1673409" cy="31223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65135" y="3144642"/>
            <a:ext cx="1684563" cy="31223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22381" y="3144641"/>
            <a:ext cx="1683835" cy="31223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F252-7E4A-F943-8905-FDB210B5FCA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7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8638" indent="-457200">
              <a:buFont typeface="+mj-lt"/>
              <a:buAutoNum type="arabicPeriod"/>
            </a:pPr>
            <a:r>
              <a:rPr lang="en-US" dirty="0" smtClean="0"/>
              <a:t>Sparse data: Prefer higher CP memory</a:t>
            </a:r>
          </a:p>
          <a:p>
            <a:pPr marL="706946" lvl="1" indent="-342900"/>
            <a:r>
              <a:rPr lang="en-US" dirty="0"/>
              <a:t>in-memory operations perform </a:t>
            </a:r>
            <a:r>
              <a:rPr lang="en-US" dirty="0" smtClean="0"/>
              <a:t>best</a:t>
            </a:r>
          </a:p>
          <a:p>
            <a:pPr marL="528638" indent="-457200">
              <a:buFont typeface="+mj-lt"/>
              <a:buAutoNum type="arabicPeriod"/>
            </a:pPr>
            <a:r>
              <a:rPr lang="en-US" dirty="0" smtClean="0"/>
              <a:t>For larger, dense datasets: Prefer lower CP memory (which forces more parallelism with MR) </a:t>
            </a:r>
          </a:p>
          <a:p>
            <a:pPr marL="706946" lvl="1" indent="-342900"/>
            <a:endParaRPr lang="en-US" dirty="0"/>
          </a:p>
          <a:p>
            <a:pPr marL="290513" indent="-219075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F252-7E4A-F943-8905-FDB210B5FCA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6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963" y="111512"/>
            <a:ext cx="6623132" cy="61331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53268" y="55757"/>
            <a:ext cx="411867" cy="26316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41388" y="3211553"/>
            <a:ext cx="423747" cy="10147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98997" y="3211552"/>
            <a:ext cx="334538" cy="101476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F252-7E4A-F943-8905-FDB210B5FCA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7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8638" indent="-457200">
              <a:buFont typeface="+mj-lt"/>
              <a:buAutoNum type="arabicPeriod"/>
            </a:pPr>
            <a:r>
              <a:rPr lang="en-US" dirty="0" smtClean="0"/>
              <a:t>Sparse data: Prefer higher CP memory</a:t>
            </a:r>
          </a:p>
          <a:p>
            <a:pPr marL="706946" lvl="1" indent="-342900"/>
            <a:r>
              <a:rPr lang="en-US" dirty="0"/>
              <a:t>in-memory operations perform </a:t>
            </a:r>
            <a:r>
              <a:rPr lang="en-US" dirty="0" smtClean="0"/>
              <a:t>best</a:t>
            </a:r>
          </a:p>
          <a:p>
            <a:pPr marL="528638" indent="-457200">
              <a:buFont typeface="+mj-lt"/>
              <a:buAutoNum type="arabicPeriod"/>
            </a:pPr>
            <a:r>
              <a:rPr lang="en-US" dirty="0" smtClean="0"/>
              <a:t>For larger, dense datasets: Prefer lower CP memory (which forces more parallelism with MR) </a:t>
            </a:r>
          </a:p>
          <a:p>
            <a:pPr marL="528638" indent="-457200">
              <a:buFont typeface="+mj-lt"/>
              <a:buAutoNum type="arabicPeriod"/>
            </a:pPr>
            <a:r>
              <a:rPr lang="en-US" dirty="0" smtClean="0"/>
              <a:t>Optimizer works better than best static baseline when</a:t>
            </a:r>
          </a:p>
          <a:p>
            <a:pPr marL="706946" lvl="1" indent="-342900"/>
            <a:r>
              <a:rPr lang="en-US" dirty="0" smtClean="0"/>
              <a:t>The baseline methods pick too few/too many tasks</a:t>
            </a:r>
          </a:p>
          <a:p>
            <a:pPr marL="889826" lvl="2" indent="-342900">
              <a:buFont typeface="Wingdings" charset="2"/>
              <a:buChar char="§"/>
            </a:pPr>
            <a:r>
              <a:rPr lang="en-US" dirty="0"/>
              <a:t>Too many tasks leads to scheduling overhead. </a:t>
            </a:r>
            <a:endParaRPr lang="en-US" dirty="0" smtClean="0"/>
          </a:p>
          <a:p>
            <a:pPr marL="889826" lvl="2" indent="-342900">
              <a:buFont typeface="Wingdings" charset="2"/>
              <a:buChar char="§"/>
            </a:pPr>
            <a:r>
              <a:rPr lang="en-US" dirty="0" smtClean="0"/>
              <a:t>Too </a:t>
            </a:r>
            <a:r>
              <a:rPr lang="en-US" dirty="0"/>
              <a:t>few tasks does not exploit the capacity of the system</a:t>
            </a:r>
            <a:r>
              <a:rPr lang="en-US" dirty="0" smtClean="0"/>
              <a:t>.</a:t>
            </a:r>
          </a:p>
          <a:p>
            <a:pPr marL="706946" lvl="1" indent="-342900"/>
            <a:r>
              <a:rPr lang="en-US" dirty="0" smtClean="0"/>
              <a:t>Unnecessary overprovisioning would limit degree of parallelism</a:t>
            </a:r>
          </a:p>
          <a:p>
            <a:pPr marL="706946" lvl="1" indent="-342900"/>
            <a:endParaRPr lang="en-US" dirty="0"/>
          </a:p>
          <a:p>
            <a:pPr marL="290513" indent="-219075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F252-7E4A-F943-8905-FDB210B5FCA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90513" indent="-219075">
              <a:buFont typeface="Arial" charset="0"/>
              <a:buChar char="•"/>
            </a:pPr>
            <a:r>
              <a:rPr lang="en-US" dirty="0" smtClean="0"/>
              <a:t>Resource optimizer found near optimal plans.</a:t>
            </a:r>
          </a:p>
          <a:p>
            <a:pPr marL="583121" lvl="1" indent="-219075">
              <a:buFont typeface="Arial" charset="0"/>
              <a:buChar char="•"/>
            </a:pPr>
            <a:r>
              <a:rPr lang="en-US" dirty="0" smtClean="0"/>
              <a:t>How many times did they run the experiments?</a:t>
            </a:r>
          </a:p>
          <a:p>
            <a:pPr marL="290513" indent="-219075">
              <a:buFont typeface="Arial" charset="0"/>
              <a:buChar char="•"/>
            </a:pPr>
            <a:r>
              <a:rPr lang="en-US" dirty="0" smtClean="0"/>
              <a:t>Optimizer increased throughput of other processes running in parallel on the system</a:t>
            </a:r>
          </a:p>
          <a:p>
            <a:pPr marL="583121" lvl="1" indent="-219075">
              <a:buFont typeface="Arial" charset="0"/>
              <a:buChar char="•"/>
            </a:pPr>
            <a:r>
              <a:rPr lang="en-US" dirty="0" smtClean="0"/>
              <a:t>Obvious: optimizer uses less memory than static allocation.</a:t>
            </a:r>
          </a:p>
          <a:p>
            <a:pPr marL="583121" lvl="1" indent="-219075">
              <a:buFont typeface="Arial" charset="0"/>
              <a:buChar char="•"/>
            </a:pPr>
            <a:r>
              <a:rPr lang="en-US" dirty="0" smtClean="0"/>
              <a:t>Paper uses self-serving scenario that makes results look good.</a:t>
            </a:r>
          </a:p>
          <a:p>
            <a:pPr marL="290513" indent="-219075">
              <a:buFont typeface="Arial" charset="0"/>
              <a:buChar char="•"/>
            </a:pPr>
            <a:r>
              <a:rPr lang="en-US" dirty="0" smtClean="0"/>
              <a:t>Optimization overhead low (less than 7.5%)</a:t>
            </a:r>
          </a:p>
          <a:p>
            <a:pPr marL="583121" lvl="1" indent="-219075">
              <a:buFont typeface="Arial" charset="0"/>
              <a:buChar char="•"/>
            </a:pPr>
            <a:r>
              <a:rPr lang="en-US" dirty="0" smtClean="0"/>
              <a:t>Except for GLM, which has more program blocks (overhead up to 35%)</a:t>
            </a:r>
          </a:p>
          <a:p>
            <a:pPr marL="290513" indent="-219075">
              <a:buFont typeface="Arial" charset="0"/>
              <a:buChar char="•"/>
            </a:pPr>
            <a:r>
              <a:rPr lang="en-US" dirty="0" smtClean="0"/>
              <a:t>Runtime migration overhead low</a:t>
            </a:r>
          </a:p>
          <a:p>
            <a:pPr marL="583121" lvl="1" indent="-219075">
              <a:buFont typeface="Arial" charset="0"/>
              <a:buChar char="•"/>
            </a:pPr>
            <a:r>
              <a:rPr lang="en-US" dirty="0" smtClean="0"/>
              <a:t>In most cases only one migration necessary (at most 2)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F252-7E4A-F943-8905-FDB210B5FCA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6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Scale 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712722"/>
          </a:xfrm>
        </p:spPr>
        <p:txBody>
          <a:bodyPr>
            <a:normAutofit/>
          </a:bodyPr>
          <a:lstStyle/>
          <a:p>
            <a:pPr marL="290513" indent="-219075">
              <a:buFont typeface="Arial" charset="0"/>
              <a:buChar char="•"/>
            </a:pPr>
            <a:r>
              <a:rPr lang="en-US" dirty="0" smtClean="0"/>
              <a:t>Coded in high-level languages based on linear algebra &amp; stats</a:t>
            </a:r>
          </a:p>
          <a:p>
            <a:pPr marL="649796" lvl="1" indent="-285750">
              <a:buFont typeface="Courier New" charset="0"/>
              <a:buChar char="o"/>
            </a:pPr>
            <a:r>
              <a:rPr lang="en-US" dirty="0" smtClean="0"/>
              <a:t>Examples: </a:t>
            </a:r>
            <a:r>
              <a:rPr lang="en-US" dirty="0" err="1" smtClean="0"/>
              <a:t>SystemML</a:t>
            </a:r>
            <a:r>
              <a:rPr lang="en-US" dirty="0" smtClean="0"/>
              <a:t> (R-like syntax)</a:t>
            </a:r>
          </a:p>
          <a:p>
            <a:pPr marL="649796" lvl="1" indent="-285750">
              <a:buFont typeface="Courier New" charset="0"/>
              <a:buChar char="o"/>
            </a:pPr>
            <a:endParaRPr lang="en-US" dirty="0"/>
          </a:p>
          <a:p>
            <a:pPr marL="649796" lvl="1" indent="-285750">
              <a:buFont typeface="Courier New" charset="0"/>
              <a:buChar char="o"/>
            </a:pPr>
            <a:endParaRPr lang="en-US" dirty="0" smtClean="0"/>
          </a:p>
          <a:p>
            <a:pPr marL="649796" lvl="1" indent="-285750">
              <a:buFont typeface="Courier New" charset="0"/>
              <a:buChar char="o"/>
            </a:pPr>
            <a:endParaRPr lang="en-US" dirty="0" smtClean="0"/>
          </a:p>
          <a:p>
            <a:pPr marL="290513" indent="-219075">
              <a:buFont typeface="Arial" charset="0"/>
              <a:buChar char="•"/>
            </a:pPr>
            <a:endParaRPr lang="en-US" dirty="0" smtClean="0"/>
          </a:p>
          <a:p>
            <a:pPr marL="290513" indent="-219075">
              <a:buFont typeface="Arial" charset="0"/>
              <a:buChar char="•"/>
            </a:pPr>
            <a:r>
              <a:rPr lang="en-US" dirty="0" smtClean="0"/>
              <a:t>Declarative Machine Learning (DML) approach allows</a:t>
            </a:r>
          </a:p>
          <a:p>
            <a:pPr marL="649796" lvl="1" indent="-285750">
              <a:buFont typeface="Courier New" charset="0"/>
              <a:buChar char="o"/>
            </a:pPr>
            <a:r>
              <a:rPr lang="en-US" dirty="0" smtClean="0"/>
              <a:t>Extending to specify new ML algorithms or customizations</a:t>
            </a:r>
          </a:p>
          <a:p>
            <a:pPr marL="649796" lvl="1" indent="-285750">
              <a:buFont typeface="Courier New" charset="0"/>
              <a:buChar char="o"/>
            </a:pPr>
            <a:r>
              <a:rPr lang="en-US" dirty="0" smtClean="0"/>
              <a:t>Abstraction to underlying data representation (dense/sparse matrices, matrix blocking, </a:t>
            </a:r>
            <a:r>
              <a:rPr lang="en-US" dirty="0" err="1" smtClean="0"/>
              <a:t>etc</a:t>
            </a:r>
            <a:r>
              <a:rPr lang="en-US" dirty="0" smtClean="0"/>
              <a:t>).</a:t>
            </a:r>
          </a:p>
          <a:p>
            <a:pPr marL="649796" lvl="1" indent="-285750">
              <a:buFont typeface="Courier New" charset="0"/>
              <a:buChar char="o"/>
            </a:pPr>
            <a:r>
              <a:rPr lang="en-US" dirty="0" smtClean="0"/>
              <a:t>Automatic cost-based optimization of hybrid in-memory and distributed runtime plans.</a:t>
            </a:r>
          </a:p>
          <a:p>
            <a:pPr marL="290513" indent="-219075">
              <a:buFont typeface="Arial" charset="0"/>
              <a:buChar char="•"/>
            </a:pPr>
            <a:r>
              <a:rPr lang="en-US" dirty="0" smtClean="0"/>
              <a:t>May exploit frameworks like </a:t>
            </a:r>
            <a:r>
              <a:rPr lang="en-US" dirty="0" err="1" smtClean="0"/>
              <a:t>MapReduce</a:t>
            </a:r>
            <a:r>
              <a:rPr lang="en-US" dirty="0" smtClean="0"/>
              <a:t> or Spark.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17051481"/>
              </p:ext>
            </p:extLst>
          </p:nvPr>
        </p:nvGraphicFramePr>
        <p:xfrm>
          <a:off x="822959" y="2627586"/>
          <a:ext cx="7543801" cy="1271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33300" y="2700065"/>
            <a:ext cx="976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Compiled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883890" y="2700065"/>
            <a:ext cx="976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Compiled</a:t>
            </a:r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F252-7E4A-F943-8905-FDB210B5FC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8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SystemML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5497550"/>
            <a:ext cx="7543801" cy="780587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Ghoting</a:t>
            </a:r>
            <a:r>
              <a:rPr lang="en-US" dirty="0" smtClean="0"/>
              <a:t> et al. </a:t>
            </a:r>
            <a:r>
              <a:rPr lang="en-US" i="1" dirty="0" err="1" smtClean="0"/>
              <a:t>SystemML</a:t>
            </a:r>
            <a:r>
              <a:rPr lang="en-US" i="1" dirty="0"/>
              <a:t>: Declarative Machine Learning </a:t>
            </a:r>
            <a:r>
              <a:rPr lang="en-US" i="1" dirty="0" smtClean="0"/>
              <a:t>on </a:t>
            </a:r>
            <a:r>
              <a:rPr lang="en-US" i="1" dirty="0" err="1" smtClean="0"/>
              <a:t>MapReduce</a:t>
            </a:r>
            <a:endParaRPr lang="en-US" i="1" dirty="0" smtClean="0"/>
          </a:p>
          <a:p>
            <a:r>
              <a:rPr lang="en-US" dirty="0" smtClean="0"/>
              <a:t>In Proceedings of ICDE 2011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59" y="1737362"/>
            <a:ext cx="7834452" cy="360706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F252-7E4A-F943-8905-FDB210B5FC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90513" indent="-219075">
              <a:buFont typeface="Arial" charset="0"/>
              <a:buChar char="•"/>
            </a:pPr>
            <a:r>
              <a:rPr lang="en-US" dirty="0" smtClean="0"/>
              <a:t>Runtime plan compilation sensitive to memory configurations.</a:t>
            </a:r>
          </a:p>
          <a:p>
            <a:pPr marL="290513" indent="-219075">
              <a:buFont typeface="Arial" charset="0"/>
              <a:buChar char="•"/>
            </a:pPr>
            <a:r>
              <a:rPr lang="en-US" dirty="0" smtClean="0"/>
              <a:t>Configurations cannot be static as workload characteristics vary across ML algorithms. </a:t>
            </a:r>
          </a:p>
          <a:p>
            <a:pPr marL="649796" lvl="1" indent="-285750">
              <a:buFont typeface="Courier New" charset="0"/>
              <a:buChar char="o"/>
            </a:pPr>
            <a:r>
              <a:rPr lang="en-US" dirty="0" err="1" smtClean="0"/>
              <a:t>Eg</a:t>
            </a:r>
            <a:r>
              <a:rPr lang="en-US" dirty="0" smtClean="0"/>
              <a:t>, Linear Regression runtimes: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552" y="4008930"/>
            <a:ext cx="6274676" cy="23170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7466" y="3411504"/>
            <a:ext cx="3447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Direct </a:t>
            </a:r>
            <a:r>
              <a:rPr lang="en-US" smtClean="0"/>
              <a:t>Solver </a:t>
            </a:r>
          </a:p>
          <a:p>
            <a:pPr algn="ctr"/>
            <a:r>
              <a:rPr lang="en-US" dirty="0" smtClean="0"/>
              <a:t>(compute intensive)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59244" y="3411504"/>
            <a:ext cx="2000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Conjugate Gradient </a:t>
            </a:r>
          </a:p>
          <a:p>
            <a:pPr algn="ctr"/>
            <a:r>
              <a:rPr lang="en-US" dirty="0" smtClean="0"/>
              <a:t>(IO intensive)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F252-7E4A-F943-8905-FDB210B5FC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SystemML</a:t>
            </a:r>
            <a:r>
              <a:rPr lang="en-US" dirty="0" smtClean="0"/>
              <a:t> Heuristics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2514393"/>
          </a:xfrm>
        </p:spPr>
        <p:txBody>
          <a:bodyPr>
            <a:normAutofit fontScale="92500" lnSpcReduction="10000"/>
          </a:bodyPr>
          <a:lstStyle/>
          <a:p>
            <a:pPr marL="290513" indent="-219075">
              <a:buFont typeface="Arial" charset="0"/>
              <a:buChar char="•"/>
            </a:pPr>
            <a:r>
              <a:rPr lang="en-US" dirty="0" smtClean="0"/>
              <a:t>Compiles run-time plans of in-memory control program (CP) operations and large-scale </a:t>
            </a:r>
            <a:r>
              <a:rPr lang="en-US" dirty="0" err="1" smtClean="0"/>
              <a:t>MapReduce</a:t>
            </a:r>
            <a:r>
              <a:rPr lang="en-US" dirty="0" smtClean="0"/>
              <a:t> (MR) operations. </a:t>
            </a:r>
          </a:p>
          <a:p>
            <a:pPr marL="290513" indent="-219075">
              <a:buFont typeface="Arial" charset="0"/>
              <a:buChar char="•"/>
            </a:pPr>
            <a:r>
              <a:rPr lang="en-US" dirty="0" smtClean="0"/>
              <a:t>In the case of unknown sizes of intermediate results, dynamically recompile DAGs for runtime plan adaptation.</a:t>
            </a:r>
          </a:p>
          <a:p>
            <a:pPr marL="290513" indent="-219075">
              <a:buFont typeface="Arial" charset="0"/>
              <a:buChar char="•"/>
            </a:pPr>
            <a:r>
              <a:rPr lang="en-US" dirty="0" smtClean="0"/>
              <a:t>Prioritize operations to run on CP: In memory CP operations require less time than distributed MR counterparts.</a:t>
            </a:r>
          </a:p>
          <a:p>
            <a:pPr marL="290513" indent="-219075">
              <a:buFont typeface="Arial" charset="0"/>
              <a:buChar char="•"/>
            </a:pPr>
            <a:r>
              <a:rPr lang="en-US" dirty="0" smtClean="0"/>
              <a:t>Many operations have specific map-only MR operators that load one input into the mappers. Chosen if input fits the MR memory budget. 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512" y="4360127"/>
            <a:ext cx="3992693" cy="187777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F252-7E4A-F943-8905-FDB210B5FC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optimal set of resources that minimizes unnecessary over-provisioning for a given ML program P and cluster-configuration (cc) constraints.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091" y="3038707"/>
            <a:ext cx="5067300" cy="9144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F252-7E4A-F943-8905-FDB210B5FC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2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00100" y="-519113"/>
            <a:ext cx="7543800" cy="1449388"/>
          </a:xfrm>
        </p:spPr>
        <p:txBody>
          <a:bodyPr/>
          <a:lstStyle/>
          <a:p>
            <a:pPr algn="ctr"/>
            <a:r>
              <a:rPr lang="en-US" dirty="0" smtClean="0"/>
              <a:t>Resource Optimizer</a:t>
            </a:r>
            <a:endParaRPr lang="en-US" dirty="0"/>
          </a:p>
        </p:txBody>
      </p:sp>
      <p:sp>
        <p:nvSpPr>
          <p:cNvPr id="56" name="Content Placeholder 55"/>
          <p:cNvSpPr>
            <a:spLocks noGrp="1"/>
          </p:cNvSpPr>
          <p:nvPr>
            <p:ph idx="4294967295"/>
          </p:nvPr>
        </p:nvSpPr>
        <p:spPr>
          <a:xfrm>
            <a:off x="1600200" y="909638"/>
            <a:ext cx="7543800" cy="40227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Initial Resource Optimization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Runtime Resource Optimization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74820451"/>
              </p:ext>
            </p:extLst>
          </p:nvPr>
        </p:nvGraphicFramePr>
        <p:xfrm>
          <a:off x="711447" y="4552729"/>
          <a:ext cx="7543801" cy="1610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24507" y="4552729"/>
            <a:ext cx="2131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SystemML</a:t>
            </a:r>
            <a:r>
              <a:rPr lang="en-US" sz="1600" dirty="0" smtClean="0"/>
              <a:t> Compiler</a:t>
            </a:r>
            <a:endParaRPr lang="en-US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4237462" y="1922417"/>
            <a:ext cx="1471961" cy="55756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YARN RM</a:t>
            </a: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56413" y="3292351"/>
            <a:ext cx="2343987" cy="55756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Resource Optimizer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703048" y="3292351"/>
            <a:ext cx="1471961" cy="55756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Cost Model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100039" y="2527710"/>
            <a:ext cx="1137423" cy="70281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9677496">
            <a:off x="2662043" y="2621798"/>
            <a:ext cx="1691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Cluster </a:t>
            </a:r>
            <a:r>
              <a:rPr lang="en-US" dirty="0" err="1" smtClean="0"/>
              <a:t>config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676998" y="3875644"/>
            <a:ext cx="924444" cy="89520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6340" y="4138578"/>
            <a:ext cx="162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Program info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692919" y="4128286"/>
            <a:ext cx="18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Memory </a:t>
            </a:r>
            <a:r>
              <a:rPr lang="en-US" dirty="0" err="1" smtClean="0"/>
              <a:t>config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181482" y="3911457"/>
            <a:ext cx="931398" cy="92093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804608" y="2060612"/>
            <a:ext cx="2432854" cy="118594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20060590">
            <a:off x="1221720" y="2335870"/>
            <a:ext cx="332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. Request minimal AM resources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3724507" y="4988148"/>
            <a:ext cx="278781" cy="86624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226868" y="5793703"/>
            <a:ext cx="1923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Finish compiling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003288" y="6137886"/>
            <a:ext cx="2542478" cy="361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770431" y="4075833"/>
            <a:ext cx="1668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. Runtime plan</a:t>
            </a:r>
            <a:endParaRPr lang="en-US" dirty="0"/>
          </a:p>
        </p:txBody>
      </p:sp>
      <p:cxnSp>
        <p:nvCxnSpPr>
          <p:cNvPr id="41" name="Straight Arrow Connector 40"/>
          <p:cNvCxnSpPr>
            <a:endCxn id="9" idx="2"/>
          </p:cNvCxnSpPr>
          <p:nvPr/>
        </p:nvCxnSpPr>
        <p:spPr>
          <a:xfrm flipV="1">
            <a:off x="7439028" y="3849912"/>
            <a:ext cx="1" cy="92093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1"/>
            <a:endCxn id="8" idx="3"/>
          </p:cNvCxnSpPr>
          <p:nvPr/>
        </p:nvCxnSpPr>
        <p:spPr>
          <a:xfrm flipH="1">
            <a:off x="3200400" y="3571132"/>
            <a:ext cx="3502648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117425" y="3259228"/>
            <a:ext cx="1686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 Cost Estimate</a:t>
            </a:r>
            <a:endParaRPr lang="en-US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5747290" y="2268990"/>
            <a:ext cx="1295832" cy="96153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 rot="2180589">
            <a:off x="5766967" y="2478230"/>
            <a:ext cx="1691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Cluster </a:t>
            </a:r>
            <a:r>
              <a:rPr lang="en-US" dirty="0" err="1" smtClean="0"/>
              <a:t>config</a:t>
            </a:r>
            <a:endParaRPr lang="en-US" dirty="0"/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F252-7E4A-F943-8905-FDB210B5FC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1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0" grpId="0"/>
      <p:bldP spid="27" grpId="0"/>
      <p:bldP spid="35" grpId="0"/>
      <p:bldP spid="40" grpId="0"/>
      <p:bldP spid="48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52694096"/>
              </p:ext>
            </p:extLst>
          </p:nvPr>
        </p:nvGraphicFramePr>
        <p:xfrm>
          <a:off x="111514" y="1397000"/>
          <a:ext cx="874255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F252-7E4A-F943-8905-FDB210B5FC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7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0513" indent="-219075">
              <a:buFont typeface="Arial" charset="0"/>
              <a:buChar char="•"/>
            </a:pPr>
            <a:r>
              <a:rPr lang="en-US" dirty="0"/>
              <a:t>Semi-Independent 2-Dim Problems: The MR resource configurations for a given CP resource are independent. </a:t>
            </a:r>
          </a:p>
          <a:p>
            <a:pPr marL="583121" lvl="1" indent="-219075">
              <a:buFont typeface="Arial" charset="0"/>
              <a:buChar char="•"/>
            </a:pPr>
            <a:r>
              <a:rPr lang="en-US" dirty="0"/>
              <a:t>Allows a partitioning of </a:t>
            </a:r>
            <a:r>
              <a:rPr lang="en-US" dirty="0" smtClean="0"/>
              <a:t>resources into search space.</a:t>
            </a:r>
          </a:p>
          <a:p>
            <a:pPr marL="290513" indent="-219075">
              <a:buFont typeface="Arial" charset="0"/>
              <a:buChar char="•"/>
            </a:pPr>
            <a:r>
              <a:rPr lang="en-US" dirty="0" smtClean="0"/>
              <a:t>Monotonic Dependency Elimination: If an MR task is assigned to the CP, there is no dependency with the resource allocated to that MR task.</a:t>
            </a:r>
          </a:p>
          <a:p>
            <a:pPr marL="583121" lvl="1" indent="-219075">
              <a:buFont typeface="Arial" charset="0"/>
              <a:buChar char="•"/>
            </a:pPr>
            <a:r>
              <a:rPr lang="en-US" dirty="0" smtClean="0"/>
              <a:t>Allows pruning of search space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F252-7E4A-F943-8905-FDB210B5FC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2813</TotalTime>
  <Words>869</Words>
  <Application>Microsoft Macintosh PowerPoint</Application>
  <PresentationFormat>On-screen Show (4:3)</PresentationFormat>
  <Paragraphs>149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 Narrow</vt:lpstr>
      <vt:lpstr>Calibri</vt:lpstr>
      <vt:lpstr>Calibri Light</vt:lpstr>
      <vt:lpstr>Courier New</vt:lpstr>
      <vt:lpstr>Droid Sans</vt:lpstr>
      <vt:lpstr>Droid Sans Pro</vt:lpstr>
      <vt:lpstr>OfficinaSansITCStd Book</vt:lpstr>
      <vt:lpstr>Wingdings</vt:lpstr>
      <vt:lpstr>Arial</vt:lpstr>
      <vt:lpstr>Retrospect</vt:lpstr>
      <vt:lpstr>Resource Elasticity for Large-Scale Machine Learning</vt:lpstr>
      <vt:lpstr>Large Scale Machine Learning</vt:lpstr>
      <vt:lpstr>SystemML</vt:lpstr>
      <vt:lpstr>Challenges</vt:lpstr>
      <vt:lpstr>SystemML Heuristics</vt:lpstr>
      <vt:lpstr>Problem Formulation</vt:lpstr>
      <vt:lpstr>Resource Optimizer</vt:lpstr>
      <vt:lpstr>PowerPoint Presentation</vt:lpstr>
      <vt:lpstr>Resource Dependencies</vt:lpstr>
      <vt:lpstr>Discretizing resources to find optimal configuration</vt:lpstr>
      <vt:lpstr>Runtime Resource Adaptation</vt:lpstr>
      <vt:lpstr>Evaluation</vt:lpstr>
      <vt:lpstr>PowerPoint Presentation</vt:lpstr>
      <vt:lpstr>General trends</vt:lpstr>
      <vt:lpstr>PowerPoint Presentation</vt:lpstr>
      <vt:lpstr>General trends</vt:lpstr>
      <vt:lpstr>PowerPoint Presentation</vt:lpstr>
      <vt:lpstr>General trends</vt:lpstr>
      <vt:lpstr>More Results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 Elasticity for Large-Scale Machine Learning</dc:title>
  <dc:creator>Badrinath Krishna, Varun</dc:creator>
  <cp:lastModifiedBy>Badrinath Krishna, Varun</cp:lastModifiedBy>
  <cp:revision>49</cp:revision>
  <dcterms:created xsi:type="dcterms:W3CDTF">2016-02-23T21:49:47Z</dcterms:created>
  <dcterms:modified xsi:type="dcterms:W3CDTF">2016-02-25T20:43:17Z</dcterms:modified>
</cp:coreProperties>
</file>