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5221"/>
  </p:normalViewPr>
  <p:slideViewPr>
    <p:cSldViewPr snapToGrid="0" snapToObjects="1">
      <p:cViewPr varScale="1">
        <p:scale>
          <a:sx n="92" d="100"/>
          <a:sy n="92" d="100"/>
        </p:scale>
        <p:origin x="78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C64FD8-FD2C-D842-BFAC-E6937093E6C3}" type="datetimeFigureOut">
              <a:rPr kumimoji="1" lang="zh-CN" altLang="en-US" smtClean="0"/>
              <a:t>16/4/28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89FB1C-F378-3342-8AF0-4CA2E4958FC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1491203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89FB1C-F378-3342-8AF0-4CA2E4958FC4}" type="slidenum">
              <a:rPr kumimoji="1" lang="zh-CN" altLang="en-US" smtClean="0"/>
              <a:t>1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444782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7122E-6AAF-6748-90C8-A38E67E03141}" type="datetime1">
              <a:rPr kumimoji="1" lang="zh-CN" altLang="en-US" smtClean="0"/>
              <a:t>16/4/28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9D960-5604-DB40-8271-4DAAA4E49818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8093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题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B2794-6040-4C4E-9A8D-778217FA65F9}" type="datetime1">
              <a:rPr kumimoji="1" lang="zh-CN" altLang="en-US" smtClean="0"/>
              <a:t>16/4/28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9D960-5604-DB40-8271-4DAAA4E49818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6089010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标题的引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B2794-6040-4C4E-9A8D-778217FA65F9}" type="datetime1">
              <a:rPr kumimoji="1" lang="zh-CN" altLang="en-US" smtClean="0"/>
              <a:t>16/4/28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9D960-5604-DB40-8271-4DAAA4E49818}" type="slidenum">
              <a:rPr kumimoji="1" lang="zh-CN" altLang="en-US" smtClean="0"/>
              <a:t>‹#›</a:t>
            </a:fld>
            <a:endParaRPr kumimoji="1" lang="zh-CN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0288526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B2794-6040-4C4E-9A8D-778217FA65F9}" type="datetime1">
              <a:rPr kumimoji="1" lang="zh-CN" altLang="en-US" smtClean="0"/>
              <a:t>16/4/28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9D960-5604-DB40-8271-4DAAA4E49818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04458745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引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B2794-6040-4C4E-9A8D-778217FA65F9}" type="datetime1">
              <a:rPr kumimoji="1" lang="zh-CN" altLang="en-US" smtClean="0"/>
              <a:t>16/4/28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9D960-5604-DB40-8271-4DAAA4E49818}" type="slidenum">
              <a:rPr kumimoji="1" lang="zh-CN" altLang="en-US" smtClean="0"/>
              <a:t>‹#›</a:t>
            </a:fld>
            <a:endParaRPr kumimoji="1" lang="zh-CN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74064281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或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B2794-6040-4C4E-9A8D-778217FA65F9}" type="datetime1">
              <a:rPr kumimoji="1" lang="zh-CN" altLang="en-US" smtClean="0"/>
              <a:t>16/4/28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9D960-5604-DB40-8271-4DAAA4E49818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2437241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F72F7-A0AE-0848-9732-05CBD7E96B65}" type="datetime1">
              <a:rPr kumimoji="1" lang="zh-CN" altLang="en-US" smtClean="0"/>
              <a:t>16/4/28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9D960-5604-DB40-8271-4DAAA4E49818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8662311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A8D3E-E210-0D42-ACF4-D528AA3F54FE}" type="datetime1">
              <a:rPr kumimoji="1" lang="zh-CN" altLang="en-US" smtClean="0"/>
              <a:t>16/4/28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9D960-5604-DB40-8271-4DAAA4E49818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54925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3C15-0D21-F148-B172-60BBEB78A9A1}" type="datetime1">
              <a:rPr kumimoji="1" lang="zh-CN" altLang="en-US" smtClean="0"/>
              <a:t>16/4/28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9D960-5604-DB40-8271-4DAAA4E49818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416719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2DED3-2465-D64D-9F09-4D552127B818}" type="datetime1">
              <a:rPr kumimoji="1" lang="zh-CN" altLang="en-US" smtClean="0"/>
              <a:t>16/4/28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9D960-5604-DB40-8271-4DAAA4E49818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645811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D4D72-5E6D-4B45-A707-3504DB198A55}" type="datetime1">
              <a:rPr kumimoji="1" lang="zh-CN" altLang="en-US" smtClean="0"/>
              <a:t>16/4/28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9D960-5604-DB40-8271-4DAAA4E49818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570103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77336-E187-DE48-9495-1654BBD77DBA}" type="datetime1">
              <a:rPr kumimoji="1" lang="zh-CN" altLang="en-US" smtClean="0"/>
              <a:t>16/4/28</a:t>
            </a:fld>
            <a:endParaRPr kumimoji="1"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9D960-5604-DB40-8271-4DAAA4E49818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56705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DDF4A-CBF9-1649-9A59-1F3E33CAB1D3}" type="datetime1">
              <a:rPr kumimoji="1" lang="zh-CN" altLang="en-US" smtClean="0"/>
              <a:t>16/4/28</a:t>
            </a:fld>
            <a:endParaRPr kumimoji="1"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9D960-5604-DB40-8271-4DAAA4E49818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43809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1E8A8-6361-D642-B3A2-F01F5156D110}" type="datetime1">
              <a:rPr kumimoji="1" lang="zh-CN" altLang="en-US" smtClean="0"/>
              <a:t>16/4/28</a:t>
            </a:fld>
            <a:endParaRPr kumimoji="1"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9D960-5604-DB40-8271-4DAAA4E49818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01419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9C63C-7DC4-FB45-8D12-AE77878B474F}" type="datetime1">
              <a:rPr kumimoji="1" lang="zh-CN" altLang="en-US" smtClean="0"/>
              <a:t>16/4/28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9D960-5604-DB40-8271-4DAAA4E49818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219058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 smtClean="0"/>
              <a:t>将图片拖动到占位符，或单击添加图标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D92A1-FB43-A04F-B6ED-DD6A723E6834}" type="datetime1">
              <a:rPr kumimoji="1" lang="zh-CN" altLang="en-US" smtClean="0"/>
              <a:t>16/4/28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9D960-5604-DB40-8271-4DAAA4E49818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24049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AB2794-6040-4C4E-9A8D-778217FA65F9}" type="datetime1">
              <a:rPr kumimoji="1" lang="zh-CN" altLang="en-US" smtClean="0"/>
              <a:t>16/4/28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D59D960-5604-DB40-8271-4DAAA4E49818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644316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540327" y="1716060"/>
            <a:ext cx="9144000" cy="2387600"/>
          </a:xfrm>
        </p:spPr>
        <p:txBody>
          <a:bodyPr>
            <a:normAutofit fontScale="90000"/>
          </a:bodyPr>
          <a:lstStyle/>
          <a:p>
            <a:r>
              <a:rPr kumimoji="1" lang="en-US" altLang="zh-CN" dirty="0" smtClean="0"/>
              <a:t>Storage management and caching in PAST, a large-scale, persistent peer-to-peer storage utility</a:t>
            </a:r>
            <a:endParaRPr kumimoji="1"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753457" y="4150363"/>
            <a:ext cx="9144000" cy="1655762"/>
          </a:xfrm>
        </p:spPr>
        <p:txBody>
          <a:bodyPr/>
          <a:lstStyle/>
          <a:p>
            <a:r>
              <a:rPr kumimoji="1" lang="en-US" altLang="zh-CN" dirty="0" smtClean="0"/>
              <a:t>Scribe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by</a:t>
            </a:r>
            <a:r>
              <a:rPr kumimoji="1" lang="zh-CN" altLang="en-US" dirty="0" smtClean="0"/>
              <a:t> </a:t>
            </a:r>
            <a:r>
              <a:rPr kumimoji="1" lang="en-US" altLang="zh-CN" dirty="0" err="1" smtClean="0"/>
              <a:t>Yongli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Chen</a:t>
            </a: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9D960-5604-DB40-8271-4DAAA4E49818}" type="slidenum">
              <a:rPr kumimoji="1" lang="zh-CN" altLang="en-US" smtClean="0"/>
              <a:t>1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987644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Pros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zh-CN" sz="2200" dirty="0" smtClean="0"/>
              <a:t>1.</a:t>
            </a:r>
            <a:r>
              <a:rPr kumimoji="1" lang="zh-CN" altLang="en-US" sz="2200" dirty="0" smtClean="0"/>
              <a:t> </a:t>
            </a:r>
            <a:r>
              <a:rPr kumimoji="1" lang="en-US" altLang="zh-CN" sz="2200" dirty="0" smtClean="0"/>
              <a:t>File</a:t>
            </a:r>
            <a:r>
              <a:rPr kumimoji="1" lang="zh-CN" altLang="en-US" sz="2200" dirty="0" smtClean="0"/>
              <a:t> </a:t>
            </a:r>
            <a:r>
              <a:rPr kumimoji="1" lang="en-US" altLang="zh-CN" sz="2200" dirty="0" smtClean="0"/>
              <a:t>replication</a:t>
            </a:r>
            <a:r>
              <a:rPr kumimoji="1" lang="zh-CN" altLang="en-US" sz="2200" dirty="0" smtClean="0"/>
              <a:t> </a:t>
            </a:r>
            <a:r>
              <a:rPr kumimoji="1" lang="en-US" altLang="zh-CN" sz="2200" dirty="0" smtClean="0"/>
              <a:t>by</a:t>
            </a:r>
            <a:r>
              <a:rPr kumimoji="1" lang="zh-CN" altLang="en-US" sz="2200" dirty="0" smtClean="0"/>
              <a:t> </a:t>
            </a:r>
            <a:r>
              <a:rPr kumimoji="1" lang="en-US" altLang="zh-CN" sz="2200" dirty="0" smtClean="0"/>
              <a:t>storing</a:t>
            </a:r>
            <a:r>
              <a:rPr kumimoji="1" lang="zh-CN" altLang="en-US" sz="2200" dirty="0" smtClean="0"/>
              <a:t> </a:t>
            </a:r>
            <a:r>
              <a:rPr kumimoji="1" lang="en-US" altLang="zh-CN" sz="2200" dirty="0" smtClean="0"/>
              <a:t>a</a:t>
            </a:r>
            <a:r>
              <a:rPr kumimoji="1" lang="zh-CN" altLang="en-US" sz="2200" dirty="0" smtClean="0"/>
              <a:t> </a:t>
            </a:r>
            <a:r>
              <a:rPr kumimoji="1" lang="en-US" altLang="zh-CN" sz="2200" dirty="0" smtClean="0"/>
              <a:t>file</a:t>
            </a:r>
            <a:r>
              <a:rPr kumimoji="1" lang="zh-CN" altLang="en-US" sz="2200" dirty="0" smtClean="0"/>
              <a:t> </a:t>
            </a:r>
            <a:r>
              <a:rPr kumimoji="1" lang="en-US" altLang="zh-CN" sz="2200" dirty="0" smtClean="0"/>
              <a:t>at</a:t>
            </a:r>
            <a:r>
              <a:rPr kumimoji="1" lang="zh-CN" altLang="en-US" sz="2200" dirty="0" smtClean="0"/>
              <a:t> </a:t>
            </a:r>
            <a:r>
              <a:rPr kumimoji="1" lang="en-US" altLang="zh-CN" sz="2200" dirty="0" smtClean="0"/>
              <a:t>K</a:t>
            </a:r>
            <a:r>
              <a:rPr kumimoji="1" lang="zh-CN" altLang="en-US" sz="2200" dirty="0" smtClean="0"/>
              <a:t> </a:t>
            </a:r>
            <a:r>
              <a:rPr kumimoji="1" lang="en-US" altLang="zh-CN" sz="2200" dirty="0" smtClean="0"/>
              <a:t>nodes</a:t>
            </a:r>
            <a:r>
              <a:rPr kumimoji="1" lang="zh-CN" altLang="en-US" sz="2200" dirty="0" smtClean="0"/>
              <a:t> </a:t>
            </a:r>
            <a:r>
              <a:rPr kumimoji="1" lang="en-US" altLang="zh-CN" sz="2200" dirty="0" smtClean="0"/>
              <a:t>provides</a:t>
            </a:r>
            <a:r>
              <a:rPr kumimoji="1" lang="zh-CN" altLang="en-US" sz="2200" dirty="0" smtClean="0"/>
              <a:t> </a:t>
            </a:r>
            <a:r>
              <a:rPr kumimoji="1" lang="en-US" altLang="zh-CN" sz="2200" dirty="0" smtClean="0"/>
              <a:t>fault</a:t>
            </a:r>
            <a:r>
              <a:rPr kumimoji="1" lang="zh-CN" altLang="en-US" sz="2200" dirty="0" smtClean="0"/>
              <a:t> </a:t>
            </a:r>
            <a:r>
              <a:rPr kumimoji="1" lang="en-US" altLang="zh-CN" sz="2200" dirty="0" smtClean="0"/>
              <a:t>tolerance</a:t>
            </a:r>
            <a:r>
              <a:rPr kumimoji="1" lang="en-US" altLang="zh-CN" sz="2200" dirty="0"/>
              <a:t>.</a:t>
            </a:r>
            <a:endParaRPr kumimoji="1" lang="zh-CN" altLang="en-US" sz="2200" dirty="0" smtClean="0"/>
          </a:p>
          <a:p>
            <a:r>
              <a:rPr kumimoji="1" lang="en-US" altLang="zh-CN" sz="2200" dirty="0" smtClean="0"/>
              <a:t>2.</a:t>
            </a:r>
            <a:r>
              <a:rPr kumimoji="1" lang="zh-CN" altLang="en-US" sz="2200" dirty="0" smtClean="0"/>
              <a:t> </a:t>
            </a:r>
            <a:r>
              <a:rPr kumimoji="1" lang="en-US" altLang="zh-CN" sz="2200" dirty="0" smtClean="0"/>
              <a:t>Maintains</a:t>
            </a:r>
            <a:r>
              <a:rPr kumimoji="1" lang="zh-CN" altLang="en-US" sz="2200" dirty="0" smtClean="0"/>
              <a:t> </a:t>
            </a:r>
            <a:r>
              <a:rPr kumimoji="1" lang="en-US" altLang="zh-CN" sz="2200" dirty="0" smtClean="0"/>
              <a:t>cache</a:t>
            </a:r>
            <a:r>
              <a:rPr kumimoji="1" lang="zh-CN" altLang="en-US" sz="2200" dirty="0" smtClean="0"/>
              <a:t> </a:t>
            </a:r>
            <a:r>
              <a:rPr kumimoji="1" lang="en-US" altLang="zh-CN" sz="2200" dirty="0" smtClean="0"/>
              <a:t>for</a:t>
            </a:r>
            <a:r>
              <a:rPr kumimoji="1" lang="zh-CN" altLang="en-US" sz="2200" dirty="0" smtClean="0"/>
              <a:t> </a:t>
            </a:r>
            <a:r>
              <a:rPr kumimoji="1" lang="en-US" altLang="zh-CN" sz="2200" dirty="0" smtClean="0"/>
              <a:t>popular</a:t>
            </a:r>
            <a:r>
              <a:rPr kumimoji="1" lang="zh-CN" altLang="en-US" sz="2200" dirty="0" smtClean="0"/>
              <a:t> </a:t>
            </a:r>
            <a:r>
              <a:rPr kumimoji="1" lang="en-US" altLang="zh-CN" sz="2200" dirty="0" smtClean="0"/>
              <a:t>files.</a:t>
            </a:r>
            <a:endParaRPr kumimoji="1" lang="zh-CN" altLang="en-US" sz="2200" dirty="0" smtClean="0"/>
          </a:p>
          <a:p>
            <a:r>
              <a:rPr kumimoji="1" lang="en-US" altLang="zh-CN" sz="2200" dirty="0" smtClean="0"/>
              <a:t>3.</a:t>
            </a:r>
            <a:r>
              <a:rPr kumimoji="1" lang="zh-CN" altLang="en-US" sz="2200" dirty="0" smtClean="0"/>
              <a:t> </a:t>
            </a:r>
            <a:r>
              <a:rPr kumimoji="1" lang="en-US" altLang="zh-CN" sz="2200" dirty="0" smtClean="0"/>
              <a:t>High</a:t>
            </a:r>
            <a:r>
              <a:rPr kumimoji="1" lang="zh-CN" altLang="en-US" sz="2200" dirty="0" smtClean="0"/>
              <a:t> </a:t>
            </a:r>
            <a:r>
              <a:rPr kumimoji="1" lang="en-US" altLang="zh-CN" sz="2200" dirty="0" smtClean="0"/>
              <a:t>global</a:t>
            </a:r>
            <a:r>
              <a:rPr kumimoji="1" lang="zh-CN" altLang="en-US" sz="2200" dirty="0" smtClean="0"/>
              <a:t> </a:t>
            </a:r>
            <a:r>
              <a:rPr kumimoji="1" lang="en-US" altLang="zh-CN" sz="2200" dirty="0" smtClean="0"/>
              <a:t>utilization</a:t>
            </a:r>
            <a:r>
              <a:rPr kumimoji="1" lang="zh-CN" altLang="en-US" sz="2200" dirty="0" smtClean="0"/>
              <a:t> </a:t>
            </a:r>
            <a:r>
              <a:rPr kumimoji="1" lang="en-US" altLang="zh-CN" sz="2200" dirty="0"/>
              <a:t>s</a:t>
            </a:r>
            <a:r>
              <a:rPr kumimoji="1" lang="en-US" altLang="zh-CN" sz="2200" dirty="0" smtClean="0"/>
              <a:t>torage</a:t>
            </a:r>
            <a:r>
              <a:rPr kumimoji="1" lang="zh-CN" altLang="en-US" sz="2200" dirty="0" smtClean="0"/>
              <a:t> </a:t>
            </a:r>
            <a:r>
              <a:rPr kumimoji="1" lang="en-US" altLang="zh-CN" sz="2200" dirty="0" smtClean="0"/>
              <a:t>management</a:t>
            </a:r>
            <a:r>
              <a:rPr kumimoji="1" lang="zh-CN" altLang="en-US" sz="2200" dirty="0" smtClean="0"/>
              <a:t> </a:t>
            </a:r>
            <a:r>
              <a:rPr kumimoji="1" lang="en-US" altLang="zh-CN" sz="2200" dirty="0" smtClean="0"/>
              <a:t>for</a:t>
            </a:r>
            <a:r>
              <a:rPr kumimoji="1" lang="zh-CN" altLang="en-US" sz="2200" dirty="0" smtClean="0"/>
              <a:t> </a:t>
            </a:r>
            <a:r>
              <a:rPr kumimoji="1" lang="en-US" altLang="zh-CN" sz="2200" dirty="0" smtClean="0"/>
              <a:t>nodes</a:t>
            </a:r>
            <a:r>
              <a:rPr kumimoji="1" lang="zh-CN" altLang="en-US" sz="2200" dirty="0" smtClean="0"/>
              <a:t> </a:t>
            </a:r>
            <a:r>
              <a:rPr kumimoji="1" lang="en-US" altLang="zh-CN" sz="2200" dirty="0" smtClean="0"/>
              <a:t>with</a:t>
            </a:r>
            <a:r>
              <a:rPr kumimoji="1" lang="zh-CN" altLang="en-US" sz="2200" dirty="0" smtClean="0"/>
              <a:t> </a:t>
            </a:r>
            <a:r>
              <a:rPr kumimoji="1" lang="en-US" altLang="zh-CN" sz="2200" dirty="0" smtClean="0"/>
              <a:t>various</a:t>
            </a:r>
            <a:r>
              <a:rPr kumimoji="1" lang="zh-CN" altLang="en-US" sz="2200" dirty="0" smtClean="0"/>
              <a:t> </a:t>
            </a:r>
            <a:r>
              <a:rPr kumimoji="1" lang="en-US" altLang="zh-CN" sz="2200" dirty="0" smtClean="0"/>
              <a:t>storage</a:t>
            </a:r>
            <a:r>
              <a:rPr kumimoji="1" lang="zh-CN" altLang="en-US" sz="2200" dirty="0" smtClean="0"/>
              <a:t> </a:t>
            </a:r>
            <a:r>
              <a:rPr kumimoji="1" lang="en-US" altLang="zh-CN" sz="2200" dirty="0" smtClean="0"/>
              <a:t>capacities</a:t>
            </a:r>
            <a:r>
              <a:rPr kumimoji="1" lang="zh-CN" altLang="en-US" sz="2200" dirty="0" smtClean="0"/>
              <a:t> </a:t>
            </a:r>
            <a:r>
              <a:rPr kumimoji="1" lang="en-US" altLang="zh-CN" sz="2200" dirty="0" smtClean="0"/>
              <a:t>and</a:t>
            </a:r>
            <a:r>
              <a:rPr kumimoji="1" lang="zh-CN" altLang="en-US" sz="2200" dirty="0" smtClean="0"/>
              <a:t> </a:t>
            </a:r>
            <a:r>
              <a:rPr kumimoji="1" lang="en-US" altLang="zh-CN" sz="2200" dirty="0" smtClean="0"/>
              <a:t>files</a:t>
            </a:r>
            <a:r>
              <a:rPr kumimoji="1" lang="zh-CN" altLang="en-US" sz="2200" dirty="0" smtClean="0"/>
              <a:t> </a:t>
            </a:r>
            <a:r>
              <a:rPr kumimoji="1" lang="en-US" altLang="zh-CN" sz="2200" dirty="0" smtClean="0"/>
              <a:t>of</a:t>
            </a:r>
            <a:r>
              <a:rPr kumimoji="1" lang="zh-CN" altLang="en-US" sz="2200" dirty="0" smtClean="0"/>
              <a:t> </a:t>
            </a:r>
            <a:r>
              <a:rPr kumimoji="1" lang="en-US" altLang="zh-CN" sz="2200" dirty="0" smtClean="0"/>
              <a:t>different</a:t>
            </a:r>
            <a:r>
              <a:rPr kumimoji="1" lang="zh-CN" altLang="en-US" sz="2200" dirty="0" smtClean="0"/>
              <a:t> </a:t>
            </a:r>
            <a:r>
              <a:rPr kumimoji="1" lang="en-US" altLang="zh-CN" sz="2200" dirty="0" smtClean="0"/>
              <a:t>sizes.</a:t>
            </a:r>
            <a:endParaRPr kumimoji="1" lang="zh-CN" altLang="en-US" sz="2200" dirty="0" smtClean="0"/>
          </a:p>
          <a:p>
            <a:r>
              <a:rPr kumimoji="1" lang="en-US" altLang="zh-CN" sz="2200" dirty="0" smtClean="0"/>
              <a:t>4.</a:t>
            </a:r>
            <a:r>
              <a:rPr kumimoji="1" lang="zh-CN" altLang="en-US" sz="2200" dirty="0" smtClean="0"/>
              <a:t> </a:t>
            </a:r>
            <a:r>
              <a:rPr kumimoji="1" lang="en-US" altLang="zh-CN" sz="2200" dirty="0" smtClean="0"/>
              <a:t>Uses</a:t>
            </a:r>
            <a:r>
              <a:rPr kumimoji="1" lang="zh-CN" altLang="en-US" sz="2200" dirty="0" smtClean="0"/>
              <a:t> </a:t>
            </a:r>
            <a:r>
              <a:rPr kumimoji="1" lang="en-US" altLang="zh-CN" sz="2200" dirty="0" smtClean="0"/>
              <a:t>Pastry</a:t>
            </a:r>
            <a:r>
              <a:rPr kumimoji="1" lang="zh-CN" altLang="en-US" sz="2200" dirty="0" smtClean="0"/>
              <a:t> </a:t>
            </a:r>
            <a:r>
              <a:rPr kumimoji="1" lang="en-US" altLang="zh-CN" sz="2200" dirty="0" smtClean="0"/>
              <a:t>for</a:t>
            </a:r>
            <a:r>
              <a:rPr kumimoji="1" lang="zh-CN" altLang="en-US" sz="2200" dirty="0" smtClean="0"/>
              <a:t> </a:t>
            </a:r>
            <a:r>
              <a:rPr kumimoji="1" lang="en-US" altLang="zh-CN" sz="2200" dirty="0" smtClean="0"/>
              <a:t>query</a:t>
            </a:r>
            <a:r>
              <a:rPr kumimoji="1" lang="zh-CN" altLang="en-US" sz="2200" dirty="0" smtClean="0"/>
              <a:t> </a:t>
            </a:r>
            <a:r>
              <a:rPr kumimoji="1" lang="en-US" altLang="zh-CN" sz="2200" dirty="0" smtClean="0"/>
              <a:t>routing</a:t>
            </a:r>
            <a:r>
              <a:rPr kumimoji="1" lang="zh-CN" altLang="en-US" sz="2200" dirty="0" smtClean="0"/>
              <a:t> </a:t>
            </a:r>
            <a:r>
              <a:rPr kumimoji="1" lang="en-US" altLang="zh-CN" sz="2200" dirty="0" smtClean="0"/>
              <a:t>and</a:t>
            </a:r>
            <a:r>
              <a:rPr kumimoji="1" lang="zh-CN" altLang="en-US" sz="2200" dirty="0" smtClean="0"/>
              <a:t> </a:t>
            </a:r>
            <a:r>
              <a:rPr kumimoji="1" lang="en-US" altLang="zh-CN" sz="2200" dirty="0" smtClean="0"/>
              <a:t>maintaining</a:t>
            </a:r>
            <a:r>
              <a:rPr kumimoji="1" lang="zh-CN" altLang="en-US" sz="2200" dirty="0" smtClean="0"/>
              <a:t> </a:t>
            </a:r>
            <a:r>
              <a:rPr kumimoji="1" lang="en-US" altLang="zh-CN" sz="2200" dirty="0" smtClean="0"/>
              <a:t>a</a:t>
            </a:r>
            <a:r>
              <a:rPr kumimoji="1" lang="zh-CN" altLang="en-US" sz="2200" dirty="0" smtClean="0"/>
              <a:t> </a:t>
            </a:r>
            <a:r>
              <a:rPr kumimoji="1" lang="en-US" altLang="zh-CN" sz="2200" dirty="0" smtClean="0"/>
              <a:t>node</a:t>
            </a:r>
            <a:r>
              <a:rPr kumimoji="1" lang="zh-CN" altLang="en-US" sz="2200" dirty="0" smtClean="0"/>
              <a:t> </a:t>
            </a:r>
            <a:r>
              <a:rPr kumimoji="1" lang="en-US" altLang="zh-CN" sz="2200" dirty="0" smtClean="0"/>
              <a:t>overlay</a:t>
            </a:r>
            <a:r>
              <a:rPr kumimoji="1" lang="zh-CN" altLang="en-US" sz="2200" dirty="0" smtClean="0"/>
              <a:t> </a:t>
            </a:r>
            <a:r>
              <a:rPr kumimoji="1" lang="en-US" altLang="zh-CN" sz="2200" dirty="0" smtClean="0"/>
              <a:t>network.</a:t>
            </a:r>
            <a:endParaRPr kumimoji="1" lang="zh-CN" altLang="en-US" sz="220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9D960-5604-DB40-8271-4DAAA4E49818}" type="slidenum">
              <a:rPr kumimoji="1" lang="zh-CN" altLang="en-US" smtClean="0"/>
              <a:t>2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072862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Cons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zh-CN" sz="2200" dirty="0" smtClean="0"/>
              <a:t>1.</a:t>
            </a:r>
            <a:r>
              <a:rPr kumimoji="1" lang="zh-CN" altLang="en-US" sz="2200" dirty="0" smtClean="0"/>
              <a:t> </a:t>
            </a:r>
            <a:r>
              <a:rPr kumimoji="1" lang="en-US" altLang="zh-CN" sz="2200" dirty="0" smtClean="0"/>
              <a:t>PAST does not provide facilities for searching, directory lookup, or key distribution.</a:t>
            </a:r>
            <a:endParaRPr kumimoji="1" lang="zh-CN" altLang="en-US" sz="2200" dirty="0" smtClean="0"/>
          </a:p>
          <a:p>
            <a:r>
              <a:rPr kumimoji="1" lang="en-US" altLang="zh-CN" sz="2200" dirty="0" smtClean="0"/>
              <a:t>2.</a:t>
            </a:r>
            <a:r>
              <a:rPr kumimoji="1" lang="zh-CN" altLang="en-US" sz="2200" dirty="0" smtClean="0"/>
              <a:t> </a:t>
            </a:r>
            <a:r>
              <a:rPr kumimoji="1" lang="en-US" altLang="zh-CN" sz="2200" dirty="0" smtClean="0"/>
              <a:t>PAST does not support storing fragments of a file at separate nodes.</a:t>
            </a:r>
            <a:r>
              <a:rPr kumimoji="1" lang="zh-CN" altLang="en-US" sz="2200" dirty="0" smtClean="0"/>
              <a:t> </a:t>
            </a:r>
            <a:r>
              <a:rPr kumimoji="1" lang="en-US" altLang="zh-CN" sz="2200" dirty="0" smtClean="0"/>
              <a:t>This</a:t>
            </a:r>
            <a:r>
              <a:rPr kumimoji="1" lang="zh-CN" altLang="en-US" sz="2200" dirty="0" smtClean="0"/>
              <a:t> </a:t>
            </a:r>
            <a:r>
              <a:rPr kumimoji="1" lang="en-US" altLang="zh-CN" sz="2200" dirty="0" smtClean="0"/>
              <a:t>makes</a:t>
            </a:r>
            <a:r>
              <a:rPr kumimoji="1" lang="zh-CN" altLang="en-US" sz="2200" dirty="0" smtClean="0"/>
              <a:t> </a:t>
            </a:r>
            <a:r>
              <a:rPr kumimoji="1" lang="en-US" altLang="zh-CN" sz="2200" dirty="0" smtClean="0"/>
              <a:t>storing</a:t>
            </a:r>
            <a:r>
              <a:rPr kumimoji="1" lang="zh-CN" altLang="en-US" sz="2200" dirty="0" smtClean="0"/>
              <a:t> </a:t>
            </a:r>
            <a:r>
              <a:rPr kumimoji="1" lang="en-US" altLang="zh-CN" sz="2200" dirty="0" smtClean="0"/>
              <a:t>large</a:t>
            </a:r>
            <a:r>
              <a:rPr kumimoji="1" lang="zh-CN" altLang="en-US" sz="2200" dirty="0" smtClean="0"/>
              <a:t> </a:t>
            </a:r>
            <a:r>
              <a:rPr kumimoji="1" lang="en-US" altLang="zh-CN" sz="2200" dirty="0" smtClean="0"/>
              <a:t>files</a:t>
            </a:r>
            <a:r>
              <a:rPr kumimoji="1" lang="zh-CN" altLang="en-US" sz="2200" dirty="0" smtClean="0"/>
              <a:t> </a:t>
            </a:r>
            <a:r>
              <a:rPr kumimoji="1" lang="en-US" altLang="zh-CN" sz="2200" dirty="0" smtClean="0"/>
              <a:t>difficult. Experiments used a total file size of only 18.7 GB.</a:t>
            </a:r>
            <a:endParaRPr kumimoji="1" lang="zh-CN" altLang="en-US" sz="2200" dirty="0" smtClean="0"/>
          </a:p>
          <a:p>
            <a:r>
              <a:rPr kumimoji="1" lang="en-US" altLang="zh-CN" sz="2200" dirty="0" smtClean="0"/>
              <a:t>3.</a:t>
            </a:r>
            <a:r>
              <a:rPr kumimoji="1" lang="zh-CN" altLang="en-US" sz="2200" dirty="0" smtClean="0"/>
              <a:t> </a:t>
            </a:r>
            <a:r>
              <a:rPr kumimoji="1" lang="en-US" altLang="zh-CN" sz="2200" dirty="0" smtClean="0"/>
              <a:t>PAST</a:t>
            </a:r>
            <a:r>
              <a:rPr kumimoji="1" lang="zh-CN" altLang="en-US" sz="2200" dirty="0" smtClean="0"/>
              <a:t> </a:t>
            </a:r>
            <a:r>
              <a:rPr kumimoji="1" lang="en-US" altLang="zh-CN" sz="2200" dirty="0" smtClean="0"/>
              <a:t>can</a:t>
            </a:r>
            <a:r>
              <a:rPr kumimoji="1" lang="zh-CN" altLang="en-US" sz="2200" dirty="0" smtClean="0"/>
              <a:t> </a:t>
            </a:r>
            <a:r>
              <a:rPr kumimoji="1" lang="en-US" altLang="zh-CN" sz="2200" dirty="0" smtClean="0"/>
              <a:t>only</a:t>
            </a:r>
            <a:r>
              <a:rPr kumimoji="1" lang="zh-CN" altLang="en-US" sz="2200" dirty="0" smtClean="0"/>
              <a:t> </a:t>
            </a:r>
            <a:r>
              <a:rPr kumimoji="1" lang="en-US" altLang="zh-CN" sz="2200" dirty="0" smtClean="0"/>
              <a:t>be</a:t>
            </a:r>
            <a:r>
              <a:rPr kumimoji="1" lang="zh-CN" altLang="en-US" sz="2200" dirty="0" smtClean="0"/>
              <a:t> </a:t>
            </a:r>
            <a:r>
              <a:rPr kumimoji="1" lang="en-US" altLang="zh-CN" sz="2200" dirty="0" smtClean="0"/>
              <a:t>deployed</a:t>
            </a:r>
            <a:r>
              <a:rPr kumimoji="1" lang="zh-CN" altLang="en-US" sz="2200" dirty="0" smtClean="0"/>
              <a:t> </a:t>
            </a:r>
            <a:r>
              <a:rPr kumimoji="1" lang="en-US" altLang="zh-CN" sz="2200" dirty="0" smtClean="0"/>
              <a:t>on</a:t>
            </a:r>
            <a:r>
              <a:rPr kumimoji="1" lang="zh-CN" altLang="en-US" sz="2200" dirty="0" smtClean="0"/>
              <a:t> </a:t>
            </a:r>
            <a:r>
              <a:rPr kumimoji="1" lang="en-US" altLang="zh-CN" sz="2200" dirty="0" smtClean="0"/>
              <a:t>Pastry.</a:t>
            </a:r>
            <a:endParaRPr kumimoji="1" lang="zh-CN" altLang="en-US" sz="2200" dirty="0" smtClean="0"/>
          </a:p>
          <a:p>
            <a:r>
              <a:rPr kumimoji="1" lang="en-US" altLang="zh-CN" sz="2200" dirty="0" smtClean="0"/>
              <a:t>4.</a:t>
            </a:r>
            <a:r>
              <a:rPr kumimoji="1" lang="zh-CN" altLang="en-US" sz="2200" dirty="0" smtClean="0"/>
              <a:t> </a:t>
            </a:r>
            <a:r>
              <a:rPr kumimoji="1" lang="en-US" altLang="zh-CN" sz="2200" dirty="0" smtClean="0"/>
              <a:t>PAST</a:t>
            </a:r>
            <a:r>
              <a:rPr kumimoji="1" lang="zh-CN" altLang="en-US" sz="2200" dirty="0" smtClean="0"/>
              <a:t> </a:t>
            </a:r>
            <a:r>
              <a:rPr kumimoji="1" lang="en-US" altLang="zh-CN" sz="2200" dirty="0" smtClean="0"/>
              <a:t>naively</a:t>
            </a:r>
            <a:r>
              <a:rPr kumimoji="1" lang="zh-CN" altLang="en-US" sz="2200" dirty="0" smtClean="0"/>
              <a:t> </a:t>
            </a:r>
            <a:r>
              <a:rPr kumimoji="1" lang="en-US" altLang="zh-CN" sz="2200" dirty="0" smtClean="0"/>
              <a:t>inserts</a:t>
            </a:r>
            <a:r>
              <a:rPr kumimoji="1" lang="zh-CN" altLang="en-US" sz="2200" dirty="0" smtClean="0"/>
              <a:t> </a:t>
            </a:r>
            <a:r>
              <a:rPr kumimoji="1" lang="en-US" altLang="zh-CN" sz="2200" dirty="0" smtClean="0"/>
              <a:t>storage</a:t>
            </a:r>
            <a:r>
              <a:rPr kumimoji="1" lang="zh-CN" altLang="en-US" sz="2200" dirty="0" smtClean="0"/>
              <a:t> </a:t>
            </a:r>
            <a:r>
              <a:rPr kumimoji="1" lang="en-US" altLang="zh-CN" sz="2200" dirty="0" smtClean="0"/>
              <a:t>quota</a:t>
            </a:r>
            <a:r>
              <a:rPr kumimoji="1" lang="zh-CN" altLang="en-US" sz="2200" dirty="0" smtClean="0"/>
              <a:t> </a:t>
            </a:r>
            <a:r>
              <a:rPr kumimoji="1" lang="en-US" altLang="zh-CN" sz="2200" dirty="0" smtClean="0"/>
              <a:t>to</a:t>
            </a:r>
            <a:r>
              <a:rPr kumimoji="1" lang="zh-CN" altLang="en-US" sz="2200" dirty="0" smtClean="0"/>
              <a:t> </a:t>
            </a:r>
            <a:r>
              <a:rPr kumimoji="1" lang="en-US" altLang="zh-CN" sz="2200" dirty="0" smtClean="0"/>
              <a:t>solve</a:t>
            </a:r>
            <a:r>
              <a:rPr kumimoji="1" lang="zh-CN" altLang="en-US" sz="2200" dirty="0" smtClean="0"/>
              <a:t> </a:t>
            </a:r>
            <a:r>
              <a:rPr kumimoji="1" lang="en-US" altLang="zh-CN" sz="2200" dirty="0" smtClean="0"/>
              <a:t>the</a:t>
            </a:r>
            <a:r>
              <a:rPr kumimoji="1" lang="zh-CN" altLang="en-US" sz="2200" dirty="0" smtClean="0"/>
              <a:t> </a:t>
            </a:r>
            <a:r>
              <a:rPr kumimoji="1" lang="en-US" altLang="zh-CN" sz="2200" dirty="0" smtClean="0"/>
              <a:t>problem</a:t>
            </a:r>
            <a:r>
              <a:rPr kumimoji="1" lang="zh-CN" altLang="en-US" sz="2200" dirty="0" smtClean="0"/>
              <a:t> </a:t>
            </a:r>
            <a:r>
              <a:rPr kumimoji="1" lang="en-US" altLang="zh-CN" sz="2200" dirty="0" smtClean="0"/>
              <a:t>of</a:t>
            </a:r>
            <a:r>
              <a:rPr kumimoji="1" lang="zh-CN" altLang="en-US" sz="2200" dirty="0" smtClean="0"/>
              <a:t> </a:t>
            </a:r>
            <a:r>
              <a:rPr kumimoji="1" lang="en-US" altLang="zh-CN" sz="2200" dirty="0" smtClean="0"/>
              <a:t>decreasing</a:t>
            </a:r>
            <a:r>
              <a:rPr kumimoji="1" lang="zh-CN" altLang="en-US" sz="2200" dirty="0" smtClean="0"/>
              <a:t> </a:t>
            </a:r>
            <a:r>
              <a:rPr kumimoji="1" lang="en-US" altLang="zh-CN" sz="2200" dirty="0" smtClean="0"/>
              <a:t>storage.</a:t>
            </a:r>
            <a:endParaRPr kumimoji="1" lang="zh-CN" altLang="en-US" sz="220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9D960-5604-DB40-8271-4DAAA4E49818}" type="slidenum">
              <a:rPr kumimoji="1" lang="zh-CN" altLang="en-US" smtClean="0"/>
              <a:t>3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693100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Discussion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Questions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200" dirty="0" smtClean="0"/>
              <a:t>1.</a:t>
            </a:r>
            <a:r>
              <a:rPr lang="zh-CN" altLang="en-US" sz="2200" dirty="0" smtClean="0"/>
              <a:t> </a:t>
            </a:r>
            <a:r>
              <a:rPr lang="en-US" altLang="zh-CN" sz="2200" dirty="0" smtClean="0"/>
              <a:t>Will </a:t>
            </a:r>
            <a:r>
              <a:rPr lang="en-US" altLang="zh-CN" sz="2200" dirty="0"/>
              <a:t>the access latency increase when </a:t>
            </a:r>
            <a:r>
              <a:rPr lang="en-US" altLang="zh-CN" sz="2200" dirty="0" smtClean="0"/>
              <a:t>many</a:t>
            </a:r>
            <a:r>
              <a:rPr lang="zh-CN" altLang="en-US" sz="2200" dirty="0" smtClean="0"/>
              <a:t> </a:t>
            </a:r>
            <a:r>
              <a:rPr lang="en-US" altLang="zh-CN" sz="2200" dirty="0" smtClean="0"/>
              <a:t>files </a:t>
            </a:r>
            <a:r>
              <a:rPr lang="en-US" altLang="zh-CN" sz="2200" dirty="0"/>
              <a:t>are diverted</a:t>
            </a:r>
            <a:r>
              <a:rPr lang="en-US" altLang="zh-CN" sz="2200" dirty="0" smtClean="0"/>
              <a:t>?</a:t>
            </a:r>
            <a:endParaRPr lang="zh-CN" altLang="en-US" sz="2200" dirty="0" smtClean="0"/>
          </a:p>
          <a:p>
            <a:r>
              <a:rPr kumimoji="1" lang="en-US" altLang="zh-CN" sz="2200" i="1" dirty="0" smtClean="0"/>
              <a:t>Yes.</a:t>
            </a:r>
            <a:r>
              <a:rPr kumimoji="1" lang="zh-CN" altLang="en-US" sz="2200" i="1" dirty="0" smtClean="0"/>
              <a:t> </a:t>
            </a:r>
            <a:r>
              <a:rPr kumimoji="1" lang="en-US" altLang="zh-CN" sz="2200" i="1" dirty="0" smtClean="0"/>
              <a:t>File</a:t>
            </a:r>
            <a:r>
              <a:rPr kumimoji="1" lang="zh-CN" altLang="en-US" sz="2200" i="1" dirty="0" smtClean="0"/>
              <a:t> </a:t>
            </a:r>
            <a:r>
              <a:rPr kumimoji="1" lang="en-US" altLang="zh-CN" sz="2200" i="1" dirty="0" smtClean="0"/>
              <a:t>diversion</a:t>
            </a:r>
            <a:r>
              <a:rPr kumimoji="1" lang="zh-CN" altLang="en-US" sz="2200" i="1" dirty="0" smtClean="0"/>
              <a:t> </a:t>
            </a:r>
            <a:r>
              <a:rPr kumimoji="1" lang="en-US" altLang="zh-CN" sz="2200" i="1" dirty="0" smtClean="0"/>
              <a:t>is</a:t>
            </a:r>
            <a:r>
              <a:rPr kumimoji="1" lang="zh-CN" altLang="en-US" sz="2200" i="1" dirty="0" smtClean="0"/>
              <a:t> </a:t>
            </a:r>
            <a:r>
              <a:rPr kumimoji="1" lang="en-US" altLang="zh-CN" sz="2200" i="1" dirty="0" smtClean="0"/>
              <a:t>triggered</a:t>
            </a:r>
            <a:r>
              <a:rPr kumimoji="1" lang="zh-CN" altLang="en-US" sz="2200" i="1" dirty="0" smtClean="0"/>
              <a:t> </a:t>
            </a:r>
            <a:r>
              <a:rPr kumimoji="1" lang="en-US" altLang="zh-CN" sz="2200" i="1" dirty="0" smtClean="0"/>
              <a:t>by</a:t>
            </a:r>
            <a:r>
              <a:rPr kumimoji="1" lang="zh-CN" altLang="en-US" sz="2200" i="1" dirty="0" smtClean="0"/>
              <a:t> </a:t>
            </a:r>
            <a:r>
              <a:rPr kumimoji="1" lang="en-US" altLang="zh-CN" sz="2200" i="1" dirty="0" smtClean="0"/>
              <a:t>leaf</a:t>
            </a:r>
            <a:r>
              <a:rPr kumimoji="1" lang="zh-CN" altLang="en-US" sz="2200" i="1" dirty="0" smtClean="0"/>
              <a:t> </a:t>
            </a:r>
            <a:r>
              <a:rPr kumimoji="1" lang="en-US" altLang="zh-CN" sz="2200" i="1" dirty="0" smtClean="0"/>
              <a:t>set</a:t>
            </a:r>
            <a:r>
              <a:rPr kumimoji="1" lang="zh-CN" altLang="en-US" sz="2200" i="1" dirty="0" smtClean="0"/>
              <a:t> </a:t>
            </a:r>
            <a:r>
              <a:rPr kumimoji="1" lang="en-US" altLang="zh-CN" sz="2200" i="1" dirty="0" smtClean="0"/>
              <a:t>reaching</a:t>
            </a:r>
            <a:r>
              <a:rPr kumimoji="1" lang="zh-CN" altLang="en-US" sz="2200" i="1" dirty="0" smtClean="0"/>
              <a:t> </a:t>
            </a:r>
            <a:r>
              <a:rPr kumimoji="1" lang="en-US" altLang="zh-CN" sz="2200" i="1" dirty="0" smtClean="0"/>
              <a:t>its</a:t>
            </a:r>
            <a:r>
              <a:rPr kumimoji="1" lang="zh-CN" altLang="en-US" sz="2200" i="1" dirty="0" smtClean="0"/>
              <a:t> </a:t>
            </a:r>
            <a:r>
              <a:rPr kumimoji="1" lang="en-US" altLang="zh-CN" sz="2200" i="1" dirty="0" smtClean="0"/>
              <a:t>max</a:t>
            </a:r>
            <a:r>
              <a:rPr kumimoji="1" lang="zh-CN" altLang="en-US" sz="2200" i="1" dirty="0" smtClean="0"/>
              <a:t> </a:t>
            </a:r>
            <a:r>
              <a:rPr kumimoji="1" lang="en-US" altLang="zh-CN" sz="2200" i="1" dirty="0" smtClean="0"/>
              <a:t>capacity.</a:t>
            </a:r>
            <a:r>
              <a:rPr kumimoji="1" lang="zh-CN" altLang="en-US" sz="2200" i="1" dirty="0" smtClean="0"/>
              <a:t> </a:t>
            </a:r>
            <a:r>
              <a:rPr kumimoji="1" lang="en-US" altLang="zh-CN" sz="2200" i="1" dirty="0" smtClean="0"/>
              <a:t>Access</a:t>
            </a:r>
            <a:r>
              <a:rPr kumimoji="1" lang="zh-CN" altLang="en-US" sz="2200" i="1" dirty="0" smtClean="0"/>
              <a:t> </a:t>
            </a:r>
            <a:r>
              <a:rPr kumimoji="1" lang="en-US" altLang="zh-CN" sz="2200" i="1" dirty="0" smtClean="0"/>
              <a:t>latency</a:t>
            </a:r>
            <a:r>
              <a:rPr kumimoji="1" lang="zh-CN" altLang="en-US" sz="2200" i="1" dirty="0" smtClean="0"/>
              <a:t> </a:t>
            </a:r>
            <a:r>
              <a:rPr kumimoji="1" lang="en-US" altLang="zh-CN" sz="2200" i="1" dirty="0" smtClean="0"/>
              <a:t>will</a:t>
            </a:r>
            <a:r>
              <a:rPr kumimoji="1" lang="zh-CN" altLang="en-US" sz="2200" i="1" dirty="0" smtClean="0"/>
              <a:t> </a:t>
            </a:r>
            <a:r>
              <a:rPr kumimoji="1" lang="en-US" altLang="zh-CN" sz="2200" i="1" dirty="0" smtClean="0"/>
              <a:t>increase</a:t>
            </a:r>
            <a:r>
              <a:rPr kumimoji="1" lang="zh-CN" altLang="en-US" sz="2200" i="1" dirty="0" smtClean="0"/>
              <a:t> </a:t>
            </a:r>
            <a:r>
              <a:rPr kumimoji="1" lang="en-US" altLang="zh-CN" sz="2200" i="1" dirty="0" smtClean="0"/>
              <a:t>as</a:t>
            </a:r>
            <a:r>
              <a:rPr kumimoji="1" lang="zh-CN" altLang="en-US" sz="2200" i="1" dirty="0" smtClean="0"/>
              <a:t> </a:t>
            </a:r>
            <a:r>
              <a:rPr kumimoji="1" lang="en-US" altLang="zh-CN" sz="2200" i="1" dirty="0" smtClean="0"/>
              <a:t>number</a:t>
            </a:r>
            <a:r>
              <a:rPr kumimoji="1" lang="zh-CN" altLang="en-US" sz="2200" i="1" dirty="0" smtClean="0"/>
              <a:t> </a:t>
            </a:r>
            <a:r>
              <a:rPr kumimoji="1" lang="en-US" altLang="zh-CN" sz="2200" i="1" dirty="0" smtClean="0"/>
              <a:t>of</a:t>
            </a:r>
            <a:r>
              <a:rPr kumimoji="1" lang="zh-CN" altLang="en-US" sz="2200" i="1" dirty="0" smtClean="0"/>
              <a:t> </a:t>
            </a:r>
            <a:r>
              <a:rPr kumimoji="1" lang="en-US" altLang="zh-CN" sz="2200" i="1" dirty="0" smtClean="0"/>
              <a:t>files</a:t>
            </a:r>
            <a:r>
              <a:rPr kumimoji="1" lang="zh-CN" altLang="en-US" sz="2200" i="1" dirty="0" smtClean="0"/>
              <a:t> </a:t>
            </a:r>
            <a:r>
              <a:rPr kumimoji="1" lang="en-US" altLang="zh-CN" sz="2200" i="1" dirty="0" smtClean="0"/>
              <a:t>is</a:t>
            </a:r>
            <a:r>
              <a:rPr kumimoji="1" lang="zh-CN" altLang="en-US" sz="2200" i="1" dirty="0" smtClean="0"/>
              <a:t> </a:t>
            </a:r>
            <a:r>
              <a:rPr kumimoji="1" lang="en-US" altLang="zh-CN" sz="2200" i="1" dirty="0" smtClean="0"/>
              <a:t>increased.</a:t>
            </a:r>
            <a:r>
              <a:rPr kumimoji="1" lang="zh-CN" altLang="en-US" sz="2200" i="1" dirty="0" smtClean="0"/>
              <a:t> </a:t>
            </a:r>
            <a:r>
              <a:rPr lang="en-US" altLang="zh-CN" sz="2200" i="1" dirty="0" smtClean="0"/>
              <a:t>Two </a:t>
            </a:r>
            <a:r>
              <a:rPr lang="en-US" altLang="zh-CN" sz="2200" i="1" dirty="0"/>
              <a:t>additional RPCs during insert and one additional RPC during a </a:t>
            </a:r>
            <a:r>
              <a:rPr lang="en-US" altLang="zh-CN" sz="2200" i="1" dirty="0" smtClean="0"/>
              <a:t>lookup</a:t>
            </a:r>
            <a:r>
              <a:rPr lang="zh-CN" altLang="en-US" sz="2200" i="1" dirty="0" smtClean="0"/>
              <a:t> </a:t>
            </a:r>
            <a:r>
              <a:rPr lang="en-US" altLang="zh-CN" sz="2200" i="1" dirty="0" smtClean="0"/>
              <a:t>are</a:t>
            </a:r>
            <a:r>
              <a:rPr lang="zh-CN" altLang="en-US" sz="2200" i="1" dirty="0" smtClean="0"/>
              <a:t> </a:t>
            </a:r>
            <a:r>
              <a:rPr lang="en-US" altLang="zh-CN" sz="2200" i="1" dirty="0" smtClean="0"/>
              <a:t>needed</a:t>
            </a:r>
            <a:r>
              <a:rPr lang="zh-CN" altLang="en-US" sz="2200" i="1" dirty="0" smtClean="0"/>
              <a:t> </a:t>
            </a:r>
            <a:r>
              <a:rPr lang="en-US" altLang="zh-CN" sz="2200" i="1" dirty="0" smtClean="0"/>
              <a:t>to</a:t>
            </a:r>
            <a:r>
              <a:rPr lang="zh-CN" altLang="en-US" sz="2200" i="1" dirty="0" smtClean="0"/>
              <a:t> </a:t>
            </a:r>
            <a:r>
              <a:rPr lang="en-US" altLang="zh-CN" sz="2200" i="1" dirty="0" smtClean="0"/>
              <a:t>reach </a:t>
            </a:r>
            <a:r>
              <a:rPr lang="en-US" altLang="zh-CN" sz="2200" i="1" dirty="0"/>
              <a:t>the diverted </a:t>
            </a:r>
            <a:r>
              <a:rPr lang="en-US" altLang="zh-CN" sz="2200" i="1" dirty="0" smtClean="0"/>
              <a:t>copy. </a:t>
            </a:r>
            <a:endParaRPr kumimoji="1" lang="zh-CN" altLang="en-US" sz="2200" i="1" dirty="0" smtClean="0"/>
          </a:p>
          <a:p>
            <a:r>
              <a:rPr kumimoji="1" lang="en-US" altLang="zh-CN" sz="2200" dirty="0" smtClean="0"/>
              <a:t>2.</a:t>
            </a:r>
            <a:r>
              <a:rPr kumimoji="1" lang="zh-CN" altLang="en-US" sz="2200" dirty="0"/>
              <a:t> </a:t>
            </a:r>
            <a:r>
              <a:rPr kumimoji="1" lang="en-US" altLang="zh-CN" sz="2200" dirty="0" smtClean="0"/>
              <a:t>How</a:t>
            </a:r>
            <a:r>
              <a:rPr kumimoji="1" lang="zh-CN" altLang="en-US" sz="2200" dirty="0" smtClean="0"/>
              <a:t> </a:t>
            </a:r>
            <a:r>
              <a:rPr kumimoji="1" lang="en-US" altLang="zh-CN" sz="2200" dirty="0" smtClean="0"/>
              <a:t>to</a:t>
            </a:r>
            <a:r>
              <a:rPr kumimoji="1" lang="zh-CN" altLang="en-US" sz="2200" dirty="0" smtClean="0"/>
              <a:t> </a:t>
            </a:r>
            <a:r>
              <a:rPr kumimoji="1" lang="en-US" altLang="zh-CN" sz="2200" dirty="0" smtClean="0"/>
              <a:t>improve</a:t>
            </a:r>
            <a:r>
              <a:rPr kumimoji="1" lang="zh-CN" altLang="en-US" sz="2200" dirty="0" smtClean="0"/>
              <a:t> </a:t>
            </a:r>
            <a:r>
              <a:rPr kumimoji="1" lang="en-US" altLang="zh-CN" sz="2200" dirty="0" smtClean="0"/>
              <a:t>the</a:t>
            </a:r>
            <a:r>
              <a:rPr kumimoji="1" lang="zh-CN" altLang="en-US" sz="2200" dirty="0" smtClean="0"/>
              <a:t> </a:t>
            </a:r>
            <a:r>
              <a:rPr kumimoji="1" lang="en-US" altLang="zh-CN" sz="2200" dirty="0" smtClean="0"/>
              <a:t>k-entire</a:t>
            </a:r>
            <a:r>
              <a:rPr kumimoji="1" lang="zh-CN" altLang="en-US" sz="2200" dirty="0" smtClean="0"/>
              <a:t> </a:t>
            </a:r>
            <a:r>
              <a:rPr kumimoji="1" lang="en-US" altLang="zh-CN" sz="2200" dirty="0" smtClean="0"/>
              <a:t>replica</a:t>
            </a:r>
            <a:r>
              <a:rPr kumimoji="1" lang="zh-CN" altLang="en-US" sz="2200" dirty="0" smtClean="0"/>
              <a:t> </a:t>
            </a:r>
            <a:r>
              <a:rPr kumimoji="1" lang="en-US" altLang="zh-CN" sz="2200" dirty="0" smtClean="0"/>
              <a:t>strategy?</a:t>
            </a:r>
            <a:endParaRPr kumimoji="1" lang="zh-CN" altLang="en-US" sz="2200" dirty="0" smtClean="0"/>
          </a:p>
          <a:p>
            <a:r>
              <a:rPr kumimoji="1" lang="en-US" altLang="zh-CN" sz="2200" i="1" dirty="0" smtClean="0"/>
              <a:t>One</a:t>
            </a:r>
            <a:r>
              <a:rPr kumimoji="1" lang="zh-CN" altLang="en-US" sz="2200" i="1" dirty="0" smtClean="0"/>
              <a:t> </a:t>
            </a:r>
            <a:r>
              <a:rPr kumimoji="1" lang="en-US" altLang="zh-CN" sz="2200" i="1" dirty="0" smtClean="0"/>
              <a:t>solution</a:t>
            </a:r>
            <a:r>
              <a:rPr kumimoji="1" lang="zh-CN" altLang="en-US" sz="2200" i="1" dirty="0" smtClean="0"/>
              <a:t> </a:t>
            </a:r>
            <a:r>
              <a:rPr kumimoji="1" lang="en-US" altLang="zh-CN" sz="2200" i="1" dirty="0" smtClean="0"/>
              <a:t>is</a:t>
            </a:r>
            <a:r>
              <a:rPr kumimoji="1" lang="zh-CN" altLang="en-US" sz="2200" i="1" dirty="0" smtClean="0"/>
              <a:t> </a:t>
            </a:r>
            <a:r>
              <a:rPr kumimoji="1" lang="en-US" altLang="zh-CN" sz="2200" i="1" dirty="0" smtClean="0"/>
              <a:t>to</a:t>
            </a:r>
            <a:r>
              <a:rPr kumimoji="1" lang="zh-CN" altLang="en-US" sz="2200" i="1" dirty="0" smtClean="0"/>
              <a:t> </a:t>
            </a:r>
            <a:r>
              <a:rPr kumimoji="1" lang="en-US" altLang="zh-CN" sz="2200" i="1" dirty="0" smtClean="0"/>
              <a:t>fragment</a:t>
            </a:r>
            <a:r>
              <a:rPr kumimoji="1" lang="zh-CN" altLang="en-US" sz="2200" i="1" dirty="0" smtClean="0"/>
              <a:t> </a:t>
            </a:r>
            <a:r>
              <a:rPr kumimoji="1" lang="en-US" altLang="zh-CN" sz="2200" i="1" dirty="0" smtClean="0"/>
              <a:t>the</a:t>
            </a:r>
            <a:r>
              <a:rPr kumimoji="1" lang="zh-CN" altLang="en-US" sz="2200" i="1" dirty="0" smtClean="0"/>
              <a:t> </a:t>
            </a:r>
            <a:r>
              <a:rPr kumimoji="1" lang="en-US" altLang="zh-CN" sz="2200" i="1" dirty="0" smtClean="0"/>
              <a:t>files</a:t>
            </a:r>
            <a:r>
              <a:rPr kumimoji="1" lang="zh-CN" altLang="en-US" sz="2200" i="1" dirty="0" smtClean="0"/>
              <a:t> </a:t>
            </a:r>
            <a:r>
              <a:rPr kumimoji="1" lang="en-US" altLang="zh-CN" sz="2200" i="1" dirty="0" smtClean="0"/>
              <a:t>to</a:t>
            </a:r>
            <a:r>
              <a:rPr kumimoji="1" lang="zh-CN" altLang="en-US" sz="2200" i="1" dirty="0" smtClean="0"/>
              <a:t> </a:t>
            </a:r>
            <a:r>
              <a:rPr kumimoji="1" lang="en-US" altLang="zh-CN" sz="2200" i="1" dirty="0" smtClean="0"/>
              <a:t>increase</a:t>
            </a:r>
            <a:r>
              <a:rPr kumimoji="1" lang="zh-CN" altLang="en-US" sz="2200" i="1" dirty="0" smtClean="0"/>
              <a:t> </a:t>
            </a:r>
            <a:r>
              <a:rPr kumimoji="1" lang="en-US" altLang="zh-CN" sz="2200" i="1" dirty="0" smtClean="0"/>
              <a:t>scalability</a:t>
            </a:r>
            <a:r>
              <a:rPr kumimoji="1" lang="zh-CN" altLang="en-US" sz="2200" i="1" dirty="0" smtClean="0"/>
              <a:t> </a:t>
            </a:r>
            <a:r>
              <a:rPr kumimoji="1" lang="en-US" altLang="zh-CN" sz="2200" i="1" dirty="0" smtClean="0"/>
              <a:t>and</a:t>
            </a:r>
            <a:r>
              <a:rPr kumimoji="1" lang="zh-CN" altLang="en-US" sz="2200" i="1" dirty="0" smtClean="0"/>
              <a:t> </a:t>
            </a:r>
            <a:r>
              <a:rPr kumimoji="1" lang="en-US" altLang="zh-CN" sz="2200" i="1" dirty="0" smtClean="0"/>
              <a:t>availability.</a:t>
            </a:r>
            <a:endParaRPr kumimoji="1" lang="zh-CN" altLang="en-US" sz="2200" i="1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9D960-5604-DB40-8271-4DAAA4E49818}" type="slidenum">
              <a:rPr kumimoji="1" lang="zh-CN" altLang="en-US" smtClean="0"/>
              <a:t>4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08862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451017" y="2851507"/>
            <a:ext cx="10515600" cy="1325563"/>
          </a:xfrm>
        </p:spPr>
        <p:txBody>
          <a:bodyPr>
            <a:normAutofit/>
          </a:bodyPr>
          <a:lstStyle/>
          <a:p>
            <a:r>
              <a:rPr kumimoji="1" lang="en-US" altLang="zh-CN" sz="7200" dirty="0" smtClean="0"/>
              <a:t>Thanks!</a:t>
            </a:r>
            <a:endParaRPr kumimoji="1" lang="zh-CN" altLang="en-US" sz="720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9D960-5604-DB40-8271-4DAAA4E49818}" type="slidenum">
              <a:rPr kumimoji="1" lang="zh-CN" altLang="en-US" smtClean="0"/>
              <a:t>5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71906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平面">
  <a:themeElements>
    <a:clrScheme name="平面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平面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平面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DengXian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DengXian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85</TotalTime>
  <Words>242</Words>
  <Application>Microsoft Macintosh PowerPoint</Application>
  <PresentationFormat>宽屏</PresentationFormat>
  <Paragraphs>24</Paragraphs>
  <Slides>5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2" baseType="lpstr">
      <vt:lpstr>DengXian</vt:lpstr>
      <vt:lpstr>Trebuchet MS</vt:lpstr>
      <vt:lpstr>Wingdings 3</vt:lpstr>
      <vt:lpstr>方正姚体</vt:lpstr>
      <vt:lpstr>华文新魏</vt:lpstr>
      <vt:lpstr>Arial</vt:lpstr>
      <vt:lpstr>平面</vt:lpstr>
      <vt:lpstr>Storage management and caching in PAST, a large-scale, persistent peer-to-peer storage utility</vt:lpstr>
      <vt:lpstr>Pros</vt:lpstr>
      <vt:lpstr>Cons</vt:lpstr>
      <vt:lpstr>Discussion Questions</vt:lpstr>
      <vt:lpstr>Thanks!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Storage management and caching in PAST, a large-scale, persistent peer-to-peer storage utility</dc:title>
  <dc:creator>Yongli Chen</dc:creator>
  <cp:lastModifiedBy>Yongli Chen</cp:lastModifiedBy>
  <cp:revision>11</cp:revision>
  <dcterms:created xsi:type="dcterms:W3CDTF">2016-03-29T18:56:36Z</dcterms:created>
  <dcterms:modified xsi:type="dcterms:W3CDTF">2016-04-28T20:26:42Z</dcterms:modified>
</cp:coreProperties>
</file>