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5" r:id="rId4"/>
    <p:sldId id="297" r:id="rId5"/>
    <p:sldId id="298" r:id="rId6"/>
    <p:sldId id="301" r:id="rId7"/>
    <p:sldId id="300" r:id="rId8"/>
    <p:sldId id="293" r:id="rId9"/>
    <p:sldId id="302" r:id="rId10"/>
    <p:sldId id="259" r:id="rId11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C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33" autoAdjust="0"/>
  </p:normalViewPr>
  <p:slideViewPr>
    <p:cSldViewPr>
      <p:cViewPr varScale="1">
        <p:scale>
          <a:sx n="74" d="100"/>
          <a:sy n="74" d="100"/>
        </p:scale>
        <p:origin x="720" y="54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04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4/19/2016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4/19/2016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en-US"/>
              <a:t>4/19/2016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en-US"/>
              <a:t>4/19/2016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rPr lang="en-US"/>
              <a:t>4/19/2016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en-US"/>
              <a:t>4/19/2016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rPr lang="en-US"/>
              <a:t>4/19/2016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en-US"/>
              <a:t>4/19/2016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en-US"/>
              <a:t>4/19/2016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en-US"/>
              <a:t>4/19/2016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en-US"/>
              <a:t>4/19/2016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en-US"/>
              <a:t>4/19/2016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en-US"/>
              <a:t>4/19/2016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en-US"/>
              <a:pPr/>
              <a:t>4/19/2016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Implementing Declarative Overlays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324" y="2360847"/>
            <a:ext cx="7923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Boon </a:t>
            </a:r>
            <a:r>
              <a:rPr lang="en-US" sz="2800" dirty="0" err="1"/>
              <a:t>Thau</a:t>
            </a:r>
            <a:r>
              <a:rPr lang="en-US" sz="2800" dirty="0"/>
              <a:t> </a:t>
            </a:r>
            <a:r>
              <a:rPr lang="en-US" sz="2800" dirty="0" smtClean="0"/>
              <a:t>Loo</a:t>
            </a:r>
            <a:r>
              <a:rPr lang="en-US" sz="2800" i="1" dirty="0" smtClean="0"/>
              <a:t>, </a:t>
            </a:r>
            <a:r>
              <a:rPr lang="en-US" sz="2800" dirty="0" err="1" smtClean="0"/>
              <a:t>Petros</a:t>
            </a:r>
            <a:r>
              <a:rPr lang="en-US" sz="2800" dirty="0" smtClean="0"/>
              <a:t> </a:t>
            </a:r>
            <a:r>
              <a:rPr lang="en-US" sz="2800" dirty="0" err="1" smtClean="0"/>
              <a:t>Maniatis</a:t>
            </a:r>
            <a:r>
              <a:rPr lang="en-US" sz="2800" dirty="0" smtClean="0"/>
              <a:t>, Tyson </a:t>
            </a:r>
            <a:r>
              <a:rPr lang="en-US" sz="2800" dirty="0" err="1" smtClean="0"/>
              <a:t>Condie</a:t>
            </a:r>
            <a:r>
              <a:rPr lang="en-US" sz="2800" dirty="0" smtClean="0"/>
              <a:t>, Timothy Roscoe, Joseph </a:t>
            </a:r>
            <a:r>
              <a:rPr lang="en-US" sz="2800" dirty="0"/>
              <a:t>M. </a:t>
            </a:r>
            <a:r>
              <a:rPr lang="en-US" sz="2800" dirty="0" err="1" smtClean="0"/>
              <a:t>Hellerstein</a:t>
            </a:r>
            <a:r>
              <a:rPr lang="en-US" sz="2800" dirty="0" smtClean="0"/>
              <a:t>, Ion </a:t>
            </a:r>
            <a:r>
              <a:rPr lang="en-US" sz="2800" dirty="0" err="1" smtClean="0"/>
              <a:t>Stoica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1218883" y="1676400"/>
            <a:ext cx="4037329" cy="4572000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P2</a:t>
            </a:r>
          </a:p>
          <a:p>
            <a:pPr lvl="1"/>
            <a:r>
              <a:rPr lang="en-US" dirty="0" smtClean="0"/>
              <a:t>Declarative language </a:t>
            </a:r>
            <a:r>
              <a:rPr lang="en-US" dirty="0" err="1" smtClean="0"/>
              <a:t>Overlog</a:t>
            </a:r>
            <a:endParaRPr lang="en-US" dirty="0" smtClean="0"/>
          </a:p>
          <a:p>
            <a:pPr lvl="1"/>
            <a:r>
              <a:rPr lang="en-US" dirty="0" smtClean="0"/>
              <a:t>Concise and reusable</a:t>
            </a:r>
          </a:p>
          <a:p>
            <a:pPr lvl="1"/>
            <a:r>
              <a:rPr lang="en-US" dirty="0" smtClean="0"/>
              <a:t>Executes in a dataflow architecture</a:t>
            </a: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218883" y="3429000"/>
            <a:ext cx="9751060" cy="4572000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1025" lvl="1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012" y="800100"/>
            <a:ext cx="6124575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13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1218883" y="1676400"/>
            <a:ext cx="9751060" cy="4572000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Easy to manage (tradeoff between complexity and performance)</a:t>
            </a:r>
          </a:p>
          <a:p>
            <a:r>
              <a:rPr lang="en-US" dirty="0" smtClean="0"/>
              <a:t>Less code to write</a:t>
            </a:r>
          </a:p>
          <a:p>
            <a:r>
              <a:rPr lang="en-US" dirty="0" smtClean="0"/>
              <a:t>Code reuse</a:t>
            </a:r>
          </a:p>
          <a:p>
            <a:r>
              <a:rPr lang="en-US" dirty="0" smtClean="0"/>
              <a:t>Fair maintenance traffic</a:t>
            </a:r>
          </a:p>
          <a:p>
            <a:r>
              <a:rPr lang="en-US" dirty="0" smtClean="0"/>
              <a:t>Rapid </a:t>
            </a:r>
            <a:r>
              <a:rPr lang="en-US" dirty="0" smtClean="0"/>
              <a:t>prototyping</a:t>
            </a:r>
          </a:p>
          <a:p>
            <a:r>
              <a:rPr lang="en-US" dirty="0" smtClean="0"/>
              <a:t>Dataflow Scoping, Typing, Encapsulation &amp; Reuse</a:t>
            </a:r>
            <a:endParaRPr lang="en-US" dirty="0" smtClean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218883" y="3962400"/>
            <a:ext cx="9751060" cy="4572000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42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1218883" y="1676400"/>
            <a:ext cx="9751060" cy="4572000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Bad performance on high churn</a:t>
            </a:r>
          </a:p>
          <a:p>
            <a:r>
              <a:rPr lang="en-US" dirty="0" smtClean="0"/>
              <a:t>Lacks evaluation to networks other than Chord</a:t>
            </a:r>
          </a:p>
          <a:p>
            <a:r>
              <a:rPr lang="en-US" dirty="0" smtClean="0"/>
              <a:t>Planner cannot handle all constructs of </a:t>
            </a:r>
            <a:r>
              <a:rPr lang="en-US" dirty="0" err="1" smtClean="0"/>
              <a:t>Overlog</a:t>
            </a:r>
            <a:endParaRPr lang="en-US" dirty="0" smtClean="0"/>
          </a:p>
          <a:p>
            <a:r>
              <a:rPr lang="en-US" dirty="0" smtClean="0"/>
              <a:t>No formal language grammar specification</a:t>
            </a:r>
          </a:p>
          <a:p>
            <a:r>
              <a:rPr lang="en-US" dirty="0" err="1" smtClean="0"/>
              <a:t>Overlog</a:t>
            </a:r>
            <a:r>
              <a:rPr lang="en-US" dirty="0" smtClean="0"/>
              <a:t> high learning </a:t>
            </a:r>
            <a:r>
              <a:rPr lang="en-US" dirty="0" smtClean="0"/>
              <a:t>curve</a:t>
            </a:r>
          </a:p>
          <a:p>
            <a:r>
              <a:rPr lang="en-US" smtClean="0"/>
              <a:t>In memory tables</a:t>
            </a:r>
            <a:endParaRPr lang="en-US" dirty="0" smtClean="0"/>
          </a:p>
          <a:p>
            <a:r>
              <a:rPr lang="en-US" dirty="0" smtClean="0"/>
              <a:t>Concurrency, Security</a:t>
            </a: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218883" y="3962400"/>
            <a:ext cx="9751060" cy="4572000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7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449" y="1676400"/>
            <a:ext cx="1165536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51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1218883" y="1676400"/>
            <a:ext cx="9751060" cy="4572000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authors claim that a fuller exploration of P2’s networking subsystem and its high-level specification is ongoing and beyond the scope of the paper. What would such a specification entail?</a:t>
            </a:r>
            <a:endParaRPr lang="en-US" dirty="0" smtClean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218883" y="3429000"/>
            <a:ext cx="9751060" cy="4572000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102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5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has P2 developed since its publication?</a:t>
            </a:r>
            <a:endParaRPr lang="en-US" dirty="0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1065212" y="1676400"/>
            <a:ext cx="10439717" cy="4874741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Dedalus</a:t>
            </a:r>
            <a:r>
              <a:rPr lang="en-US" dirty="0" smtClean="0"/>
              <a:t>, 09</a:t>
            </a:r>
          </a:p>
          <a:p>
            <a:r>
              <a:rPr lang="en-US" dirty="0" smtClean="0"/>
              <a:t>BOOM-MR, BOOM-FS</a:t>
            </a:r>
          </a:p>
          <a:p>
            <a:pPr lvl="1"/>
            <a:r>
              <a:rPr lang="en-US" dirty="0" smtClean="0"/>
              <a:t>9 month design cycle</a:t>
            </a:r>
          </a:p>
          <a:p>
            <a:pPr lvl="1"/>
            <a:r>
              <a:rPr lang="en-US" dirty="0" smtClean="0"/>
              <a:t>Competitive</a:t>
            </a:r>
          </a:p>
          <a:p>
            <a:r>
              <a:rPr lang="en-US" dirty="0" smtClean="0"/>
              <a:t>R/</a:t>
            </a:r>
            <a:r>
              <a:rPr lang="en-US" dirty="0" err="1" smtClean="0"/>
              <a:t>Overlog</a:t>
            </a:r>
            <a:r>
              <a:rPr lang="en-US" dirty="0" smtClean="0"/>
              <a:t>, 09</a:t>
            </a:r>
          </a:p>
          <a:p>
            <a:pPr lvl="1"/>
            <a:r>
              <a:rPr lang="en-US" dirty="0" err="1" smtClean="0"/>
              <a:t>Overlog</a:t>
            </a:r>
            <a:r>
              <a:rPr lang="en-US" dirty="0" smtClean="0"/>
              <a:t> </a:t>
            </a:r>
            <a:r>
              <a:rPr lang="en-US" dirty="0" err="1" smtClean="0"/>
              <a:t>adapated</a:t>
            </a:r>
            <a:r>
              <a:rPr lang="en-US" dirty="0" smtClean="0"/>
              <a:t> for use in replication system</a:t>
            </a:r>
          </a:p>
          <a:p>
            <a:pPr lvl="1"/>
            <a:r>
              <a:rPr lang="en-US" dirty="0" smtClean="0"/>
              <a:t>Improved parser, concurrent execution</a:t>
            </a:r>
          </a:p>
          <a:p>
            <a:pPr lvl="1"/>
            <a:r>
              <a:rPr lang="en-US" dirty="0" smtClean="0"/>
              <a:t>Compiles </a:t>
            </a:r>
            <a:r>
              <a:rPr lang="en-US" dirty="0" err="1" smtClean="0"/>
              <a:t>Overlog</a:t>
            </a:r>
            <a:r>
              <a:rPr lang="en-US" dirty="0" smtClean="0"/>
              <a:t> to Java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693" y="1981200"/>
            <a:ext cx="161925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6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1218883" y="1676400"/>
            <a:ext cx="9751060" cy="4572000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Does a concise language </a:t>
            </a:r>
            <a:r>
              <a:rPr lang="en-US" dirty="0" smtClean="0"/>
              <a:t>contributes to less bugs and easier development? More LOC-&gt;more bugs?</a:t>
            </a:r>
            <a:endParaRPr lang="en-US" dirty="0" smtClean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218883" y="3429000"/>
            <a:ext cx="9751060" cy="4572000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102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2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CCE8C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CCE8C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CCE8C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63CEF8-E427-41A3-B701-02CD4579E2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0</TotalTime>
  <Words>193</Words>
  <Application>Microsoft Office PowerPoint</Application>
  <PresentationFormat>Custom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Constantia</vt:lpstr>
      <vt:lpstr>Cooking 16x9</vt:lpstr>
      <vt:lpstr>Implementing Declarative Overlays</vt:lpstr>
      <vt:lpstr>Recap</vt:lpstr>
      <vt:lpstr>Pros</vt:lpstr>
      <vt:lpstr>Cons</vt:lpstr>
      <vt:lpstr>Performance</vt:lpstr>
      <vt:lpstr>Question</vt:lpstr>
      <vt:lpstr>How has P2 developed since its publication?</vt:lpstr>
      <vt:lpstr>Question</vt:lpstr>
      <vt:lpstr>Q&amp;A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2015-11-11T09:19:32Z</dcterms:created>
  <dcterms:modified xsi:type="dcterms:W3CDTF">2016-04-19T19:41:08Z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TC027879429991</vt:lpwstr>
  </property>
</Properties>
</file>