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7.png"/><Relationship Id="rId4" Type="http://schemas.openxmlformats.org/officeDocument/2006/relationships/image" Target="../media/image0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Interruptible Tasks</a:t>
            </a:r>
          </a:p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Treating Memory Pressure As Interrupts for Highly Scalable Data-Parallel Programs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1413975" y="4125175"/>
            <a:ext cx="6460199" cy="6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 Fang, Khanh Nguyen, Guoqing Xu, Brian Demsky, Shan Lu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Presenter: Xiang Li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ITasks: Comparison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5275" y="1389325"/>
            <a:ext cx="4996750" cy="309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ITasks: Programming Model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Adjustments to original code: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Implement the DataPartition interface: wrap around the framework’s existing data representation (k-v buffer)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Make the original task’s Java class inherit the ITask abstract class and implements its four abstract methods (initialize(), interrupt(), cleanup(), process())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Glue code to specify the input-output relationships between data partitions and ITasks.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227937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ITasks: Programming Model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741872"/>
            <a:ext cx="3984648" cy="4332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2164300" y="2006416"/>
            <a:ext cx="5361410" cy="21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loads the input and creates local (auxiliary) data structures before starting data processing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2164300" y="2221860"/>
            <a:ext cx="4789087" cy="21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specifies the interrupt handling logic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2014091" y="2437305"/>
            <a:ext cx="4789087" cy="21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contains the finalization logic when the entire input is processed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2383580" y="2692803"/>
            <a:ext cx="4789087" cy="21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implements the main data processing logic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2617871" y="886858"/>
            <a:ext cx="623327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tag specifies how partial results should be aggregated, cursor marks the boundary between the processed and unprocessed parts of the input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4043212" y="3163747"/>
            <a:ext cx="4789087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scaleLoop iterates over the input data tuples and invokes the process method to process a tuple in each iteration.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checks memory availability at the beginning of each iteration, ensuring that interrupts can only occur at safe points (i.e., not in the middle of processing a tuple).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Dataflow Semantics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 ITask will be invoked as long as: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There exists a DataPartition object in the partition queue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cursor of the partition does not point to the end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887" y="3107541"/>
            <a:ext cx="4467224" cy="981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5007300" y="3003075"/>
            <a:ext cx="4086300" cy="927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ITaskB is now a successor of ITasksA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Whenever a DataPartitionB is produced by ITaskA, it can be immediately processed by ITaskB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ITasks: Dataflow of an Execution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625" y="1169275"/>
            <a:ext cx="6562725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2724175" y="4417050"/>
            <a:ext cx="4624499" cy="162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state machine of ITask execution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6758550" y="3288400"/>
            <a:ext cx="1835699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Interrupted, pushed into partition queue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4968375" y="2763075"/>
            <a:ext cx="2541300" cy="162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Determined by IRS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5415925" y="1731800"/>
            <a:ext cx="28215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Entire input is processed; finalize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MITask: ITask with Multiple Inputs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1017725"/>
            <a:ext cx="8520599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use of tags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280" y="1435007"/>
            <a:ext cx="4879025" cy="239612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311700" y="3932217"/>
            <a:ext cx="6233274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instance (thread) of an MITask is created to process a set of DataPartition objects that have the same tag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multiple MITask instances can be launched in parallel to process different groups of data partitions with distinct tags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special iterator PartitionIterator is used to iterate over partitions: a lazy, out-of-core iterator that does not need all partitions to be simultaneously present in memory; a partition on disk is loaded only if it is about to be visited.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559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ITasks in Existing Frameworks</a:t>
            </a:r>
          </a:p>
          <a:p>
            <a:pPr indent="45720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Hyracks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87" y="1017725"/>
            <a:ext cx="4503658" cy="412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1157" y="0"/>
            <a:ext cx="393283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Map thread: the output can be directly sent to shuffling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Reduce thread: the output needs to be tagged with the hash bucket ID for Merge task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Merge thread: the output needs to be tagged for Merge again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/>
          <p:nvPr>
            <p:ph type="title"/>
          </p:nvPr>
        </p:nvSpPr>
        <p:spPr>
          <a:xfrm>
            <a:off x="311700" y="559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ITasks in Existing Frameworks: Hyracks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ITasks in Existing Frameworks: Hadoop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2851" y="1017724"/>
            <a:ext cx="4878300" cy="29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716825" y="3860775"/>
            <a:ext cx="78474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 Mapper and Reducer extend ITask, so that all user defined tasks automatically become ITasks.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run method in Mapper/Reduce invoke the ITask state machine; its original functionality is moved into the ScaleLoop method.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ITask Runtime System (IRS)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956725"/>
            <a:ext cx="3508699" cy="170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629" y="2657160"/>
            <a:ext cx="3508699" cy="2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85725" y="956725"/>
            <a:ext cx="4090149" cy="123527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4099625" y="2448375"/>
            <a:ext cx="4887299" cy="24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Warm-up phase: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Initially one thread is created, as the task executes the system gradually increases the number of threads until it reaches optimal execution point.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components:</a:t>
            </a: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</a:t>
            </a: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to interrupt or reactivate an ITask</a:t>
            </a: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IRS monitors the global memory usage and notifies the scheduler of the system’s memory availability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2.       Partition</a:t>
            </a: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Manager</a:t>
            </a: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to serialize or deserialize data partitions</a:t>
            </a: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Keeps track of each partition’s latest serialization and deserialization timestamps to avoid thrashing.</a:t>
            </a: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Priority in of partitions in memory: Temporal Locality Rule and Finish Line Rule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3.      Scheduler</a:t>
            </a: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ITask to interrupt or reactive</a:t>
            </a: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Selection of ITask to interrupt: MITask First Rule, Finish Line Rule, Speed Rule</a:t>
            </a: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ITask: Spatial Locality Rule, Finish Line Rule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Problem: Memory Pressure - huge garbage collection burden, out of memory errors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Goal: a general, multi-platform solution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Product: Interruptible Tasks (ITasks) - new type of data-parallel tasks that can be interrupted upon memory pressure—with part or all of their used memory</a:t>
            </a:r>
            <a:b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reclaimed—and resumed when the pressure goes away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311700" y="115247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Hadoop performance comparisons</a:t>
            </a: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74190"/>
            <a:ext cx="9144001" cy="1406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375" y="3066350"/>
            <a:ext cx="3835915" cy="140674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7646585" y="1416779"/>
            <a:ext cx="1430669" cy="1649571"/>
          </a:xfrm>
          <a:prstGeom prst="ellipse">
            <a:avLst/>
          </a:prstGeom>
          <a:noFill/>
          <a:ln cap="flat" cmpd="sng" w="25400">
            <a:solidFill>
              <a:srgbClr val="BA7C2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311700" y="1152475"/>
            <a:ext cx="8520599" cy="432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Hyrack performance comparisons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862" y="1584774"/>
            <a:ext cx="7948272" cy="338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311700" y="1152475"/>
            <a:ext cx="8520599" cy="432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Hyrack performance comparisons</a:t>
            </a: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9524" y="1719524"/>
            <a:ext cx="6904948" cy="239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ITasks can be easily integrated into a distributed framework and interact seamlessly with the rest of the framework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runtime is effective at reducing memory usage, thereby significantly improving the performance and scalability of a variety of data-parallel systems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L. Fang, K. Nguyen, G. Xu, B. Demsky, and S. Lu. Interruptable tasks: Treating memory pressure as interrupts for highly scalable data-parallel programs. In SOSP, 2015.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 Node Memory Pressure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execution pushes the heap limit soon after it starts and the systems struggles to find memory to allocate new objects throughout the execution.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Memory problems lead to excessive GC effort and out-of-memory errors, significantly hurting system performance and scalability.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 existing technique can systematically address the individual node memory pressure problem.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Practical Solutions: Manual Tuning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Manual tuning of framework parameters.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Example: reduce input size for each task and/or degree of parallelism.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Difficult, impossible to find a general configuration when considering data skewness and different behaviors of the tasks.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Practical Solutions: Automated Tools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Develop automated tuning tools: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YARN, Mesos, Starfish: try to allocate resources by predicting a task’s future resource usage based on its past utilization.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However, the memory behaviors are difficult to predict: YARN schedules a task in StackOverflow to process a long post on a node, which incurs huge memory consumption where other tasks are already running, based on the observation that a “normal” task did not take much memory in the past. 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Out-of-core computations: framework-specific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 World Memory Problems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Hot Keys: some particular keys have large numbers of associated values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Large Intermediate Results: intermediate data in large Java collections which have non-trivial space overhead, cached in the memory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Recommend solutions in StackOverflow: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Configuration Tuning: change framework parameters - labor intensive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Skew Fixing: find all long sentences in the dataset and break into short sentences - impossible to be general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ITasks: Architecture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7750" y="1350962"/>
            <a:ext cx="6191250" cy="301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ITasks: Execution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187" y="1593800"/>
            <a:ext cx="6200775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/>
          <p:nvPr/>
        </p:nvSpPr>
        <p:spPr>
          <a:xfrm>
            <a:off x="3924125" y="3424825"/>
            <a:ext cx="3379199" cy="979499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7303325" y="3671150"/>
            <a:ext cx="1595699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Safe to discard when the corresponding thread is terminated</a:t>
            </a:r>
          </a:p>
        </p:txBody>
      </p:sp>
      <p:sp>
        <p:nvSpPr>
          <p:cNvPr id="146" name="Shape 146"/>
          <p:cNvSpPr/>
          <p:nvPr/>
        </p:nvSpPr>
        <p:spPr>
          <a:xfrm>
            <a:off x="3924125" y="2996600"/>
            <a:ext cx="3379199" cy="395699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7361775" y="2957750"/>
            <a:ext cx="10944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Keep in memory and serialize it when needed</a:t>
            </a:r>
          </a:p>
        </p:txBody>
      </p:sp>
      <p:sp>
        <p:nvSpPr>
          <p:cNvPr id="148" name="Shape 148"/>
          <p:cNvSpPr/>
          <p:nvPr/>
        </p:nvSpPr>
        <p:spPr>
          <a:xfrm>
            <a:off x="3924125" y="2490675"/>
            <a:ext cx="3379199" cy="473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7303325" y="2490675"/>
            <a:ext cx="1258499" cy="39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Pushed to the next operator in the pipeline immediately</a:t>
            </a:r>
          </a:p>
        </p:txBody>
      </p:sp>
      <p:sp>
        <p:nvSpPr>
          <p:cNvPr id="150" name="Shape 150"/>
          <p:cNvSpPr/>
          <p:nvPr/>
        </p:nvSpPr>
        <p:spPr>
          <a:xfrm>
            <a:off x="3937100" y="2023675"/>
            <a:ext cx="3379199" cy="43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7303325" y="1815800"/>
            <a:ext cx="1297199" cy="39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Stay in memory and wait to be aggregated until all intermediate results for the same input are produced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3003075" y="1939111"/>
            <a:ext cx="992399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Lazily Serialized: serialize if needed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3100375" y="2996661"/>
            <a:ext cx="992399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Lazily Serialized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642125" y="1271275"/>
            <a:ext cx="7653599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system detects memory pressure, a selected task is interrupted, with part or all of its consumed memory reclaimed. This process is repeated until the pressure disappears.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ITasks: Timing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 want to interrupt a task when the overall memory pressure comes and when its execution arrives at a </a:t>
            </a:r>
            <a:r>
              <a:rPr b="1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safe state</a:t>
            </a: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Two factors: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per-process system memory availability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avoid unnecessary interrupts: uses long and useless GC as indicator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per-thread/task data processing status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terminating by recording minimum local info of execution: understand data processing status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