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61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8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7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1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7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3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1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B0AFC3-4E8F-4433-8E97-F7C76CC838BE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089BF11-E83B-4773-810B-37F06DCF4F9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87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413686"/>
            <a:ext cx="10058400" cy="1911426"/>
          </a:xfrm>
        </p:spPr>
        <p:txBody>
          <a:bodyPr/>
          <a:lstStyle/>
          <a:p>
            <a:r>
              <a:rPr lang="en-US" dirty="0" smtClean="0"/>
              <a:t>E-Store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</a:t>
            </a:r>
            <a:r>
              <a:rPr lang="en-US" dirty="0" err="1" smtClean="0"/>
              <a:t>Davids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8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					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addresses an ongoing problem in modern OLTP systems</a:t>
            </a:r>
          </a:p>
          <a:p>
            <a:r>
              <a:rPr lang="en-US" dirty="0" smtClean="0"/>
              <a:t>The core idea of two-tiered partitioning is general and easily extendible</a:t>
            </a:r>
          </a:p>
          <a:p>
            <a:r>
              <a:rPr lang="en-US" dirty="0" smtClean="0"/>
              <a:t>Reduced latency by 10x and increase throughput by 4x in high skew workloads</a:t>
            </a:r>
          </a:p>
          <a:p>
            <a:r>
              <a:rPr lang="en-US" dirty="0" smtClean="0"/>
              <a:t>The greedy extended algorithm achieves similar performance to the two-tiered bin packing algorithm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active monitoring reduces throughput by ~30% and increases latency by ~35%</a:t>
            </a:r>
          </a:p>
          <a:p>
            <a:r>
              <a:rPr lang="en-US" dirty="0" smtClean="0"/>
              <a:t>Only handles tree-based schemas</a:t>
            </a:r>
          </a:p>
          <a:p>
            <a:r>
              <a:rPr lang="en-US" dirty="0" smtClean="0"/>
              <a:t>Does not consider memory constraints on the nodes during reconfiguration</a:t>
            </a:r>
          </a:p>
          <a:p>
            <a:r>
              <a:rPr lang="en-US" dirty="0" smtClean="0"/>
              <a:t>Only monitors CPU usage for load detection</a:t>
            </a:r>
          </a:p>
          <a:p>
            <a:r>
              <a:rPr lang="en-US" dirty="0" smtClean="0"/>
              <a:t>Can only add/remove one node per round</a:t>
            </a:r>
          </a:p>
          <a:p>
            <a:r>
              <a:rPr lang="en-US" dirty="0" smtClean="0"/>
              <a:t>Requires manual parameter tuning (B, k, and W)</a:t>
            </a:r>
          </a:p>
          <a:p>
            <a:r>
              <a:rPr lang="en-US" dirty="0" smtClean="0"/>
              <a:t>The approximate placement algorithms are simple and not proven</a:t>
            </a:r>
          </a:p>
          <a:p>
            <a:r>
              <a:rPr lang="en-US" dirty="0" smtClean="0"/>
              <a:t>Does not factor multi-partition transactions into the monitoring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authors contend that “the only way to mitigate all of the different skew types is to use fine-grained (i.e., tuple-level) partitioning.” Is this correct?</a:t>
            </a:r>
          </a:p>
          <a:p>
            <a:r>
              <a:rPr lang="en-US" dirty="0" smtClean="0"/>
              <a:t>Inserts and updates might cause more transactions to abort than simple reads. Therefore,  should all of these categories of actions be counted as equivalent accesses?</a:t>
            </a:r>
          </a:p>
          <a:p>
            <a:r>
              <a:rPr lang="en-US" dirty="0" smtClean="0"/>
              <a:t>How accurate is the authors’ statement that most real-world OLTP applications use tree-schemas based on foreign key relationships?</a:t>
            </a:r>
          </a:p>
          <a:p>
            <a:r>
              <a:rPr lang="en-US" dirty="0" smtClean="0"/>
              <a:t>Can the tuple monitoring be localized to only those nodes which are experiencing load imbalance rather than monitoring the entire cluster?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</TotalTime>
  <Words>228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E-Store Discussion</vt:lpstr>
      <vt:lpstr>Pros     Cons</vt:lpstr>
      <vt:lpstr>Discussion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E-Store Discussion</dc:title>
  <dc:creator>Adam Davids</dc:creator>
  <cp:lastModifiedBy>Adam Davids</cp:lastModifiedBy>
  <cp:revision>6</cp:revision>
  <dcterms:created xsi:type="dcterms:W3CDTF">2016-03-01T18:09:03Z</dcterms:created>
  <dcterms:modified xsi:type="dcterms:W3CDTF">2016-03-16T17:09:03Z</dcterms:modified>
</cp:coreProperties>
</file>