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E9CB"/>
          </a:solidFill>
        </a:fill>
      </a:tcStyle>
    </a:wholeTbl>
    <a:band2H>
      <a:tcTxStyle b="def" i="def"/>
      <a:tcStyle>
        <a:tcBdr/>
        <a:fill>
          <a:solidFill>
            <a:srgbClr val="EEF4E7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5E6CB"/>
          </a:solidFill>
        </a:fill>
      </a:tcStyle>
    </a:wholeTbl>
    <a:band2H>
      <a:tcTxStyle b="def" i="def"/>
      <a:tcStyle>
        <a:tcBdr/>
        <a:fill>
          <a:solidFill>
            <a:srgbClr val="FAF3E7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8D0"/>
          </a:solidFill>
        </a:fill>
      </a:tcStyle>
    </a:wholeTbl>
    <a:band2H>
      <a:tcTxStyle b="def" i="def"/>
      <a:tcStyle>
        <a:tcBdr/>
        <a:fill>
          <a:solidFill>
            <a:srgbClr val="EEEDE9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4" name="Shape 18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2"/>
          <p:cNvGrpSpPr/>
          <p:nvPr/>
        </p:nvGrpSpPr>
        <p:grpSpPr>
          <a:xfrm>
            <a:off x="-1" y="-8467"/>
            <a:ext cx="12192001" cy="6866468"/>
            <a:chOff x="0" y="0"/>
            <a:chExt cx="12192000" cy="6866467"/>
          </a:xfrm>
        </p:grpSpPr>
        <p:sp>
          <p:nvSpPr>
            <p:cNvPr id="22" name="Shape 22"/>
            <p:cNvSpPr/>
            <p:nvPr/>
          </p:nvSpPr>
          <p:spPr>
            <a:xfrm>
              <a:off x="9371012" y="8466"/>
              <a:ext cx="1219201" cy="6858002"/>
            </a:xfrm>
            <a:prstGeom prst="line">
              <a:avLst/>
            </a:prstGeom>
            <a:noFill/>
            <a:ln w="9525" cap="rnd">
              <a:solidFill>
                <a:srgbClr val="BFBFB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3" name="Shape 23"/>
            <p:cNvSpPr/>
            <p:nvPr/>
          </p:nvSpPr>
          <p:spPr>
            <a:xfrm flipH="1">
              <a:off x="7425266" y="3689880"/>
              <a:ext cx="4763559" cy="3176587"/>
            </a:xfrm>
            <a:prstGeom prst="line">
              <a:avLst/>
            </a:prstGeom>
            <a:noFill/>
            <a:ln w="9525" cap="rnd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4" name="Shape 24"/>
            <p:cNvSpPr/>
            <p:nvPr/>
          </p:nvSpPr>
          <p:spPr>
            <a:xfrm>
              <a:off x="9181476" y="0"/>
              <a:ext cx="300734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92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469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5" name="Shape 25"/>
            <p:cNvSpPr/>
            <p:nvPr/>
          </p:nvSpPr>
          <p:spPr>
            <a:xfrm>
              <a:off x="9603441" y="0"/>
              <a:ext cx="258855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0092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6" name="Shape 26"/>
            <p:cNvSpPr/>
            <p:nvPr/>
          </p:nvSpPr>
          <p:spPr>
            <a:xfrm>
              <a:off x="8932333" y="3056466"/>
              <a:ext cx="3259667" cy="3810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7" name="Shape 27"/>
            <p:cNvSpPr/>
            <p:nvPr/>
          </p:nvSpPr>
          <p:spPr>
            <a:xfrm>
              <a:off x="9334500" y="0"/>
              <a:ext cx="2854326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697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" name="Shape 28"/>
            <p:cNvSpPr/>
            <p:nvPr/>
          </p:nvSpPr>
          <p:spPr>
            <a:xfrm>
              <a:off x="10898730" y="0"/>
              <a:ext cx="1290095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073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7073" y="0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" name="Shape 29"/>
            <p:cNvSpPr/>
            <p:nvPr/>
          </p:nvSpPr>
          <p:spPr>
            <a:xfrm>
              <a:off x="10938998" y="0"/>
              <a:ext cx="1249826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917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999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" name="Shape 30"/>
            <p:cNvSpPr/>
            <p:nvPr/>
          </p:nvSpPr>
          <p:spPr>
            <a:xfrm>
              <a:off x="10371666" y="3598333"/>
              <a:ext cx="1817160" cy="3268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1" name="Shape 31"/>
            <p:cNvSpPr/>
            <p:nvPr/>
          </p:nvSpPr>
          <p:spPr>
            <a:xfrm rot="10800000">
              <a:off x="-1" y="8466"/>
              <a:ext cx="842597" cy="5666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33" name="Shape 33"/>
          <p:cNvSpPr/>
          <p:nvPr>
            <p:ph type="title"/>
          </p:nvPr>
        </p:nvSpPr>
        <p:spPr>
          <a:xfrm>
            <a:off x="1507067" y="2404534"/>
            <a:ext cx="7766937" cy="1646303"/>
          </a:xfrm>
          <a:prstGeom prst="rect">
            <a:avLst/>
          </a:prstGeom>
        </p:spPr>
        <p:txBody>
          <a:bodyPr anchor="b"/>
          <a:lstStyle>
            <a:lvl1pPr algn="r">
              <a:defRPr sz="5400"/>
            </a:lvl1pPr>
          </a:lstStyle>
          <a:p>
            <a:pPr/>
            <a:r>
              <a:t>Title Text</a:t>
            </a:r>
          </a:p>
        </p:txBody>
      </p:sp>
      <p:sp>
        <p:nvSpPr>
          <p:cNvPr id="34" name="Shape 34"/>
          <p:cNvSpPr/>
          <p:nvPr>
            <p:ph type="body" sz="quarter" idx="1"/>
          </p:nvPr>
        </p:nvSpPr>
        <p:spPr>
          <a:xfrm>
            <a:off x="1507067" y="4050832"/>
            <a:ext cx="7766937" cy="1096901"/>
          </a:xfrm>
          <a:prstGeom prst="rect">
            <a:avLst/>
          </a:prstGeom>
        </p:spPr>
        <p:txBody>
          <a:bodyPr/>
          <a:lstStyle>
            <a:lvl1pPr marL="0" indent="0" algn="r">
              <a:buClrTx/>
              <a:buSzTx/>
              <a:buFontTx/>
              <a:buNone/>
              <a:defRPr>
                <a:solidFill>
                  <a:srgbClr val="808080"/>
                </a:solidFill>
              </a:defRPr>
            </a:lvl1pPr>
            <a:lvl2pPr marL="0" indent="457200" algn="r">
              <a:buClrTx/>
              <a:buSzTx/>
              <a:buFontTx/>
              <a:buNone/>
              <a:defRPr>
                <a:solidFill>
                  <a:srgbClr val="808080"/>
                </a:solidFill>
              </a:defRPr>
            </a:lvl2pPr>
            <a:lvl3pPr marL="0" indent="914400" algn="r">
              <a:buClrTx/>
              <a:buSzTx/>
              <a:buFontTx/>
              <a:buNone/>
              <a:defRPr>
                <a:solidFill>
                  <a:srgbClr val="808080"/>
                </a:solidFill>
              </a:defRPr>
            </a:lvl3pPr>
            <a:lvl4pPr marL="0" indent="1371600" algn="r">
              <a:buClrTx/>
              <a:buSzTx/>
              <a:buFontTx/>
              <a:buNone/>
              <a:defRPr>
                <a:solidFill>
                  <a:srgbClr val="808080"/>
                </a:solidFill>
              </a:defRPr>
            </a:lvl4pPr>
            <a:lvl5pPr marL="0" indent="1828800" algn="r">
              <a:buClrTx/>
              <a:buSzTx/>
              <a:buFontTx/>
              <a:buNone/>
              <a:defRPr>
                <a:solidFill>
                  <a:srgbClr val="808080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hape 3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type="title"/>
          </p:nvPr>
        </p:nvSpPr>
        <p:spPr>
          <a:xfrm>
            <a:off x="677335" y="609600"/>
            <a:ext cx="8596669" cy="340360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pPr/>
            <a:r>
              <a:t>Title Text</a:t>
            </a:r>
          </a:p>
        </p:txBody>
      </p:sp>
      <p:sp>
        <p:nvSpPr>
          <p:cNvPr id="115" name="Shape 115"/>
          <p:cNvSpPr/>
          <p:nvPr>
            <p:ph type="body" sz="quarter" idx="1"/>
          </p:nvPr>
        </p:nvSpPr>
        <p:spPr>
          <a:xfrm>
            <a:off x="677335" y="4470400"/>
            <a:ext cx="8596669" cy="1570962"/>
          </a:xfrm>
          <a:prstGeom prst="rect">
            <a:avLst/>
          </a:prstGeom>
        </p:spPr>
        <p:txBody>
          <a:bodyPr anchor="ctr"/>
          <a:lstStyle>
            <a:lvl1pPr marL="0" indent="0">
              <a:buClrTx/>
              <a:buSzTx/>
              <a:buFontTx/>
              <a:buNone/>
            </a:lvl1pPr>
            <a:lvl2pPr marL="0" indent="457200">
              <a:buClrTx/>
              <a:buSzTx/>
              <a:buFontTx/>
              <a:buNone/>
            </a:lvl2pPr>
            <a:lvl3pPr marL="0" indent="914400">
              <a:buClrTx/>
              <a:buSzTx/>
              <a:buFontTx/>
              <a:buNone/>
            </a:lvl3pPr>
            <a:lvl4pPr marL="0" indent="1371600">
              <a:buClrTx/>
              <a:buSzTx/>
              <a:buFontTx/>
              <a:buNone/>
            </a:lvl4pPr>
            <a:lvl5pPr marL="0" indent="1828800">
              <a:buClrTx/>
              <a:buSzTx/>
              <a:buFontTx/>
              <a:buNone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6" name="Shape 11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pPr/>
            <a:r>
              <a:t>Title Text</a:t>
            </a:r>
          </a:p>
        </p:txBody>
      </p:sp>
      <p:sp>
        <p:nvSpPr>
          <p:cNvPr id="124" name="Shape 124"/>
          <p:cNvSpPr/>
          <p:nvPr>
            <p:ph type="body" sz="quarter" idx="1"/>
          </p:nvPr>
        </p:nvSpPr>
        <p:spPr>
          <a:xfrm>
            <a:off x="1366138" y="3632200"/>
            <a:ext cx="7224526" cy="381000"/>
          </a:xfrm>
          <a:prstGeom prst="rect">
            <a:avLst/>
          </a:prstGeom>
        </p:spPr>
        <p:txBody>
          <a:bodyPr anchor="ctr"/>
          <a:lstStyle>
            <a:lvl1pPr marL="0" indent="0">
              <a:buClrTx/>
              <a:buSzTx/>
              <a:buFontTx/>
              <a:buNone/>
              <a:defRPr sz="1600">
                <a:solidFill>
                  <a:srgbClr val="808080"/>
                </a:solidFill>
              </a:defRPr>
            </a:lvl1pPr>
            <a:lvl2pPr marL="0" indent="457200">
              <a:buClrTx/>
              <a:buSzTx/>
              <a:buFontTx/>
              <a:buNone/>
              <a:defRPr sz="1600">
                <a:solidFill>
                  <a:srgbClr val="808080"/>
                </a:solidFill>
              </a:defRPr>
            </a:lvl2pPr>
            <a:lvl3pPr marL="0" indent="914400">
              <a:buClrTx/>
              <a:buSzTx/>
              <a:buFontTx/>
              <a:buNone/>
              <a:defRPr sz="1600">
                <a:solidFill>
                  <a:srgbClr val="808080"/>
                </a:solidFill>
              </a:defRPr>
            </a:lvl3pPr>
            <a:lvl4pPr marL="0" indent="1371600">
              <a:buClrTx/>
              <a:buSzTx/>
              <a:buFontTx/>
              <a:buNone/>
              <a:defRPr sz="1600">
                <a:solidFill>
                  <a:srgbClr val="808080"/>
                </a:solidFill>
              </a:defRPr>
            </a:lvl4pPr>
            <a:lvl5pPr marL="0" indent="1828800">
              <a:buClrTx/>
              <a:buSzTx/>
              <a:buFontTx/>
              <a:buNone/>
              <a:defRPr sz="1600">
                <a:solidFill>
                  <a:srgbClr val="808080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5" name="Shape 125"/>
          <p:cNvSpPr/>
          <p:nvPr>
            <p:ph type="body" sz="quarter" idx="13"/>
          </p:nvPr>
        </p:nvSpPr>
        <p:spPr>
          <a:xfrm>
            <a:off x="677334" y="4470400"/>
            <a:ext cx="8596670" cy="1570963"/>
          </a:xfrm>
          <a:prstGeom prst="rect">
            <a:avLst/>
          </a:prstGeom>
        </p:spPr>
        <p:txBody>
          <a:bodyPr anchor="ctr"/>
          <a:lstStyle/>
          <a:p>
            <a:pPr marL="0" indent="0">
              <a:buClrTx/>
              <a:buSzTx/>
              <a:buFontTx/>
              <a:buNone/>
            </a:pPr>
          </a:p>
        </p:txBody>
      </p:sp>
      <p:sp>
        <p:nvSpPr>
          <p:cNvPr id="126" name="Shape 126"/>
          <p:cNvSpPr/>
          <p:nvPr/>
        </p:nvSpPr>
        <p:spPr>
          <a:xfrm>
            <a:off x="541869" y="469465"/>
            <a:ext cx="609601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8000">
                <a:solidFill>
                  <a:srgbClr val="C0E47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“</a:t>
            </a:r>
          </a:p>
        </p:txBody>
      </p:sp>
      <p:sp>
        <p:nvSpPr>
          <p:cNvPr id="127" name="Shape 127"/>
          <p:cNvSpPr/>
          <p:nvPr/>
        </p:nvSpPr>
        <p:spPr>
          <a:xfrm>
            <a:off x="8893010" y="2565643"/>
            <a:ext cx="609601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8000">
                <a:solidFill>
                  <a:srgbClr val="C0E47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”</a:t>
            </a:r>
          </a:p>
        </p:txBody>
      </p:sp>
      <p:sp>
        <p:nvSpPr>
          <p:cNvPr id="128" name="Shape 12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type="title"/>
          </p:nvPr>
        </p:nvSpPr>
        <p:spPr>
          <a:xfrm>
            <a:off x="677335" y="1931988"/>
            <a:ext cx="8596669" cy="2595461"/>
          </a:xfrm>
          <a:prstGeom prst="rect">
            <a:avLst/>
          </a:prstGeom>
        </p:spPr>
        <p:txBody>
          <a:bodyPr anchor="b"/>
          <a:lstStyle>
            <a:lvl1pPr>
              <a:defRPr sz="4400"/>
            </a:lvl1pPr>
          </a:lstStyle>
          <a:p>
            <a:pPr/>
            <a:r>
              <a:t>Title Text</a:t>
            </a:r>
          </a:p>
        </p:txBody>
      </p:sp>
      <p:sp>
        <p:nvSpPr>
          <p:cNvPr id="136" name="Shape 136"/>
          <p:cNvSpPr/>
          <p:nvPr>
            <p:ph type="body" sz="quarter" idx="1"/>
          </p:nvPr>
        </p:nvSpPr>
        <p:spPr>
          <a:xfrm>
            <a:off x="677335" y="4527448"/>
            <a:ext cx="8596669" cy="1513915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</a:lvl1pPr>
            <a:lvl2pPr marL="0" indent="457200">
              <a:buClrTx/>
              <a:buSzTx/>
              <a:buFontTx/>
              <a:buNone/>
            </a:lvl2pPr>
            <a:lvl3pPr marL="0" indent="914400">
              <a:buClrTx/>
              <a:buSzTx/>
              <a:buFontTx/>
              <a:buNone/>
            </a:lvl3pPr>
            <a:lvl4pPr marL="0" indent="1371600">
              <a:buClrTx/>
              <a:buSzTx/>
              <a:buFontTx/>
              <a:buNone/>
            </a:lvl4pPr>
            <a:lvl5pPr marL="0" indent="1828800">
              <a:buClrTx/>
              <a:buSzTx/>
              <a:buFontTx/>
              <a:buNone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7" name="Shape 13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pPr/>
            <a:r>
              <a:t>Title Text</a:t>
            </a:r>
          </a:p>
        </p:txBody>
      </p:sp>
      <p:sp>
        <p:nvSpPr>
          <p:cNvPr id="145" name="Shape 145"/>
          <p:cNvSpPr/>
          <p:nvPr>
            <p:ph type="body" sz="quarter" idx="1"/>
          </p:nvPr>
        </p:nvSpPr>
        <p:spPr>
          <a:xfrm>
            <a:off x="677332" y="4013200"/>
            <a:ext cx="8596670" cy="514249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  <a:defRPr sz="2400"/>
            </a:lvl1pPr>
            <a:lvl2pPr marL="0" indent="457200">
              <a:buClrTx/>
              <a:buSzTx/>
              <a:buFontTx/>
              <a:buNone/>
              <a:defRPr sz="2400"/>
            </a:lvl2pPr>
            <a:lvl3pPr marL="0" indent="914400">
              <a:buClrTx/>
              <a:buSzTx/>
              <a:buFontTx/>
              <a:buNone/>
              <a:defRPr sz="2400"/>
            </a:lvl3pPr>
            <a:lvl4pPr marL="0" indent="1371600">
              <a:buClrTx/>
              <a:buSzTx/>
              <a:buFontTx/>
              <a:buNone/>
              <a:defRPr sz="2400"/>
            </a:lvl4pPr>
            <a:lvl5pPr marL="0" indent="1828800">
              <a:buClrTx/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6" name="Shape 146"/>
          <p:cNvSpPr/>
          <p:nvPr>
            <p:ph type="body" sz="quarter" idx="13"/>
          </p:nvPr>
        </p:nvSpPr>
        <p:spPr>
          <a:xfrm>
            <a:off x="677334" y="4527448"/>
            <a:ext cx="8596670" cy="1513915"/>
          </a:xfrm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FontTx/>
              <a:buNone/>
              <a:defRPr>
                <a:solidFill>
                  <a:srgbClr val="808080"/>
                </a:solidFill>
              </a:defRPr>
            </a:pPr>
          </a:p>
        </p:txBody>
      </p:sp>
      <p:sp>
        <p:nvSpPr>
          <p:cNvPr id="147" name="Shape 147"/>
          <p:cNvSpPr/>
          <p:nvPr/>
        </p:nvSpPr>
        <p:spPr>
          <a:xfrm>
            <a:off x="541869" y="469465"/>
            <a:ext cx="609601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8000">
                <a:solidFill>
                  <a:srgbClr val="C0E47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“</a:t>
            </a:r>
          </a:p>
        </p:txBody>
      </p:sp>
      <p:sp>
        <p:nvSpPr>
          <p:cNvPr id="148" name="Shape 148"/>
          <p:cNvSpPr/>
          <p:nvPr/>
        </p:nvSpPr>
        <p:spPr>
          <a:xfrm>
            <a:off x="8893010" y="2565643"/>
            <a:ext cx="609601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8000">
                <a:solidFill>
                  <a:srgbClr val="C0E47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”</a:t>
            </a:r>
          </a:p>
        </p:txBody>
      </p:sp>
      <p:sp>
        <p:nvSpPr>
          <p:cNvPr id="149" name="Shape 1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>
            <p:ph type="title"/>
          </p:nvPr>
        </p:nvSpPr>
        <p:spPr>
          <a:xfrm>
            <a:off x="685798" y="609600"/>
            <a:ext cx="8588204" cy="302260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pPr/>
            <a:r>
              <a:t>Title Text</a:t>
            </a:r>
          </a:p>
        </p:txBody>
      </p:sp>
      <p:sp>
        <p:nvSpPr>
          <p:cNvPr id="157" name="Shape 157"/>
          <p:cNvSpPr/>
          <p:nvPr>
            <p:ph type="body" sz="quarter" idx="1"/>
          </p:nvPr>
        </p:nvSpPr>
        <p:spPr>
          <a:xfrm>
            <a:off x="677332" y="4013200"/>
            <a:ext cx="8596670" cy="514249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  <a:defRPr sz="2400">
                <a:solidFill>
                  <a:schemeClr val="accent1"/>
                </a:solidFill>
              </a:defRPr>
            </a:lvl1pPr>
            <a:lvl2pPr marL="0" indent="457200">
              <a:buClrTx/>
              <a:buSzTx/>
              <a:buFontTx/>
              <a:buNone/>
              <a:defRPr sz="2400">
                <a:solidFill>
                  <a:schemeClr val="accent1"/>
                </a:solidFill>
              </a:defRPr>
            </a:lvl2pPr>
            <a:lvl3pPr marL="0" indent="914400">
              <a:buClrTx/>
              <a:buSzTx/>
              <a:buFontTx/>
              <a:buNone/>
              <a:defRPr sz="2400">
                <a:solidFill>
                  <a:schemeClr val="accent1"/>
                </a:solidFill>
              </a:defRPr>
            </a:lvl3pPr>
            <a:lvl4pPr marL="0" indent="1371600">
              <a:buClrTx/>
              <a:buSzTx/>
              <a:buFontTx/>
              <a:buNone/>
              <a:defRPr sz="2400">
                <a:solidFill>
                  <a:schemeClr val="accent1"/>
                </a:solidFill>
              </a:defRPr>
            </a:lvl4pPr>
            <a:lvl5pPr marL="0" indent="1828800">
              <a:buClrTx/>
              <a:buSzTx/>
              <a:buFontTx/>
              <a:buNone/>
              <a:defRPr sz="2400">
                <a:solidFill>
                  <a:schemeClr val="accent1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8" name="Shape 158"/>
          <p:cNvSpPr/>
          <p:nvPr>
            <p:ph type="body" sz="quarter" idx="13"/>
          </p:nvPr>
        </p:nvSpPr>
        <p:spPr>
          <a:xfrm>
            <a:off x="677334" y="4527448"/>
            <a:ext cx="8596670" cy="1513915"/>
          </a:xfrm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FontTx/>
              <a:buNone/>
              <a:defRPr>
                <a:solidFill>
                  <a:srgbClr val="808080"/>
                </a:solidFill>
              </a:defRPr>
            </a:pPr>
          </a:p>
        </p:txBody>
      </p:sp>
      <p:sp>
        <p:nvSpPr>
          <p:cNvPr id="159" name="Shape 15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>
            <p:ph type="title"/>
          </p:nvPr>
        </p:nvSpPr>
        <p:spPr>
          <a:xfrm>
            <a:off x="677333" y="609600"/>
            <a:ext cx="8596670" cy="13208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67" name="Shape 167"/>
          <p:cNvSpPr/>
          <p:nvPr>
            <p:ph type="body" sz="half" idx="1"/>
          </p:nvPr>
        </p:nvSpPr>
        <p:spPr>
          <a:xfrm>
            <a:off x="677333" y="2160589"/>
            <a:ext cx="8596670" cy="388077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8" name="Shape 1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>
            <p:ph type="title"/>
          </p:nvPr>
        </p:nvSpPr>
        <p:spPr>
          <a:xfrm>
            <a:off x="7967673" y="609598"/>
            <a:ext cx="1304744" cy="5251453"/>
          </a:xfrm>
          <a:prstGeom prst="rect">
            <a:avLst/>
          </a:prstGeom>
        </p:spPr>
        <p:txBody>
          <a:bodyPr anchor="ctr"/>
          <a:lstStyle/>
          <a:p>
            <a:pPr/>
            <a:r>
              <a:t>Title Text</a:t>
            </a:r>
          </a:p>
        </p:txBody>
      </p:sp>
      <p:sp>
        <p:nvSpPr>
          <p:cNvPr id="176" name="Shape 176"/>
          <p:cNvSpPr/>
          <p:nvPr>
            <p:ph type="body" idx="1"/>
          </p:nvPr>
        </p:nvSpPr>
        <p:spPr>
          <a:xfrm>
            <a:off x="677335" y="609600"/>
            <a:ext cx="7060150" cy="525145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7" name="Shape 17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title"/>
          </p:nvPr>
        </p:nvSpPr>
        <p:spPr>
          <a:xfrm>
            <a:off x="677333" y="609600"/>
            <a:ext cx="8596670" cy="13208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3" name="Shape 43"/>
          <p:cNvSpPr/>
          <p:nvPr>
            <p:ph type="body" sz="half" idx="1"/>
          </p:nvPr>
        </p:nvSpPr>
        <p:spPr>
          <a:xfrm>
            <a:off x="677333" y="2160589"/>
            <a:ext cx="8596670" cy="388077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hape 4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type="title"/>
          </p:nvPr>
        </p:nvSpPr>
        <p:spPr>
          <a:xfrm>
            <a:off x="677335" y="2700866"/>
            <a:ext cx="8596669" cy="1826582"/>
          </a:xfrm>
          <a:prstGeom prst="rect">
            <a:avLst/>
          </a:prstGeom>
        </p:spPr>
        <p:txBody>
          <a:bodyPr anchor="b"/>
          <a:lstStyle>
            <a:lvl1pPr>
              <a:defRPr sz="4000"/>
            </a:lvl1pPr>
          </a:lstStyle>
          <a:p>
            <a:pPr/>
            <a:r>
              <a:t>Title Text</a:t>
            </a:r>
          </a:p>
        </p:txBody>
      </p:sp>
      <p:sp>
        <p:nvSpPr>
          <p:cNvPr id="52" name="Shape 52"/>
          <p:cNvSpPr/>
          <p:nvPr>
            <p:ph type="body" sz="quarter" idx="1"/>
          </p:nvPr>
        </p:nvSpPr>
        <p:spPr>
          <a:xfrm>
            <a:off x="677335" y="4527448"/>
            <a:ext cx="8596669" cy="860401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000">
                <a:solidFill>
                  <a:srgbClr val="808080"/>
                </a:solidFill>
              </a:defRPr>
            </a:lvl1pPr>
            <a:lvl2pPr marL="0" indent="457200">
              <a:buClrTx/>
              <a:buSzTx/>
              <a:buFontTx/>
              <a:buNone/>
              <a:defRPr sz="2000">
                <a:solidFill>
                  <a:srgbClr val="808080"/>
                </a:solidFill>
              </a:defRPr>
            </a:lvl2pPr>
            <a:lvl3pPr marL="0" indent="914400">
              <a:buClrTx/>
              <a:buSzTx/>
              <a:buFontTx/>
              <a:buNone/>
              <a:defRPr sz="2000">
                <a:solidFill>
                  <a:srgbClr val="808080"/>
                </a:solidFill>
              </a:defRPr>
            </a:lvl3pPr>
            <a:lvl4pPr marL="0" indent="1371600">
              <a:buClrTx/>
              <a:buSzTx/>
              <a:buFontTx/>
              <a:buNone/>
              <a:defRPr sz="2000">
                <a:solidFill>
                  <a:srgbClr val="808080"/>
                </a:solidFill>
              </a:defRPr>
            </a:lvl4pPr>
            <a:lvl5pPr marL="0" indent="1828800">
              <a:buClrTx/>
              <a:buSzTx/>
              <a:buFontTx/>
              <a:buNone/>
              <a:defRPr sz="2000">
                <a:solidFill>
                  <a:srgbClr val="808080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Shape 5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type="title"/>
          </p:nvPr>
        </p:nvSpPr>
        <p:spPr>
          <a:xfrm>
            <a:off x="677333" y="609600"/>
            <a:ext cx="8596670" cy="13208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1" name="Shape 61"/>
          <p:cNvSpPr/>
          <p:nvPr>
            <p:ph type="body" sz="quarter" idx="1"/>
          </p:nvPr>
        </p:nvSpPr>
        <p:spPr>
          <a:xfrm>
            <a:off x="677333" y="2160589"/>
            <a:ext cx="4184036" cy="388077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" name="Shape 6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type="title"/>
          </p:nvPr>
        </p:nvSpPr>
        <p:spPr>
          <a:xfrm>
            <a:off x="677333" y="609600"/>
            <a:ext cx="8596670" cy="13208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0" name="Shape 70"/>
          <p:cNvSpPr/>
          <p:nvPr>
            <p:ph type="body" sz="quarter" idx="1"/>
          </p:nvPr>
        </p:nvSpPr>
        <p:spPr>
          <a:xfrm>
            <a:off x="675744" y="2160983"/>
            <a:ext cx="4185624" cy="576263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  <a:defRPr sz="2400"/>
            </a:lvl1pPr>
            <a:lvl2pPr marL="0" indent="457200">
              <a:buClrTx/>
              <a:buSzTx/>
              <a:buFontTx/>
              <a:buNone/>
              <a:defRPr sz="2400"/>
            </a:lvl2pPr>
            <a:lvl3pPr marL="0" indent="914400">
              <a:buClrTx/>
              <a:buSzTx/>
              <a:buFontTx/>
              <a:buNone/>
              <a:defRPr sz="2400"/>
            </a:lvl3pPr>
            <a:lvl4pPr marL="0" indent="1371600">
              <a:buClrTx/>
              <a:buSzTx/>
              <a:buFontTx/>
              <a:buNone/>
              <a:defRPr sz="2400"/>
            </a:lvl4pPr>
            <a:lvl5pPr marL="0" indent="1828800">
              <a:buClrTx/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1" name="Shape 71"/>
          <p:cNvSpPr/>
          <p:nvPr>
            <p:ph type="body" sz="quarter" idx="13"/>
          </p:nvPr>
        </p:nvSpPr>
        <p:spPr>
          <a:xfrm>
            <a:off x="5088382" y="2160983"/>
            <a:ext cx="4185619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ClrTx/>
              <a:buSzTx/>
              <a:buFontTx/>
              <a:buNone/>
              <a:defRPr sz="2400"/>
            </a:pPr>
          </a:p>
        </p:txBody>
      </p:sp>
      <p:sp>
        <p:nvSpPr>
          <p:cNvPr id="72" name="Shape 7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type="title"/>
          </p:nvPr>
        </p:nvSpPr>
        <p:spPr>
          <a:xfrm>
            <a:off x="677333" y="609600"/>
            <a:ext cx="8596670" cy="13208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0" name="Shape 8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type="title"/>
          </p:nvPr>
        </p:nvSpPr>
        <p:spPr>
          <a:xfrm>
            <a:off x="677333" y="1498603"/>
            <a:ext cx="3854529" cy="1278467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/>
            <a:r>
              <a:t>Title Text</a:t>
            </a:r>
          </a:p>
        </p:txBody>
      </p:sp>
      <p:sp>
        <p:nvSpPr>
          <p:cNvPr id="95" name="Shape 95"/>
          <p:cNvSpPr/>
          <p:nvPr>
            <p:ph type="body" sz="half" idx="1"/>
          </p:nvPr>
        </p:nvSpPr>
        <p:spPr>
          <a:xfrm>
            <a:off x="4760460" y="514923"/>
            <a:ext cx="4513543" cy="5526439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Shape 96"/>
          <p:cNvSpPr/>
          <p:nvPr>
            <p:ph type="body" sz="quarter" idx="13"/>
          </p:nvPr>
        </p:nvSpPr>
        <p:spPr>
          <a:xfrm>
            <a:off x="677334" y="2777069"/>
            <a:ext cx="3854528" cy="2584450"/>
          </a:xfrm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FontTx/>
              <a:buNone/>
              <a:defRPr sz="1400"/>
            </a:pPr>
          </a:p>
        </p:txBody>
      </p:sp>
      <p:sp>
        <p:nvSpPr>
          <p:cNvPr id="97" name="Shape 9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type="title"/>
          </p:nvPr>
        </p:nvSpPr>
        <p:spPr>
          <a:xfrm>
            <a:off x="677333" y="4800600"/>
            <a:ext cx="8596668" cy="566738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Title Text</a:t>
            </a:r>
          </a:p>
        </p:txBody>
      </p:sp>
      <p:sp>
        <p:nvSpPr>
          <p:cNvPr id="105" name="Shape 105"/>
          <p:cNvSpPr/>
          <p:nvPr>
            <p:ph type="pic" sz="half" idx="13"/>
          </p:nvPr>
        </p:nvSpPr>
        <p:spPr>
          <a:xfrm>
            <a:off x="677333" y="609600"/>
            <a:ext cx="8596670" cy="384571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06" name="Shape 106"/>
          <p:cNvSpPr/>
          <p:nvPr>
            <p:ph type="body" sz="quarter" idx="1"/>
          </p:nvPr>
        </p:nvSpPr>
        <p:spPr>
          <a:xfrm>
            <a:off x="677333" y="5367337"/>
            <a:ext cx="8596668" cy="674025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1200"/>
            </a:lvl1pPr>
            <a:lvl2pPr marL="0" indent="457200">
              <a:buClrTx/>
              <a:buSzTx/>
              <a:buFontTx/>
              <a:buNone/>
              <a:defRPr sz="1200"/>
            </a:lvl2pPr>
            <a:lvl3pPr marL="0" indent="914400">
              <a:buClrTx/>
              <a:buSzTx/>
              <a:buFontTx/>
              <a:buNone/>
              <a:defRPr sz="1200"/>
            </a:lvl3pPr>
            <a:lvl4pPr marL="0" indent="1371600">
              <a:buClrTx/>
              <a:buSzTx/>
              <a:buFontTx/>
              <a:buNone/>
              <a:defRPr sz="1200"/>
            </a:lvl4pPr>
            <a:lvl5pPr marL="0" indent="1828800">
              <a:buClrTx/>
              <a:buSzTx/>
              <a:buFontTx/>
              <a:buNone/>
              <a:defRPr sz="1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7" name="Shape 10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2"/>
          <p:cNvGrpSpPr/>
          <p:nvPr/>
        </p:nvGrpSpPr>
        <p:grpSpPr>
          <a:xfrm>
            <a:off x="-1" y="-8467"/>
            <a:ext cx="12192001" cy="6866468"/>
            <a:chOff x="0" y="0"/>
            <a:chExt cx="12192000" cy="6866467"/>
          </a:xfrm>
        </p:grpSpPr>
        <p:sp>
          <p:nvSpPr>
            <p:cNvPr id="2" name="Shape 2"/>
            <p:cNvSpPr/>
            <p:nvPr/>
          </p:nvSpPr>
          <p:spPr>
            <a:xfrm>
              <a:off x="9371012" y="8466"/>
              <a:ext cx="1219201" cy="6858002"/>
            </a:xfrm>
            <a:prstGeom prst="line">
              <a:avLst/>
            </a:prstGeom>
            <a:noFill/>
            <a:ln w="9525" cap="rnd">
              <a:solidFill>
                <a:srgbClr val="BFBFB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" name="Shape 3"/>
            <p:cNvSpPr/>
            <p:nvPr/>
          </p:nvSpPr>
          <p:spPr>
            <a:xfrm flipH="1">
              <a:off x="7425266" y="3689880"/>
              <a:ext cx="4763559" cy="3176587"/>
            </a:xfrm>
            <a:prstGeom prst="line">
              <a:avLst/>
            </a:prstGeom>
            <a:noFill/>
            <a:ln w="9525" cap="rnd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" name="Shape 4"/>
            <p:cNvSpPr/>
            <p:nvPr/>
          </p:nvSpPr>
          <p:spPr>
            <a:xfrm>
              <a:off x="9181476" y="0"/>
              <a:ext cx="300734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92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469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" name="Shape 5"/>
            <p:cNvSpPr/>
            <p:nvPr/>
          </p:nvSpPr>
          <p:spPr>
            <a:xfrm>
              <a:off x="9603441" y="0"/>
              <a:ext cx="258855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0092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" name="Shape 6"/>
            <p:cNvSpPr/>
            <p:nvPr/>
          </p:nvSpPr>
          <p:spPr>
            <a:xfrm>
              <a:off x="8932333" y="3056466"/>
              <a:ext cx="3259667" cy="3810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" name="Shape 7"/>
            <p:cNvSpPr/>
            <p:nvPr/>
          </p:nvSpPr>
          <p:spPr>
            <a:xfrm>
              <a:off x="9334500" y="0"/>
              <a:ext cx="2854326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697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" name="Shape 8"/>
            <p:cNvSpPr/>
            <p:nvPr/>
          </p:nvSpPr>
          <p:spPr>
            <a:xfrm>
              <a:off x="10898730" y="0"/>
              <a:ext cx="1290095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073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7073" y="0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" name="Shape 9"/>
            <p:cNvSpPr/>
            <p:nvPr/>
          </p:nvSpPr>
          <p:spPr>
            <a:xfrm>
              <a:off x="10938998" y="0"/>
              <a:ext cx="1249826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917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999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" name="Shape 10"/>
            <p:cNvSpPr/>
            <p:nvPr/>
          </p:nvSpPr>
          <p:spPr>
            <a:xfrm>
              <a:off x="10371666" y="3598333"/>
              <a:ext cx="1817160" cy="3268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1" name="Shape 11"/>
            <p:cNvSpPr/>
            <p:nvPr/>
          </p:nvSpPr>
          <p:spPr>
            <a:xfrm>
              <a:off x="-1" y="4021666"/>
              <a:ext cx="448734" cy="284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13" name="Shape 13"/>
          <p:cNvSpPr/>
          <p:nvPr>
            <p:ph type="title"/>
          </p:nvPr>
        </p:nvSpPr>
        <p:spPr>
          <a:xfrm>
            <a:off x="609600" y="274637"/>
            <a:ext cx="109728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hape 15"/>
          <p:cNvSpPr/>
          <p:nvPr>
            <p:ph type="sldNum" sz="quarter" idx="2"/>
          </p:nvPr>
        </p:nvSpPr>
        <p:spPr>
          <a:xfrm>
            <a:off x="9049981" y="6114704"/>
            <a:ext cx="224022" cy="2184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transition xmlns:p14="http://schemas.microsoft.com/office/powerpoint/2010/main" spd="med" advClick="1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tabLst/>
        <a:defRPr b="0" baseline="0" cap="none" i="0" spc="0" strike="noStrike" sz="1800" u="none">
          <a:ln>
            <a:noFill/>
          </a:ln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1pPr>
      <a:lvl2pPr marL="778668" marR="0" indent="-321468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tabLst/>
        <a:defRPr b="0" baseline="0" cap="none" i="0" spc="0" strike="noStrike" sz="1800" u="none">
          <a:ln>
            <a:noFill/>
          </a:ln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2pPr>
      <a:lvl3pPr marL="1208314" marR="0" indent="-293914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tabLst/>
        <a:defRPr b="0" baseline="0" cap="none" i="0" spc="0" strike="noStrike" sz="1800" u="none">
          <a:ln>
            <a:noFill/>
          </a:ln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3pPr>
      <a:lvl4pPr marL="17145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tabLst/>
        <a:defRPr b="0" baseline="0" cap="none" i="0" spc="0" strike="noStrike" sz="1800" u="none">
          <a:ln>
            <a:noFill/>
          </a:ln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4pPr>
      <a:lvl5pPr marL="21717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tabLst/>
        <a:defRPr b="0" baseline="0" cap="none" i="0" spc="0" strike="noStrike" sz="1800" u="none">
          <a:ln>
            <a:noFill/>
          </a:ln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5pPr>
      <a:lvl6pPr marL="26289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tabLst/>
        <a:defRPr b="0" baseline="0" cap="none" i="0" spc="0" strike="noStrike" sz="1800" u="none">
          <a:ln>
            <a:noFill/>
          </a:ln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6pPr>
      <a:lvl7pPr marL="30861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tabLst/>
        <a:defRPr b="0" baseline="0" cap="none" i="0" spc="0" strike="noStrike" sz="1800" u="none">
          <a:ln>
            <a:noFill/>
          </a:ln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7pPr>
      <a:lvl8pPr marL="35433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tabLst/>
        <a:defRPr b="0" baseline="0" cap="none" i="0" spc="0" strike="noStrike" sz="1800" u="none">
          <a:ln>
            <a:noFill/>
          </a:ln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8pPr>
      <a:lvl9pPr marL="40005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tabLst/>
        <a:defRPr b="0" baseline="0" cap="none" i="0" spc="0" strike="noStrike" sz="1800" u="none">
          <a:ln>
            <a:noFill/>
          </a:ln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406908">
              <a:defRPr sz="4806"/>
            </a:lvl1pPr>
          </a:lstStyle>
          <a:p>
            <a:pPr/>
            <a:r>
              <a:t>Resource Elasticity for large scale machine learning</a:t>
            </a:r>
          </a:p>
        </p:txBody>
      </p:sp>
      <p:sp>
        <p:nvSpPr>
          <p:cNvPr id="187" name="Shape 187"/>
          <p:cNvSpPr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Scribed by Vishaal Mohan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>
            <p:ph type="title"/>
          </p:nvPr>
        </p:nvSpPr>
        <p:spPr>
          <a:xfrm>
            <a:off x="649243" y="294619"/>
            <a:ext cx="8596312" cy="719474"/>
          </a:xfrm>
          <a:prstGeom prst="rect">
            <a:avLst/>
          </a:prstGeom>
        </p:spPr>
        <p:txBody>
          <a:bodyPr/>
          <a:lstStyle/>
          <a:p>
            <a:pPr/>
            <a:r>
              <a:t>Motivation</a:t>
            </a:r>
          </a:p>
        </p:txBody>
      </p:sp>
      <p:sp>
        <p:nvSpPr>
          <p:cNvPr id="190" name="Shape 190"/>
          <p:cNvSpPr/>
          <p:nvPr>
            <p:ph type="body" sz="half" idx="1"/>
          </p:nvPr>
        </p:nvSpPr>
        <p:spPr>
          <a:xfrm>
            <a:off x="649243" y="953878"/>
            <a:ext cx="8596312" cy="2262644"/>
          </a:xfrm>
          <a:prstGeom prst="rect">
            <a:avLst/>
          </a:prstGeom>
        </p:spPr>
        <p:txBody>
          <a:bodyPr/>
          <a:lstStyle/>
          <a:p>
            <a:pPr/>
            <a:r>
              <a:t>For machine learning algorithms, different memory configurations yield significantly different performances.</a:t>
            </a:r>
          </a:p>
          <a:p>
            <a:pPr/>
            <a:r>
              <a:t>Build a system which finds resource allocation for optimal performance given the program</a:t>
            </a:r>
          </a:p>
          <a:p>
            <a:pPr/>
            <a:r>
              <a:t>Should also adapt to changes during runtime.</a:t>
            </a:r>
          </a:p>
        </p:txBody>
      </p:sp>
      <p:sp>
        <p:nvSpPr>
          <p:cNvPr id="191" name="Shape 191"/>
          <p:cNvSpPr/>
          <p:nvPr/>
        </p:nvSpPr>
        <p:spPr>
          <a:xfrm>
            <a:off x="649243" y="3106859"/>
            <a:ext cx="8596312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pPr/>
            <a:r>
              <a:t>Solution</a:t>
            </a:r>
          </a:p>
        </p:txBody>
      </p:sp>
      <p:sp>
        <p:nvSpPr>
          <p:cNvPr id="192" name="Shape 192"/>
          <p:cNvSpPr/>
          <p:nvPr/>
        </p:nvSpPr>
        <p:spPr>
          <a:xfrm>
            <a:off x="663553" y="3822725"/>
            <a:ext cx="8596312" cy="167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/>
              <a:buChar char=""/>
              <a:defRPr>
                <a:solidFill>
                  <a:srgbClr val="404040"/>
                </a:solidFill>
              </a:defRPr>
            </a:pPr>
            <a:r>
              <a:t>Build a search space using grid enumeration strategies and pruning –            Find configuration with least cost.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/>
              <a:buChar char=""/>
              <a:defRPr>
                <a:solidFill>
                  <a:srgbClr val="404040"/>
                </a:solidFill>
              </a:defRPr>
            </a:pPr>
            <a:r>
              <a:t>Runtime optimization: Spot scope -&gt; Find optimal configuration -&gt; Cost benefit &gt; incurred cost for migration?? -&gt; Migrate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9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Class="entr" nodeType="with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90" grpId="1"/>
      <p:bldP build="whole" bldLvl="1" animBg="1" rev="0" advAuto="0" spid="191" grpId="2"/>
      <p:bldP build="p" bldLvl="5" animBg="1" rev="0" advAuto="0" spid="192" grpId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/>
          <p:nvPr>
            <p:ph type="title"/>
          </p:nvPr>
        </p:nvSpPr>
        <p:spPr>
          <a:xfrm>
            <a:off x="663024" y="294619"/>
            <a:ext cx="8596670" cy="1320801"/>
          </a:xfrm>
          <a:prstGeom prst="rect">
            <a:avLst/>
          </a:prstGeom>
        </p:spPr>
        <p:txBody>
          <a:bodyPr/>
          <a:lstStyle/>
          <a:p>
            <a:pPr/>
            <a:r>
              <a:t>Discussion</a:t>
            </a:r>
          </a:p>
        </p:txBody>
      </p:sp>
      <p:sp>
        <p:nvSpPr>
          <p:cNvPr id="195" name="Shape 195"/>
          <p:cNvSpPr/>
          <p:nvPr>
            <p:ph type="body" sz="quarter" idx="1"/>
          </p:nvPr>
        </p:nvSpPr>
        <p:spPr>
          <a:xfrm>
            <a:off x="675788" y="956260"/>
            <a:ext cx="4185624" cy="576263"/>
          </a:xfrm>
          <a:prstGeom prst="rect">
            <a:avLst/>
          </a:prstGeom>
        </p:spPr>
        <p:txBody>
          <a:bodyPr/>
          <a:lstStyle/>
          <a:p>
            <a:pPr/>
            <a:r>
              <a:t>Pros</a:t>
            </a:r>
          </a:p>
        </p:txBody>
      </p:sp>
      <p:sp>
        <p:nvSpPr>
          <p:cNvPr id="196" name="Shape 196"/>
          <p:cNvSpPr/>
          <p:nvPr/>
        </p:nvSpPr>
        <p:spPr>
          <a:xfrm>
            <a:off x="663575" y="1569442"/>
            <a:ext cx="4184650" cy="4841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/>
              <a:buChar char=""/>
              <a:defRPr sz="1600">
                <a:solidFill>
                  <a:srgbClr val="404040"/>
                </a:solidFill>
              </a:defRPr>
            </a:pPr>
            <a:r>
              <a:t>Interesting and useful - user doesn't have to spend time on configuring static clusters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/>
              <a:buChar char=""/>
              <a:defRPr sz="1600">
                <a:solidFill>
                  <a:srgbClr val="404040"/>
                </a:solidFill>
              </a:defRPr>
            </a:pPr>
            <a:r>
              <a:t>Relevance: SystemML has a good collection of machine learning programs to choose from. (open source too!)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/>
              <a:buChar char=""/>
              <a:defRPr sz="1600">
                <a:solidFill>
                  <a:srgbClr val="404040"/>
                </a:solidFill>
              </a:defRPr>
            </a:pPr>
            <a:r>
              <a:t>Generates near optimal configuration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/>
              <a:buChar char=""/>
              <a:defRPr sz="1600">
                <a:solidFill>
                  <a:srgbClr val="404040"/>
                </a:solidFill>
              </a:defRPr>
            </a:pPr>
            <a:r>
              <a:t>Search space: grid generation and pruning were interesting!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/>
              <a:buChar char=""/>
              <a:defRPr sz="1600">
                <a:solidFill>
                  <a:srgbClr val="404040"/>
                </a:solidFill>
              </a:defRPr>
            </a:pPr>
            <a:r>
              <a:t>General framework and works for any declarative machine learning system.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/>
              <a:buChar char=""/>
              <a:defRPr sz="1600">
                <a:solidFill>
                  <a:srgbClr val="404040"/>
                </a:solidFill>
              </a:defRPr>
            </a:pPr>
            <a:r>
              <a:t>Low optimization overhead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/>
              <a:buChar char=""/>
              <a:defRPr sz="1600">
                <a:solidFill>
                  <a:srgbClr val="404040"/>
                </a:solidFill>
              </a:defRPr>
            </a:pPr>
            <a:r>
              <a:t>Evaluation was thorough and well explained.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/>
              <a:buChar char=""/>
              <a:defRPr sz="1600">
                <a:solidFill>
                  <a:srgbClr val="404040"/>
                </a:solidFill>
              </a:defRPr>
            </a:pPr>
            <a:r>
              <a:t>Snippets of code in the paper aid understanding</a:t>
            </a:r>
          </a:p>
        </p:txBody>
      </p:sp>
      <p:sp>
        <p:nvSpPr>
          <p:cNvPr id="197" name="Shape 197"/>
          <p:cNvSpPr/>
          <p:nvPr>
            <p:ph type="body" idx="13"/>
          </p:nvPr>
        </p:nvSpPr>
        <p:spPr>
          <a:xfrm>
            <a:off x="5088247" y="956260"/>
            <a:ext cx="4185619" cy="5762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>
              <a:buClrTx/>
              <a:buSzTx/>
              <a:buFontTx/>
              <a:buNone/>
              <a:defRPr sz="2400"/>
            </a:lvl1pPr>
          </a:lstStyle>
          <a:p>
            <a:pPr/>
            <a:r>
              <a:t>Cons</a:t>
            </a:r>
          </a:p>
        </p:txBody>
      </p:sp>
      <p:sp>
        <p:nvSpPr>
          <p:cNvPr id="198" name="Shape 198"/>
          <p:cNvSpPr/>
          <p:nvPr/>
        </p:nvSpPr>
        <p:spPr>
          <a:xfrm>
            <a:off x="5087937" y="1544070"/>
            <a:ext cx="4186238" cy="3507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/>
              <a:buChar char=""/>
              <a:defRPr b="1" sz="1600">
                <a:solidFill>
                  <a:srgbClr val="404040"/>
                </a:solidFill>
              </a:defRPr>
            </a:pPr>
            <a:r>
              <a:t>Only resource discussed is memory 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/>
              <a:buChar char=""/>
              <a:defRPr sz="1600">
                <a:solidFill>
                  <a:srgbClr val="404040"/>
                </a:solidFill>
              </a:defRPr>
            </a:pPr>
            <a:r>
              <a:t>Scientific novelty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/>
              <a:buChar char=""/>
              <a:defRPr sz="1600">
                <a:solidFill>
                  <a:srgbClr val="404040"/>
                </a:solidFill>
              </a:defRPr>
            </a:pPr>
            <a:r>
              <a:rPr i="1"/>
              <a:t>“Resource elasticity for stateful runtime frameworks”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/>
              <a:buChar char=""/>
              <a:defRPr sz="1600">
                <a:solidFill>
                  <a:srgbClr val="404040"/>
                </a:solidFill>
              </a:defRPr>
            </a:pPr>
            <a:r>
              <a:t>Lack of theoretical backing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/>
              <a:buChar char=""/>
              <a:defRPr sz="1600">
                <a:solidFill>
                  <a:srgbClr val="404040"/>
                </a:solidFill>
              </a:defRPr>
            </a:pPr>
            <a:r>
              <a:t>Cost function - Not discussed in depth. Only the parameters are mentioned.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/>
              <a:buChar char=""/>
              <a:defRPr sz="1600">
                <a:solidFill>
                  <a:srgbClr val="404040"/>
                </a:solidFill>
              </a:defRPr>
            </a:pPr>
            <a:r>
              <a:t>Runtime adaptation: Ma</a:t>
            </a:r>
            <a:r>
              <a:t>intaining a chain of AMs (application masters) is going to need additional memory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9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98" grpId="2"/>
      <p:bldP build="p" bldLvl="5" animBg="1" rev="0" advAuto="0" spid="19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/>
          <p:nvPr>
            <p:ph type="title"/>
          </p:nvPr>
        </p:nvSpPr>
        <p:spPr>
          <a:xfrm>
            <a:off x="677333" y="309370"/>
            <a:ext cx="8596670" cy="1320801"/>
          </a:xfrm>
          <a:prstGeom prst="rect">
            <a:avLst/>
          </a:prstGeom>
        </p:spPr>
        <p:txBody>
          <a:bodyPr/>
          <a:lstStyle/>
          <a:p>
            <a:pPr/>
            <a:r>
              <a:t>Discussion – Questions</a:t>
            </a:r>
          </a:p>
        </p:txBody>
      </p:sp>
      <p:sp>
        <p:nvSpPr>
          <p:cNvPr id="201" name="Shape 201"/>
          <p:cNvSpPr/>
          <p:nvPr>
            <p:ph type="body" idx="1"/>
          </p:nvPr>
        </p:nvSpPr>
        <p:spPr>
          <a:xfrm>
            <a:off x="677512" y="1271383"/>
            <a:ext cx="8596312" cy="519863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</a:pPr>
            <a:r>
              <a:t>Other resources?</a:t>
            </a:r>
          </a:p>
          <a:p>
            <a:pPr>
              <a:lnSpc>
                <a:spcPct val="150000"/>
              </a:lnSpc>
            </a:pPr>
            <a:r>
              <a:t>Scaling of performance: Experiments for Logistic regression, SVM, etc. How would it scale for more complicated ML programs?</a:t>
            </a:r>
          </a:p>
          <a:p>
            <a:pPr>
              <a:lnSpc>
                <a:spcPct val="150000"/>
              </a:lnSpc>
              <a:defRPr i="1"/>
            </a:pPr>
            <a:r>
              <a:t>“System does cater to changes with cluster utilization” </a:t>
            </a:r>
            <a:r>
              <a:rPr i="0"/>
              <a:t>- popular on Piazza.</a:t>
            </a:r>
            <a:endParaRPr i="0"/>
          </a:p>
          <a:p>
            <a:pPr lvl="1" marL="800100" indent="-342900">
              <a:lnSpc>
                <a:spcPct val="150000"/>
              </a:lnSpc>
              <a:defRPr i="1"/>
            </a:pPr>
            <a:r>
              <a:rPr i="0"/>
              <a:t>Authors discuss the need to study when to trigger resource reoptimization based on cluster utilization though.</a:t>
            </a:r>
            <a:endParaRPr i="0"/>
          </a:p>
          <a:p>
            <a:pPr>
              <a:lnSpc>
                <a:spcPct val="150000"/>
              </a:lnSpc>
              <a:defRPr i="1"/>
            </a:pPr>
            <a:r>
              <a:rPr i="0"/>
              <a:t>Performance on other clusters like Mesos? (Only YARN was considered)</a:t>
            </a:r>
            <a:endParaRPr i="0"/>
          </a:p>
          <a:p>
            <a:pPr>
              <a:lnSpc>
                <a:spcPct val="150000"/>
              </a:lnSpc>
              <a:defRPr i="1"/>
            </a:pPr>
            <a:r>
              <a:rPr i="0"/>
              <a:t>Gradient based methods for optimization? / Non-convex optimization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01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Facet">
  <a:themeElements>
    <a:clrScheme name="Face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0000FF"/>
      </a:hlink>
      <a:folHlink>
        <a:srgbClr val="FF00FF"/>
      </a:folHlink>
    </a:clrScheme>
    <a:fontScheme name="Facet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35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rnd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9050" cap="rnd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Facet">
  <a:themeElements>
    <a:clrScheme name="Face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0000FF"/>
      </a:hlink>
      <a:folHlink>
        <a:srgbClr val="FF00FF"/>
      </a:folHlink>
    </a:clrScheme>
    <a:fontScheme name="Facet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35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rnd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9050" cap="rnd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