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6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Robo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598100" y="1775222"/>
            <a:ext cx="8222100" cy="838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98088" y="2715912"/>
            <a:ext cx="8222100" cy="4328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Shape 76"/>
          <p:cNvSpPr txBox="1"/>
          <p:nvPr>
            <p:ph type="title"/>
          </p:nvPr>
        </p:nvSpPr>
        <p:spPr>
          <a:xfrm>
            <a:off x="311700" y="1256050"/>
            <a:ext cx="8520599" cy="2030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3369225"/>
            <a:ext cx="8520599" cy="1281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598100" y="2152347"/>
            <a:ext cx="8222100" cy="83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4"/>
            <a:chOff x="0" y="3903669"/>
            <a:chExt cx="9144000" cy="1239924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099" cy="987899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099" cy="987899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099" cy="9878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099" cy="987899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1999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229975"/>
            <a:ext cx="3999899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832400" y="1229975"/>
            <a:ext cx="3999899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1465804"/>
            <a:ext cx="2807999" cy="3103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Shape 57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Shape 62"/>
          <p:cNvSpPr txBox="1"/>
          <p:nvPr>
            <p:ph type="title"/>
          </p:nvPr>
        </p:nvSpPr>
        <p:spPr>
          <a:xfrm>
            <a:off x="265500" y="1151100"/>
            <a:ext cx="4045199" cy="1564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65500" y="2769001"/>
            <a:ext cx="4045199" cy="1269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637000" y="512400"/>
            <a:ext cx="8222100" cy="1146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000"/>
              <a:t>Experiences from a Decade of TinyOS Development</a:t>
            </a:r>
          </a:p>
        </p:txBody>
      </p:sp>
      <p:sp>
        <p:nvSpPr>
          <p:cNvPr id="86" name="Shape 86"/>
          <p:cNvSpPr txBox="1"/>
          <p:nvPr>
            <p:ph idx="1" type="subTitle"/>
          </p:nvPr>
        </p:nvSpPr>
        <p:spPr>
          <a:xfrm>
            <a:off x="734325" y="1736546"/>
            <a:ext cx="8222100" cy="2725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Philip Levis (Stanford University)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Scriber: Yaojie Feng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>
                <a:latin typeface="Arial"/>
                <a:ea typeface="Arial"/>
                <a:cs typeface="Arial"/>
                <a:sym typeface="Arial"/>
              </a:rPr>
              <a:t>Summary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421600" y="1096150"/>
            <a:ext cx="8373600" cy="38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Talks about how Tiny OS evolved over the past decades and how the technical and social decisions influenced the growth of Tiny OS.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Pros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421600" y="1096150"/>
            <a:ext cx="8373599" cy="3865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A good overview for Tiny OS from its origin to present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Good explanations about the general technical approaches Tiny OS used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Novel development of nesC to achieve great programming abstraction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Valuable insights in developing a system in technical and social aspects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Great summary of lessons learned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Cons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421600" y="1096150"/>
            <a:ext cx="8373600" cy="38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Not like a professional academic research paper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Lacks scientific contribution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Lacks experimental evaluation of the system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/>
        </p:nvSpPr>
        <p:spPr>
          <a:xfrm>
            <a:off x="421600" y="1096150"/>
            <a:ext cx="8373600" cy="38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Which technical part should the author talk more?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Tradeoff between academia and industry. Should we focus on one direction or take account of both?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Would Tiny OS achieve greater success with the lessons learned?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The last update on the project webpage was January, 2013. Does the slow development discouraging people from using Tiny OS?</a:t>
            </a:r>
          </a:p>
        </p:txBody>
      </p:sp>
      <p:sp>
        <p:nvSpPr>
          <p:cNvPr id="110" name="Shape 11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Discussion Questions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10000"/>
            <a:ext cx="8520599" cy="4649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algn="ctr">
              <a:spcBef>
                <a:spcPts val="0"/>
              </a:spcBef>
              <a:buNone/>
            </a:pPr>
            <a:r>
              <a:rPr lang="en"/>
              <a:t>Thank you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