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60" r:id="rId4"/>
    <p:sldId id="263" r:id="rId5"/>
    <p:sldId id="264" r:id="rId6"/>
    <p:sldId id="261" r:id="rId7"/>
    <p:sldId id="262" r:id="rId8"/>
    <p:sldId id="287" r:id="rId9"/>
    <p:sldId id="288" r:id="rId10"/>
    <p:sldId id="277" r:id="rId11"/>
    <p:sldId id="290" r:id="rId12"/>
    <p:sldId id="265" r:id="rId13"/>
    <p:sldId id="272" r:id="rId14"/>
    <p:sldId id="274" r:id="rId15"/>
    <p:sldId id="273" r:id="rId16"/>
    <p:sldId id="289" r:id="rId17"/>
    <p:sldId id="280" r:id="rId18"/>
    <p:sldId id="299" r:id="rId19"/>
    <p:sldId id="300" r:id="rId20"/>
    <p:sldId id="270" r:id="rId21"/>
    <p:sldId id="269" r:id="rId22"/>
    <p:sldId id="258" r:id="rId23"/>
    <p:sldId id="278" r:id="rId24"/>
    <p:sldId id="266" r:id="rId25"/>
    <p:sldId id="279" r:id="rId26"/>
    <p:sldId id="268" r:id="rId27"/>
    <p:sldId id="259" r:id="rId28"/>
    <p:sldId id="284" r:id="rId29"/>
    <p:sldId id="281" r:id="rId30"/>
    <p:sldId id="271" r:id="rId31"/>
    <p:sldId id="291" r:id="rId32"/>
    <p:sldId id="296" r:id="rId33"/>
    <p:sldId id="297" r:id="rId34"/>
    <p:sldId id="29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97" autoAdjust="0"/>
  </p:normalViewPr>
  <p:slideViewPr>
    <p:cSldViewPr snapToGrid="0" snapToObjects="1">
      <p:cViewPr varScale="1">
        <p:scale>
          <a:sx n="80" d="100"/>
          <a:sy n="80" d="100"/>
        </p:scale>
        <p:origin x="-19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EB262B-9CFB-F645-B3DF-F0B7E6539FF1}" type="datetimeFigureOut">
              <a:rPr lang="en-US" smtClean="0"/>
              <a:t>4/13/15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A0EB09-38A7-B84B-80DE-97D1EA24657A}" type="slidenum">
              <a:rPr lang="en-US" smtClean="0"/>
              <a:t>‹#›</a:t>
            </a:fld>
            <a:endParaRPr lang="en-US"/>
          </a:p>
        </p:txBody>
      </p:sp>
    </p:spTree>
    <p:extLst>
      <p:ext uri="{BB962C8B-B14F-4D97-AF65-F5344CB8AC3E}">
        <p14:creationId xmlns:p14="http://schemas.microsoft.com/office/powerpoint/2010/main" val="17700097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key property of such jobs is that they can compute on </a:t>
            </a:r>
            <a:r>
              <a:rPr lang="en-US" sz="1200" i="1" kern="1200" dirty="0" smtClean="0">
                <a:solidFill>
                  <a:schemeClr val="tx1"/>
                </a:solidFill>
                <a:effectLst/>
                <a:latin typeface="+mn-lt"/>
                <a:ea typeface="+mn-ea"/>
                <a:cs typeface="+mn-cs"/>
              </a:rPr>
              <a:t>any of the </a:t>
            </a:r>
            <a:r>
              <a:rPr lang="en-US" sz="1200" i="1" kern="1200" dirty="0" err="1" smtClean="0">
                <a:solidFill>
                  <a:schemeClr val="tx1"/>
                </a:solidFill>
                <a:effectLst/>
                <a:latin typeface="+mn-lt"/>
                <a:ea typeface="+mn-ea"/>
                <a:cs typeface="+mn-cs"/>
              </a:rPr>
              <a:t>combinatorially</a:t>
            </a:r>
            <a:r>
              <a:rPr lang="en-US" sz="1200" i="1" kern="1200" dirty="0" smtClean="0">
                <a:solidFill>
                  <a:schemeClr val="tx1"/>
                </a:solidFill>
                <a:effectLst/>
                <a:latin typeface="+mn-lt"/>
                <a:ea typeface="+mn-ea"/>
                <a:cs typeface="+mn-cs"/>
              </a:rPr>
              <a:t> many </a:t>
            </a:r>
            <a:r>
              <a:rPr lang="en-US" sz="1200" kern="1200" dirty="0" smtClean="0">
                <a:solidFill>
                  <a:schemeClr val="tx1"/>
                </a:solidFill>
                <a:effectLst/>
                <a:latin typeface="+mn-lt"/>
                <a:ea typeface="+mn-ea"/>
                <a:cs typeface="+mn-cs"/>
              </a:rPr>
              <a:t>subsets of the in- put dataset without compromising application correct- ness. </a:t>
            </a:r>
            <a:endParaRPr lang="en-US" dirty="0" smtClean="0"/>
          </a:p>
          <a:p>
            <a:endParaRPr lang="en-US" dirty="0"/>
          </a:p>
        </p:txBody>
      </p:sp>
      <p:sp>
        <p:nvSpPr>
          <p:cNvPr id="4" name="Slide Number Placeholder 3"/>
          <p:cNvSpPr>
            <a:spLocks noGrp="1"/>
          </p:cNvSpPr>
          <p:nvPr>
            <p:ph type="sldNum" sz="quarter" idx="10"/>
          </p:nvPr>
        </p:nvSpPr>
        <p:spPr/>
        <p:txBody>
          <a:bodyPr/>
          <a:lstStyle/>
          <a:p>
            <a:fld id="{05A0EB09-38A7-B84B-80DE-97D1EA24657A}" type="slidenum">
              <a:rPr lang="en-US" smtClean="0"/>
              <a:t>6</a:t>
            </a:fld>
            <a:endParaRPr lang="en-US"/>
          </a:p>
        </p:txBody>
      </p:sp>
    </p:spTree>
    <p:extLst>
      <p:ext uri="{BB962C8B-B14F-4D97-AF65-F5344CB8AC3E}">
        <p14:creationId xmlns:p14="http://schemas.microsoft.com/office/powerpoint/2010/main" val="3226906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Tasks read data</a:t>
            </a:r>
            <a:r>
              <a:rPr lang="en-US" baseline="0" dirty="0" smtClean="0"/>
              <a:t> from distributed storage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Main idea: </a:t>
            </a:r>
            <a:r>
              <a:rPr lang="en-US" sz="1200" spc="0" dirty="0" smtClean="0">
                <a:latin typeface="Times New Roman"/>
                <a:cs typeface="Times New Roman"/>
              </a:rPr>
              <a:t>le</a:t>
            </a:r>
            <a:r>
              <a:rPr lang="en-US" sz="1200" spc="-24" dirty="0" smtClean="0">
                <a:latin typeface="Times New Roman"/>
                <a:cs typeface="Times New Roman"/>
              </a:rPr>
              <a:t>v</a:t>
            </a:r>
            <a:r>
              <a:rPr lang="en-US" sz="1200" spc="0" dirty="0" smtClean="0">
                <a:latin typeface="Times New Roman"/>
                <a:cs typeface="Times New Roman"/>
              </a:rPr>
              <a:t>e</a:t>
            </a:r>
            <a:r>
              <a:rPr lang="en-US" sz="1200" spc="-12" dirty="0" smtClean="0">
                <a:latin typeface="Times New Roman"/>
                <a:cs typeface="Times New Roman"/>
              </a:rPr>
              <a:t>r</a:t>
            </a:r>
            <a:r>
              <a:rPr lang="en-US" sz="1200" spc="0" dirty="0" smtClean="0">
                <a:latin typeface="Times New Roman"/>
                <a:cs typeface="Times New Roman"/>
              </a:rPr>
              <a:t>age</a:t>
            </a:r>
            <a:r>
              <a:rPr lang="en-US" sz="1200" spc="-97" dirty="0" smtClean="0">
                <a:latin typeface="Times New Roman"/>
                <a:cs typeface="Times New Roman"/>
              </a:rPr>
              <a:t> </a:t>
            </a:r>
            <a:r>
              <a:rPr lang="en-US" sz="1200" spc="0" dirty="0" smtClean="0">
                <a:latin typeface="Times New Roman"/>
                <a:cs typeface="Times New Roman"/>
              </a:rPr>
              <a:t>the</a:t>
            </a:r>
            <a:r>
              <a:rPr lang="en-US" sz="1200" spc="164" dirty="0" smtClean="0">
                <a:latin typeface="Times New Roman"/>
                <a:cs typeface="Times New Roman"/>
              </a:rPr>
              <a:t> </a:t>
            </a:r>
            <a:r>
              <a:rPr lang="en-US" sz="1200" spc="0" dirty="0" smtClean="0">
                <a:latin typeface="Times New Roman"/>
                <a:cs typeface="Times New Roman"/>
              </a:rPr>
              <a:t>co</a:t>
            </a:r>
            <a:r>
              <a:rPr lang="en-US" sz="1200" spc="-12" dirty="0" smtClean="0">
                <a:latin typeface="Times New Roman"/>
                <a:cs typeface="Times New Roman"/>
              </a:rPr>
              <a:t>m</a:t>
            </a:r>
            <a:r>
              <a:rPr lang="en-US" sz="1200" spc="0" dirty="0" smtClean="0">
                <a:latin typeface="Times New Roman"/>
                <a:cs typeface="Times New Roman"/>
              </a:rPr>
              <a:t>bina</a:t>
            </a:r>
            <a:r>
              <a:rPr lang="en-US" sz="1200" spc="-18" dirty="0" smtClean="0">
                <a:latin typeface="Times New Roman"/>
                <a:cs typeface="Times New Roman"/>
              </a:rPr>
              <a:t>t</a:t>
            </a:r>
            <a:r>
              <a:rPr lang="en-US" sz="1200" spc="0" dirty="0" smtClean="0">
                <a:latin typeface="Times New Roman"/>
                <a:cs typeface="Times New Roman"/>
              </a:rPr>
              <a:t>or</a:t>
            </a:r>
            <a:r>
              <a:rPr lang="en-US" sz="1200" spc="-12" dirty="0" smtClean="0">
                <a:latin typeface="Times New Roman"/>
                <a:cs typeface="Times New Roman"/>
              </a:rPr>
              <a:t>i</a:t>
            </a:r>
            <a:r>
              <a:rPr lang="en-US" sz="1200" spc="0" dirty="0" smtClean="0">
                <a:latin typeface="Times New Roman"/>
                <a:cs typeface="Times New Roman"/>
              </a:rPr>
              <a:t>al</a:t>
            </a:r>
            <a:r>
              <a:rPr lang="en-US" sz="1200" spc="-300" dirty="0" smtClean="0">
                <a:latin typeface="Times New Roman"/>
                <a:cs typeface="Times New Roman"/>
              </a:rPr>
              <a:t> </a:t>
            </a:r>
            <a:r>
              <a:rPr lang="en-US" sz="1200" spc="0" dirty="0" smtClean="0">
                <a:latin typeface="Times New Roman"/>
                <a:cs typeface="Times New Roman"/>
              </a:rPr>
              <a:t>cho</a:t>
            </a:r>
            <a:r>
              <a:rPr lang="en-US" sz="1200" spc="-12" dirty="0" smtClean="0">
                <a:latin typeface="Times New Roman"/>
                <a:cs typeface="Times New Roman"/>
              </a:rPr>
              <a:t>i</a:t>
            </a:r>
            <a:r>
              <a:rPr lang="en-US" sz="1200" spc="0" dirty="0" smtClean="0">
                <a:latin typeface="Times New Roman"/>
                <a:cs typeface="Times New Roman"/>
              </a:rPr>
              <a:t>ce</a:t>
            </a:r>
            <a:r>
              <a:rPr lang="en-US" sz="1200" spc="-200" dirty="0" smtClean="0">
                <a:latin typeface="Times New Roman"/>
                <a:cs typeface="Times New Roman"/>
              </a:rPr>
              <a:t> </a:t>
            </a:r>
            <a:r>
              <a:rPr lang="en-US" sz="1200" spc="-54" dirty="0" smtClean="0">
                <a:latin typeface="Times New Roman"/>
                <a:cs typeface="Times New Roman"/>
              </a:rPr>
              <a:t>o</a:t>
            </a:r>
            <a:r>
              <a:rPr lang="en-US" sz="1200" spc="0" dirty="0" smtClean="0">
                <a:latin typeface="Times New Roman"/>
                <a:cs typeface="Times New Roman"/>
              </a:rPr>
              <a:t>f</a:t>
            </a:r>
            <a:r>
              <a:rPr lang="en-US" sz="1200" spc="-40" dirty="0" smtClean="0">
                <a:latin typeface="Times New Roman"/>
                <a:cs typeface="Times New Roman"/>
              </a:rPr>
              <a:t> </a:t>
            </a:r>
            <a:r>
              <a:rPr lang="en-US" sz="1200" spc="0" dirty="0" smtClean="0">
                <a:latin typeface="Times New Roman"/>
                <a:cs typeface="Times New Roman"/>
              </a:rPr>
              <a:t>inputs</a:t>
            </a:r>
            <a:endParaRPr lang="en-US" sz="1200" dirty="0" smtClean="0">
              <a:latin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05A0EB09-38A7-B84B-80DE-97D1EA24657A}" type="slidenum">
              <a:rPr lang="en-US" smtClean="0"/>
              <a:t>13</a:t>
            </a:fld>
            <a:endParaRPr lang="en-US"/>
          </a:p>
        </p:txBody>
      </p:sp>
    </p:spTree>
    <p:extLst>
      <p:ext uri="{BB962C8B-B14F-4D97-AF65-F5344CB8AC3E}">
        <p14:creationId xmlns:p14="http://schemas.microsoft.com/office/powerpoint/2010/main" val="430755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consume all the outputs produced by upstream tasks. Thus, they have no choice in picking their inputs.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see that running a few extra tasks is an effective strategy to reduce skew.</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5A0EB09-38A7-B84B-80DE-97D1EA24657A}" type="slidenum">
              <a:rPr lang="en-US" smtClean="0"/>
              <a:t>15</a:t>
            </a:fld>
            <a:endParaRPr lang="en-US"/>
          </a:p>
        </p:txBody>
      </p:sp>
    </p:spTree>
    <p:extLst>
      <p:ext uri="{BB962C8B-B14F-4D97-AF65-F5344CB8AC3E}">
        <p14:creationId xmlns:p14="http://schemas.microsoft.com/office/powerpoint/2010/main" val="3371326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solution for this problem is to schedule downstream tasks at some point after </a:t>
            </a:r>
            <a:r>
              <a:rPr lang="en-US" sz="1200" i="1" kern="1200" dirty="0" smtClean="0">
                <a:solidFill>
                  <a:schemeClr val="tx1"/>
                </a:solidFill>
                <a:effectLst/>
                <a:latin typeface="+mn-lt"/>
                <a:ea typeface="+mn-ea"/>
                <a:cs typeface="+mn-cs"/>
              </a:rPr>
              <a:t>K </a:t>
            </a:r>
            <a:r>
              <a:rPr lang="en-US" sz="1200" kern="1200" dirty="0" smtClean="0">
                <a:solidFill>
                  <a:schemeClr val="tx1"/>
                </a:solidFill>
                <a:effectLst/>
                <a:latin typeface="+mn-lt"/>
                <a:ea typeface="+mn-ea"/>
                <a:cs typeface="+mn-cs"/>
              </a:rPr>
              <a:t>upstream tasks have completed but not wait for the stragglers in the </a:t>
            </a:r>
            <a:r>
              <a:rPr lang="en-US" sz="1200" i="1" kern="1200" dirty="0" smtClean="0">
                <a:solidFill>
                  <a:schemeClr val="tx1"/>
                </a:solidFill>
                <a:effectLst/>
                <a:latin typeface="+mn-lt"/>
                <a:ea typeface="+mn-ea"/>
                <a:cs typeface="+mn-cs"/>
              </a:rPr>
              <a:t>M </a:t>
            </a:r>
            <a:r>
              <a:rPr lang="en-US" sz="1200" kern="1200" dirty="0" smtClean="0">
                <a:solidFill>
                  <a:schemeClr val="tx1"/>
                </a:solidFill>
                <a:effectLst/>
                <a:latin typeface="+mn-lt"/>
                <a:ea typeface="+mn-ea"/>
                <a:cs typeface="+mn-cs"/>
              </a:rPr>
              <a:t>tasks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balances </a:t>
            </a:r>
            <a:r>
              <a:rPr lang="en-US" sz="1200" kern="1200" dirty="0" smtClean="0">
                <a:solidFill>
                  <a:schemeClr val="tx1"/>
                </a:solidFill>
                <a:effectLst/>
                <a:latin typeface="+mn-lt"/>
                <a:ea typeface="+mn-ea"/>
                <a:cs typeface="+mn-cs"/>
              </a:rPr>
              <a:t>the gains in balanced network transfers against the time spent waiting for stragglers.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use job sizes to figure out if the same job has been run before. Based on this we use the job history to predict the task finish times.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5A0EB09-38A7-B84B-80DE-97D1EA24657A}" type="slidenum">
              <a:rPr lang="en-US" smtClean="0"/>
              <a:t>20</a:t>
            </a:fld>
            <a:endParaRPr lang="en-US"/>
          </a:p>
        </p:txBody>
      </p:sp>
    </p:spTree>
    <p:extLst>
      <p:ext uri="{BB962C8B-B14F-4D97-AF65-F5344CB8AC3E}">
        <p14:creationId xmlns:p14="http://schemas.microsoft.com/office/powerpoint/2010/main" val="354435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SGD is an iterative method that scales to large datasets and is widely used in applications such as machine translation and image classification.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run SGD on a dataset contain- </a:t>
            </a:r>
            <a:r>
              <a:rPr lang="en-US" sz="1200" kern="1200" dirty="0" err="1" smtClean="0">
                <a:solidFill>
                  <a:schemeClr val="tx1"/>
                </a:solidFill>
                <a:effectLst/>
                <a:latin typeface="+mn-lt"/>
                <a:ea typeface="+mn-ea"/>
                <a:cs typeface="+mn-cs"/>
              </a:rPr>
              <a:t>ing</a:t>
            </a:r>
            <a:r>
              <a:rPr lang="en-US" sz="1200" kern="1200" dirty="0" smtClean="0">
                <a:solidFill>
                  <a:schemeClr val="tx1"/>
                </a:solidFill>
                <a:effectLst/>
                <a:latin typeface="+mn-lt"/>
                <a:ea typeface="+mn-ea"/>
                <a:cs typeface="+mn-cs"/>
              </a:rPr>
              <a:t> 2 million data items, where each each item contains 4000 features. The complete dataset is around 64GB in size and each of our iterations operates on a 1% sample 1% of the data.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5A0EB09-38A7-B84B-80DE-97D1EA24657A}" type="slidenum">
              <a:rPr lang="en-US" smtClean="0"/>
              <a:t>24</a:t>
            </a:fld>
            <a:endParaRPr lang="en-US"/>
          </a:p>
        </p:txBody>
      </p:sp>
    </p:spTree>
    <p:extLst>
      <p:ext uri="{BB962C8B-B14F-4D97-AF65-F5344CB8AC3E}">
        <p14:creationId xmlns:p14="http://schemas.microsoft.com/office/powerpoint/2010/main" val="2409290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KMN-</a:t>
            </a:r>
            <a:r>
              <a:rPr lang="en-US" sz="1200" i="1"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K </a:t>
            </a:r>
            <a:r>
              <a:rPr lang="en-US" sz="1200" kern="1200" dirty="0" smtClean="0">
                <a:solidFill>
                  <a:schemeClr val="tx1"/>
                </a:solidFill>
                <a:effectLst/>
                <a:latin typeface="+mn-lt"/>
                <a:ea typeface="+mn-ea"/>
                <a:cs typeface="+mn-cs"/>
              </a:rPr>
              <a:t>= 1.1 improves performance by 43% as compared to the baseline. </a:t>
            </a:r>
            <a:endParaRPr lang="en-US" dirty="0" smtClean="0"/>
          </a:p>
          <a:p>
            <a:endParaRPr lang="en-US" dirty="0"/>
          </a:p>
        </p:txBody>
      </p:sp>
      <p:sp>
        <p:nvSpPr>
          <p:cNvPr id="4" name="Slide Number Placeholder 3"/>
          <p:cNvSpPr>
            <a:spLocks noGrp="1"/>
          </p:cNvSpPr>
          <p:nvPr>
            <p:ph type="sldNum" sz="quarter" idx="10"/>
          </p:nvPr>
        </p:nvSpPr>
        <p:spPr/>
        <p:txBody>
          <a:bodyPr/>
          <a:lstStyle/>
          <a:p>
            <a:fld id="{05A0EB09-38A7-B84B-80DE-97D1EA24657A}" type="slidenum">
              <a:rPr lang="en-US" smtClean="0"/>
              <a:t>25</a:t>
            </a:fld>
            <a:endParaRPr lang="en-US"/>
          </a:p>
        </p:txBody>
      </p:sp>
    </p:spTree>
    <p:extLst>
      <p:ext uri="{BB962C8B-B14F-4D97-AF65-F5344CB8AC3E}">
        <p14:creationId xmlns:p14="http://schemas.microsoft.com/office/powerpoint/2010/main" val="2944486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Workload trace from Facebook </a:t>
            </a:r>
            <a:r>
              <a:rPr lang="en-US" dirty="0" err="1" smtClean="0"/>
              <a:t>Hadoop</a:t>
            </a:r>
            <a:r>
              <a:rPr lang="en-US" dirty="0" smtClean="0"/>
              <a:t> cluster</a:t>
            </a:r>
            <a:endParaRPr lang="en-US" dirty="0"/>
          </a:p>
        </p:txBody>
      </p:sp>
      <p:sp>
        <p:nvSpPr>
          <p:cNvPr id="4" name="Slide Number Placeholder 3"/>
          <p:cNvSpPr>
            <a:spLocks noGrp="1"/>
          </p:cNvSpPr>
          <p:nvPr>
            <p:ph type="sldNum" sz="quarter" idx="10"/>
          </p:nvPr>
        </p:nvSpPr>
        <p:spPr/>
        <p:txBody>
          <a:bodyPr/>
          <a:lstStyle/>
          <a:p>
            <a:fld id="{05A0EB09-38A7-B84B-80DE-97D1EA24657A}" type="slidenum">
              <a:rPr lang="en-US" smtClean="0"/>
              <a:t>26</a:t>
            </a:fld>
            <a:endParaRPr lang="en-US"/>
          </a:p>
        </p:txBody>
      </p:sp>
    </p:spTree>
    <p:extLst>
      <p:ext uri="{BB962C8B-B14F-4D97-AF65-F5344CB8AC3E}">
        <p14:creationId xmlns:p14="http://schemas.microsoft.com/office/powerpoint/2010/main" val="420914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mtClean="0"/>
              <a:t>Since </a:t>
            </a:r>
            <a:r>
              <a:rPr lang="en-US" dirty="0" smtClean="0"/>
              <a:t>KMN expect “a few” extra jobs at each stage, would this number grows too big with the number of stages? The paper does not discuss how failures of jobs would impact the overall performance of KMN. Do they restart failed jobs, or do they simply rely on redundancy of jobs?</a:t>
            </a:r>
            <a:endParaRPr lang="en-US" dirty="0"/>
          </a:p>
        </p:txBody>
      </p:sp>
      <p:sp>
        <p:nvSpPr>
          <p:cNvPr id="4" name="Slide Number Placeholder 3"/>
          <p:cNvSpPr>
            <a:spLocks noGrp="1"/>
          </p:cNvSpPr>
          <p:nvPr>
            <p:ph type="sldNum" sz="quarter" idx="10"/>
          </p:nvPr>
        </p:nvSpPr>
        <p:spPr/>
        <p:txBody>
          <a:bodyPr/>
          <a:lstStyle/>
          <a:p>
            <a:fld id="{05A0EB09-38A7-B84B-80DE-97D1EA24657A}" type="slidenum">
              <a:rPr lang="en-US" smtClean="0"/>
              <a:t>29</a:t>
            </a:fld>
            <a:endParaRPr lang="en-US"/>
          </a:p>
        </p:txBody>
      </p:sp>
    </p:spTree>
    <p:extLst>
      <p:ext uri="{BB962C8B-B14F-4D97-AF65-F5344CB8AC3E}">
        <p14:creationId xmlns:p14="http://schemas.microsoft.com/office/powerpoint/2010/main" val="811787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4/13/15</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4/13/15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4/13/15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4/13/15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4/13/15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4/13/15</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4/13/15</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4/13/15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4/13/15</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4/13/15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4/13/15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4/13/15</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8.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9.png"/><Relationship Id="rId10"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5.png"/><Relationship Id="rId7" Type="http://schemas.openxmlformats.org/officeDocument/2006/relationships/image" Target="../media/image44.png"/><Relationship Id="rId8"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40.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60.png"/><Relationship Id="rId9" Type="http://schemas.openxmlformats.org/officeDocument/2006/relationships/image" Target="../media/image61.png"/><Relationship Id="rId10" Type="http://schemas.openxmlformats.org/officeDocument/2006/relationships/image" Target="../media/image62.png"/><Relationship Id="rId11"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67.pn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image" Target="../media/image62.png"/><Relationship Id="rId10"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67.pn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image" Target="../media/image62.png"/><Relationship Id="rId10"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67.pn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image" Target="../media/image62.png"/><Relationship Id="rId10"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67.pn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image" Target="../media/image62.png"/><Relationship Id="rId10"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8.png"/><Relationship Id="rId5" Type="http://schemas.openxmlformats.org/officeDocument/2006/relationships/image" Target="../media/image22.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717811"/>
            <a:ext cx="6477000" cy="1828800"/>
          </a:xfrm>
        </p:spPr>
        <p:txBody>
          <a:bodyPr>
            <a:normAutofit fontScale="90000"/>
          </a:bodyPr>
          <a:lstStyle/>
          <a:p>
            <a:r>
              <a:rPr lang="en-US" sz="4900" b="1" dirty="0"/>
              <a:t>The Power of Choice in </a:t>
            </a:r>
            <a:r>
              <a:rPr lang="en-US" sz="4900" b="1" dirty="0" smtClean="0"/>
              <a:t> </a:t>
            </a:r>
            <a:r>
              <a:rPr lang="en-US" sz="4900" b="1" dirty="0"/>
              <a:t>Data-Aware Cluster Scheduling </a:t>
            </a:r>
            <a:r>
              <a:rPr lang="en-US" dirty="0"/>
              <a:t/>
            </a:r>
            <a:br>
              <a:rPr lang="en-US" dirty="0"/>
            </a:br>
            <a:endParaRPr lang="en-US" dirty="0"/>
          </a:p>
        </p:txBody>
      </p:sp>
      <p:sp>
        <p:nvSpPr>
          <p:cNvPr id="3" name="Subtitle 2"/>
          <p:cNvSpPr>
            <a:spLocks noGrp="1"/>
          </p:cNvSpPr>
          <p:nvPr>
            <p:ph type="subTitle" idx="1"/>
          </p:nvPr>
        </p:nvSpPr>
        <p:spPr>
          <a:xfrm>
            <a:off x="2438400" y="4285331"/>
            <a:ext cx="6705600" cy="685800"/>
          </a:xfrm>
        </p:spPr>
        <p:txBody>
          <a:bodyPr>
            <a:normAutofit fontScale="77500" lnSpcReduction="20000"/>
          </a:bodyPr>
          <a:lstStyle/>
          <a:p>
            <a:r>
              <a:rPr lang="en-US" sz="3000" dirty="0" err="1"/>
              <a:t>Shivaram</a:t>
            </a:r>
            <a:r>
              <a:rPr lang="en-US" sz="3000" dirty="0"/>
              <a:t> </a:t>
            </a:r>
            <a:r>
              <a:rPr lang="en-US" sz="3000" dirty="0" smtClean="0"/>
              <a:t>Venkataraman</a:t>
            </a:r>
            <a:r>
              <a:rPr lang="en-US" sz="3000" baseline="30000" dirty="0" smtClean="0"/>
              <a:t>1</a:t>
            </a:r>
            <a:r>
              <a:rPr lang="en-US" sz="3000" dirty="0" smtClean="0"/>
              <a:t> </a:t>
            </a:r>
            <a:r>
              <a:rPr lang="en-US" sz="3000" dirty="0"/>
              <a:t>, </a:t>
            </a:r>
            <a:r>
              <a:rPr lang="en-US" sz="3000" dirty="0" err="1"/>
              <a:t>Aurojit</a:t>
            </a:r>
            <a:r>
              <a:rPr lang="en-US" sz="3000" dirty="0"/>
              <a:t> Panda</a:t>
            </a:r>
            <a:r>
              <a:rPr lang="en-US" sz="3000" baseline="30000" dirty="0"/>
              <a:t>1</a:t>
            </a:r>
            <a:r>
              <a:rPr lang="en-US" sz="3000" dirty="0"/>
              <a:t> Ganesh Ananthanarayanan</a:t>
            </a:r>
            <a:r>
              <a:rPr lang="en-US" sz="3000" baseline="30000" dirty="0"/>
              <a:t>2</a:t>
            </a:r>
            <a:r>
              <a:rPr lang="en-US" sz="3000" dirty="0"/>
              <a:t>, Michael Franklin</a:t>
            </a:r>
            <a:r>
              <a:rPr lang="en-US" sz="3000" baseline="30000" dirty="0"/>
              <a:t>1</a:t>
            </a:r>
            <a:r>
              <a:rPr lang="en-US" sz="3000" dirty="0"/>
              <a:t>, Ion Stoica</a:t>
            </a:r>
            <a:r>
              <a:rPr lang="en-US" sz="3000" baseline="30000" dirty="0"/>
              <a:t>1</a:t>
            </a:r>
            <a:r>
              <a:rPr lang="en-US" sz="3000" dirty="0"/>
              <a:t> </a:t>
            </a:r>
          </a:p>
          <a:p>
            <a:endParaRPr lang="en-US" dirty="0"/>
          </a:p>
        </p:txBody>
      </p:sp>
      <p:sp>
        <p:nvSpPr>
          <p:cNvPr id="4" name="Subtitle 2"/>
          <p:cNvSpPr txBox="1">
            <a:spLocks/>
          </p:cNvSpPr>
          <p:nvPr/>
        </p:nvSpPr>
        <p:spPr>
          <a:xfrm>
            <a:off x="3922812" y="5118279"/>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baseline="30000" dirty="0"/>
              <a:t>1</a:t>
            </a:r>
            <a:r>
              <a:rPr lang="en-US" dirty="0"/>
              <a:t>UC Berkeley, </a:t>
            </a:r>
            <a:r>
              <a:rPr lang="en-US" baseline="30000" dirty="0"/>
              <a:t>2</a:t>
            </a:r>
            <a:r>
              <a:rPr lang="en-US" dirty="0"/>
              <a:t>Microsoft Research </a:t>
            </a:r>
          </a:p>
          <a:p>
            <a:endParaRPr lang="en-US" dirty="0"/>
          </a:p>
        </p:txBody>
      </p:sp>
      <p:sp>
        <p:nvSpPr>
          <p:cNvPr id="5" name="Subtitle 2"/>
          <p:cNvSpPr txBox="1">
            <a:spLocks/>
          </p:cNvSpPr>
          <p:nvPr/>
        </p:nvSpPr>
        <p:spPr>
          <a:xfrm>
            <a:off x="2362200" y="6033155"/>
            <a:ext cx="6705600" cy="685800"/>
          </a:xfrm>
          <a:prstGeom prst="rect">
            <a:avLst/>
          </a:prstGeom>
        </p:spPr>
        <p:txBody>
          <a:bodyPr vert="horz" anchor="ctr">
            <a:normAutofit fontScale="92500"/>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altLang="zh-CN" dirty="0" smtClean="0"/>
              <a:t>Present by Qi </a:t>
            </a:r>
            <a:r>
              <a:rPr lang="en-US" altLang="zh-CN" dirty="0" smtClean="0"/>
              <a:t>Wang          </a:t>
            </a:r>
            <a:r>
              <a:rPr lang="en-US" altLang="zh-CN" sz="1900" dirty="0" smtClean="0"/>
              <a:t>Borrow some slides from the author</a:t>
            </a:r>
            <a:endParaRPr lang="en-US" altLang="zh-CN" sz="1900" dirty="0" smtClean="0"/>
          </a:p>
        </p:txBody>
      </p:sp>
    </p:spTree>
    <p:extLst>
      <p:ext uri="{BB962C8B-B14F-4D97-AF65-F5344CB8AC3E}">
        <p14:creationId xmlns:p14="http://schemas.microsoft.com/office/powerpoint/2010/main" val="24946627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Data-aware scheduling</a:t>
            </a:r>
            <a:endParaRPr lang="en-US" dirty="0"/>
          </a:p>
        </p:txBody>
      </p:sp>
      <p:sp>
        <p:nvSpPr>
          <p:cNvPr id="3" name="Content Placeholder 2"/>
          <p:cNvSpPr>
            <a:spLocks noGrp="1"/>
          </p:cNvSpPr>
          <p:nvPr>
            <p:ph sz="quarter" idx="1"/>
          </p:nvPr>
        </p:nvSpPr>
        <p:spPr/>
        <p:txBody>
          <a:bodyPr>
            <a:normAutofit/>
          </a:bodyPr>
          <a:lstStyle/>
          <a:p>
            <a:r>
              <a:rPr lang="en-US" dirty="0" smtClean="0"/>
              <a:t>Input stage</a:t>
            </a:r>
          </a:p>
          <a:p>
            <a:pPr lvl="1"/>
            <a:r>
              <a:rPr lang="en-US" dirty="0" smtClean="0"/>
              <a:t>Less </a:t>
            </a:r>
            <a:r>
              <a:rPr lang="en-US" dirty="0"/>
              <a:t>than 60% of tasks achieve locality even with three </a:t>
            </a:r>
            <a:r>
              <a:rPr lang="en-US" dirty="0" smtClean="0"/>
              <a:t>replica</a:t>
            </a:r>
            <a:endParaRPr lang="en-US" dirty="0" smtClean="0"/>
          </a:p>
          <a:p>
            <a:pPr lvl="1"/>
            <a:r>
              <a:rPr lang="en-US" dirty="0" smtClean="0"/>
              <a:t>Tasks </a:t>
            </a:r>
            <a:r>
              <a:rPr lang="en-US" dirty="0" smtClean="0"/>
              <a:t>have to be scheduled with memory </a:t>
            </a:r>
            <a:r>
              <a:rPr lang="en-US" dirty="0" smtClean="0"/>
              <a:t>locality</a:t>
            </a:r>
            <a:endParaRPr lang="en-US" dirty="0" smtClean="0"/>
          </a:p>
          <a:p>
            <a:r>
              <a:rPr lang="en-US" dirty="0" smtClean="0"/>
              <a:t>Intermediate stages</a:t>
            </a:r>
          </a:p>
          <a:p>
            <a:pPr lvl="1"/>
            <a:r>
              <a:rPr lang="en-US" dirty="0" smtClean="0"/>
              <a:t>The runtime is dictated by the amount of data transferred across </a:t>
            </a:r>
            <a:r>
              <a:rPr lang="en-US" dirty="0" smtClean="0"/>
              <a:t>racks</a:t>
            </a:r>
          </a:p>
          <a:p>
            <a:pPr lvl="1"/>
            <a:r>
              <a:rPr lang="en-US" dirty="0"/>
              <a:t>To schedule the task at a machine that minimizes the time it takes to transfer all remote inputs</a:t>
            </a:r>
            <a:endParaRPr lang="en-US" dirty="0"/>
          </a:p>
        </p:txBody>
      </p:sp>
    </p:spTree>
    <p:extLst>
      <p:ext uri="{BB962C8B-B14F-4D97-AF65-F5344CB8AC3E}">
        <p14:creationId xmlns:p14="http://schemas.microsoft.com/office/powerpoint/2010/main" val="41106647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Cross-rack skew</a:t>
            </a:r>
            <a:endParaRPr lang="en-US" dirty="0"/>
          </a:p>
        </p:txBody>
      </p:sp>
      <p:sp>
        <p:nvSpPr>
          <p:cNvPr id="3" name="Content Placeholder 2"/>
          <p:cNvSpPr>
            <a:spLocks noGrp="1"/>
          </p:cNvSpPr>
          <p:nvPr>
            <p:ph sz="quarter" idx="1"/>
          </p:nvPr>
        </p:nvSpPr>
        <p:spPr/>
        <p:txBody>
          <a:bodyPr/>
          <a:lstStyle/>
          <a:p>
            <a:endParaRPr lang="en-US"/>
          </a:p>
        </p:txBody>
      </p:sp>
      <p:sp>
        <p:nvSpPr>
          <p:cNvPr id="4" name="object 46"/>
          <p:cNvSpPr/>
          <p:nvPr/>
        </p:nvSpPr>
        <p:spPr>
          <a:xfrm>
            <a:off x="982125" y="2490600"/>
            <a:ext cx="763250" cy="1430319"/>
          </a:xfrm>
          <a:custGeom>
            <a:avLst/>
            <a:gdLst/>
            <a:ahLst/>
            <a:cxnLst/>
            <a:rect l="l" t="t" r="r" b="b"/>
            <a:pathLst>
              <a:path w="763250" h="1430319">
                <a:moveTo>
                  <a:pt x="0" y="1430319"/>
                </a:moveTo>
                <a:lnTo>
                  <a:pt x="763250" y="0"/>
                </a:lnTo>
              </a:path>
            </a:pathLst>
          </a:custGeom>
          <a:ln w="38099">
            <a:solidFill>
              <a:srgbClr val="363643"/>
            </a:solidFill>
          </a:ln>
        </p:spPr>
        <p:txBody>
          <a:bodyPr wrap="square" lIns="0" tIns="0" rIns="0" bIns="0" rtlCol="0">
            <a:noAutofit/>
          </a:bodyPr>
          <a:lstStyle/>
          <a:p>
            <a:endParaRPr/>
          </a:p>
        </p:txBody>
      </p:sp>
      <p:sp>
        <p:nvSpPr>
          <p:cNvPr id="5" name="object 47"/>
          <p:cNvSpPr/>
          <p:nvPr/>
        </p:nvSpPr>
        <p:spPr>
          <a:xfrm>
            <a:off x="1614258" y="2457245"/>
            <a:ext cx="155167" cy="184622"/>
          </a:xfrm>
          <a:custGeom>
            <a:avLst/>
            <a:gdLst/>
            <a:ahLst/>
            <a:cxnLst/>
            <a:rect l="l" t="t" r="r" b="b"/>
            <a:pathLst>
              <a:path w="155167" h="184622">
                <a:moveTo>
                  <a:pt x="148917" y="0"/>
                </a:moveTo>
                <a:lnTo>
                  <a:pt x="8485" y="86591"/>
                </a:lnTo>
                <a:lnTo>
                  <a:pt x="787" y="95750"/>
                </a:lnTo>
                <a:lnTo>
                  <a:pt x="0" y="107439"/>
                </a:lnTo>
                <a:lnTo>
                  <a:pt x="2267" y="112803"/>
                </a:lnTo>
                <a:lnTo>
                  <a:pt x="11428" y="120502"/>
                </a:lnTo>
                <a:lnTo>
                  <a:pt x="23116" y="121289"/>
                </a:lnTo>
                <a:lnTo>
                  <a:pt x="28481" y="119021"/>
                </a:lnTo>
                <a:lnTo>
                  <a:pt x="113319" y="66710"/>
                </a:lnTo>
                <a:lnTo>
                  <a:pt x="117094" y="166307"/>
                </a:lnTo>
                <a:lnTo>
                  <a:pt x="122387" y="178777"/>
                </a:lnTo>
                <a:lnTo>
                  <a:pt x="134487" y="184567"/>
                </a:lnTo>
                <a:lnTo>
                  <a:pt x="136853" y="184622"/>
                </a:lnTo>
                <a:lnTo>
                  <a:pt x="149323" y="179329"/>
                </a:lnTo>
                <a:lnTo>
                  <a:pt x="155111" y="167228"/>
                </a:lnTo>
                <a:lnTo>
                  <a:pt x="155167" y="164863"/>
                </a:lnTo>
                <a:lnTo>
                  <a:pt x="148917" y="0"/>
                </a:lnTo>
                <a:close/>
              </a:path>
            </a:pathLst>
          </a:custGeom>
          <a:solidFill>
            <a:srgbClr val="363643"/>
          </a:solidFill>
        </p:spPr>
        <p:txBody>
          <a:bodyPr wrap="square" lIns="0" tIns="0" rIns="0" bIns="0" rtlCol="0">
            <a:noAutofit/>
          </a:bodyPr>
          <a:lstStyle/>
          <a:p>
            <a:endParaRPr/>
          </a:p>
        </p:txBody>
      </p:sp>
      <p:sp>
        <p:nvSpPr>
          <p:cNvPr id="6" name="object 48"/>
          <p:cNvSpPr/>
          <p:nvPr/>
        </p:nvSpPr>
        <p:spPr>
          <a:xfrm>
            <a:off x="1152061" y="2456944"/>
            <a:ext cx="748944" cy="1430481"/>
          </a:xfrm>
          <a:custGeom>
            <a:avLst/>
            <a:gdLst/>
            <a:ahLst/>
            <a:cxnLst/>
            <a:rect l="l" t="t" r="r" b="b"/>
            <a:pathLst>
              <a:path w="748944" h="1430481">
                <a:moveTo>
                  <a:pt x="748944" y="0"/>
                </a:moveTo>
                <a:lnTo>
                  <a:pt x="0" y="1430481"/>
                </a:lnTo>
              </a:path>
            </a:pathLst>
          </a:custGeom>
          <a:ln w="38099">
            <a:solidFill>
              <a:srgbClr val="363643"/>
            </a:solidFill>
          </a:ln>
        </p:spPr>
        <p:txBody>
          <a:bodyPr wrap="square" lIns="0" tIns="0" rIns="0" bIns="0" rtlCol="0">
            <a:noAutofit/>
          </a:bodyPr>
          <a:lstStyle/>
          <a:p>
            <a:endParaRPr/>
          </a:p>
        </p:txBody>
      </p:sp>
      <p:sp>
        <p:nvSpPr>
          <p:cNvPr id="7" name="object 49"/>
          <p:cNvSpPr/>
          <p:nvPr/>
        </p:nvSpPr>
        <p:spPr>
          <a:xfrm>
            <a:off x="1126979" y="3736209"/>
            <a:ext cx="155614" cy="184711"/>
          </a:xfrm>
          <a:custGeom>
            <a:avLst/>
            <a:gdLst/>
            <a:ahLst/>
            <a:cxnLst/>
            <a:rect l="l" t="t" r="r" b="b"/>
            <a:pathLst>
              <a:path w="155614" h="184711">
                <a:moveTo>
                  <a:pt x="7546" y="184711"/>
                </a:moveTo>
                <a:lnTo>
                  <a:pt x="147293" y="97017"/>
                </a:lnTo>
                <a:lnTo>
                  <a:pt x="154918" y="87799"/>
                </a:lnTo>
                <a:lnTo>
                  <a:pt x="155614" y="76106"/>
                </a:lnTo>
                <a:lnTo>
                  <a:pt x="153304" y="70755"/>
                </a:lnTo>
                <a:lnTo>
                  <a:pt x="144085" y="63130"/>
                </a:lnTo>
                <a:lnTo>
                  <a:pt x="132391" y="62435"/>
                </a:lnTo>
                <a:lnTo>
                  <a:pt x="127041" y="64745"/>
                </a:lnTo>
                <a:lnTo>
                  <a:pt x="42618" y="117722"/>
                </a:lnTo>
                <a:lnTo>
                  <a:pt x="38060" y="18158"/>
                </a:lnTo>
                <a:lnTo>
                  <a:pt x="32707" y="5768"/>
                </a:lnTo>
                <a:lnTo>
                  <a:pt x="20637" y="45"/>
                </a:lnTo>
                <a:lnTo>
                  <a:pt x="18158" y="0"/>
                </a:lnTo>
                <a:lnTo>
                  <a:pt x="5768" y="5353"/>
                </a:lnTo>
                <a:lnTo>
                  <a:pt x="45" y="17423"/>
                </a:lnTo>
                <a:lnTo>
                  <a:pt x="0" y="19900"/>
                </a:lnTo>
                <a:lnTo>
                  <a:pt x="7546" y="184711"/>
                </a:lnTo>
                <a:close/>
              </a:path>
            </a:pathLst>
          </a:custGeom>
          <a:solidFill>
            <a:srgbClr val="363643"/>
          </a:solidFill>
        </p:spPr>
        <p:txBody>
          <a:bodyPr wrap="square" lIns="0" tIns="0" rIns="0" bIns="0" rtlCol="0">
            <a:noAutofit/>
          </a:bodyPr>
          <a:lstStyle/>
          <a:p>
            <a:endParaRPr/>
          </a:p>
        </p:txBody>
      </p:sp>
      <p:sp>
        <p:nvSpPr>
          <p:cNvPr id="8" name="object 50"/>
          <p:cNvSpPr/>
          <p:nvPr/>
        </p:nvSpPr>
        <p:spPr>
          <a:xfrm>
            <a:off x="331087" y="3920920"/>
            <a:ext cx="1336836" cy="2084027"/>
          </a:xfrm>
          <a:custGeom>
            <a:avLst/>
            <a:gdLst/>
            <a:ahLst/>
            <a:cxnLst/>
            <a:rect l="l" t="t" r="r" b="b"/>
            <a:pathLst>
              <a:path w="1336836" h="2084027">
                <a:moveTo>
                  <a:pt x="0" y="0"/>
                </a:moveTo>
                <a:lnTo>
                  <a:pt x="1336836" y="0"/>
                </a:lnTo>
                <a:lnTo>
                  <a:pt x="1336836" y="2084027"/>
                </a:lnTo>
                <a:lnTo>
                  <a:pt x="0" y="2084027"/>
                </a:lnTo>
                <a:lnTo>
                  <a:pt x="0" y="0"/>
                </a:lnTo>
                <a:close/>
              </a:path>
            </a:pathLst>
          </a:custGeom>
          <a:ln w="28574">
            <a:solidFill>
              <a:srgbClr val="363643"/>
            </a:solidFill>
          </a:ln>
        </p:spPr>
        <p:txBody>
          <a:bodyPr wrap="square" lIns="0" tIns="0" rIns="0" bIns="0" rtlCol="0">
            <a:noAutofit/>
          </a:bodyPr>
          <a:lstStyle/>
          <a:p>
            <a:endParaRPr/>
          </a:p>
        </p:txBody>
      </p:sp>
      <p:sp>
        <p:nvSpPr>
          <p:cNvPr id="9" name="object 51"/>
          <p:cNvSpPr/>
          <p:nvPr/>
        </p:nvSpPr>
        <p:spPr>
          <a:xfrm>
            <a:off x="357676" y="4171794"/>
            <a:ext cx="558373" cy="515609"/>
          </a:xfrm>
          <a:custGeom>
            <a:avLst/>
            <a:gdLst/>
            <a:ahLst/>
            <a:cxnLst/>
            <a:rect l="l" t="t" r="r" b="b"/>
            <a:pathLst>
              <a:path w="558373" h="515609">
                <a:moveTo>
                  <a:pt x="0" y="257804"/>
                </a:moveTo>
                <a:lnTo>
                  <a:pt x="925" y="278949"/>
                </a:lnTo>
                <a:lnTo>
                  <a:pt x="3654" y="299622"/>
                </a:lnTo>
                <a:lnTo>
                  <a:pt x="8113" y="319758"/>
                </a:lnTo>
                <a:lnTo>
                  <a:pt x="14233" y="339291"/>
                </a:lnTo>
                <a:lnTo>
                  <a:pt x="21939" y="358154"/>
                </a:lnTo>
                <a:lnTo>
                  <a:pt x="31162" y="376281"/>
                </a:lnTo>
                <a:lnTo>
                  <a:pt x="41828" y="393605"/>
                </a:lnTo>
                <a:lnTo>
                  <a:pt x="53866" y="410061"/>
                </a:lnTo>
                <a:lnTo>
                  <a:pt x="67205" y="425581"/>
                </a:lnTo>
                <a:lnTo>
                  <a:pt x="81771" y="440100"/>
                </a:lnTo>
                <a:lnTo>
                  <a:pt x="97495" y="453551"/>
                </a:lnTo>
                <a:lnTo>
                  <a:pt x="114302" y="465868"/>
                </a:lnTo>
                <a:lnTo>
                  <a:pt x="132123" y="476984"/>
                </a:lnTo>
                <a:lnTo>
                  <a:pt x="150884" y="486834"/>
                </a:lnTo>
                <a:lnTo>
                  <a:pt x="170514" y="495350"/>
                </a:lnTo>
                <a:lnTo>
                  <a:pt x="190942" y="502466"/>
                </a:lnTo>
                <a:lnTo>
                  <a:pt x="212095" y="508117"/>
                </a:lnTo>
                <a:lnTo>
                  <a:pt x="233901" y="512235"/>
                </a:lnTo>
                <a:lnTo>
                  <a:pt x="256289" y="514755"/>
                </a:lnTo>
                <a:lnTo>
                  <a:pt x="279186" y="515609"/>
                </a:lnTo>
                <a:lnTo>
                  <a:pt x="302084" y="514755"/>
                </a:lnTo>
                <a:lnTo>
                  <a:pt x="324472" y="512235"/>
                </a:lnTo>
                <a:lnTo>
                  <a:pt x="346278" y="508117"/>
                </a:lnTo>
                <a:lnTo>
                  <a:pt x="367431" y="502466"/>
                </a:lnTo>
                <a:lnTo>
                  <a:pt x="387859" y="495350"/>
                </a:lnTo>
                <a:lnTo>
                  <a:pt x="407489" y="486834"/>
                </a:lnTo>
                <a:lnTo>
                  <a:pt x="426250" y="476984"/>
                </a:lnTo>
                <a:lnTo>
                  <a:pt x="444071" y="465868"/>
                </a:lnTo>
                <a:lnTo>
                  <a:pt x="460878" y="453551"/>
                </a:lnTo>
                <a:lnTo>
                  <a:pt x="476601" y="440100"/>
                </a:lnTo>
                <a:lnTo>
                  <a:pt x="491168" y="425581"/>
                </a:lnTo>
                <a:lnTo>
                  <a:pt x="504506" y="410061"/>
                </a:lnTo>
                <a:lnTo>
                  <a:pt x="516545" y="393605"/>
                </a:lnTo>
                <a:lnTo>
                  <a:pt x="527211" y="376281"/>
                </a:lnTo>
                <a:lnTo>
                  <a:pt x="536433" y="358154"/>
                </a:lnTo>
                <a:lnTo>
                  <a:pt x="544140" y="339291"/>
                </a:lnTo>
                <a:lnTo>
                  <a:pt x="550259" y="319758"/>
                </a:lnTo>
                <a:lnTo>
                  <a:pt x="554719" y="299622"/>
                </a:lnTo>
                <a:lnTo>
                  <a:pt x="557448" y="278949"/>
                </a:lnTo>
                <a:lnTo>
                  <a:pt x="558373" y="257804"/>
                </a:lnTo>
                <a:lnTo>
                  <a:pt x="557448" y="236661"/>
                </a:lnTo>
                <a:lnTo>
                  <a:pt x="554719" y="215987"/>
                </a:lnTo>
                <a:lnTo>
                  <a:pt x="550259" y="195851"/>
                </a:lnTo>
                <a:lnTo>
                  <a:pt x="544140" y="176318"/>
                </a:lnTo>
                <a:lnTo>
                  <a:pt x="536433" y="157455"/>
                </a:lnTo>
                <a:lnTo>
                  <a:pt x="527211" y="139329"/>
                </a:lnTo>
                <a:lnTo>
                  <a:pt x="516545" y="122004"/>
                </a:lnTo>
                <a:lnTo>
                  <a:pt x="504506" y="105549"/>
                </a:lnTo>
                <a:lnTo>
                  <a:pt x="491168" y="90028"/>
                </a:lnTo>
                <a:lnTo>
                  <a:pt x="476601" y="75509"/>
                </a:lnTo>
                <a:lnTo>
                  <a:pt x="460878" y="62058"/>
                </a:lnTo>
                <a:lnTo>
                  <a:pt x="444071" y="49741"/>
                </a:lnTo>
                <a:lnTo>
                  <a:pt x="426250" y="38625"/>
                </a:lnTo>
                <a:lnTo>
                  <a:pt x="407489" y="28775"/>
                </a:lnTo>
                <a:lnTo>
                  <a:pt x="387859" y="20259"/>
                </a:lnTo>
                <a:lnTo>
                  <a:pt x="367431" y="13143"/>
                </a:lnTo>
                <a:lnTo>
                  <a:pt x="346278" y="7492"/>
                </a:lnTo>
                <a:lnTo>
                  <a:pt x="324472" y="3374"/>
                </a:lnTo>
                <a:lnTo>
                  <a:pt x="302084" y="854"/>
                </a:lnTo>
                <a:lnTo>
                  <a:pt x="279186" y="0"/>
                </a:lnTo>
                <a:lnTo>
                  <a:pt x="256289" y="854"/>
                </a:lnTo>
                <a:lnTo>
                  <a:pt x="233901" y="3374"/>
                </a:lnTo>
                <a:lnTo>
                  <a:pt x="212095" y="7492"/>
                </a:lnTo>
                <a:lnTo>
                  <a:pt x="190942" y="13143"/>
                </a:lnTo>
                <a:lnTo>
                  <a:pt x="170514" y="20259"/>
                </a:lnTo>
                <a:lnTo>
                  <a:pt x="150884" y="28775"/>
                </a:lnTo>
                <a:lnTo>
                  <a:pt x="132123" y="38625"/>
                </a:lnTo>
                <a:lnTo>
                  <a:pt x="114302" y="49741"/>
                </a:lnTo>
                <a:lnTo>
                  <a:pt x="97495" y="62058"/>
                </a:lnTo>
                <a:lnTo>
                  <a:pt x="81771" y="75509"/>
                </a:lnTo>
                <a:lnTo>
                  <a:pt x="67205" y="90028"/>
                </a:lnTo>
                <a:lnTo>
                  <a:pt x="53866" y="105549"/>
                </a:lnTo>
                <a:lnTo>
                  <a:pt x="41828" y="122004"/>
                </a:lnTo>
                <a:lnTo>
                  <a:pt x="31162" y="139329"/>
                </a:lnTo>
                <a:lnTo>
                  <a:pt x="21939" y="157455"/>
                </a:lnTo>
                <a:lnTo>
                  <a:pt x="14233" y="176318"/>
                </a:lnTo>
                <a:lnTo>
                  <a:pt x="8113" y="195851"/>
                </a:lnTo>
                <a:lnTo>
                  <a:pt x="3654" y="215987"/>
                </a:lnTo>
                <a:lnTo>
                  <a:pt x="925" y="236661"/>
                </a:lnTo>
                <a:lnTo>
                  <a:pt x="0" y="257804"/>
                </a:lnTo>
                <a:close/>
              </a:path>
            </a:pathLst>
          </a:custGeom>
          <a:solidFill>
            <a:srgbClr val="EAECEF"/>
          </a:solidFill>
        </p:spPr>
        <p:txBody>
          <a:bodyPr wrap="square" lIns="0" tIns="0" rIns="0" bIns="0" rtlCol="0">
            <a:noAutofit/>
          </a:bodyPr>
          <a:lstStyle/>
          <a:p>
            <a:endParaRPr sz="2000" dirty="0">
              <a:latin typeface="Times New Roman"/>
              <a:cs typeface="Times New Roman"/>
            </a:endParaRPr>
          </a:p>
        </p:txBody>
      </p:sp>
      <p:sp>
        <p:nvSpPr>
          <p:cNvPr id="10" name="object 52"/>
          <p:cNvSpPr/>
          <p:nvPr/>
        </p:nvSpPr>
        <p:spPr>
          <a:xfrm>
            <a:off x="401263" y="4189683"/>
            <a:ext cx="558373" cy="515609"/>
          </a:xfrm>
          <a:custGeom>
            <a:avLst/>
            <a:gdLst/>
            <a:ahLst/>
            <a:cxnLst/>
            <a:rect l="l" t="t" r="r" b="b"/>
            <a:pathLst>
              <a:path w="558373" h="515609">
                <a:moveTo>
                  <a:pt x="0" y="257804"/>
                </a:moveTo>
                <a:lnTo>
                  <a:pt x="925" y="236660"/>
                </a:lnTo>
                <a:lnTo>
                  <a:pt x="3654" y="215987"/>
                </a:lnTo>
                <a:lnTo>
                  <a:pt x="8113" y="195851"/>
                </a:lnTo>
                <a:lnTo>
                  <a:pt x="14233" y="176318"/>
                </a:lnTo>
                <a:lnTo>
                  <a:pt x="21939" y="157455"/>
                </a:lnTo>
                <a:lnTo>
                  <a:pt x="31162" y="139328"/>
                </a:lnTo>
                <a:lnTo>
                  <a:pt x="41828" y="122004"/>
                </a:lnTo>
                <a:lnTo>
                  <a:pt x="53866" y="105548"/>
                </a:lnTo>
                <a:lnTo>
                  <a:pt x="67205" y="90028"/>
                </a:lnTo>
                <a:lnTo>
                  <a:pt x="81771" y="75509"/>
                </a:lnTo>
                <a:lnTo>
                  <a:pt x="97495" y="62058"/>
                </a:lnTo>
                <a:lnTo>
                  <a:pt x="114302" y="49741"/>
                </a:lnTo>
                <a:lnTo>
                  <a:pt x="132123" y="38625"/>
                </a:lnTo>
                <a:lnTo>
                  <a:pt x="150884" y="28775"/>
                </a:lnTo>
                <a:lnTo>
                  <a:pt x="170514" y="20259"/>
                </a:lnTo>
                <a:lnTo>
                  <a:pt x="190942" y="13143"/>
                </a:lnTo>
                <a:lnTo>
                  <a:pt x="212095" y="7492"/>
                </a:lnTo>
                <a:lnTo>
                  <a:pt x="233901" y="3374"/>
                </a:lnTo>
                <a:lnTo>
                  <a:pt x="256289" y="854"/>
                </a:lnTo>
                <a:lnTo>
                  <a:pt x="279186" y="0"/>
                </a:lnTo>
                <a:lnTo>
                  <a:pt x="302084" y="854"/>
                </a:lnTo>
                <a:lnTo>
                  <a:pt x="324472" y="3374"/>
                </a:lnTo>
                <a:lnTo>
                  <a:pt x="346278" y="7492"/>
                </a:lnTo>
                <a:lnTo>
                  <a:pt x="367431" y="13143"/>
                </a:lnTo>
                <a:lnTo>
                  <a:pt x="387859" y="20259"/>
                </a:lnTo>
                <a:lnTo>
                  <a:pt x="407489" y="28775"/>
                </a:lnTo>
                <a:lnTo>
                  <a:pt x="426250" y="38625"/>
                </a:lnTo>
                <a:lnTo>
                  <a:pt x="444071" y="49741"/>
                </a:lnTo>
                <a:lnTo>
                  <a:pt x="460878" y="62058"/>
                </a:lnTo>
                <a:lnTo>
                  <a:pt x="476601" y="75509"/>
                </a:lnTo>
                <a:lnTo>
                  <a:pt x="491168" y="90028"/>
                </a:lnTo>
                <a:lnTo>
                  <a:pt x="504506" y="105548"/>
                </a:lnTo>
                <a:lnTo>
                  <a:pt x="516545" y="122004"/>
                </a:lnTo>
                <a:lnTo>
                  <a:pt x="527211" y="139328"/>
                </a:lnTo>
                <a:lnTo>
                  <a:pt x="536433" y="157455"/>
                </a:lnTo>
                <a:lnTo>
                  <a:pt x="544140" y="176318"/>
                </a:lnTo>
                <a:lnTo>
                  <a:pt x="550259" y="195851"/>
                </a:lnTo>
                <a:lnTo>
                  <a:pt x="554719" y="215987"/>
                </a:lnTo>
                <a:lnTo>
                  <a:pt x="557448" y="236660"/>
                </a:lnTo>
                <a:lnTo>
                  <a:pt x="558373" y="257804"/>
                </a:lnTo>
                <a:lnTo>
                  <a:pt x="557448" y="278948"/>
                </a:lnTo>
                <a:lnTo>
                  <a:pt x="554719" y="299622"/>
                </a:lnTo>
                <a:lnTo>
                  <a:pt x="550259" y="319758"/>
                </a:lnTo>
                <a:lnTo>
                  <a:pt x="544140" y="339291"/>
                </a:lnTo>
                <a:lnTo>
                  <a:pt x="536433" y="358154"/>
                </a:lnTo>
                <a:lnTo>
                  <a:pt x="527211" y="376281"/>
                </a:lnTo>
                <a:lnTo>
                  <a:pt x="516545" y="393605"/>
                </a:lnTo>
                <a:lnTo>
                  <a:pt x="504506" y="410061"/>
                </a:lnTo>
                <a:lnTo>
                  <a:pt x="491168" y="425581"/>
                </a:lnTo>
                <a:lnTo>
                  <a:pt x="476601" y="440100"/>
                </a:lnTo>
                <a:lnTo>
                  <a:pt x="460878" y="453551"/>
                </a:lnTo>
                <a:lnTo>
                  <a:pt x="444071" y="465868"/>
                </a:lnTo>
                <a:lnTo>
                  <a:pt x="426250" y="476984"/>
                </a:lnTo>
                <a:lnTo>
                  <a:pt x="407489" y="486834"/>
                </a:lnTo>
                <a:lnTo>
                  <a:pt x="387859" y="495350"/>
                </a:lnTo>
                <a:lnTo>
                  <a:pt x="367431" y="502466"/>
                </a:lnTo>
                <a:lnTo>
                  <a:pt x="346278" y="508117"/>
                </a:lnTo>
                <a:lnTo>
                  <a:pt x="324472" y="512235"/>
                </a:lnTo>
                <a:lnTo>
                  <a:pt x="302084" y="514755"/>
                </a:lnTo>
                <a:lnTo>
                  <a:pt x="279186" y="515609"/>
                </a:lnTo>
                <a:lnTo>
                  <a:pt x="256289" y="514755"/>
                </a:lnTo>
                <a:lnTo>
                  <a:pt x="233901" y="512235"/>
                </a:lnTo>
                <a:lnTo>
                  <a:pt x="212095" y="508117"/>
                </a:lnTo>
                <a:lnTo>
                  <a:pt x="190942" y="502466"/>
                </a:lnTo>
                <a:lnTo>
                  <a:pt x="170514" y="495350"/>
                </a:lnTo>
                <a:lnTo>
                  <a:pt x="150884" y="486834"/>
                </a:lnTo>
                <a:lnTo>
                  <a:pt x="132123" y="476984"/>
                </a:lnTo>
                <a:lnTo>
                  <a:pt x="114302" y="465868"/>
                </a:lnTo>
                <a:lnTo>
                  <a:pt x="97495" y="453551"/>
                </a:lnTo>
                <a:lnTo>
                  <a:pt x="81771" y="440100"/>
                </a:lnTo>
                <a:lnTo>
                  <a:pt x="67205" y="425581"/>
                </a:lnTo>
                <a:lnTo>
                  <a:pt x="53866" y="410061"/>
                </a:lnTo>
                <a:lnTo>
                  <a:pt x="41828" y="393605"/>
                </a:lnTo>
                <a:lnTo>
                  <a:pt x="31162" y="376281"/>
                </a:lnTo>
                <a:lnTo>
                  <a:pt x="21939" y="358154"/>
                </a:lnTo>
                <a:lnTo>
                  <a:pt x="14233" y="339291"/>
                </a:lnTo>
                <a:lnTo>
                  <a:pt x="8113" y="319758"/>
                </a:lnTo>
                <a:lnTo>
                  <a:pt x="3654" y="299622"/>
                </a:lnTo>
                <a:lnTo>
                  <a:pt x="925" y="278948"/>
                </a:lnTo>
                <a:lnTo>
                  <a:pt x="0" y="257804"/>
                </a:lnTo>
                <a:close/>
              </a:path>
            </a:pathLst>
          </a:custGeom>
          <a:ln w="28574">
            <a:solidFill>
              <a:srgbClr val="363643"/>
            </a:solidFill>
          </a:ln>
        </p:spPr>
        <p:txBody>
          <a:bodyPr wrap="square" lIns="0" tIns="0" rIns="0" bIns="0" rtlCol="0">
            <a:noAutofit/>
          </a:bodyPr>
          <a:lstStyle/>
          <a:p>
            <a:endParaRPr/>
          </a:p>
        </p:txBody>
      </p:sp>
      <p:sp>
        <p:nvSpPr>
          <p:cNvPr id="11" name="object 53"/>
          <p:cNvSpPr/>
          <p:nvPr/>
        </p:nvSpPr>
        <p:spPr>
          <a:xfrm>
            <a:off x="1037759" y="4189683"/>
            <a:ext cx="561097" cy="518125"/>
          </a:xfrm>
          <a:custGeom>
            <a:avLst/>
            <a:gdLst/>
            <a:ahLst/>
            <a:cxnLst/>
            <a:rect l="l" t="t" r="r" b="b"/>
            <a:pathLst>
              <a:path w="561097" h="518125">
                <a:moveTo>
                  <a:pt x="0" y="259063"/>
                </a:moveTo>
                <a:lnTo>
                  <a:pt x="930" y="280310"/>
                </a:lnTo>
                <a:lnTo>
                  <a:pt x="3671" y="301084"/>
                </a:lnTo>
                <a:lnTo>
                  <a:pt x="8153" y="321318"/>
                </a:lnTo>
                <a:lnTo>
                  <a:pt x="14302" y="340947"/>
                </a:lnTo>
                <a:lnTo>
                  <a:pt x="22046" y="359902"/>
                </a:lnTo>
                <a:lnTo>
                  <a:pt x="31314" y="378117"/>
                </a:lnTo>
                <a:lnTo>
                  <a:pt x="42032" y="395526"/>
                </a:lnTo>
                <a:lnTo>
                  <a:pt x="54129" y="412062"/>
                </a:lnTo>
                <a:lnTo>
                  <a:pt x="67532" y="427658"/>
                </a:lnTo>
                <a:lnTo>
                  <a:pt x="82170" y="442247"/>
                </a:lnTo>
                <a:lnTo>
                  <a:pt x="97970" y="455764"/>
                </a:lnTo>
                <a:lnTo>
                  <a:pt x="114859" y="468141"/>
                </a:lnTo>
                <a:lnTo>
                  <a:pt x="132767" y="479312"/>
                </a:lnTo>
                <a:lnTo>
                  <a:pt x="151620" y="489209"/>
                </a:lnTo>
                <a:lnTo>
                  <a:pt x="171346" y="497767"/>
                </a:lnTo>
                <a:lnTo>
                  <a:pt x="191873" y="504918"/>
                </a:lnTo>
                <a:lnTo>
                  <a:pt x="213129" y="510596"/>
                </a:lnTo>
                <a:lnTo>
                  <a:pt x="235041" y="514735"/>
                </a:lnTo>
                <a:lnTo>
                  <a:pt x="257538" y="517266"/>
                </a:lnTo>
                <a:lnTo>
                  <a:pt x="280548" y="518125"/>
                </a:lnTo>
                <a:lnTo>
                  <a:pt x="303557" y="517266"/>
                </a:lnTo>
                <a:lnTo>
                  <a:pt x="326054" y="514735"/>
                </a:lnTo>
                <a:lnTo>
                  <a:pt x="347967" y="510596"/>
                </a:lnTo>
                <a:lnTo>
                  <a:pt x="369223" y="504918"/>
                </a:lnTo>
                <a:lnTo>
                  <a:pt x="389750" y="497767"/>
                </a:lnTo>
                <a:lnTo>
                  <a:pt x="409476" y="489209"/>
                </a:lnTo>
                <a:lnTo>
                  <a:pt x="428329" y="479312"/>
                </a:lnTo>
                <a:lnTo>
                  <a:pt x="446237" y="468141"/>
                </a:lnTo>
                <a:lnTo>
                  <a:pt x="463126" y="455764"/>
                </a:lnTo>
                <a:lnTo>
                  <a:pt x="478926" y="442247"/>
                </a:lnTo>
                <a:lnTo>
                  <a:pt x="493564" y="427658"/>
                </a:lnTo>
                <a:lnTo>
                  <a:pt x="506967" y="412062"/>
                </a:lnTo>
                <a:lnTo>
                  <a:pt x="519064" y="395526"/>
                </a:lnTo>
                <a:lnTo>
                  <a:pt x="529783" y="378117"/>
                </a:lnTo>
                <a:lnTo>
                  <a:pt x="539050" y="359902"/>
                </a:lnTo>
                <a:lnTo>
                  <a:pt x="546794" y="340947"/>
                </a:lnTo>
                <a:lnTo>
                  <a:pt x="552943" y="321318"/>
                </a:lnTo>
                <a:lnTo>
                  <a:pt x="557425" y="301084"/>
                </a:lnTo>
                <a:lnTo>
                  <a:pt x="560167" y="280310"/>
                </a:lnTo>
                <a:lnTo>
                  <a:pt x="561097" y="259063"/>
                </a:lnTo>
                <a:lnTo>
                  <a:pt x="560167" y="237816"/>
                </a:lnTo>
                <a:lnTo>
                  <a:pt x="557425" y="217042"/>
                </a:lnTo>
                <a:lnTo>
                  <a:pt x="552943" y="196807"/>
                </a:lnTo>
                <a:lnTo>
                  <a:pt x="546794" y="177179"/>
                </a:lnTo>
                <a:lnTo>
                  <a:pt x="539050" y="158224"/>
                </a:lnTo>
                <a:lnTo>
                  <a:pt x="529783" y="140008"/>
                </a:lnTo>
                <a:lnTo>
                  <a:pt x="519064" y="122599"/>
                </a:lnTo>
                <a:lnTo>
                  <a:pt x="506967" y="106063"/>
                </a:lnTo>
                <a:lnTo>
                  <a:pt x="493564" y="90467"/>
                </a:lnTo>
                <a:lnTo>
                  <a:pt x="478926" y="75877"/>
                </a:lnTo>
                <a:lnTo>
                  <a:pt x="463126" y="62361"/>
                </a:lnTo>
                <a:lnTo>
                  <a:pt x="446237" y="49984"/>
                </a:lnTo>
                <a:lnTo>
                  <a:pt x="428329" y="38813"/>
                </a:lnTo>
                <a:lnTo>
                  <a:pt x="409476" y="28916"/>
                </a:lnTo>
                <a:lnTo>
                  <a:pt x="389750" y="20358"/>
                </a:lnTo>
                <a:lnTo>
                  <a:pt x="369223" y="13207"/>
                </a:lnTo>
                <a:lnTo>
                  <a:pt x="347967" y="7529"/>
                </a:lnTo>
                <a:lnTo>
                  <a:pt x="326054" y="3390"/>
                </a:lnTo>
                <a:lnTo>
                  <a:pt x="303557" y="858"/>
                </a:lnTo>
                <a:lnTo>
                  <a:pt x="280548" y="0"/>
                </a:lnTo>
                <a:lnTo>
                  <a:pt x="257538" y="858"/>
                </a:lnTo>
                <a:lnTo>
                  <a:pt x="235041" y="3390"/>
                </a:lnTo>
                <a:lnTo>
                  <a:pt x="213129" y="7529"/>
                </a:lnTo>
                <a:lnTo>
                  <a:pt x="191873" y="13207"/>
                </a:lnTo>
                <a:lnTo>
                  <a:pt x="171346" y="20358"/>
                </a:lnTo>
                <a:lnTo>
                  <a:pt x="151620" y="28916"/>
                </a:lnTo>
                <a:lnTo>
                  <a:pt x="132767" y="38813"/>
                </a:lnTo>
                <a:lnTo>
                  <a:pt x="114859" y="49984"/>
                </a:lnTo>
                <a:lnTo>
                  <a:pt x="97970" y="62361"/>
                </a:lnTo>
                <a:lnTo>
                  <a:pt x="82170" y="75877"/>
                </a:lnTo>
                <a:lnTo>
                  <a:pt x="67532" y="90467"/>
                </a:lnTo>
                <a:lnTo>
                  <a:pt x="54129" y="106063"/>
                </a:lnTo>
                <a:lnTo>
                  <a:pt x="42032" y="122599"/>
                </a:lnTo>
                <a:lnTo>
                  <a:pt x="31314" y="140008"/>
                </a:lnTo>
                <a:lnTo>
                  <a:pt x="22046" y="158224"/>
                </a:lnTo>
                <a:lnTo>
                  <a:pt x="14302" y="177179"/>
                </a:lnTo>
                <a:lnTo>
                  <a:pt x="8153" y="196807"/>
                </a:lnTo>
                <a:lnTo>
                  <a:pt x="3671" y="217042"/>
                </a:lnTo>
                <a:lnTo>
                  <a:pt x="930" y="237816"/>
                </a:lnTo>
                <a:lnTo>
                  <a:pt x="0" y="259063"/>
                </a:lnTo>
                <a:close/>
              </a:path>
            </a:pathLst>
          </a:custGeom>
          <a:solidFill>
            <a:srgbClr val="EAECEF"/>
          </a:solidFill>
        </p:spPr>
        <p:txBody>
          <a:bodyPr wrap="square" lIns="0" tIns="0" rIns="0" bIns="0" rtlCol="0">
            <a:noAutofit/>
          </a:bodyPr>
          <a:lstStyle/>
          <a:p>
            <a:endParaRPr/>
          </a:p>
        </p:txBody>
      </p:sp>
      <p:sp>
        <p:nvSpPr>
          <p:cNvPr id="12" name="object 54"/>
          <p:cNvSpPr/>
          <p:nvPr/>
        </p:nvSpPr>
        <p:spPr>
          <a:xfrm>
            <a:off x="1037759" y="4189683"/>
            <a:ext cx="561097" cy="518125"/>
          </a:xfrm>
          <a:custGeom>
            <a:avLst/>
            <a:gdLst/>
            <a:ahLst/>
            <a:cxnLst/>
            <a:rect l="l" t="t" r="r" b="b"/>
            <a:pathLst>
              <a:path w="561097" h="518125">
                <a:moveTo>
                  <a:pt x="0" y="259062"/>
                </a:moveTo>
                <a:lnTo>
                  <a:pt x="930" y="237815"/>
                </a:lnTo>
                <a:lnTo>
                  <a:pt x="3671" y="217041"/>
                </a:lnTo>
                <a:lnTo>
                  <a:pt x="8153" y="196807"/>
                </a:lnTo>
                <a:lnTo>
                  <a:pt x="14302" y="177179"/>
                </a:lnTo>
                <a:lnTo>
                  <a:pt x="22046" y="158223"/>
                </a:lnTo>
                <a:lnTo>
                  <a:pt x="31314" y="140008"/>
                </a:lnTo>
                <a:lnTo>
                  <a:pt x="42032" y="122599"/>
                </a:lnTo>
                <a:lnTo>
                  <a:pt x="54129" y="106063"/>
                </a:lnTo>
                <a:lnTo>
                  <a:pt x="67533" y="90467"/>
                </a:lnTo>
                <a:lnTo>
                  <a:pt x="82170" y="75877"/>
                </a:lnTo>
                <a:lnTo>
                  <a:pt x="97970" y="62361"/>
                </a:lnTo>
                <a:lnTo>
                  <a:pt x="114860" y="49984"/>
                </a:lnTo>
                <a:lnTo>
                  <a:pt x="132767" y="38813"/>
                </a:lnTo>
                <a:lnTo>
                  <a:pt x="151620" y="28916"/>
                </a:lnTo>
                <a:lnTo>
                  <a:pt x="171346" y="20358"/>
                </a:lnTo>
                <a:lnTo>
                  <a:pt x="191873" y="13207"/>
                </a:lnTo>
                <a:lnTo>
                  <a:pt x="213129" y="7529"/>
                </a:lnTo>
                <a:lnTo>
                  <a:pt x="235042" y="3390"/>
                </a:lnTo>
                <a:lnTo>
                  <a:pt x="257539" y="858"/>
                </a:lnTo>
                <a:lnTo>
                  <a:pt x="280548" y="0"/>
                </a:lnTo>
                <a:lnTo>
                  <a:pt x="303558" y="858"/>
                </a:lnTo>
                <a:lnTo>
                  <a:pt x="326055" y="3390"/>
                </a:lnTo>
                <a:lnTo>
                  <a:pt x="347968" y="7529"/>
                </a:lnTo>
                <a:lnTo>
                  <a:pt x="369224" y="13207"/>
                </a:lnTo>
                <a:lnTo>
                  <a:pt x="389751" y="20358"/>
                </a:lnTo>
                <a:lnTo>
                  <a:pt x="409477" y="28916"/>
                </a:lnTo>
                <a:lnTo>
                  <a:pt x="428330" y="38813"/>
                </a:lnTo>
                <a:lnTo>
                  <a:pt x="446237" y="49984"/>
                </a:lnTo>
                <a:lnTo>
                  <a:pt x="463127" y="62361"/>
                </a:lnTo>
                <a:lnTo>
                  <a:pt x="478926" y="75877"/>
                </a:lnTo>
                <a:lnTo>
                  <a:pt x="493564" y="90467"/>
                </a:lnTo>
                <a:lnTo>
                  <a:pt x="506968" y="106063"/>
                </a:lnTo>
                <a:lnTo>
                  <a:pt x="519065" y="122599"/>
                </a:lnTo>
                <a:lnTo>
                  <a:pt x="529783" y="140008"/>
                </a:lnTo>
                <a:lnTo>
                  <a:pt x="539050" y="158223"/>
                </a:lnTo>
                <a:lnTo>
                  <a:pt x="546795" y="177179"/>
                </a:lnTo>
                <a:lnTo>
                  <a:pt x="552944" y="196807"/>
                </a:lnTo>
                <a:lnTo>
                  <a:pt x="557425" y="217041"/>
                </a:lnTo>
                <a:lnTo>
                  <a:pt x="560167" y="237815"/>
                </a:lnTo>
                <a:lnTo>
                  <a:pt x="561097" y="259062"/>
                </a:lnTo>
                <a:lnTo>
                  <a:pt x="560167" y="280310"/>
                </a:lnTo>
                <a:lnTo>
                  <a:pt x="557425" y="301084"/>
                </a:lnTo>
                <a:lnTo>
                  <a:pt x="552944" y="321318"/>
                </a:lnTo>
                <a:lnTo>
                  <a:pt x="546795" y="340946"/>
                </a:lnTo>
                <a:lnTo>
                  <a:pt x="539050" y="359901"/>
                </a:lnTo>
                <a:lnTo>
                  <a:pt x="529783" y="378117"/>
                </a:lnTo>
                <a:lnTo>
                  <a:pt x="519065" y="395526"/>
                </a:lnTo>
                <a:lnTo>
                  <a:pt x="506968" y="412062"/>
                </a:lnTo>
                <a:lnTo>
                  <a:pt x="493564" y="427658"/>
                </a:lnTo>
                <a:lnTo>
                  <a:pt x="478926" y="442248"/>
                </a:lnTo>
                <a:lnTo>
                  <a:pt x="463127" y="455764"/>
                </a:lnTo>
                <a:lnTo>
                  <a:pt x="446237" y="468141"/>
                </a:lnTo>
                <a:lnTo>
                  <a:pt x="428330" y="479312"/>
                </a:lnTo>
                <a:lnTo>
                  <a:pt x="409477" y="489209"/>
                </a:lnTo>
                <a:lnTo>
                  <a:pt x="389751" y="497767"/>
                </a:lnTo>
                <a:lnTo>
                  <a:pt x="369224" y="504918"/>
                </a:lnTo>
                <a:lnTo>
                  <a:pt x="347968" y="510596"/>
                </a:lnTo>
                <a:lnTo>
                  <a:pt x="326055" y="514735"/>
                </a:lnTo>
                <a:lnTo>
                  <a:pt x="303558" y="517267"/>
                </a:lnTo>
                <a:lnTo>
                  <a:pt x="280548" y="518125"/>
                </a:lnTo>
                <a:lnTo>
                  <a:pt x="257539" y="517267"/>
                </a:lnTo>
                <a:lnTo>
                  <a:pt x="235042" y="514735"/>
                </a:lnTo>
                <a:lnTo>
                  <a:pt x="213129" y="510596"/>
                </a:lnTo>
                <a:lnTo>
                  <a:pt x="191873" y="504918"/>
                </a:lnTo>
                <a:lnTo>
                  <a:pt x="171346" y="497767"/>
                </a:lnTo>
                <a:lnTo>
                  <a:pt x="151620" y="489209"/>
                </a:lnTo>
                <a:lnTo>
                  <a:pt x="132767" y="479312"/>
                </a:lnTo>
                <a:lnTo>
                  <a:pt x="114860" y="468141"/>
                </a:lnTo>
                <a:lnTo>
                  <a:pt x="97970" y="455764"/>
                </a:lnTo>
                <a:lnTo>
                  <a:pt x="82170" y="442248"/>
                </a:lnTo>
                <a:lnTo>
                  <a:pt x="67533" y="427658"/>
                </a:lnTo>
                <a:lnTo>
                  <a:pt x="54129" y="412062"/>
                </a:lnTo>
                <a:lnTo>
                  <a:pt x="42032" y="395526"/>
                </a:lnTo>
                <a:lnTo>
                  <a:pt x="31314" y="378117"/>
                </a:lnTo>
                <a:lnTo>
                  <a:pt x="22046" y="359901"/>
                </a:lnTo>
                <a:lnTo>
                  <a:pt x="14302" y="340946"/>
                </a:lnTo>
                <a:lnTo>
                  <a:pt x="8153" y="321318"/>
                </a:lnTo>
                <a:lnTo>
                  <a:pt x="3671" y="301084"/>
                </a:lnTo>
                <a:lnTo>
                  <a:pt x="930" y="280310"/>
                </a:lnTo>
                <a:lnTo>
                  <a:pt x="0" y="259062"/>
                </a:lnTo>
                <a:close/>
              </a:path>
            </a:pathLst>
          </a:custGeom>
          <a:ln w="28574">
            <a:solidFill>
              <a:srgbClr val="363643"/>
            </a:solidFill>
          </a:ln>
        </p:spPr>
        <p:txBody>
          <a:bodyPr wrap="square" lIns="0" tIns="0" rIns="0" bIns="0" rtlCol="0">
            <a:noAutofit/>
          </a:bodyPr>
          <a:lstStyle/>
          <a:p>
            <a:endParaRPr/>
          </a:p>
        </p:txBody>
      </p:sp>
      <p:sp>
        <p:nvSpPr>
          <p:cNvPr id="13" name="object 55"/>
          <p:cNvSpPr/>
          <p:nvPr/>
        </p:nvSpPr>
        <p:spPr>
          <a:xfrm>
            <a:off x="722284" y="4809130"/>
            <a:ext cx="580859" cy="536375"/>
          </a:xfrm>
          <a:custGeom>
            <a:avLst/>
            <a:gdLst/>
            <a:ahLst/>
            <a:cxnLst/>
            <a:rect l="l" t="t" r="r" b="b"/>
            <a:pathLst>
              <a:path w="580859" h="536375">
                <a:moveTo>
                  <a:pt x="0" y="268187"/>
                </a:moveTo>
                <a:lnTo>
                  <a:pt x="962" y="290182"/>
                </a:lnTo>
                <a:lnTo>
                  <a:pt x="3801" y="311688"/>
                </a:lnTo>
                <a:lnTo>
                  <a:pt x="8440" y="332635"/>
                </a:lnTo>
                <a:lnTo>
                  <a:pt x="14806" y="352955"/>
                </a:lnTo>
                <a:lnTo>
                  <a:pt x="22823" y="372578"/>
                </a:lnTo>
                <a:lnTo>
                  <a:pt x="32417" y="391435"/>
                </a:lnTo>
                <a:lnTo>
                  <a:pt x="43513" y="409457"/>
                </a:lnTo>
                <a:lnTo>
                  <a:pt x="56036" y="426575"/>
                </a:lnTo>
                <a:lnTo>
                  <a:pt x="69911" y="442721"/>
                </a:lnTo>
                <a:lnTo>
                  <a:pt x="85065" y="457824"/>
                </a:lnTo>
                <a:lnTo>
                  <a:pt x="101421" y="471817"/>
                </a:lnTo>
                <a:lnTo>
                  <a:pt x="118905" y="484630"/>
                </a:lnTo>
                <a:lnTo>
                  <a:pt x="137443" y="496194"/>
                </a:lnTo>
                <a:lnTo>
                  <a:pt x="156960" y="506440"/>
                </a:lnTo>
                <a:lnTo>
                  <a:pt x="177381" y="515300"/>
                </a:lnTo>
                <a:lnTo>
                  <a:pt x="198631" y="522703"/>
                </a:lnTo>
                <a:lnTo>
                  <a:pt x="220636" y="528581"/>
                </a:lnTo>
                <a:lnTo>
                  <a:pt x="243320" y="532865"/>
                </a:lnTo>
                <a:lnTo>
                  <a:pt x="266610" y="535486"/>
                </a:lnTo>
                <a:lnTo>
                  <a:pt x="290429" y="536375"/>
                </a:lnTo>
                <a:lnTo>
                  <a:pt x="314249" y="535486"/>
                </a:lnTo>
                <a:lnTo>
                  <a:pt x="337538" y="532865"/>
                </a:lnTo>
                <a:lnTo>
                  <a:pt x="360223" y="528581"/>
                </a:lnTo>
                <a:lnTo>
                  <a:pt x="382228" y="522703"/>
                </a:lnTo>
                <a:lnTo>
                  <a:pt x="403478" y="515300"/>
                </a:lnTo>
                <a:lnTo>
                  <a:pt x="423898" y="506440"/>
                </a:lnTo>
                <a:lnTo>
                  <a:pt x="443415" y="496194"/>
                </a:lnTo>
                <a:lnTo>
                  <a:pt x="461953" y="484630"/>
                </a:lnTo>
                <a:lnTo>
                  <a:pt x="479438" y="471817"/>
                </a:lnTo>
                <a:lnTo>
                  <a:pt x="495794" y="457824"/>
                </a:lnTo>
                <a:lnTo>
                  <a:pt x="510947" y="442721"/>
                </a:lnTo>
                <a:lnTo>
                  <a:pt x="524823" y="426575"/>
                </a:lnTo>
                <a:lnTo>
                  <a:pt x="537346" y="409457"/>
                </a:lnTo>
                <a:lnTo>
                  <a:pt x="548442" y="391435"/>
                </a:lnTo>
                <a:lnTo>
                  <a:pt x="558036" y="372578"/>
                </a:lnTo>
                <a:lnTo>
                  <a:pt x="566053" y="352955"/>
                </a:lnTo>
                <a:lnTo>
                  <a:pt x="572419" y="332635"/>
                </a:lnTo>
                <a:lnTo>
                  <a:pt x="577058" y="311688"/>
                </a:lnTo>
                <a:lnTo>
                  <a:pt x="579897" y="290182"/>
                </a:lnTo>
                <a:lnTo>
                  <a:pt x="580859" y="268187"/>
                </a:lnTo>
                <a:lnTo>
                  <a:pt x="579897" y="246191"/>
                </a:lnTo>
                <a:lnTo>
                  <a:pt x="577058" y="224685"/>
                </a:lnTo>
                <a:lnTo>
                  <a:pt x="572419" y="203738"/>
                </a:lnTo>
                <a:lnTo>
                  <a:pt x="566053" y="183419"/>
                </a:lnTo>
                <a:lnTo>
                  <a:pt x="558036" y="163796"/>
                </a:lnTo>
                <a:lnTo>
                  <a:pt x="548442" y="144939"/>
                </a:lnTo>
                <a:lnTo>
                  <a:pt x="537346" y="126917"/>
                </a:lnTo>
                <a:lnTo>
                  <a:pt x="524823" y="109799"/>
                </a:lnTo>
                <a:lnTo>
                  <a:pt x="510947" y="93653"/>
                </a:lnTo>
                <a:lnTo>
                  <a:pt x="495794" y="78549"/>
                </a:lnTo>
                <a:lnTo>
                  <a:pt x="479438" y="64557"/>
                </a:lnTo>
                <a:lnTo>
                  <a:pt x="461953" y="51744"/>
                </a:lnTo>
                <a:lnTo>
                  <a:pt x="443415" y="40180"/>
                </a:lnTo>
                <a:lnTo>
                  <a:pt x="423898" y="29934"/>
                </a:lnTo>
                <a:lnTo>
                  <a:pt x="403478" y="21075"/>
                </a:lnTo>
                <a:lnTo>
                  <a:pt x="382228" y="13672"/>
                </a:lnTo>
                <a:lnTo>
                  <a:pt x="360223" y="7794"/>
                </a:lnTo>
                <a:lnTo>
                  <a:pt x="337538" y="3510"/>
                </a:lnTo>
                <a:lnTo>
                  <a:pt x="314249" y="889"/>
                </a:lnTo>
                <a:lnTo>
                  <a:pt x="290429" y="0"/>
                </a:lnTo>
                <a:lnTo>
                  <a:pt x="266610" y="889"/>
                </a:lnTo>
                <a:lnTo>
                  <a:pt x="243320" y="3510"/>
                </a:lnTo>
                <a:lnTo>
                  <a:pt x="220636" y="7794"/>
                </a:lnTo>
                <a:lnTo>
                  <a:pt x="198631" y="13672"/>
                </a:lnTo>
                <a:lnTo>
                  <a:pt x="177381" y="21075"/>
                </a:lnTo>
                <a:lnTo>
                  <a:pt x="156960" y="29934"/>
                </a:lnTo>
                <a:lnTo>
                  <a:pt x="137443" y="40180"/>
                </a:lnTo>
                <a:lnTo>
                  <a:pt x="118905" y="51744"/>
                </a:lnTo>
                <a:lnTo>
                  <a:pt x="101421" y="64557"/>
                </a:lnTo>
                <a:lnTo>
                  <a:pt x="85065" y="78549"/>
                </a:lnTo>
                <a:lnTo>
                  <a:pt x="69911" y="93653"/>
                </a:lnTo>
                <a:lnTo>
                  <a:pt x="56036" y="109799"/>
                </a:lnTo>
                <a:lnTo>
                  <a:pt x="43513" y="126917"/>
                </a:lnTo>
                <a:lnTo>
                  <a:pt x="32417" y="144939"/>
                </a:lnTo>
                <a:lnTo>
                  <a:pt x="22823" y="163796"/>
                </a:lnTo>
                <a:lnTo>
                  <a:pt x="14806" y="183419"/>
                </a:lnTo>
                <a:lnTo>
                  <a:pt x="8440" y="203738"/>
                </a:lnTo>
                <a:lnTo>
                  <a:pt x="3801" y="224685"/>
                </a:lnTo>
                <a:lnTo>
                  <a:pt x="962" y="246191"/>
                </a:lnTo>
                <a:lnTo>
                  <a:pt x="0" y="268187"/>
                </a:lnTo>
                <a:close/>
              </a:path>
            </a:pathLst>
          </a:custGeom>
          <a:solidFill>
            <a:srgbClr val="EAECEF"/>
          </a:solidFill>
        </p:spPr>
        <p:txBody>
          <a:bodyPr wrap="square" lIns="0" tIns="0" rIns="0" bIns="0" rtlCol="0">
            <a:noAutofit/>
          </a:bodyPr>
          <a:lstStyle/>
          <a:p>
            <a:endParaRPr/>
          </a:p>
        </p:txBody>
      </p:sp>
      <p:sp>
        <p:nvSpPr>
          <p:cNvPr id="14" name="object 56"/>
          <p:cNvSpPr/>
          <p:nvPr/>
        </p:nvSpPr>
        <p:spPr>
          <a:xfrm>
            <a:off x="722284" y="4809130"/>
            <a:ext cx="580859" cy="536375"/>
          </a:xfrm>
          <a:custGeom>
            <a:avLst/>
            <a:gdLst/>
            <a:ahLst/>
            <a:cxnLst/>
            <a:rect l="l" t="t" r="r" b="b"/>
            <a:pathLst>
              <a:path w="580859" h="536375">
                <a:moveTo>
                  <a:pt x="0" y="268187"/>
                </a:moveTo>
                <a:lnTo>
                  <a:pt x="962" y="246192"/>
                </a:lnTo>
                <a:lnTo>
                  <a:pt x="3801" y="224686"/>
                </a:lnTo>
                <a:lnTo>
                  <a:pt x="8440" y="203739"/>
                </a:lnTo>
                <a:lnTo>
                  <a:pt x="14806" y="183419"/>
                </a:lnTo>
                <a:lnTo>
                  <a:pt x="22823" y="163797"/>
                </a:lnTo>
                <a:lnTo>
                  <a:pt x="32417" y="144940"/>
                </a:lnTo>
                <a:lnTo>
                  <a:pt x="43513" y="126918"/>
                </a:lnTo>
                <a:lnTo>
                  <a:pt x="56036" y="109799"/>
                </a:lnTo>
                <a:lnTo>
                  <a:pt x="69911" y="93654"/>
                </a:lnTo>
                <a:lnTo>
                  <a:pt x="85064" y="78550"/>
                </a:lnTo>
                <a:lnTo>
                  <a:pt x="101421" y="64557"/>
                </a:lnTo>
                <a:lnTo>
                  <a:pt x="118905" y="51744"/>
                </a:lnTo>
                <a:lnTo>
                  <a:pt x="137443" y="40180"/>
                </a:lnTo>
                <a:lnTo>
                  <a:pt x="156960" y="29934"/>
                </a:lnTo>
                <a:lnTo>
                  <a:pt x="177381" y="21075"/>
                </a:lnTo>
                <a:lnTo>
                  <a:pt x="198631" y="13672"/>
                </a:lnTo>
                <a:lnTo>
                  <a:pt x="220636" y="7794"/>
                </a:lnTo>
                <a:lnTo>
                  <a:pt x="243320" y="3510"/>
                </a:lnTo>
                <a:lnTo>
                  <a:pt x="266610" y="889"/>
                </a:lnTo>
                <a:lnTo>
                  <a:pt x="290429" y="0"/>
                </a:lnTo>
                <a:lnTo>
                  <a:pt x="314249" y="889"/>
                </a:lnTo>
                <a:lnTo>
                  <a:pt x="337539" y="3510"/>
                </a:lnTo>
                <a:lnTo>
                  <a:pt x="360223" y="7794"/>
                </a:lnTo>
                <a:lnTo>
                  <a:pt x="382228" y="13672"/>
                </a:lnTo>
                <a:lnTo>
                  <a:pt x="403478" y="21075"/>
                </a:lnTo>
                <a:lnTo>
                  <a:pt x="423899" y="29934"/>
                </a:lnTo>
                <a:lnTo>
                  <a:pt x="443416" y="40180"/>
                </a:lnTo>
                <a:lnTo>
                  <a:pt x="461954" y="51744"/>
                </a:lnTo>
                <a:lnTo>
                  <a:pt x="479438" y="64557"/>
                </a:lnTo>
                <a:lnTo>
                  <a:pt x="495794" y="78550"/>
                </a:lnTo>
                <a:lnTo>
                  <a:pt x="510948" y="93654"/>
                </a:lnTo>
                <a:lnTo>
                  <a:pt x="524823" y="109799"/>
                </a:lnTo>
                <a:lnTo>
                  <a:pt x="537346" y="126918"/>
                </a:lnTo>
                <a:lnTo>
                  <a:pt x="548442" y="144940"/>
                </a:lnTo>
                <a:lnTo>
                  <a:pt x="558036" y="163797"/>
                </a:lnTo>
                <a:lnTo>
                  <a:pt x="566053" y="183419"/>
                </a:lnTo>
                <a:lnTo>
                  <a:pt x="572419" y="203739"/>
                </a:lnTo>
                <a:lnTo>
                  <a:pt x="577058" y="224686"/>
                </a:lnTo>
                <a:lnTo>
                  <a:pt x="579897" y="246192"/>
                </a:lnTo>
                <a:lnTo>
                  <a:pt x="580859" y="268187"/>
                </a:lnTo>
                <a:lnTo>
                  <a:pt x="579897" y="290183"/>
                </a:lnTo>
                <a:lnTo>
                  <a:pt x="577058" y="311689"/>
                </a:lnTo>
                <a:lnTo>
                  <a:pt x="572419" y="332636"/>
                </a:lnTo>
                <a:lnTo>
                  <a:pt x="566053" y="352956"/>
                </a:lnTo>
                <a:lnTo>
                  <a:pt x="558036" y="372578"/>
                </a:lnTo>
                <a:lnTo>
                  <a:pt x="548442" y="391435"/>
                </a:lnTo>
                <a:lnTo>
                  <a:pt x="537346" y="409457"/>
                </a:lnTo>
                <a:lnTo>
                  <a:pt x="524823" y="426576"/>
                </a:lnTo>
                <a:lnTo>
                  <a:pt x="510948" y="442721"/>
                </a:lnTo>
                <a:lnTo>
                  <a:pt x="495794" y="457825"/>
                </a:lnTo>
                <a:lnTo>
                  <a:pt x="479438" y="471818"/>
                </a:lnTo>
                <a:lnTo>
                  <a:pt x="461954" y="484631"/>
                </a:lnTo>
                <a:lnTo>
                  <a:pt x="443416" y="496195"/>
                </a:lnTo>
                <a:lnTo>
                  <a:pt x="423899" y="506441"/>
                </a:lnTo>
                <a:lnTo>
                  <a:pt x="403478" y="515300"/>
                </a:lnTo>
                <a:lnTo>
                  <a:pt x="382228" y="522703"/>
                </a:lnTo>
                <a:lnTo>
                  <a:pt x="360223" y="528581"/>
                </a:lnTo>
                <a:lnTo>
                  <a:pt x="337539" y="532865"/>
                </a:lnTo>
                <a:lnTo>
                  <a:pt x="314249" y="535486"/>
                </a:lnTo>
                <a:lnTo>
                  <a:pt x="290429" y="536375"/>
                </a:lnTo>
                <a:lnTo>
                  <a:pt x="266610" y="535486"/>
                </a:lnTo>
                <a:lnTo>
                  <a:pt x="243320" y="532865"/>
                </a:lnTo>
                <a:lnTo>
                  <a:pt x="220636" y="528581"/>
                </a:lnTo>
                <a:lnTo>
                  <a:pt x="198631" y="522703"/>
                </a:lnTo>
                <a:lnTo>
                  <a:pt x="177381" y="515300"/>
                </a:lnTo>
                <a:lnTo>
                  <a:pt x="156960" y="506441"/>
                </a:lnTo>
                <a:lnTo>
                  <a:pt x="137443" y="496195"/>
                </a:lnTo>
                <a:lnTo>
                  <a:pt x="118905" y="484631"/>
                </a:lnTo>
                <a:lnTo>
                  <a:pt x="101421" y="471818"/>
                </a:lnTo>
                <a:lnTo>
                  <a:pt x="85064" y="457825"/>
                </a:lnTo>
                <a:lnTo>
                  <a:pt x="69911" y="442721"/>
                </a:lnTo>
                <a:lnTo>
                  <a:pt x="56036" y="426576"/>
                </a:lnTo>
                <a:lnTo>
                  <a:pt x="43513" y="409457"/>
                </a:lnTo>
                <a:lnTo>
                  <a:pt x="32417" y="391435"/>
                </a:lnTo>
                <a:lnTo>
                  <a:pt x="22823" y="372578"/>
                </a:lnTo>
                <a:lnTo>
                  <a:pt x="14806" y="352956"/>
                </a:lnTo>
                <a:lnTo>
                  <a:pt x="8440" y="332636"/>
                </a:lnTo>
                <a:lnTo>
                  <a:pt x="3801" y="311689"/>
                </a:lnTo>
                <a:lnTo>
                  <a:pt x="962" y="290183"/>
                </a:lnTo>
                <a:lnTo>
                  <a:pt x="0" y="268187"/>
                </a:lnTo>
                <a:close/>
              </a:path>
            </a:pathLst>
          </a:custGeom>
          <a:ln w="28574">
            <a:solidFill>
              <a:srgbClr val="363643"/>
            </a:solidFill>
          </a:ln>
        </p:spPr>
        <p:txBody>
          <a:bodyPr wrap="square" lIns="0" tIns="0" rIns="0" bIns="0" rtlCol="0">
            <a:noAutofit/>
          </a:bodyPr>
          <a:lstStyle/>
          <a:p>
            <a:endParaRPr/>
          </a:p>
        </p:txBody>
      </p:sp>
      <p:sp>
        <p:nvSpPr>
          <p:cNvPr id="15" name="object 57"/>
          <p:cNvSpPr/>
          <p:nvPr/>
        </p:nvSpPr>
        <p:spPr>
          <a:xfrm>
            <a:off x="746326" y="5481234"/>
            <a:ext cx="556817" cy="420681"/>
          </a:xfrm>
          <a:custGeom>
            <a:avLst/>
            <a:gdLst/>
            <a:ahLst/>
            <a:cxnLst/>
            <a:rect l="l" t="t" r="r" b="b"/>
            <a:pathLst>
              <a:path w="556817" h="420681">
                <a:moveTo>
                  <a:pt x="0" y="0"/>
                </a:moveTo>
                <a:lnTo>
                  <a:pt x="0" y="420681"/>
                </a:lnTo>
                <a:lnTo>
                  <a:pt x="556817" y="420681"/>
                </a:lnTo>
                <a:lnTo>
                  <a:pt x="556817" y="0"/>
                </a:lnTo>
                <a:lnTo>
                  <a:pt x="0" y="0"/>
                </a:lnTo>
                <a:close/>
              </a:path>
            </a:pathLst>
          </a:custGeom>
          <a:solidFill>
            <a:srgbClr val="DCBCB6"/>
          </a:solidFill>
        </p:spPr>
        <p:txBody>
          <a:bodyPr wrap="square" lIns="0" tIns="0" rIns="0" bIns="0" rtlCol="0">
            <a:noAutofit/>
          </a:bodyPr>
          <a:lstStyle/>
          <a:p>
            <a:endParaRPr/>
          </a:p>
        </p:txBody>
      </p:sp>
      <p:sp>
        <p:nvSpPr>
          <p:cNvPr id="16" name="object 58"/>
          <p:cNvSpPr/>
          <p:nvPr/>
        </p:nvSpPr>
        <p:spPr>
          <a:xfrm>
            <a:off x="746326" y="5481234"/>
            <a:ext cx="556817" cy="420680"/>
          </a:xfrm>
          <a:custGeom>
            <a:avLst/>
            <a:gdLst/>
            <a:ahLst/>
            <a:cxnLst/>
            <a:rect l="l" t="t" r="r" b="b"/>
            <a:pathLst>
              <a:path w="556817" h="420680">
                <a:moveTo>
                  <a:pt x="0" y="0"/>
                </a:moveTo>
                <a:lnTo>
                  <a:pt x="556817" y="0"/>
                </a:lnTo>
                <a:lnTo>
                  <a:pt x="556817" y="420680"/>
                </a:lnTo>
                <a:lnTo>
                  <a:pt x="0" y="420680"/>
                </a:lnTo>
                <a:lnTo>
                  <a:pt x="0" y="0"/>
                </a:lnTo>
                <a:close/>
              </a:path>
            </a:pathLst>
          </a:custGeom>
          <a:ln w="25399">
            <a:solidFill>
              <a:srgbClr val="363643"/>
            </a:solidFill>
          </a:ln>
        </p:spPr>
        <p:txBody>
          <a:bodyPr wrap="square" lIns="0" tIns="0" rIns="0" bIns="0" rtlCol="0">
            <a:noAutofit/>
          </a:bodyPr>
          <a:lstStyle/>
          <a:p>
            <a:endParaRPr/>
          </a:p>
        </p:txBody>
      </p:sp>
      <p:sp>
        <p:nvSpPr>
          <p:cNvPr id="17" name="object 35"/>
          <p:cNvSpPr/>
          <p:nvPr/>
        </p:nvSpPr>
        <p:spPr>
          <a:xfrm>
            <a:off x="2414265" y="2422821"/>
            <a:ext cx="0" cy="1498098"/>
          </a:xfrm>
          <a:custGeom>
            <a:avLst/>
            <a:gdLst/>
            <a:ahLst/>
            <a:cxnLst/>
            <a:rect l="l" t="t" r="r" b="b"/>
            <a:pathLst>
              <a:path h="1498098">
                <a:moveTo>
                  <a:pt x="0" y="1498098"/>
                </a:moveTo>
                <a:lnTo>
                  <a:pt x="0" y="0"/>
                </a:lnTo>
              </a:path>
            </a:pathLst>
          </a:custGeom>
          <a:ln w="38099">
            <a:solidFill>
              <a:srgbClr val="363643"/>
            </a:solidFill>
          </a:ln>
        </p:spPr>
        <p:txBody>
          <a:bodyPr wrap="square" lIns="0" tIns="0" rIns="0" bIns="0" rtlCol="0">
            <a:noAutofit/>
          </a:bodyPr>
          <a:lstStyle/>
          <a:p>
            <a:endParaRPr/>
          </a:p>
        </p:txBody>
      </p:sp>
      <p:sp>
        <p:nvSpPr>
          <p:cNvPr id="18" name="object 36"/>
          <p:cNvSpPr/>
          <p:nvPr/>
        </p:nvSpPr>
        <p:spPr>
          <a:xfrm>
            <a:off x="2328657" y="2385014"/>
            <a:ext cx="170869" cy="171040"/>
          </a:xfrm>
          <a:custGeom>
            <a:avLst/>
            <a:gdLst/>
            <a:ahLst/>
            <a:cxnLst/>
            <a:rect l="l" t="t" r="r" b="b"/>
            <a:pathLst>
              <a:path w="170869" h="171040">
                <a:moveTo>
                  <a:pt x="85607" y="0"/>
                </a:moveTo>
                <a:lnTo>
                  <a:pt x="2478" y="142507"/>
                </a:lnTo>
                <a:lnTo>
                  <a:pt x="0" y="154222"/>
                </a:lnTo>
                <a:lnTo>
                  <a:pt x="4819" y="164910"/>
                </a:lnTo>
                <a:lnTo>
                  <a:pt x="9333" y="168562"/>
                </a:lnTo>
                <a:lnTo>
                  <a:pt x="21048" y="171040"/>
                </a:lnTo>
                <a:lnTo>
                  <a:pt x="31735" y="166220"/>
                </a:lnTo>
                <a:lnTo>
                  <a:pt x="35387" y="161705"/>
                </a:lnTo>
                <a:lnTo>
                  <a:pt x="85607" y="75614"/>
                </a:lnTo>
                <a:lnTo>
                  <a:pt x="135828" y="161705"/>
                </a:lnTo>
                <a:lnTo>
                  <a:pt x="144805" y="169629"/>
                </a:lnTo>
                <a:lnTo>
                  <a:pt x="156480" y="170693"/>
                </a:lnTo>
                <a:lnTo>
                  <a:pt x="161881" y="168562"/>
                </a:lnTo>
                <a:lnTo>
                  <a:pt x="169804" y="159585"/>
                </a:lnTo>
                <a:lnTo>
                  <a:pt x="170869" y="147909"/>
                </a:lnTo>
                <a:lnTo>
                  <a:pt x="168737" y="142507"/>
                </a:lnTo>
                <a:lnTo>
                  <a:pt x="85607" y="0"/>
                </a:lnTo>
                <a:close/>
              </a:path>
            </a:pathLst>
          </a:custGeom>
          <a:solidFill>
            <a:srgbClr val="363643"/>
          </a:solidFill>
        </p:spPr>
        <p:txBody>
          <a:bodyPr wrap="square" lIns="0" tIns="0" rIns="0" bIns="0" rtlCol="0">
            <a:noAutofit/>
          </a:bodyPr>
          <a:lstStyle/>
          <a:p>
            <a:endParaRPr/>
          </a:p>
        </p:txBody>
      </p:sp>
      <p:sp>
        <p:nvSpPr>
          <p:cNvPr id="19" name="object 37"/>
          <p:cNvSpPr/>
          <p:nvPr/>
        </p:nvSpPr>
        <p:spPr>
          <a:xfrm>
            <a:off x="2547620" y="2456944"/>
            <a:ext cx="0" cy="1425867"/>
          </a:xfrm>
          <a:custGeom>
            <a:avLst/>
            <a:gdLst/>
            <a:ahLst/>
            <a:cxnLst/>
            <a:rect l="l" t="t" r="r" b="b"/>
            <a:pathLst>
              <a:path h="1425867">
                <a:moveTo>
                  <a:pt x="0" y="0"/>
                </a:moveTo>
                <a:lnTo>
                  <a:pt x="0" y="1425867"/>
                </a:lnTo>
              </a:path>
            </a:pathLst>
          </a:custGeom>
          <a:ln w="38099">
            <a:solidFill>
              <a:srgbClr val="363643"/>
            </a:solidFill>
          </a:ln>
        </p:spPr>
        <p:txBody>
          <a:bodyPr wrap="square" lIns="0" tIns="0" rIns="0" bIns="0" rtlCol="0">
            <a:noAutofit/>
          </a:bodyPr>
          <a:lstStyle/>
          <a:p>
            <a:endParaRPr/>
          </a:p>
        </p:txBody>
      </p:sp>
      <p:sp>
        <p:nvSpPr>
          <p:cNvPr id="20" name="object 38"/>
          <p:cNvSpPr/>
          <p:nvPr/>
        </p:nvSpPr>
        <p:spPr>
          <a:xfrm>
            <a:off x="2462011" y="3749578"/>
            <a:ext cx="170870" cy="171041"/>
          </a:xfrm>
          <a:custGeom>
            <a:avLst/>
            <a:gdLst/>
            <a:ahLst/>
            <a:cxnLst/>
            <a:rect l="l" t="t" r="r" b="b"/>
            <a:pathLst>
              <a:path w="170870" h="171041">
                <a:moveTo>
                  <a:pt x="85608" y="171041"/>
                </a:moveTo>
                <a:lnTo>
                  <a:pt x="168738" y="28531"/>
                </a:lnTo>
                <a:lnTo>
                  <a:pt x="170870" y="23131"/>
                </a:lnTo>
                <a:lnTo>
                  <a:pt x="169805" y="11456"/>
                </a:lnTo>
                <a:lnTo>
                  <a:pt x="161881" y="2479"/>
                </a:lnTo>
                <a:lnTo>
                  <a:pt x="156480" y="346"/>
                </a:lnTo>
                <a:lnTo>
                  <a:pt x="144805" y="1411"/>
                </a:lnTo>
                <a:lnTo>
                  <a:pt x="135829" y="9334"/>
                </a:lnTo>
                <a:lnTo>
                  <a:pt x="85608" y="95426"/>
                </a:lnTo>
                <a:lnTo>
                  <a:pt x="35388" y="9334"/>
                </a:lnTo>
                <a:lnTo>
                  <a:pt x="31736" y="4819"/>
                </a:lnTo>
                <a:lnTo>
                  <a:pt x="21048" y="0"/>
                </a:lnTo>
                <a:lnTo>
                  <a:pt x="9334" y="2479"/>
                </a:lnTo>
                <a:lnTo>
                  <a:pt x="4820" y="6131"/>
                </a:lnTo>
                <a:lnTo>
                  <a:pt x="0" y="16818"/>
                </a:lnTo>
                <a:lnTo>
                  <a:pt x="2479" y="28531"/>
                </a:lnTo>
                <a:lnTo>
                  <a:pt x="85608" y="171041"/>
                </a:lnTo>
                <a:close/>
              </a:path>
            </a:pathLst>
          </a:custGeom>
          <a:solidFill>
            <a:srgbClr val="363643"/>
          </a:solidFill>
        </p:spPr>
        <p:txBody>
          <a:bodyPr wrap="square" lIns="0" tIns="0" rIns="0" bIns="0" rtlCol="0">
            <a:noAutofit/>
          </a:bodyPr>
          <a:lstStyle/>
          <a:p>
            <a:endParaRPr/>
          </a:p>
        </p:txBody>
      </p:sp>
      <p:sp>
        <p:nvSpPr>
          <p:cNvPr id="21" name="object 39"/>
          <p:cNvSpPr/>
          <p:nvPr/>
        </p:nvSpPr>
        <p:spPr>
          <a:xfrm>
            <a:off x="1833947" y="3931467"/>
            <a:ext cx="1311126" cy="2084027"/>
          </a:xfrm>
          <a:custGeom>
            <a:avLst/>
            <a:gdLst/>
            <a:ahLst/>
            <a:cxnLst/>
            <a:rect l="l" t="t" r="r" b="b"/>
            <a:pathLst>
              <a:path w="1311126" h="2084027">
                <a:moveTo>
                  <a:pt x="0" y="0"/>
                </a:moveTo>
                <a:lnTo>
                  <a:pt x="1311126" y="0"/>
                </a:lnTo>
                <a:lnTo>
                  <a:pt x="1311126" y="2084027"/>
                </a:lnTo>
                <a:lnTo>
                  <a:pt x="0" y="2084027"/>
                </a:lnTo>
                <a:lnTo>
                  <a:pt x="0" y="0"/>
                </a:lnTo>
                <a:close/>
              </a:path>
            </a:pathLst>
          </a:custGeom>
          <a:ln w="28574">
            <a:solidFill>
              <a:srgbClr val="363643"/>
            </a:solidFill>
          </a:ln>
        </p:spPr>
        <p:txBody>
          <a:bodyPr wrap="square" lIns="0" tIns="0" rIns="0" bIns="0" rtlCol="0">
            <a:noAutofit/>
          </a:bodyPr>
          <a:lstStyle/>
          <a:p>
            <a:endParaRPr/>
          </a:p>
        </p:txBody>
      </p:sp>
      <p:sp>
        <p:nvSpPr>
          <p:cNvPr id="22" name="object 40"/>
          <p:cNvSpPr/>
          <p:nvPr/>
        </p:nvSpPr>
        <p:spPr>
          <a:xfrm>
            <a:off x="2215694" y="4466878"/>
            <a:ext cx="580861" cy="536375"/>
          </a:xfrm>
          <a:custGeom>
            <a:avLst/>
            <a:gdLst/>
            <a:ahLst/>
            <a:cxnLst/>
            <a:rect l="l" t="t" r="r" b="b"/>
            <a:pathLst>
              <a:path w="580861" h="536375">
                <a:moveTo>
                  <a:pt x="0" y="268187"/>
                </a:moveTo>
                <a:lnTo>
                  <a:pt x="962" y="290182"/>
                </a:lnTo>
                <a:lnTo>
                  <a:pt x="3801" y="311688"/>
                </a:lnTo>
                <a:lnTo>
                  <a:pt x="8440" y="332635"/>
                </a:lnTo>
                <a:lnTo>
                  <a:pt x="14806" y="352955"/>
                </a:lnTo>
                <a:lnTo>
                  <a:pt x="22823" y="372578"/>
                </a:lnTo>
                <a:lnTo>
                  <a:pt x="32417" y="391435"/>
                </a:lnTo>
                <a:lnTo>
                  <a:pt x="43513" y="409457"/>
                </a:lnTo>
                <a:lnTo>
                  <a:pt x="56036" y="426575"/>
                </a:lnTo>
                <a:lnTo>
                  <a:pt x="69911" y="442721"/>
                </a:lnTo>
                <a:lnTo>
                  <a:pt x="85065" y="457824"/>
                </a:lnTo>
                <a:lnTo>
                  <a:pt x="101421" y="471817"/>
                </a:lnTo>
                <a:lnTo>
                  <a:pt x="118905" y="484630"/>
                </a:lnTo>
                <a:lnTo>
                  <a:pt x="137443" y="496194"/>
                </a:lnTo>
                <a:lnTo>
                  <a:pt x="156960" y="506440"/>
                </a:lnTo>
                <a:lnTo>
                  <a:pt x="177381" y="515300"/>
                </a:lnTo>
                <a:lnTo>
                  <a:pt x="198631" y="522703"/>
                </a:lnTo>
                <a:lnTo>
                  <a:pt x="220636" y="528581"/>
                </a:lnTo>
                <a:lnTo>
                  <a:pt x="243320" y="532865"/>
                </a:lnTo>
                <a:lnTo>
                  <a:pt x="266610" y="535486"/>
                </a:lnTo>
                <a:lnTo>
                  <a:pt x="290429" y="536375"/>
                </a:lnTo>
                <a:lnTo>
                  <a:pt x="314249" y="535486"/>
                </a:lnTo>
                <a:lnTo>
                  <a:pt x="337539" y="532865"/>
                </a:lnTo>
                <a:lnTo>
                  <a:pt x="360224" y="528581"/>
                </a:lnTo>
                <a:lnTo>
                  <a:pt x="382228" y="522703"/>
                </a:lnTo>
                <a:lnTo>
                  <a:pt x="403479" y="515300"/>
                </a:lnTo>
                <a:lnTo>
                  <a:pt x="423899" y="506440"/>
                </a:lnTo>
                <a:lnTo>
                  <a:pt x="443416" y="496194"/>
                </a:lnTo>
                <a:lnTo>
                  <a:pt x="461954" y="484630"/>
                </a:lnTo>
                <a:lnTo>
                  <a:pt x="479439" y="471817"/>
                </a:lnTo>
                <a:lnTo>
                  <a:pt x="495795" y="457824"/>
                </a:lnTo>
                <a:lnTo>
                  <a:pt x="510949" y="442721"/>
                </a:lnTo>
                <a:lnTo>
                  <a:pt x="524824" y="426575"/>
                </a:lnTo>
                <a:lnTo>
                  <a:pt x="537347" y="409457"/>
                </a:lnTo>
                <a:lnTo>
                  <a:pt x="548443" y="391435"/>
                </a:lnTo>
                <a:lnTo>
                  <a:pt x="558037" y="372578"/>
                </a:lnTo>
                <a:lnTo>
                  <a:pt x="566054" y="352955"/>
                </a:lnTo>
                <a:lnTo>
                  <a:pt x="572420" y="332635"/>
                </a:lnTo>
                <a:lnTo>
                  <a:pt x="577059" y="311688"/>
                </a:lnTo>
                <a:lnTo>
                  <a:pt x="579898" y="290182"/>
                </a:lnTo>
                <a:lnTo>
                  <a:pt x="580861" y="268187"/>
                </a:lnTo>
                <a:lnTo>
                  <a:pt x="579898" y="246191"/>
                </a:lnTo>
                <a:lnTo>
                  <a:pt x="577059" y="224685"/>
                </a:lnTo>
                <a:lnTo>
                  <a:pt x="572420" y="203738"/>
                </a:lnTo>
                <a:lnTo>
                  <a:pt x="566054" y="183419"/>
                </a:lnTo>
                <a:lnTo>
                  <a:pt x="558037" y="163796"/>
                </a:lnTo>
                <a:lnTo>
                  <a:pt x="548443" y="144940"/>
                </a:lnTo>
                <a:lnTo>
                  <a:pt x="537347" y="126917"/>
                </a:lnTo>
                <a:lnTo>
                  <a:pt x="524824" y="109799"/>
                </a:lnTo>
                <a:lnTo>
                  <a:pt x="510949" y="93654"/>
                </a:lnTo>
                <a:lnTo>
                  <a:pt x="495795" y="78550"/>
                </a:lnTo>
                <a:lnTo>
                  <a:pt x="479439" y="64557"/>
                </a:lnTo>
                <a:lnTo>
                  <a:pt x="461954" y="51744"/>
                </a:lnTo>
                <a:lnTo>
                  <a:pt x="443416" y="40180"/>
                </a:lnTo>
                <a:lnTo>
                  <a:pt x="423899" y="29934"/>
                </a:lnTo>
                <a:lnTo>
                  <a:pt x="403478" y="21075"/>
                </a:lnTo>
                <a:lnTo>
                  <a:pt x="382228" y="13672"/>
                </a:lnTo>
                <a:lnTo>
                  <a:pt x="360224" y="7794"/>
                </a:lnTo>
                <a:lnTo>
                  <a:pt x="337539" y="3510"/>
                </a:lnTo>
                <a:lnTo>
                  <a:pt x="314249" y="889"/>
                </a:lnTo>
                <a:lnTo>
                  <a:pt x="290429" y="0"/>
                </a:lnTo>
                <a:lnTo>
                  <a:pt x="266610" y="889"/>
                </a:lnTo>
                <a:lnTo>
                  <a:pt x="243320" y="3510"/>
                </a:lnTo>
                <a:lnTo>
                  <a:pt x="220636" y="7794"/>
                </a:lnTo>
                <a:lnTo>
                  <a:pt x="198631" y="13672"/>
                </a:lnTo>
                <a:lnTo>
                  <a:pt x="177381" y="21075"/>
                </a:lnTo>
                <a:lnTo>
                  <a:pt x="156960" y="29934"/>
                </a:lnTo>
                <a:lnTo>
                  <a:pt x="137443" y="40180"/>
                </a:lnTo>
                <a:lnTo>
                  <a:pt x="118905" y="51744"/>
                </a:lnTo>
                <a:lnTo>
                  <a:pt x="101421" y="64557"/>
                </a:lnTo>
                <a:lnTo>
                  <a:pt x="85065" y="78550"/>
                </a:lnTo>
                <a:lnTo>
                  <a:pt x="69911" y="93654"/>
                </a:lnTo>
                <a:lnTo>
                  <a:pt x="56036" y="109799"/>
                </a:lnTo>
                <a:lnTo>
                  <a:pt x="43513" y="126917"/>
                </a:lnTo>
                <a:lnTo>
                  <a:pt x="32417" y="144940"/>
                </a:lnTo>
                <a:lnTo>
                  <a:pt x="22823" y="163796"/>
                </a:lnTo>
                <a:lnTo>
                  <a:pt x="14806" y="183419"/>
                </a:lnTo>
                <a:lnTo>
                  <a:pt x="8440" y="203738"/>
                </a:lnTo>
                <a:lnTo>
                  <a:pt x="3801" y="224685"/>
                </a:lnTo>
                <a:lnTo>
                  <a:pt x="962" y="246191"/>
                </a:lnTo>
                <a:lnTo>
                  <a:pt x="0" y="268187"/>
                </a:lnTo>
                <a:close/>
              </a:path>
            </a:pathLst>
          </a:custGeom>
          <a:solidFill>
            <a:srgbClr val="EAECEF"/>
          </a:solidFill>
        </p:spPr>
        <p:txBody>
          <a:bodyPr wrap="square" lIns="0" tIns="0" rIns="0" bIns="0" rtlCol="0">
            <a:noAutofit/>
          </a:bodyPr>
          <a:lstStyle/>
          <a:p>
            <a:endParaRPr/>
          </a:p>
        </p:txBody>
      </p:sp>
      <p:sp>
        <p:nvSpPr>
          <p:cNvPr id="23" name="object 41"/>
          <p:cNvSpPr/>
          <p:nvPr/>
        </p:nvSpPr>
        <p:spPr>
          <a:xfrm>
            <a:off x="2215694" y="4466878"/>
            <a:ext cx="580861" cy="536375"/>
          </a:xfrm>
          <a:custGeom>
            <a:avLst/>
            <a:gdLst/>
            <a:ahLst/>
            <a:cxnLst/>
            <a:rect l="l" t="t" r="r" b="b"/>
            <a:pathLst>
              <a:path w="580861" h="536375">
                <a:moveTo>
                  <a:pt x="0" y="268187"/>
                </a:moveTo>
                <a:lnTo>
                  <a:pt x="962" y="246192"/>
                </a:lnTo>
                <a:lnTo>
                  <a:pt x="3801" y="224686"/>
                </a:lnTo>
                <a:lnTo>
                  <a:pt x="8440" y="203739"/>
                </a:lnTo>
                <a:lnTo>
                  <a:pt x="14806" y="183419"/>
                </a:lnTo>
                <a:lnTo>
                  <a:pt x="22823" y="163797"/>
                </a:lnTo>
                <a:lnTo>
                  <a:pt x="32417" y="144940"/>
                </a:lnTo>
                <a:lnTo>
                  <a:pt x="43513" y="126917"/>
                </a:lnTo>
                <a:lnTo>
                  <a:pt x="56036" y="109799"/>
                </a:lnTo>
                <a:lnTo>
                  <a:pt x="69911" y="93654"/>
                </a:lnTo>
                <a:lnTo>
                  <a:pt x="85065" y="78550"/>
                </a:lnTo>
                <a:lnTo>
                  <a:pt x="101421" y="64557"/>
                </a:lnTo>
                <a:lnTo>
                  <a:pt x="118906" y="51744"/>
                </a:lnTo>
                <a:lnTo>
                  <a:pt x="137444" y="40180"/>
                </a:lnTo>
                <a:lnTo>
                  <a:pt x="156961" y="29934"/>
                </a:lnTo>
                <a:lnTo>
                  <a:pt x="177382" y="21075"/>
                </a:lnTo>
                <a:lnTo>
                  <a:pt x="198632" y="13672"/>
                </a:lnTo>
                <a:lnTo>
                  <a:pt x="220636" y="7794"/>
                </a:lnTo>
                <a:lnTo>
                  <a:pt x="243321" y="3510"/>
                </a:lnTo>
                <a:lnTo>
                  <a:pt x="266611" y="889"/>
                </a:lnTo>
                <a:lnTo>
                  <a:pt x="290430" y="0"/>
                </a:lnTo>
                <a:lnTo>
                  <a:pt x="314250" y="889"/>
                </a:lnTo>
                <a:lnTo>
                  <a:pt x="337540" y="3510"/>
                </a:lnTo>
                <a:lnTo>
                  <a:pt x="360224" y="7794"/>
                </a:lnTo>
                <a:lnTo>
                  <a:pt x="382229" y="13672"/>
                </a:lnTo>
                <a:lnTo>
                  <a:pt x="403479" y="21075"/>
                </a:lnTo>
                <a:lnTo>
                  <a:pt x="423900" y="29934"/>
                </a:lnTo>
                <a:lnTo>
                  <a:pt x="443417" y="40180"/>
                </a:lnTo>
                <a:lnTo>
                  <a:pt x="461955" y="51744"/>
                </a:lnTo>
                <a:lnTo>
                  <a:pt x="479440" y="64557"/>
                </a:lnTo>
                <a:lnTo>
                  <a:pt x="495796" y="78550"/>
                </a:lnTo>
                <a:lnTo>
                  <a:pt x="510949" y="93654"/>
                </a:lnTo>
                <a:lnTo>
                  <a:pt x="524825" y="109799"/>
                </a:lnTo>
                <a:lnTo>
                  <a:pt x="537348" y="126917"/>
                </a:lnTo>
                <a:lnTo>
                  <a:pt x="548444" y="144940"/>
                </a:lnTo>
                <a:lnTo>
                  <a:pt x="558038" y="163797"/>
                </a:lnTo>
                <a:lnTo>
                  <a:pt x="566055" y="183419"/>
                </a:lnTo>
                <a:lnTo>
                  <a:pt x="572421" y="203739"/>
                </a:lnTo>
                <a:lnTo>
                  <a:pt x="577060" y="224686"/>
                </a:lnTo>
                <a:lnTo>
                  <a:pt x="579899" y="246192"/>
                </a:lnTo>
                <a:lnTo>
                  <a:pt x="580861" y="268187"/>
                </a:lnTo>
                <a:lnTo>
                  <a:pt x="579899" y="290183"/>
                </a:lnTo>
                <a:lnTo>
                  <a:pt x="577060" y="311689"/>
                </a:lnTo>
                <a:lnTo>
                  <a:pt x="572421" y="332636"/>
                </a:lnTo>
                <a:lnTo>
                  <a:pt x="566055" y="352956"/>
                </a:lnTo>
                <a:lnTo>
                  <a:pt x="558038" y="372578"/>
                </a:lnTo>
                <a:lnTo>
                  <a:pt x="548444" y="391435"/>
                </a:lnTo>
                <a:lnTo>
                  <a:pt x="537348" y="409457"/>
                </a:lnTo>
                <a:lnTo>
                  <a:pt x="524825" y="426576"/>
                </a:lnTo>
                <a:lnTo>
                  <a:pt x="510949" y="442721"/>
                </a:lnTo>
                <a:lnTo>
                  <a:pt x="495796" y="457825"/>
                </a:lnTo>
                <a:lnTo>
                  <a:pt x="479440" y="471818"/>
                </a:lnTo>
                <a:lnTo>
                  <a:pt x="461955" y="484631"/>
                </a:lnTo>
                <a:lnTo>
                  <a:pt x="443417" y="496195"/>
                </a:lnTo>
                <a:lnTo>
                  <a:pt x="423900" y="506441"/>
                </a:lnTo>
                <a:lnTo>
                  <a:pt x="403479" y="515300"/>
                </a:lnTo>
                <a:lnTo>
                  <a:pt x="382229" y="522703"/>
                </a:lnTo>
                <a:lnTo>
                  <a:pt x="360224" y="528581"/>
                </a:lnTo>
                <a:lnTo>
                  <a:pt x="337540" y="532865"/>
                </a:lnTo>
                <a:lnTo>
                  <a:pt x="314250" y="535486"/>
                </a:lnTo>
                <a:lnTo>
                  <a:pt x="290430" y="536375"/>
                </a:lnTo>
                <a:lnTo>
                  <a:pt x="266611" y="535486"/>
                </a:lnTo>
                <a:lnTo>
                  <a:pt x="243321" y="532865"/>
                </a:lnTo>
                <a:lnTo>
                  <a:pt x="220636" y="528581"/>
                </a:lnTo>
                <a:lnTo>
                  <a:pt x="198632" y="522703"/>
                </a:lnTo>
                <a:lnTo>
                  <a:pt x="177382" y="515300"/>
                </a:lnTo>
                <a:lnTo>
                  <a:pt x="156961" y="506441"/>
                </a:lnTo>
                <a:lnTo>
                  <a:pt x="137444" y="496195"/>
                </a:lnTo>
                <a:lnTo>
                  <a:pt x="118906" y="484631"/>
                </a:lnTo>
                <a:lnTo>
                  <a:pt x="101421" y="471818"/>
                </a:lnTo>
                <a:lnTo>
                  <a:pt x="85065" y="457825"/>
                </a:lnTo>
                <a:lnTo>
                  <a:pt x="69911" y="442721"/>
                </a:lnTo>
                <a:lnTo>
                  <a:pt x="56036" y="426576"/>
                </a:lnTo>
                <a:lnTo>
                  <a:pt x="43513" y="409457"/>
                </a:lnTo>
                <a:lnTo>
                  <a:pt x="32417" y="391435"/>
                </a:lnTo>
                <a:lnTo>
                  <a:pt x="22823" y="372578"/>
                </a:lnTo>
                <a:lnTo>
                  <a:pt x="14806" y="352956"/>
                </a:lnTo>
                <a:lnTo>
                  <a:pt x="8440" y="332636"/>
                </a:lnTo>
                <a:lnTo>
                  <a:pt x="3801" y="311689"/>
                </a:lnTo>
                <a:lnTo>
                  <a:pt x="962" y="290183"/>
                </a:lnTo>
                <a:lnTo>
                  <a:pt x="0" y="268187"/>
                </a:lnTo>
                <a:close/>
              </a:path>
            </a:pathLst>
          </a:custGeom>
          <a:ln w="28574">
            <a:solidFill>
              <a:srgbClr val="363643"/>
            </a:solidFill>
          </a:ln>
        </p:spPr>
        <p:txBody>
          <a:bodyPr wrap="square" lIns="0" tIns="0" rIns="0" bIns="0" rtlCol="0">
            <a:noAutofit/>
          </a:bodyPr>
          <a:lstStyle/>
          <a:p>
            <a:endParaRPr/>
          </a:p>
        </p:txBody>
      </p:sp>
      <p:sp>
        <p:nvSpPr>
          <p:cNvPr id="24" name="object 42"/>
          <p:cNvSpPr/>
          <p:nvPr/>
        </p:nvSpPr>
        <p:spPr>
          <a:xfrm>
            <a:off x="2214951" y="5481234"/>
            <a:ext cx="556817" cy="420681"/>
          </a:xfrm>
          <a:custGeom>
            <a:avLst/>
            <a:gdLst/>
            <a:ahLst/>
            <a:cxnLst/>
            <a:rect l="l" t="t" r="r" b="b"/>
            <a:pathLst>
              <a:path w="556817" h="420681">
                <a:moveTo>
                  <a:pt x="0" y="0"/>
                </a:moveTo>
                <a:lnTo>
                  <a:pt x="0" y="420681"/>
                </a:lnTo>
                <a:lnTo>
                  <a:pt x="556817" y="420681"/>
                </a:lnTo>
                <a:lnTo>
                  <a:pt x="556817" y="0"/>
                </a:lnTo>
                <a:lnTo>
                  <a:pt x="0" y="0"/>
                </a:lnTo>
                <a:close/>
              </a:path>
            </a:pathLst>
          </a:custGeom>
          <a:solidFill>
            <a:srgbClr val="DCBCB6"/>
          </a:solidFill>
        </p:spPr>
        <p:txBody>
          <a:bodyPr wrap="square" lIns="0" tIns="0" rIns="0" bIns="0" rtlCol="0">
            <a:noAutofit/>
          </a:bodyPr>
          <a:lstStyle/>
          <a:p>
            <a:endParaRPr/>
          </a:p>
        </p:txBody>
      </p:sp>
      <p:sp>
        <p:nvSpPr>
          <p:cNvPr id="25" name="object 43"/>
          <p:cNvSpPr/>
          <p:nvPr/>
        </p:nvSpPr>
        <p:spPr>
          <a:xfrm>
            <a:off x="2214951" y="5481234"/>
            <a:ext cx="556817" cy="420680"/>
          </a:xfrm>
          <a:custGeom>
            <a:avLst/>
            <a:gdLst/>
            <a:ahLst/>
            <a:cxnLst/>
            <a:rect l="l" t="t" r="r" b="b"/>
            <a:pathLst>
              <a:path w="556817" h="420680">
                <a:moveTo>
                  <a:pt x="0" y="0"/>
                </a:moveTo>
                <a:lnTo>
                  <a:pt x="556817" y="0"/>
                </a:lnTo>
                <a:lnTo>
                  <a:pt x="556817" y="420680"/>
                </a:lnTo>
                <a:lnTo>
                  <a:pt x="0" y="420680"/>
                </a:lnTo>
                <a:lnTo>
                  <a:pt x="0" y="0"/>
                </a:lnTo>
                <a:close/>
              </a:path>
            </a:pathLst>
          </a:custGeom>
          <a:ln w="25399">
            <a:solidFill>
              <a:srgbClr val="363643"/>
            </a:solidFill>
          </a:ln>
        </p:spPr>
        <p:txBody>
          <a:bodyPr wrap="square" lIns="0" tIns="0" rIns="0" bIns="0" rtlCol="0">
            <a:noAutofit/>
          </a:bodyPr>
          <a:lstStyle/>
          <a:p>
            <a:endParaRPr/>
          </a:p>
        </p:txBody>
      </p:sp>
      <p:sp>
        <p:nvSpPr>
          <p:cNvPr id="26" name="object 44"/>
          <p:cNvSpPr/>
          <p:nvPr/>
        </p:nvSpPr>
        <p:spPr>
          <a:xfrm>
            <a:off x="1575093" y="2019435"/>
            <a:ext cx="1945053" cy="394970"/>
          </a:xfrm>
          <a:custGeom>
            <a:avLst/>
            <a:gdLst/>
            <a:ahLst/>
            <a:cxnLst/>
            <a:rect l="l" t="t" r="r" b="b"/>
            <a:pathLst>
              <a:path w="1945053" h="394970">
                <a:moveTo>
                  <a:pt x="0" y="0"/>
                </a:moveTo>
                <a:lnTo>
                  <a:pt x="0" y="394970"/>
                </a:lnTo>
                <a:lnTo>
                  <a:pt x="1945053" y="394970"/>
                </a:lnTo>
                <a:lnTo>
                  <a:pt x="1945053" y="0"/>
                </a:lnTo>
                <a:lnTo>
                  <a:pt x="0" y="0"/>
                </a:lnTo>
                <a:close/>
              </a:path>
            </a:pathLst>
          </a:custGeom>
          <a:solidFill>
            <a:srgbClr val="A3B0A9"/>
          </a:solidFill>
        </p:spPr>
        <p:txBody>
          <a:bodyPr wrap="square" lIns="0" tIns="0" rIns="0" bIns="0" rtlCol="0">
            <a:noAutofit/>
          </a:bodyPr>
          <a:lstStyle/>
          <a:p>
            <a:endParaRPr/>
          </a:p>
        </p:txBody>
      </p:sp>
      <p:sp>
        <p:nvSpPr>
          <p:cNvPr id="27" name="object 45"/>
          <p:cNvSpPr/>
          <p:nvPr/>
        </p:nvSpPr>
        <p:spPr>
          <a:xfrm>
            <a:off x="1575093" y="2019435"/>
            <a:ext cx="1945053" cy="394970"/>
          </a:xfrm>
          <a:custGeom>
            <a:avLst/>
            <a:gdLst/>
            <a:ahLst/>
            <a:cxnLst/>
            <a:rect l="l" t="t" r="r" b="b"/>
            <a:pathLst>
              <a:path w="1945053" h="394970">
                <a:moveTo>
                  <a:pt x="0" y="0"/>
                </a:moveTo>
                <a:lnTo>
                  <a:pt x="1945053" y="0"/>
                </a:lnTo>
                <a:lnTo>
                  <a:pt x="1945053" y="394970"/>
                </a:lnTo>
                <a:lnTo>
                  <a:pt x="0" y="394970"/>
                </a:lnTo>
                <a:lnTo>
                  <a:pt x="0" y="0"/>
                </a:lnTo>
                <a:close/>
              </a:path>
            </a:pathLst>
          </a:custGeom>
          <a:ln w="25399">
            <a:solidFill>
              <a:srgbClr val="7D8882"/>
            </a:solidFill>
          </a:ln>
        </p:spPr>
        <p:txBody>
          <a:bodyPr wrap="square" lIns="0" tIns="0" rIns="0" bIns="0" rtlCol="0">
            <a:noAutofit/>
          </a:bodyPr>
          <a:lstStyle/>
          <a:p>
            <a:endParaRPr/>
          </a:p>
        </p:txBody>
      </p:sp>
      <p:sp>
        <p:nvSpPr>
          <p:cNvPr id="28" name="object 26"/>
          <p:cNvSpPr/>
          <p:nvPr/>
        </p:nvSpPr>
        <p:spPr>
          <a:xfrm>
            <a:off x="3312366" y="2492099"/>
            <a:ext cx="565357" cy="1428820"/>
          </a:xfrm>
          <a:custGeom>
            <a:avLst/>
            <a:gdLst/>
            <a:ahLst/>
            <a:cxnLst/>
            <a:rect l="l" t="t" r="r" b="b"/>
            <a:pathLst>
              <a:path w="565357" h="1428820">
                <a:moveTo>
                  <a:pt x="565357" y="1428820"/>
                </a:moveTo>
                <a:lnTo>
                  <a:pt x="0" y="0"/>
                </a:lnTo>
              </a:path>
            </a:pathLst>
          </a:custGeom>
          <a:ln w="38099">
            <a:solidFill>
              <a:srgbClr val="363643"/>
            </a:solidFill>
          </a:ln>
        </p:spPr>
        <p:txBody>
          <a:bodyPr wrap="square" lIns="0" tIns="0" rIns="0" bIns="0" rtlCol="0">
            <a:noAutofit/>
          </a:bodyPr>
          <a:lstStyle/>
          <a:p>
            <a:endParaRPr/>
          </a:p>
        </p:txBody>
      </p:sp>
      <p:sp>
        <p:nvSpPr>
          <p:cNvPr id="29" name="object 27"/>
          <p:cNvSpPr/>
          <p:nvPr/>
        </p:nvSpPr>
        <p:spPr>
          <a:xfrm>
            <a:off x="3273389" y="2456944"/>
            <a:ext cx="161420" cy="185001"/>
          </a:xfrm>
          <a:custGeom>
            <a:avLst/>
            <a:gdLst/>
            <a:ahLst/>
            <a:cxnLst/>
            <a:rect l="l" t="t" r="r" b="b"/>
            <a:pathLst>
              <a:path w="161420" h="185001">
                <a:moveTo>
                  <a:pt x="25065" y="0"/>
                </a:moveTo>
                <a:lnTo>
                  <a:pt x="200" y="163098"/>
                </a:lnTo>
                <a:lnTo>
                  <a:pt x="0" y="166864"/>
                </a:lnTo>
                <a:lnTo>
                  <a:pt x="4809" y="178642"/>
                </a:lnTo>
                <a:lnTo>
                  <a:pt x="16161" y="184801"/>
                </a:lnTo>
                <a:lnTo>
                  <a:pt x="19927" y="185001"/>
                </a:lnTo>
                <a:lnTo>
                  <a:pt x="31706" y="180192"/>
                </a:lnTo>
                <a:lnTo>
                  <a:pt x="37864" y="168840"/>
                </a:lnTo>
                <a:lnTo>
                  <a:pt x="52887" y="70311"/>
                </a:lnTo>
                <a:lnTo>
                  <a:pt x="131259" y="131885"/>
                </a:lnTo>
                <a:lnTo>
                  <a:pt x="136254" y="134716"/>
                </a:lnTo>
                <a:lnTo>
                  <a:pt x="147996" y="135297"/>
                </a:lnTo>
                <a:lnTo>
                  <a:pt x="158008" y="128675"/>
                </a:lnTo>
                <a:lnTo>
                  <a:pt x="160838" y="123680"/>
                </a:lnTo>
                <a:lnTo>
                  <a:pt x="161420" y="111938"/>
                </a:lnTo>
                <a:lnTo>
                  <a:pt x="154797" y="101926"/>
                </a:lnTo>
                <a:lnTo>
                  <a:pt x="25065" y="0"/>
                </a:lnTo>
                <a:close/>
              </a:path>
            </a:pathLst>
          </a:custGeom>
          <a:solidFill>
            <a:srgbClr val="363643"/>
          </a:solidFill>
        </p:spPr>
        <p:txBody>
          <a:bodyPr wrap="square" lIns="0" tIns="0" rIns="0" bIns="0" rtlCol="0">
            <a:noAutofit/>
          </a:bodyPr>
          <a:lstStyle/>
          <a:p>
            <a:endParaRPr/>
          </a:p>
        </p:txBody>
      </p:sp>
      <p:sp>
        <p:nvSpPr>
          <p:cNvPr id="30" name="object 28"/>
          <p:cNvSpPr/>
          <p:nvPr/>
        </p:nvSpPr>
        <p:spPr>
          <a:xfrm>
            <a:off x="3459610" y="2456944"/>
            <a:ext cx="582903" cy="1462684"/>
          </a:xfrm>
          <a:custGeom>
            <a:avLst/>
            <a:gdLst/>
            <a:ahLst/>
            <a:cxnLst/>
            <a:rect l="l" t="t" r="r" b="b"/>
            <a:pathLst>
              <a:path w="582903" h="1462684">
                <a:moveTo>
                  <a:pt x="0" y="0"/>
                </a:moveTo>
                <a:lnTo>
                  <a:pt x="582903" y="1462684"/>
                </a:lnTo>
              </a:path>
            </a:pathLst>
          </a:custGeom>
          <a:ln w="38099">
            <a:solidFill>
              <a:srgbClr val="363643"/>
            </a:solidFill>
          </a:ln>
        </p:spPr>
        <p:txBody>
          <a:bodyPr wrap="square" lIns="0" tIns="0" rIns="0" bIns="0" rtlCol="0">
            <a:noAutofit/>
          </a:bodyPr>
          <a:lstStyle/>
          <a:p>
            <a:endParaRPr/>
          </a:p>
        </p:txBody>
      </p:sp>
      <p:sp>
        <p:nvSpPr>
          <p:cNvPr id="31" name="object 29"/>
          <p:cNvSpPr/>
          <p:nvPr/>
        </p:nvSpPr>
        <p:spPr>
          <a:xfrm>
            <a:off x="3919884" y="3769735"/>
            <a:ext cx="161286" cy="185015"/>
          </a:xfrm>
          <a:custGeom>
            <a:avLst/>
            <a:gdLst/>
            <a:ahLst/>
            <a:cxnLst/>
            <a:rect l="l" t="t" r="r" b="b"/>
            <a:pathLst>
              <a:path w="161286" h="185015">
                <a:moveTo>
                  <a:pt x="136626" y="185015"/>
                </a:moveTo>
                <a:lnTo>
                  <a:pt x="161094" y="21857"/>
                </a:lnTo>
                <a:lnTo>
                  <a:pt x="161286" y="18117"/>
                </a:lnTo>
                <a:lnTo>
                  <a:pt x="156454" y="6332"/>
                </a:lnTo>
                <a:lnTo>
                  <a:pt x="145079" y="192"/>
                </a:lnTo>
                <a:lnTo>
                  <a:pt x="141338" y="0"/>
                </a:lnTo>
                <a:lnTo>
                  <a:pt x="129554" y="4831"/>
                </a:lnTo>
                <a:lnTo>
                  <a:pt x="123415" y="16207"/>
                </a:lnTo>
                <a:lnTo>
                  <a:pt x="108634" y="114773"/>
                </a:lnTo>
                <a:lnTo>
                  <a:pt x="30111" y="53390"/>
                </a:lnTo>
                <a:lnTo>
                  <a:pt x="25105" y="50569"/>
                </a:lnTo>
                <a:lnTo>
                  <a:pt x="13364" y="50018"/>
                </a:lnTo>
                <a:lnTo>
                  <a:pt x="3370" y="56665"/>
                </a:lnTo>
                <a:lnTo>
                  <a:pt x="550" y="61672"/>
                </a:lnTo>
                <a:lnTo>
                  <a:pt x="0" y="73413"/>
                </a:lnTo>
                <a:lnTo>
                  <a:pt x="6646" y="83406"/>
                </a:lnTo>
                <a:lnTo>
                  <a:pt x="136626" y="185015"/>
                </a:lnTo>
                <a:close/>
              </a:path>
            </a:pathLst>
          </a:custGeom>
          <a:solidFill>
            <a:srgbClr val="363643"/>
          </a:solidFill>
        </p:spPr>
        <p:txBody>
          <a:bodyPr wrap="square" lIns="0" tIns="0" rIns="0" bIns="0" rtlCol="0">
            <a:noAutofit/>
          </a:bodyPr>
          <a:lstStyle/>
          <a:p>
            <a:endParaRPr/>
          </a:p>
        </p:txBody>
      </p:sp>
      <p:sp>
        <p:nvSpPr>
          <p:cNvPr id="32" name="object 30"/>
          <p:cNvSpPr/>
          <p:nvPr/>
        </p:nvSpPr>
        <p:spPr>
          <a:xfrm>
            <a:off x="3664601" y="5481234"/>
            <a:ext cx="556818" cy="420681"/>
          </a:xfrm>
          <a:custGeom>
            <a:avLst/>
            <a:gdLst/>
            <a:ahLst/>
            <a:cxnLst/>
            <a:rect l="l" t="t" r="r" b="b"/>
            <a:pathLst>
              <a:path w="556818" h="420681">
                <a:moveTo>
                  <a:pt x="0" y="0"/>
                </a:moveTo>
                <a:lnTo>
                  <a:pt x="0" y="420681"/>
                </a:lnTo>
                <a:lnTo>
                  <a:pt x="556818" y="420681"/>
                </a:lnTo>
                <a:lnTo>
                  <a:pt x="556818" y="0"/>
                </a:lnTo>
                <a:lnTo>
                  <a:pt x="0" y="0"/>
                </a:lnTo>
                <a:close/>
              </a:path>
            </a:pathLst>
          </a:custGeom>
          <a:solidFill>
            <a:srgbClr val="DCBCB6"/>
          </a:solidFill>
        </p:spPr>
        <p:txBody>
          <a:bodyPr wrap="square" lIns="0" tIns="0" rIns="0" bIns="0" rtlCol="0">
            <a:noAutofit/>
          </a:bodyPr>
          <a:lstStyle/>
          <a:p>
            <a:endParaRPr/>
          </a:p>
        </p:txBody>
      </p:sp>
      <p:sp>
        <p:nvSpPr>
          <p:cNvPr id="33" name="object 31"/>
          <p:cNvSpPr/>
          <p:nvPr/>
        </p:nvSpPr>
        <p:spPr>
          <a:xfrm>
            <a:off x="3664601" y="5481234"/>
            <a:ext cx="556817" cy="420680"/>
          </a:xfrm>
          <a:custGeom>
            <a:avLst/>
            <a:gdLst/>
            <a:ahLst/>
            <a:cxnLst/>
            <a:rect l="l" t="t" r="r" b="b"/>
            <a:pathLst>
              <a:path w="556817" h="420680">
                <a:moveTo>
                  <a:pt x="0" y="0"/>
                </a:moveTo>
                <a:lnTo>
                  <a:pt x="556817" y="0"/>
                </a:lnTo>
                <a:lnTo>
                  <a:pt x="556817" y="420680"/>
                </a:lnTo>
                <a:lnTo>
                  <a:pt x="0" y="420680"/>
                </a:lnTo>
                <a:lnTo>
                  <a:pt x="0" y="0"/>
                </a:lnTo>
                <a:close/>
              </a:path>
            </a:pathLst>
          </a:custGeom>
          <a:ln w="25399">
            <a:solidFill>
              <a:srgbClr val="363643"/>
            </a:solidFill>
          </a:ln>
        </p:spPr>
        <p:txBody>
          <a:bodyPr wrap="square" lIns="0" tIns="0" rIns="0" bIns="0" rtlCol="0">
            <a:noAutofit/>
          </a:bodyPr>
          <a:lstStyle/>
          <a:p>
            <a:endParaRPr/>
          </a:p>
        </p:txBody>
      </p:sp>
      <p:sp>
        <p:nvSpPr>
          <p:cNvPr id="34" name="object 32"/>
          <p:cNvSpPr/>
          <p:nvPr/>
        </p:nvSpPr>
        <p:spPr>
          <a:xfrm>
            <a:off x="3298456" y="3928950"/>
            <a:ext cx="1265067" cy="2084027"/>
          </a:xfrm>
          <a:custGeom>
            <a:avLst/>
            <a:gdLst/>
            <a:ahLst/>
            <a:cxnLst/>
            <a:rect l="l" t="t" r="r" b="b"/>
            <a:pathLst>
              <a:path w="1265067" h="2084027">
                <a:moveTo>
                  <a:pt x="0" y="0"/>
                </a:moveTo>
                <a:lnTo>
                  <a:pt x="1265067" y="0"/>
                </a:lnTo>
                <a:lnTo>
                  <a:pt x="1265067" y="2084027"/>
                </a:lnTo>
                <a:lnTo>
                  <a:pt x="0" y="2084027"/>
                </a:lnTo>
                <a:lnTo>
                  <a:pt x="0" y="0"/>
                </a:lnTo>
                <a:close/>
              </a:path>
            </a:pathLst>
          </a:custGeom>
          <a:ln w="28574">
            <a:solidFill>
              <a:srgbClr val="363643"/>
            </a:solidFill>
          </a:ln>
        </p:spPr>
        <p:txBody>
          <a:bodyPr wrap="square" lIns="0" tIns="0" rIns="0" bIns="0" rtlCol="0">
            <a:noAutofit/>
          </a:bodyPr>
          <a:lstStyle/>
          <a:p>
            <a:endParaRPr/>
          </a:p>
        </p:txBody>
      </p:sp>
      <p:sp>
        <p:nvSpPr>
          <p:cNvPr id="35" name="object 33"/>
          <p:cNvSpPr/>
          <p:nvPr/>
        </p:nvSpPr>
        <p:spPr>
          <a:xfrm>
            <a:off x="3640559" y="4447487"/>
            <a:ext cx="580862" cy="536376"/>
          </a:xfrm>
          <a:custGeom>
            <a:avLst/>
            <a:gdLst/>
            <a:ahLst/>
            <a:cxnLst/>
            <a:rect l="l" t="t" r="r" b="b"/>
            <a:pathLst>
              <a:path w="580862" h="536376">
                <a:moveTo>
                  <a:pt x="0" y="268188"/>
                </a:moveTo>
                <a:lnTo>
                  <a:pt x="962" y="290184"/>
                </a:lnTo>
                <a:lnTo>
                  <a:pt x="3801" y="311689"/>
                </a:lnTo>
                <a:lnTo>
                  <a:pt x="8440" y="332637"/>
                </a:lnTo>
                <a:lnTo>
                  <a:pt x="14806" y="352956"/>
                </a:lnTo>
                <a:lnTo>
                  <a:pt x="22823" y="372579"/>
                </a:lnTo>
                <a:lnTo>
                  <a:pt x="32417" y="391436"/>
                </a:lnTo>
                <a:lnTo>
                  <a:pt x="43513" y="409458"/>
                </a:lnTo>
                <a:lnTo>
                  <a:pt x="56036" y="426577"/>
                </a:lnTo>
                <a:lnTo>
                  <a:pt x="69911" y="442722"/>
                </a:lnTo>
                <a:lnTo>
                  <a:pt x="85065" y="457826"/>
                </a:lnTo>
                <a:lnTo>
                  <a:pt x="101421" y="471819"/>
                </a:lnTo>
                <a:lnTo>
                  <a:pt x="118906" y="484632"/>
                </a:lnTo>
                <a:lnTo>
                  <a:pt x="137444" y="496196"/>
                </a:lnTo>
                <a:lnTo>
                  <a:pt x="156961" y="506442"/>
                </a:lnTo>
                <a:lnTo>
                  <a:pt x="177382" y="515301"/>
                </a:lnTo>
                <a:lnTo>
                  <a:pt x="198632" y="522704"/>
                </a:lnTo>
                <a:lnTo>
                  <a:pt x="220637" y="528582"/>
                </a:lnTo>
                <a:lnTo>
                  <a:pt x="243321" y="532866"/>
                </a:lnTo>
                <a:lnTo>
                  <a:pt x="266611" y="535487"/>
                </a:lnTo>
                <a:lnTo>
                  <a:pt x="290431" y="536376"/>
                </a:lnTo>
                <a:lnTo>
                  <a:pt x="314250" y="535487"/>
                </a:lnTo>
                <a:lnTo>
                  <a:pt x="337540" y="532866"/>
                </a:lnTo>
                <a:lnTo>
                  <a:pt x="360224" y="528582"/>
                </a:lnTo>
                <a:lnTo>
                  <a:pt x="382229" y="522704"/>
                </a:lnTo>
                <a:lnTo>
                  <a:pt x="403479" y="515301"/>
                </a:lnTo>
                <a:lnTo>
                  <a:pt x="423900" y="506442"/>
                </a:lnTo>
                <a:lnTo>
                  <a:pt x="443417" y="496196"/>
                </a:lnTo>
                <a:lnTo>
                  <a:pt x="461955" y="484632"/>
                </a:lnTo>
                <a:lnTo>
                  <a:pt x="479440" y="471819"/>
                </a:lnTo>
                <a:lnTo>
                  <a:pt x="495796" y="457826"/>
                </a:lnTo>
                <a:lnTo>
                  <a:pt x="510950" y="442722"/>
                </a:lnTo>
                <a:lnTo>
                  <a:pt x="524825" y="426577"/>
                </a:lnTo>
                <a:lnTo>
                  <a:pt x="537348" y="409458"/>
                </a:lnTo>
                <a:lnTo>
                  <a:pt x="548444" y="391436"/>
                </a:lnTo>
                <a:lnTo>
                  <a:pt x="558038" y="372579"/>
                </a:lnTo>
                <a:lnTo>
                  <a:pt x="566055" y="352956"/>
                </a:lnTo>
                <a:lnTo>
                  <a:pt x="572421" y="332637"/>
                </a:lnTo>
                <a:lnTo>
                  <a:pt x="577061" y="311689"/>
                </a:lnTo>
                <a:lnTo>
                  <a:pt x="579899" y="290184"/>
                </a:lnTo>
                <a:lnTo>
                  <a:pt x="580862" y="268188"/>
                </a:lnTo>
                <a:lnTo>
                  <a:pt x="579899" y="246192"/>
                </a:lnTo>
                <a:lnTo>
                  <a:pt x="577061" y="224686"/>
                </a:lnTo>
                <a:lnTo>
                  <a:pt x="572421" y="203739"/>
                </a:lnTo>
                <a:lnTo>
                  <a:pt x="566055" y="183420"/>
                </a:lnTo>
                <a:lnTo>
                  <a:pt x="558038" y="163797"/>
                </a:lnTo>
                <a:lnTo>
                  <a:pt x="548444" y="144940"/>
                </a:lnTo>
                <a:lnTo>
                  <a:pt x="537348" y="126918"/>
                </a:lnTo>
                <a:lnTo>
                  <a:pt x="524825" y="109799"/>
                </a:lnTo>
                <a:lnTo>
                  <a:pt x="510950" y="93654"/>
                </a:lnTo>
                <a:lnTo>
                  <a:pt x="495796" y="78550"/>
                </a:lnTo>
                <a:lnTo>
                  <a:pt x="479440" y="64557"/>
                </a:lnTo>
                <a:lnTo>
                  <a:pt x="461955" y="51744"/>
                </a:lnTo>
                <a:lnTo>
                  <a:pt x="443417" y="40180"/>
                </a:lnTo>
                <a:lnTo>
                  <a:pt x="423900" y="29934"/>
                </a:lnTo>
                <a:lnTo>
                  <a:pt x="403479" y="21075"/>
                </a:lnTo>
                <a:lnTo>
                  <a:pt x="382229" y="13672"/>
                </a:lnTo>
                <a:lnTo>
                  <a:pt x="360224" y="7794"/>
                </a:lnTo>
                <a:lnTo>
                  <a:pt x="337540" y="3510"/>
                </a:lnTo>
                <a:lnTo>
                  <a:pt x="314250" y="889"/>
                </a:lnTo>
                <a:lnTo>
                  <a:pt x="290431" y="0"/>
                </a:lnTo>
                <a:lnTo>
                  <a:pt x="266611" y="889"/>
                </a:lnTo>
                <a:lnTo>
                  <a:pt x="243321" y="3510"/>
                </a:lnTo>
                <a:lnTo>
                  <a:pt x="220637" y="7794"/>
                </a:lnTo>
                <a:lnTo>
                  <a:pt x="198632" y="13672"/>
                </a:lnTo>
                <a:lnTo>
                  <a:pt x="177382" y="21075"/>
                </a:lnTo>
                <a:lnTo>
                  <a:pt x="156961" y="29934"/>
                </a:lnTo>
                <a:lnTo>
                  <a:pt x="137444" y="40180"/>
                </a:lnTo>
                <a:lnTo>
                  <a:pt x="118906" y="51744"/>
                </a:lnTo>
                <a:lnTo>
                  <a:pt x="101421" y="64557"/>
                </a:lnTo>
                <a:lnTo>
                  <a:pt x="85065" y="78550"/>
                </a:lnTo>
                <a:lnTo>
                  <a:pt x="69911" y="93654"/>
                </a:lnTo>
                <a:lnTo>
                  <a:pt x="56036" y="109799"/>
                </a:lnTo>
                <a:lnTo>
                  <a:pt x="43513" y="126918"/>
                </a:lnTo>
                <a:lnTo>
                  <a:pt x="32417" y="144940"/>
                </a:lnTo>
                <a:lnTo>
                  <a:pt x="22823" y="163797"/>
                </a:lnTo>
                <a:lnTo>
                  <a:pt x="14806" y="183420"/>
                </a:lnTo>
                <a:lnTo>
                  <a:pt x="8440" y="203739"/>
                </a:lnTo>
                <a:lnTo>
                  <a:pt x="3801" y="224686"/>
                </a:lnTo>
                <a:lnTo>
                  <a:pt x="962" y="246192"/>
                </a:lnTo>
                <a:lnTo>
                  <a:pt x="0" y="268188"/>
                </a:lnTo>
                <a:close/>
              </a:path>
            </a:pathLst>
          </a:custGeom>
          <a:solidFill>
            <a:srgbClr val="EAECEF"/>
          </a:solidFill>
        </p:spPr>
        <p:txBody>
          <a:bodyPr wrap="square" lIns="0" tIns="0" rIns="0" bIns="0" rtlCol="0">
            <a:noAutofit/>
          </a:bodyPr>
          <a:lstStyle/>
          <a:p>
            <a:endParaRPr/>
          </a:p>
        </p:txBody>
      </p:sp>
      <p:sp>
        <p:nvSpPr>
          <p:cNvPr id="36" name="object 34"/>
          <p:cNvSpPr/>
          <p:nvPr/>
        </p:nvSpPr>
        <p:spPr>
          <a:xfrm>
            <a:off x="3640559" y="4447487"/>
            <a:ext cx="580861" cy="536375"/>
          </a:xfrm>
          <a:custGeom>
            <a:avLst/>
            <a:gdLst/>
            <a:ahLst/>
            <a:cxnLst/>
            <a:rect l="l" t="t" r="r" b="b"/>
            <a:pathLst>
              <a:path w="580861" h="536375">
                <a:moveTo>
                  <a:pt x="0" y="268187"/>
                </a:moveTo>
                <a:lnTo>
                  <a:pt x="962" y="246192"/>
                </a:lnTo>
                <a:lnTo>
                  <a:pt x="3801" y="224686"/>
                </a:lnTo>
                <a:lnTo>
                  <a:pt x="8440" y="203739"/>
                </a:lnTo>
                <a:lnTo>
                  <a:pt x="14806" y="183419"/>
                </a:lnTo>
                <a:lnTo>
                  <a:pt x="22823" y="163797"/>
                </a:lnTo>
                <a:lnTo>
                  <a:pt x="32417" y="144940"/>
                </a:lnTo>
                <a:lnTo>
                  <a:pt x="43513" y="126918"/>
                </a:lnTo>
                <a:lnTo>
                  <a:pt x="56036" y="109799"/>
                </a:lnTo>
                <a:lnTo>
                  <a:pt x="69911" y="93654"/>
                </a:lnTo>
                <a:lnTo>
                  <a:pt x="85065" y="78550"/>
                </a:lnTo>
                <a:lnTo>
                  <a:pt x="101421" y="64557"/>
                </a:lnTo>
                <a:lnTo>
                  <a:pt x="118906" y="51744"/>
                </a:lnTo>
                <a:lnTo>
                  <a:pt x="137444" y="40180"/>
                </a:lnTo>
                <a:lnTo>
                  <a:pt x="156961" y="29934"/>
                </a:lnTo>
                <a:lnTo>
                  <a:pt x="177382" y="21075"/>
                </a:lnTo>
                <a:lnTo>
                  <a:pt x="198632" y="13672"/>
                </a:lnTo>
                <a:lnTo>
                  <a:pt x="220637" y="7794"/>
                </a:lnTo>
                <a:lnTo>
                  <a:pt x="243321" y="3510"/>
                </a:lnTo>
                <a:lnTo>
                  <a:pt x="266611" y="889"/>
                </a:lnTo>
                <a:lnTo>
                  <a:pt x="290431" y="0"/>
                </a:lnTo>
                <a:lnTo>
                  <a:pt x="314250" y="889"/>
                </a:lnTo>
                <a:lnTo>
                  <a:pt x="337540" y="3510"/>
                </a:lnTo>
                <a:lnTo>
                  <a:pt x="360224" y="7794"/>
                </a:lnTo>
                <a:lnTo>
                  <a:pt x="382229" y="13672"/>
                </a:lnTo>
                <a:lnTo>
                  <a:pt x="403479" y="21075"/>
                </a:lnTo>
                <a:lnTo>
                  <a:pt x="423900" y="29934"/>
                </a:lnTo>
                <a:lnTo>
                  <a:pt x="443417" y="40180"/>
                </a:lnTo>
                <a:lnTo>
                  <a:pt x="461955" y="51744"/>
                </a:lnTo>
                <a:lnTo>
                  <a:pt x="479440" y="64557"/>
                </a:lnTo>
                <a:lnTo>
                  <a:pt x="495796" y="78550"/>
                </a:lnTo>
                <a:lnTo>
                  <a:pt x="510949" y="93654"/>
                </a:lnTo>
                <a:lnTo>
                  <a:pt x="524825" y="109799"/>
                </a:lnTo>
                <a:lnTo>
                  <a:pt x="537348" y="126918"/>
                </a:lnTo>
                <a:lnTo>
                  <a:pt x="548444" y="144940"/>
                </a:lnTo>
                <a:lnTo>
                  <a:pt x="558038" y="163797"/>
                </a:lnTo>
                <a:lnTo>
                  <a:pt x="566055" y="183419"/>
                </a:lnTo>
                <a:lnTo>
                  <a:pt x="572421" y="203739"/>
                </a:lnTo>
                <a:lnTo>
                  <a:pt x="577060" y="224686"/>
                </a:lnTo>
                <a:lnTo>
                  <a:pt x="579899" y="246192"/>
                </a:lnTo>
                <a:lnTo>
                  <a:pt x="580861" y="268187"/>
                </a:lnTo>
                <a:lnTo>
                  <a:pt x="579899" y="290183"/>
                </a:lnTo>
                <a:lnTo>
                  <a:pt x="577060" y="311689"/>
                </a:lnTo>
                <a:lnTo>
                  <a:pt x="572421" y="332636"/>
                </a:lnTo>
                <a:lnTo>
                  <a:pt x="566055" y="352956"/>
                </a:lnTo>
                <a:lnTo>
                  <a:pt x="558038" y="372578"/>
                </a:lnTo>
                <a:lnTo>
                  <a:pt x="548444" y="391435"/>
                </a:lnTo>
                <a:lnTo>
                  <a:pt x="537348" y="409457"/>
                </a:lnTo>
                <a:lnTo>
                  <a:pt x="524825" y="426576"/>
                </a:lnTo>
                <a:lnTo>
                  <a:pt x="510949" y="442721"/>
                </a:lnTo>
                <a:lnTo>
                  <a:pt x="495796" y="457825"/>
                </a:lnTo>
                <a:lnTo>
                  <a:pt x="479440" y="471818"/>
                </a:lnTo>
                <a:lnTo>
                  <a:pt x="461955" y="484631"/>
                </a:lnTo>
                <a:lnTo>
                  <a:pt x="443417" y="496195"/>
                </a:lnTo>
                <a:lnTo>
                  <a:pt x="423900" y="506441"/>
                </a:lnTo>
                <a:lnTo>
                  <a:pt x="403479" y="515300"/>
                </a:lnTo>
                <a:lnTo>
                  <a:pt x="382229" y="522703"/>
                </a:lnTo>
                <a:lnTo>
                  <a:pt x="360224" y="528581"/>
                </a:lnTo>
                <a:lnTo>
                  <a:pt x="337540" y="532865"/>
                </a:lnTo>
                <a:lnTo>
                  <a:pt x="314250" y="535486"/>
                </a:lnTo>
                <a:lnTo>
                  <a:pt x="290431" y="536375"/>
                </a:lnTo>
                <a:lnTo>
                  <a:pt x="266611" y="535486"/>
                </a:lnTo>
                <a:lnTo>
                  <a:pt x="243321" y="532865"/>
                </a:lnTo>
                <a:lnTo>
                  <a:pt x="220637" y="528581"/>
                </a:lnTo>
                <a:lnTo>
                  <a:pt x="198632" y="522703"/>
                </a:lnTo>
                <a:lnTo>
                  <a:pt x="177382" y="515300"/>
                </a:lnTo>
                <a:lnTo>
                  <a:pt x="156961" y="506441"/>
                </a:lnTo>
                <a:lnTo>
                  <a:pt x="137444" y="496195"/>
                </a:lnTo>
                <a:lnTo>
                  <a:pt x="118906" y="484631"/>
                </a:lnTo>
                <a:lnTo>
                  <a:pt x="101421" y="471818"/>
                </a:lnTo>
                <a:lnTo>
                  <a:pt x="85065" y="457825"/>
                </a:lnTo>
                <a:lnTo>
                  <a:pt x="69911" y="442721"/>
                </a:lnTo>
                <a:lnTo>
                  <a:pt x="56036" y="426576"/>
                </a:lnTo>
                <a:lnTo>
                  <a:pt x="43513" y="409457"/>
                </a:lnTo>
                <a:lnTo>
                  <a:pt x="32417" y="391435"/>
                </a:lnTo>
                <a:lnTo>
                  <a:pt x="22823" y="372578"/>
                </a:lnTo>
                <a:lnTo>
                  <a:pt x="14806" y="352956"/>
                </a:lnTo>
                <a:lnTo>
                  <a:pt x="8440" y="332636"/>
                </a:lnTo>
                <a:lnTo>
                  <a:pt x="3801" y="311689"/>
                </a:lnTo>
                <a:lnTo>
                  <a:pt x="962" y="290183"/>
                </a:lnTo>
                <a:lnTo>
                  <a:pt x="0" y="268187"/>
                </a:lnTo>
                <a:close/>
              </a:path>
            </a:pathLst>
          </a:custGeom>
          <a:ln w="28574">
            <a:solidFill>
              <a:srgbClr val="363643"/>
            </a:solidFill>
          </a:ln>
        </p:spPr>
        <p:txBody>
          <a:bodyPr wrap="square" lIns="0" tIns="0" rIns="0" bIns="0" rtlCol="0">
            <a:noAutofit/>
          </a:bodyPr>
          <a:lstStyle/>
          <a:p>
            <a:endParaRPr/>
          </a:p>
        </p:txBody>
      </p:sp>
      <p:sp>
        <p:nvSpPr>
          <p:cNvPr id="37" name="object 25"/>
          <p:cNvSpPr/>
          <p:nvPr/>
        </p:nvSpPr>
        <p:spPr>
          <a:xfrm>
            <a:off x="5091303" y="4623460"/>
            <a:ext cx="3043960" cy="0"/>
          </a:xfrm>
          <a:custGeom>
            <a:avLst/>
            <a:gdLst/>
            <a:ahLst/>
            <a:cxnLst/>
            <a:rect l="l" t="t" r="r" b="b"/>
            <a:pathLst>
              <a:path w="3043960">
                <a:moveTo>
                  <a:pt x="0" y="0"/>
                </a:moveTo>
                <a:lnTo>
                  <a:pt x="3043960" y="0"/>
                </a:lnTo>
              </a:path>
            </a:pathLst>
          </a:custGeom>
          <a:ln w="25399">
            <a:solidFill>
              <a:srgbClr val="363643"/>
            </a:solidFill>
          </a:ln>
        </p:spPr>
        <p:txBody>
          <a:bodyPr wrap="square" lIns="0" tIns="0" rIns="0" bIns="0" rtlCol="0">
            <a:noAutofit/>
          </a:bodyPr>
          <a:lstStyle/>
          <a:p>
            <a:endParaRPr/>
          </a:p>
        </p:txBody>
      </p:sp>
      <p:sp>
        <p:nvSpPr>
          <p:cNvPr id="38" name="object 22"/>
          <p:cNvSpPr txBox="1"/>
          <p:nvPr/>
        </p:nvSpPr>
        <p:spPr>
          <a:xfrm>
            <a:off x="5293821" y="2043572"/>
            <a:ext cx="3256584" cy="861519"/>
          </a:xfrm>
          <a:prstGeom prst="rect">
            <a:avLst/>
          </a:prstGeom>
        </p:spPr>
        <p:txBody>
          <a:bodyPr wrap="square" lIns="0" tIns="0" rIns="0" bIns="0" rtlCol="0">
            <a:noAutofit/>
          </a:bodyPr>
          <a:lstStyle/>
          <a:p>
            <a:pPr marL="467210" marR="45720">
              <a:lnSpc>
                <a:spcPts val="2560"/>
              </a:lnSpc>
            </a:pPr>
            <a:r>
              <a:rPr sz="2400" b="1" dirty="0" smtClean="0">
                <a:solidFill>
                  <a:srgbClr val="282933"/>
                </a:solidFill>
                <a:latin typeface="Arial"/>
                <a:cs typeface="Arial"/>
              </a:rPr>
              <a:t>Bottleneck</a:t>
            </a:r>
            <a:r>
              <a:rPr sz="2400" b="1" spc="-89" dirty="0" smtClean="0">
                <a:solidFill>
                  <a:srgbClr val="282933"/>
                </a:solidFill>
                <a:latin typeface="Arial"/>
                <a:cs typeface="Arial"/>
              </a:rPr>
              <a:t> </a:t>
            </a:r>
            <a:r>
              <a:rPr sz="2400" b="1" spc="0" dirty="0" smtClean="0">
                <a:solidFill>
                  <a:srgbClr val="282933"/>
                </a:solidFill>
                <a:latin typeface="Arial"/>
                <a:cs typeface="Arial"/>
              </a:rPr>
              <a:t>Link </a:t>
            </a:r>
            <a:endParaRPr sz="2400" dirty="0">
              <a:latin typeface="Arial"/>
              <a:cs typeface="Arial"/>
            </a:endParaRPr>
          </a:p>
          <a:p>
            <a:pPr marL="12700">
              <a:lnSpc>
                <a:spcPct val="100000"/>
              </a:lnSpc>
              <a:spcBef>
                <a:spcPts val="1439"/>
              </a:spcBef>
            </a:pPr>
            <a:r>
              <a:rPr sz="2400" dirty="0" smtClean="0">
                <a:solidFill>
                  <a:srgbClr val="282933"/>
                </a:solidFill>
                <a:latin typeface="Arial"/>
                <a:cs typeface="Arial"/>
              </a:rPr>
              <a:t>Link with Max. transfers </a:t>
            </a:r>
            <a:endParaRPr sz="2400" dirty="0">
              <a:latin typeface="Arial"/>
              <a:cs typeface="Arial"/>
            </a:endParaRPr>
          </a:p>
        </p:txBody>
      </p:sp>
      <p:sp>
        <p:nvSpPr>
          <p:cNvPr id="39" name="object 21"/>
          <p:cNvSpPr txBox="1"/>
          <p:nvPr/>
        </p:nvSpPr>
        <p:spPr>
          <a:xfrm>
            <a:off x="1038376" y="2884532"/>
            <a:ext cx="232300" cy="330200"/>
          </a:xfrm>
          <a:prstGeom prst="rect">
            <a:avLst/>
          </a:prstGeom>
        </p:spPr>
        <p:txBody>
          <a:bodyPr wrap="square" lIns="0" tIns="0" rIns="0" bIns="0" rtlCol="0">
            <a:noAutofit/>
          </a:bodyPr>
          <a:lstStyle/>
          <a:p>
            <a:pPr marL="12700">
              <a:lnSpc>
                <a:spcPts val="2550"/>
              </a:lnSpc>
              <a:spcBef>
                <a:spcPts val="127"/>
              </a:spcBef>
            </a:pPr>
            <a:r>
              <a:rPr sz="2400" spc="0" dirty="0" smtClean="0">
                <a:solidFill>
                  <a:srgbClr val="D1533B"/>
                </a:solidFill>
                <a:latin typeface="Times New Roman"/>
                <a:cs typeface="Times New Roman"/>
              </a:rPr>
              <a:t>6</a:t>
            </a:r>
            <a:endParaRPr sz="2400">
              <a:latin typeface="Times New Roman"/>
              <a:cs typeface="Times New Roman"/>
            </a:endParaRPr>
          </a:p>
        </p:txBody>
      </p:sp>
      <p:sp>
        <p:nvSpPr>
          <p:cNvPr id="40" name="object 20"/>
          <p:cNvSpPr txBox="1"/>
          <p:nvPr/>
        </p:nvSpPr>
        <p:spPr>
          <a:xfrm>
            <a:off x="3842674" y="2884532"/>
            <a:ext cx="232896" cy="330200"/>
          </a:xfrm>
          <a:prstGeom prst="rect">
            <a:avLst/>
          </a:prstGeom>
        </p:spPr>
        <p:txBody>
          <a:bodyPr wrap="square" lIns="0" tIns="0" rIns="0" bIns="0" rtlCol="0">
            <a:noAutofit/>
          </a:bodyPr>
          <a:lstStyle/>
          <a:p>
            <a:pPr marL="12700">
              <a:lnSpc>
                <a:spcPts val="2550"/>
              </a:lnSpc>
              <a:spcBef>
                <a:spcPts val="127"/>
              </a:spcBef>
            </a:pPr>
            <a:r>
              <a:rPr sz="2400" spc="0" dirty="0" smtClean="0">
                <a:solidFill>
                  <a:srgbClr val="282933"/>
                </a:solidFill>
                <a:latin typeface="Times New Roman"/>
                <a:cs typeface="Times New Roman"/>
              </a:rPr>
              <a:t>4</a:t>
            </a:r>
            <a:endParaRPr sz="2400">
              <a:latin typeface="Times New Roman"/>
              <a:cs typeface="Times New Roman"/>
            </a:endParaRPr>
          </a:p>
        </p:txBody>
      </p:sp>
      <p:sp>
        <p:nvSpPr>
          <p:cNvPr id="41" name="object 19"/>
          <p:cNvSpPr txBox="1"/>
          <p:nvPr/>
        </p:nvSpPr>
        <p:spPr>
          <a:xfrm>
            <a:off x="5201505" y="3560819"/>
            <a:ext cx="2880156" cy="330200"/>
          </a:xfrm>
          <a:prstGeom prst="rect">
            <a:avLst/>
          </a:prstGeom>
        </p:spPr>
        <p:txBody>
          <a:bodyPr wrap="square" lIns="0" tIns="0" rIns="0" bIns="0" rtlCol="0">
            <a:noAutofit/>
          </a:bodyPr>
          <a:lstStyle/>
          <a:p>
            <a:pPr marL="12700">
              <a:lnSpc>
                <a:spcPts val="2560"/>
              </a:lnSpc>
            </a:pPr>
            <a:r>
              <a:rPr sz="2400" b="1" dirty="0" smtClean="0">
                <a:solidFill>
                  <a:srgbClr val="282933"/>
                </a:solidFill>
                <a:latin typeface="Arial"/>
                <a:cs typeface="Arial"/>
              </a:rPr>
              <a:t>Cross</a:t>
            </a:r>
            <a:r>
              <a:rPr sz="2400" b="1" spc="-89" dirty="0" smtClean="0">
                <a:solidFill>
                  <a:srgbClr val="282933"/>
                </a:solidFill>
                <a:latin typeface="Arial"/>
                <a:cs typeface="Arial"/>
              </a:rPr>
              <a:t> </a:t>
            </a:r>
            <a:r>
              <a:rPr sz="2400" b="1" spc="0" dirty="0" smtClean="0">
                <a:solidFill>
                  <a:srgbClr val="282933"/>
                </a:solidFill>
                <a:latin typeface="Arial"/>
                <a:cs typeface="Arial"/>
              </a:rPr>
              <a:t>Rack</a:t>
            </a:r>
            <a:r>
              <a:rPr sz="2400" b="1" spc="-89" dirty="0" smtClean="0">
                <a:solidFill>
                  <a:srgbClr val="282933"/>
                </a:solidFill>
                <a:latin typeface="Arial"/>
                <a:cs typeface="Arial"/>
              </a:rPr>
              <a:t> </a:t>
            </a:r>
            <a:r>
              <a:rPr sz="2400" b="1" spc="0" dirty="0" smtClean="0">
                <a:solidFill>
                  <a:srgbClr val="282933"/>
                </a:solidFill>
                <a:latin typeface="Arial"/>
                <a:cs typeface="Arial"/>
              </a:rPr>
              <a:t>Data</a:t>
            </a:r>
            <a:r>
              <a:rPr sz="2400" b="1" spc="-89" dirty="0" smtClean="0">
                <a:solidFill>
                  <a:srgbClr val="282933"/>
                </a:solidFill>
                <a:latin typeface="Arial"/>
                <a:cs typeface="Arial"/>
              </a:rPr>
              <a:t> </a:t>
            </a:r>
            <a:r>
              <a:rPr sz="2400" b="1" spc="0" dirty="0" smtClean="0">
                <a:solidFill>
                  <a:srgbClr val="282933"/>
                </a:solidFill>
                <a:latin typeface="Arial"/>
                <a:cs typeface="Arial"/>
              </a:rPr>
              <a:t>Skew </a:t>
            </a:r>
            <a:endParaRPr sz="2400">
              <a:latin typeface="Arial"/>
              <a:cs typeface="Arial"/>
            </a:endParaRPr>
          </a:p>
        </p:txBody>
      </p:sp>
      <p:sp>
        <p:nvSpPr>
          <p:cNvPr id="42" name="object 18"/>
          <p:cNvSpPr txBox="1"/>
          <p:nvPr/>
        </p:nvSpPr>
        <p:spPr>
          <a:xfrm>
            <a:off x="5311206" y="4253781"/>
            <a:ext cx="1331163" cy="745586"/>
          </a:xfrm>
          <a:prstGeom prst="rect">
            <a:avLst/>
          </a:prstGeom>
        </p:spPr>
        <p:txBody>
          <a:bodyPr wrap="square" lIns="0" tIns="0" rIns="0" bIns="0" rtlCol="0">
            <a:noAutofit/>
          </a:bodyPr>
          <a:lstStyle/>
          <a:p>
            <a:pPr algn="ctr">
              <a:lnSpc>
                <a:spcPts val="2575"/>
              </a:lnSpc>
              <a:spcBef>
                <a:spcPts val="128"/>
              </a:spcBef>
            </a:pPr>
            <a:r>
              <a:rPr sz="2400" spc="0" dirty="0" smtClean="0">
                <a:solidFill>
                  <a:srgbClr val="282933"/>
                </a:solidFill>
                <a:latin typeface="Arial"/>
                <a:cs typeface="Arial"/>
              </a:rPr>
              <a:t>Maximum</a:t>
            </a:r>
            <a:endParaRPr sz="2400">
              <a:latin typeface="Arial"/>
              <a:cs typeface="Arial"/>
            </a:endParaRPr>
          </a:p>
          <a:p>
            <a:pPr marL="54246" marR="7627" algn="ctr">
              <a:lnSpc>
                <a:spcPct val="95825"/>
              </a:lnSpc>
              <a:spcBef>
                <a:spcPts val="382"/>
              </a:spcBef>
            </a:pPr>
            <a:r>
              <a:rPr sz="2400" spc="0" dirty="0" smtClean="0">
                <a:solidFill>
                  <a:srgbClr val="282933"/>
                </a:solidFill>
                <a:latin typeface="Arial"/>
                <a:cs typeface="Arial"/>
              </a:rPr>
              <a:t>Minimum</a:t>
            </a:r>
            <a:endParaRPr sz="2400">
              <a:latin typeface="Arial"/>
              <a:cs typeface="Arial"/>
            </a:endParaRPr>
          </a:p>
        </p:txBody>
      </p:sp>
      <p:sp>
        <p:nvSpPr>
          <p:cNvPr id="43" name="object 17"/>
          <p:cNvSpPr txBox="1"/>
          <p:nvPr/>
        </p:nvSpPr>
        <p:spPr>
          <a:xfrm>
            <a:off x="6671216" y="4253781"/>
            <a:ext cx="1297947" cy="745586"/>
          </a:xfrm>
          <a:prstGeom prst="rect">
            <a:avLst/>
          </a:prstGeom>
        </p:spPr>
        <p:txBody>
          <a:bodyPr wrap="square" lIns="0" tIns="0" rIns="0" bIns="0" rtlCol="0">
            <a:noAutofit/>
          </a:bodyPr>
          <a:lstStyle/>
          <a:p>
            <a:pPr marL="20327">
              <a:lnSpc>
                <a:spcPts val="2575"/>
              </a:lnSpc>
            </a:pPr>
            <a:r>
              <a:rPr sz="2400" dirty="0" smtClean="0">
                <a:solidFill>
                  <a:srgbClr val="282933"/>
                </a:solidFill>
                <a:latin typeface="Arial"/>
                <a:cs typeface="Arial"/>
              </a:rPr>
              <a:t>transfers </a:t>
            </a:r>
            <a:endParaRPr sz="2400">
              <a:latin typeface="Arial"/>
              <a:cs typeface="Arial"/>
            </a:endParaRPr>
          </a:p>
          <a:p>
            <a:pPr marL="12700" marR="7627">
              <a:lnSpc>
                <a:spcPct val="100000"/>
              </a:lnSpc>
              <a:spcBef>
                <a:spcPts val="510"/>
              </a:spcBef>
            </a:pPr>
            <a:r>
              <a:rPr sz="2400" dirty="0" smtClean="0">
                <a:solidFill>
                  <a:srgbClr val="282933"/>
                </a:solidFill>
                <a:latin typeface="Arial"/>
                <a:cs typeface="Arial"/>
              </a:rPr>
              <a:t>transfers </a:t>
            </a:r>
            <a:endParaRPr sz="2400">
              <a:latin typeface="Arial"/>
              <a:cs typeface="Arial"/>
            </a:endParaRPr>
          </a:p>
        </p:txBody>
      </p:sp>
      <p:sp>
        <p:nvSpPr>
          <p:cNvPr id="44" name="object 16"/>
          <p:cNvSpPr txBox="1"/>
          <p:nvPr/>
        </p:nvSpPr>
        <p:spPr>
          <a:xfrm>
            <a:off x="5452586" y="5423469"/>
            <a:ext cx="279748" cy="963922"/>
          </a:xfrm>
          <a:prstGeom prst="rect">
            <a:avLst/>
          </a:prstGeom>
        </p:spPr>
        <p:txBody>
          <a:bodyPr wrap="square" lIns="0" tIns="0" rIns="0" bIns="0" rtlCol="0">
            <a:noAutofit/>
          </a:bodyPr>
          <a:lstStyle/>
          <a:p>
            <a:pPr marL="12700">
              <a:lnSpc>
                <a:spcPts val="3070"/>
              </a:lnSpc>
              <a:spcBef>
                <a:spcPts val="153"/>
              </a:spcBef>
            </a:pPr>
            <a:r>
              <a:rPr sz="3050" u="heavy" spc="0" dirty="0" smtClean="0">
                <a:latin typeface="Times New Roman"/>
                <a:cs typeface="Times New Roman"/>
              </a:rPr>
              <a:t>6</a:t>
            </a:r>
            <a:endParaRPr sz="3050">
              <a:latin typeface="Times New Roman"/>
              <a:cs typeface="Times New Roman"/>
            </a:endParaRPr>
          </a:p>
          <a:p>
            <a:pPr marL="12700">
              <a:lnSpc>
                <a:spcPct val="95825"/>
              </a:lnSpc>
              <a:spcBef>
                <a:spcPts val="648"/>
              </a:spcBef>
            </a:pPr>
            <a:r>
              <a:rPr sz="3050" spc="0" dirty="0" smtClean="0">
                <a:latin typeface="Times New Roman"/>
                <a:cs typeface="Times New Roman"/>
              </a:rPr>
              <a:t>2</a:t>
            </a:r>
            <a:endParaRPr sz="3050">
              <a:latin typeface="Times New Roman"/>
              <a:cs typeface="Times New Roman"/>
            </a:endParaRPr>
          </a:p>
        </p:txBody>
      </p:sp>
      <p:sp>
        <p:nvSpPr>
          <p:cNvPr id="45" name="object 15"/>
          <p:cNvSpPr txBox="1"/>
          <p:nvPr/>
        </p:nvSpPr>
        <p:spPr>
          <a:xfrm>
            <a:off x="5759312" y="5658864"/>
            <a:ext cx="568960" cy="435812"/>
          </a:xfrm>
          <a:prstGeom prst="rect">
            <a:avLst/>
          </a:prstGeom>
        </p:spPr>
        <p:txBody>
          <a:bodyPr wrap="square" lIns="0" tIns="0" rIns="0" bIns="0" rtlCol="0">
            <a:noAutofit/>
          </a:bodyPr>
          <a:lstStyle/>
          <a:p>
            <a:pPr marL="12700">
              <a:lnSpc>
                <a:spcPts val="3070"/>
              </a:lnSpc>
              <a:spcBef>
                <a:spcPts val="153"/>
              </a:spcBef>
            </a:pPr>
            <a:r>
              <a:rPr sz="3050" spc="0" dirty="0" smtClean="0">
                <a:latin typeface="Times New Roman"/>
                <a:cs typeface="Times New Roman"/>
              </a:rPr>
              <a:t>=</a:t>
            </a:r>
            <a:r>
              <a:rPr sz="3050" spc="-234" dirty="0" smtClean="0">
                <a:latin typeface="Times New Roman"/>
                <a:cs typeface="Times New Roman"/>
              </a:rPr>
              <a:t> </a:t>
            </a:r>
            <a:r>
              <a:rPr sz="3050" spc="0" dirty="0" smtClean="0">
                <a:latin typeface="Times New Roman"/>
                <a:cs typeface="Times New Roman"/>
              </a:rPr>
              <a:t>3</a:t>
            </a:r>
            <a:endParaRPr sz="3050">
              <a:latin typeface="Times New Roman"/>
              <a:cs typeface="Times New Roman"/>
            </a:endParaRPr>
          </a:p>
        </p:txBody>
      </p:sp>
      <p:sp>
        <p:nvSpPr>
          <p:cNvPr id="46" name="object 14"/>
          <p:cNvSpPr txBox="1"/>
          <p:nvPr/>
        </p:nvSpPr>
        <p:spPr>
          <a:xfrm>
            <a:off x="5127517" y="5677971"/>
            <a:ext cx="298855" cy="416705"/>
          </a:xfrm>
          <a:prstGeom prst="rect">
            <a:avLst/>
          </a:prstGeom>
        </p:spPr>
        <p:txBody>
          <a:bodyPr wrap="square" lIns="0" tIns="0" rIns="0" bIns="0" rtlCol="0">
            <a:noAutofit/>
          </a:bodyPr>
          <a:lstStyle/>
          <a:p>
            <a:pPr marL="12700">
              <a:lnSpc>
                <a:spcPts val="2920"/>
              </a:lnSpc>
              <a:spcBef>
                <a:spcPts val="146"/>
              </a:spcBef>
            </a:pPr>
            <a:r>
              <a:rPr sz="4575" spc="0" baseline="1900" dirty="0" smtClean="0">
                <a:latin typeface="Times New Roman"/>
                <a:cs typeface="Times New Roman"/>
              </a:rPr>
              <a:t>=</a:t>
            </a:r>
            <a:endParaRPr sz="3050">
              <a:latin typeface="Times New Roman"/>
              <a:cs typeface="Times New Roman"/>
            </a:endParaRPr>
          </a:p>
        </p:txBody>
      </p:sp>
      <p:sp>
        <p:nvSpPr>
          <p:cNvPr id="47" name="object 12"/>
          <p:cNvSpPr txBox="1"/>
          <p:nvPr/>
        </p:nvSpPr>
        <p:spPr>
          <a:xfrm>
            <a:off x="3664601" y="5481234"/>
            <a:ext cx="556817" cy="420680"/>
          </a:xfrm>
          <a:prstGeom prst="rect">
            <a:avLst/>
          </a:prstGeom>
        </p:spPr>
        <p:txBody>
          <a:bodyPr wrap="square" lIns="0" tIns="0" rIns="0" bIns="0" rtlCol="0">
            <a:noAutofit/>
          </a:bodyPr>
          <a:lstStyle/>
          <a:p>
            <a:pPr marL="25400">
              <a:lnSpc>
                <a:spcPts val="1000"/>
              </a:lnSpc>
            </a:pPr>
            <a:endParaRPr sz="1000"/>
          </a:p>
        </p:txBody>
      </p:sp>
      <p:sp>
        <p:nvSpPr>
          <p:cNvPr id="48" name="object 11"/>
          <p:cNvSpPr txBox="1"/>
          <p:nvPr/>
        </p:nvSpPr>
        <p:spPr>
          <a:xfrm>
            <a:off x="2214951" y="5481234"/>
            <a:ext cx="556817" cy="420680"/>
          </a:xfrm>
          <a:prstGeom prst="rect">
            <a:avLst/>
          </a:prstGeom>
        </p:spPr>
        <p:txBody>
          <a:bodyPr wrap="square" lIns="0" tIns="0" rIns="0" bIns="0" rtlCol="0">
            <a:noAutofit/>
          </a:bodyPr>
          <a:lstStyle/>
          <a:p>
            <a:pPr marL="25400">
              <a:lnSpc>
                <a:spcPts val="1000"/>
              </a:lnSpc>
            </a:pPr>
            <a:endParaRPr sz="1000"/>
          </a:p>
        </p:txBody>
      </p:sp>
      <p:sp>
        <p:nvSpPr>
          <p:cNvPr id="49" name="object 10"/>
          <p:cNvSpPr txBox="1"/>
          <p:nvPr/>
        </p:nvSpPr>
        <p:spPr>
          <a:xfrm>
            <a:off x="746326" y="5481234"/>
            <a:ext cx="556817" cy="420680"/>
          </a:xfrm>
          <a:prstGeom prst="rect">
            <a:avLst/>
          </a:prstGeom>
        </p:spPr>
        <p:txBody>
          <a:bodyPr wrap="square" lIns="0" tIns="0" rIns="0" bIns="0" rtlCol="0">
            <a:noAutofit/>
          </a:bodyPr>
          <a:lstStyle/>
          <a:p>
            <a:pPr marL="25400">
              <a:lnSpc>
                <a:spcPts val="1000"/>
              </a:lnSpc>
            </a:pPr>
            <a:endParaRPr sz="1000"/>
          </a:p>
        </p:txBody>
      </p:sp>
      <p:sp>
        <p:nvSpPr>
          <p:cNvPr id="50" name="object 9"/>
          <p:cNvSpPr txBox="1"/>
          <p:nvPr/>
        </p:nvSpPr>
        <p:spPr>
          <a:xfrm>
            <a:off x="3298456" y="3928950"/>
            <a:ext cx="1265067" cy="2084027"/>
          </a:xfrm>
          <a:prstGeom prst="rect">
            <a:avLst/>
          </a:prstGeom>
        </p:spPr>
        <p:txBody>
          <a:bodyPr wrap="square" lIns="0" tIns="0" rIns="0" bIns="0" rtlCol="0">
            <a:noAutofit/>
          </a:bodyPr>
          <a:lstStyle/>
          <a:p>
            <a:pPr>
              <a:lnSpc>
                <a:spcPts val="1000"/>
              </a:lnSpc>
            </a:pPr>
            <a:endParaRPr sz="1000"/>
          </a:p>
          <a:p>
            <a:pPr marL="465640" marR="459496" algn="ctr">
              <a:lnSpc>
                <a:spcPts val="2299"/>
              </a:lnSpc>
              <a:spcBef>
                <a:spcPts val="4127"/>
              </a:spcBef>
            </a:pPr>
            <a:r>
              <a:rPr sz="2000" dirty="0" smtClean="0">
                <a:solidFill>
                  <a:srgbClr val="282933"/>
                </a:solidFill>
                <a:latin typeface="Times New Roman"/>
                <a:cs typeface="Times New Roman"/>
              </a:rPr>
              <a:t>M</a:t>
            </a:r>
            <a:r>
              <a:rPr sz="1950" baseline="-22298" dirty="0" smtClean="0">
                <a:solidFill>
                  <a:srgbClr val="363643"/>
                </a:solidFill>
                <a:latin typeface="Times New Roman"/>
                <a:cs typeface="Times New Roman"/>
              </a:rPr>
              <a:t>5</a:t>
            </a:r>
            <a:endParaRPr sz="1300">
              <a:latin typeface="Times New Roman"/>
              <a:cs typeface="Times New Roman"/>
            </a:endParaRPr>
          </a:p>
          <a:p>
            <a:pPr marL="500848" marR="471334" algn="ctr">
              <a:lnSpc>
                <a:spcPts val="2299"/>
              </a:lnSpc>
              <a:spcBef>
                <a:spcPts val="5035"/>
              </a:spcBef>
            </a:pPr>
            <a:r>
              <a:rPr sz="2000" dirty="0" smtClean="0">
                <a:solidFill>
                  <a:srgbClr val="282933"/>
                </a:solidFill>
                <a:latin typeface="Times New Roman"/>
                <a:cs typeface="Times New Roman"/>
              </a:rPr>
              <a:t>R</a:t>
            </a:r>
            <a:r>
              <a:rPr sz="1950" baseline="-22298" dirty="0" smtClean="0">
                <a:solidFill>
                  <a:srgbClr val="363643"/>
                </a:solidFill>
                <a:latin typeface="Times New Roman"/>
                <a:cs typeface="Times New Roman"/>
              </a:rPr>
              <a:t>3</a:t>
            </a:r>
            <a:endParaRPr sz="1300">
              <a:latin typeface="Times New Roman"/>
              <a:cs typeface="Times New Roman"/>
            </a:endParaRPr>
          </a:p>
        </p:txBody>
      </p:sp>
      <p:sp>
        <p:nvSpPr>
          <p:cNvPr id="51" name="object 8"/>
          <p:cNvSpPr txBox="1"/>
          <p:nvPr/>
        </p:nvSpPr>
        <p:spPr>
          <a:xfrm>
            <a:off x="331087" y="3920920"/>
            <a:ext cx="1336836" cy="2084027"/>
          </a:xfrm>
          <a:prstGeom prst="rect">
            <a:avLst/>
          </a:prstGeom>
        </p:spPr>
        <p:txBody>
          <a:bodyPr wrap="square" lIns="0" tIns="0" rIns="0" bIns="0" rtlCol="0">
            <a:noAutofit/>
          </a:bodyPr>
          <a:lstStyle/>
          <a:p>
            <a:pPr marL="199339" marR="177880" algn="ctr">
              <a:lnSpc>
                <a:spcPts val="2112"/>
              </a:lnSpc>
              <a:spcBef>
                <a:spcPts val="2088"/>
              </a:spcBef>
            </a:pPr>
            <a:endParaRPr sz="1300" dirty="0">
              <a:latin typeface="Times New Roman"/>
              <a:cs typeface="Times New Roman"/>
            </a:endParaRPr>
          </a:p>
          <a:p>
            <a:pPr marL="515685" marR="483122" algn="ctr">
              <a:lnSpc>
                <a:spcPts val="2299"/>
              </a:lnSpc>
              <a:spcBef>
                <a:spcPts val="2800"/>
              </a:spcBef>
            </a:pPr>
            <a:endParaRPr sz="1300" dirty="0">
              <a:latin typeface="Times New Roman"/>
              <a:cs typeface="Times New Roman"/>
            </a:endParaRPr>
          </a:p>
        </p:txBody>
      </p:sp>
      <p:sp>
        <p:nvSpPr>
          <p:cNvPr id="52" name="object 7"/>
          <p:cNvSpPr txBox="1"/>
          <p:nvPr/>
        </p:nvSpPr>
        <p:spPr>
          <a:xfrm>
            <a:off x="1575093" y="2019435"/>
            <a:ext cx="1945053" cy="394970"/>
          </a:xfrm>
          <a:prstGeom prst="rect">
            <a:avLst/>
          </a:prstGeom>
        </p:spPr>
        <p:txBody>
          <a:bodyPr wrap="square" lIns="0" tIns="0" rIns="0" bIns="0" rtlCol="0">
            <a:noAutofit/>
          </a:bodyPr>
          <a:lstStyle/>
          <a:p>
            <a:pPr marL="665752" marR="659520" algn="ctr">
              <a:lnSpc>
                <a:spcPct val="95825"/>
              </a:lnSpc>
              <a:spcBef>
                <a:spcPts val="275"/>
              </a:spcBef>
            </a:pPr>
            <a:r>
              <a:rPr sz="2400" dirty="0" smtClean="0">
                <a:solidFill>
                  <a:srgbClr val="282933"/>
                </a:solidFill>
                <a:latin typeface="Times New Roman"/>
                <a:cs typeface="Times New Roman"/>
              </a:rPr>
              <a:t>Core</a:t>
            </a:r>
            <a:endParaRPr sz="2400">
              <a:latin typeface="Times New Roman"/>
              <a:cs typeface="Times New Roman"/>
            </a:endParaRPr>
          </a:p>
        </p:txBody>
      </p:sp>
      <p:sp>
        <p:nvSpPr>
          <p:cNvPr id="53" name="object 6"/>
          <p:cNvSpPr txBox="1"/>
          <p:nvPr/>
        </p:nvSpPr>
        <p:spPr>
          <a:xfrm>
            <a:off x="1575093" y="2414405"/>
            <a:ext cx="839171" cy="1517062"/>
          </a:xfrm>
          <a:prstGeom prst="rect">
            <a:avLst/>
          </a:prstGeom>
        </p:spPr>
        <p:txBody>
          <a:bodyPr wrap="square" lIns="0" tIns="0" rIns="0" bIns="0" rtlCol="0">
            <a:noAutofit/>
          </a:bodyPr>
          <a:lstStyle/>
          <a:p>
            <a:pPr>
              <a:lnSpc>
                <a:spcPts val="1000"/>
              </a:lnSpc>
            </a:pPr>
            <a:endParaRPr sz="1000"/>
          </a:p>
          <a:p>
            <a:pPr marL="178540">
              <a:lnSpc>
                <a:spcPct val="95825"/>
              </a:lnSpc>
              <a:spcBef>
                <a:spcPts val="2493"/>
              </a:spcBef>
            </a:pPr>
            <a:r>
              <a:rPr sz="2400" spc="0" dirty="0" smtClean="0">
                <a:solidFill>
                  <a:srgbClr val="282933"/>
                </a:solidFill>
                <a:latin typeface="Times New Roman"/>
                <a:cs typeface="Times New Roman"/>
              </a:rPr>
              <a:t>2  </a:t>
            </a:r>
            <a:r>
              <a:rPr sz="2400" spc="207" dirty="0" smtClean="0">
                <a:solidFill>
                  <a:srgbClr val="282933"/>
                </a:solidFill>
                <a:latin typeface="Times New Roman"/>
                <a:cs typeface="Times New Roman"/>
              </a:rPr>
              <a:t> </a:t>
            </a:r>
            <a:r>
              <a:rPr sz="2400" spc="0" dirty="0" smtClean="0">
                <a:solidFill>
                  <a:srgbClr val="282933"/>
                </a:solidFill>
                <a:latin typeface="Times New Roman"/>
                <a:cs typeface="Times New Roman"/>
              </a:rPr>
              <a:t>2</a:t>
            </a:r>
            <a:endParaRPr sz="2400">
              <a:latin typeface="Times New Roman"/>
              <a:cs typeface="Times New Roman"/>
            </a:endParaRPr>
          </a:p>
        </p:txBody>
      </p:sp>
      <p:sp>
        <p:nvSpPr>
          <p:cNvPr id="54" name="object 5"/>
          <p:cNvSpPr txBox="1"/>
          <p:nvPr/>
        </p:nvSpPr>
        <p:spPr>
          <a:xfrm>
            <a:off x="2414265" y="2414405"/>
            <a:ext cx="1105882" cy="1517062"/>
          </a:xfrm>
          <a:prstGeom prst="rect">
            <a:avLst/>
          </a:prstGeom>
        </p:spPr>
        <p:txBody>
          <a:bodyPr wrap="square" lIns="0" tIns="0" rIns="0" bIns="0" rtlCol="0">
            <a:noAutofit/>
          </a:bodyPr>
          <a:lstStyle/>
          <a:p>
            <a:pPr>
              <a:lnSpc>
                <a:spcPts val="1000"/>
              </a:lnSpc>
            </a:pPr>
            <a:endParaRPr sz="1000"/>
          </a:p>
          <a:p>
            <a:pPr marL="277190">
              <a:lnSpc>
                <a:spcPct val="95825"/>
              </a:lnSpc>
              <a:spcBef>
                <a:spcPts val="2493"/>
              </a:spcBef>
            </a:pPr>
            <a:r>
              <a:rPr sz="2400" spc="0" dirty="0" smtClean="0">
                <a:solidFill>
                  <a:srgbClr val="282933"/>
                </a:solidFill>
                <a:latin typeface="Times New Roman"/>
                <a:cs typeface="Times New Roman"/>
              </a:rPr>
              <a:t>4    </a:t>
            </a:r>
            <a:r>
              <a:rPr sz="2400" spc="336" dirty="0" smtClean="0">
                <a:solidFill>
                  <a:srgbClr val="282933"/>
                </a:solidFill>
                <a:latin typeface="Times New Roman"/>
                <a:cs typeface="Times New Roman"/>
              </a:rPr>
              <a:t> </a:t>
            </a:r>
            <a:r>
              <a:rPr sz="2400" spc="0" dirty="0" smtClean="0">
                <a:solidFill>
                  <a:srgbClr val="282933"/>
                </a:solidFill>
                <a:latin typeface="Times New Roman"/>
                <a:cs typeface="Times New Roman"/>
              </a:rPr>
              <a:t>2</a:t>
            </a:r>
            <a:endParaRPr sz="2400">
              <a:latin typeface="Times New Roman"/>
              <a:cs typeface="Times New Roman"/>
            </a:endParaRPr>
          </a:p>
        </p:txBody>
      </p:sp>
      <p:sp>
        <p:nvSpPr>
          <p:cNvPr id="55" name="object 4"/>
          <p:cNvSpPr txBox="1"/>
          <p:nvPr/>
        </p:nvSpPr>
        <p:spPr>
          <a:xfrm>
            <a:off x="1575093" y="3931467"/>
            <a:ext cx="258854" cy="2084027"/>
          </a:xfrm>
          <a:prstGeom prst="rect">
            <a:avLst/>
          </a:prstGeom>
        </p:spPr>
        <p:txBody>
          <a:bodyPr wrap="square" lIns="0" tIns="0" rIns="0" bIns="0" rtlCol="0">
            <a:noAutofit/>
          </a:bodyPr>
          <a:lstStyle/>
          <a:p>
            <a:pPr marL="25400">
              <a:lnSpc>
                <a:spcPts val="1000"/>
              </a:lnSpc>
            </a:pPr>
            <a:endParaRPr sz="1000"/>
          </a:p>
        </p:txBody>
      </p:sp>
      <p:sp>
        <p:nvSpPr>
          <p:cNvPr id="56" name="object 3"/>
          <p:cNvSpPr txBox="1"/>
          <p:nvPr/>
        </p:nvSpPr>
        <p:spPr>
          <a:xfrm>
            <a:off x="1833947" y="3931467"/>
            <a:ext cx="1311126" cy="2084027"/>
          </a:xfrm>
          <a:prstGeom prst="rect">
            <a:avLst/>
          </a:prstGeom>
        </p:spPr>
        <p:txBody>
          <a:bodyPr wrap="square" lIns="0" tIns="0" rIns="0" bIns="0" rtlCol="0">
            <a:noAutofit/>
          </a:bodyPr>
          <a:lstStyle/>
          <a:p>
            <a:pPr>
              <a:lnSpc>
                <a:spcPts val="1000"/>
              </a:lnSpc>
            </a:pPr>
            <a:endParaRPr sz="1000" dirty="0"/>
          </a:p>
          <a:p>
            <a:pPr marL="503754" marR="464381" algn="ctr">
              <a:lnSpc>
                <a:spcPts val="2299"/>
              </a:lnSpc>
              <a:spcBef>
                <a:spcPts val="4260"/>
              </a:spcBef>
            </a:pPr>
            <a:r>
              <a:rPr sz="2000" dirty="0" smtClean="0">
                <a:solidFill>
                  <a:srgbClr val="282933"/>
                </a:solidFill>
                <a:latin typeface="Times New Roman"/>
                <a:cs typeface="Times New Roman"/>
              </a:rPr>
              <a:t>M</a:t>
            </a:r>
            <a:r>
              <a:rPr sz="1950" baseline="-22298" dirty="0" smtClean="0">
                <a:solidFill>
                  <a:srgbClr val="363643"/>
                </a:solidFill>
                <a:latin typeface="Times New Roman"/>
                <a:cs typeface="Times New Roman"/>
              </a:rPr>
              <a:t>4</a:t>
            </a:r>
            <a:endParaRPr sz="1300" dirty="0">
              <a:latin typeface="Times New Roman"/>
              <a:cs typeface="Times New Roman"/>
            </a:endParaRPr>
          </a:p>
          <a:p>
            <a:pPr marL="515996" marR="502823" algn="ctr">
              <a:lnSpc>
                <a:spcPts val="2299"/>
              </a:lnSpc>
              <a:spcBef>
                <a:spcPts val="4883"/>
              </a:spcBef>
            </a:pPr>
            <a:r>
              <a:rPr sz="2000" dirty="0" smtClean="0">
                <a:solidFill>
                  <a:srgbClr val="282933"/>
                </a:solidFill>
                <a:latin typeface="Times New Roman"/>
                <a:cs typeface="Times New Roman"/>
              </a:rPr>
              <a:t>R</a:t>
            </a:r>
            <a:r>
              <a:rPr sz="1950" baseline="-22298" dirty="0" smtClean="0">
                <a:solidFill>
                  <a:srgbClr val="363643"/>
                </a:solidFill>
                <a:latin typeface="Times New Roman"/>
                <a:cs typeface="Times New Roman"/>
              </a:rPr>
              <a:t>2</a:t>
            </a:r>
            <a:endParaRPr sz="1300" dirty="0">
              <a:latin typeface="Times New Roman"/>
              <a:cs typeface="Times New Roman"/>
            </a:endParaRPr>
          </a:p>
        </p:txBody>
      </p:sp>
      <p:sp>
        <p:nvSpPr>
          <p:cNvPr id="57" name="object 2"/>
          <p:cNvSpPr txBox="1"/>
          <p:nvPr/>
        </p:nvSpPr>
        <p:spPr>
          <a:xfrm>
            <a:off x="3145074" y="3931467"/>
            <a:ext cx="375072" cy="2084027"/>
          </a:xfrm>
          <a:prstGeom prst="rect">
            <a:avLst/>
          </a:prstGeom>
        </p:spPr>
        <p:txBody>
          <a:bodyPr wrap="square" lIns="0" tIns="0" rIns="0" bIns="0" rtlCol="0">
            <a:noAutofit/>
          </a:bodyPr>
          <a:lstStyle/>
          <a:p>
            <a:pPr marL="25400">
              <a:lnSpc>
                <a:spcPts val="1000"/>
              </a:lnSpc>
            </a:pPr>
            <a:endParaRPr sz="1000"/>
          </a:p>
        </p:txBody>
      </p:sp>
      <p:sp>
        <p:nvSpPr>
          <p:cNvPr id="58" name="TextBox 57"/>
          <p:cNvSpPr txBox="1"/>
          <p:nvPr/>
        </p:nvSpPr>
        <p:spPr>
          <a:xfrm>
            <a:off x="410720" y="4246293"/>
            <a:ext cx="498212" cy="677108"/>
          </a:xfrm>
          <a:prstGeom prst="rect">
            <a:avLst/>
          </a:prstGeom>
          <a:noFill/>
        </p:spPr>
        <p:txBody>
          <a:bodyPr wrap="none" rtlCol="0">
            <a:spAutoFit/>
          </a:bodyPr>
          <a:lstStyle/>
          <a:p>
            <a:r>
              <a:rPr lang="en-US" sz="2000" dirty="0">
                <a:latin typeface="Times New Roman"/>
                <a:cs typeface="Times New Roman"/>
              </a:rPr>
              <a:t>M</a:t>
            </a:r>
            <a:r>
              <a:rPr lang="en-US" sz="2000" baseline="-25000" dirty="0">
                <a:latin typeface="Times New Roman"/>
                <a:cs typeface="Times New Roman"/>
              </a:rPr>
              <a:t>1</a:t>
            </a:r>
          </a:p>
          <a:p>
            <a:endParaRPr lang="en-US" dirty="0"/>
          </a:p>
        </p:txBody>
      </p:sp>
      <p:sp>
        <p:nvSpPr>
          <p:cNvPr id="59" name="TextBox 58"/>
          <p:cNvSpPr txBox="1"/>
          <p:nvPr/>
        </p:nvSpPr>
        <p:spPr>
          <a:xfrm>
            <a:off x="1061332" y="4246293"/>
            <a:ext cx="498212" cy="677108"/>
          </a:xfrm>
          <a:prstGeom prst="rect">
            <a:avLst/>
          </a:prstGeom>
          <a:noFill/>
        </p:spPr>
        <p:txBody>
          <a:bodyPr wrap="none" rtlCol="0">
            <a:spAutoFit/>
          </a:bodyPr>
          <a:lstStyle/>
          <a:p>
            <a:r>
              <a:rPr lang="en-US" sz="2000" dirty="0" smtClean="0">
                <a:latin typeface="Times New Roman"/>
                <a:cs typeface="Times New Roman"/>
              </a:rPr>
              <a:t>M</a:t>
            </a:r>
            <a:r>
              <a:rPr lang="en-US" sz="2000" baseline="-25000" dirty="0" smtClean="0">
                <a:latin typeface="Times New Roman"/>
                <a:cs typeface="Times New Roman"/>
              </a:rPr>
              <a:t>2</a:t>
            </a:r>
            <a:endParaRPr lang="en-US" sz="2000" baseline="-25000" dirty="0">
              <a:latin typeface="Times New Roman"/>
              <a:cs typeface="Times New Roman"/>
            </a:endParaRPr>
          </a:p>
          <a:p>
            <a:endParaRPr lang="en-US" dirty="0"/>
          </a:p>
        </p:txBody>
      </p:sp>
      <p:sp>
        <p:nvSpPr>
          <p:cNvPr id="60" name="TextBox 59"/>
          <p:cNvSpPr txBox="1"/>
          <p:nvPr/>
        </p:nvSpPr>
        <p:spPr>
          <a:xfrm>
            <a:off x="784274" y="4811154"/>
            <a:ext cx="498212" cy="677108"/>
          </a:xfrm>
          <a:prstGeom prst="rect">
            <a:avLst/>
          </a:prstGeom>
          <a:noFill/>
        </p:spPr>
        <p:txBody>
          <a:bodyPr wrap="none" rtlCol="0">
            <a:spAutoFit/>
          </a:bodyPr>
          <a:lstStyle/>
          <a:p>
            <a:r>
              <a:rPr lang="en-US" sz="2000" dirty="0" smtClean="0">
                <a:latin typeface="Times New Roman"/>
                <a:cs typeface="Times New Roman"/>
              </a:rPr>
              <a:t>M</a:t>
            </a:r>
            <a:r>
              <a:rPr lang="en-US" sz="2000" baseline="-25000" dirty="0" smtClean="0">
                <a:latin typeface="Times New Roman"/>
                <a:cs typeface="Times New Roman"/>
              </a:rPr>
              <a:t>3</a:t>
            </a:r>
            <a:endParaRPr lang="en-US" sz="2000" baseline="-25000" dirty="0">
              <a:latin typeface="Times New Roman"/>
              <a:cs typeface="Times New Roman"/>
            </a:endParaRPr>
          </a:p>
          <a:p>
            <a:endParaRPr lang="en-US" dirty="0"/>
          </a:p>
        </p:txBody>
      </p:sp>
      <p:sp>
        <p:nvSpPr>
          <p:cNvPr id="61" name="TextBox 60"/>
          <p:cNvSpPr txBox="1"/>
          <p:nvPr/>
        </p:nvSpPr>
        <p:spPr>
          <a:xfrm>
            <a:off x="772464" y="5467353"/>
            <a:ext cx="441230" cy="677108"/>
          </a:xfrm>
          <a:prstGeom prst="rect">
            <a:avLst/>
          </a:prstGeom>
          <a:noFill/>
        </p:spPr>
        <p:txBody>
          <a:bodyPr wrap="none" rtlCol="0">
            <a:spAutoFit/>
          </a:bodyPr>
          <a:lstStyle/>
          <a:p>
            <a:r>
              <a:rPr lang="en-US" sz="2000" dirty="0" smtClean="0">
                <a:latin typeface="Times New Roman"/>
                <a:cs typeface="Times New Roman"/>
              </a:rPr>
              <a:t>R</a:t>
            </a:r>
            <a:r>
              <a:rPr lang="en-US" sz="2000" baseline="-25000" dirty="0" smtClean="0">
                <a:latin typeface="Times New Roman"/>
                <a:cs typeface="Times New Roman"/>
              </a:rPr>
              <a:t>1</a:t>
            </a:r>
            <a:endParaRPr lang="en-US" sz="2000" baseline="-25000" dirty="0">
              <a:latin typeface="Times New Roman"/>
              <a:cs typeface="Times New Roman"/>
            </a:endParaRPr>
          </a:p>
          <a:p>
            <a:endParaRPr lang="en-US" dirty="0"/>
          </a:p>
        </p:txBody>
      </p:sp>
    </p:spTree>
    <p:extLst>
      <p:ext uri="{BB962C8B-B14F-4D97-AF65-F5344CB8AC3E}">
        <p14:creationId xmlns:p14="http://schemas.microsoft.com/office/powerpoint/2010/main" val="12469129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KMN Scheduler</a:t>
            </a:r>
            <a:endParaRPr lang="en-US" dirty="0"/>
          </a:p>
        </p:txBody>
      </p:sp>
      <p:sp>
        <p:nvSpPr>
          <p:cNvPr id="3" name="Content Placeholder 2"/>
          <p:cNvSpPr>
            <a:spLocks noGrp="1"/>
          </p:cNvSpPr>
          <p:nvPr>
            <p:ph sz="quarter" idx="1"/>
          </p:nvPr>
        </p:nvSpPr>
        <p:spPr/>
        <p:txBody>
          <a:bodyPr/>
          <a:lstStyle/>
          <a:p>
            <a:r>
              <a:rPr lang="en-US" dirty="0"/>
              <a:t>A scheduling </a:t>
            </a:r>
            <a:r>
              <a:rPr lang="en-US" dirty="0" smtClean="0"/>
              <a:t>framework</a:t>
            </a:r>
          </a:p>
          <a:p>
            <a:pPr lvl="1"/>
            <a:r>
              <a:rPr lang="en-US" dirty="0" smtClean="0"/>
              <a:t>Exploits </a:t>
            </a:r>
            <a:r>
              <a:rPr lang="en-US" dirty="0"/>
              <a:t>the available choices to </a:t>
            </a:r>
            <a:r>
              <a:rPr lang="en-US" dirty="0" smtClean="0"/>
              <a:t>improve performance</a:t>
            </a:r>
          </a:p>
          <a:p>
            <a:pPr lvl="1"/>
            <a:r>
              <a:rPr lang="en-US" dirty="0" smtClean="0"/>
              <a:t>Choose the subset of data dynamically</a:t>
            </a:r>
            <a:endParaRPr lang="en-US" dirty="0"/>
          </a:p>
        </p:txBody>
      </p:sp>
      <p:sp>
        <p:nvSpPr>
          <p:cNvPr id="4" name="object 9"/>
          <p:cNvSpPr/>
          <p:nvPr/>
        </p:nvSpPr>
        <p:spPr>
          <a:xfrm>
            <a:off x="783336" y="3550920"/>
            <a:ext cx="3689604" cy="1313687"/>
          </a:xfrm>
          <a:prstGeom prst="rect">
            <a:avLst/>
          </a:prstGeom>
          <a:blipFill>
            <a:blip r:embed="rId2" cstate="print"/>
            <a:stretch>
              <a:fillRect/>
            </a:stretch>
          </a:blipFill>
        </p:spPr>
        <p:txBody>
          <a:bodyPr wrap="square" lIns="0" tIns="0" rIns="0" bIns="0" rtlCol="0">
            <a:noAutofit/>
          </a:bodyPr>
          <a:lstStyle/>
          <a:p>
            <a:endParaRPr/>
          </a:p>
        </p:txBody>
      </p:sp>
      <p:sp>
        <p:nvSpPr>
          <p:cNvPr id="5" name="object 8"/>
          <p:cNvSpPr/>
          <p:nvPr/>
        </p:nvSpPr>
        <p:spPr>
          <a:xfrm>
            <a:off x="4815840" y="3550920"/>
            <a:ext cx="3688079" cy="1313687"/>
          </a:xfrm>
          <a:prstGeom prst="rect">
            <a:avLst/>
          </a:prstGeom>
          <a:blipFill>
            <a:blip r:embed="rId3" cstate="print"/>
            <a:stretch>
              <a:fillRect/>
            </a:stretch>
          </a:blipFill>
        </p:spPr>
        <p:txBody>
          <a:bodyPr wrap="square" lIns="0" tIns="0" rIns="0" bIns="0" rtlCol="0">
            <a:noAutofit/>
          </a:bodyPr>
          <a:lstStyle/>
          <a:p>
            <a:endParaRPr/>
          </a:p>
        </p:txBody>
      </p:sp>
      <p:sp>
        <p:nvSpPr>
          <p:cNvPr id="6" name="object 5"/>
          <p:cNvSpPr txBox="1"/>
          <p:nvPr/>
        </p:nvSpPr>
        <p:spPr>
          <a:xfrm>
            <a:off x="1152550" y="3812785"/>
            <a:ext cx="2968619" cy="528380"/>
          </a:xfrm>
          <a:prstGeom prst="rect">
            <a:avLst/>
          </a:prstGeom>
        </p:spPr>
        <p:txBody>
          <a:bodyPr wrap="square" lIns="0" tIns="0" rIns="0" bIns="0" rtlCol="0">
            <a:noAutofit/>
          </a:bodyPr>
          <a:lstStyle/>
          <a:p>
            <a:pPr algn="ctr">
              <a:lnSpc>
                <a:spcPts val="1930"/>
              </a:lnSpc>
              <a:spcBef>
                <a:spcPts val="96"/>
              </a:spcBef>
            </a:pPr>
            <a:r>
              <a:rPr sz="1800" b="1" dirty="0" smtClean="0">
                <a:solidFill>
                  <a:srgbClr val="FFFFFF"/>
                </a:solidFill>
                <a:latin typeface="Times New Roman"/>
                <a:cs typeface="Times New Roman"/>
              </a:rPr>
              <a:t>i</a:t>
            </a:r>
            <a:r>
              <a:rPr sz="1800" b="1" spc="-4" dirty="0" smtClean="0">
                <a:solidFill>
                  <a:srgbClr val="FFFFFF"/>
                </a:solidFill>
                <a:latin typeface="Times New Roman"/>
                <a:cs typeface="Times New Roman"/>
              </a:rPr>
              <a:t>ncr</a:t>
            </a:r>
            <a:r>
              <a:rPr sz="1800" b="1" spc="0" dirty="0" smtClean="0">
                <a:solidFill>
                  <a:srgbClr val="FFFFFF"/>
                </a:solidFill>
                <a:latin typeface="Times New Roman"/>
                <a:cs typeface="Times New Roman"/>
              </a:rPr>
              <a:t>ease</a:t>
            </a:r>
            <a:r>
              <a:rPr sz="1800" b="1" spc="94" dirty="0" smtClean="0">
                <a:solidFill>
                  <a:srgbClr val="FFFFFF"/>
                </a:solidFill>
                <a:latin typeface="Times New Roman"/>
                <a:cs typeface="Times New Roman"/>
              </a:rPr>
              <a:t> </a:t>
            </a:r>
            <a:r>
              <a:rPr sz="1800" b="1" spc="0" dirty="0" smtClean="0">
                <a:solidFill>
                  <a:srgbClr val="FFFFFF"/>
                </a:solidFill>
                <a:latin typeface="Times New Roman"/>
                <a:cs typeface="Times New Roman"/>
              </a:rPr>
              <a:t>lo</a:t>
            </a:r>
            <a:r>
              <a:rPr sz="1800" b="1" spc="-5" dirty="0" smtClean="0">
                <a:solidFill>
                  <a:srgbClr val="FFFFFF"/>
                </a:solidFill>
                <a:latin typeface="Times New Roman"/>
                <a:cs typeface="Times New Roman"/>
              </a:rPr>
              <a:t>c</a:t>
            </a:r>
            <a:r>
              <a:rPr sz="1800" b="1" spc="0" dirty="0" smtClean="0">
                <a:solidFill>
                  <a:srgbClr val="FFFFFF"/>
                </a:solidFill>
                <a:latin typeface="Times New Roman"/>
                <a:cs typeface="Times New Roman"/>
              </a:rPr>
              <a:t>al</a:t>
            </a:r>
            <a:r>
              <a:rPr sz="1800" b="1" spc="-5" dirty="0" smtClean="0">
                <a:solidFill>
                  <a:srgbClr val="FFFFFF"/>
                </a:solidFill>
                <a:latin typeface="Times New Roman"/>
                <a:cs typeface="Times New Roman"/>
              </a:rPr>
              <a:t>i</a:t>
            </a:r>
            <a:r>
              <a:rPr sz="1800" b="1" spc="0" dirty="0" smtClean="0">
                <a:solidFill>
                  <a:srgbClr val="FFFFFF"/>
                </a:solidFill>
                <a:latin typeface="Times New Roman"/>
                <a:cs typeface="Times New Roman"/>
              </a:rPr>
              <a:t>ty</a:t>
            </a:r>
            <a:r>
              <a:rPr sz="1800" b="1" spc="43" dirty="0" smtClean="0">
                <a:solidFill>
                  <a:srgbClr val="FFFFFF"/>
                </a:solidFill>
                <a:latin typeface="Times New Roman"/>
                <a:cs typeface="Times New Roman"/>
              </a:rPr>
              <a:t> </a:t>
            </a:r>
            <a:r>
              <a:rPr sz="1800" b="1" spc="0" dirty="0" smtClean="0">
                <a:solidFill>
                  <a:srgbClr val="FFFFFF"/>
                </a:solidFill>
                <a:latin typeface="Times New Roman"/>
                <a:cs typeface="Times New Roman"/>
              </a:rPr>
              <a:t>f</a:t>
            </a:r>
            <a:r>
              <a:rPr sz="1800" b="1" spc="4" dirty="0" smtClean="0">
                <a:solidFill>
                  <a:srgbClr val="FFFFFF"/>
                </a:solidFill>
                <a:latin typeface="Times New Roman"/>
                <a:cs typeface="Times New Roman"/>
              </a:rPr>
              <a:t>o</a:t>
            </a:r>
            <a:r>
              <a:rPr sz="1800" b="1" spc="0" dirty="0" smtClean="0">
                <a:solidFill>
                  <a:srgbClr val="FFFFFF"/>
                </a:solidFill>
                <a:latin typeface="Times New Roman"/>
                <a:cs typeface="Times New Roman"/>
              </a:rPr>
              <a:t>r</a:t>
            </a:r>
            <a:r>
              <a:rPr sz="1800" b="1" spc="84" dirty="0" smtClean="0">
                <a:solidFill>
                  <a:srgbClr val="FFFFFF"/>
                </a:solidFill>
                <a:latin typeface="Times New Roman"/>
                <a:cs typeface="Times New Roman"/>
              </a:rPr>
              <a:t> </a:t>
            </a:r>
            <a:r>
              <a:rPr sz="1800" b="1" spc="-9" dirty="0" smtClean="0">
                <a:solidFill>
                  <a:srgbClr val="FFFFFF"/>
                </a:solidFill>
                <a:latin typeface="Times New Roman"/>
                <a:cs typeface="Times New Roman"/>
              </a:rPr>
              <a:t>i</a:t>
            </a:r>
            <a:r>
              <a:rPr sz="1800" b="1" spc="0" dirty="0" smtClean="0">
                <a:solidFill>
                  <a:srgbClr val="FFFFFF"/>
                </a:solidFill>
                <a:latin typeface="Times New Roman"/>
                <a:cs typeface="Times New Roman"/>
              </a:rPr>
              <a:t>nput</a:t>
            </a:r>
            <a:endParaRPr sz="1800" dirty="0">
              <a:latin typeface="Times New Roman"/>
              <a:cs typeface="Times New Roman"/>
            </a:endParaRPr>
          </a:p>
          <a:p>
            <a:pPr marL="1077419" marR="1093554" algn="ctr">
              <a:lnSpc>
                <a:spcPct val="95825"/>
              </a:lnSpc>
            </a:pPr>
            <a:r>
              <a:rPr lang="en-US" sz="1800" b="1" dirty="0" smtClean="0">
                <a:solidFill>
                  <a:srgbClr val="FFFFFF"/>
                </a:solidFill>
                <a:latin typeface="Times New Roman"/>
                <a:cs typeface="Times New Roman"/>
              </a:rPr>
              <a:t>S</a:t>
            </a:r>
            <a:r>
              <a:rPr sz="1800" b="1" dirty="0" smtClean="0">
                <a:solidFill>
                  <a:srgbClr val="FFFFFF"/>
                </a:solidFill>
                <a:latin typeface="Times New Roman"/>
                <a:cs typeface="Times New Roman"/>
              </a:rPr>
              <a:t>tag</a:t>
            </a:r>
            <a:r>
              <a:rPr sz="1800" b="1" spc="-4" dirty="0" smtClean="0">
                <a:solidFill>
                  <a:srgbClr val="FFFFFF"/>
                </a:solidFill>
                <a:latin typeface="Times New Roman"/>
                <a:cs typeface="Times New Roman"/>
              </a:rPr>
              <a:t>e</a:t>
            </a:r>
            <a:r>
              <a:rPr sz="1800" b="1" spc="0" dirty="0" smtClean="0">
                <a:solidFill>
                  <a:srgbClr val="FFFFFF"/>
                </a:solidFill>
                <a:latin typeface="Times New Roman"/>
                <a:cs typeface="Times New Roman"/>
              </a:rPr>
              <a:t>s</a:t>
            </a:r>
            <a:endParaRPr sz="1800" dirty="0">
              <a:latin typeface="Times New Roman"/>
              <a:cs typeface="Times New Roman"/>
            </a:endParaRPr>
          </a:p>
        </p:txBody>
      </p:sp>
      <p:sp>
        <p:nvSpPr>
          <p:cNvPr id="7" name="object 4"/>
          <p:cNvSpPr txBox="1"/>
          <p:nvPr/>
        </p:nvSpPr>
        <p:spPr>
          <a:xfrm>
            <a:off x="5118608" y="3812785"/>
            <a:ext cx="3099573" cy="528380"/>
          </a:xfrm>
          <a:prstGeom prst="rect">
            <a:avLst/>
          </a:prstGeom>
        </p:spPr>
        <p:txBody>
          <a:bodyPr wrap="square" lIns="0" tIns="0" rIns="0" bIns="0" rtlCol="0">
            <a:noAutofit/>
          </a:bodyPr>
          <a:lstStyle/>
          <a:p>
            <a:pPr algn="ctr">
              <a:lnSpc>
                <a:spcPts val="1930"/>
              </a:lnSpc>
              <a:spcBef>
                <a:spcPts val="96"/>
              </a:spcBef>
            </a:pPr>
            <a:r>
              <a:rPr sz="1800" b="1" spc="-29" dirty="0" smtClean="0">
                <a:solidFill>
                  <a:srgbClr val="FFFFFF"/>
                </a:solidFill>
                <a:latin typeface="Times New Roman"/>
                <a:cs typeface="Times New Roman"/>
              </a:rPr>
              <a:t>b</a:t>
            </a:r>
            <a:r>
              <a:rPr sz="1800" b="1" spc="0" dirty="0" smtClean="0">
                <a:solidFill>
                  <a:srgbClr val="FFFFFF"/>
                </a:solidFill>
                <a:latin typeface="Times New Roman"/>
                <a:cs typeface="Times New Roman"/>
              </a:rPr>
              <a:t>alan</a:t>
            </a:r>
            <a:r>
              <a:rPr sz="1800" b="1" spc="-5" dirty="0" smtClean="0">
                <a:solidFill>
                  <a:srgbClr val="FFFFFF"/>
                </a:solidFill>
                <a:latin typeface="Times New Roman"/>
                <a:cs typeface="Times New Roman"/>
              </a:rPr>
              <a:t>c</a:t>
            </a:r>
            <a:r>
              <a:rPr sz="1800" b="1" spc="0" dirty="0" smtClean="0">
                <a:solidFill>
                  <a:srgbClr val="FFFFFF"/>
                </a:solidFill>
                <a:latin typeface="Times New Roman"/>
                <a:cs typeface="Times New Roman"/>
              </a:rPr>
              <a:t>e</a:t>
            </a:r>
            <a:r>
              <a:rPr sz="1800" b="1" spc="-103" dirty="0" smtClean="0">
                <a:solidFill>
                  <a:srgbClr val="FFFFFF"/>
                </a:solidFill>
                <a:latin typeface="Times New Roman"/>
                <a:cs typeface="Times New Roman"/>
              </a:rPr>
              <a:t> </a:t>
            </a:r>
            <a:r>
              <a:rPr sz="1800" b="1" spc="0" dirty="0" smtClean="0">
                <a:solidFill>
                  <a:srgbClr val="FFFFFF"/>
                </a:solidFill>
                <a:latin typeface="Times New Roman"/>
                <a:cs typeface="Times New Roman"/>
              </a:rPr>
              <a:t>n</a:t>
            </a:r>
            <a:r>
              <a:rPr sz="1800" b="1" spc="-5" dirty="0" smtClean="0">
                <a:solidFill>
                  <a:srgbClr val="FFFFFF"/>
                </a:solidFill>
                <a:latin typeface="Times New Roman"/>
                <a:cs typeface="Times New Roman"/>
              </a:rPr>
              <a:t>e</a:t>
            </a:r>
            <a:r>
              <a:rPr sz="1800" b="1" spc="0" dirty="0" smtClean="0">
                <a:solidFill>
                  <a:srgbClr val="FFFFFF"/>
                </a:solidFill>
                <a:latin typeface="Times New Roman"/>
                <a:cs typeface="Times New Roman"/>
              </a:rPr>
              <a:t>t</a:t>
            </a:r>
            <a:r>
              <a:rPr sz="1800" b="1" spc="-11" dirty="0" smtClean="0">
                <a:solidFill>
                  <a:srgbClr val="FFFFFF"/>
                </a:solidFill>
                <a:latin typeface="Times New Roman"/>
                <a:cs typeface="Times New Roman"/>
              </a:rPr>
              <a:t>w</a:t>
            </a:r>
            <a:r>
              <a:rPr sz="1800" b="1" spc="5" dirty="0" smtClean="0">
                <a:solidFill>
                  <a:srgbClr val="FFFFFF"/>
                </a:solidFill>
                <a:latin typeface="Times New Roman"/>
                <a:cs typeface="Times New Roman"/>
              </a:rPr>
              <a:t>o</a:t>
            </a:r>
            <a:r>
              <a:rPr sz="1800" b="1" spc="0" dirty="0" smtClean="0">
                <a:solidFill>
                  <a:srgbClr val="FFFFFF"/>
                </a:solidFill>
                <a:latin typeface="Times New Roman"/>
                <a:cs typeface="Times New Roman"/>
              </a:rPr>
              <a:t>rk</a:t>
            </a:r>
            <a:r>
              <a:rPr sz="1800" b="1" spc="-109" dirty="0" smtClean="0">
                <a:solidFill>
                  <a:srgbClr val="FFFFFF"/>
                </a:solidFill>
                <a:latin typeface="Times New Roman"/>
                <a:cs typeface="Times New Roman"/>
              </a:rPr>
              <a:t> </a:t>
            </a:r>
            <a:r>
              <a:rPr sz="1800" b="1" spc="0" dirty="0" smtClean="0">
                <a:solidFill>
                  <a:srgbClr val="FFFFFF"/>
                </a:solidFill>
                <a:latin typeface="Times New Roman"/>
                <a:cs typeface="Times New Roman"/>
              </a:rPr>
              <a:t>usage</a:t>
            </a:r>
            <a:r>
              <a:rPr sz="1800" b="1" spc="219" dirty="0" smtClean="0">
                <a:solidFill>
                  <a:srgbClr val="FFFFFF"/>
                </a:solidFill>
                <a:latin typeface="Times New Roman"/>
                <a:cs typeface="Times New Roman"/>
              </a:rPr>
              <a:t> </a:t>
            </a:r>
            <a:r>
              <a:rPr sz="1800" b="1" spc="4" dirty="0" smtClean="0">
                <a:solidFill>
                  <a:srgbClr val="FFFFFF"/>
                </a:solidFill>
                <a:latin typeface="Times New Roman"/>
                <a:cs typeface="Times New Roman"/>
              </a:rPr>
              <a:t>fo</a:t>
            </a:r>
            <a:r>
              <a:rPr sz="1800" b="1" spc="0" dirty="0" smtClean="0">
                <a:solidFill>
                  <a:srgbClr val="FFFFFF"/>
                </a:solidFill>
                <a:latin typeface="Times New Roman"/>
                <a:cs typeface="Times New Roman"/>
              </a:rPr>
              <a:t>r</a:t>
            </a:r>
            <a:endParaRPr sz="1800">
              <a:latin typeface="Times New Roman"/>
              <a:cs typeface="Times New Roman"/>
            </a:endParaRPr>
          </a:p>
          <a:p>
            <a:pPr marL="369928" marR="385519" algn="ctr">
              <a:lnSpc>
                <a:spcPct val="95825"/>
              </a:lnSpc>
            </a:pPr>
            <a:r>
              <a:rPr sz="1800" b="1" spc="-5" dirty="0" smtClean="0">
                <a:solidFill>
                  <a:srgbClr val="FFFFFF"/>
                </a:solidFill>
                <a:latin typeface="Times New Roman"/>
                <a:cs typeface="Times New Roman"/>
              </a:rPr>
              <a:t>i</a:t>
            </a:r>
            <a:r>
              <a:rPr sz="1800" b="1" spc="0" dirty="0" smtClean="0">
                <a:solidFill>
                  <a:srgbClr val="FFFFFF"/>
                </a:solidFill>
                <a:latin typeface="Times New Roman"/>
                <a:cs typeface="Times New Roman"/>
              </a:rPr>
              <a:t>n</a:t>
            </a:r>
            <a:r>
              <a:rPr sz="1800" b="1" spc="-23" dirty="0" smtClean="0">
                <a:solidFill>
                  <a:srgbClr val="FFFFFF"/>
                </a:solidFill>
                <a:latin typeface="Times New Roman"/>
                <a:cs typeface="Times New Roman"/>
              </a:rPr>
              <a:t>t</a:t>
            </a:r>
            <a:r>
              <a:rPr sz="1800" b="1" spc="0" dirty="0" smtClean="0">
                <a:solidFill>
                  <a:srgbClr val="FFFFFF"/>
                </a:solidFill>
                <a:latin typeface="Times New Roman"/>
                <a:cs typeface="Times New Roman"/>
              </a:rPr>
              <a:t>er</a:t>
            </a:r>
            <a:r>
              <a:rPr sz="1800" b="1" spc="-5" dirty="0" smtClean="0">
                <a:solidFill>
                  <a:srgbClr val="FFFFFF"/>
                </a:solidFill>
                <a:latin typeface="Times New Roman"/>
                <a:cs typeface="Times New Roman"/>
              </a:rPr>
              <a:t>m</a:t>
            </a:r>
            <a:r>
              <a:rPr sz="1800" b="1" spc="0" dirty="0" smtClean="0">
                <a:solidFill>
                  <a:srgbClr val="FFFFFF"/>
                </a:solidFill>
                <a:latin typeface="Times New Roman"/>
                <a:cs typeface="Times New Roman"/>
              </a:rPr>
              <a:t>ed</a:t>
            </a:r>
            <a:r>
              <a:rPr sz="1800" b="1" spc="-11" dirty="0" smtClean="0">
                <a:solidFill>
                  <a:srgbClr val="FFFFFF"/>
                </a:solidFill>
                <a:latin typeface="Times New Roman"/>
                <a:cs typeface="Times New Roman"/>
              </a:rPr>
              <a:t>i</a:t>
            </a:r>
            <a:r>
              <a:rPr sz="1800" b="1" spc="0" dirty="0" smtClean="0">
                <a:solidFill>
                  <a:srgbClr val="FFFFFF"/>
                </a:solidFill>
                <a:latin typeface="Times New Roman"/>
                <a:cs typeface="Times New Roman"/>
              </a:rPr>
              <a:t>a</a:t>
            </a:r>
            <a:r>
              <a:rPr sz="1800" b="1" spc="-11" dirty="0" smtClean="0">
                <a:solidFill>
                  <a:srgbClr val="FFFFFF"/>
                </a:solidFill>
                <a:latin typeface="Times New Roman"/>
                <a:cs typeface="Times New Roman"/>
              </a:rPr>
              <a:t>t</a:t>
            </a:r>
            <a:r>
              <a:rPr sz="1800" b="1" spc="0" dirty="0" smtClean="0">
                <a:solidFill>
                  <a:srgbClr val="FFFFFF"/>
                </a:solidFill>
                <a:latin typeface="Times New Roman"/>
                <a:cs typeface="Times New Roman"/>
              </a:rPr>
              <a:t>e</a:t>
            </a:r>
            <a:r>
              <a:rPr sz="1800" b="1" spc="108" dirty="0" smtClean="0">
                <a:solidFill>
                  <a:srgbClr val="FFFFFF"/>
                </a:solidFill>
                <a:latin typeface="Times New Roman"/>
                <a:cs typeface="Times New Roman"/>
              </a:rPr>
              <a:t> </a:t>
            </a:r>
            <a:r>
              <a:rPr sz="1800" b="1" spc="0" dirty="0" smtClean="0">
                <a:solidFill>
                  <a:srgbClr val="FFFFFF"/>
                </a:solidFill>
                <a:latin typeface="Times New Roman"/>
                <a:cs typeface="Times New Roman"/>
              </a:rPr>
              <a:t>stag</a:t>
            </a:r>
            <a:r>
              <a:rPr sz="1800" b="1" spc="-4" dirty="0" smtClean="0">
                <a:solidFill>
                  <a:srgbClr val="FFFFFF"/>
                </a:solidFill>
                <a:latin typeface="Times New Roman"/>
                <a:cs typeface="Times New Roman"/>
              </a:rPr>
              <a:t>e</a:t>
            </a:r>
            <a:r>
              <a:rPr sz="1800" b="1" spc="0" dirty="0" smtClean="0">
                <a:solidFill>
                  <a:srgbClr val="FFFFFF"/>
                </a:solidFill>
                <a:latin typeface="Times New Roman"/>
                <a:cs typeface="Times New Roman"/>
              </a:rPr>
              <a:t>s</a:t>
            </a:r>
            <a:endParaRPr sz="1800">
              <a:latin typeface="Times New Roman"/>
              <a:cs typeface="Times New Roman"/>
            </a:endParaRPr>
          </a:p>
        </p:txBody>
      </p:sp>
      <p:sp>
        <p:nvSpPr>
          <p:cNvPr id="8" name="object 3"/>
          <p:cNvSpPr txBox="1"/>
          <p:nvPr/>
        </p:nvSpPr>
        <p:spPr>
          <a:xfrm>
            <a:off x="1588770" y="5104313"/>
            <a:ext cx="2148950" cy="380491"/>
          </a:xfrm>
          <a:prstGeom prst="rect">
            <a:avLst/>
          </a:prstGeom>
        </p:spPr>
        <p:txBody>
          <a:bodyPr wrap="square" lIns="0" tIns="0" rIns="0" bIns="0" rtlCol="0">
            <a:noAutofit/>
          </a:bodyPr>
          <a:lstStyle/>
          <a:p>
            <a:pPr marL="12700">
              <a:lnSpc>
                <a:spcPts val="2945"/>
              </a:lnSpc>
              <a:spcBef>
                <a:spcPts val="147"/>
              </a:spcBef>
            </a:pPr>
            <a:r>
              <a:rPr sz="2800" b="1" spc="0" dirty="0" smtClean="0">
                <a:solidFill>
                  <a:srgbClr val="00AF50"/>
                </a:solidFill>
                <a:latin typeface="Times New Roman"/>
                <a:cs typeface="Times New Roman"/>
              </a:rPr>
              <a:t>Input</a:t>
            </a:r>
            <a:r>
              <a:rPr sz="2800" b="1" spc="58" dirty="0" smtClean="0">
                <a:solidFill>
                  <a:srgbClr val="00AF50"/>
                </a:solidFill>
                <a:latin typeface="Times New Roman"/>
                <a:cs typeface="Times New Roman"/>
              </a:rPr>
              <a:t> </a:t>
            </a:r>
            <a:r>
              <a:rPr sz="2800" b="1" spc="-69" dirty="0" smtClean="0">
                <a:solidFill>
                  <a:srgbClr val="00AF50"/>
                </a:solidFill>
                <a:latin typeface="Times New Roman"/>
                <a:cs typeface="Times New Roman"/>
              </a:rPr>
              <a:t>S</a:t>
            </a:r>
            <a:r>
              <a:rPr sz="2800" b="1" spc="0" dirty="0" smtClean="0">
                <a:solidFill>
                  <a:srgbClr val="00AF50"/>
                </a:solidFill>
                <a:latin typeface="Times New Roman"/>
                <a:cs typeface="Times New Roman"/>
              </a:rPr>
              <a:t>tage</a:t>
            </a:r>
            <a:endParaRPr sz="2800">
              <a:latin typeface="Times New Roman"/>
              <a:cs typeface="Times New Roman"/>
            </a:endParaRPr>
          </a:p>
        </p:txBody>
      </p:sp>
      <p:sp>
        <p:nvSpPr>
          <p:cNvPr id="9" name="object 2"/>
          <p:cNvSpPr txBox="1"/>
          <p:nvPr/>
        </p:nvSpPr>
        <p:spPr>
          <a:xfrm>
            <a:off x="4941189" y="5103932"/>
            <a:ext cx="3491197" cy="380491"/>
          </a:xfrm>
          <a:prstGeom prst="rect">
            <a:avLst/>
          </a:prstGeom>
        </p:spPr>
        <p:txBody>
          <a:bodyPr wrap="square" lIns="0" tIns="0" rIns="0" bIns="0" rtlCol="0">
            <a:noAutofit/>
          </a:bodyPr>
          <a:lstStyle/>
          <a:p>
            <a:pPr marL="12700">
              <a:lnSpc>
                <a:spcPts val="2945"/>
              </a:lnSpc>
              <a:spcBef>
                <a:spcPts val="147"/>
              </a:spcBef>
            </a:pPr>
            <a:r>
              <a:rPr sz="2800" b="1" spc="0" dirty="0" smtClean="0">
                <a:solidFill>
                  <a:srgbClr val="00AF50"/>
                </a:solidFill>
                <a:latin typeface="Times New Roman"/>
                <a:cs typeface="Times New Roman"/>
              </a:rPr>
              <a:t>In</a:t>
            </a:r>
            <a:r>
              <a:rPr sz="2800" b="1" spc="-23" dirty="0" smtClean="0">
                <a:solidFill>
                  <a:srgbClr val="00AF50"/>
                </a:solidFill>
                <a:latin typeface="Times New Roman"/>
                <a:cs typeface="Times New Roman"/>
              </a:rPr>
              <a:t>t</a:t>
            </a:r>
            <a:r>
              <a:rPr sz="2800" b="1" spc="0" dirty="0" smtClean="0">
                <a:solidFill>
                  <a:srgbClr val="00AF50"/>
                </a:solidFill>
                <a:latin typeface="Times New Roman"/>
                <a:cs typeface="Times New Roman"/>
              </a:rPr>
              <a:t>e</a:t>
            </a:r>
            <a:r>
              <a:rPr sz="2800" b="1" spc="17" dirty="0" smtClean="0">
                <a:solidFill>
                  <a:srgbClr val="00AF50"/>
                </a:solidFill>
                <a:latin typeface="Times New Roman"/>
                <a:cs typeface="Times New Roman"/>
              </a:rPr>
              <a:t>r</a:t>
            </a:r>
            <a:r>
              <a:rPr sz="2800" b="1" spc="0" dirty="0" smtClean="0">
                <a:solidFill>
                  <a:srgbClr val="00AF50"/>
                </a:solidFill>
                <a:latin typeface="Times New Roman"/>
                <a:cs typeface="Times New Roman"/>
              </a:rPr>
              <a:t>medi</a:t>
            </a:r>
            <a:r>
              <a:rPr sz="2800" b="1" spc="11" dirty="0" smtClean="0">
                <a:solidFill>
                  <a:srgbClr val="00AF50"/>
                </a:solidFill>
                <a:latin typeface="Times New Roman"/>
                <a:cs typeface="Times New Roman"/>
              </a:rPr>
              <a:t>a</a:t>
            </a:r>
            <a:r>
              <a:rPr sz="2800" b="1" spc="-17" dirty="0" smtClean="0">
                <a:solidFill>
                  <a:srgbClr val="00AF50"/>
                </a:solidFill>
                <a:latin typeface="Times New Roman"/>
                <a:cs typeface="Times New Roman"/>
              </a:rPr>
              <a:t>t</a:t>
            </a:r>
            <a:r>
              <a:rPr sz="2800" b="1" spc="0" dirty="0" smtClean="0">
                <a:solidFill>
                  <a:srgbClr val="00AF50"/>
                </a:solidFill>
                <a:latin typeface="Times New Roman"/>
                <a:cs typeface="Times New Roman"/>
              </a:rPr>
              <a:t>e</a:t>
            </a:r>
            <a:r>
              <a:rPr sz="2800" b="1" spc="106" dirty="0" smtClean="0">
                <a:solidFill>
                  <a:srgbClr val="00AF50"/>
                </a:solidFill>
                <a:latin typeface="Times New Roman"/>
                <a:cs typeface="Times New Roman"/>
              </a:rPr>
              <a:t> </a:t>
            </a:r>
            <a:r>
              <a:rPr sz="2800" b="1" spc="-75" dirty="0" smtClean="0">
                <a:solidFill>
                  <a:srgbClr val="00AF50"/>
                </a:solidFill>
                <a:latin typeface="Times New Roman"/>
                <a:cs typeface="Times New Roman"/>
              </a:rPr>
              <a:t>S</a:t>
            </a:r>
            <a:r>
              <a:rPr sz="2800" b="1" spc="0" dirty="0" smtClean="0">
                <a:solidFill>
                  <a:srgbClr val="00AF50"/>
                </a:solidFill>
                <a:latin typeface="Times New Roman"/>
                <a:cs typeface="Times New Roman"/>
              </a:rPr>
              <a:t>tage</a:t>
            </a:r>
            <a:endParaRPr sz="2800">
              <a:latin typeface="Times New Roman"/>
              <a:cs typeface="Times New Roman"/>
            </a:endParaRPr>
          </a:p>
        </p:txBody>
      </p:sp>
    </p:spTree>
    <p:extLst>
      <p:ext uri="{BB962C8B-B14F-4D97-AF65-F5344CB8AC3E}">
        <p14:creationId xmlns:p14="http://schemas.microsoft.com/office/powerpoint/2010/main" val="34664377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stage</a:t>
            </a:r>
            <a:endParaRPr lang="en-US" dirty="0"/>
          </a:p>
        </p:txBody>
      </p:sp>
      <p:sp>
        <p:nvSpPr>
          <p:cNvPr id="3" name="Content Placeholder 2"/>
          <p:cNvSpPr>
            <a:spLocks noGrp="1"/>
          </p:cNvSpPr>
          <p:nvPr>
            <p:ph sz="quarter" idx="1"/>
          </p:nvPr>
        </p:nvSpPr>
        <p:spPr/>
        <p:txBody>
          <a:bodyPr/>
          <a:lstStyle/>
          <a:p>
            <a:r>
              <a:rPr lang="en-US" dirty="0"/>
              <a:t>Jobs which can use any K of the N input blocks</a:t>
            </a:r>
          </a:p>
          <a:p>
            <a:pPr lvl="1"/>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968882" y="2576662"/>
            <a:ext cx="7178048" cy="3519338"/>
          </a:xfrm>
          <a:prstGeom prst="rect">
            <a:avLst/>
          </a:prstGeom>
          <a:noFill/>
          <a:ln>
            <a:noFill/>
          </a:ln>
        </p:spPr>
      </p:pic>
    </p:spTree>
    <p:extLst>
      <p:ext uri="{BB962C8B-B14F-4D97-AF65-F5344CB8AC3E}">
        <p14:creationId xmlns:p14="http://schemas.microsoft.com/office/powerpoint/2010/main" val="35831325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stage</a:t>
            </a:r>
            <a:endParaRPr lang="en-US" dirty="0"/>
          </a:p>
        </p:txBody>
      </p:sp>
      <p:sp>
        <p:nvSpPr>
          <p:cNvPr id="3" name="Content Placeholder 2"/>
          <p:cNvSpPr>
            <a:spLocks noGrp="1"/>
          </p:cNvSpPr>
          <p:nvPr>
            <p:ph sz="quarter" idx="1"/>
          </p:nvPr>
        </p:nvSpPr>
        <p:spPr/>
        <p:txBody>
          <a:bodyPr/>
          <a:lstStyle/>
          <a:p>
            <a:pPr marL="320040" lvl="1" indent="-320040">
              <a:spcBef>
                <a:spcPts val="700"/>
              </a:spcBef>
              <a:buClr>
                <a:schemeClr val="accent2"/>
              </a:buClr>
              <a:buSzPct val="60000"/>
              <a:buFont typeface="Wingdings"/>
              <a:buChar char=""/>
            </a:pPr>
            <a:r>
              <a:rPr lang="en-US" sz="2900" dirty="0"/>
              <a:t>Jobs which use a custom sampling functions </a:t>
            </a:r>
            <a:endParaRPr lang="en-US" sz="2900" dirty="0" smtClean="0"/>
          </a:p>
          <a:p>
            <a:pPr marL="320040" lvl="1" indent="-320040">
              <a:spcBef>
                <a:spcPts val="700"/>
              </a:spcBef>
              <a:buClr>
                <a:schemeClr val="accent2"/>
              </a:buClr>
              <a:buSzPct val="60000"/>
              <a:buFont typeface="Wingdings"/>
              <a:buChar char=""/>
            </a:pPr>
            <a:endParaRPr lang="en-US" sz="2900" dirty="0" smtClean="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99491" y="2559688"/>
            <a:ext cx="7526231" cy="3536312"/>
          </a:xfrm>
          <a:prstGeom prst="rect">
            <a:avLst/>
          </a:prstGeom>
          <a:noFill/>
          <a:ln>
            <a:noFill/>
          </a:ln>
        </p:spPr>
      </p:pic>
    </p:spTree>
    <p:extLst>
      <p:ext uri="{BB962C8B-B14F-4D97-AF65-F5344CB8AC3E}">
        <p14:creationId xmlns:p14="http://schemas.microsoft.com/office/powerpoint/2010/main" val="2297280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Intermediate stage</a:t>
            </a:r>
            <a:endParaRPr lang="en-US" dirty="0"/>
          </a:p>
        </p:txBody>
      </p:sp>
      <p:sp>
        <p:nvSpPr>
          <p:cNvPr id="3" name="Content Placeholder 2"/>
          <p:cNvSpPr>
            <a:spLocks noGrp="1"/>
          </p:cNvSpPr>
          <p:nvPr>
            <p:ph sz="quarter" idx="1"/>
          </p:nvPr>
        </p:nvSpPr>
        <p:spPr/>
        <p:txBody>
          <a:bodyPr/>
          <a:lstStyle/>
          <a:p>
            <a:r>
              <a:rPr lang="en-US" dirty="0" smtClean="0"/>
              <a:t>Challenges</a:t>
            </a:r>
          </a:p>
          <a:p>
            <a:r>
              <a:rPr lang="en-US" dirty="0"/>
              <a:t>Main idea</a:t>
            </a:r>
          </a:p>
          <a:p>
            <a:pPr lvl="1"/>
            <a:r>
              <a:rPr lang="en-US" dirty="0"/>
              <a:t>Scheduling a few additional tasks at upstream </a:t>
            </a:r>
            <a:r>
              <a:rPr lang="en-US" dirty="0" smtClean="0"/>
              <a:t>stage</a:t>
            </a:r>
          </a:p>
          <a:p>
            <a:pPr lvl="2"/>
            <a:r>
              <a:rPr lang="en-US" dirty="0" smtClean="0"/>
              <a:t>Schedule M tasks for an upstream stage with K tasks</a:t>
            </a:r>
            <a:endParaRPr lang="en-US" dirty="0"/>
          </a:p>
          <a:p>
            <a:endParaRPr lang="en-US" dirty="0" smtClean="0"/>
          </a:p>
          <a:p>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12648" y="3525400"/>
            <a:ext cx="3321050" cy="3332600"/>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4523793" y="3525404"/>
            <a:ext cx="3289300" cy="3333750"/>
          </a:xfrm>
          <a:prstGeom prst="rect">
            <a:avLst/>
          </a:prstGeom>
          <a:noFill/>
          <a:ln>
            <a:noFill/>
          </a:ln>
        </p:spPr>
      </p:pic>
    </p:spTree>
    <p:extLst>
      <p:ext uri="{BB962C8B-B14F-4D97-AF65-F5344CB8AC3E}">
        <p14:creationId xmlns:p14="http://schemas.microsoft.com/office/powerpoint/2010/main" val="5758679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additional tasks</a:t>
            </a:r>
            <a:endParaRPr lang="en-US" dirty="0"/>
          </a:p>
        </p:txBody>
      </p:sp>
      <p:sp>
        <p:nvSpPr>
          <p:cNvPr id="3" name="Content Placeholder 2"/>
          <p:cNvSpPr>
            <a:spLocks noGrp="1"/>
          </p:cNvSpPr>
          <p:nvPr>
            <p:ph sz="quarter" idx="1"/>
          </p:nvPr>
        </p:nvSpPr>
        <p:spPr>
          <a:xfrm>
            <a:off x="612648" y="1832550"/>
            <a:ext cx="8153400" cy="4495800"/>
          </a:xfrm>
        </p:spPr>
        <p:txBody>
          <a:bodyPr/>
          <a:lstStyle/>
          <a:p>
            <a:endParaRPr lang="en-US" dirty="0"/>
          </a:p>
        </p:txBody>
      </p:sp>
      <p:sp>
        <p:nvSpPr>
          <p:cNvPr id="4" name="object 72"/>
          <p:cNvSpPr/>
          <p:nvPr/>
        </p:nvSpPr>
        <p:spPr>
          <a:xfrm>
            <a:off x="1043835" y="2571792"/>
            <a:ext cx="232713" cy="272623"/>
          </a:xfrm>
          <a:custGeom>
            <a:avLst/>
            <a:gdLst/>
            <a:ahLst/>
            <a:cxnLst/>
            <a:rect l="l" t="t" r="r" b="b"/>
            <a:pathLst>
              <a:path w="232713" h="272623">
                <a:moveTo>
                  <a:pt x="0" y="0"/>
                </a:moveTo>
                <a:lnTo>
                  <a:pt x="0" y="272623"/>
                </a:lnTo>
                <a:lnTo>
                  <a:pt x="116357" y="272623"/>
                </a:lnTo>
                <a:lnTo>
                  <a:pt x="232713" y="156265"/>
                </a:lnTo>
                <a:lnTo>
                  <a:pt x="232713" y="0"/>
                </a:lnTo>
                <a:lnTo>
                  <a:pt x="0" y="0"/>
                </a:lnTo>
                <a:close/>
              </a:path>
            </a:pathLst>
          </a:custGeom>
          <a:solidFill>
            <a:srgbClr val="DC694C"/>
          </a:solidFill>
        </p:spPr>
        <p:txBody>
          <a:bodyPr wrap="square" lIns="0" tIns="0" rIns="0" bIns="0" rtlCol="0">
            <a:noAutofit/>
          </a:bodyPr>
          <a:lstStyle/>
          <a:p>
            <a:endParaRPr/>
          </a:p>
        </p:txBody>
      </p:sp>
      <p:sp>
        <p:nvSpPr>
          <p:cNvPr id="5" name="object 73"/>
          <p:cNvSpPr/>
          <p:nvPr/>
        </p:nvSpPr>
        <p:spPr>
          <a:xfrm>
            <a:off x="1160192" y="2728058"/>
            <a:ext cx="116356" cy="116357"/>
          </a:xfrm>
          <a:custGeom>
            <a:avLst/>
            <a:gdLst/>
            <a:ahLst/>
            <a:cxnLst/>
            <a:rect l="l" t="t" r="r" b="b"/>
            <a:pathLst>
              <a:path w="116356" h="116357">
                <a:moveTo>
                  <a:pt x="0" y="116357"/>
                </a:moveTo>
                <a:lnTo>
                  <a:pt x="116356" y="0"/>
                </a:lnTo>
                <a:lnTo>
                  <a:pt x="23270" y="23271"/>
                </a:lnTo>
                <a:lnTo>
                  <a:pt x="0" y="116357"/>
                </a:lnTo>
                <a:close/>
              </a:path>
            </a:pathLst>
          </a:custGeom>
          <a:solidFill>
            <a:srgbClr val="B9573E"/>
          </a:solidFill>
        </p:spPr>
        <p:txBody>
          <a:bodyPr wrap="square" lIns="0" tIns="0" rIns="0" bIns="0" rtlCol="0">
            <a:noAutofit/>
          </a:bodyPr>
          <a:lstStyle/>
          <a:p>
            <a:endParaRPr/>
          </a:p>
        </p:txBody>
      </p:sp>
      <p:sp>
        <p:nvSpPr>
          <p:cNvPr id="6" name="object 65"/>
          <p:cNvSpPr/>
          <p:nvPr/>
        </p:nvSpPr>
        <p:spPr>
          <a:xfrm>
            <a:off x="1043835" y="4076003"/>
            <a:ext cx="232713" cy="272624"/>
          </a:xfrm>
          <a:custGeom>
            <a:avLst/>
            <a:gdLst/>
            <a:ahLst/>
            <a:cxnLst/>
            <a:rect l="l" t="t" r="r" b="b"/>
            <a:pathLst>
              <a:path w="232713" h="272624">
                <a:moveTo>
                  <a:pt x="0" y="0"/>
                </a:moveTo>
                <a:lnTo>
                  <a:pt x="0" y="272624"/>
                </a:lnTo>
                <a:lnTo>
                  <a:pt x="116357" y="272624"/>
                </a:lnTo>
                <a:lnTo>
                  <a:pt x="232713" y="156267"/>
                </a:lnTo>
                <a:lnTo>
                  <a:pt x="232713" y="0"/>
                </a:lnTo>
                <a:lnTo>
                  <a:pt x="0" y="0"/>
                </a:lnTo>
                <a:close/>
              </a:path>
            </a:pathLst>
          </a:custGeom>
          <a:solidFill>
            <a:srgbClr val="DC694C"/>
          </a:solidFill>
        </p:spPr>
        <p:txBody>
          <a:bodyPr wrap="square" lIns="0" tIns="0" rIns="0" bIns="0" rtlCol="0">
            <a:noAutofit/>
          </a:bodyPr>
          <a:lstStyle/>
          <a:p>
            <a:endParaRPr/>
          </a:p>
        </p:txBody>
      </p:sp>
      <p:sp>
        <p:nvSpPr>
          <p:cNvPr id="7" name="object 66"/>
          <p:cNvSpPr/>
          <p:nvPr/>
        </p:nvSpPr>
        <p:spPr>
          <a:xfrm>
            <a:off x="1160192" y="4232270"/>
            <a:ext cx="116356" cy="116357"/>
          </a:xfrm>
          <a:custGeom>
            <a:avLst/>
            <a:gdLst/>
            <a:ahLst/>
            <a:cxnLst/>
            <a:rect l="l" t="t" r="r" b="b"/>
            <a:pathLst>
              <a:path w="116356" h="116357">
                <a:moveTo>
                  <a:pt x="0" y="116357"/>
                </a:moveTo>
                <a:lnTo>
                  <a:pt x="116356" y="0"/>
                </a:lnTo>
                <a:lnTo>
                  <a:pt x="23270" y="23271"/>
                </a:lnTo>
                <a:lnTo>
                  <a:pt x="0" y="116357"/>
                </a:lnTo>
                <a:close/>
              </a:path>
            </a:pathLst>
          </a:custGeom>
          <a:solidFill>
            <a:srgbClr val="B9573E"/>
          </a:solidFill>
        </p:spPr>
        <p:txBody>
          <a:bodyPr wrap="square" lIns="0" tIns="0" rIns="0" bIns="0" rtlCol="0">
            <a:noAutofit/>
          </a:bodyPr>
          <a:lstStyle/>
          <a:p>
            <a:endParaRPr/>
          </a:p>
        </p:txBody>
      </p:sp>
      <p:sp>
        <p:nvSpPr>
          <p:cNvPr id="8" name="object 67"/>
          <p:cNvSpPr/>
          <p:nvPr/>
        </p:nvSpPr>
        <p:spPr>
          <a:xfrm>
            <a:off x="1276549" y="4212316"/>
            <a:ext cx="247052" cy="2160"/>
          </a:xfrm>
          <a:custGeom>
            <a:avLst/>
            <a:gdLst/>
            <a:ahLst/>
            <a:cxnLst/>
            <a:rect l="l" t="t" r="r" b="b"/>
            <a:pathLst>
              <a:path w="247052" h="2160">
                <a:moveTo>
                  <a:pt x="0" y="0"/>
                </a:moveTo>
                <a:lnTo>
                  <a:pt x="247052" y="2160"/>
                </a:lnTo>
              </a:path>
            </a:pathLst>
          </a:custGeom>
          <a:ln w="25399">
            <a:solidFill>
              <a:srgbClr val="363643"/>
            </a:solidFill>
            <a:prstDash val="lgDash"/>
          </a:ln>
        </p:spPr>
        <p:txBody>
          <a:bodyPr wrap="square" lIns="0" tIns="0" rIns="0" bIns="0" rtlCol="0">
            <a:noAutofit/>
          </a:bodyPr>
          <a:lstStyle/>
          <a:p>
            <a:endParaRPr/>
          </a:p>
        </p:txBody>
      </p:sp>
      <p:sp>
        <p:nvSpPr>
          <p:cNvPr id="9" name="object 68"/>
          <p:cNvSpPr/>
          <p:nvPr/>
        </p:nvSpPr>
        <p:spPr>
          <a:xfrm>
            <a:off x="1432509" y="4154861"/>
            <a:ext cx="116296" cy="117904"/>
          </a:xfrm>
          <a:custGeom>
            <a:avLst/>
            <a:gdLst/>
            <a:ahLst/>
            <a:cxnLst/>
            <a:rect l="l" t="t" r="r" b="b"/>
            <a:pathLst>
              <a:path w="116296" h="117904">
                <a:moveTo>
                  <a:pt x="116296" y="59836"/>
                </a:moveTo>
                <a:lnTo>
                  <a:pt x="21779" y="3586"/>
                </a:lnTo>
                <a:lnTo>
                  <a:pt x="15751" y="0"/>
                </a:lnTo>
                <a:lnTo>
                  <a:pt x="7957" y="1978"/>
                </a:lnTo>
                <a:lnTo>
                  <a:pt x="4371" y="8006"/>
                </a:lnTo>
                <a:lnTo>
                  <a:pt x="783" y="14033"/>
                </a:lnTo>
                <a:lnTo>
                  <a:pt x="2762" y="21827"/>
                </a:lnTo>
                <a:lnTo>
                  <a:pt x="8789" y="25413"/>
                </a:lnTo>
                <a:lnTo>
                  <a:pt x="65888" y="59394"/>
                </a:lnTo>
                <a:lnTo>
                  <a:pt x="8204" y="92372"/>
                </a:lnTo>
                <a:lnTo>
                  <a:pt x="2114" y="95851"/>
                </a:lnTo>
                <a:lnTo>
                  <a:pt x="0" y="103610"/>
                </a:lnTo>
                <a:lnTo>
                  <a:pt x="3481" y="109700"/>
                </a:lnTo>
                <a:lnTo>
                  <a:pt x="6962" y="115789"/>
                </a:lnTo>
                <a:lnTo>
                  <a:pt x="14720" y="117904"/>
                </a:lnTo>
                <a:lnTo>
                  <a:pt x="20810" y="114423"/>
                </a:lnTo>
                <a:lnTo>
                  <a:pt x="116296" y="59836"/>
                </a:lnTo>
                <a:close/>
              </a:path>
            </a:pathLst>
          </a:custGeom>
          <a:solidFill>
            <a:srgbClr val="363643"/>
          </a:solidFill>
        </p:spPr>
        <p:txBody>
          <a:bodyPr wrap="square" lIns="0" tIns="0" rIns="0" bIns="0" rtlCol="0">
            <a:noAutofit/>
          </a:bodyPr>
          <a:lstStyle/>
          <a:p>
            <a:endParaRPr/>
          </a:p>
        </p:txBody>
      </p:sp>
      <p:sp>
        <p:nvSpPr>
          <p:cNvPr id="10" name="object 69"/>
          <p:cNvSpPr/>
          <p:nvPr/>
        </p:nvSpPr>
        <p:spPr>
          <a:xfrm>
            <a:off x="1496291" y="4052048"/>
            <a:ext cx="1155468" cy="374072"/>
          </a:xfrm>
          <a:prstGeom prst="rect">
            <a:avLst/>
          </a:prstGeom>
          <a:blipFill>
            <a:blip r:embed="rId2" cstate="print"/>
            <a:stretch>
              <a:fillRect/>
            </a:stretch>
          </a:blipFill>
        </p:spPr>
        <p:txBody>
          <a:bodyPr wrap="square" lIns="0" tIns="0" rIns="0" bIns="0" rtlCol="0">
            <a:noAutofit/>
          </a:bodyPr>
          <a:lstStyle/>
          <a:p>
            <a:endParaRPr/>
          </a:p>
        </p:txBody>
      </p:sp>
      <p:sp>
        <p:nvSpPr>
          <p:cNvPr id="11" name="object 70"/>
          <p:cNvSpPr/>
          <p:nvPr/>
        </p:nvSpPr>
        <p:spPr>
          <a:xfrm>
            <a:off x="1548413" y="4078317"/>
            <a:ext cx="1051657" cy="272623"/>
          </a:xfrm>
          <a:custGeom>
            <a:avLst/>
            <a:gdLst/>
            <a:ahLst/>
            <a:cxnLst/>
            <a:rect l="l" t="t" r="r" b="b"/>
            <a:pathLst>
              <a:path w="1051657" h="272623">
                <a:moveTo>
                  <a:pt x="0" y="45438"/>
                </a:moveTo>
                <a:lnTo>
                  <a:pt x="8" y="228072"/>
                </a:lnTo>
                <a:lnTo>
                  <a:pt x="18869" y="264050"/>
                </a:lnTo>
                <a:lnTo>
                  <a:pt x="45438" y="272623"/>
                </a:lnTo>
                <a:lnTo>
                  <a:pt x="1007107" y="272614"/>
                </a:lnTo>
                <a:lnTo>
                  <a:pt x="1043085" y="253753"/>
                </a:lnTo>
                <a:lnTo>
                  <a:pt x="1051657" y="227185"/>
                </a:lnTo>
                <a:lnTo>
                  <a:pt x="1051649" y="44550"/>
                </a:lnTo>
                <a:lnTo>
                  <a:pt x="1032787" y="8572"/>
                </a:lnTo>
                <a:lnTo>
                  <a:pt x="1006219" y="0"/>
                </a:lnTo>
                <a:lnTo>
                  <a:pt x="44550" y="8"/>
                </a:lnTo>
                <a:lnTo>
                  <a:pt x="8572" y="18869"/>
                </a:lnTo>
                <a:lnTo>
                  <a:pt x="0" y="45438"/>
                </a:lnTo>
                <a:close/>
              </a:path>
            </a:pathLst>
          </a:custGeom>
          <a:solidFill>
            <a:srgbClr val="26D377"/>
          </a:solidFill>
        </p:spPr>
        <p:txBody>
          <a:bodyPr wrap="square" lIns="0" tIns="0" rIns="0" bIns="0" rtlCol="0">
            <a:noAutofit/>
          </a:bodyPr>
          <a:lstStyle/>
          <a:p>
            <a:endParaRPr/>
          </a:p>
        </p:txBody>
      </p:sp>
      <p:sp>
        <p:nvSpPr>
          <p:cNvPr id="12" name="object 71"/>
          <p:cNvSpPr/>
          <p:nvPr/>
        </p:nvSpPr>
        <p:spPr>
          <a:xfrm>
            <a:off x="1548413" y="4078317"/>
            <a:ext cx="1051657" cy="272623"/>
          </a:xfrm>
          <a:custGeom>
            <a:avLst/>
            <a:gdLst/>
            <a:ahLst/>
            <a:cxnLst/>
            <a:rect l="l" t="t" r="r" b="b"/>
            <a:pathLst>
              <a:path w="1051657" h="272623">
                <a:moveTo>
                  <a:pt x="0" y="45437"/>
                </a:moveTo>
                <a:lnTo>
                  <a:pt x="18204" y="9061"/>
                </a:lnTo>
                <a:lnTo>
                  <a:pt x="45438" y="0"/>
                </a:lnTo>
                <a:lnTo>
                  <a:pt x="1006219" y="0"/>
                </a:lnTo>
                <a:lnTo>
                  <a:pt x="1042595" y="18204"/>
                </a:lnTo>
                <a:lnTo>
                  <a:pt x="1051657" y="45437"/>
                </a:lnTo>
                <a:lnTo>
                  <a:pt x="1051657" y="227185"/>
                </a:lnTo>
                <a:lnTo>
                  <a:pt x="1033453" y="263561"/>
                </a:lnTo>
                <a:lnTo>
                  <a:pt x="1006219" y="272623"/>
                </a:lnTo>
                <a:lnTo>
                  <a:pt x="45438" y="272623"/>
                </a:lnTo>
                <a:lnTo>
                  <a:pt x="9061" y="254419"/>
                </a:lnTo>
                <a:lnTo>
                  <a:pt x="0" y="227185"/>
                </a:lnTo>
                <a:lnTo>
                  <a:pt x="0" y="45437"/>
                </a:lnTo>
                <a:close/>
              </a:path>
            </a:pathLst>
          </a:custGeom>
          <a:ln w="9524">
            <a:solidFill>
              <a:srgbClr val="363643"/>
            </a:solidFill>
          </a:ln>
        </p:spPr>
        <p:txBody>
          <a:bodyPr wrap="square" lIns="0" tIns="0" rIns="0" bIns="0" rtlCol="0">
            <a:noAutofit/>
          </a:bodyPr>
          <a:lstStyle/>
          <a:p>
            <a:endParaRPr/>
          </a:p>
        </p:txBody>
      </p:sp>
      <p:sp>
        <p:nvSpPr>
          <p:cNvPr id="13" name="object 58"/>
          <p:cNvSpPr/>
          <p:nvPr/>
        </p:nvSpPr>
        <p:spPr>
          <a:xfrm>
            <a:off x="1276549" y="3102787"/>
            <a:ext cx="247051" cy="1440"/>
          </a:xfrm>
          <a:custGeom>
            <a:avLst/>
            <a:gdLst/>
            <a:ahLst/>
            <a:cxnLst/>
            <a:rect l="l" t="t" r="r" b="b"/>
            <a:pathLst>
              <a:path w="247051" h="1440">
                <a:moveTo>
                  <a:pt x="0" y="1440"/>
                </a:moveTo>
                <a:lnTo>
                  <a:pt x="247051" y="0"/>
                </a:lnTo>
              </a:path>
            </a:pathLst>
          </a:custGeom>
          <a:ln w="25399">
            <a:solidFill>
              <a:srgbClr val="363643"/>
            </a:solidFill>
            <a:prstDash val="lgDash"/>
          </a:ln>
        </p:spPr>
        <p:txBody>
          <a:bodyPr wrap="square" lIns="0" tIns="0" rIns="0" bIns="0" rtlCol="0">
            <a:noAutofit/>
          </a:bodyPr>
          <a:lstStyle/>
          <a:p>
            <a:endParaRPr/>
          </a:p>
        </p:txBody>
      </p:sp>
      <p:sp>
        <p:nvSpPr>
          <p:cNvPr id="14" name="object 59"/>
          <p:cNvSpPr/>
          <p:nvPr/>
        </p:nvSpPr>
        <p:spPr>
          <a:xfrm>
            <a:off x="1432637" y="3044276"/>
            <a:ext cx="116168" cy="117906"/>
          </a:xfrm>
          <a:custGeom>
            <a:avLst/>
            <a:gdLst/>
            <a:ahLst/>
            <a:cxnLst/>
            <a:rect l="l" t="t" r="r" b="b"/>
            <a:pathLst>
              <a:path w="116168" h="117906">
                <a:moveTo>
                  <a:pt x="4091" y="109867"/>
                </a:moveTo>
                <a:lnTo>
                  <a:pt x="7661" y="115905"/>
                </a:lnTo>
                <a:lnTo>
                  <a:pt x="15449" y="117906"/>
                </a:lnTo>
                <a:lnTo>
                  <a:pt x="21487" y="114336"/>
                </a:lnTo>
                <a:lnTo>
                  <a:pt x="116168" y="58364"/>
                </a:lnTo>
                <a:lnTo>
                  <a:pt x="20841" y="3498"/>
                </a:lnTo>
                <a:lnTo>
                  <a:pt x="14762" y="0"/>
                </a:lnTo>
                <a:lnTo>
                  <a:pt x="6997" y="2091"/>
                </a:lnTo>
                <a:lnTo>
                  <a:pt x="3498" y="8171"/>
                </a:lnTo>
                <a:lnTo>
                  <a:pt x="0" y="14249"/>
                </a:lnTo>
                <a:lnTo>
                  <a:pt x="2091" y="22014"/>
                </a:lnTo>
                <a:lnTo>
                  <a:pt x="8171" y="25513"/>
                </a:lnTo>
                <a:lnTo>
                  <a:pt x="65759" y="58657"/>
                </a:lnTo>
                <a:lnTo>
                  <a:pt x="8561" y="92471"/>
                </a:lnTo>
                <a:lnTo>
                  <a:pt x="2523" y="96041"/>
                </a:lnTo>
                <a:lnTo>
                  <a:pt x="523" y="103828"/>
                </a:lnTo>
                <a:lnTo>
                  <a:pt x="4091" y="109867"/>
                </a:lnTo>
                <a:close/>
              </a:path>
            </a:pathLst>
          </a:custGeom>
          <a:solidFill>
            <a:srgbClr val="363643"/>
          </a:solidFill>
        </p:spPr>
        <p:txBody>
          <a:bodyPr wrap="square" lIns="0" tIns="0" rIns="0" bIns="0" rtlCol="0">
            <a:noAutofit/>
          </a:bodyPr>
          <a:lstStyle/>
          <a:p>
            <a:endParaRPr/>
          </a:p>
        </p:txBody>
      </p:sp>
      <p:sp>
        <p:nvSpPr>
          <p:cNvPr id="15" name="object 60"/>
          <p:cNvSpPr/>
          <p:nvPr/>
        </p:nvSpPr>
        <p:spPr>
          <a:xfrm>
            <a:off x="1496291" y="2938142"/>
            <a:ext cx="1155468" cy="374072"/>
          </a:xfrm>
          <a:prstGeom prst="rect">
            <a:avLst/>
          </a:prstGeom>
          <a:blipFill>
            <a:blip r:embed="rId3" cstate="print"/>
            <a:stretch>
              <a:fillRect/>
            </a:stretch>
          </a:blipFill>
        </p:spPr>
        <p:txBody>
          <a:bodyPr wrap="square" lIns="0" tIns="0" rIns="0" bIns="0" rtlCol="0">
            <a:noAutofit/>
          </a:bodyPr>
          <a:lstStyle/>
          <a:p>
            <a:endParaRPr/>
          </a:p>
        </p:txBody>
      </p:sp>
      <p:sp>
        <p:nvSpPr>
          <p:cNvPr id="16" name="object 61"/>
          <p:cNvSpPr/>
          <p:nvPr/>
        </p:nvSpPr>
        <p:spPr>
          <a:xfrm>
            <a:off x="1548413" y="2966038"/>
            <a:ext cx="1051657" cy="272624"/>
          </a:xfrm>
          <a:custGeom>
            <a:avLst/>
            <a:gdLst/>
            <a:ahLst/>
            <a:cxnLst/>
            <a:rect l="l" t="t" r="r" b="b"/>
            <a:pathLst>
              <a:path w="1051657" h="272624">
                <a:moveTo>
                  <a:pt x="0" y="45438"/>
                </a:moveTo>
                <a:lnTo>
                  <a:pt x="8" y="228073"/>
                </a:lnTo>
                <a:lnTo>
                  <a:pt x="18869" y="264052"/>
                </a:lnTo>
                <a:lnTo>
                  <a:pt x="45438" y="272624"/>
                </a:lnTo>
                <a:lnTo>
                  <a:pt x="1007107" y="272616"/>
                </a:lnTo>
                <a:lnTo>
                  <a:pt x="1043085" y="253754"/>
                </a:lnTo>
                <a:lnTo>
                  <a:pt x="1051657" y="227186"/>
                </a:lnTo>
                <a:lnTo>
                  <a:pt x="1051649" y="44550"/>
                </a:lnTo>
                <a:lnTo>
                  <a:pt x="1032787" y="8572"/>
                </a:lnTo>
                <a:lnTo>
                  <a:pt x="1006219" y="0"/>
                </a:lnTo>
                <a:lnTo>
                  <a:pt x="44550" y="8"/>
                </a:lnTo>
                <a:lnTo>
                  <a:pt x="8572" y="18870"/>
                </a:lnTo>
                <a:lnTo>
                  <a:pt x="0" y="45438"/>
                </a:lnTo>
                <a:close/>
              </a:path>
            </a:pathLst>
          </a:custGeom>
          <a:solidFill>
            <a:srgbClr val="26D377"/>
          </a:solidFill>
        </p:spPr>
        <p:txBody>
          <a:bodyPr wrap="square" lIns="0" tIns="0" rIns="0" bIns="0" rtlCol="0">
            <a:noAutofit/>
          </a:bodyPr>
          <a:lstStyle/>
          <a:p>
            <a:endParaRPr/>
          </a:p>
        </p:txBody>
      </p:sp>
      <p:sp>
        <p:nvSpPr>
          <p:cNvPr id="17" name="object 62"/>
          <p:cNvSpPr/>
          <p:nvPr/>
        </p:nvSpPr>
        <p:spPr>
          <a:xfrm>
            <a:off x="1548413" y="2966038"/>
            <a:ext cx="1051657" cy="272624"/>
          </a:xfrm>
          <a:custGeom>
            <a:avLst/>
            <a:gdLst/>
            <a:ahLst/>
            <a:cxnLst/>
            <a:rect l="l" t="t" r="r" b="b"/>
            <a:pathLst>
              <a:path w="1051657" h="272624">
                <a:moveTo>
                  <a:pt x="0" y="45437"/>
                </a:moveTo>
                <a:lnTo>
                  <a:pt x="18204" y="9061"/>
                </a:lnTo>
                <a:lnTo>
                  <a:pt x="45438" y="0"/>
                </a:lnTo>
                <a:lnTo>
                  <a:pt x="1006219" y="0"/>
                </a:lnTo>
                <a:lnTo>
                  <a:pt x="1042595" y="18204"/>
                </a:lnTo>
                <a:lnTo>
                  <a:pt x="1051657" y="45437"/>
                </a:lnTo>
                <a:lnTo>
                  <a:pt x="1051657" y="227186"/>
                </a:lnTo>
                <a:lnTo>
                  <a:pt x="1033453" y="263562"/>
                </a:lnTo>
                <a:lnTo>
                  <a:pt x="1006219" y="272624"/>
                </a:lnTo>
                <a:lnTo>
                  <a:pt x="45438" y="272624"/>
                </a:lnTo>
                <a:lnTo>
                  <a:pt x="9061" y="254419"/>
                </a:lnTo>
                <a:lnTo>
                  <a:pt x="0" y="227186"/>
                </a:lnTo>
                <a:lnTo>
                  <a:pt x="0" y="45437"/>
                </a:lnTo>
                <a:close/>
              </a:path>
            </a:pathLst>
          </a:custGeom>
          <a:ln w="9524">
            <a:solidFill>
              <a:srgbClr val="363643"/>
            </a:solidFill>
          </a:ln>
        </p:spPr>
        <p:txBody>
          <a:bodyPr wrap="square" lIns="0" tIns="0" rIns="0" bIns="0" rtlCol="0">
            <a:noAutofit/>
          </a:bodyPr>
          <a:lstStyle/>
          <a:p>
            <a:endParaRPr/>
          </a:p>
        </p:txBody>
      </p:sp>
      <p:sp>
        <p:nvSpPr>
          <p:cNvPr id="18" name="object 63"/>
          <p:cNvSpPr/>
          <p:nvPr/>
        </p:nvSpPr>
        <p:spPr>
          <a:xfrm>
            <a:off x="1043835" y="2967916"/>
            <a:ext cx="232713" cy="272623"/>
          </a:xfrm>
          <a:custGeom>
            <a:avLst/>
            <a:gdLst/>
            <a:ahLst/>
            <a:cxnLst/>
            <a:rect l="l" t="t" r="r" b="b"/>
            <a:pathLst>
              <a:path w="232713" h="272623">
                <a:moveTo>
                  <a:pt x="0" y="0"/>
                </a:moveTo>
                <a:lnTo>
                  <a:pt x="0" y="272623"/>
                </a:lnTo>
                <a:lnTo>
                  <a:pt x="116357" y="272623"/>
                </a:lnTo>
                <a:lnTo>
                  <a:pt x="232713" y="156265"/>
                </a:lnTo>
                <a:lnTo>
                  <a:pt x="232713" y="0"/>
                </a:lnTo>
                <a:lnTo>
                  <a:pt x="0" y="0"/>
                </a:lnTo>
                <a:close/>
              </a:path>
            </a:pathLst>
          </a:custGeom>
          <a:solidFill>
            <a:srgbClr val="DC694C"/>
          </a:solidFill>
        </p:spPr>
        <p:txBody>
          <a:bodyPr wrap="square" lIns="0" tIns="0" rIns="0" bIns="0" rtlCol="0">
            <a:noAutofit/>
          </a:bodyPr>
          <a:lstStyle/>
          <a:p>
            <a:endParaRPr/>
          </a:p>
        </p:txBody>
      </p:sp>
      <p:sp>
        <p:nvSpPr>
          <p:cNvPr id="19" name="object 64"/>
          <p:cNvSpPr/>
          <p:nvPr/>
        </p:nvSpPr>
        <p:spPr>
          <a:xfrm>
            <a:off x="1160192" y="3124181"/>
            <a:ext cx="116356" cy="116357"/>
          </a:xfrm>
          <a:custGeom>
            <a:avLst/>
            <a:gdLst/>
            <a:ahLst/>
            <a:cxnLst/>
            <a:rect l="l" t="t" r="r" b="b"/>
            <a:pathLst>
              <a:path w="116356" h="116357">
                <a:moveTo>
                  <a:pt x="0" y="116357"/>
                </a:moveTo>
                <a:lnTo>
                  <a:pt x="116356" y="0"/>
                </a:lnTo>
                <a:lnTo>
                  <a:pt x="23270" y="23271"/>
                </a:lnTo>
                <a:lnTo>
                  <a:pt x="0" y="116357"/>
                </a:lnTo>
                <a:close/>
              </a:path>
            </a:pathLst>
          </a:custGeom>
          <a:solidFill>
            <a:srgbClr val="B9573E"/>
          </a:solidFill>
        </p:spPr>
        <p:txBody>
          <a:bodyPr wrap="square" lIns="0" tIns="0" rIns="0" bIns="0" rtlCol="0">
            <a:noAutofit/>
          </a:bodyPr>
          <a:lstStyle/>
          <a:p>
            <a:endParaRPr/>
          </a:p>
        </p:txBody>
      </p:sp>
      <p:sp>
        <p:nvSpPr>
          <p:cNvPr id="20" name="object 57"/>
          <p:cNvSpPr/>
          <p:nvPr/>
        </p:nvSpPr>
        <p:spPr>
          <a:xfrm>
            <a:off x="944950" y="3439832"/>
            <a:ext cx="6556746" cy="1"/>
          </a:xfrm>
          <a:custGeom>
            <a:avLst/>
            <a:gdLst/>
            <a:ahLst/>
            <a:cxnLst/>
            <a:rect l="l" t="t" r="r" b="b"/>
            <a:pathLst>
              <a:path w="6556746" h="1">
                <a:moveTo>
                  <a:pt x="0" y="0"/>
                </a:moveTo>
                <a:lnTo>
                  <a:pt x="6556746" y="1"/>
                </a:lnTo>
              </a:path>
            </a:pathLst>
          </a:custGeom>
          <a:ln w="25399">
            <a:solidFill>
              <a:srgbClr val="363643"/>
            </a:solidFill>
            <a:prstDash val="lgDash"/>
          </a:ln>
        </p:spPr>
        <p:txBody>
          <a:bodyPr wrap="square" lIns="0" tIns="0" rIns="0" bIns="0" rtlCol="0">
            <a:noAutofit/>
          </a:bodyPr>
          <a:lstStyle/>
          <a:p>
            <a:endParaRPr/>
          </a:p>
        </p:txBody>
      </p:sp>
      <p:sp>
        <p:nvSpPr>
          <p:cNvPr id="21" name="object 55"/>
          <p:cNvSpPr/>
          <p:nvPr/>
        </p:nvSpPr>
        <p:spPr>
          <a:xfrm>
            <a:off x="2760770" y="2966038"/>
            <a:ext cx="232713" cy="272624"/>
          </a:xfrm>
          <a:custGeom>
            <a:avLst/>
            <a:gdLst/>
            <a:ahLst/>
            <a:cxnLst/>
            <a:rect l="l" t="t" r="r" b="b"/>
            <a:pathLst>
              <a:path w="232713" h="272624">
                <a:moveTo>
                  <a:pt x="0" y="0"/>
                </a:moveTo>
                <a:lnTo>
                  <a:pt x="0" y="272624"/>
                </a:lnTo>
                <a:lnTo>
                  <a:pt x="116357" y="272624"/>
                </a:lnTo>
                <a:lnTo>
                  <a:pt x="232713" y="156267"/>
                </a:lnTo>
                <a:lnTo>
                  <a:pt x="232713" y="0"/>
                </a:lnTo>
                <a:lnTo>
                  <a:pt x="0" y="0"/>
                </a:lnTo>
                <a:close/>
              </a:path>
            </a:pathLst>
          </a:custGeom>
          <a:solidFill>
            <a:srgbClr val="DC694C"/>
          </a:solidFill>
        </p:spPr>
        <p:txBody>
          <a:bodyPr wrap="square" lIns="0" tIns="0" rIns="0" bIns="0" rtlCol="0">
            <a:noAutofit/>
          </a:bodyPr>
          <a:lstStyle/>
          <a:p>
            <a:endParaRPr/>
          </a:p>
        </p:txBody>
      </p:sp>
      <p:sp>
        <p:nvSpPr>
          <p:cNvPr id="22" name="object 56"/>
          <p:cNvSpPr/>
          <p:nvPr/>
        </p:nvSpPr>
        <p:spPr>
          <a:xfrm>
            <a:off x="2877127" y="3122306"/>
            <a:ext cx="116356" cy="116357"/>
          </a:xfrm>
          <a:custGeom>
            <a:avLst/>
            <a:gdLst/>
            <a:ahLst/>
            <a:cxnLst/>
            <a:rect l="l" t="t" r="r" b="b"/>
            <a:pathLst>
              <a:path w="116356" h="116357">
                <a:moveTo>
                  <a:pt x="0" y="116357"/>
                </a:moveTo>
                <a:lnTo>
                  <a:pt x="116356" y="0"/>
                </a:lnTo>
                <a:lnTo>
                  <a:pt x="23270" y="23271"/>
                </a:lnTo>
                <a:lnTo>
                  <a:pt x="0" y="116357"/>
                </a:lnTo>
                <a:close/>
              </a:path>
            </a:pathLst>
          </a:custGeom>
          <a:solidFill>
            <a:srgbClr val="B9573E"/>
          </a:solidFill>
        </p:spPr>
        <p:txBody>
          <a:bodyPr wrap="square" lIns="0" tIns="0" rIns="0" bIns="0" rtlCol="0">
            <a:noAutofit/>
          </a:bodyPr>
          <a:lstStyle/>
          <a:p>
            <a:endParaRPr/>
          </a:p>
        </p:txBody>
      </p:sp>
      <p:sp>
        <p:nvSpPr>
          <p:cNvPr id="23" name="object 41"/>
          <p:cNvSpPr/>
          <p:nvPr/>
        </p:nvSpPr>
        <p:spPr>
          <a:xfrm>
            <a:off x="2760770" y="4082222"/>
            <a:ext cx="232713" cy="272624"/>
          </a:xfrm>
          <a:custGeom>
            <a:avLst/>
            <a:gdLst/>
            <a:ahLst/>
            <a:cxnLst/>
            <a:rect l="l" t="t" r="r" b="b"/>
            <a:pathLst>
              <a:path w="232713" h="272624">
                <a:moveTo>
                  <a:pt x="0" y="0"/>
                </a:moveTo>
                <a:lnTo>
                  <a:pt x="0" y="272624"/>
                </a:lnTo>
                <a:lnTo>
                  <a:pt x="116357" y="272624"/>
                </a:lnTo>
                <a:lnTo>
                  <a:pt x="232713" y="156267"/>
                </a:lnTo>
                <a:lnTo>
                  <a:pt x="232713" y="0"/>
                </a:lnTo>
                <a:lnTo>
                  <a:pt x="0" y="0"/>
                </a:lnTo>
                <a:close/>
              </a:path>
            </a:pathLst>
          </a:custGeom>
          <a:solidFill>
            <a:srgbClr val="DC694C"/>
          </a:solidFill>
        </p:spPr>
        <p:txBody>
          <a:bodyPr wrap="square" lIns="0" tIns="0" rIns="0" bIns="0" rtlCol="0">
            <a:noAutofit/>
          </a:bodyPr>
          <a:lstStyle/>
          <a:p>
            <a:endParaRPr/>
          </a:p>
        </p:txBody>
      </p:sp>
      <p:sp>
        <p:nvSpPr>
          <p:cNvPr id="24" name="object 42"/>
          <p:cNvSpPr/>
          <p:nvPr/>
        </p:nvSpPr>
        <p:spPr>
          <a:xfrm>
            <a:off x="2877127" y="4238490"/>
            <a:ext cx="116356" cy="116357"/>
          </a:xfrm>
          <a:custGeom>
            <a:avLst/>
            <a:gdLst/>
            <a:ahLst/>
            <a:cxnLst/>
            <a:rect l="l" t="t" r="r" b="b"/>
            <a:pathLst>
              <a:path w="116356" h="116357">
                <a:moveTo>
                  <a:pt x="0" y="116357"/>
                </a:moveTo>
                <a:lnTo>
                  <a:pt x="116356" y="0"/>
                </a:lnTo>
                <a:lnTo>
                  <a:pt x="23270" y="23271"/>
                </a:lnTo>
                <a:lnTo>
                  <a:pt x="0" y="116357"/>
                </a:lnTo>
                <a:close/>
              </a:path>
            </a:pathLst>
          </a:custGeom>
          <a:solidFill>
            <a:srgbClr val="B9573E"/>
          </a:solidFill>
        </p:spPr>
        <p:txBody>
          <a:bodyPr wrap="square" lIns="0" tIns="0" rIns="0" bIns="0" rtlCol="0">
            <a:noAutofit/>
          </a:bodyPr>
          <a:lstStyle/>
          <a:p>
            <a:endParaRPr/>
          </a:p>
        </p:txBody>
      </p:sp>
      <p:sp>
        <p:nvSpPr>
          <p:cNvPr id="25" name="object 43"/>
          <p:cNvSpPr/>
          <p:nvPr/>
        </p:nvSpPr>
        <p:spPr>
          <a:xfrm>
            <a:off x="2993483" y="4212338"/>
            <a:ext cx="1020163" cy="6196"/>
          </a:xfrm>
          <a:custGeom>
            <a:avLst/>
            <a:gdLst/>
            <a:ahLst/>
            <a:cxnLst/>
            <a:rect l="l" t="t" r="r" b="b"/>
            <a:pathLst>
              <a:path w="1020163" h="6196">
                <a:moveTo>
                  <a:pt x="0" y="6196"/>
                </a:moveTo>
                <a:lnTo>
                  <a:pt x="1020163" y="0"/>
                </a:lnTo>
              </a:path>
            </a:pathLst>
          </a:custGeom>
          <a:ln w="25399">
            <a:solidFill>
              <a:srgbClr val="363643"/>
            </a:solidFill>
            <a:prstDash val="lgDash"/>
          </a:ln>
        </p:spPr>
        <p:txBody>
          <a:bodyPr wrap="square" lIns="0" tIns="0" rIns="0" bIns="0" rtlCol="0">
            <a:noAutofit/>
          </a:bodyPr>
          <a:lstStyle/>
          <a:p>
            <a:endParaRPr/>
          </a:p>
        </p:txBody>
      </p:sp>
      <p:sp>
        <p:nvSpPr>
          <p:cNvPr id="26" name="object 44"/>
          <p:cNvSpPr/>
          <p:nvPr/>
        </p:nvSpPr>
        <p:spPr>
          <a:xfrm>
            <a:off x="3922674" y="4153845"/>
            <a:ext cx="116178" cy="117906"/>
          </a:xfrm>
          <a:custGeom>
            <a:avLst/>
            <a:gdLst/>
            <a:ahLst/>
            <a:cxnLst/>
            <a:rect l="l" t="t" r="r" b="b"/>
            <a:pathLst>
              <a:path w="116178" h="117906">
                <a:moveTo>
                  <a:pt x="4114" y="109870"/>
                </a:moveTo>
                <a:lnTo>
                  <a:pt x="7686" y="115907"/>
                </a:lnTo>
                <a:lnTo>
                  <a:pt x="15474" y="117906"/>
                </a:lnTo>
                <a:lnTo>
                  <a:pt x="21511" y="114335"/>
                </a:lnTo>
                <a:lnTo>
                  <a:pt x="116178" y="58339"/>
                </a:lnTo>
                <a:lnTo>
                  <a:pt x="20838" y="3497"/>
                </a:lnTo>
                <a:lnTo>
                  <a:pt x="14758" y="0"/>
                </a:lnTo>
                <a:lnTo>
                  <a:pt x="6993" y="2094"/>
                </a:lnTo>
                <a:lnTo>
                  <a:pt x="3497" y="8173"/>
                </a:lnTo>
                <a:lnTo>
                  <a:pt x="0" y="14254"/>
                </a:lnTo>
                <a:lnTo>
                  <a:pt x="2092" y="22017"/>
                </a:lnTo>
                <a:lnTo>
                  <a:pt x="8173" y="25515"/>
                </a:lnTo>
                <a:lnTo>
                  <a:pt x="65770" y="58646"/>
                </a:lnTo>
                <a:lnTo>
                  <a:pt x="8580" y="92473"/>
                </a:lnTo>
                <a:lnTo>
                  <a:pt x="2542" y="96045"/>
                </a:lnTo>
                <a:lnTo>
                  <a:pt x="543" y="103832"/>
                </a:lnTo>
                <a:lnTo>
                  <a:pt x="4114" y="109870"/>
                </a:lnTo>
                <a:close/>
              </a:path>
            </a:pathLst>
          </a:custGeom>
          <a:solidFill>
            <a:srgbClr val="363643"/>
          </a:solidFill>
        </p:spPr>
        <p:txBody>
          <a:bodyPr wrap="square" lIns="0" tIns="0" rIns="0" bIns="0" rtlCol="0">
            <a:noAutofit/>
          </a:bodyPr>
          <a:lstStyle/>
          <a:p>
            <a:endParaRPr/>
          </a:p>
        </p:txBody>
      </p:sp>
      <p:sp>
        <p:nvSpPr>
          <p:cNvPr id="27" name="object 45"/>
          <p:cNvSpPr/>
          <p:nvPr/>
        </p:nvSpPr>
        <p:spPr>
          <a:xfrm>
            <a:off x="3990108" y="4068673"/>
            <a:ext cx="1130530" cy="369916"/>
          </a:xfrm>
          <a:prstGeom prst="rect">
            <a:avLst/>
          </a:prstGeom>
          <a:blipFill>
            <a:blip r:embed="rId4" cstate="print"/>
            <a:stretch>
              <a:fillRect/>
            </a:stretch>
          </a:blipFill>
        </p:spPr>
        <p:txBody>
          <a:bodyPr wrap="square" lIns="0" tIns="0" rIns="0" bIns="0" rtlCol="0">
            <a:noAutofit/>
          </a:bodyPr>
          <a:lstStyle/>
          <a:p>
            <a:endParaRPr/>
          </a:p>
        </p:txBody>
      </p:sp>
      <p:sp>
        <p:nvSpPr>
          <p:cNvPr id="28" name="object 46"/>
          <p:cNvSpPr/>
          <p:nvPr/>
        </p:nvSpPr>
        <p:spPr>
          <a:xfrm>
            <a:off x="4038580" y="4094404"/>
            <a:ext cx="1032282" cy="272624"/>
          </a:xfrm>
          <a:custGeom>
            <a:avLst/>
            <a:gdLst/>
            <a:ahLst/>
            <a:cxnLst/>
            <a:rect l="l" t="t" r="r" b="b"/>
            <a:pathLst>
              <a:path w="1032282" h="272624">
                <a:moveTo>
                  <a:pt x="0" y="45438"/>
                </a:moveTo>
                <a:lnTo>
                  <a:pt x="8" y="228073"/>
                </a:lnTo>
                <a:lnTo>
                  <a:pt x="18869" y="264052"/>
                </a:lnTo>
                <a:lnTo>
                  <a:pt x="45438" y="272624"/>
                </a:lnTo>
                <a:lnTo>
                  <a:pt x="987731" y="272616"/>
                </a:lnTo>
                <a:lnTo>
                  <a:pt x="1023709" y="253754"/>
                </a:lnTo>
                <a:lnTo>
                  <a:pt x="1032282" y="227186"/>
                </a:lnTo>
                <a:lnTo>
                  <a:pt x="1032274" y="44550"/>
                </a:lnTo>
                <a:lnTo>
                  <a:pt x="1013412" y="8572"/>
                </a:lnTo>
                <a:lnTo>
                  <a:pt x="986844" y="0"/>
                </a:lnTo>
                <a:lnTo>
                  <a:pt x="44550" y="8"/>
                </a:lnTo>
                <a:lnTo>
                  <a:pt x="8572" y="18870"/>
                </a:lnTo>
                <a:lnTo>
                  <a:pt x="0" y="45438"/>
                </a:lnTo>
                <a:close/>
              </a:path>
            </a:pathLst>
          </a:custGeom>
          <a:solidFill>
            <a:srgbClr val="26D377"/>
          </a:solidFill>
        </p:spPr>
        <p:txBody>
          <a:bodyPr wrap="square" lIns="0" tIns="0" rIns="0" bIns="0" rtlCol="0">
            <a:noAutofit/>
          </a:bodyPr>
          <a:lstStyle/>
          <a:p>
            <a:endParaRPr/>
          </a:p>
        </p:txBody>
      </p:sp>
      <p:sp>
        <p:nvSpPr>
          <p:cNvPr id="29" name="object 47"/>
          <p:cNvSpPr/>
          <p:nvPr/>
        </p:nvSpPr>
        <p:spPr>
          <a:xfrm>
            <a:off x="4038580" y="4094404"/>
            <a:ext cx="1032282" cy="272623"/>
          </a:xfrm>
          <a:custGeom>
            <a:avLst/>
            <a:gdLst/>
            <a:ahLst/>
            <a:cxnLst/>
            <a:rect l="l" t="t" r="r" b="b"/>
            <a:pathLst>
              <a:path w="1032282" h="272623">
                <a:moveTo>
                  <a:pt x="0" y="45437"/>
                </a:moveTo>
                <a:lnTo>
                  <a:pt x="18204" y="9061"/>
                </a:lnTo>
                <a:lnTo>
                  <a:pt x="45437" y="0"/>
                </a:lnTo>
                <a:lnTo>
                  <a:pt x="986844" y="0"/>
                </a:lnTo>
                <a:lnTo>
                  <a:pt x="1023220" y="18204"/>
                </a:lnTo>
                <a:lnTo>
                  <a:pt x="1032282" y="45437"/>
                </a:lnTo>
                <a:lnTo>
                  <a:pt x="1032282" y="227185"/>
                </a:lnTo>
                <a:lnTo>
                  <a:pt x="1014078" y="263561"/>
                </a:lnTo>
                <a:lnTo>
                  <a:pt x="986844" y="272623"/>
                </a:lnTo>
                <a:lnTo>
                  <a:pt x="45437" y="272623"/>
                </a:lnTo>
                <a:lnTo>
                  <a:pt x="9061" y="254418"/>
                </a:lnTo>
                <a:lnTo>
                  <a:pt x="0" y="227185"/>
                </a:lnTo>
                <a:lnTo>
                  <a:pt x="0" y="45437"/>
                </a:lnTo>
                <a:close/>
              </a:path>
            </a:pathLst>
          </a:custGeom>
          <a:ln w="9524">
            <a:solidFill>
              <a:srgbClr val="363643"/>
            </a:solidFill>
          </a:ln>
        </p:spPr>
        <p:txBody>
          <a:bodyPr wrap="square" lIns="0" tIns="0" rIns="0" bIns="0" rtlCol="0">
            <a:noAutofit/>
          </a:bodyPr>
          <a:lstStyle/>
          <a:p>
            <a:endParaRPr/>
          </a:p>
        </p:txBody>
      </p:sp>
      <p:sp>
        <p:nvSpPr>
          <p:cNvPr id="30" name="object 48"/>
          <p:cNvSpPr/>
          <p:nvPr/>
        </p:nvSpPr>
        <p:spPr>
          <a:xfrm>
            <a:off x="3990108" y="3611474"/>
            <a:ext cx="1151312" cy="374072"/>
          </a:xfrm>
          <a:prstGeom prst="rect">
            <a:avLst/>
          </a:prstGeom>
          <a:blipFill>
            <a:blip r:embed="rId5" cstate="print"/>
            <a:stretch>
              <a:fillRect/>
            </a:stretch>
          </a:blipFill>
        </p:spPr>
        <p:txBody>
          <a:bodyPr wrap="square" lIns="0" tIns="0" rIns="0" bIns="0" rtlCol="0">
            <a:noAutofit/>
          </a:bodyPr>
          <a:lstStyle/>
          <a:p>
            <a:endParaRPr/>
          </a:p>
        </p:txBody>
      </p:sp>
      <p:sp>
        <p:nvSpPr>
          <p:cNvPr id="31" name="object 49"/>
          <p:cNvSpPr/>
          <p:nvPr/>
        </p:nvSpPr>
        <p:spPr>
          <a:xfrm>
            <a:off x="4038580" y="3640290"/>
            <a:ext cx="1051657" cy="272624"/>
          </a:xfrm>
          <a:custGeom>
            <a:avLst/>
            <a:gdLst/>
            <a:ahLst/>
            <a:cxnLst/>
            <a:rect l="l" t="t" r="r" b="b"/>
            <a:pathLst>
              <a:path w="1051657" h="272624">
                <a:moveTo>
                  <a:pt x="0" y="45438"/>
                </a:moveTo>
                <a:lnTo>
                  <a:pt x="8" y="228073"/>
                </a:lnTo>
                <a:lnTo>
                  <a:pt x="18869" y="264052"/>
                </a:lnTo>
                <a:lnTo>
                  <a:pt x="45438" y="272624"/>
                </a:lnTo>
                <a:lnTo>
                  <a:pt x="1007107" y="272616"/>
                </a:lnTo>
                <a:lnTo>
                  <a:pt x="1043085" y="253754"/>
                </a:lnTo>
                <a:lnTo>
                  <a:pt x="1051657" y="227186"/>
                </a:lnTo>
                <a:lnTo>
                  <a:pt x="1051649" y="44550"/>
                </a:lnTo>
                <a:lnTo>
                  <a:pt x="1032787" y="8572"/>
                </a:lnTo>
                <a:lnTo>
                  <a:pt x="1006219" y="0"/>
                </a:lnTo>
                <a:lnTo>
                  <a:pt x="44550" y="8"/>
                </a:lnTo>
                <a:lnTo>
                  <a:pt x="8572" y="18870"/>
                </a:lnTo>
                <a:lnTo>
                  <a:pt x="0" y="45438"/>
                </a:lnTo>
                <a:close/>
              </a:path>
            </a:pathLst>
          </a:custGeom>
          <a:solidFill>
            <a:srgbClr val="FEFFFF"/>
          </a:solidFill>
        </p:spPr>
        <p:txBody>
          <a:bodyPr wrap="square" lIns="0" tIns="0" rIns="0" bIns="0" rtlCol="0">
            <a:noAutofit/>
          </a:bodyPr>
          <a:lstStyle/>
          <a:p>
            <a:endParaRPr/>
          </a:p>
        </p:txBody>
      </p:sp>
      <p:sp>
        <p:nvSpPr>
          <p:cNvPr id="32" name="object 50"/>
          <p:cNvSpPr/>
          <p:nvPr/>
        </p:nvSpPr>
        <p:spPr>
          <a:xfrm>
            <a:off x="4038580" y="3640291"/>
            <a:ext cx="1051657" cy="272623"/>
          </a:xfrm>
          <a:custGeom>
            <a:avLst/>
            <a:gdLst/>
            <a:ahLst/>
            <a:cxnLst/>
            <a:rect l="l" t="t" r="r" b="b"/>
            <a:pathLst>
              <a:path w="1051657" h="272623">
                <a:moveTo>
                  <a:pt x="0" y="45437"/>
                </a:moveTo>
                <a:lnTo>
                  <a:pt x="18204" y="9061"/>
                </a:lnTo>
                <a:lnTo>
                  <a:pt x="45437" y="0"/>
                </a:lnTo>
                <a:lnTo>
                  <a:pt x="1006219" y="0"/>
                </a:lnTo>
                <a:lnTo>
                  <a:pt x="1042595" y="18204"/>
                </a:lnTo>
                <a:lnTo>
                  <a:pt x="1051657" y="45437"/>
                </a:lnTo>
                <a:lnTo>
                  <a:pt x="1051657" y="227185"/>
                </a:lnTo>
                <a:lnTo>
                  <a:pt x="1033452" y="263561"/>
                </a:lnTo>
                <a:lnTo>
                  <a:pt x="1006219" y="272623"/>
                </a:lnTo>
                <a:lnTo>
                  <a:pt x="45437" y="272623"/>
                </a:lnTo>
                <a:lnTo>
                  <a:pt x="9061" y="254418"/>
                </a:lnTo>
                <a:lnTo>
                  <a:pt x="0" y="227185"/>
                </a:lnTo>
                <a:lnTo>
                  <a:pt x="0" y="45437"/>
                </a:lnTo>
                <a:close/>
              </a:path>
            </a:pathLst>
          </a:custGeom>
          <a:ln w="9524">
            <a:solidFill>
              <a:srgbClr val="363643"/>
            </a:solidFill>
          </a:ln>
        </p:spPr>
        <p:txBody>
          <a:bodyPr wrap="square" lIns="0" tIns="0" rIns="0" bIns="0" rtlCol="0">
            <a:noAutofit/>
          </a:bodyPr>
          <a:lstStyle/>
          <a:p>
            <a:endParaRPr/>
          </a:p>
        </p:txBody>
      </p:sp>
      <p:sp>
        <p:nvSpPr>
          <p:cNvPr id="33" name="object 51"/>
          <p:cNvSpPr/>
          <p:nvPr/>
        </p:nvSpPr>
        <p:spPr>
          <a:xfrm>
            <a:off x="2754174" y="3640290"/>
            <a:ext cx="232713" cy="272624"/>
          </a:xfrm>
          <a:custGeom>
            <a:avLst/>
            <a:gdLst/>
            <a:ahLst/>
            <a:cxnLst/>
            <a:rect l="l" t="t" r="r" b="b"/>
            <a:pathLst>
              <a:path w="232713" h="272624">
                <a:moveTo>
                  <a:pt x="0" y="0"/>
                </a:moveTo>
                <a:lnTo>
                  <a:pt x="0" y="272624"/>
                </a:lnTo>
                <a:lnTo>
                  <a:pt x="116356" y="272624"/>
                </a:lnTo>
                <a:lnTo>
                  <a:pt x="232713" y="156267"/>
                </a:lnTo>
                <a:lnTo>
                  <a:pt x="232713" y="0"/>
                </a:lnTo>
                <a:lnTo>
                  <a:pt x="0" y="0"/>
                </a:lnTo>
                <a:close/>
              </a:path>
            </a:pathLst>
          </a:custGeom>
          <a:solidFill>
            <a:srgbClr val="DC694C"/>
          </a:solidFill>
        </p:spPr>
        <p:txBody>
          <a:bodyPr wrap="square" lIns="0" tIns="0" rIns="0" bIns="0" rtlCol="0">
            <a:noAutofit/>
          </a:bodyPr>
          <a:lstStyle/>
          <a:p>
            <a:endParaRPr/>
          </a:p>
        </p:txBody>
      </p:sp>
      <p:sp>
        <p:nvSpPr>
          <p:cNvPr id="34" name="object 52"/>
          <p:cNvSpPr/>
          <p:nvPr/>
        </p:nvSpPr>
        <p:spPr>
          <a:xfrm>
            <a:off x="2870530" y="3796558"/>
            <a:ext cx="116357" cy="116357"/>
          </a:xfrm>
          <a:custGeom>
            <a:avLst/>
            <a:gdLst/>
            <a:ahLst/>
            <a:cxnLst/>
            <a:rect l="l" t="t" r="r" b="b"/>
            <a:pathLst>
              <a:path w="116357" h="116357">
                <a:moveTo>
                  <a:pt x="0" y="116357"/>
                </a:moveTo>
                <a:lnTo>
                  <a:pt x="116357" y="0"/>
                </a:lnTo>
                <a:lnTo>
                  <a:pt x="23271" y="23271"/>
                </a:lnTo>
                <a:lnTo>
                  <a:pt x="0" y="116357"/>
                </a:lnTo>
                <a:close/>
              </a:path>
            </a:pathLst>
          </a:custGeom>
          <a:solidFill>
            <a:srgbClr val="B9573E"/>
          </a:solidFill>
        </p:spPr>
        <p:txBody>
          <a:bodyPr wrap="square" lIns="0" tIns="0" rIns="0" bIns="0" rtlCol="0">
            <a:noAutofit/>
          </a:bodyPr>
          <a:lstStyle/>
          <a:p>
            <a:endParaRPr/>
          </a:p>
        </p:txBody>
      </p:sp>
      <p:sp>
        <p:nvSpPr>
          <p:cNvPr id="35" name="object 53"/>
          <p:cNvSpPr/>
          <p:nvPr/>
        </p:nvSpPr>
        <p:spPr>
          <a:xfrm>
            <a:off x="2986887" y="3776603"/>
            <a:ext cx="1028577" cy="444035"/>
          </a:xfrm>
          <a:custGeom>
            <a:avLst/>
            <a:gdLst/>
            <a:ahLst/>
            <a:cxnLst/>
            <a:rect l="l" t="t" r="r" b="b"/>
            <a:pathLst>
              <a:path w="1028577" h="444035">
                <a:moveTo>
                  <a:pt x="0" y="0"/>
                </a:moveTo>
                <a:lnTo>
                  <a:pt x="1028577" y="444035"/>
                </a:lnTo>
              </a:path>
            </a:pathLst>
          </a:custGeom>
          <a:ln w="25399">
            <a:solidFill>
              <a:srgbClr val="363643"/>
            </a:solidFill>
            <a:prstDash val="lgDash"/>
          </a:ln>
        </p:spPr>
        <p:txBody>
          <a:bodyPr wrap="square" lIns="0" tIns="0" rIns="0" bIns="0" rtlCol="0">
            <a:noAutofit/>
          </a:bodyPr>
          <a:lstStyle/>
          <a:p>
            <a:endParaRPr/>
          </a:p>
        </p:txBody>
      </p:sp>
      <p:sp>
        <p:nvSpPr>
          <p:cNvPr id="36" name="object 54"/>
          <p:cNvSpPr/>
          <p:nvPr/>
        </p:nvSpPr>
        <p:spPr>
          <a:xfrm>
            <a:off x="3914437" y="4135242"/>
            <a:ext cx="124169" cy="109454"/>
          </a:xfrm>
          <a:custGeom>
            <a:avLst/>
            <a:gdLst/>
            <a:ahLst/>
            <a:cxnLst/>
            <a:rect l="l" t="t" r="r" b="b"/>
            <a:pathLst>
              <a:path w="124169" h="109454">
                <a:moveTo>
                  <a:pt x="124169" y="95385"/>
                </a:moveTo>
                <a:lnTo>
                  <a:pt x="58908" y="6849"/>
                </a:lnTo>
                <a:lnTo>
                  <a:pt x="54747" y="1203"/>
                </a:lnTo>
                <a:lnTo>
                  <a:pt x="46796" y="0"/>
                </a:lnTo>
                <a:lnTo>
                  <a:pt x="41150" y="4161"/>
                </a:lnTo>
                <a:lnTo>
                  <a:pt x="35505" y="8323"/>
                </a:lnTo>
                <a:lnTo>
                  <a:pt x="34301" y="16273"/>
                </a:lnTo>
                <a:lnTo>
                  <a:pt x="38463" y="21920"/>
                </a:lnTo>
                <a:lnTo>
                  <a:pt x="77887" y="75406"/>
                </a:lnTo>
                <a:lnTo>
                  <a:pt x="11924" y="83395"/>
                </a:lnTo>
                <a:lnTo>
                  <a:pt x="4960" y="84239"/>
                </a:lnTo>
                <a:lnTo>
                  <a:pt x="0" y="90568"/>
                </a:lnTo>
                <a:lnTo>
                  <a:pt x="843" y="97530"/>
                </a:lnTo>
                <a:lnTo>
                  <a:pt x="1686" y="104494"/>
                </a:lnTo>
                <a:lnTo>
                  <a:pt x="8014" y="109454"/>
                </a:lnTo>
                <a:lnTo>
                  <a:pt x="14978" y="108611"/>
                </a:lnTo>
                <a:lnTo>
                  <a:pt x="124169" y="95385"/>
                </a:lnTo>
                <a:close/>
              </a:path>
            </a:pathLst>
          </a:custGeom>
          <a:solidFill>
            <a:srgbClr val="363643"/>
          </a:solidFill>
        </p:spPr>
        <p:txBody>
          <a:bodyPr wrap="square" lIns="0" tIns="0" rIns="0" bIns="0" rtlCol="0">
            <a:noAutofit/>
          </a:bodyPr>
          <a:lstStyle/>
          <a:p>
            <a:endParaRPr/>
          </a:p>
        </p:txBody>
      </p:sp>
      <p:sp>
        <p:nvSpPr>
          <p:cNvPr id="37" name="object 39"/>
          <p:cNvSpPr/>
          <p:nvPr/>
        </p:nvSpPr>
        <p:spPr>
          <a:xfrm>
            <a:off x="944950" y="4942331"/>
            <a:ext cx="6528018" cy="0"/>
          </a:xfrm>
          <a:custGeom>
            <a:avLst/>
            <a:gdLst/>
            <a:ahLst/>
            <a:cxnLst/>
            <a:rect l="l" t="t" r="r" b="b"/>
            <a:pathLst>
              <a:path w="6528018">
                <a:moveTo>
                  <a:pt x="0" y="0"/>
                </a:moveTo>
                <a:lnTo>
                  <a:pt x="6528018" y="0"/>
                </a:lnTo>
              </a:path>
            </a:pathLst>
          </a:custGeom>
          <a:ln w="28574">
            <a:solidFill>
              <a:srgbClr val="363643"/>
            </a:solidFill>
          </a:ln>
        </p:spPr>
        <p:txBody>
          <a:bodyPr wrap="square" lIns="0" tIns="0" rIns="0" bIns="0" rtlCol="0">
            <a:noAutofit/>
          </a:bodyPr>
          <a:lstStyle/>
          <a:p>
            <a:endParaRPr/>
          </a:p>
        </p:txBody>
      </p:sp>
      <p:sp>
        <p:nvSpPr>
          <p:cNvPr id="38" name="object 40"/>
          <p:cNvSpPr/>
          <p:nvPr/>
        </p:nvSpPr>
        <p:spPr>
          <a:xfrm>
            <a:off x="7370928" y="4876007"/>
            <a:ext cx="130397" cy="132647"/>
          </a:xfrm>
          <a:custGeom>
            <a:avLst/>
            <a:gdLst/>
            <a:ahLst/>
            <a:cxnLst/>
            <a:rect l="l" t="t" r="r" b="b"/>
            <a:pathLst>
              <a:path w="130397" h="132647">
                <a:moveTo>
                  <a:pt x="3975" y="123529"/>
                </a:moveTo>
                <a:lnTo>
                  <a:pt x="7951" y="130345"/>
                </a:lnTo>
                <a:lnTo>
                  <a:pt x="16699" y="132647"/>
                </a:lnTo>
                <a:lnTo>
                  <a:pt x="23515" y="128671"/>
                </a:lnTo>
                <a:lnTo>
                  <a:pt x="130397" y="66324"/>
                </a:lnTo>
                <a:lnTo>
                  <a:pt x="23515" y="3976"/>
                </a:lnTo>
                <a:lnTo>
                  <a:pt x="16699" y="0"/>
                </a:lnTo>
                <a:lnTo>
                  <a:pt x="7951" y="2302"/>
                </a:lnTo>
                <a:lnTo>
                  <a:pt x="3975" y="9118"/>
                </a:lnTo>
                <a:lnTo>
                  <a:pt x="0" y="15934"/>
                </a:lnTo>
                <a:lnTo>
                  <a:pt x="2301" y="24682"/>
                </a:lnTo>
                <a:lnTo>
                  <a:pt x="9117" y="28658"/>
                </a:lnTo>
                <a:lnTo>
                  <a:pt x="73685" y="66324"/>
                </a:lnTo>
                <a:lnTo>
                  <a:pt x="9117" y="103988"/>
                </a:lnTo>
                <a:lnTo>
                  <a:pt x="2301" y="107965"/>
                </a:lnTo>
                <a:lnTo>
                  <a:pt x="0" y="116713"/>
                </a:lnTo>
                <a:lnTo>
                  <a:pt x="3975" y="123529"/>
                </a:lnTo>
                <a:close/>
              </a:path>
            </a:pathLst>
          </a:custGeom>
          <a:solidFill>
            <a:srgbClr val="363643"/>
          </a:solidFill>
        </p:spPr>
        <p:txBody>
          <a:bodyPr wrap="square" lIns="0" tIns="0" rIns="0" bIns="0" rtlCol="0">
            <a:noAutofit/>
          </a:bodyPr>
          <a:lstStyle/>
          <a:p>
            <a:endParaRPr/>
          </a:p>
        </p:txBody>
      </p:sp>
      <p:sp>
        <p:nvSpPr>
          <p:cNvPr id="39" name="object 36"/>
          <p:cNvSpPr/>
          <p:nvPr/>
        </p:nvSpPr>
        <p:spPr>
          <a:xfrm>
            <a:off x="1496291" y="2505880"/>
            <a:ext cx="1155468" cy="369916"/>
          </a:xfrm>
          <a:prstGeom prst="rect">
            <a:avLst/>
          </a:prstGeom>
          <a:blipFill>
            <a:blip r:embed="rId6" cstate="print"/>
            <a:stretch>
              <a:fillRect/>
            </a:stretch>
          </a:blipFill>
        </p:spPr>
        <p:txBody>
          <a:bodyPr wrap="square" lIns="0" tIns="0" rIns="0" bIns="0" rtlCol="0">
            <a:noAutofit/>
          </a:bodyPr>
          <a:lstStyle/>
          <a:p>
            <a:endParaRPr/>
          </a:p>
        </p:txBody>
      </p:sp>
      <p:sp>
        <p:nvSpPr>
          <p:cNvPr id="40" name="object 37"/>
          <p:cNvSpPr/>
          <p:nvPr/>
        </p:nvSpPr>
        <p:spPr>
          <a:xfrm>
            <a:off x="1548413" y="2531721"/>
            <a:ext cx="1051657" cy="272624"/>
          </a:xfrm>
          <a:custGeom>
            <a:avLst/>
            <a:gdLst/>
            <a:ahLst/>
            <a:cxnLst/>
            <a:rect l="l" t="t" r="r" b="b"/>
            <a:pathLst>
              <a:path w="1051657" h="272624">
                <a:moveTo>
                  <a:pt x="0" y="45438"/>
                </a:moveTo>
                <a:lnTo>
                  <a:pt x="8" y="228073"/>
                </a:lnTo>
                <a:lnTo>
                  <a:pt x="18869" y="264052"/>
                </a:lnTo>
                <a:lnTo>
                  <a:pt x="45438" y="272624"/>
                </a:lnTo>
                <a:lnTo>
                  <a:pt x="1007107" y="272616"/>
                </a:lnTo>
                <a:lnTo>
                  <a:pt x="1043085" y="253754"/>
                </a:lnTo>
                <a:lnTo>
                  <a:pt x="1051657" y="227186"/>
                </a:lnTo>
                <a:lnTo>
                  <a:pt x="1051649" y="44550"/>
                </a:lnTo>
                <a:lnTo>
                  <a:pt x="1032787" y="8572"/>
                </a:lnTo>
                <a:lnTo>
                  <a:pt x="1006219" y="0"/>
                </a:lnTo>
                <a:lnTo>
                  <a:pt x="44550" y="8"/>
                </a:lnTo>
                <a:lnTo>
                  <a:pt x="8572" y="18870"/>
                </a:lnTo>
                <a:lnTo>
                  <a:pt x="0" y="45438"/>
                </a:lnTo>
                <a:close/>
              </a:path>
            </a:pathLst>
          </a:custGeom>
          <a:solidFill>
            <a:srgbClr val="363643"/>
          </a:solidFill>
        </p:spPr>
        <p:txBody>
          <a:bodyPr wrap="square" lIns="0" tIns="0" rIns="0" bIns="0" rtlCol="0">
            <a:noAutofit/>
          </a:bodyPr>
          <a:lstStyle/>
          <a:p>
            <a:endParaRPr/>
          </a:p>
        </p:txBody>
      </p:sp>
      <p:sp>
        <p:nvSpPr>
          <p:cNvPr id="41" name="object 38"/>
          <p:cNvSpPr/>
          <p:nvPr/>
        </p:nvSpPr>
        <p:spPr>
          <a:xfrm>
            <a:off x="1548413" y="2531722"/>
            <a:ext cx="1051657" cy="272624"/>
          </a:xfrm>
          <a:custGeom>
            <a:avLst/>
            <a:gdLst/>
            <a:ahLst/>
            <a:cxnLst/>
            <a:rect l="l" t="t" r="r" b="b"/>
            <a:pathLst>
              <a:path w="1051657" h="272624">
                <a:moveTo>
                  <a:pt x="0" y="45437"/>
                </a:moveTo>
                <a:lnTo>
                  <a:pt x="18204" y="9061"/>
                </a:lnTo>
                <a:lnTo>
                  <a:pt x="45438" y="0"/>
                </a:lnTo>
                <a:lnTo>
                  <a:pt x="1006219" y="0"/>
                </a:lnTo>
                <a:lnTo>
                  <a:pt x="1042595" y="18204"/>
                </a:lnTo>
                <a:lnTo>
                  <a:pt x="1051657" y="45437"/>
                </a:lnTo>
                <a:lnTo>
                  <a:pt x="1051657" y="227186"/>
                </a:lnTo>
                <a:lnTo>
                  <a:pt x="1033453" y="263562"/>
                </a:lnTo>
                <a:lnTo>
                  <a:pt x="1006219" y="272624"/>
                </a:lnTo>
                <a:lnTo>
                  <a:pt x="45438" y="272624"/>
                </a:lnTo>
                <a:lnTo>
                  <a:pt x="9061" y="254419"/>
                </a:lnTo>
                <a:lnTo>
                  <a:pt x="0" y="227186"/>
                </a:lnTo>
                <a:lnTo>
                  <a:pt x="0" y="45437"/>
                </a:lnTo>
                <a:close/>
              </a:path>
            </a:pathLst>
          </a:custGeom>
          <a:ln w="9524">
            <a:solidFill>
              <a:srgbClr val="363643"/>
            </a:solidFill>
          </a:ln>
        </p:spPr>
        <p:txBody>
          <a:bodyPr wrap="square" lIns="0" tIns="0" rIns="0" bIns="0" rtlCol="0">
            <a:noAutofit/>
          </a:bodyPr>
          <a:lstStyle/>
          <a:p>
            <a:endParaRPr/>
          </a:p>
        </p:txBody>
      </p:sp>
      <p:sp>
        <p:nvSpPr>
          <p:cNvPr id="42" name="object 33"/>
          <p:cNvSpPr/>
          <p:nvPr/>
        </p:nvSpPr>
        <p:spPr>
          <a:xfrm>
            <a:off x="3969326" y="2505880"/>
            <a:ext cx="1151312" cy="369916"/>
          </a:xfrm>
          <a:prstGeom prst="rect">
            <a:avLst/>
          </a:prstGeom>
          <a:blipFill>
            <a:blip r:embed="rId7" cstate="print"/>
            <a:stretch>
              <a:fillRect/>
            </a:stretch>
          </a:blipFill>
        </p:spPr>
        <p:txBody>
          <a:bodyPr wrap="square" lIns="0" tIns="0" rIns="0" bIns="0" rtlCol="0">
            <a:noAutofit/>
          </a:bodyPr>
          <a:lstStyle/>
          <a:p>
            <a:endParaRPr/>
          </a:p>
        </p:txBody>
      </p:sp>
      <p:sp>
        <p:nvSpPr>
          <p:cNvPr id="43" name="object 34"/>
          <p:cNvSpPr/>
          <p:nvPr/>
        </p:nvSpPr>
        <p:spPr>
          <a:xfrm>
            <a:off x="4019205" y="2531721"/>
            <a:ext cx="1051657" cy="272624"/>
          </a:xfrm>
          <a:custGeom>
            <a:avLst/>
            <a:gdLst/>
            <a:ahLst/>
            <a:cxnLst/>
            <a:rect l="l" t="t" r="r" b="b"/>
            <a:pathLst>
              <a:path w="1051657" h="272624">
                <a:moveTo>
                  <a:pt x="0" y="45438"/>
                </a:moveTo>
                <a:lnTo>
                  <a:pt x="8" y="228073"/>
                </a:lnTo>
                <a:lnTo>
                  <a:pt x="18869" y="264052"/>
                </a:lnTo>
                <a:lnTo>
                  <a:pt x="45438" y="272624"/>
                </a:lnTo>
                <a:lnTo>
                  <a:pt x="1007107" y="272616"/>
                </a:lnTo>
                <a:lnTo>
                  <a:pt x="1043085" y="253754"/>
                </a:lnTo>
                <a:lnTo>
                  <a:pt x="1051657" y="227186"/>
                </a:lnTo>
                <a:lnTo>
                  <a:pt x="1051649" y="44550"/>
                </a:lnTo>
                <a:lnTo>
                  <a:pt x="1032787" y="8572"/>
                </a:lnTo>
                <a:lnTo>
                  <a:pt x="1006219" y="0"/>
                </a:lnTo>
                <a:lnTo>
                  <a:pt x="44550" y="8"/>
                </a:lnTo>
                <a:lnTo>
                  <a:pt x="8572" y="18870"/>
                </a:lnTo>
                <a:lnTo>
                  <a:pt x="0" y="45438"/>
                </a:lnTo>
                <a:close/>
              </a:path>
            </a:pathLst>
          </a:custGeom>
          <a:solidFill>
            <a:srgbClr val="363643"/>
          </a:solidFill>
        </p:spPr>
        <p:txBody>
          <a:bodyPr wrap="square" lIns="0" tIns="0" rIns="0" bIns="0" rtlCol="0">
            <a:noAutofit/>
          </a:bodyPr>
          <a:lstStyle/>
          <a:p>
            <a:endParaRPr/>
          </a:p>
        </p:txBody>
      </p:sp>
      <p:sp>
        <p:nvSpPr>
          <p:cNvPr id="44" name="object 35"/>
          <p:cNvSpPr/>
          <p:nvPr/>
        </p:nvSpPr>
        <p:spPr>
          <a:xfrm>
            <a:off x="4019205" y="2531722"/>
            <a:ext cx="1051657" cy="272624"/>
          </a:xfrm>
          <a:custGeom>
            <a:avLst/>
            <a:gdLst/>
            <a:ahLst/>
            <a:cxnLst/>
            <a:rect l="l" t="t" r="r" b="b"/>
            <a:pathLst>
              <a:path w="1051657" h="272624">
                <a:moveTo>
                  <a:pt x="0" y="45437"/>
                </a:moveTo>
                <a:lnTo>
                  <a:pt x="18204" y="9061"/>
                </a:lnTo>
                <a:lnTo>
                  <a:pt x="45437" y="0"/>
                </a:lnTo>
                <a:lnTo>
                  <a:pt x="1006219" y="0"/>
                </a:lnTo>
                <a:lnTo>
                  <a:pt x="1042596" y="18204"/>
                </a:lnTo>
                <a:lnTo>
                  <a:pt x="1051657" y="45437"/>
                </a:lnTo>
                <a:lnTo>
                  <a:pt x="1051657" y="227186"/>
                </a:lnTo>
                <a:lnTo>
                  <a:pt x="1033453" y="263562"/>
                </a:lnTo>
                <a:lnTo>
                  <a:pt x="1006219" y="272624"/>
                </a:lnTo>
                <a:lnTo>
                  <a:pt x="45437" y="272624"/>
                </a:lnTo>
                <a:lnTo>
                  <a:pt x="9061" y="254419"/>
                </a:lnTo>
                <a:lnTo>
                  <a:pt x="0" y="227186"/>
                </a:lnTo>
                <a:lnTo>
                  <a:pt x="0" y="45437"/>
                </a:lnTo>
                <a:close/>
              </a:path>
            </a:pathLst>
          </a:custGeom>
          <a:ln w="9524">
            <a:solidFill>
              <a:srgbClr val="363643"/>
            </a:solidFill>
          </a:ln>
        </p:spPr>
        <p:txBody>
          <a:bodyPr wrap="square" lIns="0" tIns="0" rIns="0" bIns="0" rtlCol="0">
            <a:noAutofit/>
          </a:bodyPr>
          <a:lstStyle/>
          <a:p>
            <a:endParaRPr/>
          </a:p>
        </p:txBody>
      </p:sp>
      <p:sp>
        <p:nvSpPr>
          <p:cNvPr id="45" name="object 30"/>
          <p:cNvSpPr/>
          <p:nvPr/>
        </p:nvSpPr>
        <p:spPr>
          <a:xfrm>
            <a:off x="3969326" y="2921517"/>
            <a:ext cx="1151312" cy="374072"/>
          </a:xfrm>
          <a:prstGeom prst="rect">
            <a:avLst/>
          </a:prstGeom>
          <a:blipFill>
            <a:blip r:embed="rId8" cstate="print"/>
            <a:stretch>
              <a:fillRect/>
            </a:stretch>
          </a:blipFill>
        </p:spPr>
        <p:txBody>
          <a:bodyPr wrap="square" lIns="0" tIns="0" rIns="0" bIns="0" rtlCol="0">
            <a:noAutofit/>
          </a:bodyPr>
          <a:lstStyle/>
          <a:p>
            <a:endParaRPr/>
          </a:p>
        </p:txBody>
      </p:sp>
      <p:sp>
        <p:nvSpPr>
          <p:cNvPr id="46" name="object 31"/>
          <p:cNvSpPr/>
          <p:nvPr/>
        </p:nvSpPr>
        <p:spPr>
          <a:xfrm>
            <a:off x="4019205" y="2948620"/>
            <a:ext cx="1051657" cy="272624"/>
          </a:xfrm>
          <a:custGeom>
            <a:avLst/>
            <a:gdLst/>
            <a:ahLst/>
            <a:cxnLst/>
            <a:rect l="l" t="t" r="r" b="b"/>
            <a:pathLst>
              <a:path w="1051657" h="272624">
                <a:moveTo>
                  <a:pt x="0" y="45438"/>
                </a:moveTo>
                <a:lnTo>
                  <a:pt x="8" y="228073"/>
                </a:lnTo>
                <a:lnTo>
                  <a:pt x="18869" y="264052"/>
                </a:lnTo>
                <a:lnTo>
                  <a:pt x="45438" y="272624"/>
                </a:lnTo>
                <a:lnTo>
                  <a:pt x="1007107" y="272616"/>
                </a:lnTo>
                <a:lnTo>
                  <a:pt x="1043085" y="253754"/>
                </a:lnTo>
                <a:lnTo>
                  <a:pt x="1051657" y="227186"/>
                </a:lnTo>
                <a:lnTo>
                  <a:pt x="1051649" y="44550"/>
                </a:lnTo>
                <a:lnTo>
                  <a:pt x="1032787" y="8572"/>
                </a:lnTo>
                <a:lnTo>
                  <a:pt x="1006219" y="0"/>
                </a:lnTo>
                <a:lnTo>
                  <a:pt x="44550" y="8"/>
                </a:lnTo>
                <a:lnTo>
                  <a:pt x="8572" y="18870"/>
                </a:lnTo>
                <a:lnTo>
                  <a:pt x="0" y="45438"/>
                </a:lnTo>
                <a:close/>
              </a:path>
            </a:pathLst>
          </a:custGeom>
          <a:solidFill>
            <a:srgbClr val="FEFFFF"/>
          </a:solidFill>
        </p:spPr>
        <p:txBody>
          <a:bodyPr wrap="square" lIns="0" tIns="0" rIns="0" bIns="0" rtlCol="0">
            <a:noAutofit/>
          </a:bodyPr>
          <a:lstStyle/>
          <a:p>
            <a:endParaRPr/>
          </a:p>
        </p:txBody>
      </p:sp>
      <p:sp>
        <p:nvSpPr>
          <p:cNvPr id="47" name="object 32"/>
          <p:cNvSpPr/>
          <p:nvPr/>
        </p:nvSpPr>
        <p:spPr>
          <a:xfrm>
            <a:off x="4019205" y="2948620"/>
            <a:ext cx="1051657" cy="272624"/>
          </a:xfrm>
          <a:custGeom>
            <a:avLst/>
            <a:gdLst/>
            <a:ahLst/>
            <a:cxnLst/>
            <a:rect l="l" t="t" r="r" b="b"/>
            <a:pathLst>
              <a:path w="1051657" h="272624">
                <a:moveTo>
                  <a:pt x="0" y="45437"/>
                </a:moveTo>
                <a:lnTo>
                  <a:pt x="18204" y="9061"/>
                </a:lnTo>
                <a:lnTo>
                  <a:pt x="45437" y="0"/>
                </a:lnTo>
                <a:lnTo>
                  <a:pt x="1006219" y="0"/>
                </a:lnTo>
                <a:lnTo>
                  <a:pt x="1042596" y="18204"/>
                </a:lnTo>
                <a:lnTo>
                  <a:pt x="1051657" y="45437"/>
                </a:lnTo>
                <a:lnTo>
                  <a:pt x="1051657" y="227186"/>
                </a:lnTo>
                <a:lnTo>
                  <a:pt x="1033453" y="263562"/>
                </a:lnTo>
                <a:lnTo>
                  <a:pt x="1006219" y="272624"/>
                </a:lnTo>
                <a:lnTo>
                  <a:pt x="45437" y="272624"/>
                </a:lnTo>
                <a:lnTo>
                  <a:pt x="9061" y="254419"/>
                </a:lnTo>
                <a:lnTo>
                  <a:pt x="0" y="227186"/>
                </a:lnTo>
                <a:lnTo>
                  <a:pt x="0" y="45437"/>
                </a:lnTo>
                <a:close/>
              </a:path>
            </a:pathLst>
          </a:custGeom>
          <a:ln w="9524">
            <a:solidFill>
              <a:srgbClr val="363643"/>
            </a:solidFill>
          </a:ln>
        </p:spPr>
        <p:txBody>
          <a:bodyPr wrap="square" lIns="0" tIns="0" rIns="0" bIns="0" rtlCol="0">
            <a:noAutofit/>
          </a:bodyPr>
          <a:lstStyle/>
          <a:p>
            <a:endParaRPr/>
          </a:p>
        </p:txBody>
      </p:sp>
      <p:sp>
        <p:nvSpPr>
          <p:cNvPr id="48" name="object 21"/>
          <p:cNvSpPr/>
          <p:nvPr/>
        </p:nvSpPr>
        <p:spPr>
          <a:xfrm>
            <a:off x="1504603" y="3615629"/>
            <a:ext cx="1142999" cy="365760"/>
          </a:xfrm>
          <a:prstGeom prst="rect">
            <a:avLst/>
          </a:prstGeom>
          <a:blipFill>
            <a:blip r:embed="rId9" cstate="print"/>
            <a:stretch>
              <a:fillRect/>
            </a:stretch>
          </a:blipFill>
        </p:spPr>
        <p:txBody>
          <a:bodyPr wrap="square" lIns="0" tIns="0" rIns="0" bIns="0" rtlCol="0">
            <a:noAutofit/>
          </a:bodyPr>
          <a:lstStyle/>
          <a:p>
            <a:endParaRPr/>
          </a:p>
        </p:txBody>
      </p:sp>
      <p:sp>
        <p:nvSpPr>
          <p:cNvPr id="49" name="object 22"/>
          <p:cNvSpPr/>
          <p:nvPr/>
        </p:nvSpPr>
        <p:spPr>
          <a:xfrm>
            <a:off x="1548413" y="3640290"/>
            <a:ext cx="1051657" cy="272624"/>
          </a:xfrm>
          <a:custGeom>
            <a:avLst/>
            <a:gdLst/>
            <a:ahLst/>
            <a:cxnLst/>
            <a:rect l="l" t="t" r="r" b="b"/>
            <a:pathLst>
              <a:path w="1051657" h="272624">
                <a:moveTo>
                  <a:pt x="0" y="45438"/>
                </a:moveTo>
                <a:lnTo>
                  <a:pt x="8" y="228073"/>
                </a:lnTo>
                <a:lnTo>
                  <a:pt x="18869" y="264052"/>
                </a:lnTo>
                <a:lnTo>
                  <a:pt x="45438" y="272624"/>
                </a:lnTo>
                <a:lnTo>
                  <a:pt x="1007107" y="272616"/>
                </a:lnTo>
                <a:lnTo>
                  <a:pt x="1043085" y="253754"/>
                </a:lnTo>
                <a:lnTo>
                  <a:pt x="1051657" y="227186"/>
                </a:lnTo>
                <a:lnTo>
                  <a:pt x="1051649" y="44550"/>
                </a:lnTo>
                <a:lnTo>
                  <a:pt x="1032787" y="8572"/>
                </a:lnTo>
                <a:lnTo>
                  <a:pt x="1006219" y="0"/>
                </a:lnTo>
                <a:lnTo>
                  <a:pt x="44550" y="8"/>
                </a:lnTo>
                <a:lnTo>
                  <a:pt x="8572" y="18870"/>
                </a:lnTo>
                <a:lnTo>
                  <a:pt x="0" y="45438"/>
                </a:lnTo>
                <a:close/>
              </a:path>
            </a:pathLst>
          </a:custGeom>
          <a:solidFill>
            <a:srgbClr val="FEFFFF"/>
          </a:solidFill>
        </p:spPr>
        <p:txBody>
          <a:bodyPr wrap="square" lIns="0" tIns="0" rIns="0" bIns="0" rtlCol="0">
            <a:noAutofit/>
          </a:bodyPr>
          <a:lstStyle/>
          <a:p>
            <a:endParaRPr/>
          </a:p>
        </p:txBody>
      </p:sp>
      <p:sp>
        <p:nvSpPr>
          <p:cNvPr id="50" name="object 23"/>
          <p:cNvSpPr/>
          <p:nvPr/>
        </p:nvSpPr>
        <p:spPr>
          <a:xfrm>
            <a:off x="1496291" y="3611474"/>
            <a:ext cx="1155468" cy="374072"/>
          </a:xfrm>
          <a:prstGeom prst="rect">
            <a:avLst/>
          </a:prstGeom>
          <a:blipFill>
            <a:blip r:embed="rId10" cstate="print"/>
            <a:stretch>
              <a:fillRect/>
            </a:stretch>
          </a:blipFill>
        </p:spPr>
        <p:txBody>
          <a:bodyPr wrap="square" lIns="0" tIns="0" rIns="0" bIns="0" rtlCol="0">
            <a:noAutofit/>
          </a:bodyPr>
          <a:lstStyle/>
          <a:p>
            <a:endParaRPr/>
          </a:p>
        </p:txBody>
      </p:sp>
      <p:sp>
        <p:nvSpPr>
          <p:cNvPr id="51" name="object 24"/>
          <p:cNvSpPr/>
          <p:nvPr/>
        </p:nvSpPr>
        <p:spPr>
          <a:xfrm>
            <a:off x="1548413" y="3640290"/>
            <a:ext cx="1051657" cy="272624"/>
          </a:xfrm>
          <a:custGeom>
            <a:avLst/>
            <a:gdLst/>
            <a:ahLst/>
            <a:cxnLst/>
            <a:rect l="l" t="t" r="r" b="b"/>
            <a:pathLst>
              <a:path w="1051657" h="272624">
                <a:moveTo>
                  <a:pt x="0" y="45438"/>
                </a:moveTo>
                <a:lnTo>
                  <a:pt x="8" y="228073"/>
                </a:lnTo>
                <a:lnTo>
                  <a:pt x="18869" y="264052"/>
                </a:lnTo>
                <a:lnTo>
                  <a:pt x="45438" y="272624"/>
                </a:lnTo>
                <a:lnTo>
                  <a:pt x="1007107" y="272616"/>
                </a:lnTo>
                <a:lnTo>
                  <a:pt x="1043085" y="253754"/>
                </a:lnTo>
                <a:lnTo>
                  <a:pt x="1051657" y="227186"/>
                </a:lnTo>
                <a:lnTo>
                  <a:pt x="1051649" y="44550"/>
                </a:lnTo>
                <a:lnTo>
                  <a:pt x="1032787" y="8572"/>
                </a:lnTo>
                <a:lnTo>
                  <a:pt x="1006219" y="0"/>
                </a:lnTo>
                <a:lnTo>
                  <a:pt x="44550" y="8"/>
                </a:lnTo>
                <a:lnTo>
                  <a:pt x="8572" y="18870"/>
                </a:lnTo>
                <a:lnTo>
                  <a:pt x="0" y="45438"/>
                </a:lnTo>
                <a:close/>
              </a:path>
            </a:pathLst>
          </a:custGeom>
          <a:solidFill>
            <a:srgbClr val="26D377"/>
          </a:solidFill>
        </p:spPr>
        <p:txBody>
          <a:bodyPr wrap="square" lIns="0" tIns="0" rIns="0" bIns="0" rtlCol="0">
            <a:noAutofit/>
          </a:bodyPr>
          <a:lstStyle/>
          <a:p>
            <a:endParaRPr/>
          </a:p>
        </p:txBody>
      </p:sp>
      <p:sp>
        <p:nvSpPr>
          <p:cNvPr id="52" name="object 25"/>
          <p:cNvSpPr/>
          <p:nvPr/>
        </p:nvSpPr>
        <p:spPr>
          <a:xfrm>
            <a:off x="1548413" y="3640291"/>
            <a:ext cx="1051657" cy="272623"/>
          </a:xfrm>
          <a:custGeom>
            <a:avLst/>
            <a:gdLst/>
            <a:ahLst/>
            <a:cxnLst/>
            <a:rect l="l" t="t" r="r" b="b"/>
            <a:pathLst>
              <a:path w="1051657" h="272623">
                <a:moveTo>
                  <a:pt x="0" y="45437"/>
                </a:moveTo>
                <a:lnTo>
                  <a:pt x="18204" y="9061"/>
                </a:lnTo>
                <a:lnTo>
                  <a:pt x="45438" y="0"/>
                </a:lnTo>
                <a:lnTo>
                  <a:pt x="1006219" y="0"/>
                </a:lnTo>
                <a:lnTo>
                  <a:pt x="1042595" y="18204"/>
                </a:lnTo>
                <a:lnTo>
                  <a:pt x="1051657" y="45437"/>
                </a:lnTo>
                <a:lnTo>
                  <a:pt x="1051657" y="227185"/>
                </a:lnTo>
                <a:lnTo>
                  <a:pt x="1033453" y="263561"/>
                </a:lnTo>
                <a:lnTo>
                  <a:pt x="1006219" y="272623"/>
                </a:lnTo>
                <a:lnTo>
                  <a:pt x="45438" y="272623"/>
                </a:lnTo>
                <a:lnTo>
                  <a:pt x="9061" y="254419"/>
                </a:lnTo>
                <a:lnTo>
                  <a:pt x="0" y="227185"/>
                </a:lnTo>
                <a:lnTo>
                  <a:pt x="0" y="45437"/>
                </a:lnTo>
                <a:close/>
              </a:path>
            </a:pathLst>
          </a:custGeom>
          <a:ln w="9524">
            <a:solidFill>
              <a:srgbClr val="363643"/>
            </a:solidFill>
          </a:ln>
        </p:spPr>
        <p:txBody>
          <a:bodyPr wrap="square" lIns="0" tIns="0" rIns="0" bIns="0" rtlCol="0">
            <a:noAutofit/>
          </a:bodyPr>
          <a:lstStyle/>
          <a:p>
            <a:endParaRPr/>
          </a:p>
        </p:txBody>
      </p:sp>
      <p:sp>
        <p:nvSpPr>
          <p:cNvPr id="53" name="object 26"/>
          <p:cNvSpPr/>
          <p:nvPr/>
        </p:nvSpPr>
        <p:spPr>
          <a:xfrm>
            <a:off x="1043835" y="3640290"/>
            <a:ext cx="232713" cy="272624"/>
          </a:xfrm>
          <a:custGeom>
            <a:avLst/>
            <a:gdLst/>
            <a:ahLst/>
            <a:cxnLst/>
            <a:rect l="l" t="t" r="r" b="b"/>
            <a:pathLst>
              <a:path w="232713" h="272624">
                <a:moveTo>
                  <a:pt x="0" y="0"/>
                </a:moveTo>
                <a:lnTo>
                  <a:pt x="0" y="272624"/>
                </a:lnTo>
                <a:lnTo>
                  <a:pt x="116357" y="272624"/>
                </a:lnTo>
                <a:lnTo>
                  <a:pt x="232713" y="156267"/>
                </a:lnTo>
                <a:lnTo>
                  <a:pt x="232713" y="0"/>
                </a:lnTo>
                <a:lnTo>
                  <a:pt x="0" y="0"/>
                </a:lnTo>
                <a:close/>
              </a:path>
            </a:pathLst>
          </a:custGeom>
          <a:solidFill>
            <a:srgbClr val="DC694C"/>
          </a:solidFill>
        </p:spPr>
        <p:txBody>
          <a:bodyPr wrap="square" lIns="0" tIns="0" rIns="0" bIns="0" rtlCol="0">
            <a:noAutofit/>
          </a:bodyPr>
          <a:lstStyle/>
          <a:p>
            <a:endParaRPr/>
          </a:p>
        </p:txBody>
      </p:sp>
      <p:sp>
        <p:nvSpPr>
          <p:cNvPr id="54" name="object 27"/>
          <p:cNvSpPr/>
          <p:nvPr/>
        </p:nvSpPr>
        <p:spPr>
          <a:xfrm>
            <a:off x="1160192" y="3796558"/>
            <a:ext cx="116356" cy="116357"/>
          </a:xfrm>
          <a:custGeom>
            <a:avLst/>
            <a:gdLst/>
            <a:ahLst/>
            <a:cxnLst/>
            <a:rect l="l" t="t" r="r" b="b"/>
            <a:pathLst>
              <a:path w="116356" h="116357">
                <a:moveTo>
                  <a:pt x="0" y="116357"/>
                </a:moveTo>
                <a:lnTo>
                  <a:pt x="116356" y="0"/>
                </a:lnTo>
                <a:lnTo>
                  <a:pt x="23270" y="23271"/>
                </a:lnTo>
                <a:lnTo>
                  <a:pt x="0" y="116357"/>
                </a:lnTo>
                <a:close/>
              </a:path>
            </a:pathLst>
          </a:custGeom>
          <a:solidFill>
            <a:srgbClr val="B9573E"/>
          </a:solidFill>
        </p:spPr>
        <p:txBody>
          <a:bodyPr wrap="square" lIns="0" tIns="0" rIns="0" bIns="0" rtlCol="0">
            <a:noAutofit/>
          </a:bodyPr>
          <a:lstStyle/>
          <a:p>
            <a:endParaRPr/>
          </a:p>
        </p:txBody>
      </p:sp>
      <p:sp>
        <p:nvSpPr>
          <p:cNvPr id="55" name="object 28"/>
          <p:cNvSpPr/>
          <p:nvPr/>
        </p:nvSpPr>
        <p:spPr>
          <a:xfrm>
            <a:off x="1293017" y="3776603"/>
            <a:ext cx="247052" cy="2160"/>
          </a:xfrm>
          <a:custGeom>
            <a:avLst/>
            <a:gdLst/>
            <a:ahLst/>
            <a:cxnLst/>
            <a:rect l="l" t="t" r="r" b="b"/>
            <a:pathLst>
              <a:path w="247052" h="2160">
                <a:moveTo>
                  <a:pt x="0" y="0"/>
                </a:moveTo>
                <a:lnTo>
                  <a:pt x="247052" y="2160"/>
                </a:lnTo>
              </a:path>
            </a:pathLst>
          </a:custGeom>
          <a:ln w="25399">
            <a:solidFill>
              <a:srgbClr val="363643"/>
            </a:solidFill>
            <a:prstDash val="lgDash"/>
          </a:ln>
        </p:spPr>
        <p:txBody>
          <a:bodyPr wrap="square" lIns="0" tIns="0" rIns="0" bIns="0" rtlCol="0">
            <a:noAutofit/>
          </a:bodyPr>
          <a:lstStyle/>
          <a:p>
            <a:endParaRPr/>
          </a:p>
        </p:txBody>
      </p:sp>
      <p:sp>
        <p:nvSpPr>
          <p:cNvPr id="56" name="object 29"/>
          <p:cNvSpPr/>
          <p:nvPr/>
        </p:nvSpPr>
        <p:spPr>
          <a:xfrm>
            <a:off x="1448977" y="3719148"/>
            <a:ext cx="116296" cy="117902"/>
          </a:xfrm>
          <a:custGeom>
            <a:avLst/>
            <a:gdLst/>
            <a:ahLst/>
            <a:cxnLst/>
            <a:rect l="l" t="t" r="r" b="b"/>
            <a:pathLst>
              <a:path w="116296" h="117902">
                <a:moveTo>
                  <a:pt x="116296" y="59836"/>
                </a:moveTo>
                <a:lnTo>
                  <a:pt x="21779" y="3586"/>
                </a:lnTo>
                <a:lnTo>
                  <a:pt x="15751" y="0"/>
                </a:lnTo>
                <a:lnTo>
                  <a:pt x="7957" y="1977"/>
                </a:lnTo>
                <a:lnTo>
                  <a:pt x="4371" y="8006"/>
                </a:lnTo>
                <a:lnTo>
                  <a:pt x="783" y="14033"/>
                </a:lnTo>
                <a:lnTo>
                  <a:pt x="2762" y="21827"/>
                </a:lnTo>
                <a:lnTo>
                  <a:pt x="8789" y="25413"/>
                </a:lnTo>
                <a:lnTo>
                  <a:pt x="65888" y="59394"/>
                </a:lnTo>
                <a:lnTo>
                  <a:pt x="8204" y="92370"/>
                </a:lnTo>
                <a:lnTo>
                  <a:pt x="2114" y="95851"/>
                </a:lnTo>
                <a:lnTo>
                  <a:pt x="0" y="103610"/>
                </a:lnTo>
                <a:lnTo>
                  <a:pt x="3481" y="109700"/>
                </a:lnTo>
                <a:lnTo>
                  <a:pt x="6962" y="115789"/>
                </a:lnTo>
                <a:lnTo>
                  <a:pt x="14720" y="117902"/>
                </a:lnTo>
                <a:lnTo>
                  <a:pt x="20810" y="114423"/>
                </a:lnTo>
                <a:lnTo>
                  <a:pt x="116296" y="59836"/>
                </a:lnTo>
                <a:close/>
              </a:path>
            </a:pathLst>
          </a:custGeom>
          <a:solidFill>
            <a:srgbClr val="363643"/>
          </a:solidFill>
        </p:spPr>
        <p:txBody>
          <a:bodyPr wrap="square" lIns="0" tIns="0" rIns="0" bIns="0" rtlCol="0">
            <a:noAutofit/>
          </a:bodyPr>
          <a:lstStyle/>
          <a:p>
            <a:endParaRPr/>
          </a:p>
        </p:txBody>
      </p:sp>
      <p:sp>
        <p:nvSpPr>
          <p:cNvPr id="57" name="object 19"/>
          <p:cNvSpPr/>
          <p:nvPr/>
        </p:nvSpPr>
        <p:spPr>
          <a:xfrm>
            <a:off x="1160192" y="5713558"/>
            <a:ext cx="232714" cy="272623"/>
          </a:xfrm>
          <a:custGeom>
            <a:avLst/>
            <a:gdLst/>
            <a:ahLst/>
            <a:cxnLst/>
            <a:rect l="l" t="t" r="r" b="b"/>
            <a:pathLst>
              <a:path w="232714" h="272623">
                <a:moveTo>
                  <a:pt x="0" y="0"/>
                </a:moveTo>
                <a:lnTo>
                  <a:pt x="0" y="272623"/>
                </a:lnTo>
                <a:lnTo>
                  <a:pt x="116356" y="272623"/>
                </a:lnTo>
                <a:lnTo>
                  <a:pt x="232714" y="156266"/>
                </a:lnTo>
                <a:lnTo>
                  <a:pt x="232714" y="0"/>
                </a:lnTo>
                <a:lnTo>
                  <a:pt x="0" y="0"/>
                </a:lnTo>
                <a:close/>
              </a:path>
            </a:pathLst>
          </a:custGeom>
          <a:solidFill>
            <a:srgbClr val="DC694C"/>
          </a:solidFill>
        </p:spPr>
        <p:txBody>
          <a:bodyPr wrap="square" lIns="0" tIns="0" rIns="0" bIns="0" rtlCol="0">
            <a:noAutofit/>
          </a:bodyPr>
          <a:lstStyle/>
          <a:p>
            <a:endParaRPr/>
          </a:p>
        </p:txBody>
      </p:sp>
      <p:sp>
        <p:nvSpPr>
          <p:cNvPr id="58" name="object 20"/>
          <p:cNvSpPr/>
          <p:nvPr/>
        </p:nvSpPr>
        <p:spPr>
          <a:xfrm>
            <a:off x="1276549" y="5869825"/>
            <a:ext cx="116357" cy="116357"/>
          </a:xfrm>
          <a:custGeom>
            <a:avLst/>
            <a:gdLst/>
            <a:ahLst/>
            <a:cxnLst/>
            <a:rect l="l" t="t" r="r" b="b"/>
            <a:pathLst>
              <a:path w="116357" h="116357">
                <a:moveTo>
                  <a:pt x="0" y="116357"/>
                </a:moveTo>
                <a:lnTo>
                  <a:pt x="116357" y="0"/>
                </a:lnTo>
                <a:lnTo>
                  <a:pt x="23271" y="23270"/>
                </a:lnTo>
                <a:lnTo>
                  <a:pt x="0" y="116357"/>
                </a:lnTo>
                <a:close/>
              </a:path>
            </a:pathLst>
          </a:custGeom>
          <a:solidFill>
            <a:srgbClr val="B9573E"/>
          </a:solidFill>
        </p:spPr>
        <p:txBody>
          <a:bodyPr wrap="square" lIns="0" tIns="0" rIns="0" bIns="0" rtlCol="0">
            <a:noAutofit/>
          </a:bodyPr>
          <a:lstStyle/>
          <a:p>
            <a:endParaRPr/>
          </a:p>
        </p:txBody>
      </p:sp>
      <p:sp>
        <p:nvSpPr>
          <p:cNvPr id="59" name="object 17"/>
          <p:cNvSpPr/>
          <p:nvPr/>
        </p:nvSpPr>
        <p:spPr>
          <a:xfrm>
            <a:off x="3881277" y="5667596"/>
            <a:ext cx="457608" cy="372365"/>
          </a:xfrm>
          <a:custGeom>
            <a:avLst/>
            <a:gdLst/>
            <a:ahLst/>
            <a:cxnLst/>
            <a:rect l="l" t="t" r="r" b="b"/>
            <a:pathLst>
              <a:path w="457608" h="372365">
                <a:moveTo>
                  <a:pt x="0" y="0"/>
                </a:moveTo>
                <a:lnTo>
                  <a:pt x="0" y="372365"/>
                </a:lnTo>
                <a:lnTo>
                  <a:pt x="457608" y="372365"/>
                </a:lnTo>
                <a:lnTo>
                  <a:pt x="457608" y="0"/>
                </a:lnTo>
                <a:lnTo>
                  <a:pt x="0" y="0"/>
                </a:lnTo>
                <a:close/>
              </a:path>
            </a:pathLst>
          </a:custGeom>
          <a:solidFill>
            <a:srgbClr val="26D377"/>
          </a:solidFill>
        </p:spPr>
        <p:txBody>
          <a:bodyPr wrap="square" lIns="0" tIns="0" rIns="0" bIns="0" rtlCol="0">
            <a:noAutofit/>
          </a:bodyPr>
          <a:lstStyle/>
          <a:p>
            <a:endParaRPr/>
          </a:p>
        </p:txBody>
      </p:sp>
      <p:sp>
        <p:nvSpPr>
          <p:cNvPr id="60" name="object 18"/>
          <p:cNvSpPr/>
          <p:nvPr/>
        </p:nvSpPr>
        <p:spPr>
          <a:xfrm>
            <a:off x="3881278" y="6135670"/>
            <a:ext cx="457608" cy="372364"/>
          </a:xfrm>
          <a:custGeom>
            <a:avLst/>
            <a:gdLst/>
            <a:ahLst/>
            <a:cxnLst/>
            <a:rect l="l" t="t" r="r" b="b"/>
            <a:pathLst>
              <a:path w="457608" h="372364">
                <a:moveTo>
                  <a:pt x="0" y="0"/>
                </a:moveTo>
                <a:lnTo>
                  <a:pt x="0" y="372364"/>
                </a:lnTo>
                <a:lnTo>
                  <a:pt x="457608" y="372364"/>
                </a:lnTo>
                <a:lnTo>
                  <a:pt x="457608" y="0"/>
                </a:lnTo>
                <a:lnTo>
                  <a:pt x="0" y="0"/>
                </a:lnTo>
                <a:close/>
              </a:path>
            </a:pathLst>
          </a:custGeom>
          <a:solidFill>
            <a:srgbClr val="363643"/>
          </a:solidFill>
        </p:spPr>
        <p:txBody>
          <a:bodyPr wrap="square" lIns="0" tIns="0" rIns="0" bIns="0" rtlCol="0">
            <a:noAutofit/>
          </a:bodyPr>
          <a:lstStyle/>
          <a:p>
            <a:endParaRPr/>
          </a:p>
        </p:txBody>
      </p:sp>
      <p:sp>
        <p:nvSpPr>
          <p:cNvPr id="61" name="object 15"/>
          <p:cNvSpPr txBox="1"/>
          <p:nvPr/>
        </p:nvSpPr>
        <p:spPr>
          <a:xfrm>
            <a:off x="3469576" y="1685119"/>
            <a:ext cx="2454920" cy="330200"/>
          </a:xfrm>
          <a:prstGeom prst="rect">
            <a:avLst/>
          </a:prstGeom>
        </p:spPr>
        <p:txBody>
          <a:bodyPr wrap="square" lIns="0" tIns="0" rIns="0" bIns="0" rtlCol="0">
            <a:noAutofit/>
          </a:bodyPr>
          <a:lstStyle/>
          <a:p>
            <a:pPr marL="12700">
              <a:lnSpc>
                <a:spcPts val="2550"/>
              </a:lnSpc>
              <a:spcBef>
                <a:spcPts val="127"/>
              </a:spcBef>
            </a:pPr>
            <a:r>
              <a:rPr sz="2400" spc="0" dirty="0" smtClean="0">
                <a:solidFill>
                  <a:srgbClr val="D1533B"/>
                </a:solidFill>
                <a:latin typeface="Times New Roman"/>
                <a:cs typeface="Times New Roman"/>
              </a:rPr>
              <a:t>Launched</a:t>
            </a:r>
            <a:r>
              <a:rPr sz="2400" spc="398" dirty="0" smtClean="0">
                <a:solidFill>
                  <a:srgbClr val="D1533B"/>
                </a:solidFill>
                <a:latin typeface="Times New Roman"/>
                <a:cs typeface="Times New Roman"/>
              </a:rPr>
              <a:t> </a:t>
            </a:r>
            <a:r>
              <a:rPr sz="2400" spc="0" dirty="0" smtClean="0">
                <a:solidFill>
                  <a:srgbClr val="D1533B"/>
                </a:solidFill>
                <a:latin typeface="Times New Roman"/>
                <a:cs typeface="Times New Roman"/>
              </a:rPr>
              <a:t>(M)</a:t>
            </a:r>
            <a:r>
              <a:rPr sz="2400" spc="-155" dirty="0" smtClean="0">
                <a:solidFill>
                  <a:srgbClr val="D1533B"/>
                </a:solidFill>
                <a:latin typeface="Times New Roman"/>
                <a:cs typeface="Times New Roman"/>
              </a:rPr>
              <a:t> </a:t>
            </a:r>
            <a:r>
              <a:rPr sz="2400" spc="0" dirty="0" smtClean="0">
                <a:solidFill>
                  <a:srgbClr val="D1533B"/>
                </a:solidFill>
                <a:latin typeface="Times New Roman"/>
                <a:cs typeface="Times New Roman"/>
              </a:rPr>
              <a:t>=</a:t>
            </a:r>
            <a:r>
              <a:rPr sz="2400" spc="119" dirty="0" smtClean="0">
                <a:solidFill>
                  <a:srgbClr val="D1533B"/>
                </a:solidFill>
                <a:latin typeface="Times New Roman"/>
                <a:cs typeface="Times New Roman"/>
              </a:rPr>
              <a:t> </a:t>
            </a:r>
            <a:r>
              <a:rPr sz="2400" spc="0" dirty="0" smtClean="0">
                <a:solidFill>
                  <a:srgbClr val="D1533B"/>
                </a:solidFill>
                <a:latin typeface="Times New Roman"/>
                <a:cs typeface="Times New Roman"/>
              </a:rPr>
              <a:t>3</a:t>
            </a:r>
            <a:endParaRPr sz="2400" dirty="0">
              <a:latin typeface="Times New Roman"/>
              <a:cs typeface="Times New Roman"/>
            </a:endParaRPr>
          </a:p>
        </p:txBody>
      </p:sp>
      <p:sp>
        <p:nvSpPr>
          <p:cNvPr id="62" name="object 14"/>
          <p:cNvSpPr txBox="1"/>
          <p:nvPr/>
        </p:nvSpPr>
        <p:spPr>
          <a:xfrm>
            <a:off x="966162" y="1715121"/>
            <a:ext cx="2177995" cy="300198"/>
          </a:xfrm>
          <a:prstGeom prst="rect">
            <a:avLst/>
          </a:prstGeom>
        </p:spPr>
        <p:txBody>
          <a:bodyPr wrap="square" lIns="0" tIns="0" rIns="0" bIns="0" rtlCol="0">
            <a:noAutofit/>
          </a:bodyPr>
          <a:lstStyle/>
          <a:p>
            <a:pPr marL="12700">
              <a:lnSpc>
                <a:spcPts val="2550"/>
              </a:lnSpc>
              <a:spcBef>
                <a:spcPts val="127"/>
              </a:spcBef>
            </a:pPr>
            <a:r>
              <a:rPr sz="2400" dirty="0" smtClean="0">
                <a:solidFill>
                  <a:srgbClr val="D1533B"/>
                </a:solidFill>
                <a:latin typeface="Times New Roman"/>
                <a:cs typeface="Times New Roman"/>
              </a:rPr>
              <a:t>Available</a:t>
            </a:r>
            <a:r>
              <a:rPr sz="2400" spc="-109" dirty="0" smtClean="0">
                <a:solidFill>
                  <a:srgbClr val="D1533B"/>
                </a:solidFill>
                <a:latin typeface="Times New Roman"/>
                <a:cs typeface="Times New Roman"/>
              </a:rPr>
              <a:t> </a:t>
            </a:r>
            <a:r>
              <a:rPr sz="2400" spc="0" dirty="0" smtClean="0">
                <a:solidFill>
                  <a:srgbClr val="D1533B"/>
                </a:solidFill>
                <a:latin typeface="Times New Roman"/>
                <a:cs typeface="Times New Roman"/>
              </a:rPr>
              <a:t>(N)</a:t>
            </a:r>
            <a:r>
              <a:rPr sz="2400" spc="3" dirty="0" smtClean="0">
                <a:solidFill>
                  <a:srgbClr val="D1533B"/>
                </a:solidFill>
                <a:latin typeface="Times New Roman"/>
                <a:cs typeface="Times New Roman"/>
              </a:rPr>
              <a:t> </a:t>
            </a:r>
            <a:r>
              <a:rPr sz="2400" spc="0" dirty="0" smtClean="0">
                <a:solidFill>
                  <a:srgbClr val="D1533B"/>
                </a:solidFill>
                <a:latin typeface="Times New Roman"/>
                <a:cs typeface="Times New Roman"/>
              </a:rPr>
              <a:t>=</a:t>
            </a:r>
            <a:r>
              <a:rPr sz="2400" spc="119" dirty="0" smtClean="0">
                <a:solidFill>
                  <a:srgbClr val="D1533B"/>
                </a:solidFill>
                <a:latin typeface="Times New Roman"/>
                <a:cs typeface="Times New Roman"/>
              </a:rPr>
              <a:t> </a:t>
            </a:r>
            <a:r>
              <a:rPr sz="2400" spc="0" dirty="0" smtClean="0">
                <a:solidFill>
                  <a:srgbClr val="D1533B"/>
                </a:solidFill>
                <a:latin typeface="Times New Roman"/>
                <a:cs typeface="Times New Roman"/>
              </a:rPr>
              <a:t>4</a:t>
            </a:r>
            <a:endParaRPr sz="2400" dirty="0">
              <a:latin typeface="Times New Roman"/>
              <a:cs typeface="Times New Roman"/>
            </a:endParaRPr>
          </a:p>
        </p:txBody>
      </p:sp>
      <p:sp>
        <p:nvSpPr>
          <p:cNvPr id="63" name="object 13"/>
          <p:cNvSpPr txBox="1"/>
          <p:nvPr/>
        </p:nvSpPr>
        <p:spPr>
          <a:xfrm>
            <a:off x="5924496" y="1714612"/>
            <a:ext cx="2346342" cy="330200"/>
          </a:xfrm>
          <a:prstGeom prst="rect">
            <a:avLst/>
          </a:prstGeom>
        </p:spPr>
        <p:txBody>
          <a:bodyPr wrap="square" lIns="0" tIns="0" rIns="0" bIns="0" rtlCol="0">
            <a:noAutofit/>
          </a:bodyPr>
          <a:lstStyle/>
          <a:p>
            <a:pPr marL="12700">
              <a:lnSpc>
                <a:spcPts val="2550"/>
              </a:lnSpc>
              <a:spcBef>
                <a:spcPts val="127"/>
              </a:spcBef>
            </a:pPr>
            <a:r>
              <a:rPr sz="2400" spc="0" dirty="0" smtClean="0">
                <a:solidFill>
                  <a:srgbClr val="282933"/>
                </a:solidFill>
                <a:latin typeface="Times New Roman"/>
                <a:cs typeface="Times New Roman"/>
              </a:rPr>
              <a:t>Required</a:t>
            </a:r>
            <a:r>
              <a:rPr sz="2400" spc="-23" dirty="0" smtClean="0">
                <a:solidFill>
                  <a:srgbClr val="282933"/>
                </a:solidFill>
                <a:latin typeface="Times New Roman"/>
                <a:cs typeface="Times New Roman"/>
              </a:rPr>
              <a:t> </a:t>
            </a:r>
            <a:r>
              <a:rPr sz="2400" spc="0" dirty="0" smtClean="0">
                <a:solidFill>
                  <a:srgbClr val="282933"/>
                </a:solidFill>
                <a:latin typeface="Times New Roman"/>
                <a:cs typeface="Times New Roman"/>
              </a:rPr>
              <a:t>(K)</a:t>
            </a:r>
            <a:r>
              <a:rPr sz="2400" spc="8" dirty="0" smtClean="0">
                <a:solidFill>
                  <a:srgbClr val="282933"/>
                </a:solidFill>
                <a:latin typeface="Times New Roman"/>
                <a:cs typeface="Times New Roman"/>
              </a:rPr>
              <a:t> </a:t>
            </a:r>
            <a:r>
              <a:rPr sz="2400" spc="0" dirty="0" smtClean="0">
                <a:solidFill>
                  <a:srgbClr val="282933"/>
                </a:solidFill>
                <a:latin typeface="Times New Roman"/>
                <a:cs typeface="Times New Roman"/>
              </a:rPr>
              <a:t>=</a:t>
            </a:r>
            <a:r>
              <a:rPr sz="2400" spc="119" dirty="0" smtClean="0">
                <a:solidFill>
                  <a:srgbClr val="282933"/>
                </a:solidFill>
                <a:latin typeface="Times New Roman"/>
                <a:cs typeface="Times New Roman"/>
              </a:rPr>
              <a:t> </a:t>
            </a:r>
            <a:r>
              <a:rPr sz="2400" spc="0" dirty="0" smtClean="0">
                <a:solidFill>
                  <a:srgbClr val="282933"/>
                </a:solidFill>
                <a:latin typeface="Times New Roman"/>
                <a:cs typeface="Times New Roman"/>
              </a:rPr>
              <a:t>2</a:t>
            </a:r>
            <a:endParaRPr sz="2400" dirty="0">
              <a:latin typeface="Times New Roman"/>
              <a:cs typeface="Times New Roman"/>
            </a:endParaRPr>
          </a:p>
        </p:txBody>
      </p:sp>
      <p:sp>
        <p:nvSpPr>
          <p:cNvPr id="64" name="object 12"/>
          <p:cNvSpPr txBox="1"/>
          <p:nvPr/>
        </p:nvSpPr>
        <p:spPr>
          <a:xfrm>
            <a:off x="1122575" y="2569661"/>
            <a:ext cx="142185" cy="203200"/>
          </a:xfrm>
          <a:prstGeom prst="rect">
            <a:avLst/>
          </a:prstGeom>
        </p:spPr>
        <p:txBody>
          <a:bodyPr wrap="square" lIns="0" tIns="0" rIns="0" bIns="0" rtlCol="0">
            <a:noAutofit/>
          </a:bodyPr>
          <a:lstStyle/>
          <a:p>
            <a:pPr marL="12700">
              <a:lnSpc>
                <a:spcPts val="1570"/>
              </a:lnSpc>
              <a:spcBef>
                <a:spcPts val="78"/>
              </a:spcBef>
            </a:pPr>
            <a:r>
              <a:rPr sz="2100" spc="0" baseline="1950" dirty="0" smtClean="0">
                <a:solidFill>
                  <a:srgbClr val="FEFFFE"/>
                </a:solidFill>
                <a:latin typeface="Calibri"/>
                <a:cs typeface="Calibri"/>
              </a:rPr>
              <a:t>1</a:t>
            </a:r>
            <a:endParaRPr sz="1400">
              <a:latin typeface="Calibri"/>
              <a:cs typeface="Calibri"/>
            </a:endParaRPr>
          </a:p>
        </p:txBody>
      </p:sp>
      <p:sp>
        <p:nvSpPr>
          <p:cNvPr id="65" name="object 11"/>
          <p:cNvSpPr txBox="1"/>
          <p:nvPr/>
        </p:nvSpPr>
        <p:spPr>
          <a:xfrm>
            <a:off x="1122575" y="2965784"/>
            <a:ext cx="142185" cy="203200"/>
          </a:xfrm>
          <a:prstGeom prst="rect">
            <a:avLst/>
          </a:prstGeom>
        </p:spPr>
        <p:txBody>
          <a:bodyPr wrap="square" lIns="0" tIns="0" rIns="0" bIns="0" rtlCol="0">
            <a:noAutofit/>
          </a:bodyPr>
          <a:lstStyle/>
          <a:p>
            <a:pPr marL="12700">
              <a:lnSpc>
                <a:spcPts val="1570"/>
              </a:lnSpc>
              <a:spcBef>
                <a:spcPts val="78"/>
              </a:spcBef>
            </a:pPr>
            <a:r>
              <a:rPr sz="2100" spc="0" baseline="1950" dirty="0" smtClean="0">
                <a:solidFill>
                  <a:srgbClr val="FEFFFE"/>
                </a:solidFill>
                <a:latin typeface="Calibri"/>
                <a:cs typeface="Calibri"/>
              </a:rPr>
              <a:t>2</a:t>
            </a:r>
            <a:endParaRPr sz="1400">
              <a:latin typeface="Calibri"/>
              <a:cs typeface="Calibri"/>
            </a:endParaRPr>
          </a:p>
        </p:txBody>
      </p:sp>
      <p:sp>
        <p:nvSpPr>
          <p:cNvPr id="66" name="object 10"/>
          <p:cNvSpPr txBox="1"/>
          <p:nvPr/>
        </p:nvSpPr>
        <p:spPr>
          <a:xfrm>
            <a:off x="6904918" y="3122204"/>
            <a:ext cx="545576" cy="279400"/>
          </a:xfrm>
          <a:prstGeom prst="rect">
            <a:avLst/>
          </a:prstGeom>
        </p:spPr>
        <p:txBody>
          <a:bodyPr wrap="square" lIns="0" tIns="0" rIns="0" bIns="0" rtlCol="0">
            <a:noAutofit/>
          </a:bodyPr>
          <a:lstStyle/>
          <a:p>
            <a:pPr marL="12700">
              <a:lnSpc>
                <a:spcPts val="2145"/>
              </a:lnSpc>
              <a:spcBef>
                <a:spcPts val="107"/>
              </a:spcBef>
            </a:pPr>
            <a:r>
              <a:rPr sz="2000" spc="0" dirty="0" smtClean="0">
                <a:solidFill>
                  <a:srgbClr val="282933"/>
                </a:solidFill>
                <a:latin typeface="Times New Roman"/>
                <a:cs typeface="Times New Roman"/>
              </a:rPr>
              <a:t>Rack</a:t>
            </a:r>
            <a:endParaRPr sz="2000">
              <a:latin typeface="Times New Roman"/>
              <a:cs typeface="Times New Roman"/>
            </a:endParaRPr>
          </a:p>
        </p:txBody>
      </p:sp>
      <p:sp>
        <p:nvSpPr>
          <p:cNvPr id="67" name="object 9"/>
          <p:cNvSpPr txBox="1"/>
          <p:nvPr/>
        </p:nvSpPr>
        <p:spPr>
          <a:xfrm>
            <a:off x="1122575" y="3638161"/>
            <a:ext cx="142185" cy="203200"/>
          </a:xfrm>
          <a:prstGeom prst="rect">
            <a:avLst/>
          </a:prstGeom>
        </p:spPr>
        <p:txBody>
          <a:bodyPr wrap="square" lIns="0" tIns="0" rIns="0" bIns="0" rtlCol="0">
            <a:noAutofit/>
          </a:bodyPr>
          <a:lstStyle/>
          <a:p>
            <a:pPr marL="12700">
              <a:lnSpc>
                <a:spcPts val="1570"/>
              </a:lnSpc>
              <a:spcBef>
                <a:spcPts val="78"/>
              </a:spcBef>
            </a:pPr>
            <a:r>
              <a:rPr sz="2100" spc="0" baseline="1950" dirty="0" smtClean="0">
                <a:solidFill>
                  <a:srgbClr val="FEFFFE"/>
                </a:solidFill>
                <a:latin typeface="Calibri"/>
                <a:cs typeface="Calibri"/>
              </a:rPr>
              <a:t>3</a:t>
            </a:r>
            <a:endParaRPr sz="1400">
              <a:latin typeface="Calibri"/>
              <a:cs typeface="Calibri"/>
            </a:endParaRPr>
          </a:p>
        </p:txBody>
      </p:sp>
      <p:sp>
        <p:nvSpPr>
          <p:cNvPr id="68" name="object 8"/>
          <p:cNvSpPr txBox="1"/>
          <p:nvPr/>
        </p:nvSpPr>
        <p:spPr>
          <a:xfrm>
            <a:off x="1122575" y="4073873"/>
            <a:ext cx="142185" cy="203200"/>
          </a:xfrm>
          <a:prstGeom prst="rect">
            <a:avLst/>
          </a:prstGeom>
        </p:spPr>
        <p:txBody>
          <a:bodyPr wrap="square" lIns="0" tIns="0" rIns="0" bIns="0" rtlCol="0">
            <a:noAutofit/>
          </a:bodyPr>
          <a:lstStyle/>
          <a:p>
            <a:pPr marL="12700">
              <a:lnSpc>
                <a:spcPts val="1570"/>
              </a:lnSpc>
              <a:spcBef>
                <a:spcPts val="78"/>
              </a:spcBef>
            </a:pPr>
            <a:r>
              <a:rPr sz="2100" spc="0" baseline="1950" dirty="0" smtClean="0">
                <a:solidFill>
                  <a:srgbClr val="FEFFFE"/>
                </a:solidFill>
                <a:latin typeface="Calibri"/>
                <a:cs typeface="Calibri"/>
              </a:rPr>
              <a:t>4</a:t>
            </a:r>
            <a:endParaRPr sz="1400">
              <a:latin typeface="Calibri"/>
              <a:cs typeface="Calibri"/>
            </a:endParaRPr>
          </a:p>
        </p:txBody>
      </p:sp>
      <p:sp>
        <p:nvSpPr>
          <p:cNvPr id="69" name="object 7"/>
          <p:cNvSpPr txBox="1"/>
          <p:nvPr/>
        </p:nvSpPr>
        <p:spPr>
          <a:xfrm>
            <a:off x="3739690" y="5053613"/>
            <a:ext cx="540122" cy="279400"/>
          </a:xfrm>
          <a:prstGeom prst="rect">
            <a:avLst/>
          </a:prstGeom>
        </p:spPr>
        <p:txBody>
          <a:bodyPr wrap="square" lIns="0" tIns="0" rIns="0" bIns="0" rtlCol="0">
            <a:noAutofit/>
          </a:bodyPr>
          <a:lstStyle/>
          <a:p>
            <a:pPr marL="12700">
              <a:lnSpc>
                <a:spcPts val="2145"/>
              </a:lnSpc>
              <a:spcBef>
                <a:spcPts val="107"/>
              </a:spcBef>
            </a:pPr>
            <a:r>
              <a:rPr sz="2000" dirty="0" smtClean="0">
                <a:solidFill>
                  <a:srgbClr val="282933"/>
                </a:solidFill>
                <a:latin typeface="Times New Roman"/>
                <a:cs typeface="Times New Roman"/>
              </a:rPr>
              <a:t>Time</a:t>
            </a:r>
            <a:endParaRPr sz="2000">
              <a:latin typeface="Times New Roman"/>
              <a:cs typeface="Times New Roman"/>
            </a:endParaRPr>
          </a:p>
        </p:txBody>
      </p:sp>
      <p:sp>
        <p:nvSpPr>
          <p:cNvPr id="70" name="object 6"/>
          <p:cNvSpPr txBox="1"/>
          <p:nvPr/>
        </p:nvSpPr>
        <p:spPr>
          <a:xfrm>
            <a:off x="1607153" y="5722015"/>
            <a:ext cx="1862423" cy="279400"/>
          </a:xfrm>
          <a:prstGeom prst="rect">
            <a:avLst/>
          </a:prstGeom>
        </p:spPr>
        <p:txBody>
          <a:bodyPr wrap="square" lIns="0" tIns="0" rIns="0" bIns="0" rtlCol="0">
            <a:noAutofit/>
          </a:bodyPr>
          <a:lstStyle/>
          <a:p>
            <a:pPr marL="12700">
              <a:lnSpc>
                <a:spcPts val="2145"/>
              </a:lnSpc>
              <a:spcBef>
                <a:spcPts val="107"/>
              </a:spcBef>
            </a:pPr>
            <a:r>
              <a:rPr sz="2000" dirty="0" smtClean="0">
                <a:solidFill>
                  <a:srgbClr val="282933"/>
                </a:solidFill>
                <a:latin typeface="Times New Roman"/>
                <a:cs typeface="Times New Roman"/>
              </a:rPr>
              <a:t>Available</a:t>
            </a:r>
            <a:r>
              <a:rPr sz="2000" spc="-94" dirty="0" smtClean="0">
                <a:solidFill>
                  <a:srgbClr val="282933"/>
                </a:solidFill>
                <a:latin typeface="Times New Roman"/>
                <a:cs typeface="Times New Roman"/>
              </a:rPr>
              <a:t> </a:t>
            </a:r>
            <a:r>
              <a:rPr sz="2000" spc="0" dirty="0" smtClean="0">
                <a:solidFill>
                  <a:srgbClr val="282933"/>
                </a:solidFill>
                <a:latin typeface="Times New Roman"/>
                <a:cs typeface="Times New Roman"/>
              </a:rPr>
              <a:t>Data</a:t>
            </a:r>
            <a:endParaRPr sz="2000" dirty="0">
              <a:latin typeface="Times New Roman"/>
              <a:cs typeface="Times New Roman"/>
            </a:endParaRPr>
          </a:p>
        </p:txBody>
      </p:sp>
      <p:sp>
        <p:nvSpPr>
          <p:cNvPr id="71" name="object 5"/>
          <p:cNvSpPr txBox="1"/>
          <p:nvPr/>
        </p:nvSpPr>
        <p:spPr>
          <a:xfrm>
            <a:off x="4444304" y="5722054"/>
            <a:ext cx="1480192" cy="757753"/>
          </a:xfrm>
          <a:prstGeom prst="rect">
            <a:avLst/>
          </a:prstGeom>
        </p:spPr>
        <p:txBody>
          <a:bodyPr wrap="square" lIns="0" tIns="0" rIns="0" bIns="0" rtlCol="0">
            <a:noAutofit/>
          </a:bodyPr>
          <a:lstStyle/>
          <a:p>
            <a:pPr marL="30199">
              <a:lnSpc>
                <a:spcPts val="2145"/>
              </a:lnSpc>
              <a:spcBef>
                <a:spcPts val="107"/>
              </a:spcBef>
            </a:pPr>
            <a:r>
              <a:rPr sz="2000" dirty="0" smtClean="0">
                <a:solidFill>
                  <a:srgbClr val="282933"/>
                </a:solidFill>
                <a:latin typeface="Times New Roman"/>
                <a:cs typeface="Times New Roman"/>
              </a:rPr>
              <a:t>Running</a:t>
            </a:r>
            <a:endParaRPr sz="2000" dirty="0">
              <a:latin typeface="Times New Roman"/>
              <a:cs typeface="Times New Roman"/>
            </a:endParaRPr>
          </a:p>
          <a:p>
            <a:pPr marL="12700" marR="38100">
              <a:lnSpc>
                <a:spcPct val="95825"/>
              </a:lnSpc>
              <a:spcBef>
                <a:spcPts val="1359"/>
              </a:spcBef>
            </a:pPr>
            <a:r>
              <a:rPr sz="2000" spc="0" dirty="0" smtClean="0">
                <a:solidFill>
                  <a:srgbClr val="282933"/>
                </a:solidFill>
                <a:latin typeface="Times New Roman"/>
                <a:cs typeface="Times New Roman"/>
              </a:rPr>
              <a:t>Busy</a:t>
            </a:r>
            <a:endParaRPr sz="2000" dirty="0">
              <a:latin typeface="Times New Roman"/>
              <a:cs typeface="Times New Roman"/>
            </a:endParaRPr>
          </a:p>
        </p:txBody>
      </p:sp>
      <p:sp>
        <p:nvSpPr>
          <p:cNvPr id="72" name="object 3"/>
          <p:cNvSpPr txBox="1"/>
          <p:nvPr/>
        </p:nvSpPr>
        <p:spPr>
          <a:xfrm>
            <a:off x="3881278" y="6135670"/>
            <a:ext cx="457608" cy="372364"/>
          </a:xfrm>
          <a:prstGeom prst="rect">
            <a:avLst/>
          </a:prstGeom>
        </p:spPr>
        <p:txBody>
          <a:bodyPr wrap="square" lIns="0" tIns="0" rIns="0" bIns="0" rtlCol="0">
            <a:noAutofit/>
          </a:bodyPr>
          <a:lstStyle/>
          <a:p>
            <a:pPr marL="25400">
              <a:lnSpc>
                <a:spcPts val="1000"/>
              </a:lnSpc>
            </a:pPr>
            <a:endParaRPr sz="1000"/>
          </a:p>
        </p:txBody>
      </p:sp>
      <p:sp>
        <p:nvSpPr>
          <p:cNvPr id="73" name="object 2"/>
          <p:cNvSpPr txBox="1"/>
          <p:nvPr/>
        </p:nvSpPr>
        <p:spPr>
          <a:xfrm>
            <a:off x="3881277" y="5667596"/>
            <a:ext cx="457608" cy="372365"/>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17840235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best upstream outputs</a:t>
            </a:r>
            <a:endParaRPr lang="en-US" dirty="0"/>
          </a:p>
        </p:txBody>
      </p:sp>
      <p:sp>
        <p:nvSpPr>
          <p:cNvPr id="3" name="Content Placeholder 2"/>
          <p:cNvSpPr>
            <a:spLocks noGrp="1"/>
          </p:cNvSpPr>
          <p:nvPr>
            <p:ph sz="quarter" idx="1"/>
          </p:nvPr>
        </p:nvSpPr>
        <p:spPr/>
        <p:txBody>
          <a:bodyPr/>
          <a:lstStyle/>
          <a:p>
            <a:r>
              <a:rPr lang="en-US" dirty="0" smtClean="0"/>
              <a:t>Round-robin strategy</a:t>
            </a:r>
          </a:p>
          <a:p>
            <a:pPr lvl="1"/>
            <a:r>
              <a:rPr lang="en-US" dirty="0" smtClean="0"/>
              <a:t>Spread choice of K outputs across as many racks as possible</a:t>
            </a:r>
          </a:p>
          <a:p>
            <a:pPr marL="365760" lvl="1" indent="0">
              <a:buNone/>
            </a:pPr>
            <a:endParaRPr lang="en-US" dirty="0" smtClean="0"/>
          </a:p>
        </p:txBody>
      </p:sp>
      <p:sp>
        <p:nvSpPr>
          <p:cNvPr id="4" name="object 23"/>
          <p:cNvSpPr/>
          <p:nvPr/>
        </p:nvSpPr>
        <p:spPr>
          <a:xfrm>
            <a:off x="1197418" y="3396291"/>
            <a:ext cx="935736" cy="2951988"/>
          </a:xfrm>
          <a:custGeom>
            <a:avLst/>
            <a:gdLst/>
            <a:ahLst/>
            <a:cxnLst/>
            <a:rect l="l" t="t" r="r" b="b"/>
            <a:pathLst>
              <a:path w="935736" h="2951988">
                <a:moveTo>
                  <a:pt x="0" y="2951988"/>
                </a:moveTo>
                <a:lnTo>
                  <a:pt x="935736" y="2951988"/>
                </a:lnTo>
                <a:lnTo>
                  <a:pt x="935736" y="0"/>
                </a:lnTo>
                <a:lnTo>
                  <a:pt x="0" y="0"/>
                </a:lnTo>
                <a:lnTo>
                  <a:pt x="0" y="2951988"/>
                </a:lnTo>
                <a:close/>
              </a:path>
            </a:pathLst>
          </a:custGeom>
          <a:ln w="25907">
            <a:solidFill>
              <a:srgbClr val="000000"/>
            </a:solidFill>
          </a:ln>
        </p:spPr>
        <p:txBody>
          <a:bodyPr wrap="square" lIns="0" tIns="0" rIns="0" bIns="0" rtlCol="0">
            <a:noAutofit/>
          </a:bodyPr>
          <a:lstStyle/>
          <a:p>
            <a:endParaRPr/>
          </a:p>
        </p:txBody>
      </p:sp>
      <p:sp>
        <p:nvSpPr>
          <p:cNvPr id="5" name="object 24"/>
          <p:cNvSpPr/>
          <p:nvPr/>
        </p:nvSpPr>
        <p:spPr>
          <a:xfrm>
            <a:off x="1329244" y="5529130"/>
            <a:ext cx="670560" cy="670559"/>
          </a:xfrm>
          <a:prstGeom prst="rect">
            <a:avLst/>
          </a:prstGeom>
          <a:blipFill>
            <a:blip r:embed="rId2" cstate="print"/>
            <a:stretch>
              <a:fillRect/>
            </a:stretch>
          </a:blipFill>
        </p:spPr>
        <p:txBody>
          <a:bodyPr wrap="square" lIns="0" tIns="0" rIns="0" bIns="0" rtlCol="0">
            <a:noAutofit/>
          </a:bodyPr>
          <a:lstStyle/>
          <a:p>
            <a:endParaRPr/>
          </a:p>
        </p:txBody>
      </p:sp>
      <p:sp>
        <p:nvSpPr>
          <p:cNvPr id="6" name="object 25"/>
          <p:cNvSpPr/>
          <p:nvPr/>
        </p:nvSpPr>
        <p:spPr>
          <a:xfrm>
            <a:off x="1387156" y="5614474"/>
            <a:ext cx="554735" cy="565404"/>
          </a:xfrm>
          <a:prstGeom prst="rect">
            <a:avLst/>
          </a:prstGeom>
          <a:blipFill>
            <a:blip r:embed="rId3" cstate="print"/>
            <a:stretch>
              <a:fillRect/>
            </a:stretch>
          </a:blipFill>
        </p:spPr>
        <p:txBody>
          <a:bodyPr wrap="square" lIns="0" tIns="0" rIns="0" bIns="0" rtlCol="0">
            <a:noAutofit/>
          </a:bodyPr>
          <a:lstStyle/>
          <a:p>
            <a:endParaRPr/>
          </a:p>
        </p:txBody>
      </p:sp>
      <p:sp>
        <p:nvSpPr>
          <p:cNvPr id="7" name="object 26"/>
          <p:cNvSpPr/>
          <p:nvPr/>
        </p:nvSpPr>
        <p:spPr>
          <a:xfrm>
            <a:off x="1376488" y="5556562"/>
            <a:ext cx="576072" cy="576072"/>
          </a:xfrm>
          <a:prstGeom prst="rect">
            <a:avLst/>
          </a:prstGeom>
          <a:blipFill>
            <a:blip r:embed="rId4" cstate="print"/>
            <a:stretch>
              <a:fillRect/>
            </a:stretch>
          </a:blipFill>
        </p:spPr>
        <p:txBody>
          <a:bodyPr wrap="square" lIns="0" tIns="0" rIns="0" bIns="0" rtlCol="0">
            <a:noAutofit/>
          </a:bodyPr>
          <a:lstStyle/>
          <a:p>
            <a:endParaRPr/>
          </a:p>
        </p:txBody>
      </p:sp>
      <p:sp>
        <p:nvSpPr>
          <p:cNvPr id="8" name="object 27"/>
          <p:cNvSpPr/>
          <p:nvPr/>
        </p:nvSpPr>
        <p:spPr>
          <a:xfrm>
            <a:off x="1376488" y="5556562"/>
            <a:ext cx="576072" cy="576072"/>
          </a:xfrm>
          <a:custGeom>
            <a:avLst/>
            <a:gdLst/>
            <a:ahLst/>
            <a:cxnLst/>
            <a:rect l="l" t="t" r="r" b="b"/>
            <a:pathLst>
              <a:path w="576072" h="576072">
                <a:moveTo>
                  <a:pt x="0" y="288036"/>
                </a:moveTo>
                <a:lnTo>
                  <a:pt x="954" y="264405"/>
                </a:lnTo>
                <a:lnTo>
                  <a:pt x="3769" y="241302"/>
                </a:lnTo>
                <a:lnTo>
                  <a:pt x="8370" y="218800"/>
                </a:lnTo>
                <a:lnTo>
                  <a:pt x="14684" y="196973"/>
                </a:lnTo>
                <a:lnTo>
                  <a:pt x="22634" y="175896"/>
                </a:lnTo>
                <a:lnTo>
                  <a:pt x="32149" y="155643"/>
                </a:lnTo>
                <a:lnTo>
                  <a:pt x="43153" y="136287"/>
                </a:lnTo>
                <a:lnTo>
                  <a:pt x="55573" y="117902"/>
                </a:lnTo>
                <a:lnTo>
                  <a:pt x="69334" y="100563"/>
                </a:lnTo>
                <a:lnTo>
                  <a:pt x="84362" y="84343"/>
                </a:lnTo>
                <a:lnTo>
                  <a:pt x="100584" y="69317"/>
                </a:lnTo>
                <a:lnTo>
                  <a:pt x="117924" y="55558"/>
                </a:lnTo>
                <a:lnTo>
                  <a:pt x="136309" y="43141"/>
                </a:lnTo>
                <a:lnTo>
                  <a:pt x="155665" y="32140"/>
                </a:lnTo>
                <a:lnTo>
                  <a:pt x="175918" y="22627"/>
                </a:lnTo>
                <a:lnTo>
                  <a:pt x="196993" y="14679"/>
                </a:lnTo>
                <a:lnTo>
                  <a:pt x="218816" y="8368"/>
                </a:lnTo>
                <a:lnTo>
                  <a:pt x="241314" y="3768"/>
                </a:lnTo>
                <a:lnTo>
                  <a:pt x="264412" y="954"/>
                </a:lnTo>
                <a:lnTo>
                  <a:pt x="288036" y="0"/>
                </a:lnTo>
                <a:lnTo>
                  <a:pt x="311666" y="954"/>
                </a:lnTo>
                <a:lnTo>
                  <a:pt x="334769" y="3768"/>
                </a:lnTo>
                <a:lnTo>
                  <a:pt x="357271" y="8368"/>
                </a:lnTo>
                <a:lnTo>
                  <a:pt x="379098" y="14679"/>
                </a:lnTo>
                <a:lnTo>
                  <a:pt x="400175" y="22627"/>
                </a:lnTo>
                <a:lnTo>
                  <a:pt x="420428" y="32140"/>
                </a:lnTo>
                <a:lnTo>
                  <a:pt x="439784" y="43141"/>
                </a:lnTo>
                <a:lnTo>
                  <a:pt x="458169" y="55558"/>
                </a:lnTo>
                <a:lnTo>
                  <a:pt x="475508" y="69317"/>
                </a:lnTo>
                <a:lnTo>
                  <a:pt x="491728" y="84343"/>
                </a:lnTo>
                <a:lnTo>
                  <a:pt x="506754" y="100563"/>
                </a:lnTo>
                <a:lnTo>
                  <a:pt x="520513" y="117902"/>
                </a:lnTo>
                <a:lnTo>
                  <a:pt x="532930" y="136287"/>
                </a:lnTo>
                <a:lnTo>
                  <a:pt x="543931" y="155643"/>
                </a:lnTo>
                <a:lnTo>
                  <a:pt x="553444" y="175896"/>
                </a:lnTo>
                <a:lnTo>
                  <a:pt x="561392" y="196973"/>
                </a:lnTo>
                <a:lnTo>
                  <a:pt x="567703" y="218800"/>
                </a:lnTo>
                <a:lnTo>
                  <a:pt x="572303" y="241302"/>
                </a:lnTo>
                <a:lnTo>
                  <a:pt x="575117" y="264405"/>
                </a:lnTo>
                <a:lnTo>
                  <a:pt x="576072" y="288036"/>
                </a:lnTo>
                <a:lnTo>
                  <a:pt x="575117" y="311666"/>
                </a:lnTo>
                <a:lnTo>
                  <a:pt x="572303" y="334769"/>
                </a:lnTo>
                <a:lnTo>
                  <a:pt x="567703" y="357271"/>
                </a:lnTo>
                <a:lnTo>
                  <a:pt x="561392" y="379098"/>
                </a:lnTo>
                <a:lnTo>
                  <a:pt x="553444" y="400175"/>
                </a:lnTo>
                <a:lnTo>
                  <a:pt x="543931" y="420428"/>
                </a:lnTo>
                <a:lnTo>
                  <a:pt x="532930" y="439784"/>
                </a:lnTo>
                <a:lnTo>
                  <a:pt x="520513" y="458169"/>
                </a:lnTo>
                <a:lnTo>
                  <a:pt x="506754" y="475508"/>
                </a:lnTo>
                <a:lnTo>
                  <a:pt x="491728" y="491728"/>
                </a:lnTo>
                <a:lnTo>
                  <a:pt x="475508" y="506754"/>
                </a:lnTo>
                <a:lnTo>
                  <a:pt x="458169" y="520513"/>
                </a:lnTo>
                <a:lnTo>
                  <a:pt x="439784" y="532930"/>
                </a:lnTo>
                <a:lnTo>
                  <a:pt x="420428" y="543931"/>
                </a:lnTo>
                <a:lnTo>
                  <a:pt x="400175" y="553444"/>
                </a:lnTo>
                <a:lnTo>
                  <a:pt x="379098" y="561392"/>
                </a:lnTo>
                <a:lnTo>
                  <a:pt x="357271" y="567703"/>
                </a:lnTo>
                <a:lnTo>
                  <a:pt x="334769" y="572303"/>
                </a:lnTo>
                <a:lnTo>
                  <a:pt x="311666" y="575117"/>
                </a:lnTo>
                <a:lnTo>
                  <a:pt x="288036" y="576072"/>
                </a:lnTo>
                <a:lnTo>
                  <a:pt x="264412" y="575117"/>
                </a:lnTo>
                <a:lnTo>
                  <a:pt x="241314" y="572303"/>
                </a:lnTo>
                <a:lnTo>
                  <a:pt x="218816" y="567703"/>
                </a:lnTo>
                <a:lnTo>
                  <a:pt x="196993" y="561392"/>
                </a:lnTo>
                <a:lnTo>
                  <a:pt x="175918" y="553444"/>
                </a:lnTo>
                <a:lnTo>
                  <a:pt x="155665" y="543931"/>
                </a:lnTo>
                <a:lnTo>
                  <a:pt x="136309" y="532930"/>
                </a:lnTo>
                <a:lnTo>
                  <a:pt x="117924" y="520513"/>
                </a:lnTo>
                <a:lnTo>
                  <a:pt x="100584" y="506754"/>
                </a:lnTo>
                <a:lnTo>
                  <a:pt x="84362" y="491728"/>
                </a:lnTo>
                <a:lnTo>
                  <a:pt x="69334" y="475508"/>
                </a:lnTo>
                <a:lnTo>
                  <a:pt x="55573" y="458169"/>
                </a:lnTo>
                <a:lnTo>
                  <a:pt x="43153" y="439784"/>
                </a:lnTo>
                <a:lnTo>
                  <a:pt x="32149" y="420428"/>
                </a:lnTo>
                <a:lnTo>
                  <a:pt x="22634" y="400175"/>
                </a:lnTo>
                <a:lnTo>
                  <a:pt x="14684" y="379098"/>
                </a:lnTo>
                <a:lnTo>
                  <a:pt x="8370" y="357271"/>
                </a:lnTo>
                <a:lnTo>
                  <a:pt x="3769" y="334769"/>
                </a:lnTo>
                <a:lnTo>
                  <a:pt x="954" y="311666"/>
                </a:lnTo>
                <a:lnTo>
                  <a:pt x="0" y="288036"/>
                </a:lnTo>
                <a:close/>
              </a:path>
            </a:pathLst>
          </a:custGeom>
          <a:ln w="9143">
            <a:solidFill>
              <a:srgbClr val="97B853"/>
            </a:solidFill>
          </a:ln>
        </p:spPr>
        <p:txBody>
          <a:bodyPr wrap="square" lIns="0" tIns="0" rIns="0" bIns="0" rtlCol="0">
            <a:noAutofit/>
          </a:bodyPr>
          <a:lstStyle/>
          <a:p>
            <a:endParaRPr/>
          </a:p>
        </p:txBody>
      </p:sp>
      <p:sp>
        <p:nvSpPr>
          <p:cNvPr id="9" name="object 28"/>
          <p:cNvSpPr/>
          <p:nvPr/>
        </p:nvSpPr>
        <p:spPr>
          <a:xfrm>
            <a:off x="1329244" y="4556818"/>
            <a:ext cx="670560" cy="670559"/>
          </a:xfrm>
          <a:prstGeom prst="rect">
            <a:avLst/>
          </a:prstGeom>
          <a:blipFill>
            <a:blip r:embed="rId2" cstate="print"/>
            <a:stretch>
              <a:fillRect/>
            </a:stretch>
          </a:blipFill>
        </p:spPr>
        <p:txBody>
          <a:bodyPr wrap="square" lIns="0" tIns="0" rIns="0" bIns="0" rtlCol="0">
            <a:noAutofit/>
          </a:bodyPr>
          <a:lstStyle/>
          <a:p>
            <a:endParaRPr/>
          </a:p>
        </p:txBody>
      </p:sp>
      <p:sp>
        <p:nvSpPr>
          <p:cNvPr id="10" name="object 29"/>
          <p:cNvSpPr/>
          <p:nvPr/>
        </p:nvSpPr>
        <p:spPr>
          <a:xfrm>
            <a:off x="1387156" y="4642162"/>
            <a:ext cx="554735" cy="565404"/>
          </a:xfrm>
          <a:prstGeom prst="rect">
            <a:avLst/>
          </a:prstGeom>
          <a:blipFill>
            <a:blip r:embed="rId3" cstate="print"/>
            <a:stretch>
              <a:fillRect/>
            </a:stretch>
          </a:blipFill>
        </p:spPr>
        <p:txBody>
          <a:bodyPr wrap="square" lIns="0" tIns="0" rIns="0" bIns="0" rtlCol="0">
            <a:noAutofit/>
          </a:bodyPr>
          <a:lstStyle/>
          <a:p>
            <a:endParaRPr/>
          </a:p>
        </p:txBody>
      </p:sp>
      <p:sp>
        <p:nvSpPr>
          <p:cNvPr id="11" name="object 30"/>
          <p:cNvSpPr/>
          <p:nvPr/>
        </p:nvSpPr>
        <p:spPr>
          <a:xfrm>
            <a:off x="1376488" y="4584250"/>
            <a:ext cx="576072" cy="576072"/>
          </a:xfrm>
          <a:prstGeom prst="rect">
            <a:avLst/>
          </a:prstGeom>
          <a:blipFill>
            <a:blip r:embed="rId4" cstate="print"/>
            <a:stretch>
              <a:fillRect/>
            </a:stretch>
          </a:blipFill>
        </p:spPr>
        <p:txBody>
          <a:bodyPr wrap="square" lIns="0" tIns="0" rIns="0" bIns="0" rtlCol="0">
            <a:noAutofit/>
          </a:bodyPr>
          <a:lstStyle/>
          <a:p>
            <a:endParaRPr/>
          </a:p>
        </p:txBody>
      </p:sp>
      <p:sp>
        <p:nvSpPr>
          <p:cNvPr id="12" name="object 31"/>
          <p:cNvSpPr/>
          <p:nvPr/>
        </p:nvSpPr>
        <p:spPr>
          <a:xfrm>
            <a:off x="1376488" y="4584250"/>
            <a:ext cx="576072" cy="576072"/>
          </a:xfrm>
          <a:custGeom>
            <a:avLst/>
            <a:gdLst/>
            <a:ahLst/>
            <a:cxnLst/>
            <a:rect l="l" t="t" r="r" b="b"/>
            <a:pathLst>
              <a:path w="576072" h="576072">
                <a:moveTo>
                  <a:pt x="0" y="288036"/>
                </a:moveTo>
                <a:lnTo>
                  <a:pt x="954" y="264405"/>
                </a:lnTo>
                <a:lnTo>
                  <a:pt x="3769" y="241302"/>
                </a:lnTo>
                <a:lnTo>
                  <a:pt x="8370" y="218800"/>
                </a:lnTo>
                <a:lnTo>
                  <a:pt x="14684" y="196973"/>
                </a:lnTo>
                <a:lnTo>
                  <a:pt x="22634" y="175896"/>
                </a:lnTo>
                <a:lnTo>
                  <a:pt x="32149" y="155643"/>
                </a:lnTo>
                <a:lnTo>
                  <a:pt x="43153" y="136287"/>
                </a:lnTo>
                <a:lnTo>
                  <a:pt x="55573" y="117902"/>
                </a:lnTo>
                <a:lnTo>
                  <a:pt x="69334" y="100563"/>
                </a:lnTo>
                <a:lnTo>
                  <a:pt x="84362" y="84343"/>
                </a:lnTo>
                <a:lnTo>
                  <a:pt x="100584" y="69317"/>
                </a:lnTo>
                <a:lnTo>
                  <a:pt x="117924" y="55558"/>
                </a:lnTo>
                <a:lnTo>
                  <a:pt x="136309" y="43141"/>
                </a:lnTo>
                <a:lnTo>
                  <a:pt x="155665" y="32140"/>
                </a:lnTo>
                <a:lnTo>
                  <a:pt x="175918" y="22627"/>
                </a:lnTo>
                <a:lnTo>
                  <a:pt x="196993" y="14679"/>
                </a:lnTo>
                <a:lnTo>
                  <a:pt x="218816" y="8368"/>
                </a:lnTo>
                <a:lnTo>
                  <a:pt x="241314" y="3768"/>
                </a:lnTo>
                <a:lnTo>
                  <a:pt x="264412" y="954"/>
                </a:lnTo>
                <a:lnTo>
                  <a:pt x="288036" y="0"/>
                </a:lnTo>
                <a:lnTo>
                  <a:pt x="311666" y="954"/>
                </a:lnTo>
                <a:lnTo>
                  <a:pt x="334769" y="3768"/>
                </a:lnTo>
                <a:lnTo>
                  <a:pt x="357271" y="8368"/>
                </a:lnTo>
                <a:lnTo>
                  <a:pt x="379098" y="14679"/>
                </a:lnTo>
                <a:lnTo>
                  <a:pt x="400175" y="22627"/>
                </a:lnTo>
                <a:lnTo>
                  <a:pt x="420428" y="32140"/>
                </a:lnTo>
                <a:lnTo>
                  <a:pt x="439784" y="43141"/>
                </a:lnTo>
                <a:lnTo>
                  <a:pt x="458169" y="55558"/>
                </a:lnTo>
                <a:lnTo>
                  <a:pt x="475508" y="69317"/>
                </a:lnTo>
                <a:lnTo>
                  <a:pt x="491728" y="84343"/>
                </a:lnTo>
                <a:lnTo>
                  <a:pt x="506754" y="100563"/>
                </a:lnTo>
                <a:lnTo>
                  <a:pt x="520513" y="117902"/>
                </a:lnTo>
                <a:lnTo>
                  <a:pt x="532930" y="136287"/>
                </a:lnTo>
                <a:lnTo>
                  <a:pt x="543931" y="155643"/>
                </a:lnTo>
                <a:lnTo>
                  <a:pt x="553444" y="175896"/>
                </a:lnTo>
                <a:lnTo>
                  <a:pt x="561392" y="196973"/>
                </a:lnTo>
                <a:lnTo>
                  <a:pt x="567703" y="218800"/>
                </a:lnTo>
                <a:lnTo>
                  <a:pt x="572303" y="241302"/>
                </a:lnTo>
                <a:lnTo>
                  <a:pt x="575117" y="264405"/>
                </a:lnTo>
                <a:lnTo>
                  <a:pt x="576072" y="288036"/>
                </a:lnTo>
                <a:lnTo>
                  <a:pt x="575117" y="311666"/>
                </a:lnTo>
                <a:lnTo>
                  <a:pt x="572303" y="334769"/>
                </a:lnTo>
                <a:lnTo>
                  <a:pt x="567703" y="357271"/>
                </a:lnTo>
                <a:lnTo>
                  <a:pt x="561392" y="379098"/>
                </a:lnTo>
                <a:lnTo>
                  <a:pt x="553444" y="400175"/>
                </a:lnTo>
                <a:lnTo>
                  <a:pt x="543931" y="420428"/>
                </a:lnTo>
                <a:lnTo>
                  <a:pt x="532930" y="439784"/>
                </a:lnTo>
                <a:lnTo>
                  <a:pt x="520513" y="458169"/>
                </a:lnTo>
                <a:lnTo>
                  <a:pt x="506754" y="475508"/>
                </a:lnTo>
                <a:lnTo>
                  <a:pt x="491728" y="491728"/>
                </a:lnTo>
                <a:lnTo>
                  <a:pt x="475508" y="506754"/>
                </a:lnTo>
                <a:lnTo>
                  <a:pt x="458169" y="520513"/>
                </a:lnTo>
                <a:lnTo>
                  <a:pt x="439784" y="532930"/>
                </a:lnTo>
                <a:lnTo>
                  <a:pt x="420428" y="543931"/>
                </a:lnTo>
                <a:lnTo>
                  <a:pt x="400175" y="553444"/>
                </a:lnTo>
                <a:lnTo>
                  <a:pt x="379098" y="561392"/>
                </a:lnTo>
                <a:lnTo>
                  <a:pt x="357271" y="567703"/>
                </a:lnTo>
                <a:lnTo>
                  <a:pt x="334769" y="572303"/>
                </a:lnTo>
                <a:lnTo>
                  <a:pt x="311666" y="575117"/>
                </a:lnTo>
                <a:lnTo>
                  <a:pt x="288036" y="576072"/>
                </a:lnTo>
                <a:lnTo>
                  <a:pt x="264412" y="575117"/>
                </a:lnTo>
                <a:lnTo>
                  <a:pt x="241314" y="572303"/>
                </a:lnTo>
                <a:lnTo>
                  <a:pt x="218816" y="567703"/>
                </a:lnTo>
                <a:lnTo>
                  <a:pt x="196993" y="561392"/>
                </a:lnTo>
                <a:lnTo>
                  <a:pt x="175918" y="553444"/>
                </a:lnTo>
                <a:lnTo>
                  <a:pt x="155665" y="543931"/>
                </a:lnTo>
                <a:lnTo>
                  <a:pt x="136309" y="532930"/>
                </a:lnTo>
                <a:lnTo>
                  <a:pt x="117924" y="520513"/>
                </a:lnTo>
                <a:lnTo>
                  <a:pt x="100584" y="506754"/>
                </a:lnTo>
                <a:lnTo>
                  <a:pt x="84362" y="491728"/>
                </a:lnTo>
                <a:lnTo>
                  <a:pt x="69334" y="475508"/>
                </a:lnTo>
                <a:lnTo>
                  <a:pt x="55573" y="458169"/>
                </a:lnTo>
                <a:lnTo>
                  <a:pt x="43153" y="439784"/>
                </a:lnTo>
                <a:lnTo>
                  <a:pt x="32149" y="420428"/>
                </a:lnTo>
                <a:lnTo>
                  <a:pt x="22634" y="400175"/>
                </a:lnTo>
                <a:lnTo>
                  <a:pt x="14684" y="379098"/>
                </a:lnTo>
                <a:lnTo>
                  <a:pt x="8370" y="357271"/>
                </a:lnTo>
                <a:lnTo>
                  <a:pt x="3769" y="334769"/>
                </a:lnTo>
                <a:lnTo>
                  <a:pt x="954" y="311666"/>
                </a:lnTo>
                <a:lnTo>
                  <a:pt x="0" y="288036"/>
                </a:lnTo>
                <a:close/>
              </a:path>
            </a:pathLst>
          </a:custGeom>
          <a:ln w="9143">
            <a:solidFill>
              <a:srgbClr val="97B853"/>
            </a:solidFill>
          </a:ln>
        </p:spPr>
        <p:txBody>
          <a:bodyPr wrap="square" lIns="0" tIns="0" rIns="0" bIns="0" rtlCol="0">
            <a:noAutofit/>
          </a:bodyPr>
          <a:lstStyle/>
          <a:p>
            <a:endParaRPr/>
          </a:p>
        </p:txBody>
      </p:sp>
      <p:sp>
        <p:nvSpPr>
          <p:cNvPr id="13" name="object 32"/>
          <p:cNvSpPr/>
          <p:nvPr/>
        </p:nvSpPr>
        <p:spPr>
          <a:xfrm>
            <a:off x="1329244" y="3584505"/>
            <a:ext cx="670560" cy="670560"/>
          </a:xfrm>
          <a:prstGeom prst="rect">
            <a:avLst/>
          </a:prstGeom>
          <a:blipFill>
            <a:blip r:embed="rId2" cstate="print"/>
            <a:stretch>
              <a:fillRect/>
            </a:stretch>
          </a:blipFill>
        </p:spPr>
        <p:txBody>
          <a:bodyPr wrap="square" lIns="0" tIns="0" rIns="0" bIns="0" rtlCol="0">
            <a:noAutofit/>
          </a:bodyPr>
          <a:lstStyle/>
          <a:p>
            <a:endParaRPr/>
          </a:p>
        </p:txBody>
      </p:sp>
      <p:sp>
        <p:nvSpPr>
          <p:cNvPr id="14" name="object 33"/>
          <p:cNvSpPr/>
          <p:nvPr/>
        </p:nvSpPr>
        <p:spPr>
          <a:xfrm>
            <a:off x="1387156" y="3669850"/>
            <a:ext cx="554735" cy="565403"/>
          </a:xfrm>
          <a:prstGeom prst="rect">
            <a:avLst/>
          </a:prstGeom>
          <a:blipFill>
            <a:blip r:embed="rId3" cstate="print"/>
            <a:stretch>
              <a:fillRect/>
            </a:stretch>
          </a:blipFill>
        </p:spPr>
        <p:txBody>
          <a:bodyPr wrap="square" lIns="0" tIns="0" rIns="0" bIns="0" rtlCol="0">
            <a:noAutofit/>
          </a:bodyPr>
          <a:lstStyle/>
          <a:p>
            <a:endParaRPr/>
          </a:p>
        </p:txBody>
      </p:sp>
      <p:sp>
        <p:nvSpPr>
          <p:cNvPr id="15" name="object 34"/>
          <p:cNvSpPr/>
          <p:nvPr/>
        </p:nvSpPr>
        <p:spPr>
          <a:xfrm>
            <a:off x="1376488" y="3611938"/>
            <a:ext cx="576072" cy="576072"/>
          </a:xfrm>
          <a:prstGeom prst="rect">
            <a:avLst/>
          </a:prstGeom>
          <a:blipFill>
            <a:blip r:embed="rId5" cstate="print"/>
            <a:stretch>
              <a:fillRect/>
            </a:stretch>
          </a:blipFill>
        </p:spPr>
        <p:txBody>
          <a:bodyPr wrap="square" lIns="0" tIns="0" rIns="0" bIns="0" rtlCol="0">
            <a:noAutofit/>
          </a:bodyPr>
          <a:lstStyle/>
          <a:p>
            <a:endParaRPr/>
          </a:p>
        </p:txBody>
      </p:sp>
      <p:sp>
        <p:nvSpPr>
          <p:cNvPr id="16" name="object 35"/>
          <p:cNvSpPr/>
          <p:nvPr/>
        </p:nvSpPr>
        <p:spPr>
          <a:xfrm>
            <a:off x="1376488" y="3611938"/>
            <a:ext cx="576072" cy="576072"/>
          </a:xfrm>
          <a:custGeom>
            <a:avLst/>
            <a:gdLst/>
            <a:ahLst/>
            <a:cxnLst/>
            <a:rect l="l" t="t" r="r" b="b"/>
            <a:pathLst>
              <a:path w="576072" h="576072">
                <a:moveTo>
                  <a:pt x="0" y="288036"/>
                </a:moveTo>
                <a:lnTo>
                  <a:pt x="954" y="264405"/>
                </a:lnTo>
                <a:lnTo>
                  <a:pt x="3769" y="241302"/>
                </a:lnTo>
                <a:lnTo>
                  <a:pt x="8370" y="218800"/>
                </a:lnTo>
                <a:lnTo>
                  <a:pt x="14684" y="196973"/>
                </a:lnTo>
                <a:lnTo>
                  <a:pt x="22634" y="175896"/>
                </a:lnTo>
                <a:lnTo>
                  <a:pt x="32149" y="155643"/>
                </a:lnTo>
                <a:lnTo>
                  <a:pt x="43153" y="136287"/>
                </a:lnTo>
                <a:lnTo>
                  <a:pt x="55573" y="117902"/>
                </a:lnTo>
                <a:lnTo>
                  <a:pt x="69334" y="100563"/>
                </a:lnTo>
                <a:lnTo>
                  <a:pt x="84362" y="84343"/>
                </a:lnTo>
                <a:lnTo>
                  <a:pt x="100584" y="69317"/>
                </a:lnTo>
                <a:lnTo>
                  <a:pt x="117924" y="55558"/>
                </a:lnTo>
                <a:lnTo>
                  <a:pt x="136309" y="43141"/>
                </a:lnTo>
                <a:lnTo>
                  <a:pt x="155665" y="32140"/>
                </a:lnTo>
                <a:lnTo>
                  <a:pt x="175918" y="22627"/>
                </a:lnTo>
                <a:lnTo>
                  <a:pt x="196993" y="14679"/>
                </a:lnTo>
                <a:lnTo>
                  <a:pt x="218816" y="8368"/>
                </a:lnTo>
                <a:lnTo>
                  <a:pt x="241314" y="3768"/>
                </a:lnTo>
                <a:lnTo>
                  <a:pt x="264412" y="954"/>
                </a:lnTo>
                <a:lnTo>
                  <a:pt x="288036" y="0"/>
                </a:lnTo>
                <a:lnTo>
                  <a:pt x="311666" y="954"/>
                </a:lnTo>
                <a:lnTo>
                  <a:pt x="334769" y="3768"/>
                </a:lnTo>
                <a:lnTo>
                  <a:pt x="357271" y="8368"/>
                </a:lnTo>
                <a:lnTo>
                  <a:pt x="379098" y="14679"/>
                </a:lnTo>
                <a:lnTo>
                  <a:pt x="400175" y="22627"/>
                </a:lnTo>
                <a:lnTo>
                  <a:pt x="420428" y="32140"/>
                </a:lnTo>
                <a:lnTo>
                  <a:pt x="439784" y="43141"/>
                </a:lnTo>
                <a:lnTo>
                  <a:pt x="458169" y="55558"/>
                </a:lnTo>
                <a:lnTo>
                  <a:pt x="475508" y="69317"/>
                </a:lnTo>
                <a:lnTo>
                  <a:pt x="491728" y="84343"/>
                </a:lnTo>
                <a:lnTo>
                  <a:pt x="506754" y="100563"/>
                </a:lnTo>
                <a:lnTo>
                  <a:pt x="520513" y="117902"/>
                </a:lnTo>
                <a:lnTo>
                  <a:pt x="532930" y="136287"/>
                </a:lnTo>
                <a:lnTo>
                  <a:pt x="543931" y="155643"/>
                </a:lnTo>
                <a:lnTo>
                  <a:pt x="553444" y="175896"/>
                </a:lnTo>
                <a:lnTo>
                  <a:pt x="561392" y="196973"/>
                </a:lnTo>
                <a:lnTo>
                  <a:pt x="567703" y="218800"/>
                </a:lnTo>
                <a:lnTo>
                  <a:pt x="572303" y="241302"/>
                </a:lnTo>
                <a:lnTo>
                  <a:pt x="575117" y="264405"/>
                </a:lnTo>
                <a:lnTo>
                  <a:pt x="576072" y="288036"/>
                </a:lnTo>
                <a:lnTo>
                  <a:pt x="575117" y="311666"/>
                </a:lnTo>
                <a:lnTo>
                  <a:pt x="572303" y="334769"/>
                </a:lnTo>
                <a:lnTo>
                  <a:pt x="567703" y="357271"/>
                </a:lnTo>
                <a:lnTo>
                  <a:pt x="561392" y="379098"/>
                </a:lnTo>
                <a:lnTo>
                  <a:pt x="553444" y="400175"/>
                </a:lnTo>
                <a:lnTo>
                  <a:pt x="543931" y="420428"/>
                </a:lnTo>
                <a:lnTo>
                  <a:pt x="532930" y="439784"/>
                </a:lnTo>
                <a:lnTo>
                  <a:pt x="520513" y="458169"/>
                </a:lnTo>
                <a:lnTo>
                  <a:pt x="506754" y="475508"/>
                </a:lnTo>
                <a:lnTo>
                  <a:pt x="491728" y="491728"/>
                </a:lnTo>
                <a:lnTo>
                  <a:pt x="475508" y="506754"/>
                </a:lnTo>
                <a:lnTo>
                  <a:pt x="458169" y="520513"/>
                </a:lnTo>
                <a:lnTo>
                  <a:pt x="439784" y="532930"/>
                </a:lnTo>
                <a:lnTo>
                  <a:pt x="420428" y="543931"/>
                </a:lnTo>
                <a:lnTo>
                  <a:pt x="400175" y="553444"/>
                </a:lnTo>
                <a:lnTo>
                  <a:pt x="379098" y="561392"/>
                </a:lnTo>
                <a:lnTo>
                  <a:pt x="357271" y="567703"/>
                </a:lnTo>
                <a:lnTo>
                  <a:pt x="334769" y="572303"/>
                </a:lnTo>
                <a:lnTo>
                  <a:pt x="311666" y="575117"/>
                </a:lnTo>
                <a:lnTo>
                  <a:pt x="288036" y="576072"/>
                </a:lnTo>
                <a:lnTo>
                  <a:pt x="264412" y="575117"/>
                </a:lnTo>
                <a:lnTo>
                  <a:pt x="241314" y="572303"/>
                </a:lnTo>
                <a:lnTo>
                  <a:pt x="218816" y="567703"/>
                </a:lnTo>
                <a:lnTo>
                  <a:pt x="196993" y="561392"/>
                </a:lnTo>
                <a:lnTo>
                  <a:pt x="175918" y="553444"/>
                </a:lnTo>
                <a:lnTo>
                  <a:pt x="155665" y="543931"/>
                </a:lnTo>
                <a:lnTo>
                  <a:pt x="136309" y="532930"/>
                </a:lnTo>
                <a:lnTo>
                  <a:pt x="117924" y="520513"/>
                </a:lnTo>
                <a:lnTo>
                  <a:pt x="100584" y="506754"/>
                </a:lnTo>
                <a:lnTo>
                  <a:pt x="84362" y="491728"/>
                </a:lnTo>
                <a:lnTo>
                  <a:pt x="69334" y="475508"/>
                </a:lnTo>
                <a:lnTo>
                  <a:pt x="55573" y="458169"/>
                </a:lnTo>
                <a:lnTo>
                  <a:pt x="43153" y="439784"/>
                </a:lnTo>
                <a:lnTo>
                  <a:pt x="32149" y="420428"/>
                </a:lnTo>
                <a:lnTo>
                  <a:pt x="22634" y="400175"/>
                </a:lnTo>
                <a:lnTo>
                  <a:pt x="14684" y="379098"/>
                </a:lnTo>
                <a:lnTo>
                  <a:pt x="8370" y="357271"/>
                </a:lnTo>
                <a:lnTo>
                  <a:pt x="3769" y="334769"/>
                </a:lnTo>
                <a:lnTo>
                  <a:pt x="954" y="311666"/>
                </a:lnTo>
                <a:lnTo>
                  <a:pt x="0" y="288036"/>
                </a:lnTo>
                <a:close/>
              </a:path>
            </a:pathLst>
          </a:custGeom>
          <a:ln w="9143">
            <a:solidFill>
              <a:srgbClr val="97B853"/>
            </a:solidFill>
          </a:ln>
        </p:spPr>
        <p:txBody>
          <a:bodyPr wrap="square" lIns="0" tIns="0" rIns="0" bIns="0" rtlCol="0">
            <a:noAutofit/>
          </a:bodyPr>
          <a:lstStyle/>
          <a:p>
            <a:endParaRPr/>
          </a:p>
        </p:txBody>
      </p:sp>
      <p:sp>
        <p:nvSpPr>
          <p:cNvPr id="17" name="object 18"/>
          <p:cNvSpPr/>
          <p:nvPr/>
        </p:nvSpPr>
        <p:spPr>
          <a:xfrm>
            <a:off x="2565970" y="3390196"/>
            <a:ext cx="935736" cy="2953512"/>
          </a:xfrm>
          <a:custGeom>
            <a:avLst/>
            <a:gdLst/>
            <a:ahLst/>
            <a:cxnLst/>
            <a:rect l="l" t="t" r="r" b="b"/>
            <a:pathLst>
              <a:path w="935736" h="2953512">
                <a:moveTo>
                  <a:pt x="0" y="2953512"/>
                </a:moveTo>
                <a:lnTo>
                  <a:pt x="935736" y="2953512"/>
                </a:lnTo>
                <a:lnTo>
                  <a:pt x="935736" y="0"/>
                </a:lnTo>
                <a:lnTo>
                  <a:pt x="0" y="0"/>
                </a:lnTo>
                <a:lnTo>
                  <a:pt x="0" y="2953512"/>
                </a:lnTo>
                <a:close/>
              </a:path>
            </a:pathLst>
          </a:custGeom>
          <a:ln w="25907">
            <a:solidFill>
              <a:srgbClr val="000000"/>
            </a:solidFill>
          </a:ln>
        </p:spPr>
        <p:txBody>
          <a:bodyPr wrap="square" lIns="0" tIns="0" rIns="0" bIns="0" rtlCol="0">
            <a:noAutofit/>
          </a:bodyPr>
          <a:lstStyle/>
          <a:p>
            <a:endParaRPr/>
          </a:p>
        </p:txBody>
      </p:sp>
      <p:sp>
        <p:nvSpPr>
          <p:cNvPr id="18" name="object 19"/>
          <p:cNvSpPr/>
          <p:nvPr/>
        </p:nvSpPr>
        <p:spPr>
          <a:xfrm>
            <a:off x="2697796" y="5529130"/>
            <a:ext cx="670559" cy="670559"/>
          </a:xfrm>
          <a:prstGeom prst="rect">
            <a:avLst/>
          </a:prstGeom>
          <a:blipFill>
            <a:blip r:embed="rId2" cstate="print"/>
            <a:stretch>
              <a:fillRect/>
            </a:stretch>
          </a:blipFill>
        </p:spPr>
        <p:txBody>
          <a:bodyPr wrap="square" lIns="0" tIns="0" rIns="0" bIns="0" rtlCol="0">
            <a:noAutofit/>
          </a:bodyPr>
          <a:lstStyle/>
          <a:p>
            <a:endParaRPr/>
          </a:p>
        </p:txBody>
      </p:sp>
      <p:sp>
        <p:nvSpPr>
          <p:cNvPr id="19" name="object 20"/>
          <p:cNvSpPr/>
          <p:nvPr/>
        </p:nvSpPr>
        <p:spPr>
          <a:xfrm>
            <a:off x="2755708" y="5614474"/>
            <a:ext cx="554736" cy="565404"/>
          </a:xfrm>
          <a:prstGeom prst="rect">
            <a:avLst/>
          </a:prstGeom>
          <a:blipFill>
            <a:blip r:embed="rId3" cstate="print"/>
            <a:stretch>
              <a:fillRect/>
            </a:stretch>
          </a:blipFill>
        </p:spPr>
        <p:txBody>
          <a:bodyPr wrap="square" lIns="0" tIns="0" rIns="0" bIns="0" rtlCol="0">
            <a:noAutofit/>
          </a:bodyPr>
          <a:lstStyle/>
          <a:p>
            <a:endParaRPr/>
          </a:p>
        </p:txBody>
      </p:sp>
      <p:sp>
        <p:nvSpPr>
          <p:cNvPr id="20" name="object 21"/>
          <p:cNvSpPr/>
          <p:nvPr/>
        </p:nvSpPr>
        <p:spPr>
          <a:xfrm>
            <a:off x="2745040" y="5556562"/>
            <a:ext cx="576071" cy="576072"/>
          </a:xfrm>
          <a:prstGeom prst="rect">
            <a:avLst/>
          </a:prstGeom>
          <a:blipFill>
            <a:blip r:embed="rId4" cstate="print"/>
            <a:stretch>
              <a:fillRect/>
            </a:stretch>
          </a:blipFill>
        </p:spPr>
        <p:txBody>
          <a:bodyPr wrap="square" lIns="0" tIns="0" rIns="0" bIns="0" rtlCol="0">
            <a:noAutofit/>
          </a:bodyPr>
          <a:lstStyle/>
          <a:p>
            <a:endParaRPr/>
          </a:p>
        </p:txBody>
      </p:sp>
      <p:sp>
        <p:nvSpPr>
          <p:cNvPr id="21" name="object 22"/>
          <p:cNvSpPr/>
          <p:nvPr/>
        </p:nvSpPr>
        <p:spPr>
          <a:xfrm>
            <a:off x="2745040" y="5556562"/>
            <a:ext cx="576071" cy="576072"/>
          </a:xfrm>
          <a:custGeom>
            <a:avLst/>
            <a:gdLst/>
            <a:ahLst/>
            <a:cxnLst/>
            <a:rect l="l" t="t" r="r" b="b"/>
            <a:pathLst>
              <a:path w="576071" h="576072">
                <a:moveTo>
                  <a:pt x="0" y="288036"/>
                </a:moveTo>
                <a:lnTo>
                  <a:pt x="954" y="264405"/>
                </a:lnTo>
                <a:lnTo>
                  <a:pt x="3768" y="241302"/>
                </a:lnTo>
                <a:lnTo>
                  <a:pt x="8368" y="218800"/>
                </a:lnTo>
                <a:lnTo>
                  <a:pt x="14679" y="196973"/>
                </a:lnTo>
                <a:lnTo>
                  <a:pt x="22627" y="175896"/>
                </a:lnTo>
                <a:lnTo>
                  <a:pt x="32140" y="155643"/>
                </a:lnTo>
                <a:lnTo>
                  <a:pt x="43141" y="136287"/>
                </a:lnTo>
                <a:lnTo>
                  <a:pt x="55558" y="117902"/>
                </a:lnTo>
                <a:lnTo>
                  <a:pt x="69317" y="100563"/>
                </a:lnTo>
                <a:lnTo>
                  <a:pt x="84343" y="84343"/>
                </a:lnTo>
                <a:lnTo>
                  <a:pt x="100563" y="69317"/>
                </a:lnTo>
                <a:lnTo>
                  <a:pt x="117902" y="55558"/>
                </a:lnTo>
                <a:lnTo>
                  <a:pt x="136287" y="43141"/>
                </a:lnTo>
                <a:lnTo>
                  <a:pt x="155643" y="32140"/>
                </a:lnTo>
                <a:lnTo>
                  <a:pt x="175896" y="22627"/>
                </a:lnTo>
                <a:lnTo>
                  <a:pt x="196973" y="14679"/>
                </a:lnTo>
                <a:lnTo>
                  <a:pt x="218800" y="8368"/>
                </a:lnTo>
                <a:lnTo>
                  <a:pt x="241302" y="3768"/>
                </a:lnTo>
                <a:lnTo>
                  <a:pt x="264405" y="954"/>
                </a:lnTo>
                <a:lnTo>
                  <a:pt x="288036" y="0"/>
                </a:lnTo>
                <a:lnTo>
                  <a:pt x="311666" y="954"/>
                </a:lnTo>
                <a:lnTo>
                  <a:pt x="334769" y="3768"/>
                </a:lnTo>
                <a:lnTo>
                  <a:pt x="357271" y="8368"/>
                </a:lnTo>
                <a:lnTo>
                  <a:pt x="379098" y="14679"/>
                </a:lnTo>
                <a:lnTo>
                  <a:pt x="400175" y="22627"/>
                </a:lnTo>
                <a:lnTo>
                  <a:pt x="420428" y="32140"/>
                </a:lnTo>
                <a:lnTo>
                  <a:pt x="439784" y="43141"/>
                </a:lnTo>
                <a:lnTo>
                  <a:pt x="458169" y="55558"/>
                </a:lnTo>
                <a:lnTo>
                  <a:pt x="475508" y="69317"/>
                </a:lnTo>
                <a:lnTo>
                  <a:pt x="491728" y="84343"/>
                </a:lnTo>
                <a:lnTo>
                  <a:pt x="506754" y="100563"/>
                </a:lnTo>
                <a:lnTo>
                  <a:pt x="520513" y="117902"/>
                </a:lnTo>
                <a:lnTo>
                  <a:pt x="532930" y="136287"/>
                </a:lnTo>
                <a:lnTo>
                  <a:pt x="543931" y="155643"/>
                </a:lnTo>
                <a:lnTo>
                  <a:pt x="553444" y="175896"/>
                </a:lnTo>
                <a:lnTo>
                  <a:pt x="561392" y="196973"/>
                </a:lnTo>
                <a:lnTo>
                  <a:pt x="567703" y="218800"/>
                </a:lnTo>
                <a:lnTo>
                  <a:pt x="572303" y="241302"/>
                </a:lnTo>
                <a:lnTo>
                  <a:pt x="575117" y="264405"/>
                </a:lnTo>
                <a:lnTo>
                  <a:pt x="576071" y="288036"/>
                </a:lnTo>
                <a:lnTo>
                  <a:pt x="575117" y="311666"/>
                </a:lnTo>
                <a:lnTo>
                  <a:pt x="572303" y="334769"/>
                </a:lnTo>
                <a:lnTo>
                  <a:pt x="567703" y="357271"/>
                </a:lnTo>
                <a:lnTo>
                  <a:pt x="561392" y="379098"/>
                </a:lnTo>
                <a:lnTo>
                  <a:pt x="553444" y="400175"/>
                </a:lnTo>
                <a:lnTo>
                  <a:pt x="543931" y="420428"/>
                </a:lnTo>
                <a:lnTo>
                  <a:pt x="532930" y="439784"/>
                </a:lnTo>
                <a:lnTo>
                  <a:pt x="520513" y="458169"/>
                </a:lnTo>
                <a:lnTo>
                  <a:pt x="506754" y="475508"/>
                </a:lnTo>
                <a:lnTo>
                  <a:pt x="491728" y="491728"/>
                </a:lnTo>
                <a:lnTo>
                  <a:pt x="475508" y="506754"/>
                </a:lnTo>
                <a:lnTo>
                  <a:pt x="458169" y="520513"/>
                </a:lnTo>
                <a:lnTo>
                  <a:pt x="439784" y="532930"/>
                </a:lnTo>
                <a:lnTo>
                  <a:pt x="420428" y="543931"/>
                </a:lnTo>
                <a:lnTo>
                  <a:pt x="400175" y="553444"/>
                </a:lnTo>
                <a:lnTo>
                  <a:pt x="379098" y="561392"/>
                </a:lnTo>
                <a:lnTo>
                  <a:pt x="357271" y="567703"/>
                </a:lnTo>
                <a:lnTo>
                  <a:pt x="334769" y="572303"/>
                </a:lnTo>
                <a:lnTo>
                  <a:pt x="311666" y="575117"/>
                </a:lnTo>
                <a:lnTo>
                  <a:pt x="288036" y="576072"/>
                </a:lnTo>
                <a:lnTo>
                  <a:pt x="264405" y="575117"/>
                </a:lnTo>
                <a:lnTo>
                  <a:pt x="241302" y="572303"/>
                </a:lnTo>
                <a:lnTo>
                  <a:pt x="218800" y="567703"/>
                </a:lnTo>
                <a:lnTo>
                  <a:pt x="196973" y="561392"/>
                </a:lnTo>
                <a:lnTo>
                  <a:pt x="175896" y="553444"/>
                </a:lnTo>
                <a:lnTo>
                  <a:pt x="155643" y="543931"/>
                </a:lnTo>
                <a:lnTo>
                  <a:pt x="136287" y="532930"/>
                </a:lnTo>
                <a:lnTo>
                  <a:pt x="117902" y="520513"/>
                </a:lnTo>
                <a:lnTo>
                  <a:pt x="100563" y="506754"/>
                </a:lnTo>
                <a:lnTo>
                  <a:pt x="84343" y="491728"/>
                </a:lnTo>
                <a:lnTo>
                  <a:pt x="69317" y="475508"/>
                </a:lnTo>
                <a:lnTo>
                  <a:pt x="55558" y="458169"/>
                </a:lnTo>
                <a:lnTo>
                  <a:pt x="43141" y="439784"/>
                </a:lnTo>
                <a:lnTo>
                  <a:pt x="32140" y="420428"/>
                </a:lnTo>
                <a:lnTo>
                  <a:pt x="22627" y="400175"/>
                </a:lnTo>
                <a:lnTo>
                  <a:pt x="14679" y="379098"/>
                </a:lnTo>
                <a:lnTo>
                  <a:pt x="8368" y="357271"/>
                </a:lnTo>
                <a:lnTo>
                  <a:pt x="3768" y="334769"/>
                </a:lnTo>
                <a:lnTo>
                  <a:pt x="954" y="311666"/>
                </a:lnTo>
                <a:lnTo>
                  <a:pt x="0" y="288036"/>
                </a:lnTo>
                <a:close/>
              </a:path>
            </a:pathLst>
          </a:custGeom>
          <a:ln w="9144">
            <a:solidFill>
              <a:srgbClr val="97B853"/>
            </a:solidFill>
          </a:ln>
        </p:spPr>
        <p:txBody>
          <a:bodyPr wrap="square" lIns="0" tIns="0" rIns="0" bIns="0" rtlCol="0">
            <a:noAutofit/>
          </a:bodyPr>
          <a:lstStyle/>
          <a:p>
            <a:endParaRPr/>
          </a:p>
        </p:txBody>
      </p:sp>
      <p:sp>
        <p:nvSpPr>
          <p:cNvPr id="22" name="object 13"/>
          <p:cNvSpPr/>
          <p:nvPr/>
        </p:nvSpPr>
        <p:spPr>
          <a:xfrm>
            <a:off x="3916233" y="3390196"/>
            <a:ext cx="935736" cy="2953512"/>
          </a:xfrm>
          <a:custGeom>
            <a:avLst/>
            <a:gdLst/>
            <a:ahLst/>
            <a:cxnLst/>
            <a:rect l="l" t="t" r="r" b="b"/>
            <a:pathLst>
              <a:path w="935736" h="2953512">
                <a:moveTo>
                  <a:pt x="0" y="2953512"/>
                </a:moveTo>
                <a:lnTo>
                  <a:pt x="935736" y="2953512"/>
                </a:lnTo>
                <a:lnTo>
                  <a:pt x="935736" y="0"/>
                </a:lnTo>
                <a:lnTo>
                  <a:pt x="0" y="0"/>
                </a:lnTo>
                <a:lnTo>
                  <a:pt x="0" y="2953512"/>
                </a:lnTo>
                <a:close/>
              </a:path>
            </a:pathLst>
          </a:custGeom>
          <a:ln w="25907">
            <a:solidFill>
              <a:srgbClr val="000000"/>
            </a:solidFill>
          </a:ln>
        </p:spPr>
        <p:txBody>
          <a:bodyPr wrap="square" lIns="0" tIns="0" rIns="0" bIns="0" rtlCol="0">
            <a:noAutofit/>
          </a:bodyPr>
          <a:lstStyle/>
          <a:p>
            <a:endParaRPr/>
          </a:p>
        </p:txBody>
      </p:sp>
      <p:sp>
        <p:nvSpPr>
          <p:cNvPr id="23" name="object 14"/>
          <p:cNvSpPr/>
          <p:nvPr/>
        </p:nvSpPr>
        <p:spPr>
          <a:xfrm>
            <a:off x="4048060" y="5529130"/>
            <a:ext cx="670560" cy="670559"/>
          </a:xfrm>
          <a:prstGeom prst="rect">
            <a:avLst/>
          </a:prstGeom>
          <a:blipFill>
            <a:blip r:embed="rId2" cstate="print"/>
            <a:stretch>
              <a:fillRect/>
            </a:stretch>
          </a:blipFill>
        </p:spPr>
        <p:txBody>
          <a:bodyPr wrap="square" lIns="0" tIns="0" rIns="0" bIns="0" rtlCol="0">
            <a:noAutofit/>
          </a:bodyPr>
          <a:lstStyle/>
          <a:p>
            <a:endParaRPr/>
          </a:p>
        </p:txBody>
      </p:sp>
      <p:sp>
        <p:nvSpPr>
          <p:cNvPr id="24" name="object 15"/>
          <p:cNvSpPr/>
          <p:nvPr/>
        </p:nvSpPr>
        <p:spPr>
          <a:xfrm>
            <a:off x="4105971" y="5614474"/>
            <a:ext cx="554736" cy="565404"/>
          </a:xfrm>
          <a:prstGeom prst="rect">
            <a:avLst/>
          </a:prstGeom>
          <a:blipFill>
            <a:blip r:embed="rId3" cstate="print"/>
            <a:stretch>
              <a:fillRect/>
            </a:stretch>
          </a:blipFill>
        </p:spPr>
        <p:txBody>
          <a:bodyPr wrap="square" lIns="0" tIns="0" rIns="0" bIns="0" rtlCol="0">
            <a:noAutofit/>
          </a:bodyPr>
          <a:lstStyle/>
          <a:p>
            <a:endParaRPr/>
          </a:p>
        </p:txBody>
      </p:sp>
      <p:sp>
        <p:nvSpPr>
          <p:cNvPr id="25" name="object 16"/>
          <p:cNvSpPr/>
          <p:nvPr/>
        </p:nvSpPr>
        <p:spPr>
          <a:xfrm>
            <a:off x="4095304" y="5556562"/>
            <a:ext cx="576072" cy="576072"/>
          </a:xfrm>
          <a:prstGeom prst="rect">
            <a:avLst/>
          </a:prstGeom>
          <a:blipFill>
            <a:blip r:embed="rId6" cstate="print"/>
            <a:stretch>
              <a:fillRect/>
            </a:stretch>
          </a:blipFill>
        </p:spPr>
        <p:txBody>
          <a:bodyPr wrap="square" lIns="0" tIns="0" rIns="0" bIns="0" rtlCol="0">
            <a:noAutofit/>
          </a:bodyPr>
          <a:lstStyle/>
          <a:p>
            <a:endParaRPr/>
          </a:p>
        </p:txBody>
      </p:sp>
      <p:sp>
        <p:nvSpPr>
          <p:cNvPr id="26" name="object 17"/>
          <p:cNvSpPr/>
          <p:nvPr/>
        </p:nvSpPr>
        <p:spPr>
          <a:xfrm>
            <a:off x="4095304" y="5556562"/>
            <a:ext cx="576072" cy="576072"/>
          </a:xfrm>
          <a:custGeom>
            <a:avLst/>
            <a:gdLst/>
            <a:ahLst/>
            <a:cxnLst/>
            <a:rect l="l" t="t" r="r" b="b"/>
            <a:pathLst>
              <a:path w="576072" h="576072">
                <a:moveTo>
                  <a:pt x="0" y="288036"/>
                </a:moveTo>
                <a:lnTo>
                  <a:pt x="954" y="264405"/>
                </a:lnTo>
                <a:lnTo>
                  <a:pt x="3768" y="241302"/>
                </a:lnTo>
                <a:lnTo>
                  <a:pt x="8368" y="218800"/>
                </a:lnTo>
                <a:lnTo>
                  <a:pt x="14679" y="196973"/>
                </a:lnTo>
                <a:lnTo>
                  <a:pt x="22627" y="175896"/>
                </a:lnTo>
                <a:lnTo>
                  <a:pt x="32140" y="155643"/>
                </a:lnTo>
                <a:lnTo>
                  <a:pt x="43141" y="136287"/>
                </a:lnTo>
                <a:lnTo>
                  <a:pt x="55558" y="117902"/>
                </a:lnTo>
                <a:lnTo>
                  <a:pt x="69317" y="100563"/>
                </a:lnTo>
                <a:lnTo>
                  <a:pt x="84343" y="84343"/>
                </a:lnTo>
                <a:lnTo>
                  <a:pt x="100563" y="69317"/>
                </a:lnTo>
                <a:lnTo>
                  <a:pt x="117902" y="55558"/>
                </a:lnTo>
                <a:lnTo>
                  <a:pt x="136287" y="43141"/>
                </a:lnTo>
                <a:lnTo>
                  <a:pt x="155643" y="32140"/>
                </a:lnTo>
                <a:lnTo>
                  <a:pt x="175896" y="22627"/>
                </a:lnTo>
                <a:lnTo>
                  <a:pt x="196973" y="14679"/>
                </a:lnTo>
                <a:lnTo>
                  <a:pt x="218800" y="8368"/>
                </a:lnTo>
                <a:lnTo>
                  <a:pt x="241302" y="3768"/>
                </a:lnTo>
                <a:lnTo>
                  <a:pt x="264405" y="954"/>
                </a:lnTo>
                <a:lnTo>
                  <a:pt x="288036" y="0"/>
                </a:lnTo>
                <a:lnTo>
                  <a:pt x="311666" y="954"/>
                </a:lnTo>
                <a:lnTo>
                  <a:pt x="334769" y="3768"/>
                </a:lnTo>
                <a:lnTo>
                  <a:pt x="357271" y="8368"/>
                </a:lnTo>
                <a:lnTo>
                  <a:pt x="379098" y="14679"/>
                </a:lnTo>
                <a:lnTo>
                  <a:pt x="400175" y="22627"/>
                </a:lnTo>
                <a:lnTo>
                  <a:pt x="420428" y="32140"/>
                </a:lnTo>
                <a:lnTo>
                  <a:pt x="439784" y="43141"/>
                </a:lnTo>
                <a:lnTo>
                  <a:pt x="458169" y="55558"/>
                </a:lnTo>
                <a:lnTo>
                  <a:pt x="475508" y="69317"/>
                </a:lnTo>
                <a:lnTo>
                  <a:pt x="491728" y="84343"/>
                </a:lnTo>
                <a:lnTo>
                  <a:pt x="506754" y="100563"/>
                </a:lnTo>
                <a:lnTo>
                  <a:pt x="520513" y="117902"/>
                </a:lnTo>
                <a:lnTo>
                  <a:pt x="532930" y="136287"/>
                </a:lnTo>
                <a:lnTo>
                  <a:pt x="543931" y="155643"/>
                </a:lnTo>
                <a:lnTo>
                  <a:pt x="553444" y="175896"/>
                </a:lnTo>
                <a:lnTo>
                  <a:pt x="561392" y="196973"/>
                </a:lnTo>
                <a:lnTo>
                  <a:pt x="567703" y="218800"/>
                </a:lnTo>
                <a:lnTo>
                  <a:pt x="572303" y="241302"/>
                </a:lnTo>
                <a:lnTo>
                  <a:pt x="575117" y="264405"/>
                </a:lnTo>
                <a:lnTo>
                  <a:pt x="576072" y="288036"/>
                </a:lnTo>
                <a:lnTo>
                  <a:pt x="575117" y="311666"/>
                </a:lnTo>
                <a:lnTo>
                  <a:pt x="572303" y="334769"/>
                </a:lnTo>
                <a:lnTo>
                  <a:pt x="567703" y="357271"/>
                </a:lnTo>
                <a:lnTo>
                  <a:pt x="561392" y="379098"/>
                </a:lnTo>
                <a:lnTo>
                  <a:pt x="553444" y="400175"/>
                </a:lnTo>
                <a:lnTo>
                  <a:pt x="543931" y="420428"/>
                </a:lnTo>
                <a:lnTo>
                  <a:pt x="532930" y="439784"/>
                </a:lnTo>
                <a:lnTo>
                  <a:pt x="520513" y="458169"/>
                </a:lnTo>
                <a:lnTo>
                  <a:pt x="506754" y="475508"/>
                </a:lnTo>
                <a:lnTo>
                  <a:pt x="491728" y="491728"/>
                </a:lnTo>
                <a:lnTo>
                  <a:pt x="475508" y="506754"/>
                </a:lnTo>
                <a:lnTo>
                  <a:pt x="458169" y="520513"/>
                </a:lnTo>
                <a:lnTo>
                  <a:pt x="439784" y="532930"/>
                </a:lnTo>
                <a:lnTo>
                  <a:pt x="420428" y="543931"/>
                </a:lnTo>
                <a:lnTo>
                  <a:pt x="400175" y="553444"/>
                </a:lnTo>
                <a:lnTo>
                  <a:pt x="379098" y="561392"/>
                </a:lnTo>
                <a:lnTo>
                  <a:pt x="357271" y="567703"/>
                </a:lnTo>
                <a:lnTo>
                  <a:pt x="334769" y="572303"/>
                </a:lnTo>
                <a:lnTo>
                  <a:pt x="311666" y="575117"/>
                </a:lnTo>
                <a:lnTo>
                  <a:pt x="288036" y="576072"/>
                </a:lnTo>
                <a:lnTo>
                  <a:pt x="264405" y="575117"/>
                </a:lnTo>
                <a:lnTo>
                  <a:pt x="241302" y="572303"/>
                </a:lnTo>
                <a:lnTo>
                  <a:pt x="218800" y="567703"/>
                </a:lnTo>
                <a:lnTo>
                  <a:pt x="196973" y="561392"/>
                </a:lnTo>
                <a:lnTo>
                  <a:pt x="175896" y="553444"/>
                </a:lnTo>
                <a:lnTo>
                  <a:pt x="155643" y="543931"/>
                </a:lnTo>
                <a:lnTo>
                  <a:pt x="136287" y="532930"/>
                </a:lnTo>
                <a:lnTo>
                  <a:pt x="117902" y="520513"/>
                </a:lnTo>
                <a:lnTo>
                  <a:pt x="100563" y="506754"/>
                </a:lnTo>
                <a:lnTo>
                  <a:pt x="84343" y="491728"/>
                </a:lnTo>
                <a:lnTo>
                  <a:pt x="69317" y="475508"/>
                </a:lnTo>
                <a:lnTo>
                  <a:pt x="55558" y="458169"/>
                </a:lnTo>
                <a:lnTo>
                  <a:pt x="43141" y="439784"/>
                </a:lnTo>
                <a:lnTo>
                  <a:pt x="32140" y="420428"/>
                </a:lnTo>
                <a:lnTo>
                  <a:pt x="22627" y="400175"/>
                </a:lnTo>
                <a:lnTo>
                  <a:pt x="14679" y="379098"/>
                </a:lnTo>
                <a:lnTo>
                  <a:pt x="8368" y="357271"/>
                </a:lnTo>
                <a:lnTo>
                  <a:pt x="3768" y="334769"/>
                </a:lnTo>
                <a:lnTo>
                  <a:pt x="954" y="311666"/>
                </a:lnTo>
                <a:lnTo>
                  <a:pt x="0" y="288036"/>
                </a:lnTo>
                <a:close/>
              </a:path>
            </a:pathLst>
          </a:custGeom>
          <a:ln w="9144">
            <a:solidFill>
              <a:srgbClr val="97B853"/>
            </a:solidFill>
          </a:ln>
        </p:spPr>
        <p:txBody>
          <a:bodyPr wrap="square" lIns="0" tIns="0" rIns="0" bIns="0" rtlCol="0">
            <a:noAutofit/>
          </a:bodyPr>
          <a:lstStyle/>
          <a:p>
            <a:endParaRPr/>
          </a:p>
        </p:txBody>
      </p:sp>
      <p:sp>
        <p:nvSpPr>
          <p:cNvPr id="27" name="object 8"/>
          <p:cNvSpPr txBox="1"/>
          <p:nvPr/>
        </p:nvSpPr>
        <p:spPr>
          <a:xfrm>
            <a:off x="5352096" y="4054141"/>
            <a:ext cx="282307" cy="330200"/>
          </a:xfrm>
          <a:prstGeom prst="rect">
            <a:avLst/>
          </a:prstGeom>
        </p:spPr>
        <p:txBody>
          <a:bodyPr wrap="square" lIns="0" tIns="0" rIns="0" bIns="0" rtlCol="0">
            <a:noAutofit/>
          </a:bodyPr>
          <a:lstStyle/>
          <a:p>
            <a:pPr marL="12700">
              <a:lnSpc>
                <a:spcPts val="2545"/>
              </a:lnSpc>
              <a:spcBef>
                <a:spcPts val="127"/>
              </a:spcBef>
            </a:pPr>
            <a:r>
              <a:rPr sz="2400" b="1" spc="0" dirty="0" smtClean="0">
                <a:latin typeface="Times New Roman"/>
                <a:cs typeface="Times New Roman"/>
              </a:rPr>
              <a:t>K</a:t>
            </a:r>
            <a:endParaRPr sz="2400">
              <a:latin typeface="Times New Roman"/>
              <a:cs typeface="Times New Roman"/>
            </a:endParaRPr>
          </a:p>
        </p:txBody>
      </p:sp>
      <p:sp>
        <p:nvSpPr>
          <p:cNvPr id="28" name="object 7"/>
          <p:cNvSpPr txBox="1"/>
          <p:nvPr/>
        </p:nvSpPr>
        <p:spPr>
          <a:xfrm>
            <a:off x="5654152" y="4054141"/>
            <a:ext cx="580349" cy="330200"/>
          </a:xfrm>
          <a:prstGeom prst="rect">
            <a:avLst/>
          </a:prstGeom>
        </p:spPr>
        <p:txBody>
          <a:bodyPr wrap="square" lIns="0" tIns="0" rIns="0" bIns="0" rtlCol="0">
            <a:noAutofit/>
          </a:bodyPr>
          <a:lstStyle/>
          <a:p>
            <a:pPr marL="12700">
              <a:lnSpc>
                <a:spcPts val="2545"/>
              </a:lnSpc>
              <a:spcBef>
                <a:spcPts val="127"/>
              </a:spcBef>
            </a:pPr>
            <a:r>
              <a:rPr sz="2400" b="1" spc="0" dirty="0" smtClean="0">
                <a:latin typeface="Times New Roman"/>
                <a:cs typeface="Times New Roman"/>
              </a:rPr>
              <a:t>=</a:t>
            </a:r>
            <a:r>
              <a:rPr sz="2400" b="1" spc="5" dirty="0" smtClean="0">
                <a:latin typeface="Times New Roman"/>
                <a:cs typeface="Times New Roman"/>
              </a:rPr>
              <a:t> </a:t>
            </a:r>
            <a:r>
              <a:rPr sz="2400" b="1" spc="0" dirty="0" smtClean="0">
                <a:latin typeface="Times New Roman"/>
                <a:cs typeface="Times New Roman"/>
              </a:rPr>
              <a:t>5</a:t>
            </a:r>
            <a:endParaRPr sz="2400">
              <a:latin typeface="Times New Roman"/>
              <a:cs typeface="Times New Roman"/>
            </a:endParaRPr>
          </a:p>
        </p:txBody>
      </p:sp>
      <p:sp>
        <p:nvSpPr>
          <p:cNvPr id="29" name="object 6"/>
          <p:cNvSpPr txBox="1"/>
          <p:nvPr/>
        </p:nvSpPr>
        <p:spPr>
          <a:xfrm>
            <a:off x="5352096" y="4413560"/>
            <a:ext cx="2488383" cy="330504"/>
          </a:xfrm>
          <a:prstGeom prst="rect">
            <a:avLst/>
          </a:prstGeom>
        </p:spPr>
        <p:txBody>
          <a:bodyPr wrap="square" lIns="0" tIns="0" rIns="0" bIns="0" rtlCol="0">
            <a:noAutofit/>
          </a:bodyPr>
          <a:lstStyle/>
          <a:p>
            <a:pPr marL="12700">
              <a:lnSpc>
                <a:spcPts val="2545"/>
              </a:lnSpc>
              <a:spcBef>
                <a:spcPts val="127"/>
              </a:spcBef>
            </a:pPr>
            <a:r>
              <a:rPr sz="2400" b="1" spc="0" dirty="0" smtClean="0">
                <a:latin typeface="Times New Roman"/>
                <a:cs typeface="Times New Roman"/>
              </a:rPr>
              <a:t>c</a:t>
            </a:r>
            <a:r>
              <a:rPr sz="2400" b="1" spc="-17" dirty="0" smtClean="0">
                <a:latin typeface="Times New Roman"/>
                <a:cs typeface="Times New Roman"/>
              </a:rPr>
              <a:t>r</a:t>
            </a:r>
            <a:r>
              <a:rPr sz="2400" b="1" spc="0" dirty="0" smtClean="0">
                <a:latin typeface="Times New Roman"/>
                <a:cs typeface="Times New Roman"/>
              </a:rPr>
              <a:t>os</a:t>
            </a:r>
            <a:r>
              <a:rPr sz="2400" b="1" spc="-5" dirty="0" smtClean="0">
                <a:latin typeface="Times New Roman"/>
                <a:cs typeface="Times New Roman"/>
              </a:rPr>
              <a:t>s-</a:t>
            </a:r>
            <a:r>
              <a:rPr sz="2400" b="1" spc="0" dirty="0" smtClean="0">
                <a:latin typeface="Times New Roman"/>
                <a:cs typeface="Times New Roman"/>
              </a:rPr>
              <a:t>rack</a:t>
            </a:r>
            <a:r>
              <a:rPr sz="2400" b="1" spc="17" dirty="0" smtClean="0">
                <a:latin typeface="Times New Roman"/>
                <a:cs typeface="Times New Roman"/>
              </a:rPr>
              <a:t> </a:t>
            </a:r>
            <a:r>
              <a:rPr sz="2400" b="1" spc="0" dirty="0" smtClean="0">
                <a:latin typeface="Times New Roman"/>
                <a:cs typeface="Times New Roman"/>
              </a:rPr>
              <a:t>s</a:t>
            </a:r>
            <a:r>
              <a:rPr sz="2400" b="1" spc="-39" dirty="0" smtClean="0">
                <a:latin typeface="Times New Roman"/>
                <a:cs typeface="Times New Roman"/>
              </a:rPr>
              <a:t>k</a:t>
            </a:r>
            <a:r>
              <a:rPr sz="2400" b="1" spc="0" dirty="0" smtClean="0">
                <a:latin typeface="Times New Roman"/>
                <a:cs typeface="Times New Roman"/>
              </a:rPr>
              <a:t>ew</a:t>
            </a:r>
            <a:endParaRPr sz="2400">
              <a:latin typeface="Times New Roman"/>
              <a:cs typeface="Times New Roman"/>
            </a:endParaRPr>
          </a:p>
        </p:txBody>
      </p:sp>
      <p:sp>
        <p:nvSpPr>
          <p:cNvPr id="30" name="object 5"/>
          <p:cNvSpPr txBox="1"/>
          <p:nvPr/>
        </p:nvSpPr>
        <p:spPr>
          <a:xfrm>
            <a:off x="7950975" y="4413560"/>
            <a:ext cx="582429" cy="330504"/>
          </a:xfrm>
          <a:prstGeom prst="rect">
            <a:avLst/>
          </a:prstGeom>
        </p:spPr>
        <p:txBody>
          <a:bodyPr wrap="square" lIns="0" tIns="0" rIns="0" bIns="0" rtlCol="0">
            <a:noAutofit/>
          </a:bodyPr>
          <a:lstStyle/>
          <a:p>
            <a:pPr marL="12700">
              <a:lnSpc>
                <a:spcPts val="2545"/>
              </a:lnSpc>
              <a:spcBef>
                <a:spcPts val="127"/>
              </a:spcBef>
            </a:pPr>
            <a:r>
              <a:rPr sz="2400" b="1" spc="0" dirty="0" smtClean="0">
                <a:latin typeface="Times New Roman"/>
                <a:cs typeface="Times New Roman"/>
              </a:rPr>
              <a:t>=</a:t>
            </a:r>
            <a:r>
              <a:rPr sz="2400" b="1" spc="15" dirty="0" smtClean="0">
                <a:latin typeface="Times New Roman"/>
                <a:cs typeface="Times New Roman"/>
              </a:rPr>
              <a:t> </a:t>
            </a:r>
            <a:r>
              <a:rPr sz="2400" b="1" spc="0" dirty="0" smtClean="0">
                <a:latin typeface="Times New Roman"/>
                <a:cs typeface="Times New Roman"/>
              </a:rPr>
              <a:t>3</a:t>
            </a:r>
            <a:endParaRPr sz="2400">
              <a:latin typeface="Times New Roman"/>
              <a:cs typeface="Times New Roman"/>
            </a:endParaRPr>
          </a:p>
        </p:txBody>
      </p:sp>
      <p:sp>
        <p:nvSpPr>
          <p:cNvPr id="31" name="object 4"/>
          <p:cNvSpPr txBox="1"/>
          <p:nvPr/>
        </p:nvSpPr>
        <p:spPr>
          <a:xfrm>
            <a:off x="3916233" y="3390196"/>
            <a:ext cx="935736" cy="2953512"/>
          </a:xfrm>
          <a:prstGeom prst="rect">
            <a:avLst/>
          </a:prstGeom>
        </p:spPr>
        <p:txBody>
          <a:bodyPr wrap="square" lIns="0" tIns="0" rIns="0" bIns="0" rtlCol="0">
            <a:noAutofit/>
          </a:bodyPr>
          <a:lstStyle/>
          <a:p>
            <a:pPr>
              <a:lnSpc>
                <a:spcPts val="1000"/>
              </a:lnSpc>
            </a:pPr>
            <a:endParaRPr sz="1000"/>
          </a:p>
          <a:p>
            <a:pPr marL="339978" marR="340618" algn="ctr">
              <a:lnSpc>
                <a:spcPct val="101725"/>
              </a:lnSpc>
              <a:spcBef>
                <a:spcPts val="17219"/>
              </a:spcBef>
            </a:pPr>
            <a:r>
              <a:rPr sz="1800" spc="0" dirty="0" smtClean="0">
                <a:latin typeface="Calibri"/>
                <a:cs typeface="Calibri"/>
              </a:rPr>
              <a:t>M</a:t>
            </a:r>
            <a:endParaRPr sz="1800">
              <a:latin typeface="Calibri"/>
              <a:cs typeface="Calibri"/>
            </a:endParaRPr>
          </a:p>
        </p:txBody>
      </p:sp>
      <p:sp>
        <p:nvSpPr>
          <p:cNvPr id="32" name="object 3"/>
          <p:cNvSpPr txBox="1"/>
          <p:nvPr/>
        </p:nvSpPr>
        <p:spPr>
          <a:xfrm>
            <a:off x="2565970" y="3390196"/>
            <a:ext cx="935736" cy="2953512"/>
          </a:xfrm>
          <a:prstGeom prst="rect">
            <a:avLst/>
          </a:prstGeom>
        </p:spPr>
        <p:txBody>
          <a:bodyPr wrap="square" lIns="0" tIns="0" rIns="0" bIns="0" rtlCol="0">
            <a:noAutofit/>
          </a:bodyPr>
          <a:lstStyle/>
          <a:p>
            <a:pPr>
              <a:lnSpc>
                <a:spcPts val="1000"/>
              </a:lnSpc>
            </a:pPr>
            <a:endParaRPr sz="1000"/>
          </a:p>
          <a:p>
            <a:pPr marL="339470" marR="341126" algn="ctr">
              <a:lnSpc>
                <a:spcPct val="101725"/>
              </a:lnSpc>
              <a:spcBef>
                <a:spcPts val="17219"/>
              </a:spcBef>
            </a:pPr>
            <a:r>
              <a:rPr sz="1800" spc="0" dirty="0" smtClean="0">
                <a:latin typeface="Calibri"/>
                <a:cs typeface="Calibri"/>
              </a:rPr>
              <a:t>M</a:t>
            </a:r>
            <a:endParaRPr sz="1800">
              <a:latin typeface="Calibri"/>
              <a:cs typeface="Calibri"/>
            </a:endParaRPr>
          </a:p>
        </p:txBody>
      </p:sp>
      <p:sp>
        <p:nvSpPr>
          <p:cNvPr id="33" name="object 2"/>
          <p:cNvSpPr txBox="1"/>
          <p:nvPr/>
        </p:nvSpPr>
        <p:spPr>
          <a:xfrm>
            <a:off x="1197418" y="3396291"/>
            <a:ext cx="935736" cy="2951988"/>
          </a:xfrm>
          <a:prstGeom prst="rect">
            <a:avLst/>
          </a:prstGeom>
        </p:spPr>
        <p:txBody>
          <a:bodyPr wrap="square" lIns="0" tIns="0" rIns="0" bIns="0" rtlCol="0">
            <a:noAutofit/>
          </a:bodyPr>
          <a:lstStyle/>
          <a:p>
            <a:pPr>
              <a:lnSpc>
                <a:spcPts val="850"/>
              </a:lnSpc>
              <a:spcBef>
                <a:spcPts val="9"/>
              </a:spcBef>
            </a:pPr>
            <a:endParaRPr sz="850"/>
          </a:p>
          <a:p>
            <a:pPr marL="348641" marR="349788" algn="ctr">
              <a:lnSpc>
                <a:spcPts val="2197"/>
              </a:lnSpc>
              <a:spcBef>
                <a:spcPts val="2000"/>
              </a:spcBef>
            </a:pPr>
            <a:r>
              <a:rPr sz="1800" spc="0" dirty="0" smtClean="0">
                <a:latin typeface="Calibri"/>
                <a:cs typeface="Calibri"/>
              </a:rPr>
              <a:t>M </a:t>
            </a:r>
            <a:endParaRPr sz="1800">
              <a:latin typeface="Calibri"/>
              <a:cs typeface="Calibri"/>
            </a:endParaRPr>
          </a:p>
          <a:p>
            <a:pPr marL="348641" marR="349788" algn="ctr">
              <a:lnSpc>
                <a:spcPts val="2197"/>
              </a:lnSpc>
              <a:spcBef>
                <a:spcPts val="5458"/>
              </a:spcBef>
            </a:pPr>
            <a:r>
              <a:rPr sz="1800" spc="0" dirty="0" smtClean="0">
                <a:latin typeface="Calibri"/>
                <a:cs typeface="Calibri"/>
              </a:rPr>
              <a:t>M</a:t>
            </a:r>
            <a:endParaRPr sz="1800">
              <a:latin typeface="Calibri"/>
              <a:cs typeface="Calibri"/>
            </a:endParaRPr>
          </a:p>
          <a:p>
            <a:pPr marL="339725" marR="340872" algn="ctr">
              <a:lnSpc>
                <a:spcPct val="101725"/>
              </a:lnSpc>
              <a:spcBef>
                <a:spcPts val="5458"/>
              </a:spcBef>
            </a:pPr>
            <a:r>
              <a:rPr sz="1800" spc="0" dirty="0" smtClean="0">
                <a:latin typeface="Calibri"/>
                <a:cs typeface="Calibri"/>
              </a:rPr>
              <a:t>M</a:t>
            </a:r>
            <a:endParaRPr sz="1800">
              <a:latin typeface="Calibri"/>
              <a:cs typeface="Calibri"/>
            </a:endParaRPr>
          </a:p>
        </p:txBody>
      </p:sp>
    </p:spTree>
    <p:extLst>
      <p:ext uri="{BB962C8B-B14F-4D97-AF65-F5344CB8AC3E}">
        <p14:creationId xmlns:p14="http://schemas.microsoft.com/office/powerpoint/2010/main" val="18174819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best upstream outputs</a:t>
            </a:r>
          </a:p>
        </p:txBody>
      </p:sp>
      <p:sp>
        <p:nvSpPr>
          <p:cNvPr id="3" name="Content Placeholder 2"/>
          <p:cNvSpPr>
            <a:spLocks noGrp="1"/>
          </p:cNvSpPr>
          <p:nvPr>
            <p:ph sz="quarter" idx="1"/>
          </p:nvPr>
        </p:nvSpPr>
        <p:spPr/>
        <p:txBody>
          <a:bodyPr/>
          <a:lstStyle/>
          <a:p>
            <a:r>
              <a:rPr lang="en-US" dirty="0" smtClean="0"/>
              <a:t>After running extra tasks</a:t>
            </a:r>
            <a:endParaRPr lang="en-US" dirty="0"/>
          </a:p>
        </p:txBody>
      </p:sp>
      <p:sp>
        <p:nvSpPr>
          <p:cNvPr id="4" name="object 31"/>
          <p:cNvSpPr/>
          <p:nvPr/>
        </p:nvSpPr>
        <p:spPr>
          <a:xfrm>
            <a:off x="996074" y="2730221"/>
            <a:ext cx="935736" cy="2951988"/>
          </a:xfrm>
          <a:custGeom>
            <a:avLst/>
            <a:gdLst/>
            <a:ahLst/>
            <a:cxnLst/>
            <a:rect l="l" t="t" r="r" b="b"/>
            <a:pathLst>
              <a:path w="935736" h="2951988">
                <a:moveTo>
                  <a:pt x="0" y="2951988"/>
                </a:moveTo>
                <a:lnTo>
                  <a:pt x="935736" y="2951988"/>
                </a:lnTo>
                <a:lnTo>
                  <a:pt x="935736" y="0"/>
                </a:lnTo>
                <a:lnTo>
                  <a:pt x="0" y="0"/>
                </a:lnTo>
                <a:lnTo>
                  <a:pt x="0" y="2951988"/>
                </a:lnTo>
                <a:close/>
              </a:path>
            </a:pathLst>
          </a:custGeom>
          <a:ln w="25907">
            <a:solidFill>
              <a:srgbClr val="000000"/>
            </a:solidFill>
          </a:ln>
        </p:spPr>
        <p:txBody>
          <a:bodyPr wrap="square" lIns="0" tIns="0" rIns="0" bIns="0" rtlCol="0">
            <a:noAutofit/>
          </a:bodyPr>
          <a:lstStyle/>
          <a:p>
            <a:endParaRPr/>
          </a:p>
        </p:txBody>
      </p:sp>
      <p:sp>
        <p:nvSpPr>
          <p:cNvPr id="5" name="object 32"/>
          <p:cNvSpPr/>
          <p:nvPr/>
        </p:nvSpPr>
        <p:spPr>
          <a:xfrm>
            <a:off x="1127900" y="4863060"/>
            <a:ext cx="670560" cy="670559"/>
          </a:xfrm>
          <a:prstGeom prst="rect">
            <a:avLst/>
          </a:prstGeom>
          <a:blipFill>
            <a:blip r:embed="rId2" cstate="print"/>
            <a:stretch>
              <a:fillRect/>
            </a:stretch>
          </a:blipFill>
        </p:spPr>
        <p:txBody>
          <a:bodyPr wrap="square" lIns="0" tIns="0" rIns="0" bIns="0" rtlCol="0">
            <a:noAutofit/>
          </a:bodyPr>
          <a:lstStyle/>
          <a:p>
            <a:endParaRPr/>
          </a:p>
        </p:txBody>
      </p:sp>
      <p:sp>
        <p:nvSpPr>
          <p:cNvPr id="6" name="object 33"/>
          <p:cNvSpPr/>
          <p:nvPr/>
        </p:nvSpPr>
        <p:spPr>
          <a:xfrm>
            <a:off x="1185812" y="4948404"/>
            <a:ext cx="554735" cy="565404"/>
          </a:xfrm>
          <a:prstGeom prst="rect">
            <a:avLst/>
          </a:prstGeom>
          <a:blipFill>
            <a:blip r:embed="rId3" cstate="print"/>
            <a:stretch>
              <a:fillRect/>
            </a:stretch>
          </a:blipFill>
        </p:spPr>
        <p:txBody>
          <a:bodyPr wrap="square" lIns="0" tIns="0" rIns="0" bIns="0" rtlCol="0">
            <a:noAutofit/>
          </a:bodyPr>
          <a:lstStyle/>
          <a:p>
            <a:endParaRPr/>
          </a:p>
        </p:txBody>
      </p:sp>
      <p:sp>
        <p:nvSpPr>
          <p:cNvPr id="7" name="object 34"/>
          <p:cNvSpPr/>
          <p:nvPr/>
        </p:nvSpPr>
        <p:spPr>
          <a:xfrm>
            <a:off x="1175144" y="4890492"/>
            <a:ext cx="576072" cy="576072"/>
          </a:xfrm>
          <a:prstGeom prst="rect">
            <a:avLst/>
          </a:prstGeom>
          <a:blipFill>
            <a:blip r:embed="rId4" cstate="print"/>
            <a:stretch>
              <a:fillRect/>
            </a:stretch>
          </a:blipFill>
        </p:spPr>
        <p:txBody>
          <a:bodyPr wrap="square" lIns="0" tIns="0" rIns="0" bIns="0" rtlCol="0">
            <a:noAutofit/>
          </a:bodyPr>
          <a:lstStyle/>
          <a:p>
            <a:endParaRPr/>
          </a:p>
        </p:txBody>
      </p:sp>
      <p:sp>
        <p:nvSpPr>
          <p:cNvPr id="8" name="object 35"/>
          <p:cNvSpPr/>
          <p:nvPr/>
        </p:nvSpPr>
        <p:spPr>
          <a:xfrm>
            <a:off x="1175144" y="4890492"/>
            <a:ext cx="576072" cy="576072"/>
          </a:xfrm>
          <a:custGeom>
            <a:avLst/>
            <a:gdLst/>
            <a:ahLst/>
            <a:cxnLst/>
            <a:rect l="l" t="t" r="r" b="b"/>
            <a:pathLst>
              <a:path w="576072" h="576072">
                <a:moveTo>
                  <a:pt x="0" y="288036"/>
                </a:moveTo>
                <a:lnTo>
                  <a:pt x="954" y="264405"/>
                </a:lnTo>
                <a:lnTo>
                  <a:pt x="3769" y="241302"/>
                </a:lnTo>
                <a:lnTo>
                  <a:pt x="8370" y="218800"/>
                </a:lnTo>
                <a:lnTo>
                  <a:pt x="14684" y="196973"/>
                </a:lnTo>
                <a:lnTo>
                  <a:pt x="22634" y="175896"/>
                </a:lnTo>
                <a:lnTo>
                  <a:pt x="32149" y="155643"/>
                </a:lnTo>
                <a:lnTo>
                  <a:pt x="43153" y="136287"/>
                </a:lnTo>
                <a:lnTo>
                  <a:pt x="55573" y="117902"/>
                </a:lnTo>
                <a:lnTo>
                  <a:pt x="69334" y="100563"/>
                </a:lnTo>
                <a:lnTo>
                  <a:pt x="84362" y="84343"/>
                </a:lnTo>
                <a:lnTo>
                  <a:pt x="100584" y="69317"/>
                </a:lnTo>
                <a:lnTo>
                  <a:pt x="117924" y="55558"/>
                </a:lnTo>
                <a:lnTo>
                  <a:pt x="136309" y="43141"/>
                </a:lnTo>
                <a:lnTo>
                  <a:pt x="155665" y="32140"/>
                </a:lnTo>
                <a:lnTo>
                  <a:pt x="175918" y="22627"/>
                </a:lnTo>
                <a:lnTo>
                  <a:pt x="196993" y="14679"/>
                </a:lnTo>
                <a:lnTo>
                  <a:pt x="218816" y="8368"/>
                </a:lnTo>
                <a:lnTo>
                  <a:pt x="241314" y="3768"/>
                </a:lnTo>
                <a:lnTo>
                  <a:pt x="264412" y="954"/>
                </a:lnTo>
                <a:lnTo>
                  <a:pt x="288036" y="0"/>
                </a:lnTo>
                <a:lnTo>
                  <a:pt x="311666" y="954"/>
                </a:lnTo>
                <a:lnTo>
                  <a:pt x="334769" y="3768"/>
                </a:lnTo>
                <a:lnTo>
                  <a:pt x="357271" y="8368"/>
                </a:lnTo>
                <a:lnTo>
                  <a:pt x="379098" y="14679"/>
                </a:lnTo>
                <a:lnTo>
                  <a:pt x="400175" y="22627"/>
                </a:lnTo>
                <a:lnTo>
                  <a:pt x="420428" y="32140"/>
                </a:lnTo>
                <a:lnTo>
                  <a:pt x="439784" y="43141"/>
                </a:lnTo>
                <a:lnTo>
                  <a:pt x="458169" y="55558"/>
                </a:lnTo>
                <a:lnTo>
                  <a:pt x="475508" y="69317"/>
                </a:lnTo>
                <a:lnTo>
                  <a:pt x="491728" y="84343"/>
                </a:lnTo>
                <a:lnTo>
                  <a:pt x="506754" y="100563"/>
                </a:lnTo>
                <a:lnTo>
                  <a:pt x="520513" y="117902"/>
                </a:lnTo>
                <a:lnTo>
                  <a:pt x="532930" y="136287"/>
                </a:lnTo>
                <a:lnTo>
                  <a:pt x="543931" y="155643"/>
                </a:lnTo>
                <a:lnTo>
                  <a:pt x="553444" y="175896"/>
                </a:lnTo>
                <a:lnTo>
                  <a:pt x="561392" y="196973"/>
                </a:lnTo>
                <a:lnTo>
                  <a:pt x="567703" y="218800"/>
                </a:lnTo>
                <a:lnTo>
                  <a:pt x="572303" y="241302"/>
                </a:lnTo>
                <a:lnTo>
                  <a:pt x="575117" y="264405"/>
                </a:lnTo>
                <a:lnTo>
                  <a:pt x="576072" y="288036"/>
                </a:lnTo>
                <a:lnTo>
                  <a:pt x="575117" y="311666"/>
                </a:lnTo>
                <a:lnTo>
                  <a:pt x="572303" y="334769"/>
                </a:lnTo>
                <a:lnTo>
                  <a:pt x="567703" y="357271"/>
                </a:lnTo>
                <a:lnTo>
                  <a:pt x="561392" y="379098"/>
                </a:lnTo>
                <a:lnTo>
                  <a:pt x="553444" y="400175"/>
                </a:lnTo>
                <a:lnTo>
                  <a:pt x="543931" y="420428"/>
                </a:lnTo>
                <a:lnTo>
                  <a:pt x="532930" y="439784"/>
                </a:lnTo>
                <a:lnTo>
                  <a:pt x="520513" y="458169"/>
                </a:lnTo>
                <a:lnTo>
                  <a:pt x="506754" y="475508"/>
                </a:lnTo>
                <a:lnTo>
                  <a:pt x="491728" y="491728"/>
                </a:lnTo>
                <a:lnTo>
                  <a:pt x="475508" y="506754"/>
                </a:lnTo>
                <a:lnTo>
                  <a:pt x="458169" y="520513"/>
                </a:lnTo>
                <a:lnTo>
                  <a:pt x="439784" y="532930"/>
                </a:lnTo>
                <a:lnTo>
                  <a:pt x="420428" y="543931"/>
                </a:lnTo>
                <a:lnTo>
                  <a:pt x="400175" y="553444"/>
                </a:lnTo>
                <a:lnTo>
                  <a:pt x="379098" y="561392"/>
                </a:lnTo>
                <a:lnTo>
                  <a:pt x="357271" y="567703"/>
                </a:lnTo>
                <a:lnTo>
                  <a:pt x="334769" y="572303"/>
                </a:lnTo>
                <a:lnTo>
                  <a:pt x="311666" y="575117"/>
                </a:lnTo>
                <a:lnTo>
                  <a:pt x="288036" y="576072"/>
                </a:lnTo>
                <a:lnTo>
                  <a:pt x="264412" y="575117"/>
                </a:lnTo>
                <a:lnTo>
                  <a:pt x="241314" y="572303"/>
                </a:lnTo>
                <a:lnTo>
                  <a:pt x="218816" y="567703"/>
                </a:lnTo>
                <a:lnTo>
                  <a:pt x="196993" y="561392"/>
                </a:lnTo>
                <a:lnTo>
                  <a:pt x="175918" y="553444"/>
                </a:lnTo>
                <a:lnTo>
                  <a:pt x="155665" y="543931"/>
                </a:lnTo>
                <a:lnTo>
                  <a:pt x="136309" y="532930"/>
                </a:lnTo>
                <a:lnTo>
                  <a:pt x="117924" y="520513"/>
                </a:lnTo>
                <a:lnTo>
                  <a:pt x="100584" y="506754"/>
                </a:lnTo>
                <a:lnTo>
                  <a:pt x="84362" y="491728"/>
                </a:lnTo>
                <a:lnTo>
                  <a:pt x="69334" y="475508"/>
                </a:lnTo>
                <a:lnTo>
                  <a:pt x="55573" y="458169"/>
                </a:lnTo>
                <a:lnTo>
                  <a:pt x="43153" y="439784"/>
                </a:lnTo>
                <a:lnTo>
                  <a:pt x="32149" y="420428"/>
                </a:lnTo>
                <a:lnTo>
                  <a:pt x="22634" y="400175"/>
                </a:lnTo>
                <a:lnTo>
                  <a:pt x="14684" y="379098"/>
                </a:lnTo>
                <a:lnTo>
                  <a:pt x="8370" y="357271"/>
                </a:lnTo>
                <a:lnTo>
                  <a:pt x="3769" y="334769"/>
                </a:lnTo>
                <a:lnTo>
                  <a:pt x="954" y="311666"/>
                </a:lnTo>
                <a:lnTo>
                  <a:pt x="0" y="288036"/>
                </a:lnTo>
                <a:close/>
              </a:path>
            </a:pathLst>
          </a:custGeom>
          <a:ln w="9143">
            <a:solidFill>
              <a:srgbClr val="97B853"/>
            </a:solidFill>
          </a:ln>
        </p:spPr>
        <p:txBody>
          <a:bodyPr wrap="square" lIns="0" tIns="0" rIns="0" bIns="0" rtlCol="0">
            <a:noAutofit/>
          </a:bodyPr>
          <a:lstStyle/>
          <a:p>
            <a:endParaRPr/>
          </a:p>
        </p:txBody>
      </p:sp>
      <p:sp>
        <p:nvSpPr>
          <p:cNvPr id="9" name="object 36"/>
          <p:cNvSpPr/>
          <p:nvPr/>
        </p:nvSpPr>
        <p:spPr>
          <a:xfrm>
            <a:off x="1127900" y="3890748"/>
            <a:ext cx="670560" cy="670559"/>
          </a:xfrm>
          <a:prstGeom prst="rect">
            <a:avLst/>
          </a:prstGeom>
          <a:blipFill>
            <a:blip r:embed="rId2" cstate="print"/>
            <a:stretch>
              <a:fillRect/>
            </a:stretch>
          </a:blipFill>
        </p:spPr>
        <p:txBody>
          <a:bodyPr wrap="square" lIns="0" tIns="0" rIns="0" bIns="0" rtlCol="0">
            <a:noAutofit/>
          </a:bodyPr>
          <a:lstStyle/>
          <a:p>
            <a:endParaRPr/>
          </a:p>
        </p:txBody>
      </p:sp>
      <p:sp>
        <p:nvSpPr>
          <p:cNvPr id="10" name="object 37"/>
          <p:cNvSpPr/>
          <p:nvPr/>
        </p:nvSpPr>
        <p:spPr>
          <a:xfrm>
            <a:off x="1185812" y="3976092"/>
            <a:ext cx="554735" cy="565404"/>
          </a:xfrm>
          <a:prstGeom prst="rect">
            <a:avLst/>
          </a:prstGeom>
          <a:blipFill>
            <a:blip r:embed="rId3" cstate="print"/>
            <a:stretch>
              <a:fillRect/>
            </a:stretch>
          </a:blipFill>
        </p:spPr>
        <p:txBody>
          <a:bodyPr wrap="square" lIns="0" tIns="0" rIns="0" bIns="0" rtlCol="0">
            <a:noAutofit/>
          </a:bodyPr>
          <a:lstStyle/>
          <a:p>
            <a:endParaRPr/>
          </a:p>
        </p:txBody>
      </p:sp>
      <p:sp>
        <p:nvSpPr>
          <p:cNvPr id="11" name="object 38"/>
          <p:cNvSpPr/>
          <p:nvPr/>
        </p:nvSpPr>
        <p:spPr>
          <a:xfrm>
            <a:off x="1175144" y="3918180"/>
            <a:ext cx="576072" cy="576072"/>
          </a:xfrm>
          <a:prstGeom prst="rect">
            <a:avLst/>
          </a:prstGeom>
          <a:blipFill>
            <a:blip r:embed="rId4" cstate="print"/>
            <a:stretch>
              <a:fillRect/>
            </a:stretch>
          </a:blipFill>
        </p:spPr>
        <p:txBody>
          <a:bodyPr wrap="square" lIns="0" tIns="0" rIns="0" bIns="0" rtlCol="0">
            <a:noAutofit/>
          </a:bodyPr>
          <a:lstStyle/>
          <a:p>
            <a:endParaRPr/>
          </a:p>
        </p:txBody>
      </p:sp>
      <p:sp>
        <p:nvSpPr>
          <p:cNvPr id="12" name="object 39"/>
          <p:cNvSpPr/>
          <p:nvPr/>
        </p:nvSpPr>
        <p:spPr>
          <a:xfrm>
            <a:off x="1175144" y="3918180"/>
            <a:ext cx="576072" cy="576072"/>
          </a:xfrm>
          <a:custGeom>
            <a:avLst/>
            <a:gdLst/>
            <a:ahLst/>
            <a:cxnLst/>
            <a:rect l="l" t="t" r="r" b="b"/>
            <a:pathLst>
              <a:path w="576072" h="576072">
                <a:moveTo>
                  <a:pt x="0" y="288036"/>
                </a:moveTo>
                <a:lnTo>
                  <a:pt x="954" y="264405"/>
                </a:lnTo>
                <a:lnTo>
                  <a:pt x="3769" y="241302"/>
                </a:lnTo>
                <a:lnTo>
                  <a:pt x="8370" y="218800"/>
                </a:lnTo>
                <a:lnTo>
                  <a:pt x="14684" y="196973"/>
                </a:lnTo>
                <a:lnTo>
                  <a:pt x="22634" y="175896"/>
                </a:lnTo>
                <a:lnTo>
                  <a:pt x="32149" y="155643"/>
                </a:lnTo>
                <a:lnTo>
                  <a:pt x="43153" y="136287"/>
                </a:lnTo>
                <a:lnTo>
                  <a:pt x="55573" y="117902"/>
                </a:lnTo>
                <a:lnTo>
                  <a:pt x="69334" y="100563"/>
                </a:lnTo>
                <a:lnTo>
                  <a:pt x="84362" y="84343"/>
                </a:lnTo>
                <a:lnTo>
                  <a:pt x="100584" y="69317"/>
                </a:lnTo>
                <a:lnTo>
                  <a:pt x="117924" y="55558"/>
                </a:lnTo>
                <a:lnTo>
                  <a:pt x="136309" y="43141"/>
                </a:lnTo>
                <a:lnTo>
                  <a:pt x="155665" y="32140"/>
                </a:lnTo>
                <a:lnTo>
                  <a:pt x="175918" y="22627"/>
                </a:lnTo>
                <a:lnTo>
                  <a:pt x="196993" y="14679"/>
                </a:lnTo>
                <a:lnTo>
                  <a:pt x="218816" y="8368"/>
                </a:lnTo>
                <a:lnTo>
                  <a:pt x="241314" y="3768"/>
                </a:lnTo>
                <a:lnTo>
                  <a:pt x="264412" y="954"/>
                </a:lnTo>
                <a:lnTo>
                  <a:pt x="288036" y="0"/>
                </a:lnTo>
                <a:lnTo>
                  <a:pt x="311666" y="954"/>
                </a:lnTo>
                <a:lnTo>
                  <a:pt x="334769" y="3768"/>
                </a:lnTo>
                <a:lnTo>
                  <a:pt x="357271" y="8368"/>
                </a:lnTo>
                <a:lnTo>
                  <a:pt x="379098" y="14679"/>
                </a:lnTo>
                <a:lnTo>
                  <a:pt x="400175" y="22627"/>
                </a:lnTo>
                <a:lnTo>
                  <a:pt x="420428" y="32140"/>
                </a:lnTo>
                <a:lnTo>
                  <a:pt x="439784" y="43141"/>
                </a:lnTo>
                <a:lnTo>
                  <a:pt x="458169" y="55558"/>
                </a:lnTo>
                <a:lnTo>
                  <a:pt x="475508" y="69317"/>
                </a:lnTo>
                <a:lnTo>
                  <a:pt x="491728" y="84343"/>
                </a:lnTo>
                <a:lnTo>
                  <a:pt x="506754" y="100563"/>
                </a:lnTo>
                <a:lnTo>
                  <a:pt x="520513" y="117902"/>
                </a:lnTo>
                <a:lnTo>
                  <a:pt x="532930" y="136287"/>
                </a:lnTo>
                <a:lnTo>
                  <a:pt x="543931" y="155643"/>
                </a:lnTo>
                <a:lnTo>
                  <a:pt x="553444" y="175896"/>
                </a:lnTo>
                <a:lnTo>
                  <a:pt x="561392" y="196973"/>
                </a:lnTo>
                <a:lnTo>
                  <a:pt x="567703" y="218800"/>
                </a:lnTo>
                <a:lnTo>
                  <a:pt x="572303" y="241302"/>
                </a:lnTo>
                <a:lnTo>
                  <a:pt x="575117" y="264405"/>
                </a:lnTo>
                <a:lnTo>
                  <a:pt x="576072" y="288036"/>
                </a:lnTo>
                <a:lnTo>
                  <a:pt x="575117" y="311666"/>
                </a:lnTo>
                <a:lnTo>
                  <a:pt x="572303" y="334769"/>
                </a:lnTo>
                <a:lnTo>
                  <a:pt x="567703" y="357271"/>
                </a:lnTo>
                <a:lnTo>
                  <a:pt x="561392" y="379098"/>
                </a:lnTo>
                <a:lnTo>
                  <a:pt x="553444" y="400175"/>
                </a:lnTo>
                <a:lnTo>
                  <a:pt x="543931" y="420428"/>
                </a:lnTo>
                <a:lnTo>
                  <a:pt x="532930" y="439784"/>
                </a:lnTo>
                <a:lnTo>
                  <a:pt x="520513" y="458169"/>
                </a:lnTo>
                <a:lnTo>
                  <a:pt x="506754" y="475508"/>
                </a:lnTo>
                <a:lnTo>
                  <a:pt x="491728" y="491728"/>
                </a:lnTo>
                <a:lnTo>
                  <a:pt x="475508" y="506754"/>
                </a:lnTo>
                <a:lnTo>
                  <a:pt x="458169" y="520513"/>
                </a:lnTo>
                <a:lnTo>
                  <a:pt x="439784" y="532930"/>
                </a:lnTo>
                <a:lnTo>
                  <a:pt x="420428" y="543931"/>
                </a:lnTo>
                <a:lnTo>
                  <a:pt x="400175" y="553444"/>
                </a:lnTo>
                <a:lnTo>
                  <a:pt x="379098" y="561392"/>
                </a:lnTo>
                <a:lnTo>
                  <a:pt x="357271" y="567703"/>
                </a:lnTo>
                <a:lnTo>
                  <a:pt x="334769" y="572303"/>
                </a:lnTo>
                <a:lnTo>
                  <a:pt x="311666" y="575117"/>
                </a:lnTo>
                <a:lnTo>
                  <a:pt x="288036" y="576072"/>
                </a:lnTo>
                <a:lnTo>
                  <a:pt x="264412" y="575117"/>
                </a:lnTo>
                <a:lnTo>
                  <a:pt x="241314" y="572303"/>
                </a:lnTo>
                <a:lnTo>
                  <a:pt x="218816" y="567703"/>
                </a:lnTo>
                <a:lnTo>
                  <a:pt x="196993" y="561392"/>
                </a:lnTo>
                <a:lnTo>
                  <a:pt x="175918" y="553444"/>
                </a:lnTo>
                <a:lnTo>
                  <a:pt x="155665" y="543931"/>
                </a:lnTo>
                <a:lnTo>
                  <a:pt x="136309" y="532930"/>
                </a:lnTo>
                <a:lnTo>
                  <a:pt x="117924" y="520513"/>
                </a:lnTo>
                <a:lnTo>
                  <a:pt x="100584" y="506754"/>
                </a:lnTo>
                <a:lnTo>
                  <a:pt x="84362" y="491728"/>
                </a:lnTo>
                <a:lnTo>
                  <a:pt x="69334" y="475508"/>
                </a:lnTo>
                <a:lnTo>
                  <a:pt x="55573" y="458169"/>
                </a:lnTo>
                <a:lnTo>
                  <a:pt x="43153" y="439784"/>
                </a:lnTo>
                <a:lnTo>
                  <a:pt x="32149" y="420428"/>
                </a:lnTo>
                <a:lnTo>
                  <a:pt x="22634" y="400175"/>
                </a:lnTo>
                <a:lnTo>
                  <a:pt x="14684" y="379098"/>
                </a:lnTo>
                <a:lnTo>
                  <a:pt x="8370" y="357271"/>
                </a:lnTo>
                <a:lnTo>
                  <a:pt x="3769" y="334769"/>
                </a:lnTo>
                <a:lnTo>
                  <a:pt x="954" y="311666"/>
                </a:lnTo>
                <a:lnTo>
                  <a:pt x="0" y="288036"/>
                </a:lnTo>
                <a:close/>
              </a:path>
            </a:pathLst>
          </a:custGeom>
          <a:ln w="9143">
            <a:solidFill>
              <a:srgbClr val="97B853"/>
            </a:solidFill>
          </a:ln>
        </p:spPr>
        <p:txBody>
          <a:bodyPr wrap="square" lIns="0" tIns="0" rIns="0" bIns="0" rtlCol="0">
            <a:noAutofit/>
          </a:bodyPr>
          <a:lstStyle/>
          <a:p>
            <a:endParaRPr/>
          </a:p>
        </p:txBody>
      </p:sp>
      <p:sp>
        <p:nvSpPr>
          <p:cNvPr id="13" name="object 40"/>
          <p:cNvSpPr/>
          <p:nvPr/>
        </p:nvSpPr>
        <p:spPr>
          <a:xfrm>
            <a:off x="1127900" y="2918435"/>
            <a:ext cx="670560" cy="670560"/>
          </a:xfrm>
          <a:prstGeom prst="rect">
            <a:avLst/>
          </a:prstGeom>
          <a:blipFill>
            <a:blip r:embed="rId2" cstate="print"/>
            <a:stretch>
              <a:fillRect/>
            </a:stretch>
          </a:blipFill>
        </p:spPr>
        <p:txBody>
          <a:bodyPr wrap="square" lIns="0" tIns="0" rIns="0" bIns="0" rtlCol="0">
            <a:noAutofit/>
          </a:bodyPr>
          <a:lstStyle/>
          <a:p>
            <a:endParaRPr/>
          </a:p>
        </p:txBody>
      </p:sp>
      <p:sp>
        <p:nvSpPr>
          <p:cNvPr id="14" name="object 41"/>
          <p:cNvSpPr/>
          <p:nvPr/>
        </p:nvSpPr>
        <p:spPr>
          <a:xfrm>
            <a:off x="1185812" y="3003780"/>
            <a:ext cx="554735" cy="565403"/>
          </a:xfrm>
          <a:prstGeom prst="rect">
            <a:avLst/>
          </a:prstGeom>
          <a:blipFill>
            <a:blip r:embed="rId3" cstate="print"/>
            <a:stretch>
              <a:fillRect/>
            </a:stretch>
          </a:blipFill>
        </p:spPr>
        <p:txBody>
          <a:bodyPr wrap="square" lIns="0" tIns="0" rIns="0" bIns="0" rtlCol="0">
            <a:noAutofit/>
          </a:bodyPr>
          <a:lstStyle/>
          <a:p>
            <a:endParaRPr/>
          </a:p>
        </p:txBody>
      </p:sp>
      <p:sp>
        <p:nvSpPr>
          <p:cNvPr id="15" name="object 42"/>
          <p:cNvSpPr/>
          <p:nvPr/>
        </p:nvSpPr>
        <p:spPr>
          <a:xfrm>
            <a:off x="1175144" y="2945868"/>
            <a:ext cx="576072" cy="576072"/>
          </a:xfrm>
          <a:prstGeom prst="rect">
            <a:avLst/>
          </a:prstGeom>
          <a:blipFill>
            <a:blip r:embed="rId5" cstate="print"/>
            <a:stretch>
              <a:fillRect/>
            </a:stretch>
          </a:blipFill>
        </p:spPr>
        <p:txBody>
          <a:bodyPr wrap="square" lIns="0" tIns="0" rIns="0" bIns="0" rtlCol="0">
            <a:noAutofit/>
          </a:bodyPr>
          <a:lstStyle/>
          <a:p>
            <a:endParaRPr/>
          </a:p>
        </p:txBody>
      </p:sp>
      <p:sp>
        <p:nvSpPr>
          <p:cNvPr id="16" name="object 43"/>
          <p:cNvSpPr/>
          <p:nvPr/>
        </p:nvSpPr>
        <p:spPr>
          <a:xfrm>
            <a:off x="1175144" y="2945868"/>
            <a:ext cx="576072" cy="576072"/>
          </a:xfrm>
          <a:custGeom>
            <a:avLst/>
            <a:gdLst/>
            <a:ahLst/>
            <a:cxnLst/>
            <a:rect l="l" t="t" r="r" b="b"/>
            <a:pathLst>
              <a:path w="576072" h="576072">
                <a:moveTo>
                  <a:pt x="0" y="288036"/>
                </a:moveTo>
                <a:lnTo>
                  <a:pt x="954" y="264405"/>
                </a:lnTo>
                <a:lnTo>
                  <a:pt x="3769" y="241302"/>
                </a:lnTo>
                <a:lnTo>
                  <a:pt x="8370" y="218800"/>
                </a:lnTo>
                <a:lnTo>
                  <a:pt x="14684" y="196973"/>
                </a:lnTo>
                <a:lnTo>
                  <a:pt x="22634" y="175896"/>
                </a:lnTo>
                <a:lnTo>
                  <a:pt x="32149" y="155643"/>
                </a:lnTo>
                <a:lnTo>
                  <a:pt x="43153" y="136287"/>
                </a:lnTo>
                <a:lnTo>
                  <a:pt x="55573" y="117902"/>
                </a:lnTo>
                <a:lnTo>
                  <a:pt x="69334" y="100563"/>
                </a:lnTo>
                <a:lnTo>
                  <a:pt x="84362" y="84343"/>
                </a:lnTo>
                <a:lnTo>
                  <a:pt x="100584" y="69317"/>
                </a:lnTo>
                <a:lnTo>
                  <a:pt x="117924" y="55558"/>
                </a:lnTo>
                <a:lnTo>
                  <a:pt x="136309" y="43141"/>
                </a:lnTo>
                <a:lnTo>
                  <a:pt x="155665" y="32140"/>
                </a:lnTo>
                <a:lnTo>
                  <a:pt x="175918" y="22627"/>
                </a:lnTo>
                <a:lnTo>
                  <a:pt x="196993" y="14679"/>
                </a:lnTo>
                <a:lnTo>
                  <a:pt x="218816" y="8368"/>
                </a:lnTo>
                <a:lnTo>
                  <a:pt x="241314" y="3768"/>
                </a:lnTo>
                <a:lnTo>
                  <a:pt x="264412" y="954"/>
                </a:lnTo>
                <a:lnTo>
                  <a:pt x="288036" y="0"/>
                </a:lnTo>
                <a:lnTo>
                  <a:pt x="311666" y="954"/>
                </a:lnTo>
                <a:lnTo>
                  <a:pt x="334769" y="3768"/>
                </a:lnTo>
                <a:lnTo>
                  <a:pt x="357271" y="8368"/>
                </a:lnTo>
                <a:lnTo>
                  <a:pt x="379098" y="14679"/>
                </a:lnTo>
                <a:lnTo>
                  <a:pt x="400175" y="22627"/>
                </a:lnTo>
                <a:lnTo>
                  <a:pt x="420428" y="32140"/>
                </a:lnTo>
                <a:lnTo>
                  <a:pt x="439784" y="43141"/>
                </a:lnTo>
                <a:lnTo>
                  <a:pt x="458169" y="55558"/>
                </a:lnTo>
                <a:lnTo>
                  <a:pt x="475508" y="69317"/>
                </a:lnTo>
                <a:lnTo>
                  <a:pt x="491728" y="84343"/>
                </a:lnTo>
                <a:lnTo>
                  <a:pt x="506754" y="100563"/>
                </a:lnTo>
                <a:lnTo>
                  <a:pt x="520513" y="117902"/>
                </a:lnTo>
                <a:lnTo>
                  <a:pt x="532930" y="136287"/>
                </a:lnTo>
                <a:lnTo>
                  <a:pt x="543931" y="155643"/>
                </a:lnTo>
                <a:lnTo>
                  <a:pt x="553444" y="175896"/>
                </a:lnTo>
                <a:lnTo>
                  <a:pt x="561392" y="196973"/>
                </a:lnTo>
                <a:lnTo>
                  <a:pt x="567703" y="218800"/>
                </a:lnTo>
                <a:lnTo>
                  <a:pt x="572303" y="241302"/>
                </a:lnTo>
                <a:lnTo>
                  <a:pt x="575117" y="264405"/>
                </a:lnTo>
                <a:lnTo>
                  <a:pt x="576072" y="288036"/>
                </a:lnTo>
                <a:lnTo>
                  <a:pt x="575117" y="311666"/>
                </a:lnTo>
                <a:lnTo>
                  <a:pt x="572303" y="334769"/>
                </a:lnTo>
                <a:lnTo>
                  <a:pt x="567703" y="357271"/>
                </a:lnTo>
                <a:lnTo>
                  <a:pt x="561392" y="379098"/>
                </a:lnTo>
                <a:lnTo>
                  <a:pt x="553444" y="400175"/>
                </a:lnTo>
                <a:lnTo>
                  <a:pt x="543931" y="420428"/>
                </a:lnTo>
                <a:lnTo>
                  <a:pt x="532930" y="439784"/>
                </a:lnTo>
                <a:lnTo>
                  <a:pt x="520513" y="458169"/>
                </a:lnTo>
                <a:lnTo>
                  <a:pt x="506754" y="475508"/>
                </a:lnTo>
                <a:lnTo>
                  <a:pt x="491728" y="491728"/>
                </a:lnTo>
                <a:lnTo>
                  <a:pt x="475508" y="506754"/>
                </a:lnTo>
                <a:lnTo>
                  <a:pt x="458169" y="520513"/>
                </a:lnTo>
                <a:lnTo>
                  <a:pt x="439784" y="532930"/>
                </a:lnTo>
                <a:lnTo>
                  <a:pt x="420428" y="543931"/>
                </a:lnTo>
                <a:lnTo>
                  <a:pt x="400175" y="553444"/>
                </a:lnTo>
                <a:lnTo>
                  <a:pt x="379098" y="561392"/>
                </a:lnTo>
                <a:lnTo>
                  <a:pt x="357271" y="567703"/>
                </a:lnTo>
                <a:lnTo>
                  <a:pt x="334769" y="572303"/>
                </a:lnTo>
                <a:lnTo>
                  <a:pt x="311666" y="575117"/>
                </a:lnTo>
                <a:lnTo>
                  <a:pt x="288036" y="576072"/>
                </a:lnTo>
                <a:lnTo>
                  <a:pt x="264412" y="575117"/>
                </a:lnTo>
                <a:lnTo>
                  <a:pt x="241314" y="572303"/>
                </a:lnTo>
                <a:lnTo>
                  <a:pt x="218816" y="567703"/>
                </a:lnTo>
                <a:lnTo>
                  <a:pt x="196993" y="561392"/>
                </a:lnTo>
                <a:lnTo>
                  <a:pt x="175918" y="553444"/>
                </a:lnTo>
                <a:lnTo>
                  <a:pt x="155665" y="543931"/>
                </a:lnTo>
                <a:lnTo>
                  <a:pt x="136309" y="532930"/>
                </a:lnTo>
                <a:lnTo>
                  <a:pt x="117924" y="520513"/>
                </a:lnTo>
                <a:lnTo>
                  <a:pt x="100584" y="506754"/>
                </a:lnTo>
                <a:lnTo>
                  <a:pt x="84362" y="491728"/>
                </a:lnTo>
                <a:lnTo>
                  <a:pt x="69334" y="475508"/>
                </a:lnTo>
                <a:lnTo>
                  <a:pt x="55573" y="458169"/>
                </a:lnTo>
                <a:lnTo>
                  <a:pt x="43153" y="439784"/>
                </a:lnTo>
                <a:lnTo>
                  <a:pt x="32149" y="420428"/>
                </a:lnTo>
                <a:lnTo>
                  <a:pt x="22634" y="400175"/>
                </a:lnTo>
                <a:lnTo>
                  <a:pt x="14684" y="379098"/>
                </a:lnTo>
                <a:lnTo>
                  <a:pt x="8370" y="357271"/>
                </a:lnTo>
                <a:lnTo>
                  <a:pt x="3769" y="334769"/>
                </a:lnTo>
                <a:lnTo>
                  <a:pt x="954" y="311666"/>
                </a:lnTo>
                <a:lnTo>
                  <a:pt x="0" y="288036"/>
                </a:lnTo>
                <a:close/>
              </a:path>
            </a:pathLst>
          </a:custGeom>
          <a:ln w="9143">
            <a:solidFill>
              <a:srgbClr val="97B853"/>
            </a:solidFill>
          </a:ln>
        </p:spPr>
        <p:txBody>
          <a:bodyPr wrap="square" lIns="0" tIns="0" rIns="0" bIns="0" rtlCol="0">
            <a:noAutofit/>
          </a:bodyPr>
          <a:lstStyle/>
          <a:p>
            <a:endParaRPr/>
          </a:p>
        </p:txBody>
      </p:sp>
      <p:sp>
        <p:nvSpPr>
          <p:cNvPr id="17" name="object 22"/>
          <p:cNvSpPr/>
          <p:nvPr/>
        </p:nvSpPr>
        <p:spPr>
          <a:xfrm>
            <a:off x="2364626" y="2724126"/>
            <a:ext cx="935736" cy="2953512"/>
          </a:xfrm>
          <a:custGeom>
            <a:avLst/>
            <a:gdLst/>
            <a:ahLst/>
            <a:cxnLst/>
            <a:rect l="l" t="t" r="r" b="b"/>
            <a:pathLst>
              <a:path w="935736" h="2953512">
                <a:moveTo>
                  <a:pt x="0" y="2953512"/>
                </a:moveTo>
                <a:lnTo>
                  <a:pt x="935736" y="2953512"/>
                </a:lnTo>
                <a:lnTo>
                  <a:pt x="935736" y="0"/>
                </a:lnTo>
                <a:lnTo>
                  <a:pt x="0" y="0"/>
                </a:lnTo>
                <a:lnTo>
                  <a:pt x="0" y="2953512"/>
                </a:lnTo>
                <a:close/>
              </a:path>
            </a:pathLst>
          </a:custGeom>
          <a:ln w="25907">
            <a:solidFill>
              <a:srgbClr val="000000"/>
            </a:solidFill>
          </a:ln>
        </p:spPr>
        <p:txBody>
          <a:bodyPr wrap="square" lIns="0" tIns="0" rIns="0" bIns="0" rtlCol="0">
            <a:noAutofit/>
          </a:bodyPr>
          <a:lstStyle/>
          <a:p>
            <a:endParaRPr/>
          </a:p>
        </p:txBody>
      </p:sp>
      <p:sp>
        <p:nvSpPr>
          <p:cNvPr id="18" name="object 23"/>
          <p:cNvSpPr/>
          <p:nvPr/>
        </p:nvSpPr>
        <p:spPr>
          <a:xfrm>
            <a:off x="2496452" y="4863060"/>
            <a:ext cx="670559" cy="670559"/>
          </a:xfrm>
          <a:prstGeom prst="rect">
            <a:avLst/>
          </a:prstGeom>
          <a:blipFill>
            <a:blip r:embed="rId2" cstate="print"/>
            <a:stretch>
              <a:fillRect/>
            </a:stretch>
          </a:blipFill>
        </p:spPr>
        <p:txBody>
          <a:bodyPr wrap="square" lIns="0" tIns="0" rIns="0" bIns="0" rtlCol="0">
            <a:noAutofit/>
          </a:bodyPr>
          <a:lstStyle/>
          <a:p>
            <a:endParaRPr/>
          </a:p>
        </p:txBody>
      </p:sp>
      <p:sp>
        <p:nvSpPr>
          <p:cNvPr id="19" name="object 24"/>
          <p:cNvSpPr/>
          <p:nvPr/>
        </p:nvSpPr>
        <p:spPr>
          <a:xfrm>
            <a:off x="2554364" y="4948404"/>
            <a:ext cx="554736" cy="565404"/>
          </a:xfrm>
          <a:prstGeom prst="rect">
            <a:avLst/>
          </a:prstGeom>
          <a:blipFill>
            <a:blip r:embed="rId3" cstate="print"/>
            <a:stretch>
              <a:fillRect/>
            </a:stretch>
          </a:blipFill>
        </p:spPr>
        <p:txBody>
          <a:bodyPr wrap="square" lIns="0" tIns="0" rIns="0" bIns="0" rtlCol="0">
            <a:noAutofit/>
          </a:bodyPr>
          <a:lstStyle/>
          <a:p>
            <a:endParaRPr/>
          </a:p>
        </p:txBody>
      </p:sp>
      <p:sp>
        <p:nvSpPr>
          <p:cNvPr id="20" name="object 25"/>
          <p:cNvSpPr/>
          <p:nvPr/>
        </p:nvSpPr>
        <p:spPr>
          <a:xfrm>
            <a:off x="2543696" y="4890492"/>
            <a:ext cx="576071" cy="576072"/>
          </a:xfrm>
          <a:prstGeom prst="rect">
            <a:avLst/>
          </a:prstGeom>
          <a:blipFill>
            <a:blip r:embed="rId4" cstate="print"/>
            <a:stretch>
              <a:fillRect/>
            </a:stretch>
          </a:blipFill>
        </p:spPr>
        <p:txBody>
          <a:bodyPr wrap="square" lIns="0" tIns="0" rIns="0" bIns="0" rtlCol="0">
            <a:noAutofit/>
          </a:bodyPr>
          <a:lstStyle/>
          <a:p>
            <a:endParaRPr/>
          </a:p>
        </p:txBody>
      </p:sp>
      <p:sp>
        <p:nvSpPr>
          <p:cNvPr id="21" name="object 26"/>
          <p:cNvSpPr/>
          <p:nvPr/>
        </p:nvSpPr>
        <p:spPr>
          <a:xfrm>
            <a:off x="2543696" y="4890492"/>
            <a:ext cx="576071" cy="576072"/>
          </a:xfrm>
          <a:custGeom>
            <a:avLst/>
            <a:gdLst/>
            <a:ahLst/>
            <a:cxnLst/>
            <a:rect l="l" t="t" r="r" b="b"/>
            <a:pathLst>
              <a:path w="576071" h="576072">
                <a:moveTo>
                  <a:pt x="0" y="288036"/>
                </a:moveTo>
                <a:lnTo>
                  <a:pt x="954" y="264405"/>
                </a:lnTo>
                <a:lnTo>
                  <a:pt x="3768" y="241302"/>
                </a:lnTo>
                <a:lnTo>
                  <a:pt x="8368" y="218800"/>
                </a:lnTo>
                <a:lnTo>
                  <a:pt x="14679" y="196973"/>
                </a:lnTo>
                <a:lnTo>
                  <a:pt x="22627" y="175896"/>
                </a:lnTo>
                <a:lnTo>
                  <a:pt x="32140" y="155643"/>
                </a:lnTo>
                <a:lnTo>
                  <a:pt x="43141" y="136287"/>
                </a:lnTo>
                <a:lnTo>
                  <a:pt x="55558" y="117902"/>
                </a:lnTo>
                <a:lnTo>
                  <a:pt x="69317" y="100563"/>
                </a:lnTo>
                <a:lnTo>
                  <a:pt x="84343" y="84343"/>
                </a:lnTo>
                <a:lnTo>
                  <a:pt x="100563" y="69317"/>
                </a:lnTo>
                <a:lnTo>
                  <a:pt x="117902" y="55558"/>
                </a:lnTo>
                <a:lnTo>
                  <a:pt x="136287" y="43141"/>
                </a:lnTo>
                <a:lnTo>
                  <a:pt x="155643" y="32140"/>
                </a:lnTo>
                <a:lnTo>
                  <a:pt x="175896" y="22627"/>
                </a:lnTo>
                <a:lnTo>
                  <a:pt x="196973" y="14679"/>
                </a:lnTo>
                <a:lnTo>
                  <a:pt x="218800" y="8368"/>
                </a:lnTo>
                <a:lnTo>
                  <a:pt x="241302" y="3768"/>
                </a:lnTo>
                <a:lnTo>
                  <a:pt x="264405" y="954"/>
                </a:lnTo>
                <a:lnTo>
                  <a:pt x="288036" y="0"/>
                </a:lnTo>
                <a:lnTo>
                  <a:pt x="311666" y="954"/>
                </a:lnTo>
                <a:lnTo>
                  <a:pt x="334769" y="3768"/>
                </a:lnTo>
                <a:lnTo>
                  <a:pt x="357271" y="8368"/>
                </a:lnTo>
                <a:lnTo>
                  <a:pt x="379098" y="14679"/>
                </a:lnTo>
                <a:lnTo>
                  <a:pt x="400175" y="22627"/>
                </a:lnTo>
                <a:lnTo>
                  <a:pt x="420428" y="32140"/>
                </a:lnTo>
                <a:lnTo>
                  <a:pt x="439784" y="43141"/>
                </a:lnTo>
                <a:lnTo>
                  <a:pt x="458169" y="55558"/>
                </a:lnTo>
                <a:lnTo>
                  <a:pt x="475508" y="69317"/>
                </a:lnTo>
                <a:lnTo>
                  <a:pt x="491728" y="84343"/>
                </a:lnTo>
                <a:lnTo>
                  <a:pt x="506754" y="100563"/>
                </a:lnTo>
                <a:lnTo>
                  <a:pt x="520513" y="117902"/>
                </a:lnTo>
                <a:lnTo>
                  <a:pt x="532930" y="136287"/>
                </a:lnTo>
                <a:lnTo>
                  <a:pt x="543931" y="155643"/>
                </a:lnTo>
                <a:lnTo>
                  <a:pt x="553444" y="175896"/>
                </a:lnTo>
                <a:lnTo>
                  <a:pt x="561392" y="196973"/>
                </a:lnTo>
                <a:lnTo>
                  <a:pt x="567703" y="218800"/>
                </a:lnTo>
                <a:lnTo>
                  <a:pt x="572303" y="241302"/>
                </a:lnTo>
                <a:lnTo>
                  <a:pt x="575117" y="264405"/>
                </a:lnTo>
                <a:lnTo>
                  <a:pt x="576071" y="288036"/>
                </a:lnTo>
                <a:lnTo>
                  <a:pt x="575117" y="311666"/>
                </a:lnTo>
                <a:lnTo>
                  <a:pt x="572303" y="334769"/>
                </a:lnTo>
                <a:lnTo>
                  <a:pt x="567703" y="357271"/>
                </a:lnTo>
                <a:lnTo>
                  <a:pt x="561392" y="379098"/>
                </a:lnTo>
                <a:lnTo>
                  <a:pt x="553444" y="400175"/>
                </a:lnTo>
                <a:lnTo>
                  <a:pt x="543931" y="420428"/>
                </a:lnTo>
                <a:lnTo>
                  <a:pt x="532930" y="439784"/>
                </a:lnTo>
                <a:lnTo>
                  <a:pt x="520513" y="458169"/>
                </a:lnTo>
                <a:lnTo>
                  <a:pt x="506754" y="475508"/>
                </a:lnTo>
                <a:lnTo>
                  <a:pt x="491728" y="491728"/>
                </a:lnTo>
                <a:lnTo>
                  <a:pt x="475508" y="506754"/>
                </a:lnTo>
                <a:lnTo>
                  <a:pt x="458169" y="520513"/>
                </a:lnTo>
                <a:lnTo>
                  <a:pt x="439784" y="532930"/>
                </a:lnTo>
                <a:lnTo>
                  <a:pt x="420428" y="543931"/>
                </a:lnTo>
                <a:lnTo>
                  <a:pt x="400175" y="553444"/>
                </a:lnTo>
                <a:lnTo>
                  <a:pt x="379098" y="561392"/>
                </a:lnTo>
                <a:lnTo>
                  <a:pt x="357271" y="567703"/>
                </a:lnTo>
                <a:lnTo>
                  <a:pt x="334769" y="572303"/>
                </a:lnTo>
                <a:lnTo>
                  <a:pt x="311666" y="575117"/>
                </a:lnTo>
                <a:lnTo>
                  <a:pt x="288036" y="576072"/>
                </a:lnTo>
                <a:lnTo>
                  <a:pt x="264405" y="575117"/>
                </a:lnTo>
                <a:lnTo>
                  <a:pt x="241302" y="572303"/>
                </a:lnTo>
                <a:lnTo>
                  <a:pt x="218800" y="567703"/>
                </a:lnTo>
                <a:lnTo>
                  <a:pt x="196973" y="561392"/>
                </a:lnTo>
                <a:lnTo>
                  <a:pt x="175896" y="553444"/>
                </a:lnTo>
                <a:lnTo>
                  <a:pt x="155643" y="543931"/>
                </a:lnTo>
                <a:lnTo>
                  <a:pt x="136287" y="532930"/>
                </a:lnTo>
                <a:lnTo>
                  <a:pt x="117902" y="520513"/>
                </a:lnTo>
                <a:lnTo>
                  <a:pt x="100563" y="506754"/>
                </a:lnTo>
                <a:lnTo>
                  <a:pt x="84343" y="491728"/>
                </a:lnTo>
                <a:lnTo>
                  <a:pt x="69317" y="475508"/>
                </a:lnTo>
                <a:lnTo>
                  <a:pt x="55558" y="458169"/>
                </a:lnTo>
                <a:lnTo>
                  <a:pt x="43141" y="439784"/>
                </a:lnTo>
                <a:lnTo>
                  <a:pt x="32140" y="420428"/>
                </a:lnTo>
                <a:lnTo>
                  <a:pt x="22627" y="400175"/>
                </a:lnTo>
                <a:lnTo>
                  <a:pt x="14679" y="379098"/>
                </a:lnTo>
                <a:lnTo>
                  <a:pt x="8368" y="357271"/>
                </a:lnTo>
                <a:lnTo>
                  <a:pt x="3768" y="334769"/>
                </a:lnTo>
                <a:lnTo>
                  <a:pt x="954" y="311666"/>
                </a:lnTo>
                <a:lnTo>
                  <a:pt x="0" y="288036"/>
                </a:lnTo>
                <a:close/>
              </a:path>
            </a:pathLst>
          </a:custGeom>
          <a:ln w="9144">
            <a:solidFill>
              <a:srgbClr val="97B853"/>
            </a:solidFill>
          </a:ln>
        </p:spPr>
        <p:txBody>
          <a:bodyPr wrap="square" lIns="0" tIns="0" rIns="0" bIns="0" rtlCol="0">
            <a:noAutofit/>
          </a:bodyPr>
          <a:lstStyle/>
          <a:p>
            <a:endParaRPr/>
          </a:p>
        </p:txBody>
      </p:sp>
      <p:sp>
        <p:nvSpPr>
          <p:cNvPr id="22" name="object 27"/>
          <p:cNvSpPr/>
          <p:nvPr/>
        </p:nvSpPr>
        <p:spPr>
          <a:xfrm>
            <a:off x="2496452" y="3890748"/>
            <a:ext cx="670559" cy="670559"/>
          </a:xfrm>
          <a:prstGeom prst="rect">
            <a:avLst/>
          </a:prstGeom>
          <a:blipFill>
            <a:blip r:embed="rId2" cstate="print"/>
            <a:stretch>
              <a:fillRect/>
            </a:stretch>
          </a:blipFill>
        </p:spPr>
        <p:txBody>
          <a:bodyPr wrap="square" lIns="0" tIns="0" rIns="0" bIns="0" rtlCol="0">
            <a:noAutofit/>
          </a:bodyPr>
          <a:lstStyle/>
          <a:p>
            <a:endParaRPr/>
          </a:p>
        </p:txBody>
      </p:sp>
      <p:sp>
        <p:nvSpPr>
          <p:cNvPr id="23" name="object 28"/>
          <p:cNvSpPr/>
          <p:nvPr/>
        </p:nvSpPr>
        <p:spPr>
          <a:xfrm>
            <a:off x="2554364" y="3976092"/>
            <a:ext cx="554736" cy="565404"/>
          </a:xfrm>
          <a:prstGeom prst="rect">
            <a:avLst/>
          </a:prstGeom>
          <a:blipFill>
            <a:blip r:embed="rId3" cstate="print"/>
            <a:stretch>
              <a:fillRect/>
            </a:stretch>
          </a:blipFill>
        </p:spPr>
        <p:txBody>
          <a:bodyPr wrap="square" lIns="0" tIns="0" rIns="0" bIns="0" rtlCol="0">
            <a:noAutofit/>
          </a:bodyPr>
          <a:lstStyle/>
          <a:p>
            <a:endParaRPr/>
          </a:p>
        </p:txBody>
      </p:sp>
      <p:sp>
        <p:nvSpPr>
          <p:cNvPr id="24" name="object 29"/>
          <p:cNvSpPr/>
          <p:nvPr/>
        </p:nvSpPr>
        <p:spPr>
          <a:xfrm>
            <a:off x="2543696" y="3918180"/>
            <a:ext cx="576071" cy="576072"/>
          </a:xfrm>
          <a:prstGeom prst="rect">
            <a:avLst/>
          </a:prstGeom>
          <a:blipFill>
            <a:blip r:embed="rId6" cstate="print"/>
            <a:stretch>
              <a:fillRect/>
            </a:stretch>
          </a:blipFill>
        </p:spPr>
        <p:txBody>
          <a:bodyPr wrap="square" lIns="0" tIns="0" rIns="0" bIns="0" rtlCol="0">
            <a:noAutofit/>
          </a:bodyPr>
          <a:lstStyle/>
          <a:p>
            <a:endParaRPr/>
          </a:p>
        </p:txBody>
      </p:sp>
      <p:sp>
        <p:nvSpPr>
          <p:cNvPr id="25" name="object 30"/>
          <p:cNvSpPr/>
          <p:nvPr/>
        </p:nvSpPr>
        <p:spPr>
          <a:xfrm>
            <a:off x="2543696" y="3918180"/>
            <a:ext cx="576071" cy="576072"/>
          </a:xfrm>
          <a:custGeom>
            <a:avLst/>
            <a:gdLst/>
            <a:ahLst/>
            <a:cxnLst/>
            <a:rect l="l" t="t" r="r" b="b"/>
            <a:pathLst>
              <a:path w="576071" h="576072">
                <a:moveTo>
                  <a:pt x="0" y="288036"/>
                </a:moveTo>
                <a:lnTo>
                  <a:pt x="954" y="264405"/>
                </a:lnTo>
                <a:lnTo>
                  <a:pt x="3768" y="241302"/>
                </a:lnTo>
                <a:lnTo>
                  <a:pt x="8368" y="218800"/>
                </a:lnTo>
                <a:lnTo>
                  <a:pt x="14679" y="196973"/>
                </a:lnTo>
                <a:lnTo>
                  <a:pt x="22627" y="175896"/>
                </a:lnTo>
                <a:lnTo>
                  <a:pt x="32140" y="155643"/>
                </a:lnTo>
                <a:lnTo>
                  <a:pt x="43141" y="136287"/>
                </a:lnTo>
                <a:lnTo>
                  <a:pt x="55558" y="117902"/>
                </a:lnTo>
                <a:lnTo>
                  <a:pt x="69317" y="100563"/>
                </a:lnTo>
                <a:lnTo>
                  <a:pt x="84343" y="84343"/>
                </a:lnTo>
                <a:lnTo>
                  <a:pt x="100563" y="69317"/>
                </a:lnTo>
                <a:lnTo>
                  <a:pt x="117902" y="55558"/>
                </a:lnTo>
                <a:lnTo>
                  <a:pt x="136287" y="43141"/>
                </a:lnTo>
                <a:lnTo>
                  <a:pt x="155643" y="32140"/>
                </a:lnTo>
                <a:lnTo>
                  <a:pt x="175896" y="22627"/>
                </a:lnTo>
                <a:lnTo>
                  <a:pt x="196973" y="14679"/>
                </a:lnTo>
                <a:lnTo>
                  <a:pt x="218800" y="8368"/>
                </a:lnTo>
                <a:lnTo>
                  <a:pt x="241302" y="3768"/>
                </a:lnTo>
                <a:lnTo>
                  <a:pt x="264405" y="954"/>
                </a:lnTo>
                <a:lnTo>
                  <a:pt x="288036" y="0"/>
                </a:lnTo>
                <a:lnTo>
                  <a:pt x="311666" y="954"/>
                </a:lnTo>
                <a:lnTo>
                  <a:pt x="334769" y="3768"/>
                </a:lnTo>
                <a:lnTo>
                  <a:pt x="357271" y="8368"/>
                </a:lnTo>
                <a:lnTo>
                  <a:pt x="379098" y="14679"/>
                </a:lnTo>
                <a:lnTo>
                  <a:pt x="400175" y="22627"/>
                </a:lnTo>
                <a:lnTo>
                  <a:pt x="420428" y="32140"/>
                </a:lnTo>
                <a:lnTo>
                  <a:pt x="439784" y="43141"/>
                </a:lnTo>
                <a:lnTo>
                  <a:pt x="458169" y="55558"/>
                </a:lnTo>
                <a:lnTo>
                  <a:pt x="475508" y="69317"/>
                </a:lnTo>
                <a:lnTo>
                  <a:pt x="491728" y="84343"/>
                </a:lnTo>
                <a:lnTo>
                  <a:pt x="506754" y="100563"/>
                </a:lnTo>
                <a:lnTo>
                  <a:pt x="520513" y="117902"/>
                </a:lnTo>
                <a:lnTo>
                  <a:pt x="532930" y="136287"/>
                </a:lnTo>
                <a:lnTo>
                  <a:pt x="543931" y="155643"/>
                </a:lnTo>
                <a:lnTo>
                  <a:pt x="553444" y="175896"/>
                </a:lnTo>
                <a:lnTo>
                  <a:pt x="561392" y="196973"/>
                </a:lnTo>
                <a:lnTo>
                  <a:pt x="567703" y="218800"/>
                </a:lnTo>
                <a:lnTo>
                  <a:pt x="572303" y="241302"/>
                </a:lnTo>
                <a:lnTo>
                  <a:pt x="575117" y="264405"/>
                </a:lnTo>
                <a:lnTo>
                  <a:pt x="576071" y="288036"/>
                </a:lnTo>
                <a:lnTo>
                  <a:pt x="575117" y="311666"/>
                </a:lnTo>
                <a:lnTo>
                  <a:pt x="572303" y="334769"/>
                </a:lnTo>
                <a:lnTo>
                  <a:pt x="567703" y="357271"/>
                </a:lnTo>
                <a:lnTo>
                  <a:pt x="561392" y="379098"/>
                </a:lnTo>
                <a:lnTo>
                  <a:pt x="553444" y="400175"/>
                </a:lnTo>
                <a:lnTo>
                  <a:pt x="543931" y="420428"/>
                </a:lnTo>
                <a:lnTo>
                  <a:pt x="532930" y="439784"/>
                </a:lnTo>
                <a:lnTo>
                  <a:pt x="520513" y="458169"/>
                </a:lnTo>
                <a:lnTo>
                  <a:pt x="506754" y="475508"/>
                </a:lnTo>
                <a:lnTo>
                  <a:pt x="491728" y="491728"/>
                </a:lnTo>
                <a:lnTo>
                  <a:pt x="475508" y="506754"/>
                </a:lnTo>
                <a:lnTo>
                  <a:pt x="458169" y="520513"/>
                </a:lnTo>
                <a:lnTo>
                  <a:pt x="439784" y="532930"/>
                </a:lnTo>
                <a:lnTo>
                  <a:pt x="420428" y="543931"/>
                </a:lnTo>
                <a:lnTo>
                  <a:pt x="400175" y="553444"/>
                </a:lnTo>
                <a:lnTo>
                  <a:pt x="379098" y="561392"/>
                </a:lnTo>
                <a:lnTo>
                  <a:pt x="357271" y="567703"/>
                </a:lnTo>
                <a:lnTo>
                  <a:pt x="334769" y="572303"/>
                </a:lnTo>
                <a:lnTo>
                  <a:pt x="311666" y="575117"/>
                </a:lnTo>
                <a:lnTo>
                  <a:pt x="288036" y="576072"/>
                </a:lnTo>
                <a:lnTo>
                  <a:pt x="264405" y="575117"/>
                </a:lnTo>
                <a:lnTo>
                  <a:pt x="241302" y="572303"/>
                </a:lnTo>
                <a:lnTo>
                  <a:pt x="218800" y="567703"/>
                </a:lnTo>
                <a:lnTo>
                  <a:pt x="196973" y="561392"/>
                </a:lnTo>
                <a:lnTo>
                  <a:pt x="175896" y="553444"/>
                </a:lnTo>
                <a:lnTo>
                  <a:pt x="155643" y="543931"/>
                </a:lnTo>
                <a:lnTo>
                  <a:pt x="136287" y="532930"/>
                </a:lnTo>
                <a:lnTo>
                  <a:pt x="117902" y="520513"/>
                </a:lnTo>
                <a:lnTo>
                  <a:pt x="100563" y="506754"/>
                </a:lnTo>
                <a:lnTo>
                  <a:pt x="84343" y="491728"/>
                </a:lnTo>
                <a:lnTo>
                  <a:pt x="69317" y="475508"/>
                </a:lnTo>
                <a:lnTo>
                  <a:pt x="55558" y="458169"/>
                </a:lnTo>
                <a:lnTo>
                  <a:pt x="43141" y="439784"/>
                </a:lnTo>
                <a:lnTo>
                  <a:pt x="32140" y="420428"/>
                </a:lnTo>
                <a:lnTo>
                  <a:pt x="22627" y="400175"/>
                </a:lnTo>
                <a:lnTo>
                  <a:pt x="14679" y="379098"/>
                </a:lnTo>
                <a:lnTo>
                  <a:pt x="8368" y="357271"/>
                </a:lnTo>
                <a:lnTo>
                  <a:pt x="3768" y="334769"/>
                </a:lnTo>
                <a:lnTo>
                  <a:pt x="954" y="311666"/>
                </a:lnTo>
                <a:lnTo>
                  <a:pt x="0" y="288036"/>
                </a:lnTo>
                <a:close/>
              </a:path>
            </a:pathLst>
          </a:custGeom>
          <a:ln w="9144">
            <a:solidFill>
              <a:srgbClr val="497DBA"/>
            </a:solidFill>
          </a:ln>
        </p:spPr>
        <p:txBody>
          <a:bodyPr wrap="square" lIns="0" tIns="0" rIns="0" bIns="0" rtlCol="0">
            <a:noAutofit/>
          </a:bodyPr>
          <a:lstStyle/>
          <a:p>
            <a:endParaRPr/>
          </a:p>
        </p:txBody>
      </p:sp>
      <p:sp>
        <p:nvSpPr>
          <p:cNvPr id="26" name="object 13"/>
          <p:cNvSpPr/>
          <p:nvPr/>
        </p:nvSpPr>
        <p:spPr>
          <a:xfrm>
            <a:off x="3714889" y="2724126"/>
            <a:ext cx="935736" cy="2953512"/>
          </a:xfrm>
          <a:custGeom>
            <a:avLst/>
            <a:gdLst/>
            <a:ahLst/>
            <a:cxnLst/>
            <a:rect l="l" t="t" r="r" b="b"/>
            <a:pathLst>
              <a:path w="935736" h="2953512">
                <a:moveTo>
                  <a:pt x="0" y="2953512"/>
                </a:moveTo>
                <a:lnTo>
                  <a:pt x="935736" y="2953512"/>
                </a:lnTo>
                <a:lnTo>
                  <a:pt x="935736" y="0"/>
                </a:lnTo>
                <a:lnTo>
                  <a:pt x="0" y="0"/>
                </a:lnTo>
                <a:lnTo>
                  <a:pt x="0" y="2953512"/>
                </a:lnTo>
                <a:close/>
              </a:path>
            </a:pathLst>
          </a:custGeom>
          <a:ln w="25907">
            <a:solidFill>
              <a:srgbClr val="000000"/>
            </a:solidFill>
          </a:ln>
        </p:spPr>
        <p:txBody>
          <a:bodyPr wrap="square" lIns="0" tIns="0" rIns="0" bIns="0" rtlCol="0">
            <a:noAutofit/>
          </a:bodyPr>
          <a:lstStyle/>
          <a:p>
            <a:endParaRPr/>
          </a:p>
        </p:txBody>
      </p:sp>
      <p:sp>
        <p:nvSpPr>
          <p:cNvPr id="27" name="object 14"/>
          <p:cNvSpPr/>
          <p:nvPr/>
        </p:nvSpPr>
        <p:spPr>
          <a:xfrm>
            <a:off x="3846716" y="4863060"/>
            <a:ext cx="670560" cy="670559"/>
          </a:xfrm>
          <a:prstGeom prst="rect">
            <a:avLst/>
          </a:prstGeom>
          <a:blipFill>
            <a:blip r:embed="rId2" cstate="print"/>
            <a:stretch>
              <a:fillRect/>
            </a:stretch>
          </a:blipFill>
        </p:spPr>
        <p:txBody>
          <a:bodyPr wrap="square" lIns="0" tIns="0" rIns="0" bIns="0" rtlCol="0">
            <a:noAutofit/>
          </a:bodyPr>
          <a:lstStyle/>
          <a:p>
            <a:endParaRPr/>
          </a:p>
        </p:txBody>
      </p:sp>
      <p:sp>
        <p:nvSpPr>
          <p:cNvPr id="28" name="object 15"/>
          <p:cNvSpPr/>
          <p:nvPr/>
        </p:nvSpPr>
        <p:spPr>
          <a:xfrm>
            <a:off x="3904627" y="4948404"/>
            <a:ext cx="554736" cy="565404"/>
          </a:xfrm>
          <a:prstGeom prst="rect">
            <a:avLst/>
          </a:prstGeom>
          <a:blipFill>
            <a:blip r:embed="rId3" cstate="print"/>
            <a:stretch>
              <a:fillRect/>
            </a:stretch>
          </a:blipFill>
        </p:spPr>
        <p:txBody>
          <a:bodyPr wrap="square" lIns="0" tIns="0" rIns="0" bIns="0" rtlCol="0">
            <a:noAutofit/>
          </a:bodyPr>
          <a:lstStyle/>
          <a:p>
            <a:endParaRPr/>
          </a:p>
        </p:txBody>
      </p:sp>
      <p:sp>
        <p:nvSpPr>
          <p:cNvPr id="29" name="object 16"/>
          <p:cNvSpPr/>
          <p:nvPr/>
        </p:nvSpPr>
        <p:spPr>
          <a:xfrm>
            <a:off x="3893960" y="4890492"/>
            <a:ext cx="576072" cy="576072"/>
          </a:xfrm>
          <a:prstGeom prst="rect">
            <a:avLst/>
          </a:prstGeom>
          <a:blipFill>
            <a:blip r:embed="rId7" cstate="print"/>
            <a:stretch>
              <a:fillRect/>
            </a:stretch>
          </a:blipFill>
        </p:spPr>
        <p:txBody>
          <a:bodyPr wrap="square" lIns="0" tIns="0" rIns="0" bIns="0" rtlCol="0">
            <a:noAutofit/>
          </a:bodyPr>
          <a:lstStyle/>
          <a:p>
            <a:endParaRPr/>
          </a:p>
        </p:txBody>
      </p:sp>
      <p:sp>
        <p:nvSpPr>
          <p:cNvPr id="30" name="object 17"/>
          <p:cNvSpPr/>
          <p:nvPr/>
        </p:nvSpPr>
        <p:spPr>
          <a:xfrm>
            <a:off x="3893960" y="4890492"/>
            <a:ext cx="576072" cy="576072"/>
          </a:xfrm>
          <a:custGeom>
            <a:avLst/>
            <a:gdLst/>
            <a:ahLst/>
            <a:cxnLst/>
            <a:rect l="l" t="t" r="r" b="b"/>
            <a:pathLst>
              <a:path w="576072" h="576072">
                <a:moveTo>
                  <a:pt x="0" y="288036"/>
                </a:moveTo>
                <a:lnTo>
                  <a:pt x="954" y="264405"/>
                </a:lnTo>
                <a:lnTo>
                  <a:pt x="3768" y="241302"/>
                </a:lnTo>
                <a:lnTo>
                  <a:pt x="8368" y="218800"/>
                </a:lnTo>
                <a:lnTo>
                  <a:pt x="14679" y="196973"/>
                </a:lnTo>
                <a:lnTo>
                  <a:pt x="22627" y="175896"/>
                </a:lnTo>
                <a:lnTo>
                  <a:pt x="32140" y="155643"/>
                </a:lnTo>
                <a:lnTo>
                  <a:pt x="43141" y="136287"/>
                </a:lnTo>
                <a:lnTo>
                  <a:pt x="55558" y="117902"/>
                </a:lnTo>
                <a:lnTo>
                  <a:pt x="69317" y="100563"/>
                </a:lnTo>
                <a:lnTo>
                  <a:pt x="84343" y="84343"/>
                </a:lnTo>
                <a:lnTo>
                  <a:pt x="100563" y="69317"/>
                </a:lnTo>
                <a:lnTo>
                  <a:pt x="117902" y="55558"/>
                </a:lnTo>
                <a:lnTo>
                  <a:pt x="136287" y="43141"/>
                </a:lnTo>
                <a:lnTo>
                  <a:pt x="155643" y="32140"/>
                </a:lnTo>
                <a:lnTo>
                  <a:pt x="175896" y="22627"/>
                </a:lnTo>
                <a:lnTo>
                  <a:pt x="196973" y="14679"/>
                </a:lnTo>
                <a:lnTo>
                  <a:pt x="218800" y="8368"/>
                </a:lnTo>
                <a:lnTo>
                  <a:pt x="241302" y="3768"/>
                </a:lnTo>
                <a:lnTo>
                  <a:pt x="264405" y="954"/>
                </a:lnTo>
                <a:lnTo>
                  <a:pt x="288036" y="0"/>
                </a:lnTo>
                <a:lnTo>
                  <a:pt x="311666" y="954"/>
                </a:lnTo>
                <a:lnTo>
                  <a:pt x="334769" y="3768"/>
                </a:lnTo>
                <a:lnTo>
                  <a:pt x="357271" y="8368"/>
                </a:lnTo>
                <a:lnTo>
                  <a:pt x="379098" y="14679"/>
                </a:lnTo>
                <a:lnTo>
                  <a:pt x="400175" y="22627"/>
                </a:lnTo>
                <a:lnTo>
                  <a:pt x="420428" y="32140"/>
                </a:lnTo>
                <a:lnTo>
                  <a:pt x="439784" y="43141"/>
                </a:lnTo>
                <a:lnTo>
                  <a:pt x="458169" y="55558"/>
                </a:lnTo>
                <a:lnTo>
                  <a:pt x="475508" y="69317"/>
                </a:lnTo>
                <a:lnTo>
                  <a:pt x="491728" y="84343"/>
                </a:lnTo>
                <a:lnTo>
                  <a:pt x="506754" y="100563"/>
                </a:lnTo>
                <a:lnTo>
                  <a:pt x="520513" y="117902"/>
                </a:lnTo>
                <a:lnTo>
                  <a:pt x="532930" y="136287"/>
                </a:lnTo>
                <a:lnTo>
                  <a:pt x="543931" y="155643"/>
                </a:lnTo>
                <a:lnTo>
                  <a:pt x="553444" y="175896"/>
                </a:lnTo>
                <a:lnTo>
                  <a:pt x="561392" y="196973"/>
                </a:lnTo>
                <a:lnTo>
                  <a:pt x="567703" y="218800"/>
                </a:lnTo>
                <a:lnTo>
                  <a:pt x="572303" y="241302"/>
                </a:lnTo>
                <a:lnTo>
                  <a:pt x="575117" y="264405"/>
                </a:lnTo>
                <a:lnTo>
                  <a:pt x="576072" y="288036"/>
                </a:lnTo>
                <a:lnTo>
                  <a:pt x="575117" y="311666"/>
                </a:lnTo>
                <a:lnTo>
                  <a:pt x="572303" y="334769"/>
                </a:lnTo>
                <a:lnTo>
                  <a:pt x="567703" y="357271"/>
                </a:lnTo>
                <a:lnTo>
                  <a:pt x="561392" y="379098"/>
                </a:lnTo>
                <a:lnTo>
                  <a:pt x="553444" y="400175"/>
                </a:lnTo>
                <a:lnTo>
                  <a:pt x="543931" y="420428"/>
                </a:lnTo>
                <a:lnTo>
                  <a:pt x="532930" y="439784"/>
                </a:lnTo>
                <a:lnTo>
                  <a:pt x="520513" y="458169"/>
                </a:lnTo>
                <a:lnTo>
                  <a:pt x="506754" y="475508"/>
                </a:lnTo>
                <a:lnTo>
                  <a:pt x="491728" y="491728"/>
                </a:lnTo>
                <a:lnTo>
                  <a:pt x="475508" y="506754"/>
                </a:lnTo>
                <a:lnTo>
                  <a:pt x="458169" y="520513"/>
                </a:lnTo>
                <a:lnTo>
                  <a:pt x="439784" y="532930"/>
                </a:lnTo>
                <a:lnTo>
                  <a:pt x="420428" y="543931"/>
                </a:lnTo>
                <a:lnTo>
                  <a:pt x="400175" y="553444"/>
                </a:lnTo>
                <a:lnTo>
                  <a:pt x="379098" y="561392"/>
                </a:lnTo>
                <a:lnTo>
                  <a:pt x="357271" y="567703"/>
                </a:lnTo>
                <a:lnTo>
                  <a:pt x="334769" y="572303"/>
                </a:lnTo>
                <a:lnTo>
                  <a:pt x="311666" y="575117"/>
                </a:lnTo>
                <a:lnTo>
                  <a:pt x="288036" y="576072"/>
                </a:lnTo>
                <a:lnTo>
                  <a:pt x="264405" y="575117"/>
                </a:lnTo>
                <a:lnTo>
                  <a:pt x="241302" y="572303"/>
                </a:lnTo>
                <a:lnTo>
                  <a:pt x="218800" y="567703"/>
                </a:lnTo>
                <a:lnTo>
                  <a:pt x="196973" y="561392"/>
                </a:lnTo>
                <a:lnTo>
                  <a:pt x="175896" y="553444"/>
                </a:lnTo>
                <a:lnTo>
                  <a:pt x="155643" y="543931"/>
                </a:lnTo>
                <a:lnTo>
                  <a:pt x="136287" y="532930"/>
                </a:lnTo>
                <a:lnTo>
                  <a:pt x="117902" y="520513"/>
                </a:lnTo>
                <a:lnTo>
                  <a:pt x="100563" y="506754"/>
                </a:lnTo>
                <a:lnTo>
                  <a:pt x="84343" y="491728"/>
                </a:lnTo>
                <a:lnTo>
                  <a:pt x="69317" y="475508"/>
                </a:lnTo>
                <a:lnTo>
                  <a:pt x="55558" y="458169"/>
                </a:lnTo>
                <a:lnTo>
                  <a:pt x="43141" y="439784"/>
                </a:lnTo>
                <a:lnTo>
                  <a:pt x="32140" y="420428"/>
                </a:lnTo>
                <a:lnTo>
                  <a:pt x="22627" y="400175"/>
                </a:lnTo>
                <a:lnTo>
                  <a:pt x="14679" y="379098"/>
                </a:lnTo>
                <a:lnTo>
                  <a:pt x="8368" y="357271"/>
                </a:lnTo>
                <a:lnTo>
                  <a:pt x="3768" y="334769"/>
                </a:lnTo>
                <a:lnTo>
                  <a:pt x="954" y="311666"/>
                </a:lnTo>
                <a:lnTo>
                  <a:pt x="0" y="288036"/>
                </a:lnTo>
                <a:close/>
              </a:path>
            </a:pathLst>
          </a:custGeom>
          <a:ln w="9144">
            <a:solidFill>
              <a:srgbClr val="97B853"/>
            </a:solidFill>
          </a:ln>
        </p:spPr>
        <p:txBody>
          <a:bodyPr wrap="square" lIns="0" tIns="0" rIns="0" bIns="0" rtlCol="0">
            <a:noAutofit/>
          </a:bodyPr>
          <a:lstStyle/>
          <a:p>
            <a:endParaRPr/>
          </a:p>
        </p:txBody>
      </p:sp>
      <p:sp>
        <p:nvSpPr>
          <p:cNvPr id="31" name="object 18"/>
          <p:cNvSpPr/>
          <p:nvPr/>
        </p:nvSpPr>
        <p:spPr>
          <a:xfrm>
            <a:off x="3846716" y="3884652"/>
            <a:ext cx="670560" cy="670560"/>
          </a:xfrm>
          <a:prstGeom prst="rect">
            <a:avLst/>
          </a:prstGeom>
          <a:blipFill>
            <a:blip r:embed="rId2" cstate="print"/>
            <a:stretch>
              <a:fillRect/>
            </a:stretch>
          </a:blipFill>
        </p:spPr>
        <p:txBody>
          <a:bodyPr wrap="square" lIns="0" tIns="0" rIns="0" bIns="0" rtlCol="0">
            <a:noAutofit/>
          </a:bodyPr>
          <a:lstStyle/>
          <a:p>
            <a:endParaRPr/>
          </a:p>
        </p:txBody>
      </p:sp>
      <p:sp>
        <p:nvSpPr>
          <p:cNvPr id="32" name="object 19"/>
          <p:cNvSpPr/>
          <p:nvPr/>
        </p:nvSpPr>
        <p:spPr>
          <a:xfrm>
            <a:off x="3904627" y="3969995"/>
            <a:ext cx="554736" cy="565404"/>
          </a:xfrm>
          <a:prstGeom prst="rect">
            <a:avLst/>
          </a:prstGeom>
          <a:blipFill>
            <a:blip r:embed="rId3" cstate="print"/>
            <a:stretch>
              <a:fillRect/>
            </a:stretch>
          </a:blipFill>
        </p:spPr>
        <p:txBody>
          <a:bodyPr wrap="square" lIns="0" tIns="0" rIns="0" bIns="0" rtlCol="0">
            <a:noAutofit/>
          </a:bodyPr>
          <a:lstStyle/>
          <a:p>
            <a:endParaRPr/>
          </a:p>
        </p:txBody>
      </p:sp>
      <p:sp>
        <p:nvSpPr>
          <p:cNvPr id="33" name="object 20"/>
          <p:cNvSpPr/>
          <p:nvPr/>
        </p:nvSpPr>
        <p:spPr>
          <a:xfrm>
            <a:off x="3893960" y="3912084"/>
            <a:ext cx="576072" cy="576072"/>
          </a:xfrm>
          <a:prstGeom prst="rect">
            <a:avLst/>
          </a:prstGeom>
          <a:blipFill>
            <a:blip r:embed="rId8" cstate="print"/>
            <a:stretch>
              <a:fillRect/>
            </a:stretch>
          </a:blipFill>
        </p:spPr>
        <p:txBody>
          <a:bodyPr wrap="square" lIns="0" tIns="0" rIns="0" bIns="0" rtlCol="0">
            <a:noAutofit/>
          </a:bodyPr>
          <a:lstStyle/>
          <a:p>
            <a:endParaRPr/>
          </a:p>
        </p:txBody>
      </p:sp>
      <p:sp>
        <p:nvSpPr>
          <p:cNvPr id="34" name="object 21"/>
          <p:cNvSpPr/>
          <p:nvPr/>
        </p:nvSpPr>
        <p:spPr>
          <a:xfrm>
            <a:off x="3893960" y="3912084"/>
            <a:ext cx="576072" cy="576072"/>
          </a:xfrm>
          <a:custGeom>
            <a:avLst/>
            <a:gdLst/>
            <a:ahLst/>
            <a:cxnLst/>
            <a:rect l="l" t="t" r="r" b="b"/>
            <a:pathLst>
              <a:path w="576072" h="576072">
                <a:moveTo>
                  <a:pt x="0" y="288035"/>
                </a:moveTo>
                <a:lnTo>
                  <a:pt x="954" y="264405"/>
                </a:lnTo>
                <a:lnTo>
                  <a:pt x="3768" y="241302"/>
                </a:lnTo>
                <a:lnTo>
                  <a:pt x="8368" y="218800"/>
                </a:lnTo>
                <a:lnTo>
                  <a:pt x="14679" y="196973"/>
                </a:lnTo>
                <a:lnTo>
                  <a:pt x="22627" y="175896"/>
                </a:lnTo>
                <a:lnTo>
                  <a:pt x="32140" y="155643"/>
                </a:lnTo>
                <a:lnTo>
                  <a:pt x="43141" y="136287"/>
                </a:lnTo>
                <a:lnTo>
                  <a:pt x="55558" y="117902"/>
                </a:lnTo>
                <a:lnTo>
                  <a:pt x="69317" y="100563"/>
                </a:lnTo>
                <a:lnTo>
                  <a:pt x="84343" y="84343"/>
                </a:lnTo>
                <a:lnTo>
                  <a:pt x="100563" y="69317"/>
                </a:lnTo>
                <a:lnTo>
                  <a:pt x="117902" y="55558"/>
                </a:lnTo>
                <a:lnTo>
                  <a:pt x="136287" y="43141"/>
                </a:lnTo>
                <a:lnTo>
                  <a:pt x="155643" y="32140"/>
                </a:lnTo>
                <a:lnTo>
                  <a:pt x="175896" y="22627"/>
                </a:lnTo>
                <a:lnTo>
                  <a:pt x="196973" y="14679"/>
                </a:lnTo>
                <a:lnTo>
                  <a:pt x="218800" y="8368"/>
                </a:lnTo>
                <a:lnTo>
                  <a:pt x="241302" y="3768"/>
                </a:lnTo>
                <a:lnTo>
                  <a:pt x="264405" y="954"/>
                </a:lnTo>
                <a:lnTo>
                  <a:pt x="288036" y="0"/>
                </a:lnTo>
                <a:lnTo>
                  <a:pt x="311666" y="954"/>
                </a:lnTo>
                <a:lnTo>
                  <a:pt x="334769" y="3768"/>
                </a:lnTo>
                <a:lnTo>
                  <a:pt x="357271" y="8368"/>
                </a:lnTo>
                <a:lnTo>
                  <a:pt x="379098" y="14679"/>
                </a:lnTo>
                <a:lnTo>
                  <a:pt x="400175" y="22627"/>
                </a:lnTo>
                <a:lnTo>
                  <a:pt x="420428" y="32140"/>
                </a:lnTo>
                <a:lnTo>
                  <a:pt x="439784" y="43141"/>
                </a:lnTo>
                <a:lnTo>
                  <a:pt x="458169" y="55558"/>
                </a:lnTo>
                <a:lnTo>
                  <a:pt x="475508" y="69317"/>
                </a:lnTo>
                <a:lnTo>
                  <a:pt x="491728" y="84343"/>
                </a:lnTo>
                <a:lnTo>
                  <a:pt x="506754" y="100563"/>
                </a:lnTo>
                <a:lnTo>
                  <a:pt x="520513" y="117902"/>
                </a:lnTo>
                <a:lnTo>
                  <a:pt x="532930" y="136287"/>
                </a:lnTo>
                <a:lnTo>
                  <a:pt x="543931" y="155643"/>
                </a:lnTo>
                <a:lnTo>
                  <a:pt x="553444" y="175896"/>
                </a:lnTo>
                <a:lnTo>
                  <a:pt x="561392" y="196973"/>
                </a:lnTo>
                <a:lnTo>
                  <a:pt x="567703" y="218800"/>
                </a:lnTo>
                <a:lnTo>
                  <a:pt x="572303" y="241302"/>
                </a:lnTo>
                <a:lnTo>
                  <a:pt x="575117" y="264405"/>
                </a:lnTo>
                <a:lnTo>
                  <a:pt x="576072" y="288035"/>
                </a:lnTo>
                <a:lnTo>
                  <a:pt x="575117" y="311666"/>
                </a:lnTo>
                <a:lnTo>
                  <a:pt x="572303" y="334769"/>
                </a:lnTo>
                <a:lnTo>
                  <a:pt x="567703" y="357271"/>
                </a:lnTo>
                <a:lnTo>
                  <a:pt x="561392" y="379098"/>
                </a:lnTo>
                <a:lnTo>
                  <a:pt x="553444" y="400175"/>
                </a:lnTo>
                <a:lnTo>
                  <a:pt x="543931" y="420428"/>
                </a:lnTo>
                <a:lnTo>
                  <a:pt x="532930" y="439784"/>
                </a:lnTo>
                <a:lnTo>
                  <a:pt x="520513" y="458169"/>
                </a:lnTo>
                <a:lnTo>
                  <a:pt x="506754" y="475508"/>
                </a:lnTo>
                <a:lnTo>
                  <a:pt x="491728" y="491728"/>
                </a:lnTo>
                <a:lnTo>
                  <a:pt x="475508" y="506754"/>
                </a:lnTo>
                <a:lnTo>
                  <a:pt x="458169" y="520513"/>
                </a:lnTo>
                <a:lnTo>
                  <a:pt x="439784" y="532930"/>
                </a:lnTo>
                <a:lnTo>
                  <a:pt x="420428" y="543931"/>
                </a:lnTo>
                <a:lnTo>
                  <a:pt x="400175" y="553444"/>
                </a:lnTo>
                <a:lnTo>
                  <a:pt x="379098" y="561392"/>
                </a:lnTo>
                <a:lnTo>
                  <a:pt x="357271" y="567703"/>
                </a:lnTo>
                <a:lnTo>
                  <a:pt x="334769" y="572303"/>
                </a:lnTo>
                <a:lnTo>
                  <a:pt x="311666" y="575117"/>
                </a:lnTo>
                <a:lnTo>
                  <a:pt x="288036" y="576071"/>
                </a:lnTo>
                <a:lnTo>
                  <a:pt x="264405" y="575117"/>
                </a:lnTo>
                <a:lnTo>
                  <a:pt x="241302" y="572303"/>
                </a:lnTo>
                <a:lnTo>
                  <a:pt x="218800" y="567703"/>
                </a:lnTo>
                <a:lnTo>
                  <a:pt x="196973" y="561392"/>
                </a:lnTo>
                <a:lnTo>
                  <a:pt x="175896" y="553444"/>
                </a:lnTo>
                <a:lnTo>
                  <a:pt x="155643" y="543931"/>
                </a:lnTo>
                <a:lnTo>
                  <a:pt x="136287" y="532930"/>
                </a:lnTo>
                <a:lnTo>
                  <a:pt x="117902" y="520513"/>
                </a:lnTo>
                <a:lnTo>
                  <a:pt x="100563" y="506754"/>
                </a:lnTo>
                <a:lnTo>
                  <a:pt x="84343" y="491728"/>
                </a:lnTo>
                <a:lnTo>
                  <a:pt x="69317" y="475508"/>
                </a:lnTo>
                <a:lnTo>
                  <a:pt x="55558" y="458169"/>
                </a:lnTo>
                <a:lnTo>
                  <a:pt x="43141" y="439784"/>
                </a:lnTo>
                <a:lnTo>
                  <a:pt x="32140" y="420428"/>
                </a:lnTo>
                <a:lnTo>
                  <a:pt x="22627" y="400175"/>
                </a:lnTo>
                <a:lnTo>
                  <a:pt x="14679" y="379098"/>
                </a:lnTo>
                <a:lnTo>
                  <a:pt x="8368" y="357271"/>
                </a:lnTo>
                <a:lnTo>
                  <a:pt x="3768" y="334769"/>
                </a:lnTo>
                <a:lnTo>
                  <a:pt x="954" y="311666"/>
                </a:lnTo>
                <a:lnTo>
                  <a:pt x="0" y="288035"/>
                </a:lnTo>
                <a:close/>
              </a:path>
            </a:pathLst>
          </a:custGeom>
          <a:ln w="9144">
            <a:solidFill>
              <a:srgbClr val="497DBA"/>
            </a:solidFill>
          </a:ln>
        </p:spPr>
        <p:txBody>
          <a:bodyPr wrap="square" lIns="0" tIns="0" rIns="0" bIns="0" rtlCol="0">
            <a:noAutofit/>
          </a:bodyPr>
          <a:lstStyle/>
          <a:p>
            <a:endParaRPr/>
          </a:p>
        </p:txBody>
      </p:sp>
      <p:sp>
        <p:nvSpPr>
          <p:cNvPr id="35" name="object 6"/>
          <p:cNvSpPr txBox="1"/>
          <p:nvPr/>
        </p:nvSpPr>
        <p:spPr>
          <a:xfrm>
            <a:off x="5150752" y="3388071"/>
            <a:ext cx="2487450" cy="1055878"/>
          </a:xfrm>
          <a:prstGeom prst="rect">
            <a:avLst/>
          </a:prstGeom>
        </p:spPr>
        <p:txBody>
          <a:bodyPr wrap="square" lIns="0" tIns="0" rIns="0" bIns="0" rtlCol="0">
            <a:noAutofit/>
          </a:bodyPr>
          <a:lstStyle/>
          <a:p>
            <a:pPr marL="12700" marR="45720">
              <a:lnSpc>
                <a:spcPts val="2545"/>
              </a:lnSpc>
              <a:spcBef>
                <a:spcPts val="127"/>
              </a:spcBef>
            </a:pPr>
            <a:r>
              <a:rPr sz="2400" b="1" spc="0" dirty="0" smtClean="0">
                <a:latin typeface="Times New Roman"/>
                <a:cs typeface="Times New Roman"/>
              </a:rPr>
              <a:t>M</a:t>
            </a:r>
            <a:r>
              <a:rPr sz="2400" b="1" spc="318" dirty="0" smtClean="0">
                <a:latin typeface="Times New Roman"/>
                <a:cs typeface="Times New Roman"/>
              </a:rPr>
              <a:t> </a:t>
            </a:r>
            <a:r>
              <a:rPr sz="2400" b="1" spc="0" dirty="0" smtClean="0">
                <a:latin typeface="Times New Roman"/>
                <a:cs typeface="Times New Roman"/>
              </a:rPr>
              <a:t>=</a:t>
            </a:r>
            <a:r>
              <a:rPr sz="2400" b="1" spc="5" dirty="0" smtClean="0">
                <a:latin typeface="Times New Roman"/>
                <a:cs typeface="Times New Roman"/>
              </a:rPr>
              <a:t> </a:t>
            </a:r>
            <a:r>
              <a:rPr sz="2400" b="1" spc="0" dirty="0" smtClean="0">
                <a:latin typeface="Times New Roman"/>
                <a:cs typeface="Times New Roman"/>
              </a:rPr>
              <a:t>7</a:t>
            </a:r>
            <a:endParaRPr sz="2400">
              <a:latin typeface="Times New Roman"/>
              <a:cs typeface="Times New Roman"/>
            </a:endParaRPr>
          </a:p>
          <a:p>
            <a:pPr marL="12700" marR="45720">
              <a:lnSpc>
                <a:spcPct val="95825"/>
              </a:lnSpc>
            </a:pPr>
            <a:r>
              <a:rPr sz="2400" b="1" spc="0" dirty="0" smtClean="0">
                <a:latin typeface="Times New Roman"/>
                <a:cs typeface="Times New Roman"/>
              </a:rPr>
              <a:t>K</a:t>
            </a:r>
            <a:r>
              <a:rPr sz="2400" b="1" spc="-90" dirty="0" smtClean="0">
                <a:latin typeface="Times New Roman"/>
                <a:cs typeface="Times New Roman"/>
              </a:rPr>
              <a:t> </a:t>
            </a:r>
            <a:r>
              <a:rPr sz="2400" b="1" spc="0" dirty="0" smtClean="0">
                <a:latin typeface="Times New Roman"/>
                <a:cs typeface="Times New Roman"/>
              </a:rPr>
              <a:t>= 5</a:t>
            </a:r>
            <a:endParaRPr sz="2400">
              <a:latin typeface="Times New Roman"/>
              <a:cs typeface="Times New Roman"/>
            </a:endParaRPr>
          </a:p>
          <a:p>
            <a:pPr marL="12700">
              <a:lnSpc>
                <a:spcPct val="95825"/>
              </a:lnSpc>
              <a:spcBef>
                <a:spcPts val="75"/>
              </a:spcBef>
            </a:pPr>
            <a:r>
              <a:rPr sz="2400" b="1" spc="0" dirty="0" smtClean="0">
                <a:latin typeface="Times New Roman"/>
                <a:cs typeface="Times New Roman"/>
              </a:rPr>
              <a:t>c</a:t>
            </a:r>
            <a:r>
              <a:rPr sz="2400" b="1" spc="-17" dirty="0" smtClean="0">
                <a:latin typeface="Times New Roman"/>
                <a:cs typeface="Times New Roman"/>
              </a:rPr>
              <a:t>r</a:t>
            </a:r>
            <a:r>
              <a:rPr sz="2400" b="1" spc="0" dirty="0" smtClean="0">
                <a:latin typeface="Times New Roman"/>
                <a:cs typeface="Times New Roman"/>
              </a:rPr>
              <a:t>oss</a:t>
            </a:r>
            <a:r>
              <a:rPr sz="2400" b="1" spc="-5" dirty="0" smtClean="0">
                <a:latin typeface="Times New Roman"/>
                <a:cs typeface="Times New Roman"/>
              </a:rPr>
              <a:t>-</a:t>
            </a:r>
            <a:r>
              <a:rPr sz="2400" b="1" spc="0" dirty="0" smtClean="0">
                <a:latin typeface="Times New Roman"/>
                <a:cs typeface="Times New Roman"/>
              </a:rPr>
              <a:t>r</a:t>
            </a:r>
            <a:r>
              <a:rPr sz="2400" b="1" spc="5" dirty="0" smtClean="0">
                <a:latin typeface="Times New Roman"/>
                <a:cs typeface="Times New Roman"/>
              </a:rPr>
              <a:t>a</a:t>
            </a:r>
            <a:r>
              <a:rPr sz="2400" b="1" spc="0" dirty="0" smtClean="0">
                <a:latin typeface="Times New Roman"/>
                <a:cs typeface="Times New Roman"/>
              </a:rPr>
              <a:t>ck</a:t>
            </a:r>
            <a:r>
              <a:rPr sz="2400" b="1" spc="37" dirty="0" smtClean="0">
                <a:latin typeface="Times New Roman"/>
                <a:cs typeface="Times New Roman"/>
              </a:rPr>
              <a:t> </a:t>
            </a:r>
            <a:r>
              <a:rPr sz="2400" b="1" spc="0" dirty="0" smtClean="0">
                <a:latin typeface="Times New Roman"/>
                <a:cs typeface="Times New Roman"/>
              </a:rPr>
              <a:t>s</a:t>
            </a:r>
            <a:r>
              <a:rPr sz="2400" b="1" spc="-34" dirty="0" smtClean="0">
                <a:latin typeface="Times New Roman"/>
                <a:cs typeface="Times New Roman"/>
              </a:rPr>
              <a:t>k</a:t>
            </a:r>
            <a:r>
              <a:rPr sz="2400" b="1" spc="0" dirty="0" smtClean="0">
                <a:latin typeface="Times New Roman"/>
                <a:cs typeface="Times New Roman"/>
              </a:rPr>
              <a:t>ew</a:t>
            </a:r>
            <a:endParaRPr sz="2400">
              <a:latin typeface="Times New Roman"/>
              <a:cs typeface="Times New Roman"/>
            </a:endParaRPr>
          </a:p>
        </p:txBody>
      </p:sp>
      <p:sp>
        <p:nvSpPr>
          <p:cNvPr id="36" name="object 5"/>
          <p:cNvSpPr txBox="1"/>
          <p:nvPr/>
        </p:nvSpPr>
        <p:spPr>
          <a:xfrm>
            <a:off x="7749781" y="4113749"/>
            <a:ext cx="580653" cy="330200"/>
          </a:xfrm>
          <a:prstGeom prst="rect">
            <a:avLst/>
          </a:prstGeom>
        </p:spPr>
        <p:txBody>
          <a:bodyPr wrap="square" lIns="0" tIns="0" rIns="0" bIns="0" rtlCol="0">
            <a:noAutofit/>
          </a:bodyPr>
          <a:lstStyle/>
          <a:p>
            <a:pPr marL="12700">
              <a:lnSpc>
                <a:spcPts val="2545"/>
              </a:lnSpc>
              <a:spcBef>
                <a:spcPts val="127"/>
              </a:spcBef>
            </a:pPr>
            <a:r>
              <a:rPr sz="2400" b="1" spc="0" dirty="0" smtClean="0">
                <a:latin typeface="Times New Roman"/>
                <a:cs typeface="Times New Roman"/>
              </a:rPr>
              <a:t>=</a:t>
            </a:r>
            <a:r>
              <a:rPr sz="2400" b="1" spc="5" dirty="0" smtClean="0">
                <a:latin typeface="Times New Roman"/>
                <a:cs typeface="Times New Roman"/>
              </a:rPr>
              <a:t> </a:t>
            </a:r>
            <a:r>
              <a:rPr sz="2400" b="1" spc="0" dirty="0" smtClean="0">
                <a:latin typeface="Times New Roman"/>
                <a:cs typeface="Times New Roman"/>
              </a:rPr>
              <a:t>3</a:t>
            </a:r>
            <a:endParaRPr sz="2400">
              <a:latin typeface="Times New Roman"/>
              <a:cs typeface="Times New Roman"/>
            </a:endParaRPr>
          </a:p>
        </p:txBody>
      </p:sp>
      <p:sp>
        <p:nvSpPr>
          <p:cNvPr id="37" name="object 4"/>
          <p:cNvSpPr txBox="1"/>
          <p:nvPr/>
        </p:nvSpPr>
        <p:spPr>
          <a:xfrm>
            <a:off x="3714889" y="2724126"/>
            <a:ext cx="935736" cy="2953512"/>
          </a:xfrm>
          <a:prstGeom prst="rect">
            <a:avLst/>
          </a:prstGeom>
        </p:spPr>
        <p:txBody>
          <a:bodyPr wrap="square" lIns="0" tIns="0" rIns="0" bIns="0" rtlCol="0">
            <a:noAutofit/>
          </a:bodyPr>
          <a:lstStyle/>
          <a:p>
            <a:pPr>
              <a:lnSpc>
                <a:spcPts val="1000"/>
              </a:lnSpc>
            </a:pPr>
            <a:endParaRPr sz="1000"/>
          </a:p>
          <a:p>
            <a:pPr marL="348895" marR="349534" algn="ctr">
              <a:lnSpc>
                <a:spcPct val="356481"/>
              </a:lnSpc>
              <a:spcBef>
                <a:spcPts val="4546"/>
              </a:spcBef>
            </a:pPr>
            <a:r>
              <a:rPr sz="1800" spc="0" dirty="0" smtClean="0">
                <a:latin typeface="Calibri"/>
                <a:cs typeface="Calibri"/>
              </a:rPr>
              <a:t>M M</a:t>
            </a:r>
            <a:endParaRPr sz="1800">
              <a:latin typeface="Calibri"/>
              <a:cs typeface="Calibri"/>
            </a:endParaRPr>
          </a:p>
        </p:txBody>
      </p:sp>
      <p:sp>
        <p:nvSpPr>
          <p:cNvPr id="38" name="object 3"/>
          <p:cNvSpPr txBox="1"/>
          <p:nvPr/>
        </p:nvSpPr>
        <p:spPr>
          <a:xfrm>
            <a:off x="2364626" y="2724126"/>
            <a:ext cx="935736" cy="2953512"/>
          </a:xfrm>
          <a:prstGeom prst="rect">
            <a:avLst/>
          </a:prstGeom>
        </p:spPr>
        <p:txBody>
          <a:bodyPr wrap="square" lIns="0" tIns="0" rIns="0" bIns="0" rtlCol="0">
            <a:noAutofit/>
          </a:bodyPr>
          <a:lstStyle/>
          <a:p>
            <a:pPr>
              <a:lnSpc>
                <a:spcPts val="1000"/>
              </a:lnSpc>
            </a:pPr>
            <a:endParaRPr sz="1000"/>
          </a:p>
          <a:p>
            <a:pPr marL="348387" marR="350042" algn="ctr">
              <a:lnSpc>
                <a:spcPct val="354166"/>
              </a:lnSpc>
              <a:spcBef>
                <a:spcPts val="4641"/>
              </a:spcBef>
            </a:pPr>
            <a:r>
              <a:rPr sz="1800" spc="0" dirty="0" smtClean="0">
                <a:latin typeface="Calibri"/>
                <a:cs typeface="Calibri"/>
              </a:rPr>
              <a:t>M M</a:t>
            </a:r>
            <a:endParaRPr sz="1800">
              <a:latin typeface="Calibri"/>
              <a:cs typeface="Calibri"/>
            </a:endParaRPr>
          </a:p>
        </p:txBody>
      </p:sp>
      <p:sp>
        <p:nvSpPr>
          <p:cNvPr id="39" name="object 2"/>
          <p:cNvSpPr txBox="1"/>
          <p:nvPr/>
        </p:nvSpPr>
        <p:spPr>
          <a:xfrm>
            <a:off x="996074" y="2730221"/>
            <a:ext cx="935736" cy="2951988"/>
          </a:xfrm>
          <a:prstGeom prst="rect">
            <a:avLst/>
          </a:prstGeom>
        </p:spPr>
        <p:txBody>
          <a:bodyPr wrap="square" lIns="0" tIns="0" rIns="0" bIns="0" rtlCol="0">
            <a:noAutofit/>
          </a:bodyPr>
          <a:lstStyle/>
          <a:p>
            <a:pPr>
              <a:lnSpc>
                <a:spcPts val="850"/>
              </a:lnSpc>
              <a:spcBef>
                <a:spcPts val="9"/>
              </a:spcBef>
            </a:pPr>
            <a:endParaRPr sz="850"/>
          </a:p>
          <a:p>
            <a:pPr marL="348641" marR="349788" algn="ctr">
              <a:lnSpc>
                <a:spcPts val="2197"/>
              </a:lnSpc>
              <a:spcBef>
                <a:spcPts val="2000"/>
              </a:spcBef>
            </a:pPr>
            <a:r>
              <a:rPr sz="1800" spc="0" dirty="0" smtClean="0">
                <a:latin typeface="Calibri"/>
                <a:cs typeface="Calibri"/>
              </a:rPr>
              <a:t>M </a:t>
            </a:r>
            <a:endParaRPr sz="1800">
              <a:latin typeface="Calibri"/>
              <a:cs typeface="Calibri"/>
            </a:endParaRPr>
          </a:p>
          <a:p>
            <a:pPr marL="348641" marR="349788" algn="ctr">
              <a:lnSpc>
                <a:spcPts val="2197"/>
              </a:lnSpc>
              <a:spcBef>
                <a:spcPts val="5458"/>
              </a:spcBef>
            </a:pPr>
            <a:r>
              <a:rPr sz="1800" spc="0" dirty="0" smtClean="0">
                <a:latin typeface="Calibri"/>
                <a:cs typeface="Calibri"/>
              </a:rPr>
              <a:t>M</a:t>
            </a:r>
            <a:endParaRPr sz="1800">
              <a:latin typeface="Calibri"/>
              <a:cs typeface="Calibri"/>
            </a:endParaRPr>
          </a:p>
          <a:p>
            <a:pPr marL="339725" marR="340872" algn="ctr">
              <a:lnSpc>
                <a:spcPct val="101725"/>
              </a:lnSpc>
              <a:spcBef>
                <a:spcPts val="5458"/>
              </a:spcBef>
            </a:pPr>
            <a:r>
              <a:rPr sz="1800" spc="0" dirty="0" smtClean="0">
                <a:latin typeface="Calibri"/>
                <a:cs typeface="Calibri"/>
              </a:rPr>
              <a:t>M</a:t>
            </a:r>
            <a:endParaRPr sz="1800">
              <a:latin typeface="Calibri"/>
              <a:cs typeface="Calibri"/>
            </a:endParaRPr>
          </a:p>
        </p:txBody>
      </p:sp>
    </p:spTree>
    <p:extLst>
      <p:ext uri="{BB962C8B-B14F-4D97-AF65-F5344CB8AC3E}">
        <p14:creationId xmlns:p14="http://schemas.microsoft.com/office/powerpoint/2010/main" val="2093157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best upstream outputs</a:t>
            </a:r>
          </a:p>
        </p:txBody>
      </p:sp>
      <p:sp>
        <p:nvSpPr>
          <p:cNvPr id="3" name="Content Placeholder 2"/>
          <p:cNvSpPr>
            <a:spLocks noGrp="1"/>
          </p:cNvSpPr>
          <p:nvPr>
            <p:ph sz="quarter" idx="1"/>
          </p:nvPr>
        </p:nvSpPr>
        <p:spPr/>
        <p:txBody>
          <a:bodyPr/>
          <a:lstStyle/>
          <a:p>
            <a:endParaRPr lang="en-US"/>
          </a:p>
        </p:txBody>
      </p:sp>
      <p:sp>
        <p:nvSpPr>
          <p:cNvPr id="4" name="object 34"/>
          <p:cNvSpPr/>
          <p:nvPr/>
        </p:nvSpPr>
        <p:spPr>
          <a:xfrm>
            <a:off x="856718" y="2878218"/>
            <a:ext cx="935735" cy="2951987"/>
          </a:xfrm>
          <a:custGeom>
            <a:avLst/>
            <a:gdLst/>
            <a:ahLst/>
            <a:cxnLst/>
            <a:rect l="l" t="t" r="r" b="b"/>
            <a:pathLst>
              <a:path w="935735" h="2951988">
                <a:moveTo>
                  <a:pt x="0" y="2951987"/>
                </a:moveTo>
                <a:lnTo>
                  <a:pt x="935735" y="2951987"/>
                </a:lnTo>
                <a:lnTo>
                  <a:pt x="935735" y="0"/>
                </a:lnTo>
                <a:lnTo>
                  <a:pt x="0" y="0"/>
                </a:lnTo>
                <a:lnTo>
                  <a:pt x="0" y="2951987"/>
                </a:lnTo>
                <a:close/>
              </a:path>
            </a:pathLst>
          </a:custGeom>
          <a:ln w="25907">
            <a:solidFill>
              <a:srgbClr val="000000"/>
            </a:solidFill>
          </a:ln>
        </p:spPr>
        <p:txBody>
          <a:bodyPr wrap="square" lIns="0" tIns="0" rIns="0" bIns="0" rtlCol="0">
            <a:noAutofit/>
          </a:bodyPr>
          <a:lstStyle/>
          <a:p>
            <a:endParaRPr/>
          </a:p>
        </p:txBody>
      </p:sp>
      <p:sp>
        <p:nvSpPr>
          <p:cNvPr id="5" name="object 35"/>
          <p:cNvSpPr/>
          <p:nvPr/>
        </p:nvSpPr>
        <p:spPr>
          <a:xfrm>
            <a:off x="988543" y="5012580"/>
            <a:ext cx="670560" cy="670560"/>
          </a:xfrm>
          <a:prstGeom prst="rect">
            <a:avLst/>
          </a:prstGeom>
          <a:blipFill>
            <a:blip r:embed="rId2" cstate="print"/>
            <a:stretch>
              <a:fillRect/>
            </a:stretch>
          </a:blipFill>
        </p:spPr>
        <p:txBody>
          <a:bodyPr wrap="square" lIns="0" tIns="0" rIns="0" bIns="0" rtlCol="0">
            <a:noAutofit/>
          </a:bodyPr>
          <a:lstStyle/>
          <a:p>
            <a:endParaRPr/>
          </a:p>
        </p:txBody>
      </p:sp>
      <p:sp>
        <p:nvSpPr>
          <p:cNvPr id="6" name="object 36"/>
          <p:cNvSpPr/>
          <p:nvPr/>
        </p:nvSpPr>
        <p:spPr>
          <a:xfrm>
            <a:off x="1046456" y="5097924"/>
            <a:ext cx="554735" cy="565404"/>
          </a:xfrm>
          <a:prstGeom prst="rect">
            <a:avLst/>
          </a:prstGeom>
          <a:blipFill>
            <a:blip r:embed="rId3" cstate="print"/>
            <a:stretch>
              <a:fillRect/>
            </a:stretch>
          </a:blipFill>
        </p:spPr>
        <p:txBody>
          <a:bodyPr wrap="square" lIns="0" tIns="0" rIns="0" bIns="0" rtlCol="0">
            <a:noAutofit/>
          </a:bodyPr>
          <a:lstStyle/>
          <a:p>
            <a:endParaRPr/>
          </a:p>
        </p:txBody>
      </p:sp>
      <p:sp>
        <p:nvSpPr>
          <p:cNvPr id="7" name="object 37"/>
          <p:cNvSpPr/>
          <p:nvPr/>
        </p:nvSpPr>
        <p:spPr>
          <a:xfrm>
            <a:off x="1035788" y="5036964"/>
            <a:ext cx="576072" cy="576072"/>
          </a:xfrm>
          <a:prstGeom prst="rect">
            <a:avLst/>
          </a:prstGeom>
          <a:blipFill>
            <a:blip r:embed="rId4" cstate="print"/>
            <a:stretch>
              <a:fillRect/>
            </a:stretch>
          </a:blipFill>
        </p:spPr>
        <p:txBody>
          <a:bodyPr wrap="square" lIns="0" tIns="0" rIns="0" bIns="0" rtlCol="0">
            <a:noAutofit/>
          </a:bodyPr>
          <a:lstStyle/>
          <a:p>
            <a:endParaRPr/>
          </a:p>
        </p:txBody>
      </p:sp>
      <p:sp>
        <p:nvSpPr>
          <p:cNvPr id="8" name="object 38"/>
          <p:cNvSpPr/>
          <p:nvPr/>
        </p:nvSpPr>
        <p:spPr>
          <a:xfrm>
            <a:off x="1035788" y="5036964"/>
            <a:ext cx="576072" cy="576072"/>
          </a:xfrm>
          <a:custGeom>
            <a:avLst/>
            <a:gdLst/>
            <a:ahLst/>
            <a:cxnLst/>
            <a:rect l="l" t="t" r="r" b="b"/>
            <a:pathLst>
              <a:path w="576072" h="576072">
                <a:moveTo>
                  <a:pt x="0" y="288036"/>
                </a:moveTo>
                <a:lnTo>
                  <a:pt x="954" y="264412"/>
                </a:lnTo>
                <a:lnTo>
                  <a:pt x="3769" y="241314"/>
                </a:lnTo>
                <a:lnTo>
                  <a:pt x="8370" y="218816"/>
                </a:lnTo>
                <a:lnTo>
                  <a:pt x="14684" y="196993"/>
                </a:lnTo>
                <a:lnTo>
                  <a:pt x="22634" y="175918"/>
                </a:lnTo>
                <a:lnTo>
                  <a:pt x="32149" y="155665"/>
                </a:lnTo>
                <a:lnTo>
                  <a:pt x="43153" y="136309"/>
                </a:lnTo>
                <a:lnTo>
                  <a:pt x="55573" y="117924"/>
                </a:lnTo>
                <a:lnTo>
                  <a:pt x="69334" y="100584"/>
                </a:lnTo>
                <a:lnTo>
                  <a:pt x="84362" y="84362"/>
                </a:lnTo>
                <a:lnTo>
                  <a:pt x="100584" y="69334"/>
                </a:lnTo>
                <a:lnTo>
                  <a:pt x="117924" y="55573"/>
                </a:lnTo>
                <a:lnTo>
                  <a:pt x="136309" y="43153"/>
                </a:lnTo>
                <a:lnTo>
                  <a:pt x="155665" y="32149"/>
                </a:lnTo>
                <a:lnTo>
                  <a:pt x="175918" y="22634"/>
                </a:lnTo>
                <a:lnTo>
                  <a:pt x="196993" y="14684"/>
                </a:lnTo>
                <a:lnTo>
                  <a:pt x="218816" y="8370"/>
                </a:lnTo>
                <a:lnTo>
                  <a:pt x="241314" y="3769"/>
                </a:lnTo>
                <a:lnTo>
                  <a:pt x="264412" y="954"/>
                </a:lnTo>
                <a:lnTo>
                  <a:pt x="288035" y="0"/>
                </a:lnTo>
                <a:lnTo>
                  <a:pt x="311666" y="954"/>
                </a:lnTo>
                <a:lnTo>
                  <a:pt x="334769" y="3769"/>
                </a:lnTo>
                <a:lnTo>
                  <a:pt x="357271" y="8370"/>
                </a:lnTo>
                <a:lnTo>
                  <a:pt x="379098" y="14684"/>
                </a:lnTo>
                <a:lnTo>
                  <a:pt x="400175" y="22634"/>
                </a:lnTo>
                <a:lnTo>
                  <a:pt x="420428" y="32149"/>
                </a:lnTo>
                <a:lnTo>
                  <a:pt x="439784" y="43153"/>
                </a:lnTo>
                <a:lnTo>
                  <a:pt x="458169" y="55573"/>
                </a:lnTo>
                <a:lnTo>
                  <a:pt x="475508" y="69334"/>
                </a:lnTo>
                <a:lnTo>
                  <a:pt x="491728" y="84362"/>
                </a:lnTo>
                <a:lnTo>
                  <a:pt x="506754" y="100584"/>
                </a:lnTo>
                <a:lnTo>
                  <a:pt x="520513" y="117924"/>
                </a:lnTo>
                <a:lnTo>
                  <a:pt x="532930" y="136309"/>
                </a:lnTo>
                <a:lnTo>
                  <a:pt x="543931" y="155665"/>
                </a:lnTo>
                <a:lnTo>
                  <a:pt x="553444" y="175918"/>
                </a:lnTo>
                <a:lnTo>
                  <a:pt x="561392" y="196993"/>
                </a:lnTo>
                <a:lnTo>
                  <a:pt x="567703" y="218816"/>
                </a:lnTo>
                <a:lnTo>
                  <a:pt x="572303" y="241314"/>
                </a:lnTo>
                <a:lnTo>
                  <a:pt x="575117" y="264412"/>
                </a:lnTo>
                <a:lnTo>
                  <a:pt x="576072" y="288036"/>
                </a:lnTo>
                <a:lnTo>
                  <a:pt x="575117" y="311659"/>
                </a:lnTo>
                <a:lnTo>
                  <a:pt x="572303" y="334757"/>
                </a:lnTo>
                <a:lnTo>
                  <a:pt x="567703" y="357255"/>
                </a:lnTo>
                <a:lnTo>
                  <a:pt x="561392" y="379078"/>
                </a:lnTo>
                <a:lnTo>
                  <a:pt x="553444" y="400153"/>
                </a:lnTo>
                <a:lnTo>
                  <a:pt x="543931" y="420406"/>
                </a:lnTo>
                <a:lnTo>
                  <a:pt x="532930" y="439762"/>
                </a:lnTo>
                <a:lnTo>
                  <a:pt x="520513" y="458147"/>
                </a:lnTo>
                <a:lnTo>
                  <a:pt x="506754" y="475487"/>
                </a:lnTo>
                <a:lnTo>
                  <a:pt x="491728" y="491709"/>
                </a:lnTo>
                <a:lnTo>
                  <a:pt x="475508" y="506737"/>
                </a:lnTo>
                <a:lnTo>
                  <a:pt x="458169" y="520498"/>
                </a:lnTo>
                <a:lnTo>
                  <a:pt x="439784" y="532918"/>
                </a:lnTo>
                <a:lnTo>
                  <a:pt x="420428" y="543922"/>
                </a:lnTo>
                <a:lnTo>
                  <a:pt x="400175" y="553437"/>
                </a:lnTo>
                <a:lnTo>
                  <a:pt x="379098" y="561387"/>
                </a:lnTo>
                <a:lnTo>
                  <a:pt x="357271" y="567701"/>
                </a:lnTo>
                <a:lnTo>
                  <a:pt x="334769" y="572302"/>
                </a:lnTo>
                <a:lnTo>
                  <a:pt x="311666" y="575117"/>
                </a:lnTo>
                <a:lnTo>
                  <a:pt x="288035" y="576072"/>
                </a:lnTo>
                <a:lnTo>
                  <a:pt x="264412" y="575117"/>
                </a:lnTo>
                <a:lnTo>
                  <a:pt x="241314" y="572302"/>
                </a:lnTo>
                <a:lnTo>
                  <a:pt x="218816" y="567701"/>
                </a:lnTo>
                <a:lnTo>
                  <a:pt x="196993" y="561387"/>
                </a:lnTo>
                <a:lnTo>
                  <a:pt x="175918" y="553437"/>
                </a:lnTo>
                <a:lnTo>
                  <a:pt x="155665" y="543922"/>
                </a:lnTo>
                <a:lnTo>
                  <a:pt x="136309" y="532918"/>
                </a:lnTo>
                <a:lnTo>
                  <a:pt x="117924" y="520498"/>
                </a:lnTo>
                <a:lnTo>
                  <a:pt x="100584" y="506737"/>
                </a:lnTo>
                <a:lnTo>
                  <a:pt x="84362" y="491709"/>
                </a:lnTo>
                <a:lnTo>
                  <a:pt x="69334" y="475487"/>
                </a:lnTo>
                <a:lnTo>
                  <a:pt x="55573" y="458147"/>
                </a:lnTo>
                <a:lnTo>
                  <a:pt x="43153" y="439762"/>
                </a:lnTo>
                <a:lnTo>
                  <a:pt x="32149" y="420406"/>
                </a:lnTo>
                <a:lnTo>
                  <a:pt x="22634" y="400153"/>
                </a:lnTo>
                <a:lnTo>
                  <a:pt x="14684" y="379078"/>
                </a:lnTo>
                <a:lnTo>
                  <a:pt x="8370" y="357255"/>
                </a:lnTo>
                <a:lnTo>
                  <a:pt x="3769" y="334757"/>
                </a:lnTo>
                <a:lnTo>
                  <a:pt x="954" y="311659"/>
                </a:lnTo>
                <a:lnTo>
                  <a:pt x="0" y="288036"/>
                </a:lnTo>
                <a:close/>
              </a:path>
            </a:pathLst>
          </a:custGeom>
          <a:ln w="9144">
            <a:solidFill>
              <a:srgbClr val="BD4A47"/>
            </a:solidFill>
          </a:ln>
        </p:spPr>
        <p:txBody>
          <a:bodyPr wrap="square" lIns="0" tIns="0" rIns="0" bIns="0" rtlCol="0">
            <a:noAutofit/>
          </a:bodyPr>
          <a:lstStyle/>
          <a:p>
            <a:endParaRPr/>
          </a:p>
        </p:txBody>
      </p:sp>
      <p:sp>
        <p:nvSpPr>
          <p:cNvPr id="9" name="object 39"/>
          <p:cNvSpPr/>
          <p:nvPr/>
        </p:nvSpPr>
        <p:spPr>
          <a:xfrm>
            <a:off x="988543" y="4040268"/>
            <a:ext cx="670560" cy="670559"/>
          </a:xfrm>
          <a:prstGeom prst="rect">
            <a:avLst/>
          </a:prstGeom>
          <a:blipFill>
            <a:blip r:embed="rId2" cstate="print"/>
            <a:stretch>
              <a:fillRect/>
            </a:stretch>
          </a:blipFill>
        </p:spPr>
        <p:txBody>
          <a:bodyPr wrap="square" lIns="0" tIns="0" rIns="0" bIns="0" rtlCol="0">
            <a:noAutofit/>
          </a:bodyPr>
          <a:lstStyle/>
          <a:p>
            <a:endParaRPr/>
          </a:p>
        </p:txBody>
      </p:sp>
      <p:sp>
        <p:nvSpPr>
          <p:cNvPr id="10" name="object 40"/>
          <p:cNvSpPr/>
          <p:nvPr/>
        </p:nvSpPr>
        <p:spPr>
          <a:xfrm>
            <a:off x="1046456" y="4125612"/>
            <a:ext cx="554735" cy="565404"/>
          </a:xfrm>
          <a:prstGeom prst="rect">
            <a:avLst/>
          </a:prstGeom>
          <a:blipFill>
            <a:blip r:embed="rId3" cstate="print"/>
            <a:stretch>
              <a:fillRect/>
            </a:stretch>
          </a:blipFill>
        </p:spPr>
        <p:txBody>
          <a:bodyPr wrap="square" lIns="0" tIns="0" rIns="0" bIns="0" rtlCol="0">
            <a:noAutofit/>
          </a:bodyPr>
          <a:lstStyle/>
          <a:p>
            <a:endParaRPr/>
          </a:p>
        </p:txBody>
      </p:sp>
      <p:sp>
        <p:nvSpPr>
          <p:cNvPr id="11" name="object 41"/>
          <p:cNvSpPr/>
          <p:nvPr/>
        </p:nvSpPr>
        <p:spPr>
          <a:xfrm>
            <a:off x="1035788" y="4064652"/>
            <a:ext cx="576072" cy="576071"/>
          </a:xfrm>
          <a:prstGeom prst="rect">
            <a:avLst/>
          </a:prstGeom>
          <a:blipFill>
            <a:blip r:embed="rId5" cstate="print"/>
            <a:stretch>
              <a:fillRect/>
            </a:stretch>
          </a:blipFill>
        </p:spPr>
        <p:txBody>
          <a:bodyPr wrap="square" lIns="0" tIns="0" rIns="0" bIns="0" rtlCol="0">
            <a:noAutofit/>
          </a:bodyPr>
          <a:lstStyle/>
          <a:p>
            <a:endParaRPr/>
          </a:p>
        </p:txBody>
      </p:sp>
      <p:sp>
        <p:nvSpPr>
          <p:cNvPr id="12" name="object 42"/>
          <p:cNvSpPr/>
          <p:nvPr/>
        </p:nvSpPr>
        <p:spPr>
          <a:xfrm>
            <a:off x="1035788" y="4064652"/>
            <a:ext cx="576072" cy="576071"/>
          </a:xfrm>
          <a:custGeom>
            <a:avLst/>
            <a:gdLst/>
            <a:ahLst/>
            <a:cxnLst/>
            <a:rect l="l" t="t" r="r" b="b"/>
            <a:pathLst>
              <a:path w="576072" h="576072">
                <a:moveTo>
                  <a:pt x="0" y="288035"/>
                </a:moveTo>
                <a:lnTo>
                  <a:pt x="954" y="264405"/>
                </a:lnTo>
                <a:lnTo>
                  <a:pt x="3769" y="241302"/>
                </a:lnTo>
                <a:lnTo>
                  <a:pt x="8370" y="218800"/>
                </a:lnTo>
                <a:lnTo>
                  <a:pt x="14684" y="196973"/>
                </a:lnTo>
                <a:lnTo>
                  <a:pt x="22634" y="175896"/>
                </a:lnTo>
                <a:lnTo>
                  <a:pt x="32149" y="155643"/>
                </a:lnTo>
                <a:lnTo>
                  <a:pt x="43153" y="136287"/>
                </a:lnTo>
                <a:lnTo>
                  <a:pt x="55573" y="117902"/>
                </a:lnTo>
                <a:lnTo>
                  <a:pt x="69334" y="100563"/>
                </a:lnTo>
                <a:lnTo>
                  <a:pt x="84362" y="84343"/>
                </a:lnTo>
                <a:lnTo>
                  <a:pt x="100584" y="69317"/>
                </a:lnTo>
                <a:lnTo>
                  <a:pt x="117924" y="55558"/>
                </a:lnTo>
                <a:lnTo>
                  <a:pt x="136309" y="43141"/>
                </a:lnTo>
                <a:lnTo>
                  <a:pt x="155665" y="32140"/>
                </a:lnTo>
                <a:lnTo>
                  <a:pt x="175918" y="22627"/>
                </a:lnTo>
                <a:lnTo>
                  <a:pt x="196993" y="14679"/>
                </a:lnTo>
                <a:lnTo>
                  <a:pt x="218816" y="8368"/>
                </a:lnTo>
                <a:lnTo>
                  <a:pt x="241314" y="3768"/>
                </a:lnTo>
                <a:lnTo>
                  <a:pt x="264412" y="954"/>
                </a:lnTo>
                <a:lnTo>
                  <a:pt x="288035" y="0"/>
                </a:lnTo>
                <a:lnTo>
                  <a:pt x="311666" y="954"/>
                </a:lnTo>
                <a:lnTo>
                  <a:pt x="334769" y="3768"/>
                </a:lnTo>
                <a:lnTo>
                  <a:pt x="357271" y="8368"/>
                </a:lnTo>
                <a:lnTo>
                  <a:pt x="379098" y="14679"/>
                </a:lnTo>
                <a:lnTo>
                  <a:pt x="400175" y="22627"/>
                </a:lnTo>
                <a:lnTo>
                  <a:pt x="420428" y="32140"/>
                </a:lnTo>
                <a:lnTo>
                  <a:pt x="439784" y="43141"/>
                </a:lnTo>
                <a:lnTo>
                  <a:pt x="458169" y="55558"/>
                </a:lnTo>
                <a:lnTo>
                  <a:pt x="475508" y="69317"/>
                </a:lnTo>
                <a:lnTo>
                  <a:pt x="491728" y="84343"/>
                </a:lnTo>
                <a:lnTo>
                  <a:pt x="506754" y="100563"/>
                </a:lnTo>
                <a:lnTo>
                  <a:pt x="520513" y="117902"/>
                </a:lnTo>
                <a:lnTo>
                  <a:pt x="532930" y="136287"/>
                </a:lnTo>
                <a:lnTo>
                  <a:pt x="543931" y="155643"/>
                </a:lnTo>
                <a:lnTo>
                  <a:pt x="553444" y="175896"/>
                </a:lnTo>
                <a:lnTo>
                  <a:pt x="561392" y="196973"/>
                </a:lnTo>
                <a:lnTo>
                  <a:pt x="567703" y="218800"/>
                </a:lnTo>
                <a:lnTo>
                  <a:pt x="572303" y="241302"/>
                </a:lnTo>
                <a:lnTo>
                  <a:pt x="575117" y="264405"/>
                </a:lnTo>
                <a:lnTo>
                  <a:pt x="576072" y="288035"/>
                </a:lnTo>
                <a:lnTo>
                  <a:pt x="575117" y="311666"/>
                </a:lnTo>
                <a:lnTo>
                  <a:pt x="572303" y="334769"/>
                </a:lnTo>
                <a:lnTo>
                  <a:pt x="567703" y="357271"/>
                </a:lnTo>
                <a:lnTo>
                  <a:pt x="561392" y="379098"/>
                </a:lnTo>
                <a:lnTo>
                  <a:pt x="553444" y="400175"/>
                </a:lnTo>
                <a:lnTo>
                  <a:pt x="543931" y="420428"/>
                </a:lnTo>
                <a:lnTo>
                  <a:pt x="532930" y="439784"/>
                </a:lnTo>
                <a:lnTo>
                  <a:pt x="520513" y="458169"/>
                </a:lnTo>
                <a:lnTo>
                  <a:pt x="506754" y="475508"/>
                </a:lnTo>
                <a:lnTo>
                  <a:pt x="491728" y="491728"/>
                </a:lnTo>
                <a:lnTo>
                  <a:pt x="475508" y="506754"/>
                </a:lnTo>
                <a:lnTo>
                  <a:pt x="458169" y="520513"/>
                </a:lnTo>
                <a:lnTo>
                  <a:pt x="439784" y="532930"/>
                </a:lnTo>
                <a:lnTo>
                  <a:pt x="420428" y="543931"/>
                </a:lnTo>
                <a:lnTo>
                  <a:pt x="400175" y="553444"/>
                </a:lnTo>
                <a:lnTo>
                  <a:pt x="379098" y="561392"/>
                </a:lnTo>
                <a:lnTo>
                  <a:pt x="357271" y="567703"/>
                </a:lnTo>
                <a:lnTo>
                  <a:pt x="334769" y="572303"/>
                </a:lnTo>
                <a:lnTo>
                  <a:pt x="311666" y="575117"/>
                </a:lnTo>
                <a:lnTo>
                  <a:pt x="288035" y="576071"/>
                </a:lnTo>
                <a:lnTo>
                  <a:pt x="264412" y="575117"/>
                </a:lnTo>
                <a:lnTo>
                  <a:pt x="241314" y="572303"/>
                </a:lnTo>
                <a:lnTo>
                  <a:pt x="218816" y="567703"/>
                </a:lnTo>
                <a:lnTo>
                  <a:pt x="196993" y="561392"/>
                </a:lnTo>
                <a:lnTo>
                  <a:pt x="175918" y="553444"/>
                </a:lnTo>
                <a:lnTo>
                  <a:pt x="155665" y="543931"/>
                </a:lnTo>
                <a:lnTo>
                  <a:pt x="136309" y="532930"/>
                </a:lnTo>
                <a:lnTo>
                  <a:pt x="117924" y="520513"/>
                </a:lnTo>
                <a:lnTo>
                  <a:pt x="100584" y="506754"/>
                </a:lnTo>
                <a:lnTo>
                  <a:pt x="84362" y="491728"/>
                </a:lnTo>
                <a:lnTo>
                  <a:pt x="69334" y="475508"/>
                </a:lnTo>
                <a:lnTo>
                  <a:pt x="55573" y="458169"/>
                </a:lnTo>
                <a:lnTo>
                  <a:pt x="43153" y="439784"/>
                </a:lnTo>
                <a:lnTo>
                  <a:pt x="32149" y="420428"/>
                </a:lnTo>
                <a:lnTo>
                  <a:pt x="22634" y="400175"/>
                </a:lnTo>
                <a:lnTo>
                  <a:pt x="14684" y="379098"/>
                </a:lnTo>
                <a:lnTo>
                  <a:pt x="8370" y="357271"/>
                </a:lnTo>
                <a:lnTo>
                  <a:pt x="3769" y="334769"/>
                </a:lnTo>
                <a:lnTo>
                  <a:pt x="954" y="311666"/>
                </a:lnTo>
                <a:lnTo>
                  <a:pt x="0" y="288035"/>
                </a:lnTo>
                <a:close/>
              </a:path>
            </a:pathLst>
          </a:custGeom>
          <a:ln w="9144">
            <a:solidFill>
              <a:srgbClr val="BD4A47"/>
            </a:solidFill>
          </a:ln>
        </p:spPr>
        <p:txBody>
          <a:bodyPr wrap="square" lIns="0" tIns="0" rIns="0" bIns="0" rtlCol="0">
            <a:noAutofit/>
          </a:bodyPr>
          <a:lstStyle/>
          <a:p>
            <a:endParaRPr/>
          </a:p>
        </p:txBody>
      </p:sp>
      <p:sp>
        <p:nvSpPr>
          <p:cNvPr id="13" name="object 43"/>
          <p:cNvSpPr/>
          <p:nvPr/>
        </p:nvSpPr>
        <p:spPr>
          <a:xfrm>
            <a:off x="988543" y="3066432"/>
            <a:ext cx="670560" cy="670559"/>
          </a:xfrm>
          <a:prstGeom prst="rect">
            <a:avLst/>
          </a:prstGeom>
          <a:blipFill>
            <a:blip r:embed="rId6" cstate="print"/>
            <a:stretch>
              <a:fillRect/>
            </a:stretch>
          </a:blipFill>
        </p:spPr>
        <p:txBody>
          <a:bodyPr wrap="square" lIns="0" tIns="0" rIns="0" bIns="0" rtlCol="0">
            <a:noAutofit/>
          </a:bodyPr>
          <a:lstStyle/>
          <a:p>
            <a:endParaRPr/>
          </a:p>
        </p:txBody>
      </p:sp>
      <p:sp>
        <p:nvSpPr>
          <p:cNvPr id="14" name="object 44"/>
          <p:cNvSpPr/>
          <p:nvPr/>
        </p:nvSpPr>
        <p:spPr>
          <a:xfrm>
            <a:off x="1046456" y="3151776"/>
            <a:ext cx="554735" cy="565404"/>
          </a:xfrm>
          <a:prstGeom prst="rect">
            <a:avLst/>
          </a:prstGeom>
          <a:blipFill>
            <a:blip r:embed="rId3" cstate="print"/>
            <a:stretch>
              <a:fillRect/>
            </a:stretch>
          </a:blipFill>
        </p:spPr>
        <p:txBody>
          <a:bodyPr wrap="square" lIns="0" tIns="0" rIns="0" bIns="0" rtlCol="0">
            <a:noAutofit/>
          </a:bodyPr>
          <a:lstStyle/>
          <a:p>
            <a:endParaRPr/>
          </a:p>
        </p:txBody>
      </p:sp>
      <p:sp>
        <p:nvSpPr>
          <p:cNvPr id="15" name="object 45"/>
          <p:cNvSpPr/>
          <p:nvPr/>
        </p:nvSpPr>
        <p:spPr>
          <a:xfrm>
            <a:off x="1035788" y="3093864"/>
            <a:ext cx="576072" cy="576071"/>
          </a:xfrm>
          <a:prstGeom prst="rect">
            <a:avLst/>
          </a:prstGeom>
          <a:blipFill>
            <a:blip r:embed="rId7" cstate="print"/>
            <a:stretch>
              <a:fillRect/>
            </a:stretch>
          </a:blipFill>
        </p:spPr>
        <p:txBody>
          <a:bodyPr wrap="square" lIns="0" tIns="0" rIns="0" bIns="0" rtlCol="0">
            <a:noAutofit/>
          </a:bodyPr>
          <a:lstStyle/>
          <a:p>
            <a:endParaRPr/>
          </a:p>
        </p:txBody>
      </p:sp>
      <p:sp>
        <p:nvSpPr>
          <p:cNvPr id="16" name="object 46"/>
          <p:cNvSpPr/>
          <p:nvPr/>
        </p:nvSpPr>
        <p:spPr>
          <a:xfrm>
            <a:off x="1035788" y="3093864"/>
            <a:ext cx="576072" cy="576071"/>
          </a:xfrm>
          <a:custGeom>
            <a:avLst/>
            <a:gdLst/>
            <a:ahLst/>
            <a:cxnLst/>
            <a:rect l="l" t="t" r="r" b="b"/>
            <a:pathLst>
              <a:path w="576072" h="576072">
                <a:moveTo>
                  <a:pt x="0" y="288036"/>
                </a:moveTo>
                <a:lnTo>
                  <a:pt x="954" y="264405"/>
                </a:lnTo>
                <a:lnTo>
                  <a:pt x="3769" y="241302"/>
                </a:lnTo>
                <a:lnTo>
                  <a:pt x="8370" y="218800"/>
                </a:lnTo>
                <a:lnTo>
                  <a:pt x="14684" y="196973"/>
                </a:lnTo>
                <a:lnTo>
                  <a:pt x="22634" y="175896"/>
                </a:lnTo>
                <a:lnTo>
                  <a:pt x="32149" y="155643"/>
                </a:lnTo>
                <a:lnTo>
                  <a:pt x="43153" y="136287"/>
                </a:lnTo>
                <a:lnTo>
                  <a:pt x="55573" y="117902"/>
                </a:lnTo>
                <a:lnTo>
                  <a:pt x="69334" y="100563"/>
                </a:lnTo>
                <a:lnTo>
                  <a:pt x="84362" y="84343"/>
                </a:lnTo>
                <a:lnTo>
                  <a:pt x="100584" y="69317"/>
                </a:lnTo>
                <a:lnTo>
                  <a:pt x="117924" y="55558"/>
                </a:lnTo>
                <a:lnTo>
                  <a:pt x="136309" y="43141"/>
                </a:lnTo>
                <a:lnTo>
                  <a:pt x="155665" y="32140"/>
                </a:lnTo>
                <a:lnTo>
                  <a:pt x="175918" y="22627"/>
                </a:lnTo>
                <a:lnTo>
                  <a:pt x="196993" y="14679"/>
                </a:lnTo>
                <a:lnTo>
                  <a:pt x="218816" y="8368"/>
                </a:lnTo>
                <a:lnTo>
                  <a:pt x="241314" y="3768"/>
                </a:lnTo>
                <a:lnTo>
                  <a:pt x="264412" y="954"/>
                </a:lnTo>
                <a:lnTo>
                  <a:pt x="288035" y="0"/>
                </a:lnTo>
                <a:lnTo>
                  <a:pt x="311666" y="954"/>
                </a:lnTo>
                <a:lnTo>
                  <a:pt x="334769" y="3768"/>
                </a:lnTo>
                <a:lnTo>
                  <a:pt x="357271" y="8368"/>
                </a:lnTo>
                <a:lnTo>
                  <a:pt x="379098" y="14679"/>
                </a:lnTo>
                <a:lnTo>
                  <a:pt x="400175" y="22627"/>
                </a:lnTo>
                <a:lnTo>
                  <a:pt x="420428" y="32140"/>
                </a:lnTo>
                <a:lnTo>
                  <a:pt x="439784" y="43141"/>
                </a:lnTo>
                <a:lnTo>
                  <a:pt x="458169" y="55558"/>
                </a:lnTo>
                <a:lnTo>
                  <a:pt x="475508" y="69317"/>
                </a:lnTo>
                <a:lnTo>
                  <a:pt x="491728" y="84343"/>
                </a:lnTo>
                <a:lnTo>
                  <a:pt x="506754" y="100563"/>
                </a:lnTo>
                <a:lnTo>
                  <a:pt x="520513" y="117902"/>
                </a:lnTo>
                <a:lnTo>
                  <a:pt x="532930" y="136287"/>
                </a:lnTo>
                <a:lnTo>
                  <a:pt x="543931" y="155643"/>
                </a:lnTo>
                <a:lnTo>
                  <a:pt x="553444" y="175896"/>
                </a:lnTo>
                <a:lnTo>
                  <a:pt x="561392" y="196973"/>
                </a:lnTo>
                <a:lnTo>
                  <a:pt x="567703" y="218800"/>
                </a:lnTo>
                <a:lnTo>
                  <a:pt x="572303" y="241302"/>
                </a:lnTo>
                <a:lnTo>
                  <a:pt x="575117" y="264405"/>
                </a:lnTo>
                <a:lnTo>
                  <a:pt x="576072" y="288036"/>
                </a:lnTo>
                <a:lnTo>
                  <a:pt x="575117" y="311666"/>
                </a:lnTo>
                <a:lnTo>
                  <a:pt x="572303" y="334769"/>
                </a:lnTo>
                <a:lnTo>
                  <a:pt x="567703" y="357271"/>
                </a:lnTo>
                <a:lnTo>
                  <a:pt x="561392" y="379098"/>
                </a:lnTo>
                <a:lnTo>
                  <a:pt x="553444" y="400175"/>
                </a:lnTo>
                <a:lnTo>
                  <a:pt x="543931" y="420428"/>
                </a:lnTo>
                <a:lnTo>
                  <a:pt x="532930" y="439784"/>
                </a:lnTo>
                <a:lnTo>
                  <a:pt x="520513" y="458169"/>
                </a:lnTo>
                <a:lnTo>
                  <a:pt x="506754" y="475508"/>
                </a:lnTo>
                <a:lnTo>
                  <a:pt x="491728" y="491728"/>
                </a:lnTo>
                <a:lnTo>
                  <a:pt x="475508" y="506754"/>
                </a:lnTo>
                <a:lnTo>
                  <a:pt x="458169" y="520513"/>
                </a:lnTo>
                <a:lnTo>
                  <a:pt x="439784" y="532930"/>
                </a:lnTo>
                <a:lnTo>
                  <a:pt x="420428" y="543931"/>
                </a:lnTo>
                <a:lnTo>
                  <a:pt x="400175" y="553444"/>
                </a:lnTo>
                <a:lnTo>
                  <a:pt x="379098" y="561392"/>
                </a:lnTo>
                <a:lnTo>
                  <a:pt x="357271" y="567703"/>
                </a:lnTo>
                <a:lnTo>
                  <a:pt x="334769" y="572303"/>
                </a:lnTo>
                <a:lnTo>
                  <a:pt x="311666" y="575117"/>
                </a:lnTo>
                <a:lnTo>
                  <a:pt x="288035" y="576072"/>
                </a:lnTo>
                <a:lnTo>
                  <a:pt x="264412" y="575117"/>
                </a:lnTo>
                <a:lnTo>
                  <a:pt x="241314" y="572303"/>
                </a:lnTo>
                <a:lnTo>
                  <a:pt x="218816" y="567703"/>
                </a:lnTo>
                <a:lnTo>
                  <a:pt x="196993" y="561392"/>
                </a:lnTo>
                <a:lnTo>
                  <a:pt x="175918" y="553444"/>
                </a:lnTo>
                <a:lnTo>
                  <a:pt x="155665" y="543931"/>
                </a:lnTo>
                <a:lnTo>
                  <a:pt x="136309" y="532930"/>
                </a:lnTo>
                <a:lnTo>
                  <a:pt x="117924" y="520513"/>
                </a:lnTo>
                <a:lnTo>
                  <a:pt x="100584" y="506754"/>
                </a:lnTo>
                <a:lnTo>
                  <a:pt x="84362" y="491728"/>
                </a:lnTo>
                <a:lnTo>
                  <a:pt x="69334" y="475508"/>
                </a:lnTo>
                <a:lnTo>
                  <a:pt x="55573" y="458169"/>
                </a:lnTo>
                <a:lnTo>
                  <a:pt x="43153" y="439784"/>
                </a:lnTo>
                <a:lnTo>
                  <a:pt x="32149" y="420428"/>
                </a:lnTo>
                <a:lnTo>
                  <a:pt x="22634" y="400175"/>
                </a:lnTo>
                <a:lnTo>
                  <a:pt x="14684" y="379098"/>
                </a:lnTo>
                <a:lnTo>
                  <a:pt x="8370" y="357271"/>
                </a:lnTo>
                <a:lnTo>
                  <a:pt x="3769" y="334769"/>
                </a:lnTo>
                <a:lnTo>
                  <a:pt x="954" y="311666"/>
                </a:lnTo>
                <a:lnTo>
                  <a:pt x="0" y="288036"/>
                </a:lnTo>
                <a:close/>
              </a:path>
            </a:pathLst>
          </a:custGeom>
          <a:ln w="9144">
            <a:solidFill>
              <a:srgbClr val="97B853"/>
            </a:solidFill>
          </a:ln>
        </p:spPr>
        <p:txBody>
          <a:bodyPr wrap="square" lIns="0" tIns="0" rIns="0" bIns="0" rtlCol="0">
            <a:noAutofit/>
          </a:bodyPr>
          <a:lstStyle/>
          <a:p>
            <a:endParaRPr/>
          </a:p>
        </p:txBody>
      </p:sp>
      <p:sp>
        <p:nvSpPr>
          <p:cNvPr id="17" name="object 25"/>
          <p:cNvSpPr/>
          <p:nvPr/>
        </p:nvSpPr>
        <p:spPr>
          <a:xfrm>
            <a:off x="2225270" y="2872122"/>
            <a:ext cx="935736" cy="2951988"/>
          </a:xfrm>
          <a:custGeom>
            <a:avLst/>
            <a:gdLst/>
            <a:ahLst/>
            <a:cxnLst/>
            <a:rect l="l" t="t" r="r" b="b"/>
            <a:pathLst>
              <a:path w="935736" h="2951988">
                <a:moveTo>
                  <a:pt x="0" y="2951988"/>
                </a:moveTo>
                <a:lnTo>
                  <a:pt x="935736" y="2951988"/>
                </a:lnTo>
                <a:lnTo>
                  <a:pt x="935736" y="0"/>
                </a:lnTo>
                <a:lnTo>
                  <a:pt x="0" y="0"/>
                </a:lnTo>
                <a:lnTo>
                  <a:pt x="0" y="2951988"/>
                </a:lnTo>
                <a:close/>
              </a:path>
            </a:pathLst>
          </a:custGeom>
          <a:ln w="25907">
            <a:solidFill>
              <a:srgbClr val="000000"/>
            </a:solidFill>
          </a:ln>
        </p:spPr>
        <p:txBody>
          <a:bodyPr wrap="square" lIns="0" tIns="0" rIns="0" bIns="0" rtlCol="0">
            <a:noAutofit/>
          </a:bodyPr>
          <a:lstStyle/>
          <a:p>
            <a:endParaRPr/>
          </a:p>
        </p:txBody>
      </p:sp>
      <p:sp>
        <p:nvSpPr>
          <p:cNvPr id="18" name="object 26"/>
          <p:cNvSpPr/>
          <p:nvPr/>
        </p:nvSpPr>
        <p:spPr>
          <a:xfrm>
            <a:off x="2357096" y="5012580"/>
            <a:ext cx="670559" cy="670560"/>
          </a:xfrm>
          <a:prstGeom prst="rect">
            <a:avLst/>
          </a:prstGeom>
          <a:blipFill>
            <a:blip r:embed="rId2" cstate="print"/>
            <a:stretch>
              <a:fillRect/>
            </a:stretch>
          </a:blipFill>
        </p:spPr>
        <p:txBody>
          <a:bodyPr wrap="square" lIns="0" tIns="0" rIns="0" bIns="0" rtlCol="0">
            <a:noAutofit/>
          </a:bodyPr>
          <a:lstStyle/>
          <a:p>
            <a:endParaRPr/>
          </a:p>
        </p:txBody>
      </p:sp>
      <p:sp>
        <p:nvSpPr>
          <p:cNvPr id="19" name="object 27"/>
          <p:cNvSpPr/>
          <p:nvPr/>
        </p:nvSpPr>
        <p:spPr>
          <a:xfrm>
            <a:off x="2415008" y="5097924"/>
            <a:ext cx="554736" cy="565404"/>
          </a:xfrm>
          <a:prstGeom prst="rect">
            <a:avLst/>
          </a:prstGeom>
          <a:blipFill>
            <a:blip r:embed="rId3" cstate="print"/>
            <a:stretch>
              <a:fillRect/>
            </a:stretch>
          </a:blipFill>
        </p:spPr>
        <p:txBody>
          <a:bodyPr wrap="square" lIns="0" tIns="0" rIns="0" bIns="0" rtlCol="0">
            <a:noAutofit/>
          </a:bodyPr>
          <a:lstStyle/>
          <a:p>
            <a:endParaRPr/>
          </a:p>
        </p:txBody>
      </p:sp>
      <p:sp>
        <p:nvSpPr>
          <p:cNvPr id="20" name="object 28"/>
          <p:cNvSpPr/>
          <p:nvPr/>
        </p:nvSpPr>
        <p:spPr>
          <a:xfrm>
            <a:off x="2404340" y="5036964"/>
            <a:ext cx="576072" cy="576072"/>
          </a:xfrm>
          <a:prstGeom prst="rect">
            <a:avLst/>
          </a:prstGeom>
          <a:blipFill>
            <a:blip r:embed="rId8" cstate="print"/>
            <a:stretch>
              <a:fillRect/>
            </a:stretch>
          </a:blipFill>
        </p:spPr>
        <p:txBody>
          <a:bodyPr wrap="square" lIns="0" tIns="0" rIns="0" bIns="0" rtlCol="0">
            <a:noAutofit/>
          </a:bodyPr>
          <a:lstStyle/>
          <a:p>
            <a:endParaRPr/>
          </a:p>
        </p:txBody>
      </p:sp>
      <p:sp>
        <p:nvSpPr>
          <p:cNvPr id="21" name="object 29"/>
          <p:cNvSpPr/>
          <p:nvPr/>
        </p:nvSpPr>
        <p:spPr>
          <a:xfrm>
            <a:off x="2404340" y="5036964"/>
            <a:ext cx="576072" cy="576072"/>
          </a:xfrm>
          <a:custGeom>
            <a:avLst/>
            <a:gdLst/>
            <a:ahLst/>
            <a:cxnLst/>
            <a:rect l="l" t="t" r="r" b="b"/>
            <a:pathLst>
              <a:path w="576072" h="576072">
                <a:moveTo>
                  <a:pt x="0" y="288036"/>
                </a:moveTo>
                <a:lnTo>
                  <a:pt x="954" y="264412"/>
                </a:lnTo>
                <a:lnTo>
                  <a:pt x="3768" y="241314"/>
                </a:lnTo>
                <a:lnTo>
                  <a:pt x="8368" y="218816"/>
                </a:lnTo>
                <a:lnTo>
                  <a:pt x="14679" y="196993"/>
                </a:lnTo>
                <a:lnTo>
                  <a:pt x="22627" y="175918"/>
                </a:lnTo>
                <a:lnTo>
                  <a:pt x="32140" y="155665"/>
                </a:lnTo>
                <a:lnTo>
                  <a:pt x="43141" y="136309"/>
                </a:lnTo>
                <a:lnTo>
                  <a:pt x="55558" y="117924"/>
                </a:lnTo>
                <a:lnTo>
                  <a:pt x="69317" y="100584"/>
                </a:lnTo>
                <a:lnTo>
                  <a:pt x="84343" y="84362"/>
                </a:lnTo>
                <a:lnTo>
                  <a:pt x="100563" y="69334"/>
                </a:lnTo>
                <a:lnTo>
                  <a:pt x="117902" y="55573"/>
                </a:lnTo>
                <a:lnTo>
                  <a:pt x="136287" y="43153"/>
                </a:lnTo>
                <a:lnTo>
                  <a:pt x="155643" y="32149"/>
                </a:lnTo>
                <a:lnTo>
                  <a:pt x="175896" y="22634"/>
                </a:lnTo>
                <a:lnTo>
                  <a:pt x="196973" y="14684"/>
                </a:lnTo>
                <a:lnTo>
                  <a:pt x="218800" y="8370"/>
                </a:lnTo>
                <a:lnTo>
                  <a:pt x="241302" y="3769"/>
                </a:lnTo>
                <a:lnTo>
                  <a:pt x="264405" y="954"/>
                </a:lnTo>
                <a:lnTo>
                  <a:pt x="288036" y="0"/>
                </a:lnTo>
                <a:lnTo>
                  <a:pt x="311666" y="954"/>
                </a:lnTo>
                <a:lnTo>
                  <a:pt x="334769" y="3769"/>
                </a:lnTo>
                <a:lnTo>
                  <a:pt x="357271" y="8370"/>
                </a:lnTo>
                <a:lnTo>
                  <a:pt x="379098" y="14684"/>
                </a:lnTo>
                <a:lnTo>
                  <a:pt x="400175" y="22634"/>
                </a:lnTo>
                <a:lnTo>
                  <a:pt x="420428" y="32149"/>
                </a:lnTo>
                <a:lnTo>
                  <a:pt x="439784" y="43153"/>
                </a:lnTo>
                <a:lnTo>
                  <a:pt x="458169" y="55573"/>
                </a:lnTo>
                <a:lnTo>
                  <a:pt x="475508" y="69334"/>
                </a:lnTo>
                <a:lnTo>
                  <a:pt x="491728" y="84362"/>
                </a:lnTo>
                <a:lnTo>
                  <a:pt x="506754" y="100584"/>
                </a:lnTo>
                <a:lnTo>
                  <a:pt x="520513" y="117924"/>
                </a:lnTo>
                <a:lnTo>
                  <a:pt x="532930" y="136309"/>
                </a:lnTo>
                <a:lnTo>
                  <a:pt x="543931" y="155665"/>
                </a:lnTo>
                <a:lnTo>
                  <a:pt x="553444" y="175918"/>
                </a:lnTo>
                <a:lnTo>
                  <a:pt x="561392" y="196993"/>
                </a:lnTo>
                <a:lnTo>
                  <a:pt x="567703" y="218816"/>
                </a:lnTo>
                <a:lnTo>
                  <a:pt x="572303" y="241314"/>
                </a:lnTo>
                <a:lnTo>
                  <a:pt x="575117" y="264412"/>
                </a:lnTo>
                <a:lnTo>
                  <a:pt x="576072" y="288036"/>
                </a:lnTo>
                <a:lnTo>
                  <a:pt x="575117" y="311659"/>
                </a:lnTo>
                <a:lnTo>
                  <a:pt x="572303" y="334757"/>
                </a:lnTo>
                <a:lnTo>
                  <a:pt x="567703" y="357255"/>
                </a:lnTo>
                <a:lnTo>
                  <a:pt x="561392" y="379078"/>
                </a:lnTo>
                <a:lnTo>
                  <a:pt x="553444" y="400153"/>
                </a:lnTo>
                <a:lnTo>
                  <a:pt x="543931" y="420406"/>
                </a:lnTo>
                <a:lnTo>
                  <a:pt x="532930" y="439762"/>
                </a:lnTo>
                <a:lnTo>
                  <a:pt x="520513" y="458147"/>
                </a:lnTo>
                <a:lnTo>
                  <a:pt x="506754" y="475487"/>
                </a:lnTo>
                <a:lnTo>
                  <a:pt x="491728" y="491709"/>
                </a:lnTo>
                <a:lnTo>
                  <a:pt x="475508" y="506737"/>
                </a:lnTo>
                <a:lnTo>
                  <a:pt x="458169" y="520498"/>
                </a:lnTo>
                <a:lnTo>
                  <a:pt x="439784" y="532918"/>
                </a:lnTo>
                <a:lnTo>
                  <a:pt x="420428" y="543922"/>
                </a:lnTo>
                <a:lnTo>
                  <a:pt x="400175" y="553437"/>
                </a:lnTo>
                <a:lnTo>
                  <a:pt x="379098" y="561387"/>
                </a:lnTo>
                <a:lnTo>
                  <a:pt x="357271" y="567701"/>
                </a:lnTo>
                <a:lnTo>
                  <a:pt x="334769" y="572302"/>
                </a:lnTo>
                <a:lnTo>
                  <a:pt x="311666" y="575117"/>
                </a:lnTo>
                <a:lnTo>
                  <a:pt x="288036" y="576072"/>
                </a:lnTo>
                <a:lnTo>
                  <a:pt x="264405" y="575117"/>
                </a:lnTo>
                <a:lnTo>
                  <a:pt x="241302" y="572302"/>
                </a:lnTo>
                <a:lnTo>
                  <a:pt x="218800" y="567701"/>
                </a:lnTo>
                <a:lnTo>
                  <a:pt x="196973" y="561387"/>
                </a:lnTo>
                <a:lnTo>
                  <a:pt x="175896" y="553437"/>
                </a:lnTo>
                <a:lnTo>
                  <a:pt x="155643" y="543922"/>
                </a:lnTo>
                <a:lnTo>
                  <a:pt x="136287" y="532918"/>
                </a:lnTo>
                <a:lnTo>
                  <a:pt x="117902" y="520498"/>
                </a:lnTo>
                <a:lnTo>
                  <a:pt x="100563" y="506737"/>
                </a:lnTo>
                <a:lnTo>
                  <a:pt x="84343" y="491709"/>
                </a:lnTo>
                <a:lnTo>
                  <a:pt x="69317" y="475487"/>
                </a:lnTo>
                <a:lnTo>
                  <a:pt x="55558" y="458147"/>
                </a:lnTo>
                <a:lnTo>
                  <a:pt x="43141" y="439762"/>
                </a:lnTo>
                <a:lnTo>
                  <a:pt x="32140" y="420406"/>
                </a:lnTo>
                <a:lnTo>
                  <a:pt x="22627" y="400153"/>
                </a:lnTo>
                <a:lnTo>
                  <a:pt x="14679" y="379078"/>
                </a:lnTo>
                <a:lnTo>
                  <a:pt x="8368" y="357255"/>
                </a:lnTo>
                <a:lnTo>
                  <a:pt x="3768" y="334757"/>
                </a:lnTo>
                <a:lnTo>
                  <a:pt x="954" y="311659"/>
                </a:lnTo>
                <a:lnTo>
                  <a:pt x="0" y="288036"/>
                </a:lnTo>
                <a:close/>
              </a:path>
            </a:pathLst>
          </a:custGeom>
          <a:ln w="9144">
            <a:solidFill>
              <a:srgbClr val="BD4A47"/>
            </a:solidFill>
          </a:ln>
        </p:spPr>
        <p:txBody>
          <a:bodyPr wrap="square" lIns="0" tIns="0" rIns="0" bIns="0" rtlCol="0">
            <a:noAutofit/>
          </a:bodyPr>
          <a:lstStyle/>
          <a:p>
            <a:endParaRPr/>
          </a:p>
        </p:txBody>
      </p:sp>
      <p:sp>
        <p:nvSpPr>
          <p:cNvPr id="22" name="object 30"/>
          <p:cNvSpPr/>
          <p:nvPr/>
        </p:nvSpPr>
        <p:spPr>
          <a:xfrm>
            <a:off x="2357096" y="4040268"/>
            <a:ext cx="670559" cy="670559"/>
          </a:xfrm>
          <a:prstGeom prst="rect">
            <a:avLst/>
          </a:prstGeom>
          <a:blipFill>
            <a:blip r:embed="rId2" cstate="print"/>
            <a:stretch>
              <a:fillRect/>
            </a:stretch>
          </a:blipFill>
        </p:spPr>
        <p:txBody>
          <a:bodyPr wrap="square" lIns="0" tIns="0" rIns="0" bIns="0" rtlCol="0">
            <a:noAutofit/>
          </a:bodyPr>
          <a:lstStyle/>
          <a:p>
            <a:endParaRPr/>
          </a:p>
        </p:txBody>
      </p:sp>
      <p:sp>
        <p:nvSpPr>
          <p:cNvPr id="23" name="object 31"/>
          <p:cNvSpPr/>
          <p:nvPr/>
        </p:nvSpPr>
        <p:spPr>
          <a:xfrm>
            <a:off x="2415008" y="4125612"/>
            <a:ext cx="554736" cy="565404"/>
          </a:xfrm>
          <a:prstGeom prst="rect">
            <a:avLst/>
          </a:prstGeom>
          <a:blipFill>
            <a:blip r:embed="rId3" cstate="print"/>
            <a:stretch>
              <a:fillRect/>
            </a:stretch>
          </a:blipFill>
        </p:spPr>
        <p:txBody>
          <a:bodyPr wrap="square" lIns="0" tIns="0" rIns="0" bIns="0" rtlCol="0">
            <a:noAutofit/>
          </a:bodyPr>
          <a:lstStyle/>
          <a:p>
            <a:endParaRPr/>
          </a:p>
        </p:txBody>
      </p:sp>
      <p:sp>
        <p:nvSpPr>
          <p:cNvPr id="24" name="object 32"/>
          <p:cNvSpPr/>
          <p:nvPr/>
        </p:nvSpPr>
        <p:spPr>
          <a:xfrm>
            <a:off x="2404340" y="4064652"/>
            <a:ext cx="576072" cy="576071"/>
          </a:xfrm>
          <a:prstGeom prst="rect">
            <a:avLst/>
          </a:prstGeom>
          <a:blipFill>
            <a:blip r:embed="rId9" cstate="print"/>
            <a:stretch>
              <a:fillRect/>
            </a:stretch>
          </a:blipFill>
        </p:spPr>
        <p:txBody>
          <a:bodyPr wrap="square" lIns="0" tIns="0" rIns="0" bIns="0" rtlCol="0">
            <a:noAutofit/>
          </a:bodyPr>
          <a:lstStyle/>
          <a:p>
            <a:endParaRPr/>
          </a:p>
        </p:txBody>
      </p:sp>
      <p:sp>
        <p:nvSpPr>
          <p:cNvPr id="25" name="object 33"/>
          <p:cNvSpPr/>
          <p:nvPr/>
        </p:nvSpPr>
        <p:spPr>
          <a:xfrm>
            <a:off x="2404340" y="4064652"/>
            <a:ext cx="576072" cy="576071"/>
          </a:xfrm>
          <a:custGeom>
            <a:avLst/>
            <a:gdLst/>
            <a:ahLst/>
            <a:cxnLst/>
            <a:rect l="l" t="t" r="r" b="b"/>
            <a:pathLst>
              <a:path w="576072" h="576072">
                <a:moveTo>
                  <a:pt x="0" y="288035"/>
                </a:moveTo>
                <a:lnTo>
                  <a:pt x="954" y="264405"/>
                </a:lnTo>
                <a:lnTo>
                  <a:pt x="3768" y="241302"/>
                </a:lnTo>
                <a:lnTo>
                  <a:pt x="8368" y="218800"/>
                </a:lnTo>
                <a:lnTo>
                  <a:pt x="14679" y="196973"/>
                </a:lnTo>
                <a:lnTo>
                  <a:pt x="22627" y="175896"/>
                </a:lnTo>
                <a:lnTo>
                  <a:pt x="32140" y="155643"/>
                </a:lnTo>
                <a:lnTo>
                  <a:pt x="43141" y="136287"/>
                </a:lnTo>
                <a:lnTo>
                  <a:pt x="55558" y="117902"/>
                </a:lnTo>
                <a:lnTo>
                  <a:pt x="69317" y="100563"/>
                </a:lnTo>
                <a:lnTo>
                  <a:pt x="84343" y="84343"/>
                </a:lnTo>
                <a:lnTo>
                  <a:pt x="100563" y="69317"/>
                </a:lnTo>
                <a:lnTo>
                  <a:pt x="117902" y="55558"/>
                </a:lnTo>
                <a:lnTo>
                  <a:pt x="136287" y="43141"/>
                </a:lnTo>
                <a:lnTo>
                  <a:pt x="155643" y="32140"/>
                </a:lnTo>
                <a:lnTo>
                  <a:pt x="175896" y="22627"/>
                </a:lnTo>
                <a:lnTo>
                  <a:pt x="196973" y="14679"/>
                </a:lnTo>
                <a:lnTo>
                  <a:pt x="218800" y="8368"/>
                </a:lnTo>
                <a:lnTo>
                  <a:pt x="241302" y="3768"/>
                </a:lnTo>
                <a:lnTo>
                  <a:pt x="264405" y="954"/>
                </a:lnTo>
                <a:lnTo>
                  <a:pt x="288036" y="0"/>
                </a:lnTo>
                <a:lnTo>
                  <a:pt x="311666" y="954"/>
                </a:lnTo>
                <a:lnTo>
                  <a:pt x="334769" y="3768"/>
                </a:lnTo>
                <a:lnTo>
                  <a:pt x="357271" y="8368"/>
                </a:lnTo>
                <a:lnTo>
                  <a:pt x="379098" y="14679"/>
                </a:lnTo>
                <a:lnTo>
                  <a:pt x="400175" y="22627"/>
                </a:lnTo>
                <a:lnTo>
                  <a:pt x="420428" y="32140"/>
                </a:lnTo>
                <a:lnTo>
                  <a:pt x="439784" y="43141"/>
                </a:lnTo>
                <a:lnTo>
                  <a:pt x="458169" y="55558"/>
                </a:lnTo>
                <a:lnTo>
                  <a:pt x="475508" y="69317"/>
                </a:lnTo>
                <a:lnTo>
                  <a:pt x="491728" y="84343"/>
                </a:lnTo>
                <a:lnTo>
                  <a:pt x="506754" y="100563"/>
                </a:lnTo>
                <a:lnTo>
                  <a:pt x="520513" y="117902"/>
                </a:lnTo>
                <a:lnTo>
                  <a:pt x="532930" y="136287"/>
                </a:lnTo>
                <a:lnTo>
                  <a:pt x="543931" y="155643"/>
                </a:lnTo>
                <a:lnTo>
                  <a:pt x="553444" y="175896"/>
                </a:lnTo>
                <a:lnTo>
                  <a:pt x="561392" y="196973"/>
                </a:lnTo>
                <a:lnTo>
                  <a:pt x="567703" y="218800"/>
                </a:lnTo>
                <a:lnTo>
                  <a:pt x="572303" y="241302"/>
                </a:lnTo>
                <a:lnTo>
                  <a:pt x="575117" y="264405"/>
                </a:lnTo>
                <a:lnTo>
                  <a:pt x="576072" y="288035"/>
                </a:lnTo>
                <a:lnTo>
                  <a:pt x="575117" y="311666"/>
                </a:lnTo>
                <a:lnTo>
                  <a:pt x="572303" y="334769"/>
                </a:lnTo>
                <a:lnTo>
                  <a:pt x="567703" y="357271"/>
                </a:lnTo>
                <a:lnTo>
                  <a:pt x="561392" y="379098"/>
                </a:lnTo>
                <a:lnTo>
                  <a:pt x="553444" y="400175"/>
                </a:lnTo>
                <a:lnTo>
                  <a:pt x="543931" y="420428"/>
                </a:lnTo>
                <a:lnTo>
                  <a:pt x="532930" y="439784"/>
                </a:lnTo>
                <a:lnTo>
                  <a:pt x="520513" y="458169"/>
                </a:lnTo>
                <a:lnTo>
                  <a:pt x="506754" y="475508"/>
                </a:lnTo>
                <a:lnTo>
                  <a:pt x="491728" y="491728"/>
                </a:lnTo>
                <a:lnTo>
                  <a:pt x="475508" y="506754"/>
                </a:lnTo>
                <a:lnTo>
                  <a:pt x="458169" y="520513"/>
                </a:lnTo>
                <a:lnTo>
                  <a:pt x="439784" y="532930"/>
                </a:lnTo>
                <a:lnTo>
                  <a:pt x="420428" y="543931"/>
                </a:lnTo>
                <a:lnTo>
                  <a:pt x="400175" y="553444"/>
                </a:lnTo>
                <a:lnTo>
                  <a:pt x="379098" y="561392"/>
                </a:lnTo>
                <a:lnTo>
                  <a:pt x="357271" y="567703"/>
                </a:lnTo>
                <a:lnTo>
                  <a:pt x="334769" y="572303"/>
                </a:lnTo>
                <a:lnTo>
                  <a:pt x="311666" y="575117"/>
                </a:lnTo>
                <a:lnTo>
                  <a:pt x="288036" y="576071"/>
                </a:lnTo>
                <a:lnTo>
                  <a:pt x="264405" y="575117"/>
                </a:lnTo>
                <a:lnTo>
                  <a:pt x="241302" y="572303"/>
                </a:lnTo>
                <a:lnTo>
                  <a:pt x="218800" y="567703"/>
                </a:lnTo>
                <a:lnTo>
                  <a:pt x="196973" y="561392"/>
                </a:lnTo>
                <a:lnTo>
                  <a:pt x="175896" y="553444"/>
                </a:lnTo>
                <a:lnTo>
                  <a:pt x="155643" y="543931"/>
                </a:lnTo>
                <a:lnTo>
                  <a:pt x="136287" y="532930"/>
                </a:lnTo>
                <a:lnTo>
                  <a:pt x="117902" y="520513"/>
                </a:lnTo>
                <a:lnTo>
                  <a:pt x="100563" y="506754"/>
                </a:lnTo>
                <a:lnTo>
                  <a:pt x="84343" y="491728"/>
                </a:lnTo>
                <a:lnTo>
                  <a:pt x="69317" y="475508"/>
                </a:lnTo>
                <a:lnTo>
                  <a:pt x="55558" y="458169"/>
                </a:lnTo>
                <a:lnTo>
                  <a:pt x="43141" y="439784"/>
                </a:lnTo>
                <a:lnTo>
                  <a:pt x="32140" y="420428"/>
                </a:lnTo>
                <a:lnTo>
                  <a:pt x="22627" y="400175"/>
                </a:lnTo>
                <a:lnTo>
                  <a:pt x="14679" y="379098"/>
                </a:lnTo>
                <a:lnTo>
                  <a:pt x="8368" y="357271"/>
                </a:lnTo>
                <a:lnTo>
                  <a:pt x="3768" y="334769"/>
                </a:lnTo>
                <a:lnTo>
                  <a:pt x="954" y="311666"/>
                </a:lnTo>
                <a:lnTo>
                  <a:pt x="0" y="288035"/>
                </a:lnTo>
                <a:close/>
              </a:path>
            </a:pathLst>
          </a:custGeom>
          <a:ln w="9144">
            <a:solidFill>
              <a:srgbClr val="BD4A47"/>
            </a:solidFill>
          </a:ln>
        </p:spPr>
        <p:txBody>
          <a:bodyPr wrap="square" lIns="0" tIns="0" rIns="0" bIns="0" rtlCol="0">
            <a:noAutofit/>
          </a:bodyPr>
          <a:lstStyle/>
          <a:p>
            <a:endParaRPr/>
          </a:p>
        </p:txBody>
      </p:sp>
      <p:sp>
        <p:nvSpPr>
          <p:cNvPr id="26" name="object 16"/>
          <p:cNvSpPr/>
          <p:nvPr/>
        </p:nvSpPr>
        <p:spPr>
          <a:xfrm>
            <a:off x="3575534" y="2872122"/>
            <a:ext cx="935736" cy="2951988"/>
          </a:xfrm>
          <a:custGeom>
            <a:avLst/>
            <a:gdLst/>
            <a:ahLst/>
            <a:cxnLst/>
            <a:rect l="l" t="t" r="r" b="b"/>
            <a:pathLst>
              <a:path w="935736" h="2951988">
                <a:moveTo>
                  <a:pt x="0" y="2951988"/>
                </a:moveTo>
                <a:lnTo>
                  <a:pt x="935736" y="2951988"/>
                </a:lnTo>
                <a:lnTo>
                  <a:pt x="935736" y="0"/>
                </a:lnTo>
                <a:lnTo>
                  <a:pt x="0" y="0"/>
                </a:lnTo>
                <a:lnTo>
                  <a:pt x="0" y="2951988"/>
                </a:lnTo>
                <a:close/>
              </a:path>
            </a:pathLst>
          </a:custGeom>
          <a:ln w="25907">
            <a:solidFill>
              <a:srgbClr val="000000"/>
            </a:solidFill>
          </a:ln>
        </p:spPr>
        <p:txBody>
          <a:bodyPr wrap="square" lIns="0" tIns="0" rIns="0" bIns="0" rtlCol="0">
            <a:noAutofit/>
          </a:bodyPr>
          <a:lstStyle/>
          <a:p>
            <a:endParaRPr/>
          </a:p>
        </p:txBody>
      </p:sp>
      <p:sp>
        <p:nvSpPr>
          <p:cNvPr id="27" name="object 17"/>
          <p:cNvSpPr/>
          <p:nvPr/>
        </p:nvSpPr>
        <p:spPr>
          <a:xfrm>
            <a:off x="3707360" y="5012580"/>
            <a:ext cx="670560" cy="670560"/>
          </a:xfrm>
          <a:prstGeom prst="rect">
            <a:avLst/>
          </a:prstGeom>
          <a:blipFill>
            <a:blip r:embed="rId2" cstate="print"/>
            <a:stretch>
              <a:fillRect/>
            </a:stretch>
          </a:blipFill>
        </p:spPr>
        <p:txBody>
          <a:bodyPr wrap="square" lIns="0" tIns="0" rIns="0" bIns="0" rtlCol="0">
            <a:noAutofit/>
          </a:bodyPr>
          <a:lstStyle/>
          <a:p>
            <a:endParaRPr/>
          </a:p>
        </p:txBody>
      </p:sp>
      <p:sp>
        <p:nvSpPr>
          <p:cNvPr id="28" name="object 18"/>
          <p:cNvSpPr/>
          <p:nvPr/>
        </p:nvSpPr>
        <p:spPr>
          <a:xfrm>
            <a:off x="3765272" y="5097924"/>
            <a:ext cx="554736" cy="565404"/>
          </a:xfrm>
          <a:prstGeom prst="rect">
            <a:avLst/>
          </a:prstGeom>
          <a:blipFill>
            <a:blip r:embed="rId3" cstate="print"/>
            <a:stretch>
              <a:fillRect/>
            </a:stretch>
          </a:blipFill>
        </p:spPr>
        <p:txBody>
          <a:bodyPr wrap="square" lIns="0" tIns="0" rIns="0" bIns="0" rtlCol="0">
            <a:noAutofit/>
          </a:bodyPr>
          <a:lstStyle/>
          <a:p>
            <a:endParaRPr/>
          </a:p>
        </p:txBody>
      </p:sp>
      <p:sp>
        <p:nvSpPr>
          <p:cNvPr id="29" name="object 19"/>
          <p:cNvSpPr/>
          <p:nvPr/>
        </p:nvSpPr>
        <p:spPr>
          <a:xfrm>
            <a:off x="3754604" y="5036964"/>
            <a:ext cx="576072" cy="576072"/>
          </a:xfrm>
          <a:prstGeom prst="rect">
            <a:avLst/>
          </a:prstGeom>
          <a:blipFill>
            <a:blip r:embed="rId8" cstate="print"/>
            <a:stretch>
              <a:fillRect/>
            </a:stretch>
          </a:blipFill>
        </p:spPr>
        <p:txBody>
          <a:bodyPr wrap="square" lIns="0" tIns="0" rIns="0" bIns="0" rtlCol="0">
            <a:noAutofit/>
          </a:bodyPr>
          <a:lstStyle/>
          <a:p>
            <a:endParaRPr/>
          </a:p>
        </p:txBody>
      </p:sp>
      <p:sp>
        <p:nvSpPr>
          <p:cNvPr id="30" name="object 20"/>
          <p:cNvSpPr/>
          <p:nvPr/>
        </p:nvSpPr>
        <p:spPr>
          <a:xfrm>
            <a:off x="3754604" y="5036964"/>
            <a:ext cx="576072" cy="576072"/>
          </a:xfrm>
          <a:custGeom>
            <a:avLst/>
            <a:gdLst/>
            <a:ahLst/>
            <a:cxnLst/>
            <a:rect l="l" t="t" r="r" b="b"/>
            <a:pathLst>
              <a:path w="576072" h="576072">
                <a:moveTo>
                  <a:pt x="0" y="288036"/>
                </a:moveTo>
                <a:lnTo>
                  <a:pt x="954" y="264412"/>
                </a:lnTo>
                <a:lnTo>
                  <a:pt x="3768" y="241314"/>
                </a:lnTo>
                <a:lnTo>
                  <a:pt x="8368" y="218816"/>
                </a:lnTo>
                <a:lnTo>
                  <a:pt x="14679" y="196993"/>
                </a:lnTo>
                <a:lnTo>
                  <a:pt x="22627" y="175918"/>
                </a:lnTo>
                <a:lnTo>
                  <a:pt x="32140" y="155665"/>
                </a:lnTo>
                <a:lnTo>
                  <a:pt x="43141" y="136309"/>
                </a:lnTo>
                <a:lnTo>
                  <a:pt x="55558" y="117924"/>
                </a:lnTo>
                <a:lnTo>
                  <a:pt x="69317" y="100584"/>
                </a:lnTo>
                <a:lnTo>
                  <a:pt x="84343" y="84362"/>
                </a:lnTo>
                <a:lnTo>
                  <a:pt x="100563" y="69334"/>
                </a:lnTo>
                <a:lnTo>
                  <a:pt x="117902" y="55573"/>
                </a:lnTo>
                <a:lnTo>
                  <a:pt x="136287" y="43153"/>
                </a:lnTo>
                <a:lnTo>
                  <a:pt x="155643" y="32149"/>
                </a:lnTo>
                <a:lnTo>
                  <a:pt x="175896" y="22634"/>
                </a:lnTo>
                <a:lnTo>
                  <a:pt x="196973" y="14684"/>
                </a:lnTo>
                <a:lnTo>
                  <a:pt x="218800" y="8370"/>
                </a:lnTo>
                <a:lnTo>
                  <a:pt x="241302" y="3769"/>
                </a:lnTo>
                <a:lnTo>
                  <a:pt x="264405" y="954"/>
                </a:lnTo>
                <a:lnTo>
                  <a:pt x="288036" y="0"/>
                </a:lnTo>
                <a:lnTo>
                  <a:pt x="311666" y="954"/>
                </a:lnTo>
                <a:lnTo>
                  <a:pt x="334769" y="3769"/>
                </a:lnTo>
                <a:lnTo>
                  <a:pt x="357271" y="8370"/>
                </a:lnTo>
                <a:lnTo>
                  <a:pt x="379098" y="14684"/>
                </a:lnTo>
                <a:lnTo>
                  <a:pt x="400175" y="22634"/>
                </a:lnTo>
                <a:lnTo>
                  <a:pt x="420428" y="32149"/>
                </a:lnTo>
                <a:lnTo>
                  <a:pt x="439784" y="43153"/>
                </a:lnTo>
                <a:lnTo>
                  <a:pt x="458169" y="55573"/>
                </a:lnTo>
                <a:lnTo>
                  <a:pt x="475508" y="69334"/>
                </a:lnTo>
                <a:lnTo>
                  <a:pt x="491728" y="84362"/>
                </a:lnTo>
                <a:lnTo>
                  <a:pt x="506754" y="100584"/>
                </a:lnTo>
                <a:lnTo>
                  <a:pt x="520513" y="117924"/>
                </a:lnTo>
                <a:lnTo>
                  <a:pt x="532930" y="136309"/>
                </a:lnTo>
                <a:lnTo>
                  <a:pt x="543931" y="155665"/>
                </a:lnTo>
                <a:lnTo>
                  <a:pt x="553444" y="175918"/>
                </a:lnTo>
                <a:lnTo>
                  <a:pt x="561392" y="196993"/>
                </a:lnTo>
                <a:lnTo>
                  <a:pt x="567703" y="218816"/>
                </a:lnTo>
                <a:lnTo>
                  <a:pt x="572303" y="241314"/>
                </a:lnTo>
                <a:lnTo>
                  <a:pt x="575117" y="264412"/>
                </a:lnTo>
                <a:lnTo>
                  <a:pt x="576072" y="288036"/>
                </a:lnTo>
                <a:lnTo>
                  <a:pt x="575117" y="311659"/>
                </a:lnTo>
                <a:lnTo>
                  <a:pt x="572303" y="334757"/>
                </a:lnTo>
                <a:lnTo>
                  <a:pt x="567703" y="357255"/>
                </a:lnTo>
                <a:lnTo>
                  <a:pt x="561392" y="379078"/>
                </a:lnTo>
                <a:lnTo>
                  <a:pt x="553444" y="400153"/>
                </a:lnTo>
                <a:lnTo>
                  <a:pt x="543931" y="420406"/>
                </a:lnTo>
                <a:lnTo>
                  <a:pt x="532930" y="439762"/>
                </a:lnTo>
                <a:lnTo>
                  <a:pt x="520513" y="458147"/>
                </a:lnTo>
                <a:lnTo>
                  <a:pt x="506754" y="475487"/>
                </a:lnTo>
                <a:lnTo>
                  <a:pt x="491728" y="491709"/>
                </a:lnTo>
                <a:lnTo>
                  <a:pt x="475508" y="506737"/>
                </a:lnTo>
                <a:lnTo>
                  <a:pt x="458169" y="520498"/>
                </a:lnTo>
                <a:lnTo>
                  <a:pt x="439784" y="532918"/>
                </a:lnTo>
                <a:lnTo>
                  <a:pt x="420428" y="543922"/>
                </a:lnTo>
                <a:lnTo>
                  <a:pt x="400175" y="553437"/>
                </a:lnTo>
                <a:lnTo>
                  <a:pt x="379098" y="561387"/>
                </a:lnTo>
                <a:lnTo>
                  <a:pt x="357271" y="567701"/>
                </a:lnTo>
                <a:lnTo>
                  <a:pt x="334769" y="572302"/>
                </a:lnTo>
                <a:lnTo>
                  <a:pt x="311666" y="575117"/>
                </a:lnTo>
                <a:lnTo>
                  <a:pt x="288036" y="576072"/>
                </a:lnTo>
                <a:lnTo>
                  <a:pt x="264405" y="575117"/>
                </a:lnTo>
                <a:lnTo>
                  <a:pt x="241302" y="572302"/>
                </a:lnTo>
                <a:lnTo>
                  <a:pt x="218800" y="567701"/>
                </a:lnTo>
                <a:lnTo>
                  <a:pt x="196973" y="561387"/>
                </a:lnTo>
                <a:lnTo>
                  <a:pt x="175896" y="553437"/>
                </a:lnTo>
                <a:lnTo>
                  <a:pt x="155643" y="543922"/>
                </a:lnTo>
                <a:lnTo>
                  <a:pt x="136287" y="532918"/>
                </a:lnTo>
                <a:lnTo>
                  <a:pt x="117902" y="520498"/>
                </a:lnTo>
                <a:lnTo>
                  <a:pt x="100563" y="506737"/>
                </a:lnTo>
                <a:lnTo>
                  <a:pt x="84343" y="491709"/>
                </a:lnTo>
                <a:lnTo>
                  <a:pt x="69317" y="475487"/>
                </a:lnTo>
                <a:lnTo>
                  <a:pt x="55558" y="458147"/>
                </a:lnTo>
                <a:lnTo>
                  <a:pt x="43141" y="439762"/>
                </a:lnTo>
                <a:lnTo>
                  <a:pt x="32140" y="420406"/>
                </a:lnTo>
                <a:lnTo>
                  <a:pt x="22627" y="400153"/>
                </a:lnTo>
                <a:lnTo>
                  <a:pt x="14679" y="379078"/>
                </a:lnTo>
                <a:lnTo>
                  <a:pt x="8368" y="357255"/>
                </a:lnTo>
                <a:lnTo>
                  <a:pt x="3768" y="334757"/>
                </a:lnTo>
                <a:lnTo>
                  <a:pt x="954" y="311659"/>
                </a:lnTo>
                <a:lnTo>
                  <a:pt x="0" y="288036"/>
                </a:lnTo>
                <a:close/>
              </a:path>
            </a:pathLst>
          </a:custGeom>
          <a:ln w="9144">
            <a:solidFill>
              <a:srgbClr val="BD4A47"/>
            </a:solidFill>
          </a:ln>
        </p:spPr>
        <p:txBody>
          <a:bodyPr wrap="square" lIns="0" tIns="0" rIns="0" bIns="0" rtlCol="0">
            <a:noAutofit/>
          </a:bodyPr>
          <a:lstStyle/>
          <a:p>
            <a:endParaRPr/>
          </a:p>
        </p:txBody>
      </p:sp>
      <p:sp>
        <p:nvSpPr>
          <p:cNvPr id="31" name="object 21"/>
          <p:cNvSpPr/>
          <p:nvPr/>
        </p:nvSpPr>
        <p:spPr>
          <a:xfrm>
            <a:off x="3707360" y="4032648"/>
            <a:ext cx="670560" cy="670560"/>
          </a:xfrm>
          <a:prstGeom prst="rect">
            <a:avLst/>
          </a:prstGeom>
          <a:blipFill>
            <a:blip r:embed="rId6" cstate="print"/>
            <a:stretch>
              <a:fillRect/>
            </a:stretch>
          </a:blipFill>
        </p:spPr>
        <p:txBody>
          <a:bodyPr wrap="square" lIns="0" tIns="0" rIns="0" bIns="0" rtlCol="0">
            <a:noAutofit/>
          </a:bodyPr>
          <a:lstStyle/>
          <a:p>
            <a:endParaRPr/>
          </a:p>
        </p:txBody>
      </p:sp>
      <p:sp>
        <p:nvSpPr>
          <p:cNvPr id="32" name="object 22"/>
          <p:cNvSpPr/>
          <p:nvPr/>
        </p:nvSpPr>
        <p:spPr>
          <a:xfrm>
            <a:off x="3765272" y="4117992"/>
            <a:ext cx="554736" cy="565404"/>
          </a:xfrm>
          <a:prstGeom prst="rect">
            <a:avLst/>
          </a:prstGeom>
          <a:blipFill>
            <a:blip r:embed="rId3" cstate="print"/>
            <a:stretch>
              <a:fillRect/>
            </a:stretch>
          </a:blipFill>
        </p:spPr>
        <p:txBody>
          <a:bodyPr wrap="square" lIns="0" tIns="0" rIns="0" bIns="0" rtlCol="0">
            <a:noAutofit/>
          </a:bodyPr>
          <a:lstStyle/>
          <a:p>
            <a:endParaRPr/>
          </a:p>
        </p:txBody>
      </p:sp>
      <p:sp>
        <p:nvSpPr>
          <p:cNvPr id="33" name="object 23"/>
          <p:cNvSpPr/>
          <p:nvPr/>
        </p:nvSpPr>
        <p:spPr>
          <a:xfrm>
            <a:off x="3754604" y="4060080"/>
            <a:ext cx="576072" cy="576072"/>
          </a:xfrm>
          <a:prstGeom prst="rect">
            <a:avLst/>
          </a:prstGeom>
          <a:blipFill>
            <a:blip r:embed="rId10" cstate="print"/>
            <a:stretch>
              <a:fillRect/>
            </a:stretch>
          </a:blipFill>
        </p:spPr>
        <p:txBody>
          <a:bodyPr wrap="square" lIns="0" tIns="0" rIns="0" bIns="0" rtlCol="0">
            <a:noAutofit/>
          </a:bodyPr>
          <a:lstStyle/>
          <a:p>
            <a:endParaRPr/>
          </a:p>
        </p:txBody>
      </p:sp>
      <p:sp>
        <p:nvSpPr>
          <p:cNvPr id="34" name="object 24"/>
          <p:cNvSpPr/>
          <p:nvPr/>
        </p:nvSpPr>
        <p:spPr>
          <a:xfrm>
            <a:off x="3754604" y="4060080"/>
            <a:ext cx="576072" cy="576072"/>
          </a:xfrm>
          <a:custGeom>
            <a:avLst/>
            <a:gdLst/>
            <a:ahLst/>
            <a:cxnLst/>
            <a:rect l="l" t="t" r="r" b="b"/>
            <a:pathLst>
              <a:path w="576072" h="576072">
                <a:moveTo>
                  <a:pt x="0" y="288035"/>
                </a:moveTo>
                <a:lnTo>
                  <a:pt x="954" y="264405"/>
                </a:lnTo>
                <a:lnTo>
                  <a:pt x="3768" y="241302"/>
                </a:lnTo>
                <a:lnTo>
                  <a:pt x="8368" y="218800"/>
                </a:lnTo>
                <a:lnTo>
                  <a:pt x="14679" y="196973"/>
                </a:lnTo>
                <a:lnTo>
                  <a:pt x="22627" y="175896"/>
                </a:lnTo>
                <a:lnTo>
                  <a:pt x="32140" y="155643"/>
                </a:lnTo>
                <a:lnTo>
                  <a:pt x="43141" y="136287"/>
                </a:lnTo>
                <a:lnTo>
                  <a:pt x="55558" y="117902"/>
                </a:lnTo>
                <a:lnTo>
                  <a:pt x="69317" y="100563"/>
                </a:lnTo>
                <a:lnTo>
                  <a:pt x="84343" y="84343"/>
                </a:lnTo>
                <a:lnTo>
                  <a:pt x="100563" y="69317"/>
                </a:lnTo>
                <a:lnTo>
                  <a:pt x="117902" y="55558"/>
                </a:lnTo>
                <a:lnTo>
                  <a:pt x="136287" y="43141"/>
                </a:lnTo>
                <a:lnTo>
                  <a:pt x="155643" y="32140"/>
                </a:lnTo>
                <a:lnTo>
                  <a:pt x="175896" y="22627"/>
                </a:lnTo>
                <a:lnTo>
                  <a:pt x="196973" y="14679"/>
                </a:lnTo>
                <a:lnTo>
                  <a:pt x="218800" y="8368"/>
                </a:lnTo>
                <a:lnTo>
                  <a:pt x="241302" y="3768"/>
                </a:lnTo>
                <a:lnTo>
                  <a:pt x="264405" y="954"/>
                </a:lnTo>
                <a:lnTo>
                  <a:pt x="288036" y="0"/>
                </a:lnTo>
                <a:lnTo>
                  <a:pt x="311666" y="954"/>
                </a:lnTo>
                <a:lnTo>
                  <a:pt x="334769" y="3768"/>
                </a:lnTo>
                <a:lnTo>
                  <a:pt x="357271" y="8368"/>
                </a:lnTo>
                <a:lnTo>
                  <a:pt x="379098" y="14679"/>
                </a:lnTo>
                <a:lnTo>
                  <a:pt x="400175" y="22627"/>
                </a:lnTo>
                <a:lnTo>
                  <a:pt x="420428" y="32140"/>
                </a:lnTo>
                <a:lnTo>
                  <a:pt x="439784" y="43141"/>
                </a:lnTo>
                <a:lnTo>
                  <a:pt x="458169" y="55558"/>
                </a:lnTo>
                <a:lnTo>
                  <a:pt x="475508" y="69317"/>
                </a:lnTo>
                <a:lnTo>
                  <a:pt x="491728" y="84343"/>
                </a:lnTo>
                <a:lnTo>
                  <a:pt x="506754" y="100563"/>
                </a:lnTo>
                <a:lnTo>
                  <a:pt x="520513" y="117902"/>
                </a:lnTo>
                <a:lnTo>
                  <a:pt x="532930" y="136287"/>
                </a:lnTo>
                <a:lnTo>
                  <a:pt x="543931" y="155643"/>
                </a:lnTo>
                <a:lnTo>
                  <a:pt x="553444" y="175896"/>
                </a:lnTo>
                <a:lnTo>
                  <a:pt x="561392" y="196973"/>
                </a:lnTo>
                <a:lnTo>
                  <a:pt x="567703" y="218800"/>
                </a:lnTo>
                <a:lnTo>
                  <a:pt x="572303" y="241302"/>
                </a:lnTo>
                <a:lnTo>
                  <a:pt x="575117" y="264405"/>
                </a:lnTo>
                <a:lnTo>
                  <a:pt x="576072" y="288035"/>
                </a:lnTo>
                <a:lnTo>
                  <a:pt x="575117" y="311666"/>
                </a:lnTo>
                <a:lnTo>
                  <a:pt x="572303" y="334769"/>
                </a:lnTo>
                <a:lnTo>
                  <a:pt x="567703" y="357271"/>
                </a:lnTo>
                <a:lnTo>
                  <a:pt x="561392" y="379098"/>
                </a:lnTo>
                <a:lnTo>
                  <a:pt x="553444" y="400175"/>
                </a:lnTo>
                <a:lnTo>
                  <a:pt x="543931" y="420428"/>
                </a:lnTo>
                <a:lnTo>
                  <a:pt x="532930" y="439784"/>
                </a:lnTo>
                <a:lnTo>
                  <a:pt x="520513" y="458169"/>
                </a:lnTo>
                <a:lnTo>
                  <a:pt x="506754" y="475508"/>
                </a:lnTo>
                <a:lnTo>
                  <a:pt x="491728" y="491728"/>
                </a:lnTo>
                <a:lnTo>
                  <a:pt x="475508" y="506754"/>
                </a:lnTo>
                <a:lnTo>
                  <a:pt x="458169" y="520513"/>
                </a:lnTo>
                <a:lnTo>
                  <a:pt x="439784" y="532930"/>
                </a:lnTo>
                <a:lnTo>
                  <a:pt x="420428" y="543931"/>
                </a:lnTo>
                <a:lnTo>
                  <a:pt x="400175" y="553444"/>
                </a:lnTo>
                <a:lnTo>
                  <a:pt x="379098" y="561392"/>
                </a:lnTo>
                <a:lnTo>
                  <a:pt x="357271" y="567703"/>
                </a:lnTo>
                <a:lnTo>
                  <a:pt x="334769" y="572303"/>
                </a:lnTo>
                <a:lnTo>
                  <a:pt x="311666" y="575117"/>
                </a:lnTo>
                <a:lnTo>
                  <a:pt x="288036" y="576071"/>
                </a:lnTo>
                <a:lnTo>
                  <a:pt x="264405" y="575117"/>
                </a:lnTo>
                <a:lnTo>
                  <a:pt x="241302" y="572303"/>
                </a:lnTo>
                <a:lnTo>
                  <a:pt x="218800" y="567703"/>
                </a:lnTo>
                <a:lnTo>
                  <a:pt x="196973" y="561392"/>
                </a:lnTo>
                <a:lnTo>
                  <a:pt x="175896" y="553444"/>
                </a:lnTo>
                <a:lnTo>
                  <a:pt x="155643" y="543931"/>
                </a:lnTo>
                <a:lnTo>
                  <a:pt x="136287" y="532930"/>
                </a:lnTo>
                <a:lnTo>
                  <a:pt x="117902" y="520513"/>
                </a:lnTo>
                <a:lnTo>
                  <a:pt x="100563" y="506754"/>
                </a:lnTo>
                <a:lnTo>
                  <a:pt x="84343" y="491728"/>
                </a:lnTo>
                <a:lnTo>
                  <a:pt x="69317" y="475508"/>
                </a:lnTo>
                <a:lnTo>
                  <a:pt x="55558" y="458169"/>
                </a:lnTo>
                <a:lnTo>
                  <a:pt x="43141" y="439784"/>
                </a:lnTo>
                <a:lnTo>
                  <a:pt x="32140" y="420428"/>
                </a:lnTo>
                <a:lnTo>
                  <a:pt x="22627" y="400175"/>
                </a:lnTo>
                <a:lnTo>
                  <a:pt x="14679" y="379098"/>
                </a:lnTo>
                <a:lnTo>
                  <a:pt x="8368" y="357271"/>
                </a:lnTo>
                <a:lnTo>
                  <a:pt x="3768" y="334769"/>
                </a:lnTo>
                <a:lnTo>
                  <a:pt x="954" y="311666"/>
                </a:lnTo>
                <a:lnTo>
                  <a:pt x="0" y="288035"/>
                </a:lnTo>
                <a:close/>
              </a:path>
            </a:pathLst>
          </a:custGeom>
          <a:ln w="9144">
            <a:solidFill>
              <a:srgbClr val="497DBA"/>
            </a:solidFill>
          </a:ln>
        </p:spPr>
        <p:txBody>
          <a:bodyPr wrap="square" lIns="0" tIns="0" rIns="0" bIns="0" rtlCol="0">
            <a:noAutofit/>
          </a:bodyPr>
          <a:lstStyle/>
          <a:p>
            <a:endParaRPr/>
          </a:p>
        </p:txBody>
      </p:sp>
      <p:sp>
        <p:nvSpPr>
          <p:cNvPr id="35" name="object 6"/>
          <p:cNvSpPr txBox="1"/>
          <p:nvPr/>
        </p:nvSpPr>
        <p:spPr>
          <a:xfrm>
            <a:off x="5217771" y="2977267"/>
            <a:ext cx="2487450" cy="1056004"/>
          </a:xfrm>
          <a:prstGeom prst="rect">
            <a:avLst/>
          </a:prstGeom>
        </p:spPr>
        <p:txBody>
          <a:bodyPr wrap="square" lIns="0" tIns="0" rIns="0" bIns="0" rtlCol="0">
            <a:noAutofit/>
          </a:bodyPr>
          <a:lstStyle/>
          <a:p>
            <a:pPr marL="12700" marR="45720">
              <a:lnSpc>
                <a:spcPts val="2545"/>
              </a:lnSpc>
              <a:spcBef>
                <a:spcPts val="127"/>
              </a:spcBef>
            </a:pPr>
            <a:r>
              <a:rPr sz="2400" b="1" spc="0" dirty="0" smtClean="0">
                <a:latin typeface="Times New Roman"/>
                <a:cs typeface="Times New Roman"/>
              </a:rPr>
              <a:t>M</a:t>
            </a:r>
            <a:r>
              <a:rPr sz="2400" b="1" spc="318" dirty="0" smtClean="0">
                <a:latin typeface="Times New Roman"/>
                <a:cs typeface="Times New Roman"/>
              </a:rPr>
              <a:t> </a:t>
            </a:r>
            <a:r>
              <a:rPr sz="2400" b="1" spc="0" dirty="0" smtClean="0">
                <a:latin typeface="Times New Roman"/>
                <a:cs typeface="Times New Roman"/>
              </a:rPr>
              <a:t>=</a:t>
            </a:r>
            <a:r>
              <a:rPr sz="2400" b="1" spc="5" dirty="0" smtClean="0">
                <a:latin typeface="Times New Roman"/>
                <a:cs typeface="Times New Roman"/>
              </a:rPr>
              <a:t> </a:t>
            </a:r>
            <a:r>
              <a:rPr sz="2400" b="1" spc="0" dirty="0" smtClean="0">
                <a:latin typeface="Times New Roman"/>
                <a:cs typeface="Times New Roman"/>
              </a:rPr>
              <a:t>7</a:t>
            </a:r>
            <a:endParaRPr sz="2400">
              <a:latin typeface="Times New Roman"/>
              <a:cs typeface="Times New Roman"/>
            </a:endParaRPr>
          </a:p>
          <a:p>
            <a:pPr marL="12700" marR="45720">
              <a:lnSpc>
                <a:spcPct val="95825"/>
              </a:lnSpc>
            </a:pPr>
            <a:r>
              <a:rPr sz="2400" b="1" spc="0" dirty="0" smtClean="0">
                <a:latin typeface="Times New Roman"/>
                <a:cs typeface="Times New Roman"/>
              </a:rPr>
              <a:t>K</a:t>
            </a:r>
            <a:r>
              <a:rPr sz="2400" b="1" spc="-90" dirty="0" smtClean="0">
                <a:latin typeface="Times New Roman"/>
                <a:cs typeface="Times New Roman"/>
              </a:rPr>
              <a:t> </a:t>
            </a:r>
            <a:r>
              <a:rPr sz="2400" b="1" spc="0" dirty="0" smtClean="0">
                <a:latin typeface="Times New Roman"/>
                <a:cs typeface="Times New Roman"/>
              </a:rPr>
              <a:t>= 5</a:t>
            </a:r>
            <a:endParaRPr sz="2400">
              <a:latin typeface="Times New Roman"/>
              <a:cs typeface="Times New Roman"/>
            </a:endParaRPr>
          </a:p>
          <a:p>
            <a:pPr marL="12700">
              <a:lnSpc>
                <a:spcPct val="95825"/>
              </a:lnSpc>
              <a:spcBef>
                <a:spcPts val="75"/>
              </a:spcBef>
            </a:pPr>
            <a:r>
              <a:rPr sz="2400" b="1" spc="0" dirty="0" smtClean="0">
                <a:latin typeface="Times New Roman"/>
                <a:cs typeface="Times New Roman"/>
              </a:rPr>
              <a:t>c</a:t>
            </a:r>
            <a:r>
              <a:rPr sz="2400" b="1" spc="-17" dirty="0" smtClean="0">
                <a:latin typeface="Times New Roman"/>
                <a:cs typeface="Times New Roman"/>
              </a:rPr>
              <a:t>r</a:t>
            </a:r>
            <a:r>
              <a:rPr sz="2400" b="1" spc="0" dirty="0" smtClean="0">
                <a:latin typeface="Times New Roman"/>
                <a:cs typeface="Times New Roman"/>
              </a:rPr>
              <a:t>oss</a:t>
            </a:r>
            <a:r>
              <a:rPr sz="2400" b="1" spc="-5" dirty="0" smtClean="0">
                <a:latin typeface="Times New Roman"/>
                <a:cs typeface="Times New Roman"/>
              </a:rPr>
              <a:t>-</a:t>
            </a:r>
            <a:r>
              <a:rPr sz="2400" b="1" spc="0" dirty="0" smtClean="0">
                <a:latin typeface="Times New Roman"/>
                <a:cs typeface="Times New Roman"/>
              </a:rPr>
              <a:t>r</a:t>
            </a:r>
            <a:r>
              <a:rPr sz="2400" b="1" spc="5" dirty="0" smtClean="0">
                <a:latin typeface="Times New Roman"/>
                <a:cs typeface="Times New Roman"/>
              </a:rPr>
              <a:t>a</a:t>
            </a:r>
            <a:r>
              <a:rPr sz="2400" b="1" spc="0" dirty="0" smtClean="0">
                <a:latin typeface="Times New Roman"/>
                <a:cs typeface="Times New Roman"/>
              </a:rPr>
              <a:t>ck</a:t>
            </a:r>
            <a:r>
              <a:rPr sz="2400" b="1" spc="37" dirty="0" smtClean="0">
                <a:latin typeface="Times New Roman"/>
                <a:cs typeface="Times New Roman"/>
              </a:rPr>
              <a:t> </a:t>
            </a:r>
            <a:r>
              <a:rPr sz="2400" b="1" spc="0" dirty="0" smtClean="0">
                <a:latin typeface="Times New Roman"/>
                <a:cs typeface="Times New Roman"/>
              </a:rPr>
              <a:t>s</a:t>
            </a:r>
            <a:r>
              <a:rPr sz="2400" b="1" spc="-34" dirty="0" smtClean="0">
                <a:latin typeface="Times New Roman"/>
                <a:cs typeface="Times New Roman"/>
              </a:rPr>
              <a:t>k</a:t>
            </a:r>
            <a:r>
              <a:rPr sz="2400" b="1" spc="0" dirty="0" smtClean="0">
                <a:latin typeface="Times New Roman"/>
                <a:cs typeface="Times New Roman"/>
              </a:rPr>
              <a:t>ew</a:t>
            </a:r>
            <a:endParaRPr sz="2400">
              <a:latin typeface="Times New Roman"/>
              <a:cs typeface="Times New Roman"/>
            </a:endParaRPr>
          </a:p>
        </p:txBody>
      </p:sp>
      <p:sp>
        <p:nvSpPr>
          <p:cNvPr id="36" name="object 5"/>
          <p:cNvSpPr txBox="1"/>
          <p:nvPr/>
        </p:nvSpPr>
        <p:spPr>
          <a:xfrm>
            <a:off x="7816495" y="3703072"/>
            <a:ext cx="580653" cy="330200"/>
          </a:xfrm>
          <a:prstGeom prst="rect">
            <a:avLst/>
          </a:prstGeom>
        </p:spPr>
        <p:txBody>
          <a:bodyPr wrap="square" lIns="0" tIns="0" rIns="0" bIns="0" rtlCol="0">
            <a:noAutofit/>
          </a:bodyPr>
          <a:lstStyle/>
          <a:p>
            <a:pPr marL="12700">
              <a:lnSpc>
                <a:spcPts val="2545"/>
              </a:lnSpc>
              <a:spcBef>
                <a:spcPts val="127"/>
              </a:spcBef>
            </a:pPr>
            <a:r>
              <a:rPr sz="2400" b="1" spc="0" dirty="0" smtClean="0">
                <a:latin typeface="Times New Roman"/>
                <a:cs typeface="Times New Roman"/>
              </a:rPr>
              <a:t>=</a:t>
            </a:r>
            <a:r>
              <a:rPr sz="2400" b="1" spc="5" dirty="0" smtClean="0">
                <a:latin typeface="Times New Roman"/>
                <a:cs typeface="Times New Roman"/>
              </a:rPr>
              <a:t> </a:t>
            </a:r>
            <a:r>
              <a:rPr sz="2400" b="1" spc="0" dirty="0" smtClean="0">
                <a:latin typeface="Times New Roman"/>
                <a:cs typeface="Times New Roman"/>
              </a:rPr>
              <a:t>2</a:t>
            </a:r>
            <a:endParaRPr sz="2400">
              <a:latin typeface="Times New Roman"/>
              <a:cs typeface="Times New Roman"/>
            </a:endParaRPr>
          </a:p>
        </p:txBody>
      </p:sp>
      <p:sp>
        <p:nvSpPr>
          <p:cNvPr id="37" name="object 4"/>
          <p:cNvSpPr txBox="1"/>
          <p:nvPr/>
        </p:nvSpPr>
        <p:spPr>
          <a:xfrm>
            <a:off x="3575534" y="2872122"/>
            <a:ext cx="935736" cy="2951988"/>
          </a:xfrm>
          <a:prstGeom prst="rect">
            <a:avLst/>
          </a:prstGeom>
        </p:spPr>
        <p:txBody>
          <a:bodyPr wrap="square" lIns="0" tIns="0" rIns="0" bIns="0" rtlCol="0">
            <a:noAutofit/>
          </a:bodyPr>
          <a:lstStyle/>
          <a:p>
            <a:pPr>
              <a:lnSpc>
                <a:spcPts val="1000"/>
              </a:lnSpc>
            </a:pPr>
            <a:endParaRPr sz="1000"/>
          </a:p>
          <a:p>
            <a:pPr marL="348895" marR="349534" algn="ctr">
              <a:lnSpc>
                <a:spcPct val="356481"/>
              </a:lnSpc>
              <a:spcBef>
                <a:spcPts val="4541"/>
              </a:spcBef>
            </a:pPr>
            <a:r>
              <a:rPr sz="1800" spc="0" dirty="0" smtClean="0">
                <a:latin typeface="Calibri"/>
                <a:cs typeface="Calibri"/>
              </a:rPr>
              <a:t>M </a:t>
            </a:r>
            <a:r>
              <a:rPr sz="1800" spc="0" dirty="0" smtClean="0">
                <a:solidFill>
                  <a:srgbClr val="FFFFFF"/>
                </a:solidFill>
                <a:latin typeface="Calibri"/>
                <a:cs typeface="Calibri"/>
              </a:rPr>
              <a:t>M</a:t>
            </a:r>
            <a:endParaRPr sz="1800">
              <a:latin typeface="Calibri"/>
              <a:cs typeface="Calibri"/>
            </a:endParaRPr>
          </a:p>
        </p:txBody>
      </p:sp>
      <p:sp>
        <p:nvSpPr>
          <p:cNvPr id="38" name="object 3"/>
          <p:cNvSpPr txBox="1"/>
          <p:nvPr/>
        </p:nvSpPr>
        <p:spPr>
          <a:xfrm>
            <a:off x="2225270" y="2872122"/>
            <a:ext cx="935736" cy="2951988"/>
          </a:xfrm>
          <a:prstGeom prst="rect">
            <a:avLst/>
          </a:prstGeom>
        </p:spPr>
        <p:txBody>
          <a:bodyPr wrap="square" lIns="0" tIns="0" rIns="0" bIns="0" rtlCol="0">
            <a:noAutofit/>
          </a:bodyPr>
          <a:lstStyle/>
          <a:p>
            <a:pPr>
              <a:lnSpc>
                <a:spcPts val="1000"/>
              </a:lnSpc>
            </a:pPr>
            <a:endParaRPr sz="1000"/>
          </a:p>
          <a:p>
            <a:pPr marL="348641" marR="349788" algn="ctr">
              <a:lnSpc>
                <a:spcPct val="354166"/>
              </a:lnSpc>
              <a:spcBef>
                <a:spcPts val="4636"/>
              </a:spcBef>
            </a:pPr>
            <a:r>
              <a:rPr sz="1800" spc="0" dirty="0" smtClean="0">
                <a:solidFill>
                  <a:srgbClr val="FFFFFF"/>
                </a:solidFill>
                <a:latin typeface="Calibri"/>
                <a:cs typeface="Calibri"/>
              </a:rPr>
              <a:t>M M</a:t>
            </a:r>
            <a:endParaRPr sz="1800">
              <a:latin typeface="Calibri"/>
              <a:cs typeface="Calibri"/>
            </a:endParaRPr>
          </a:p>
        </p:txBody>
      </p:sp>
      <p:sp>
        <p:nvSpPr>
          <p:cNvPr id="39" name="object 2"/>
          <p:cNvSpPr txBox="1"/>
          <p:nvPr/>
        </p:nvSpPr>
        <p:spPr>
          <a:xfrm>
            <a:off x="856718" y="2878218"/>
            <a:ext cx="935735" cy="2951987"/>
          </a:xfrm>
          <a:prstGeom prst="rect">
            <a:avLst/>
          </a:prstGeom>
        </p:spPr>
        <p:txBody>
          <a:bodyPr wrap="square" lIns="0" tIns="0" rIns="0" bIns="0" rtlCol="0">
            <a:noAutofit/>
          </a:bodyPr>
          <a:lstStyle/>
          <a:p>
            <a:pPr>
              <a:lnSpc>
                <a:spcPts val="850"/>
              </a:lnSpc>
              <a:spcBef>
                <a:spcPts val="4"/>
              </a:spcBef>
            </a:pPr>
            <a:endParaRPr sz="850"/>
          </a:p>
          <a:p>
            <a:pPr marL="348641" marR="349788" algn="ctr">
              <a:lnSpc>
                <a:spcPts val="2197"/>
              </a:lnSpc>
              <a:spcBef>
                <a:spcPts val="2000"/>
              </a:spcBef>
            </a:pPr>
            <a:r>
              <a:rPr sz="1800" spc="0" dirty="0" smtClean="0">
                <a:latin typeface="Calibri"/>
                <a:cs typeface="Calibri"/>
              </a:rPr>
              <a:t>M </a:t>
            </a:r>
            <a:endParaRPr sz="1800">
              <a:latin typeface="Calibri"/>
              <a:cs typeface="Calibri"/>
            </a:endParaRPr>
          </a:p>
          <a:p>
            <a:pPr marL="348641" marR="349788" algn="ctr">
              <a:lnSpc>
                <a:spcPts val="2197"/>
              </a:lnSpc>
              <a:spcBef>
                <a:spcPts val="5458"/>
              </a:spcBef>
            </a:pPr>
            <a:r>
              <a:rPr sz="1800" spc="0" dirty="0" smtClean="0">
                <a:solidFill>
                  <a:srgbClr val="FFFFFF"/>
                </a:solidFill>
                <a:latin typeface="Calibri"/>
                <a:cs typeface="Calibri"/>
              </a:rPr>
              <a:t>M</a:t>
            </a:r>
            <a:endParaRPr sz="1800">
              <a:latin typeface="Calibri"/>
              <a:cs typeface="Calibri"/>
            </a:endParaRPr>
          </a:p>
          <a:p>
            <a:pPr marL="339725" marR="340872" algn="ctr">
              <a:lnSpc>
                <a:spcPct val="101725"/>
              </a:lnSpc>
              <a:spcBef>
                <a:spcPts val="5458"/>
              </a:spcBef>
            </a:pPr>
            <a:r>
              <a:rPr sz="1800" spc="0" dirty="0" smtClean="0">
                <a:solidFill>
                  <a:srgbClr val="FFFFFF"/>
                </a:solidFill>
                <a:latin typeface="Calibri"/>
                <a:cs typeface="Calibri"/>
              </a:rPr>
              <a:t>M</a:t>
            </a:r>
            <a:endParaRPr sz="1800">
              <a:latin typeface="Calibri"/>
              <a:cs typeface="Calibri"/>
            </a:endParaRPr>
          </a:p>
        </p:txBody>
      </p:sp>
    </p:spTree>
    <p:extLst>
      <p:ext uri="{BB962C8B-B14F-4D97-AF65-F5344CB8AC3E}">
        <p14:creationId xmlns:p14="http://schemas.microsoft.com/office/powerpoint/2010/main" val="338591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Big Data</a:t>
            </a:r>
          </a:p>
        </p:txBody>
      </p:sp>
      <p:sp>
        <p:nvSpPr>
          <p:cNvPr id="3" name="Content Placeholder 2"/>
          <p:cNvSpPr>
            <a:spLocks noGrp="1"/>
          </p:cNvSpPr>
          <p:nvPr>
            <p:ph sz="quarter" idx="1"/>
          </p:nvPr>
        </p:nvSpPr>
        <p:spPr/>
        <p:txBody>
          <a:bodyPr/>
          <a:lstStyle/>
          <a:p>
            <a:endParaRPr lang="en-US" dirty="0"/>
          </a:p>
        </p:txBody>
      </p:sp>
      <p:sp>
        <p:nvSpPr>
          <p:cNvPr id="5" name="TextBox 4"/>
          <p:cNvSpPr txBox="1"/>
          <p:nvPr/>
        </p:nvSpPr>
        <p:spPr>
          <a:xfrm>
            <a:off x="1502377" y="5731154"/>
            <a:ext cx="6205745" cy="584776"/>
          </a:xfrm>
          <a:prstGeom prst="rect">
            <a:avLst/>
          </a:prstGeom>
          <a:noFill/>
        </p:spPr>
        <p:txBody>
          <a:bodyPr wrap="none" rtlCol="0">
            <a:spAutoFit/>
          </a:bodyPr>
          <a:lstStyle/>
          <a:p>
            <a:r>
              <a:rPr lang="en-US" sz="3200" dirty="0"/>
              <a:t>Data grows faster than Moore’s Law!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65496" y="1600200"/>
            <a:ext cx="5486400" cy="4117975"/>
          </a:xfrm>
          <a:prstGeom prst="rect">
            <a:avLst/>
          </a:prstGeom>
          <a:noFill/>
          <a:ln>
            <a:noFill/>
          </a:ln>
        </p:spPr>
      </p:pic>
      <p:sp>
        <p:nvSpPr>
          <p:cNvPr id="4" name="TextBox 3"/>
          <p:cNvSpPr txBox="1"/>
          <p:nvPr/>
        </p:nvSpPr>
        <p:spPr>
          <a:xfrm>
            <a:off x="4042488" y="6312860"/>
            <a:ext cx="4926311" cy="646331"/>
          </a:xfrm>
          <a:prstGeom prst="rect">
            <a:avLst/>
          </a:prstGeom>
          <a:noFill/>
        </p:spPr>
        <p:txBody>
          <a:bodyPr wrap="none" rtlCol="0">
            <a:spAutoFit/>
          </a:bodyPr>
          <a:lstStyle/>
          <a:p>
            <a:r>
              <a:rPr lang="en-US" dirty="0"/>
              <a:t>[Kathy </a:t>
            </a:r>
            <a:r>
              <a:rPr lang="en-US" dirty="0" err="1"/>
              <a:t>Yelick</a:t>
            </a:r>
            <a:r>
              <a:rPr lang="en-US" dirty="0"/>
              <a:t> LBNL, VLDBJ 2012, </a:t>
            </a:r>
            <a:r>
              <a:rPr lang="en-US" dirty="0" err="1"/>
              <a:t>Dhruba</a:t>
            </a:r>
            <a:r>
              <a:rPr lang="en-US" dirty="0"/>
              <a:t> </a:t>
            </a:r>
            <a:r>
              <a:rPr lang="en-US" dirty="0" err="1"/>
              <a:t>Borthakur</a:t>
            </a:r>
            <a:r>
              <a:rPr lang="en-US" dirty="0"/>
              <a:t>] </a:t>
            </a:r>
            <a:endParaRPr lang="en-US" dirty="0"/>
          </a:p>
          <a:p>
            <a:endParaRPr lang="en-US" dirty="0"/>
          </a:p>
        </p:txBody>
      </p:sp>
    </p:spTree>
    <p:extLst>
      <p:ext uri="{BB962C8B-B14F-4D97-AF65-F5344CB8AC3E}">
        <p14:creationId xmlns:p14="http://schemas.microsoft.com/office/powerpoint/2010/main" val="22195730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Stragglers</a:t>
            </a:r>
            <a:endParaRPr lang="en-US" dirty="0"/>
          </a:p>
        </p:txBody>
      </p:sp>
      <p:sp>
        <p:nvSpPr>
          <p:cNvPr id="3" name="Content Placeholder 2"/>
          <p:cNvSpPr>
            <a:spLocks noGrp="1"/>
          </p:cNvSpPr>
          <p:nvPr>
            <p:ph sz="quarter" idx="1"/>
          </p:nvPr>
        </p:nvSpPr>
        <p:spPr/>
        <p:txBody>
          <a:bodyPr/>
          <a:lstStyle/>
          <a:p>
            <a:r>
              <a:rPr lang="en-US" dirty="0" smtClean="0"/>
              <a:t>Wait all M can be inefficient due to stragglers  </a:t>
            </a:r>
          </a:p>
          <a:p>
            <a:r>
              <a:rPr lang="en-US" dirty="0" smtClean="0"/>
              <a:t>Balance between waiting and losing choice</a:t>
            </a:r>
          </a:p>
          <a:p>
            <a:r>
              <a:rPr lang="en-US" dirty="0" smtClean="0"/>
              <a:t>A </a:t>
            </a:r>
            <a:r>
              <a:rPr lang="en-US" dirty="0" smtClean="0"/>
              <a:t>delay-based approach</a:t>
            </a:r>
          </a:p>
          <a:p>
            <a:pPr lvl="1"/>
            <a:r>
              <a:rPr lang="en-US" dirty="0" smtClean="0"/>
              <a:t>Bounding transfer</a:t>
            </a:r>
          </a:p>
          <a:p>
            <a:pPr lvl="2"/>
            <a:r>
              <a:rPr lang="en-US" dirty="0"/>
              <a:t>Whenever the delay </a:t>
            </a:r>
            <a:r>
              <a:rPr lang="en-US" dirty="0" smtClean="0"/>
              <a:t>D</a:t>
            </a:r>
            <a:r>
              <a:rPr lang="en-US" baseline="-25000" dirty="0" smtClean="0"/>
              <a:t>K’</a:t>
            </a:r>
            <a:r>
              <a:rPr lang="en-US" dirty="0" smtClean="0"/>
              <a:t> </a:t>
            </a:r>
            <a:r>
              <a:rPr lang="en-US" dirty="0"/>
              <a:t>is greater than the </a:t>
            </a:r>
            <a:r>
              <a:rPr lang="en-US" dirty="0" smtClean="0"/>
              <a:t>maximum </a:t>
            </a:r>
            <a:r>
              <a:rPr lang="en-US" dirty="0"/>
              <a:t>improvement, we can stop the search as the succeeding delays will increase the total time</a:t>
            </a:r>
            <a:endParaRPr lang="en-US" dirty="0" smtClean="0"/>
          </a:p>
          <a:p>
            <a:pPr lvl="1"/>
            <a:r>
              <a:rPr lang="en-US" dirty="0" smtClean="0"/>
              <a:t>Coalescing tasks</a:t>
            </a:r>
          </a:p>
          <a:p>
            <a:pPr lvl="2"/>
            <a:r>
              <a:rPr lang="en-US" dirty="0"/>
              <a:t>Coalesce a number of task finish events to further reduce the search space</a:t>
            </a:r>
          </a:p>
        </p:txBody>
      </p:sp>
    </p:spTree>
    <p:extLst>
      <p:ext uri="{BB962C8B-B14F-4D97-AF65-F5344CB8AC3E}">
        <p14:creationId xmlns:p14="http://schemas.microsoft.com/office/powerpoint/2010/main" val="26268801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KMN</a:t>
            </a:r>
            <a:endParaRPr lang="en-US" dirty="0"/>
          </a:p>
        </p:txBody>
      </p:sp>
      <p:sp>
        <p:nvSpPr>
          <p:cNvPr id="3" name="Content Placeholder 2"/>
          <p:cNvSpPr>
            <a:spLocks noGrp="1"/>
          </p:cNvSpPr>
          <p:nvPr>
            <p:ph sz="quarter" idx="1"/>
          </p:nvPr>
        </p:nvSpPr>
        <p:spPr/>
        <p:txBody>
          <a:bodyPr/>
          <a:lstStyle/>
          <a:p>
            <a:r>
              <a:rPr lang="en-US" dirty="0" smtClean="0"/>
              <a:t>KMN is built on top of Spark</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14981" y="2187666"/>
            <a:ext cx="5202961" cy="4534800"/>
          </a:xfrm>
          <a:prstGeom prst="rect">
            <a:avLst/>
          </a:prstGeom>
          <a:noFill/>
          <a:ln>
            <a:noFill/>
          </a:ln>
        </p:spPr>
      </p:pic>
    </p:spTree>
    <p:extLst>
      <p:ext uri="{BB962C8B-B14F-4D97-AF65-F5344CB8AC3E}">
        <p14:creationId xmlns:p14="http://schemas.microsoft.com/office/powerpoint/2010/main" val="353361175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sz="quarter" idx="1"/>
          </p:nvPr>
        </p:nvSpPr>
        <p:spPr/>
        <p:txBody>
          <a:bodyPr/>
          <a:lstStyle/>
          <a:p>
            <a:r>
              <a:rPr lang="en-US" dirty="0"/>
              <a:t>Cluster Setup</a:t>
            </a:r>
          </a:p>
          <a:p>
            <a:pPr lvl="1"/>
            <a:r>
              <a:rPr lang="en-US" dirty="0"/>
              <a:t>100 m2.4xlarge EC2 machines, </a:t>
            </a:r>
            <a:r>
              <a:rPr lang="en-US" dirty="0" smtClean="0"/>
              <a:t>68GB </a:t>
            </a:r>
            <a:r>
              <a:rPr lang="en-US" dirty="0"/>
              <a:t>RAM/mc </a:t>
            </a:r>
          </a:p>
          <a:p>
            <a:r>
              <a:rPr lang="en-US" dirty="0" smtClean="0"/>
              <a:t>Baseline</a:t>
            </a:r>
          </a:p>
          <a:p>
            <a:pPr lvl="1"/>
            <a:r>
              <a:rPr lang="en-US" altLang="zh-CN" dirty="0" smtClean="0"/>
              <a:t>Using existing schedulers with pre-selected samples</a:t>
            </a:r>
            <a:endParaRPr lang="en-US" dirty="0" smtClean="0"/>
          </a:p>
          <a:p>
            <a:r>
              <a:rPr lang="en-US" dirty="0" smtClean="0"/>
              <a:t>Metrics</a:t>
            </a:r>
          </a:p>
          <a:p>
            <a:pPr lvl="1"/>
            <a:r>
              <a:rPr lang="en-US" dirty="0" smtClean="0"/>
              <a:t>% improvement = (baseline time – KMN time)/baseline time</a:t>
            </a:r>
            <a:endParaRPr lang="en-US" dirty="0"/>
          </a:p>
        </p:txBody>
      </p:sp>
    </p:spTree>
    <p:extLst>
      <p:ext uri="{BB962C8B-B14F-4D97-AF65-F5344CB8AC3E}">
        <p14:creationId xmlns:p14="http://schemas.microsoft.com/office/powerpoint/2010/main" val="144230933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Conviva</a:t>
            </a:r>
            <a:r>
              <a:rPr lang="en-US" dirty="0" smtClean="0"/>
              <a:t> Sampling jobs</a:t>
            </a:r>
            <a:endParaRPr lang="en-US" dirty="0"/>
          </a:p>
        </p:txBody>
      </p:sp>
      <p:sp>
        <p:nvSpPr>
          <p:cNvPr id="3" name="Content Placeholder 2"/>
          <p:cNvSpPr>
            <a:spLocks noGrp="1"/>
          </p:cNvSpPr>
          <p:nvPr>
            <p:ph sz="quarter" idx="1"/>
          </p:nvPr>
        </p:nvSpPr>
        <p:spPr/>
        <p:txBody>
          <a:bodyPr/>
          <a:lstStyle/>
          <a:p>
            <a:r>
              <a:rPr lang="en-US" dirty="0" smtClean="0"/>
              <a:t>Running </a:t>
            </a:r>
            <a:r>
              <a:rPr lang="en-US" dirty="0"/>
              <a:t>4 real-world </a:t>
            </a:r>
            <a:r>
              <a:rPr lang="en-US" dirty="0" smtClean="0"/>
              <a:t>sampling </a:t>
            </a:r>
            <a:r>
              <a:rPr lang="en-US" dirty="0"/>
              <a:t>queries obtained from </a:t>
            </a:r>
            <a:r>
              <a:rPr lang="en-US" dirty="0" err="1"/>
              <a:t>Conviva</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92835" y="2873398"/>
            <a:ext cx="8811773" cy="2935185"/>
          </a:xfrm>
          <a:prstGeom prst="rect">
            <a:avLst/>
          </a:prstGeom>
          <a:noFill/>
          <a:ln>
            <a:noFill/>
          </a:ln>
        </p:spPr>
      </p:pic>
    </p:spTree>
    <p:extLst>
      <p:ext uri="{BB962C8B-B14F-4D97-AF65-F5344CB8AC3E}">
        <p14:creationId xmlns:p14="http://schemas.microsoft.com/office/powerpoint/2010/main" val="37810228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workload</a:t>
            </a:r>
            <a:endParaRPr lang="en-US" dirty="0"/>
          </a:p>
        </p:txBody>
      </p:sp>
      <p:sp>
        <p:nvSpPr>
          <p:cNvPr id="3" name="Content Placeholder 2"/>
          <p:cNvSpPr>
            <a:spLocks noGrp="1"/>
          </p:cNvSpPr>
          <p:nvPr>
            <p:ph sz="quarter" idx="1"/>
          </p:nvPr>
        </p:nvSpPr>
        <p:spPr/>
        <p:txBody>
          <a:bodyPr/>
          <a:lstStyle/>
          <a:p>
            <a:r>
              <a:rPr lang="en-US" dirty="0" smtClean="0"/>
              <a:t>Stochastic Gradient </a:t>
            </a:r>
            <a:r>
              <a:rPr lang="en-US" dirty="0" smtClean="0"/>
              <a:t>Descent</a:t>
            </a:r>
            <a:endParaRPr lang="en-US" dirty="0"/>
          </a:p>
        </p:txBody>
      </p:sp>
      <p:grpSp>
        <p:nvGrpSpPr>
          <p:cNvPr id="56" name="Group 55"/>
          <p:cNvGrpSpPr/>
          <p:nvPr/>
        </p:nvGrpSpPr>
        <p:grpSpPr>
          <a:xfrm>
            <a:off x="1790236" y="2498123"/>
            <a:ext cx="4498545" cy="3597878"/>
            <a:chOff x="611347" y="1666369"/>
            <a:chExt cx="4825103" cy="4887424"/>
          </a:xfrm>
        </p:grpSpPr>
        <p:sp>
          <p:nvSpPr>
            <p:cNvPr id="4" name="object 14"/>
            <p:cNvSpPr/>
            <p:nvPr/>
          </p:nvSpPr>
          <p:spPr>
            <a:xfrm>
              <a:off x="809157" y="1666369"/>
              <a:ext cx="604251" cy="604252"/>
            </a:xfrm>
            <a:custGeom>
              <a:avLst/>
              <a:gdLst/>
              <a:ahLst/>
              <a:cxnLst/>
              <a:rect l="l" t="t" r="r" b="b"/>
              <a:pathLst>
                <a:path w="604251"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8" y="558986"/>
                  </a:lnTo>
                  <a:lnTo>
                    <a:pt x="163281" y="570529"/>
                  </a:lnTo>
                  <a:lnTo>
                    <a:pt x="184524" y="580509"/>
                  </a:lnTo>
                  <a:lnTo>
                    <a:pt x="206630" y="588849"/>
                  </a:lnTo>
                  <a:lnTo>
                    <a:pt x="229521" y="595471"/>
                  </a:lnTo>
                  <a:lnTo>
                    <a:pt x="253119" y="600297"/>
                  </a:lnTo>
                  <a:lnTo>
                    <a:pt x="277346" y="603250"/>
                  </a:lnTo>
                  <a:lnTo>
                    <a:pt x="302125" y="604252"/>
                  </a:lnTo>
                  <a:lnTo>
                    <a:pt x="326904" y="603250"/>
                  </a:lnTo>
                  <a:lnTo>
                    <a:pt x="351132" y="600297"/>
                  </a:lnTo>
                  <a:lnTo>
                    <a:pt x="374730" y="595471"/>
                  </a:lnTo>
                  <a:lnTo>
                    <a:pt x="397621" y="588849"/>
                  </a:lnTo>
                  <a:lnTo>
                    <a:pt x="419726" y="580509"/>
                  </a:lnTo>
                  <a:lnTo>
                    <a:pt x="440970" y="570529"/>
                  </a:lnTo>
                  <a:lnTo>
                    <a:pt x="461272" y="558986"/>
                  </a:lnTo>
                  <a:lnTo>
                    <a:pt x="480557" y="545959"/>
                  </a:lnTo>
                  <a:lnTo>
                    <a:pt x="498746" y="531524"/>
                  </a:lnTo>
                  <a:lnTo>
                    <a:pt x="515761" y="515761"/>
                  </a:lnTo>
                  <a:lnTo>
                    <a:pt x="531524" y="498746"/>
                  </a:lnTo>
                  <a:lnTo>
                    <a:pt x="545958" y="480557"/>
                  </a:lnTo>
                  <a:lnTo>
                    <a:pt x="558986" y="461273"/>
                  </a:lnTo>
                  <a:lnTo>
                    <a:pt x="570529" y="440970"/>
                  </a:lnTo>
                  <a:lnTo>
                    <a:pt x="580509" y="419727"/>
                  </a:lnTo>
                  <a:lnTo>
                    <a:pt x="588849" y="397621"/>
                  </a:lnTo>
                  <a:lnTo>
                    <a:pt x="595471" y="374730"/>
                  </a:lnTo>
                  <a:lnTo>
                    <a:pt x="600297" y="351132"/>
                  </a:lnTo>
                  <a:lnTo>
                    <a:pt x="603250" y="326905"/>
                  </a:lnTo>
                  <a:lnTo>
                    <a:pt x="604251" y="302126"/>
                  </a:lnTo>
                  <a:lnTo>
                    <a:pt x="603250" y="277347"/>
                  </a:lnTo>
                  <a:lnTo>
                    <a:pt x="600297" y="253120"/>
                  </a:lnTo>
                  <a:lnTo>
                    <a:pt x="595471" y="229522"/>
                  </a:lnTo>
                  <a:lnTo>
                    <a:pt x="588849" y="206631"/>
                  </a:lnTo>
                  <a:lnTo>
                    <a:pt x="580509" y="184525"/>
                  </a:lnTo>
                  <a:lnTo>
                    <a:pt x="570529" y="163281"/>
                  </a:lnTo>
                  <a:lnTo>
                    <a:pt x="558986" y="142979"/>
                  </a:lnTo>
                  <a:lnTo>
                    <a:pt x="545958" y="123694"/>
                  </a:lnTo>
                  <a:lnTo>
                    <a:pt x="531524" y="105505"/>
                  </a:lnTo>
                  <a:lnTo>
                    <a:pt x="515761" y="88490"/>
                  </a:lnTo>
                  <a:lnTo>
                    <a:pt x="498746" y="72727"/>
                  </a:lnTo>
                  <a:lnTo>
                    <a:pt x="480557" y="58292"/>
                  </a:lnTo>
                  <a:lnTo>
                    <a:pt x="461272" y="45265"/>
                  </a:lnTo>
                  <a:lnTo>
                    <a:pt x="440970" y="33722"/>
                  </a:lnTo>
                  <a:lnTo>
                    <a:pt x="419726" y="23742"/>
                  </a:lnTo>
                  <a:lnTo>
                    <a:pt x="397621" y="15402"/>
                  </a:lnTo>
                  <a:lnTo>
                    <a:pt x="374730" y="8780"/>
                  </a:lnTo>
                  <a:lnTo>
                    <a:pt x="351132"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9"/>
                  </a:lnTo>
                  <a:lnTo>
                    <a:pt x="33722" y="163281"/>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5" name="object 15"/>
            <p:cNvSpPr/>
            <p:nvPr/>
          </p:nvSpPr>
          <p:spPr>
            <a:xfrm>
              <a:off x="809157" y="1666369"/>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5"/>
                  </a:lnTo>
                  <a:lnTo>
                    <a:pt x="0" y="302126"/>
                  </a:lnTo>
                  <a:close/>
                </a:path>
              </a:pathLst>
            </a:custGeom>
            <a:ln w="25399">
              <a:solidFill>
                <a:srgbClr val="5E6D7D"/>
              </a:solidFill>
            </a:ln>
          </p:spPr>
          <p:txBody>
            <a:bodyPr wrap="square" lIns="0" tIns="0" rIns="0" bIns="0" rtlCol="0">
              <a:noAutofit/>
            </a:bodyPr>
            <a:lstStyle/>
            <a:p>
              <a:endParaRPr/>
            </a:p>
          </p:txBody>
        </p:sp>
        <p:sp>
          <p:nvSpPr>
            <p:cNvPr id="6" name="object 16"/>
            <p:cNvSpPr/>
            <p:nvPr/>
          </p:nvSpPr>
          <p:spPr>
            <a:xfrm>
              <a:off x="809157" y="2515195"/>
              <a:ext cx="604251" cy="604252"/>
            </a:xfrm>
            <a:custGeom>
              <a:avLst/>
              <a:gdLst/>
              <a:ahLst/>
              <a:cxnLst/>
              <a:rect l="l" t="t" r="r" b="b"/>
              <a:pathLst>
                <a:path w="604251"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8" y="558986"/>
                  </a:lnTo>
                  <a:lnTo>
                    <a:pt x="163281" y="570529"/>
                  </a:lnTo>
                  <a:lnTo>
                    <a:pt x="184524" y="580509"/>
                  </a:lnTo>
                  <a:lnTo>
                    <a:pt x="206630" y="588849"/>
                  </a:lnTo>
                  <a:lnTo>
                    <a:pt x="229521" y="595471"/>
                  </a:lnTo>
                  <a:lnTo>
                    <a:pt x="253119" y="600297"/>
                  </a:lnTo>
                  <a:lnTo>
                    <a:pt x="277346" y="603250"/>
                  </a:lnTo>
                  <a:lnTo>
                    <a:pt x="302125" y="604252"/>
                  </a:lnTo>
                  <a:lnTo>
                    <a:pt x="326904" y="603250"/>
                  </a:lnTo>
                  <a:lnTo>
                    <a:pt x="351132" y="600297"/>
                  </a:lnTo>
                  <a:lnTo>
                    <a:pt x="374730" y="595471"/>
                  </a:lnTo>
                  <a:lnTo>
                    <a:pt x="397621" y="588849"/>
                  </a:lnTo>
                  <a:lnTo>
                    <a:pt x="419726" y="580509"/>
                  </a:lnTo>
                  <a:lnTo>
                    <a:pt x="440970" y="570529"/>
                  </a:lnTo>
                  <a:lnTo>
                    <a:pt x="461272" y="558986"/>
                  </a:lnTo>
                  <a:lnTo>
                    <a:pt x="480557" y="545959"/>
                  </a:lnTo>
                  <a:lnTo>
                    <a:pt x="498746" y="531524"/>
                  </a:lnTo>
                  <a:lnTo>
                    <a:pt x="515761" y="515761"/>
                  </a:lnTo>
                  <a:lnTo>
                    <a:pt x="531524" y="498746"/>
                  </a:lnTo>
                  <a:lnTo>
                    <a:pt x="545958" y="480557"/>
                  </a:lnTo>
                  <a:lnTo>
                    <a:pt x="558986" y="461273"/>
                  </a:lnTo>
                  <a:lnTo>
                    <a:pt x="570529" y="440970"/>
                  </a:lnTo>
                  <a:lnTo>
                    <a:pt x="580509" y="419727"/>
                  </a:lnTo>
                  <a:lnTo>
                    <a:pt x="588849" y="397621"/>
                  </a:lnTo>
                  <a:lnTo>
                    <a:pt x="595471" y="374730"/>
                  </a:lnTo>
                  <a:lnTo>
                    <a:pt x="600297" y="351132"/>
                  </a:lnTo>
                  <a:lnTo>
                    <a:pt x="603250" y="326905"/>
                  </a:lnTo>
                  <a:lnTo>
                    <a:pt x="604251" y="302126"/>
                  </a:lnTo>
                  <a:lnTo>
                    <a:pt x="603250" y="277347"/>
                  </a:lnTo>
                  <a:lnTo>
                    <a:pt x="600297" y="253120"/>
                  </a:lnTo>
                  <a:lnTo>
                    <a:pt x="595471" y="229522"/>
                  </a:lnTo>
                  <a:lnTo>
                    <a:pt x="588849" y="206631"/>
                  </a:lnTo>
                  <a:lnTo>
                    <a:pt x="580509" y="184525"/>
                  </a:lnTo>
                  <a:lnTo>
                    <a:pt x="570529" y="163281"/>
                  </a:lnTo>
                  <a:lnTo>
                    <a:pt x="558986" y="142979"/>
                  </a:lnTo>
                  <a:lnTo>
                    <a:pt x="545958" y="123694"/>
                  </a:lnTo>
                  <a:lnTo>
                    <a:pt x="531524" y="105505"/>
                  </a:lnTo>
                  <a:lnTo>
                    <a:pt x="515761" y="88490"/>
                  </a:lnTo>
                  <a:lnTo>
                    <a:pt x="498746" y="72727"/>
                  </a:lnTo>
                  <a:lnTo>
                    <a:pt x="480557" y="58292"/>
                  </a:lnTo>
                  <a:lnTo>
                    <a:pt x="461272" y="45265"/>
                  </a:lnTo>
                  <a:lnTo>
                    <a:pt x="440970" y="33722"/>
                  </a:lnTo>
                  <a:lnTo>
                    <a:pt x="419726" y="23742"/>
                  </a:lnTo>
                  <a:lnTo>
                    <a:pt x="397621" y="15402"/>
                  </a:lnTo>
                  <a:lnTo>
                    <a:pt x="374730" y="8780"/>
                  </a:lnTo>
                  <a:lnTo>
                    <a:pt x="351132"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9"/>
                  </a:lnTo>
                  <a:lnTo>
                    <a:pt x="33722" y="163281"/>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7" name="object 17"/>
            <p:cNvSpPr/>
            <p:nvPr/>
          </p:nvSpPr>
          <p:spPr>
            <a:xfrm>
              <a:off x="809157" y="2515195"/>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5"/>
                  </a:lnTo>
                  <a:lnTo>
                    <a:pt x="0" y="302126"/>
                  </a:lnTo>
                  <a:close/>
                </a:path>
              </a:pathLst>
            </a:custGeom>
            <a:ln w="25399">
              <a:solidFill>
                <a:srgbClr val="5E6D7D"/>
              </a:solidFill>
            </a:ln>
          </p:spPr>
          <p:txBody>
            <a:bodyPr wrap="square" lIns="0" tIns="0" rIns="0" bIns="0" rtlCol="0">
              <a:noAutofit/>
            </a:bodyPr>
            <a:lstStyle/>
            <a:p>
              <a:endParaRPr/>
            </a:p>
          </p:txBody>
        </p:sp>
        <p:sp>
          <p:nvSpPr>
            <p:cNvPr id="8" name="object 18"/>
            <p:cNvSpPr/>
            <p:nvPr/>
          </p:nvSpPr>
          <p:spPr>
            <a:xfrm>
              <a:off x="1996061" y="2085050"/>
              <a:ext cx="604252" cy="604252"/>
            </a:xfrm>
            <a:custGeom>
              <a:avLst/>
              <a:gdLst/>
              <a:ahLst/>
              <a:cxnLst/>
              <a:rect l="l" t="t" r="r" b="b"/>
              <a:pathLst>
                <a:path w="604252"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9" y="558986"/>
                  </a:lnTo>
                  <a:lnTo>
                    <a:pt x="163281" y="570529"/>
                  </a:lnTo>
                  <a:lnTo>
                    <a:pt x="184525" y="580509"/>
                  </a:lnTo>
                  <a:lnTo>
                    <a:pt x="206631" y="588849"/>
                  </a:lnTo>
                  <a:lnTo>
                    <a:pt x="229522" y="595471"/>
                  </a:lnTo>
                  <a:lnTo>
                    <a:pt x="253120" y="600297"/>
                  </a:lnTo>
                  <a:lnTo>
                    <a:pt x="277347" y="603250"/>
                  </a:lnTo>
                  <a:lnTo>
                    <a:pt x="302126" y="604252"/>
                  </a:lnTo>
                  <a:lnTo>
                    <a:pt x="326905" y="603250"/>
                  </a:lnTo>
                  <a:lnTo>
                    <a:pt x="351132" y="600297"/>
                  </a:lnTo>
                  <a:lnTo>
                    <a:pt x="374730" y="595471"/>
                  </a:lnTo>
                  <a:lnTo>
                    <a:pt x="397621" y="588849"/>
                  </a:lnTo>
                  <a:lnTo>
                    <a:pt x="419727" y="580509"/>
                  </a:lnTo>
                  <a:lnTo>
                    <a:pt x="440970" y="570529"/>
                  </a:lnTo>
                  <a:lnTo>
                    <a:pt x="461273" y="558986"/>
                  </a:lnTo>
                  <a:lnTo>
                    <a:pt x="480557" y="545959"/>
                  </a:lnTo>
                  <a:lnTo>
                    <a:pt x="498746" y="531524"/>
                  </a:lnTo>
                  <a:lnTo>
                    <a:pt x="515761" y="515761"/>
                  </a:lnTo>
                  <a:lnTo>
                    <a:pt x="531524" y="498746"/>
                  </a:lnTo>
                  <a:lnTo>
                    <a:pt x="545959" y="480557"/>
                  </a:lnTo>
                  <a:lnTo>
                    <a:pt x="558986" y="461273"/>
                  </a:lnTo>
                  <a:lnTo>
                    <a:pt x="570529" y="440970"/>
                  </a:lnTo>
                  <a:lnTo>
                    <a:pt x="580509" y="419727"/>
                  </a:lnTo>
                  <a:lnTo>
                    <a:pt x="588849" y="397621"/>
                  </a:lnTo>
                  <a:lnTo>
                    <a:pt x="595471" y="374730"/>
                  </a:lnTo>
                  <a:lnTo>
                    <a:pt x="600297" y="351132"/>
                  </a:lnTo>
                  <a:lnTo>
                    <a:pt x="603250" y="326905"/>
                  </a:lnTo>
                  <a:lnTo>
                    <a:pt x="604252" y="302126"/>
                  </a:lnTo>
                  <a:lnTo>
                    <a:pt x="603250" y="277347"/>
                  </a:lnTo>
                  <a:lnTo>
                    <a:pt x="600297" y="253120"/>
                  </a:lnTo>
                  <a:lnTo>
                    <a:pt x="595471" y="229522"/>
                  </a:lnTo>
                  <a:lnTo>
                    <a:pt x="588849" y="206631"/>
                  </a:lnTo>
                  <a:lnTo>
                    <a:pt x="580509" y="184525"/>
                  </a:lnTo>
                  <a:lnTo>
                    <a:pt x="570529" y="163281"/>
                  </a:lnTo>
                  <a:lnTo>
                    <a:pt x="558986" y="142979"/>
                  </a:lnTo>
                  <a:lnTo>
                    <a:pt x="545959" y="123694"/>
                  </a:lnTo>
                  <a:lnTo>
                    <a:pt x="531524" y="105505"/>
                  </a:lnTo>
                  <a:lnTo>
                    <a:pt x="515761" y="88490"/>
                  </a:lnTo>
                  <a:lnTo>
                    <a:pt x="498746" y="72727"/>
                  </a:lnTo>
                  <a:lnTo>
                    <a:pt x="480557" y="58292"/>
                  </a:lnTo>
                  <a:lnTo>
                    <a:pt x="461273" y="45265"/>
                  </a:lnTo>
                  <a:lnTo>
                    <a:pt x="440970" y="33722"/>
                  </a:lnTo>
                  <a:lnTo>
                    <a:pt x="419727" y="23742"/>
                  </a:lnTo>
                  <a:lnTo>
                    <a:pt x="397621" y="15402"/>
                  </a:lnTo>
                  <a:lnTo>
                    <a:pt x="374730" y="8780"/>
                  </a:lnTo>
                  <a:lnTo>
                    <a:pt x="351132" y="3954"/>
                  </a:lnTo>
                  <a:lnTo>
                    <a:pt x="326905" y="1001"/>
                  </a:lnTo>
                  <a:lnTo>
                    <a:pt x="302126" y="0"/>
                  </a:lnTo>
                  <a:lnTo>
                    <a:pt x="277347" y="1001"/>
                  </a:lnTo>
                  <a:lnTo>
                    <a:pt x="253120" y="3954"/>
                  </a:lnTo>
                  <a:lnTo>
                    <a:pt x="229522" y="8780"/>
                  </a:lnTo>
                  <a:lnTo>
                    <a:pt x="206631" y="15402"/>
                  </a:lnTo>
                  <a:lnTo>
                    <a:pt x="184525" y="23742"/>
                  </a:lnTo>
                  <a:lnTo>
                    <a:pt x="163281" y="33722"/>
                  </a:lnTo>
                  <a:lnTo>
                    <a:pt x="142979" y="45265"/>
                  </a:lnTo>
                  <a:lnTo>
                    <a:pt x="123694" y="58292"/>
                  </a:lnTo>
                  <a:lnTo>
                    <a:pt x="105505" y="72727"/>
                  </a:lnTo>
                  <a:lnTo>
                    <a:pt x="88490" y="88490"/>
                  </a:lnTo>
                  <a:lnTo>
                    <a:pt x="72727" y="105505"/>
                  </a:lnTo>
                  <a:lnTo>
                    <a:pt x="58292" y="123694"/>
                  </a:lnTo>
                  <a:lnTo>
                    <a:pt x="45265" y="142979"/>
                  </a:lnTo>
                  <a:lnTo>
                    <a:pt x="33722" y="163281"/>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9" name="object 19"/>
            <p:cNvSpPr/>
            <p:nvPr/>
          </p:nvSpPr>
          <p:spPr>
            <a:xfrm>
              <a:off x="1996061" y="2085050"/>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8"/>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8"/>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5"/>
                  </a:lnTo>
                  <a:lnTo>
                    <a:pt x="0" y="302126"/>
                  </a:lnTo>
                  <a:close/>
                </a:path>
              </a:pathLst>
            </a:custGeom>
            <a:ln w="25399">
              <a:solidFill>
                <a:srgbClr val="A3B0A9"/>
              </a:solidFill>
            </a:ln>
          </p:spPr>
          <p:txBody>
            <a:bodyPr wrap="square" lIns="0" tIns="0" rIns="0" bIns="0" rtlCol="0">
              <a:noAutofit/>
            </a:bodyPr>
            <a:lstStyle/>
            <a:p>
              <a:endParaRPr/>
            </a:p>
          </p:txBody>
        </p:sp>
        <p:sp>
          <p:nvSpPr>
            <p:cNvPr id="10" name="object 20"/>
            <p:cNvSpPr/>
            <p:nvPr/>
          </p:nvSpPr>
          <p:spPr>
            <a:xfrm>
              <a:off x="1359131" y="1933072"/>
              <a:ext cx="785552" cy="619298"/>
            </a:xfrm>
            <a:prstGeom prst="rect">
              <a:avLst/>
            </a:prstGeom>
            <a:blipFill>
              <a:blip r:embed="rId3" cstate="print"/>
              <a:stretch>
                <a:fillRect/>
              </a:stretch>
            </a:blipFill>
          </p:spPr>
          <p:txBody>
            <a:bodyPr wrap="square" lIns="0" tIns="0" rIns="0" bIns="0" rtlCol="0">
              <a:noAutofit/>
            </a:bodyPr>
            <a:lstStyle/>
            <a:p>
              <a:endParaRPr/>
            </a:p>
          </p:txBody>
        </p:sp>
        <p:sp>
          <p:nvSpPr>
            <p:cNvPr id="11" name="object 21"/>
            <p:cNvSpPr/>
            <p:nvPr/>
          </p:nvSpPr>
          <p:spPr>
            <a:xfrm>
              <a:off x="1413409" y="1968496"/>
              <a:ext cx="562138" cy="403605"/>
            </a:xfrm>
            <a:custGeom>
              <a:avLst/>
              <a:gdLst/>
              <a:ahLst/>
              <a:cxnLst/>
              <a:rect l="l" t="t" r="r" b="b"/>
              <a:pathLst>
                <a:path w="562138" h="403605">
                  <a:moveTo>
                    <a:pt x="0" y="0"/>
                  </a:moveTo>
                  <a:lnTo>
                    <a:pt x="562138" y="403605"/>
                  </a:lnTo>
                </a:path>
              </a:pathLst>
            </a:custGeom>
            <a:ln w="25399">
              <a:solidFill>
                <a:srgbClr val="363643"/>
              </a:solidFill>
            </a:ln>
          </p:spPr>
          <p:txBody>
            <a:bodyPr wrap="square" lIns="0" tIns="0" rIns="0" bIns="0" rtlCol="0">
              <a:noAutofit/>
            </a:bodyPr>
            <a:lstStyle/>
            <a:p>
              <a:endParaRPr/>
            </a:p>
          </p:txBody>
        </p:sp>
        <p:sp>
          <p:nvSpPr>
            <p:cNvPr id="12" name="object 22"/>
            <p:cNvSpPr/>
            <p:nvPr/>
          </p:nvSpPr>
          <p:spPr>
            <a:xfrm>
              <a:off x="1874419" y="2277095"/>
              <a:ext cx="121602" cy="109706"/>
            </a:xfrm>
            <a:custGeom>
              <a:avLst/>
              <a:gdLst/>
              <a:ahLst/>
              <a:cxnLst/>
              <a:rect l="l" t="t" r="r" b="b"/>
              <a:pathLst>
                <a:path w="121602" h="109706">
                  <a:moveTo>
                    <a:pt x="121602" y="109706"/>
                  </a:moveTo>
                  <a:lnTo>
                    <a:pt x="76751" y="9277"/>
                  </a:lnTo>
                  <a:lnTo>
                    <a:pt x="73889" y="2872"/>
                  </a:lnTo>
                  <a:lnTo>
                    <a:pt x="66380" y="0"/>
                  </a:lnTo>
                  <a:lnTo>
                    <a:pt x="59975" y="2860"/>
                  </a:lnTo>
                  <a:lnTo>
                    <a:pt x="53571" y="5720"/>
                  </a:lnTo>
                  <a:lnTo>
                    <a:pt x="50698" y="13230"/>
                  </a:lnTo>
                  <a:lnTo>
                    <a:pt x="53558" y="19635"/>
                  </a:lnTo>
                  <a:lnTo>
                    <a:pt x="80653" y="80305"/>
                  </a:lnTo>
                  <a:lnTo>
                    <a:pt x="14505" y="74028"/>
                  </a:lnTo>
                  <a:lnTo>
                    <a:pt x="7523" y="73365"/>
                  </a:lnTo>
                  <a:lnTo>
                    <a:pt x="1325" y="78488"/>
                  </a:lnTo>
                  <a:lnTo>
                    <a:pt x="662" y="85471"/>
                  </a:lnTo>
                  <a:lnTo>
                    <a:pt x="0" y="92453"/>
                  </a:lnTo>
                  <a:lnTo>
                    <a:pt x="5123" y="98651"/>
                  </a:lnTo>
                  <a:lnTo>
                    <a:pt x="12105" y="99313"/>
                  </a:lnTo>
                  <a:lnTo>
                    <a:pt x="121602" y="109706"/>
                  </a:lnTo>
                  <a:close/>
                </a:path>
              </a:pathLst>
            </a:custGeom>
            <a:solidFill>
              <a:srgbClr val="363643"/>
            </a:solidFill>
          </p:spPr>
          <p:txBody>
            <a:bodyPr wrap="square" lIns="0" tIns="0" rIns="0" bIns="0" rtlCol="0">
              <a:noAutofit/>
            </a:bodyPr>
            <a:lstStyle/>
            <a:p>
              <a:endParaRPr/>
            </a:p>
          </p:txBody>
        </p:sp>
        <p:sp>
          <p:nvSpPr>
            <p:cNvPr id="13" name="object 23"/>
            <p:cNvSpPr/>
            <p:nvPr/>
          </p:nvSpPr>
          <p:spPr>
            <a:xfrm>
              <a:off x="1359131" y="2261426"/>
              <a:ext cx="785552" cy="631767"/>
            </a:xfrm>
            <a:prstGeom prst="rect">
              <a:avLst/>
            </a:prstGeom>
            <a:blipFill>
              <a:blip r:embed="rId4" cstate="print"/>
              <a:stretch>
                <a:fillRect/>
              </a:stretch>
            </a:blipFill>
          </p:spPr>
          <p:txBody>
            <a:bodyPr wrap="square" lIns="0" tIns="0" rIns="0" bIns="0" rtlCol="0">
              <a:noAutofit/>
            </a:bodyPr>
            <a:lstStyle/>
            <a:p>
              <a:endParaRPr/>
            </a:p>
          </p:txBody>
        </p:sp>
        <p:sp>
          <p:nvSpPr>
            <p:cNvPr id="14" name="object 24"/>
            <p:cNvSpPr/>
            <p:nvPr/>
          </p:nvSpPr>
          <p:spPr>
            <a:xfrm>
              <a:off x="1413409" y="2402080"/>
              <a:ext cx="562336" cy="415240"/>
            </a:xfrm>
            <a:custGeom>
              <a:avLst/>
              <a:gdLst/>
              <a:ahLst/>
              <a:cxnLst/>
              <a:rect l="l" t="t" r="r" b="b"/>
              <a:pathLst>
                <a:path w="562336" h="415240">
                  <a:moveTo>
                    <a:pt x="0" y="415240"/>
                  </a:moveTo>
                  <a:lnTo>
                    <a:pt x="562336" y="0"/>
                  </a:lnTo>
                </a:path>
              </a:pathLst>
            </a:custGeom>
            <a:ln w="25399">
              <a:solidFill>
                <a:srgbClr val="363643"/>
              </a:solidFill>
            </a:ln>
          </p:spPr>
          <p:txBody>
            <a:bodyPr wrap="square" lIns="0" tIns="0" rIns="0" bIns="0" rtlCol="0">
              <a:noAutofit/>
            </a:bodyPr>
            <a:lstStyle/>
            <a:p>
              <a:endParaRPr/>
            </a:p>
          </p:txBody>
        </p:sp>
        <p:sp>
          <p:nvSpPr>
            <p:cNvPr id="15" name="object 25"/>
            <p:cNvSpPr/>
            <p:nvPr/>
          </p:nvSpPr>
          <p:spPr>
            <a:xfrm>
              <a:off x="1874660" y="2387108"/>
              <a:ext cx="121361" cy="110432"/>
            </a:xfrm>
            <a:custGeom>
              <a:avLst/>
              <a:gdLst/>
              <a:ahLst/>
              <a:cxnLst/>
              <a:rect l="l" t="t" r="r" b="b"/>
              <a:pathLst>
                <a:path w="121361" h="110432">
                  <a:moveTo>
                    <a:pt x="121361" y="0"/>
                  </a:moveTo>
                  <a:lnTo>
                    <a:pt x="12012" y="11852"/>
                  </a:lnTo>
                  <a:lnTo>
                    <a:pt x="5039" y="12609"/>
                  </a:lnTo>
                  <a:lnTo>
                    <a:pt x="0" y="18874"/>
                  </a:lnTo>
                  <a:lnTo>
                    <a:pt x="755" y="25848"/>
                  </a:lnTo>
                  <a:lnTo>
                    <a:pt x="1511" y="32820"/>
                  </a:lnTo>
                  <a:lnTo>
                    <a:pt x="7777" y="37861"/>
                  </a:lnTo>
                  <a:lnTo>
                    <a:pt x="14751" y="37105"/>
                  </a:lnTo>
                  <a:lnTo>
                    <a:pt x="80808" y="29945"/>
                  </a:lnTo>
                  <a:lnTo>
                    <a:pt x="54526" y="90971"/>
                  </a:lnTo>
                  <a:lnTo>
                    <a:pt x="51751" y="97412"/>
                  </a:lnTo>
                  <a:lnTo>
                    <a:pt x="54724" y="104884"/>
                  </a:lnTo>
                  <a:lnTo>
                    <a:pt x="61167" y="107659"/>
                  </a:lnTo>
                  <a:lnTo>
                    <a:pt x="67608" y="110432"/>
                  </a:lnTo>
                  <a:lnTo>
                    <a:pt x="75079" y="107459"/>
                  </a:lnTo>
                  <a:lnTo>
                    <a:pt x="77854" y="101018"/>
                  </a:lnTo>
                  <a:lnTo>
                    <a:pt x="121361" y="0"/>
                  </a:lnTo>
                  <a:close/>
                </a:path>
              </a:pathLst>
            </a:custGeom>
            <a:solidFill>
              <a:srgbClr val="363643"/>
            </a:solidFill>
          </p:spPr>
          <p:txBody>
            <a:bodyPr wrap="square" lIns="0" tIns="0" rIns="0" bIns="0" rtlCol="0">
              <a:noAutofit/>
            </a:bodyPr>
            <a:lstStyle/>
            <a:p>
              <a:endParaRPr/>
            </a:p>
          </p:txBody>
        </p:sp>
        <p:sp>
          <p:nvSpPr>
            <p:cNvPr id="16" name="object 26"/>
            <p:cNvSpPr/>
            <p:nvPr/>
          </p:nvSpPr>
          <p:spPr>
            <a:xfrm>
              <a:off x="3193188" y="2794386"/>
              <a:ext cx="604252" cy="604250"/>
            </a:xfrm>
            <a:custGeom>
              <a:avLst/>
              <a:gdLst/>
              <a:ahLst/>
              <a:cxnLst/>
              <a:rect l="l" t="t" r="r" b="b"/>
              <a:pathLst>
                <a:path w="604252" h="604250">
                  <a:moveTo>
                    <a:pt x="0" y="302125"/>
                  </a:moveTo>
                  <a:lnTo>
                    <a:pt x="1001" y="326904"/>
                  </a:lnTo>
                  <a:lnTo>
                    <a:pt x="3954" y="351131"/>
                  </a:lnTo>
                  <a:lnTo>
                    <a:pt x="8780" y="374729"/>
                  </a:lnTo>
                  <a:lnTo>
                    <a:pt x="15402" y="397620"/>
                  </a:lnTo>
                  <a:lnTo>
                    <a:pt x="23742" y="419726"/>
                  </a:lnTo>
                  <a:lnTo>
                    <a:pt x="33722" y="440969"/>
                  </a:lnTo>
                  <a:lnTo>
                    <a:pt x="45265" y="461272"/>
                  </a:lnTo>
                  <a:lnTo>
                    <a:pt x="58292" y="480556"/>
                  </a:lnTo>
                  <a:lnTo>
                    <a:pt x="72727" y="498745"/>
                  </a:lnTo>
                  <a:lnTo>
                    <a:pt x="88490" y="515760"/>
                  </a:lnTo>
                  <a:lnTo>
                    <a:pt x="105505" y="531523"/>
                  </a:lnTo>
                  <a:lnTo>
                    <a:pt x="123694" y="545958"/>
                  </a:lnTo>
                  <a:lnTo>
                    <a:pt x="142978" y="558985"/>
                  </a:lnTo>
                  <a:lnTo>
                    <a:pt x="163281" y="570528"/>
                  </a:lnTo>
                  <a:lnTo>
                    <a:pt x="184524" y="580508"/>
                  </a:lnTo>
                  <a:lnTo>
                    <a:pt x="206630" y="588848"/>
                  </a:lnTo>
                  <a:lnTo>
                    <a:pt x="229521" y="595470"/>
                  </a:lnTo>
                  <a:lnTo>
                    <a:pt x="253119" y="600296"/>
                  </a:lnTo>
                  <a:lnTo>
                    <a:pt x="277346" y="603249"/>
                  </a:lnTo>
                  <a:lnTo>
                    <a:pt x="302125" y="604250"/>
                  </a:lnTo>
                  <a:lnTo>
                    <a:pt x="326904" y="603249"/>
                  </a:lnTo>
                  <a:lnTo>
                    <a:pt x="351131" y="600296"/>
                  </a:lnTo>
                  <a:lnTo>
                    <a:pt x="374730" y="595470"/>
                  </a:lnTo>
                  <a:lnTo>
                    <a:pt x="397620" y="588848"/>
                  </a:lnTo>
                  <a:lnTo>
                    <a:pt x="419726" y="580508"/>
                  </a:lnTo>
                  <a:lnTo>
                    <a:pt x="440970" y="570528"/>
                  </a:lnTo>
                  <a:lnTo>
                    <a:pt x="461272" y="558985"/>
                  </a:lnTo>
                  <a:lnTo>
                    <a:pt x="480557" y="545958"/>
                  </a:lnTo>
                  <a:lnTo>
                    <a:pt x="498746" y="531523"/>
                  </a:lnTo>
                  <a:lnTo>
                    <a:pt x="515761" y="515760"/>
                  </a:lnTo>
                  <a:lnTo>
                    <a:pt x="531524" y="498745"/>
                  </a:lnTo>
                  <a:lnTo>
                    <a:pt x="545959" y="480556"/>
                  </a:lnTo>
                  <a:lnTo>
                    <a:pt x="558986" y="461272"/>
                  </a:lnTo>
                  <a:lnTo>
                    <a:pt x="570529" y="440969"/>
                  </a:lnTo>
                  <a:lnTo>
                    <a:pt x="580509" y="419726"/>
                  </a:lnTo>
                  <a:lnTo>
                    <a:pt x="588849" y="397620"/>
                  </a:lnTo>
                  <a:lnTo>
                    <a:pt x="595471" y="374729"/>
                  </a:lnTo>
                  <a:lnTo>
                    <a:pt x="600297" y="351131"/>
                  </a:lnTo>
                  <a:lnTo>
                    <a:pt x="603250" y="326904"/>
                  </a:lnTo>
                  <a:lnTo>
                    <a:pt x="604252" y="302125"/>
                  </a:lnTo>
                  <a:lnTo>
                    <a:pt x="603250" y="277346"/>
                  </a:lnTo>
                  <a:lnTo>
                    <a:pt x="600297" y="253119"/>
                  </a:lnTo>
                  <a:lnTo>
                    <a:pt x="595471" y="229521"/>
                  </a:lnTo>
                  <a:lnTo>
                    <a:pt x="588849" y="206630"/>
                  </a:lnTo>
                  <a:lnTo>
                    <a:pt x="580509" y="184524"/>
                  </a:lnTo>
                  <a:lnTo>
                    <a:pt x="570529" y="163281"/>
                  </a:lnTo>
                  <a:lnTo>
                    <a:pt x="558986" y="142978"/>
                  </a:lnTo>
                  <a:lnTo>
                    <a:pt x="545959" y="123694"/>
                  </a:lnTo>
                  <a:lnTo>
                    <a:pt x="531524" y="105505"/>
                  </a:lnTo>
                  <a:lnTo>
                    <a:pt x="515761" y="88490"/>
                  </a:lnTo>
                  <a:lnTo>
                    <a:pt x="498746" y="72727"/>
                  </a:lnTo>
                  <a:lnTo>
                    <a:pt x="480557" y="58292"/>
                  </a:lnTo>
                  <a:lnTo>
                    <a:pt x="461272" y="45265"/>
                  </a:lnTo>
                  <a:lnTo>
                    <a:pt x="440970" y="33722"/>
                  </a:lnTo>
                  <a:lnTo>
                    <a:pt x="419726" y="23742"/>
                  </a:lnTo>
                  <a:lnTo>
                    <a:pt x="397620" y="15402"/>
                  </a:lnTo>
                  <a:lnTo>
                    <a:pt x="374730" y="8780"/>
                  </a:lnTo>
                  <a:lnTo>
                    <a:pt x="351131"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8"/>
                  </a:lnTo>
                  <a:lnTo>
                    <a:pt x="33722" y="163281"/>
                  </a:lnTo>
                  <a:lnTo>
                    <a:pt x="23742" y="184524"/>
                  </a:lnTo>
                  <a:lnTo>
                    <a:pt x="15402" y="206630"/>
                  </a:lnTo>
                  <a:lnTo>
                    <a:pt x="8780" y="229521"/>
                  </a:lnTo>
                  <a:lnTo>
                    <a:pt x="3954" y="253119"/>
                  </a:lnTo>
                  <a:lnTo>
                    <a:pt x="1001" y="277346"/>
                  </a:lnTo>
                  <a:lnTo>
                    <a:pt x="0" y="302125"/>
                  </a:lnTo>
                  <a:close/>
                </a:path>
              </a:pathLst>
            </a:custGeom>
            <a:solidFill>
              <a:srgbClr val="FEFFFF"/>
            </a:solidFill>
          </p:spPr>
          <p:txBody>
            <a:bodyPr wrap="square" lIns="0" tIns="0" rIns="0" bIns="0" rtlCol="0">
              <a:noAutofit/>
            </a:bodyPr>
            <a:lstStyle/>
            <a:p>
              <a:endParaRPr/>
            </a:p>
          </p:txBody>
        </p:sp>
        <p:sp>
          <p:nvSpPr>
            <p:cNvPr id="17" name="object 27"/>
            <p:cNvSpPr/>
            <p:nvPr/>
          </p:nvSpPr>
          <p:spPr>
            <a:xfrm>
              <a:off x="3193188" y="2794386"/>
              <a:ext cx="604252" cy="604251"/>
            </a:xfrm>
            <a:custGeom>
              <a:avLst/>
              <a:gdLst/>
              <a:ahLst/>
              <a:cxnLst/>
              <a:rect l="l" t="t" r="r" b="b"/>
              <a:pathLst>
                <a:path w="604252" h="604251">
                  <a:moveTo>
                    <a:pt x="0" y="302126"/>
                  </a:moveTo>
                  <a:lnTo>
                    <a:pt x="1001" y="277347"/>
                  </a:lnTo>
                  <a:lnTo>
                    <a:pt x="3954" y="253119"/>
                  </a:lnTo>
                  <a:lnTo>
                    <a:pt x="8780" y="229521"/>
                  </a:lnTo>
                  <a:lnTo>
                    <a:pt x="15402" y="206630"/>
                  </a:lnTo>
                  <a:lnTo>
                    <a:pt x="23742" y="184525"/>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5"/>
                  </a:lnTo>
                  <a:lnTo>
                    <a:pt x="588849" y="206630"/>
                  </a:lnTo>
                  <a:lnTo>
                    <a:pt x="595471" y="229521"/>
                  </a:lnTo>
                  <a:lnTo>
                    <a:pt x="600297" y="253119"/>
                  </a:lnTo>
                  <a:lnTo>
                    <a:pt x="603250" y="277347"/>
                  </a:lnTo>
                  <a:lnTo>
                    <a:pt x="604252" y="302126"/>
                  </a:lnTo>
                  <a:lnTo>
                    <a:pt x="603250" y="326905"/>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5"/>
                  </a:lnTo>
                  <a:lnTo>
                    <a:pt x="0" y="302126"/>
                  </a:lnTo>
                  <a:close/>
                </a:path>
              </a:pathLst>
            </a:custGeom>
            <a:ln w="25399">
              <a:solidFill>
                <a:srgbClr val="A3B0A9"/>
              </a:solidFill>
            </a:ln>
          </p:spPr>
          <p:txBody>
            <a:bodyPr wrap="square" lIns="0" tIns="0" rIns="0" bIns="0" rtlCol="0">
              <a:noAutofit/>
            </a:bodyPr>
            <a:lstStyle/>
            <a:p>
              <a:endParaRPr/>
            </a:p>
          </p:txBody>
        </p:sp>
        <p:sp>
          <p:nvSpPr>
            <p:cNvPr id="18" name="object 28"/>
            <p:cNvSpPr/>
            <p:nvPr/>
          </p:nvSpPr>
          <p:spPr>
            <a:xfrm>
              <a:off x="2543694" y="2352866"/>
              <a:ext cx="798021" cy="910243"/>
            </a:xfrm>
            <a:prstGeom prst="rect">
              <a:avLst/>
            </a:prstGeom>
            <a:blipFill>
              <a:blip r:embed="rId5" cstate="print"/>
              <a:stretch>
                <a:fillRect/>
              </a:stretch>
            </a:blipFill>
          </p:spPr>
          <p:txBody>
            <a:bodyPr wrap="square" lIns="0" tIns="0" rIns="0" bIns="0" rtlCol="0">
              <a:noAutofit/>
            </a:bodyPr>
            <a:lstStyle/>
            <a:p>
              <a:endParaRPr/>
            </a:p>
          </p:txBody>
        </p:sp>
        <p:sp>
          <p:nvSpPr>
            <p:cNvPr id="19" name="object 29"/>
            <p:cNvSpPr/>
            <p:nvPr/>
          </p:nvSpPr>
          <p:spPr>
            <a:xfrm>
              <a:off x="2600313" y="2387175"/>
              <a:ext cx="576769" cy="690270"/>
            </a:xfrm>
            <a:custGeom>
              <a:avLst/>
              <a:gdLst/>
              <a:ahLst/>
              <a:cxnLst/>
              <a:rect l="l" t="t" r="r" b="b"/>
              <a:pathLst>
                <a:path w="576769" h="690270">
                  <a:moveTo>
                    <a:pt x="0" y="0"/>
                  </a:moveTo>
                  <a:lnTo>
                    <a:pt x="576769" y="690270"/>
                  </a:lnTo>
                </a:path>
              </a:pathLst>
            </a:custGeom>
            <a:ln w="25399">
              <a:solidFill>
                <a:srgbClr val="363643"/>
              </a:solidFill>
            </a:ln>
          </p:spPr>
          <p:txBody>
            <a:bodyPr wrap="square" lIns="0" tIns="0" rIns="0" bIns="0" rtlCol="0">
              <a:noAutofit/>
            </a:bodyPr>
            <a:lstStyle/>
            <a:p>
              <a:endParaRPr/>
            </a:p>
          </p:txBody>
        </p:sp>
        <p:sp>
          <p:nvSpPr>
            <p:cNvPr id="20" name="object 30"/>
            <p:cNvSpPr/>
            <p:nvPr/>
          </p:nvSpPr>
          <p:spPr>
            <a:xfrm>
              <a:off x="3079786" y="2976778"/>
              <a:ext cx="113457" cy="120009"/>
            </a:xfrm>
            <a:custGeom>
              <a:avLst/>
              <a:gdLst/>
              <a:ahLst/>
              <a:cxnLst/>
              <a:rect l="l" t="t" r="r" b="b"/>
              <a:pathLst>
                <a:path w="113457" h="120009">
                  <a:moveTo>
                    <a:pt x="3416" y="80257"/>
                  </a:moveTo>
                  <a:lnTo>
                    <a:pt x="10012" y="82640"/>
                  </a:lnTo>
                  <a:lnTo>
                    <a:pt x="113457" y="120009"/>
                  </a:lnTo>
                  <a:lnTo>
                    <a:pt x="95068" y="11570"/>
                  </a:lnTo>
                  <a:lnTo>
                    <a:pt x="93896" y="4654"/>
                  </a:lnTo>
                  <a:lnTo>
                    <a:pt x="87339" y="0"/>
                  </a:lnTo>
                  <a:lnTo>
                    <a:pt x="80424" y="1172"/>
                  </a:lnTo>
                  <a:lnTo>
                    <a:pt x="73508" y="2344"/>
                  </a:lnTo>
                  <a:lnTo>
                    <a:pt x="68853" y="8901"/>
                  </a:lnTo>
                  <a:lnTo>
                    <a:pt x="70026" y="15816"/>
                  </a:lnTo>
                  <a:lnTo>
                    <a:pt x="81135" y="81326"/>
                  </a:lnTo>
                  <a:lnTo>
                    <a:pt x="18642" y="58751"/>
                  </a:lnTo>
                  <a:lnTo>
                    <a:pt x="12045" y="56368"/>
                  </a:lnTo>
                  <a:lnTo>
                    <a:pt x="4766" y="59783"/>
                  </a:lnTo>
                  <a:lnTo>
                    <a:pt x="2383" y="66381"/>
                  </a:lnTo>
                  <a:lnTo>
                    <a:pt x="0" y="72978"/>
                  </a:lnTo>
                  <a:lnTo>
                    <a:pt x="3416" y="80257"/>
                  </a:lnTo>
                  <a:close/>
                </a:path>
              </a:pathLst>
            </a:custGeom>
            <a:solidFill>
              <a:srgbClr val="363643"/>
            </a:solidFill>
          </p:spPr>
          <p:txBody>
            <a:bodyPr wrap="square" lIns="0" tIns="0" rIns="0" bIns="0" rtlCol="0">
              <a:noAutofit/>
            </a:bodyPr>
            <a:lstStyle/>
            <a:p>
              <a:endParaRPr/>
            </a:p>
          </p:txBody>
        </p:sp>
        <p:sp>
          <p:nvSpPr>
            <p:cNvPr id="21" name="object 31"/>
            <p:cNvSpPr/>
            <p:nvPr/>
          </p:nvSpPr>
          <p:spPr>
            <a:xfrm>
              <a:off x="1996061" y="3398636"/>
              <a:ext cx="604252" cy="604252"/>
            </a:xfrm>
            <a:custGeom>
              <a:avLst/>
              <a:gdLst/>
              <a:ahLst/>
              <a:cxnLst/>
              <a:rect l="l" t="t" r="r" b="b"/>
              <a:pathLst>
                <a:path w="604252"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9" y="558986"/>
                  </a:lnTo>
                  <a:lnTo>
                    <a:pt x="163281" y="570529"/>
                  </a:lnTo>
                  <a:lnTo>
                    <a:pt x="184525" y="580509"/>
                  </a:lnTo>
                  <a:lnTo>
                    <a:pt x="206631" y="588849"/>
                  </a:lnTo>
                  <a:lnTo>
                    <a:pt x="229522" y="595471"/>
                  </a:lnTo>
                  <a:lnTo>
                    <a:pt x="253120" y="600297"/>
                  </a:lnTo>
                  <a:lnTo>
                    <a:pt x="277347" y="603250"/>
                  </a:lnTo>
                  <a:lnTo>
                    <a:pt x="302126" y="604252"/>
                  </a:lnTo>
                  <a:lnTo>
                    <a:pt x="326905" y="603250"/>
                  </a:lnTo>
                  <a:lnTo>
                    <a:pt x="351132" y="600297"/>
                  </a:lnTo>
                  <a:lnTo>
                    <a:pt x="374730" y="595471"/>
                  </a:lnTo>
                  <a:lnTo>
                    <a:pt x="397621" y="588849"/>
                  </a:lnTo>
                  <a:lnTo>
                    <a:pt x="419727" y="580509"/>
                  </a:lnTo>
                  <a:lnTo>
                    <a:pt x="440970" y="570529"/>
                  </a:lnTo>
                  <a:lnTo>
                    <a:pt x="461273" y="558986"/>
                  </a:lnTo>
                  <a:lnTo>
                    <a:pt x="480557" y="545959"/>
                  </a:lnTo>
                  <a:lnTo>
                    <a:pt x="498746" y="531524"/>
                  </a:lnTo>
                  <a:lnTo>
                    <a:pt x="515761" y="515761"/>
                  </a:lnTo>
                  <a:lnTo>
                    <a:pt x="531524" y="498746"/>
                  </a:lnTo>
                  <a:lnTo>
                    <a:pt x="545959" y="480557"/>
                  </a:lnTo>
                  <a:lnTo>
                    <a:pt x="558986" y="461273"/>
                  </a:lnTo>
                  <a:lnTo>
                    <a:pt x="570529" y="440970"/>
                  </a:lnTo>
                  <a:lnTo>
                    <a:pt x="580509" y="419727"/>
                  </a:lnTo>
                  <a:lnTo>
                    <a:pt x="588849" y="397621"/>
                  </a:lnTo>
                  <a:lnTo>
                    <a:pt x="595471" y="374730"/>
                  </a:lnTo>
                  <a:lnTo>
                    <a:pt x="600297" y="351132"/>
                  </a:lnTo>
                  <a:lnTo>
                    <a:pt x="603250" y="326905"/>
                  </a:lnTo>
                  <a:lnTo>
                    <a:pt x="604252" y="302126"/>
                  </a:lnTo>
                  <a:lnTo>
                    <a:pt x="603250" y="277347"/>
                  </a:lnTo>
                  <a:lnTo>
                    <a:pt x="600297" y="253120"/>
                  </a:lnTo>
                  <a:lnTo>
                    <a:pt x="595471" y="229522"/>
                  </a:lnTo>
                  <a:lnTo>
                    <a:pt x="588849" y="206631"/>
                  </a:lnTo>
                  <a:lnTo>
                    <a:pt x="580509" y="184525"/>
                  </a:lnTo>
                  <a:lnTo>
                    <a:pt x="570529" y="163282"/>
                  </a:lnTo>
                  <a:lnTo>
                    <a:pt x="558986" y="142979"/>
                  </a:lnTo>
                  <a:lnTo>
                    <a:pt x="545959" y="123695"/>
                  </a:lnTo>
                  <a:lnTo>
                    <a:pt x="531524" y="105506"/>
                  </a:lnTo>
                  <a:lnTo>
                    <a:pt x="515761" y="88491"/>
                  </a:lnTo>
                  <a:lnTo>
                    <a:pt x="498746" y="72727"/>
                  </a:lnTo>
                  <a:lnTo>
                    <a:pt x="480557" y="58293"/>
                  </a:lnTo>
                  <a:lnTo>
                    <a:pt x="461273" y="45265"/>
                  </a:lnTo>
                  <a:lnTo>
                    <a:pt x="440970" y="33723"/>
                  </a:lnTo>
                  <a:lnTo>
                    <a:pt x="419727" y="23742"/>
                  </a:lnTo>
                  <a:lnTo>
                    <a:pt x="397621" y="15402"/>
                  </a:lnTo>
                  <a:lnTo>
                    <a:pt x="374730" y="8780"/>
                  </a:lnTo>
                  <a:lnTo>
                    <a:pt x="351132" y="3954"/>
                  </a:lnTo>
                  <a:lnTo>
                    <a:pt x="326905" y="1001"/>
                  </a:lnTo>
                  <a:lnTo>
                    <a:pt x="302126" y="0"/>
                  </a:lnTo>
                  <a:lnTo>
                    <a:pt x="277347" y="1001"/>
                  </a:lnTo>
                  <a:lnTo>
                    <a:pt x="253120" y="3954"/>
                  </a:lnTo>
                  <a:lnTo>
                    <a:pt x="229522" y="8780"/>
                  </a:lnTo>
                  <a:lnTo>
                    <a:pt x="206631" y="15402"/>
                  </a:lnTo>
                  <a:lnTo>
                    <a:pt x="184525" y="23742"/>
                  </a:lnTo>
                  <a:lnTo>
                    <a:pt x="163281" y="33723"/>
                  </a:lnTo>
                  <a:lnTo>
                    <a:pt x="142979" y="45265"/>
                  </a:lnTo>
                  <a:lnTo>
                    <a:pt x="123694" y="58293"/>
                  </a:lnTo>
                  <a:lnTo>
                    <a:pt x="105505" y="72727"/>
                  </a:lnTo>
                  <a:lnTo>
                    <a:pt x="88490" y="88491"/>
                  </a:lnTo>
                  <a:lnTo>
                    <a:pt x="72727" y="105506"/>
                  </a:lnTo>
                  <a:lnTo>
                    <a:pt x="58292" y="123695"/>
                  </a:lnTo>
                  <a:lnTo>
                    <a:pt x="45265" y="142979"/>
                  </a:lnTo>
                  <a:lnTo>
                    <a:pt x="33722" y="163282"/>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22" name="object 32"/>
            <p:cNvSpPr/>
            <p:nvPr/>
          </p:nvSpPr>
          <p:spPr>
            <a:xfrm>
              <a:off x="1996061" y="3398636"/>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7"/>
                  </a:lnTo>
                  <a:lnTo>
                    <a:pt x="570529" y="440970"/>
                  </a:lnTo>
                  <a:lnTo>
                    <a:pt x="558986" y="461273"/>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3"/>
                  </a:lnTo>
                  <a:lnTo>
                    <a:pt x="33722" y="440970"/>
                  </a:lnTo>
                  <a:lnTo>
                    <a:pt x="23742" y="419727"/>
                  </a:lnTo>
                  <a:lnTo>
                    <a:pt x="15402" y="397621"/>
                  </a:lnTo>
                  <a:lnTo>
                    <a:pt x="8780" y="374730"/>
                  </a:lnTo>
                  <a:lnTo>
                    <a:pt x="3954" y="351132"/>
                  </a:lnTo>
                  <a:lnTo>
                    <a:pt x="1001" y="326905"/>
                  </a:lnTo>
                  <a:lnTo>
                    <a:pt x="0" y="302126"/>
                  </a:lnTo>
                  <a:close/>
                </a:path>
              </a:pathLst>
            </a:custGeom>
            <a:ln w="25399">
              <a:solidFill>
                <a:srgbClr val="A3B0A9"/>
              </a:solidFill>
            </a:ln>
          </p:spPr>
          <p:txBody>
            <a:bodyPr wrap="square" lIns="0" tIns="0" rIns="0" bIns="0" rtlCol="0">
              <a:noAutofit/>
            </a:bodyPr>
            <a:lstStyle/>
            <a:p>
              <a:endParaRPr/>
            </a:p>
          </p:txBody>
        </p:sp>
        <p:sp>
          <p:nvSpPr>
            <p:cNvPr id="23" name="object 33"/>
            <p:cNvSpPr/>
            <p:nvPr/>
          </p:nvSpPr>
          <p:spPr>
            <a:xfrm>
              <a:off x="2543694" y="2968007"/>
              <a:ext cx="798021" cy="806334"/>
            </a:xfrm>
            <a:prstGeom prst="rect">
              <a:avLst/>
            </a:prstGeom>
            <a:blipFill>
              <a:blip r:embed="rId6" cstate="print"/>
              <a:stretch>
                <a:fillRect/>
              </a:stretch>
            </a:blipFill>
          </p:spPr>
          <p:txBody>
            <a:bodyPr wrap="square" lIns="0" tIns="0" rIns="0" bIns="0" rtlCol="0">
              <a:noAutofit/>
            </a:bodyPr>
            <a:lstStyle/>
            <a:p>
              <a:endParaRPr/>
            </a:p>
          </p:txBody>
        </p:sp>
        <p:sp>
          <p:nvSpPr>
            <p:cNvPr id="24" name="object 34"/>
            <p:cNvSpPr/>
            <p:nvPr/>
          </p:nvSpPr>
          <p:spPr>
            <a:xfrm>
              <a:off x="2600313" y="3114706"/>
              <a:ext cx="575274" cy="586056"/>
            </a:xfrm>
            <a:custGeom>
              <a:avLst/>
              <a:gdLst/>
              <a:ahLst/>
              <a:cxnLst/>
              <a:rect l="l" t="t" r="r" b="b"/>
              <a:pathLst>
                <a:path w="575274" h="586056">
                  <a:moveTo>
                    <a:pt x="0" y="586056"/>
                  </a:moveTo>
                  <a:lnTo>
                    <a:pt x="575274" y="0"/>
                  </a:lnTo>
                </a:path>
              </a:pathLst>
            </a:custGeom>
            <a:ln w="25399">
              <a:solidFill>
                <a:srgbClr val="363643"/>
              </a:solidFill>
            </a:ln>
          </p:spPr>
          <p:txBody>
            <a:bodyPr wrap="square" lIns="0" tIns="0" rIns="0" bIns="0" rtlCol="0">
              <a:noAutofit/>
            </a:bodyPr>
            <a:lstStyle/>
            <a:p>
              <a:endParaRPr/>
            </a:p>
          </p:txBody>
        </p:sp>
        <p:sp>
          <p:nvSpPr>
            <p:cNvPr id="25" name="object 35"/>
            <p:cNvSpPr/>
            <p:nvPr/>
          </p:nvSpPr>
          <p:spPr>
            <a:xfrm>
              <a:off x="3076389" y="3096719"/>
              <a:ext cx="116855" cy="117537"/>
            </a:xfrm>
            <a:custGeom>
              <a:avLst/>
              <a:gdLst/>
              <a:ahLst/>
              <a:cxnLst/>
              <a:rect l="l" t="t" r="r" b="b"/>
              <a:pathLst>
                <a:path w="116855" h="117537">
                  <a:moveTo>
                    <a:pt x="1847" y="44574"/>
                  </a:moveTo>
                  <a:lnTo>
                    <a:pt x="3695" y="51341"/>
                  </a:lnTo>
                  <a:lnTo>
                    <a:pt x="10678" y="55327"/>
                  </a:lnTo>
                  <a:lnTo>
                    <a:pt x="17444" y="53479"/>
                  </a:lnTo>
                  <a:lnTo>
                    <a:pt x="81542" y="35974"/>
                  </a:lnTo>
                  <a:lnTo>
                    <a:pt x="65229" y="100387"/>
                  </a:lnTo>
                  <a:lnTo>
                    <a:pt x="63507" y="107185"/>
                  </a:lnTo>
                  <a:lnTo>
                    <a:pt x="67623" y="114094"/>
                  </a:lnTo>
                  <a:lnTo>
                    <a:pt x="74423" y="115816"/>
                  </a:lnTo>
                  <a:lnTo>
                    <a:pt x="81222" y="117537"/>
                  </a:lnTo>
                  <a:lnTo>
                    <a:pt x="88130" y="113421"/>
                  </a:lnTo>
                  <a:lnTo>
                    <a:pt x="89852" y="106621"/>
                  </a:lnTo>
                  <a:lnTo>
                    <a:pt x="116855" y="0"/>
                  </a:lnTo>
                  <a:lnTo>
                    <a:pt x="10753" y="28977"/>
                  </a:lnTo>
                  <a:lnTo>
                    <a:pt x="3986" y="30825"/>
                  </a:lnTo>
                  <a:lnTo>
                    <a:pt x="0" y="37809"/>
                  </a:lnTo>
                  <a:lnTo>
                    <a:pt x="1847" y="44574"/>
                  </a:lnTo>
                  <a:close/>
                </a:path>
              </a:pathLst>
            </a:custGeom>
            <a:solidFill>
              <a:srgbClr val="363643"/>
            </a:solidFill>
          </p:spPr>
          <p:txBody>
            <a:bodyPr wrap="square" lIns="0" tIns="0" rIns="0" bIns="0" rtlCol="0">
              <a:noAutofit/>
            </a:bodyPr>
            <a:lstStyle/>
            <a:p>
              <a:endParaRPr/>
            </a:p>
          </p:txBody>
        </p:sp>
        <p:sp>
          <p:nvSpPr>
            <p:cNvPr id="26" name="object 36"/>
            <p:cNvSpPr/>
            <p:nvPr/>
          </p:nvSpPr>
          <p:spPr>
            <a:xfrm>
              <a:off x="4359598" y="3398636"/>
              <a:ext cx="604250" cy="604252"/>
            </a:xfrm>
            <a:custGeom>
              <a:avLst/>
              <a:gdLst/>
              <a:ahLst/>
              <a:cxnLst/>
              <a:rect l="l" t="t" r="r" b="b"/>
              <a:pathLst>
                <a:path w="604250"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8" y="558986"/>
                  </a:lnTo>
                  <a:lnTo>
                    <a:pt x="163281" y="570529"/>
                  </a:lnTo>
                  <a:lnTo>
                    <a:pt x="184524" y="580509"/>
                  </a:lnTo>
                  <a:lnTo>
                    <a:pt x="206630" y="588849"/>
                  </a:lnTo>
                  <a:lnTo>
                    <a:pt x="229521" y="595471"/>
                  </a:lnTo>
                  <a:lnTo>
                    <a:pt x="253119" y="600297"/>
                  </a:lnTo>
                  <a:lnTo>
                    <a:pt x="277346" y="603250"/>
                  </a:lnTo>
                  <a:lnTo>
                    <a:pt x="302125" y="604252"/>
                  </a:lnTo>
                  <a:lnTo>
                    <a:pt x="326904" y="603250"/>
                  </a:lnTo>
                  <a:lnTo>
                    <a:pt x="351131" y="600297"/>
                  </a:lnTo>
                  <a:lnTo>
                    <a:pt x="374729" y="595471"/>
                  </a:lnTo>
                  <a:lnTo>
                    <a:pt x="397620" y="588849"/>
                  </a:lnTo>
                  <a:lnTo>
                    <a:pt x="419726" y="580509"/>
                  </a:lnTo>
                  <a:lnTo>
                    <a:pt x="440969" y="570529"/>
                  </a:lnTo>
                  <a:lnTo>
                    <a:pt x="461272" y="558986"/>
                  </a:lnTo>
                  <a:lnTo>
                    <a:pt x="480556" y="545959"/>
                  </a:lnTo>
                  <a:lnTo>
                    <a:pt x="498745" y="531524"/>
                  </a:lnTo>
                  <a:lnTo>
                    <a:pt x="515760" y="515761"/>
                  </a:lnTo>
                  <a:lnTo>
                    <a:pt x="531523" y="498746"/>
                  </a:lnTo>
                  <a:lnTo>
                    <a:pt x="545958" y="480557"/>
                  </a:lnTo>
                  <a:lnTo>
                    <a:pt x="558985" y="461273"/>
                  </a:lnTo>
                  <a:lnTo>
                    <a:pt x="570528" y="440970"/>
                  </a:lnTo>
                  <a:lnTo>
                    <a:pt x="580508" y="419727"/>
                  </a:lnTo>
                  <a:lnTo>
                    <a:pt x="588848" y="397621"/>
                  </a:lnTo>
                  <a:lnTo>
                    <a:pt x="595470" y="374730"/>
                  </a:lnTo>
                  <a:lnTo>
                    <a:pt x="600296" y="351132"/>
                  </a:lnTo>
                  <a:lnTo>
                    <a:pt x="603249" y="326905"/>
                  </a:lnTo>
                  <a:lnTo>
                    <a:pt x="604250" y="302126"/>
                  </a:lnTo>
                  <a:lnTo>
                    <a:pt x="603249" y="277347"/>
                  </a:lnTo>
                  <a:lnTo>
                    <a:pt x="600296" y="253120"/>
                  </a:lnTo>
                  <a:lnTo>
                    <a:pt x="595470" y="229522"/>
                  </a:lnTo>
                  <a:lnTo>
                    <a:pt x="588848" y="206631"/>
                  </a:lnTo>
                  <a:lnTo>
                    <a:pt x="580508" y="184525"/>
                  </a:lnTo>
                  <a:lnTo>
                    <a:pt x="570528" y="163282"/>
                  </a:lnTo>
                  <a:lnTo>
                    <a:pt x="558985" y="142979"/>
                  </a:lnTo>
                  <a:lnTo>
                    <a:pt x="545958" y="123695"/>
                  </a:lnTo>
                  <a:lnTo>
                    <a:pt x="531523" y="105506"/>
                  </a:lnTo>
                  <a:lnTo>
                    <a:pt x="515760" y="88491"/>
                  </a:lnTo>
                  <a:lnTo>
                    <a:pt x="498745" y="72727"/>
                  </a:lnTo>
                  <a:lnTo>
                    <a:pt x="480556" y="58293"/>
                  </a:lnTo>
                  <a:lnTo>
                    <a:pt x="461272" y="45265"/>
                  </a:lnTo>
                  <a:lnTo>
                    <a:pt x="440969" y="33723"/>
                  </a:lnTo>
                  <a:lnTo>
                    <a:pt x="419726" y="23742"/>
                  </a:lnTo>
                  <a:lnTo>
                    <a:pt x="397620" y="15402"/>
                  </a:lnTo>
                  <a:lnTo>
                    <a:pt x="374729" y="8780"/>
                  </a:lnTo>
                  <a:lnTo>
                    <a:pt x="351131" y="3954"/>
                  </a:lnTo>
                  <a:lnTo>
                    <a:pt x="326904" y="1001"/>
                  </a:lnTo>
                  <a:lnTo>
                    <a:pt x="302125" y="0"/>
                  </a:lnTo>
                  <a:lnTo>
                    <a:pt x="277346" y="1001"/>
                  </a:lnTo>
                  <a:lnTo>
                    <a:pt x="253119" y="3954"/>
                  </a:lnTo>
                  <a:lnTo>
                    <a:pt x="229521" y="8780"/>
                  </a:lnTo>
                  <a:lnTo>
                    <a:pt x="206630" y="15402"/>
                  </a:lnTo>
                  <a:lnTo>
                    <a:pt x="184524" y="23742"/>
                  </a:lnTo>
                  <a:lnTo>
                    <a:pt x="163281" y="33723"/>
                  </a:lnTo>
                  <a:lnTo>
                    <a:pt x="142978" y="45265"/>
                  </a:lnTo>
                  <a:lnTo>
                    <a:pt x="123694" y="58293"/>
                  </a:lnTo>
                  <a:lnTo>
                    <a:pt x="105505" y="72727"/>
                  </a:lnTo>
                  <a:lnTo>
                    <a:pt x="88490" y="88491"/>
                  </a:lnTo>
                  <a:lnTo>
                    <a:pt x="72727" y="105506"/>
                  </a:lnTo>
                  <a:lnTo>
                    <a:pt x="58292" y="123695"/>
                  </a:lnTo>
                  <a:lnTo>
                    <a:pt x="45265" y="142979"/>
                  </a:lnTo>
                  <a:lnTo>
                    <a:pt x="33722" y="163282"/>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27" name="object 37"/>
            <p:cNvSpPr/>
            <p:nvPr/>
          </p:nvSpPr>
          <p:spPr>
            <a:xfrm>
              <a:off x="4359598" y="3398636"/>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9" y="45265"/>
                  </a:lnTo>
                  <a:lnTo>
                    <a:pt x="163281" y="33722"/>
                  </a:lnTo>
                  <a:lnTo>
                    <a:pt x="184525" y="23742"/>
                  </a:lnTo>
                  <a:lnTo>
                    <a:pt x="206630" y="15402"/>
                  </a:lnTo>
                  <a:lnTo>
                    <a:pt x="229521" y="8780"/>
                  </a:lnTo>
                  <a:lnTo>
                    <a:pt x="253119" y="3954"/>
                  </a:lnTo>
                  <a:lnTo>
                    <a:pt x="277347" y="1001"/>
                  </a:lnTo>
                  <a:lnTo>
                    <a:pt x="302126" y="0"/>
                  </a:lnTo>
                  <a:lnTo>
                    <a:pt x="326905"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7"/>
                  </a:lnTo>
                  <a:lnTo>
                    <a:pt x="570529" y="440970"/>
                  </a:lnTo>
                  <a:lnTo>
                    <a:pt x="558986" y="461273"/>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5" y="603250"/>
                  </a:lnTo>
                  <a:lnTo>
                    <a:pt x="302126" y="604251"/>
                  </a:lnTo>
                  <a:lnTo>
                    <a:pt x="277347" y="603250"/>
                  </a:lnTo>
                  <a:lnTo>
                    <a:pt x="253119" y="600297"/>
                  </a:lnTo>
                  <a:lnTo>
                    <a:pt x="229521" y="595471"/>
                  </a:lnTo>
                  <a:lnTo>
                    <a:pt x="206630" y="588849"/>
                  </a:lnTo>
                  <a:lnTo>
                    <a:pt x="184525" y="580509"/>
                  </a:lnTo>
                  <a:lnTo>
                    <a:pt x="163281" y="570529"/>
                  </a:lnTo>
                  <a:lnTo>
                    <a:pt x="142979" y="558986"/>
                  </a:lnTo>
                  <a:lnTo>
                    <a:pt x="123694" y="545959"/>
                  </a:lnTo>
                  <a:lnTo>
                    <a:pt x="105505" y="531524"/>
                  </a:lnTo>
                  <a:lnTo>
                    <a:pt x="88490" y="515761"/>
                  </a:lnTo>
                  <a:lnTo>
                    <a:pt x="72727" y="498746"/>
                  </a:lnTo>
                  <a:lnTo>
                    <a:pt x="58292" y="480557"/>
                  </a:lnTo>
                  <a:lnTo>
                    <a:pt x="45265" y="461273"/>
                  </a:lnTo>
                  <a:lnTo>
                    <a:pt x="33722" y="440970"/>
                  </a:lnTo>
                  <a:lnTo>
                    <a:pt x="23742" y="419727"/>
                  </a:lnTo>
                  <a:lnTo>
                    <a:pt x="15402" y="397621"/>
                  </a:lnTo>
                  <a:lnTo>
                    <a:pt x="8780" y="374730"/>
                  </a:lnTo>
                  <a:lnTo>
                    <a:pt x="3954" y="351132"/>
                  </a:lnTo>
                  <a:lnTo>
                    <a:pt x="1001" y="326905"/>
                  </a:lnTo>
                  <a:lnTo>
                    <a:pt x="0" y="302126"/>
                  </a:lnTo>
                  <a:close/>
                </a:path>
              </a:pathLst>
            </a:custGeom>
            <a:ln w="25399">
              <a:solidFill>
                <a:srgbClr val="A3B0A9"/>
              </a:solidFill>
            </a:ln>
          </p:spPr>
          <p:txBody>
            <a:bodyPr wrap="square" lIns="0" tIns="0" rIns="0" bIns="0" rtlCol="0">
              <a:noAutofit/>
            </a:bodyPr>
            <a:lstStyle/>
            <a:p>
              <a:endParaRPr/>
            </a:p>
          </p:txBody>
        </p:sp>
        <p:sp>
          <p:nvSpPr>
            <p:cNvPr id="28" name="object 38"/>
            <p:cNvSpPr/>
            <p:nvPr/>
          </p:nvSpPr>
          <p:spPr>
            <a:xfrm>
              <a:off x="3740726" y="3063603"/>
              <a:ext cx="764770" cy="802178"/>
            </a:xfrm>
            <a:prstGeom prst="rect">
              <a:avLst/>
            </a:prstGeom>
            <a:blipFill>
              <a:blip r:embed="rId7" cstate="print"/>
              <a:stretch>
                <a:fillRect/>
              </a:stretch>
            </a:blipFill>
          </p:spPr>
          <p:txBody>
            <a:bodyPr wrap="square" lIns="0" tIns="0" rIns="0" bIns="0" rtlCol="0">
              <a:noAutofit/>
            </a:bodyPr>
            <a:lstStyle/>
            <a:p>
              <a:endParaRPr/>
            </a:p>
          </p:txBody>
        </p:sp>
        <p:sp>
          <p:nvSpPr>
            <p:cNvPr id="29" name="object 39"/>
            <p:cNvSpPr/>
            <p:nvPr/>
          </p:nvSpPr>
          <p:spPr>
            <a:xfrm>
              <a:off x="3797439" y="3096511"/>
              <a:ext cx="544806" cy="585590"/>
            </a:xfrm>
            <a:custGeom>
              <a:avLst/>
              <a:gdLst/>
              <a:ahLst/>
              <a:cxnLst/>
              <a:rect l="l" t="t" r="r" b="b"/>
              <a:pathLst>
                <a:path w="544806" h="585590">
                  <a:moveTo>
                    <a:pt x="0" y="0"/>
                  </a:moveTo>
                  <a:lnTo>
                    <a:pt x="544806" y="585590"/>
                  </a:lnTo>
                </a:path>
              </a:pathLst>
            </a:custGeom>
            <a:ln w="25399">
              <a:solidFill>
                <a:srgbClr val="363643"/>
              </a:solidFill>
            </a:ln>
          </p:spPr>
          <p:txBody>
            <a:bodyPr wrap="square" lIns="0" tIns="0" rIns="0" bIns="0" rtlCol="0">
              <a:noAutofit/>
            </a:bodyPr>
            <a:lstStyle/>
            <a:p>
              <a:endParaRPr/>
            </a:p>
          </p:txBody>
        </p:sp>
        <p:sp>
          <p:nvSpPr>
            <p:cNvPr id="30" name="object 40"/>
            <p:cNvSpPr/>
            <p:nvPr/>
          </p:nvSpPr>
          <p:spPr>
            <a:xfrm>
              <a:off x="4243613" y="3582104"/>
              <a:ext cx="115801" cy="118450"/>
            </a:xfrm>
            <a:custGeom>
              <a:avLst/>
              <a:gdLst/>
              <a:ahLst/>
              <a:cxnLst/>
              <a:rect l="l" t="t" r="r" b="b"/>
              <a:pathLst>
                <a:path w="115801" h="118450">
                  <a:moveTo>
                    <a:pt x="3798" y="84613"/>
                  </a:moveTo>
                  <a:lnTo>
                    <a:pt x="10513" y="86641"/>
                  </a:lnTo>
                  <a:lnTo>
                    <a:pt x="115801" y="118450"/>
                  </a:lnTo>
                  <a:lnTo>
                    <a:pt x="91663" y="11142"/>
                  </a:lnTo>
                  <a:lnTo>
                    <a:pt x="90124" y="4300"/>
                  </a:lnTo>
                  <a:lnTo>
                    <a:pt x="83329" y="0"/>
                  </a:lnTo>
                  <a:lnTo>
                    <a:pt x="76485" y="1539"/>
                  </a:lnTo>
                  <a:lnTo>
                    <a:pt x="69642" y="3079"/>
                  </a:lnTo>
                  <a:lnTo>
                    <a:pt x="65344" y="9874"/>
                  </a:lnTo>
                  <a:lnTo>
                    <a:pt x="66883" y="16717"/>
                  </a:lnTo>
                  <a:lnTo>
                    <a:pt x="81465" y="81542"/>
                  </a:lnTo>
                  <a:lnTo>
                    <a:pt x="17858" y="62327"/>
                  </a:lnTo>
                  <a:lnTo>
                    <a:pt x="11144" y="60298"/>
                  </a:lnTo>
                  <a:lnTo>
                    <a:pt x="4056" y="64098"/>
                  </a:lnTo>
                  <a:lnTo>
                    <a:pt x="2028" y="70811"/>
                  </a:lnTo>
                  <a:lnTo>
                    <a:pt x="0" y="77525"/>
                  </a:lnTo>
                  <a:lnTo>
                    <a:pt x="3798" y="84613"/>
                  </a:lnTo>
                  <a:close/>
                </a:path>
              </a:pathLst>
            </a:custGeom>
            <a:solidFill>
              <a:srgbClr val="363643"/>
            </a:solidFill>
          </p:spPr>
          <p:txBody>
            <a:bodyPr wrap="square" lIns="0" tIns="0" rIns="0" bIns="0" rtlCol="0">
              <a:noAutofit/>
            </a:bodyPr>
            <a:lstStyle/>
            <a:p>
              <a:endParaRPr/>
            </a:p>
          </p:txBody>
        </p:sp>
        <p:sp>
          <p:nvSpPr>
            <p:cNvPr id="31" name="object 41"/>
            <p:cNvSpPr/>
            <p:nvPr/>
          </p:nvSpPr>
          <p:spPr>
            <a:xfrm>
              <a:off x="809157" y="4447172"/>
              <a:ext cx="604251" cy="604252"/>
            </a:xfrm>
            <a:custGeom>
              <a:avLst/>
              <a:gdLst/>
              <a:ahLst/>
              <a:cxnLst/>
              <a:rect l="l" t="t" r="r" b="b"/>
              <a:pathLst>
                <a:path w="604251"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8" y="558986"/>
                  </a:lnTo>
                  <a:lnTo>
                    <a:pt x="163281" y="570529"/>
                  </a:lnTo>
                  <a:lnTo>
                    <a:pt x="184524" y="580509"/>
                  </a:lnTo>
                  <a:lnTo>
                    <a:pt x="206630" y="588849"/>
                  </a:lnTo>
                  <a:lnTo>
                    <a:pt x="229521" y="595471"/>
                  </a:lnTo>
                  <a:lnTo>
                    <a:pt x="253119" y="600297"/>
                  </a:lnTo>
                  <a:lnTo>
                    <a:pt x="277346" y="603250"/>
                  </a:lnTo>
                  <a:lnTo>
                    <a:pt x="302125" y="604252"/>
                  </a:lnTo>
                  <a:lnTo>
                    <a:pt x="326904" y="603250"/>
                  </a:lnTo>
                  <a:lnTo>
                    <a:pt x="351132" y="600297"/>
                  </a:lnTo>
                  <a:lnTo>
                    <a:pt x="374730" y="595471"/>
                  </a:lnTo>
                  <a:lnTo>
                    <a:pt x="397621" y="588849"/>
                  </a:lnTo>
                  <a:lnTo>
                    <a:pt x="419726" y="580509"/>
                  </a:lnTo>
                  <a:lnTo>
                    <a:pt x="440970" y="570529"/>
                  </a:lnTo>
                  <a:lnTo>
                    <a:pt x="461272" y="558986"/>
                  </a:lnTo>
                  <a:lnTo>
                    <a:pt x="480557" y="545959"/>
                  </a:lnTo>
                  <a:lnTo>
                    <a:pt x="498746" y="531524"/>
                  </a:lnTo>
                  <a:lnTo>
                    <a:pt x="515761" y="515761"/>
                  </a:lnTo>
                  <a:lnTo>
                    <a:pt x="531524" y="498746"/>
                  </a:lnTo>
                  <a:lnTo>
                    <a:pt x="545958" y="480557"/>
                  </a:lnTo>
                  <a:lnTo>
                    <a:pt x="558986" y="461273"/>
                  </a:lnTo>
                  <a:lnTo>
                    <a:pt x="570529" y="440970"/>
                  </a:lnTo>
                  <a:lnTo>
                    <a:pt x="580509" y="419727"/>
                  </a:lnTo>
                  <a:lnTo>
                    <a:pt x="588849" y="397621"/>
                  </a:lnTo>
                  <a:lnTo>
                    <a:pt x="595471" y="374730"/>
                  </a:lnTo>
                  <a:lnTo>
                    <a:pt x="600297" y="351132"/>
                  </a:lnTo>
                  <a:lnTo>
                    <a:pt x="603250" y="326905"/>
                  </a:lnTo>
                  <a:lnTo>
                    <a:pt x="604251" y="302126"/>
                  </a:lnTo>
                  <a:lnTo>
                    <a:pt x="603250" y="277347"/>
                  </a:lnTo>
                  <a:lnTo>
                    <a:pt x="600297" y="253120"/>
                  </a:lnTo>
                  <a:lnTo>
                    <a:pt x="595471" y="229522"/>
                  </a:lnTo>
                  <a:lnTo>
                    <a:pt x="588849" y="206631"/>
                  </a:lnTo>
                  <a:lnTo>
                    <a:pt x="580509" y="184525"/>
                  </a:lnTo>
                  <a:lnTo>
                    <a:pt x="570529" y="163281"/>
                  </a:lnTo>
                  <a:lnTo>
                    <a:pt x="558986" y="142979"/>
                  </a:lnTo>
                  <a:lnTo>
                    <a:pt x="545958" y="123694"/>
                  </a:lnTo>
                  <a:lnTo>
                    <a:pt x="531524" y="105505"/>
                  </a:lnTo>
                  <a:lnTo>
                    <a:pt x="515761" y="88490"/>
                  </a:lnTo>
                  <a:lnTo>
                    <a:pt x="498746" y="72727"/>
                  </a:lnTo>
                  <a:lnTo>
                    <a:pt x="480557" y="58292"/>
                  </a:lnTo>
                  <a:lnTo>
                    <a:pt x="461272" y="45265"/>
                  </a:lnTo>
                  <a:lnTo>
                    <a:pt x="440970" y="33722"/>
                  </a:lnTo>
                  <a:lnTo>
                    <a:pt x="419726" y="23742"/>
                  </a:lnTo>
                  <a:lnTo>
                    <a:pt x="397621" y="15402"/>
                  </a:lnTo>
                  <a:lnTo>
                    <a:pt x="374730" y="8780"/>
                  </a:lnTo>
                  <a:lnTo>
                    <a:pt x="351132"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9"/>
                  </a:lnTo>
                  <a:lnTo>
                    <a:pt x="33722" y="163281"/>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32" name="object 42"/>
            <p:cNvSpPr/>
            <p:nvPr/>
          </p:nvSpPr>
          <p:spPr>
            <a:xfrm>
              <a:off x="809157" y="4447172"/>
              <a:ext cx="604251" cy="604251"/>
            </a:xfrm>
            <a:custGeom>
              <a:avLst/>
              <a:gdLst/>
              <a:ahLst/>
              <a:cxnLst/>
              <a:rect l="l" t="t" r="r" b="b"/>
              <a:pathLst>
                <a:path w="604251" h="604251">
                  <a:moveTo>
                    <a:pt x="0" y="302125"/>
                  </a:moveTo>
                  <a:lnTo>
                    <a:pt x="1001" y="277346"/>
                  </a:lnTo>
                  <a:lnTo>
                    <a:pt x="3954" y="253119"/>
                  </a:lnTo>
                  <a:lnTo>
                    <a:pt x="8780" y="229521"/>
                  </a:lnTo>
                  <a:lnTo>
                    <a:pt x="15402" y="206630"/>
                  </a:lnTo>
                  <a:lnTo>
                    <a:pt x="23742" y="184524"/>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4"/>
                  </a:lnTo>
                  <a:lnTo>
                    <a:pt x="588849" y="206630"/>
                  </a:lnTo>
                  <a:lnTo>
                    <a:pt x="595471" y="229521"/>
                  </a:lnTo>
                  <a:lnTo>
                    <a:pt x="600297" y="253119"/>
                  </a:lnTo>
                  <a:lnTo>
                    <a:pt x="603250" y="277346"/>
                  </a:lnTo>
                  <a:lnTo>
                    <a:pt x="604251" y="302125"/>
                  </a:lnTo>
                  <a:lnTo>
                    <a:pt x="603250" y="326904"/>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4"/>
                  </a:lnTo>
                  <a:lnTo>
                    <a:pt x="0" y="302125"/>
                  </a:lnTo>
                  <a:close/>
                </a:path>
              </a:pathLst>
            </a:custGeom>
            <a:ln w="25399">
              <a:solidFill>
                <a:srgbClr val="5E6D7D"/>
              </a:solidFill>
            </a:ln>
          </p:spPr>
          <p:txBody>
            <a:bodyPr wrap="square" lIns="0" tIns="0" rIns="0" bIns="0" rtlCol="0">
              <a:noAutofit/>
            </a:bodyPr>
            <a:lstStyle/>
            <a:p>
              <a:endParaRPr/>
            </a:p>
          </p:txBody>
        </p:sp>
        <p:sp>
          <p:nvSpPr>
            <p:cNvPr id="33" name="object 43"/>
            <p:cNvSpPr/>
            <p:nvPr/>
          </p:nvSpPr>
          <p:spPr>
            <a:xfrm>
              <a:off x="809157" y="5336965"/>
              <a:ext cx="604251" cy="604251"/>
            </a:xfrm>
            <a:custGeom>
              <a:avLst/>
              <a:gdLst/>
              <a:ahLst/>
              <a:cxnLst/>
              <a:rect l="l" t="t" r="r" b="b"/>
              <a:pathLst>
                <a:path w="604251" h="604251">
                  <a:moveTo>
                    <a:pt x="0" y="302125"/>
                  </a:moveTo>
                  <a:lnTo>
                    <a:pt x="1001" y="326904"/>
                  </a:lnTo>
                  <a:lnTo>
                    <a:pt x="3954" y="351131"/>
                  </a:lnTo>
                  <a:lnTo>
                    <a:pt x="8780" y="374729"/>
                  </a:lnTo>
                  <a:lnTo>
                    <a:pt x="15402" y="397620"/>
                  </a:lnTo>
                  <a:lnTo>
                    <a:pt x="23742" y="419726"/>
                  </a:lnTo>
                  <a:lnTo>
                    <a:pt x="33722" y="440969"/>
                  </a:lnTo>
                  <a:lnTo>
                    <a:pt x="45265" y="461272"/>
                  </a:lnTo>
                  <a:lnTo>
                    <a:pt x="58292" y="480557"/>
                  </a:lnTo>
                  <a:lnTo>
                    <a:pt x="72727" y="498745"/>
                  </a:lnTo>
                  <a:lnTo>
                    <a:pt x="88490" y="515760"/>
                  </a:lnTo>
                  <a:lnTo>
                    <a:pt x="105505" y="531524"/>
                  </a:lnTo>
                  <a:lnTo>
                    <a:pt x="123694" y="545958"/>
                  </a:lnTo>
                  <a:lnTo>
                    <a:pt x="142978" y="558986"/>
                  </a:lnTo>
                  <a:lnTo>
                    <a:pt x="163281" y="570528"/>
                  </a:lnTo>
                  <a:lnTo>
                    <a:pt x="184524" y="580509"/>
                  </a:lnTo>
                  <a:lnTo>
                    <a:pt x="206630" y="588849"/>
                  </a:lnTo>
                  <a:lnTo>
                    <a:pt x="229521" y="595471"/>
                  </a:lnTo>
                  <a:lnTo>
                    <a:pt x="253119" y="600297"/>
                  </a:lnTo>
                  <a:lnTo>
                    <a:pt x="277346" y="603250"/>
                  </a:lnTo>
                  <a:lnTo>
                    <a:pt x="302125" y="604251"/>
                  </a:lnTo>
                  <a:lnTo>
                    <a:pt x="326904" y="603250"/>
                  </a:lnTo>
                  <a:lnTo>
                    <a:pt x="351132" y="600297"/>
                  </a:lnTo>
                  <a:lnTo>
                    <a:pt x="374730" y="595471"/>
                  </a:lnTo>
                  <a:lnTo>
                    <a:pt x="397621" y="588849"/>
                  </a:lnTo>
                  <a:lnTo>
                    <a:pt x="419726" y="580509"/>
                  </a:lnTo>
                  <a:lnTo>
                    <a:pt x="440970" y="570528"/>
                  </a:lnTo>
                  <a:lnTo>
                    <a:pt x="461272" y="558986"/>
                  </a:lnTo>
                  <a:lnTo>
                    <a:pt x="480557" y="545958"/>
                  </a:lnTo>
                  <a:lnTo>
                    <a:pt x="498746" y="531524"/>
                  </a:lnTo>
                  <a:lnTo>
                    <a:pt x="515761" y="515760"/>
                  </a:lnTo>
                  <a:lnTo>
                    <a:pt x="531524" y="498745"/>
                  </a:lnTo>
                  <a:lnTo>
                    <a:pt x="545958" y="480557"/>
                  </a:lnTo>
                  <a:lnTo>
                    <a:pt x="558986" y="461272"/>
                  </a:lnTo>
                  <a:lnTo>
                    <a:pt x="570529" y="440969"/>
                  </a:lnTo>
                  <a:lnTo>
                    <a:pt x="580509" y="419726"/>
                  </a:lnTo>
                  <a:lnTo>
                    <a:pt x="588849" y="397620"/>
                  </a:lnTo>
                  <a:lnTo>
                    <a:pt x="595471" y="374729"/>
                  </a:lnTo>
                  <a:lnTo>
                    <a:pt x="600297" y="351131"/>
                  </a:lnTo>
                  <a:lnTo>
                    <a:pt x="603250" y="326904"/>
                  </a:lnTo>
                  <a:lnTo>
                    <a:pt x="604251" y="302125"/>
                  </a:lnTo>
                  <a:lnTo>
                    <a:pt x="603250" y="277346"/>
                  </a:lnTo>
                  <a:lnTo>
                    <a:pt x="600297" y="253119"/>
                  </a:lnTo>
                  <a:lnTo>
                    <a:pt x="595471" y="229521"/>
                  </a:lnTo>
                  <a:lnTo>
                    <a:pt x="588849" y="206630"/>
                  </a:lnTo>
                  <a:lnTo>
                    <a:pt x="580509" y="184524"/>
                  </a:lnTo>
                  <a:lnTo>
                    <a:pt x="570529" y="163281"/>
                  </a:lnTo>
                  <a:lnTo>
                    <a:pt x="558986" y="142978"/>
                  </a:lnTo>
                  <a:lnTo>
                    <a:pt x="545958" y="123694"/>
                  </a:lnTo>
                  <a:lnTo>
                    <a:pt x="531524" y="105505"/>
                  </a:lnTo>
                  <a:lnTo>
                    <a:pt x="515761" y="88490"/>
                  </a:lnTo>
                  <a:lnTo>
                    <a:pt x="498746" y="72727"/>
                  </a:lnTo>
                  <a:lnTo>
                    <a:pt x="480557" y="58292"/>
                  </a:lnTo>
                  <a:lnTo>
                    <a:pt x="461272" y="45265"/>
                  </a:lnTo>
                  <a:lnTo>
                    <a:pt x="440970" y="33722"/>
                  </a:lnTo>
                  <a:lnTo>
                    <a:pt x="419726" y="23742"/>
                  </a:lnTo>
                  <a:lnTo>
                    <a:pt x="397621" y="15402"/>
                  </a:lnTo>
                  <a:lnTo>
                    <a:pt x="374730" y="8780"/>
                  </a:lnTo>
                  <a:lnTo>
                    <a:pt x="351132"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8"/>
                  </a:lnTo>
                  <a:lnTo>
                    <a:pt x="33722" y="163281"/>
                  </a:lnTo>
                  <a:lnTo>
                    <a:pt x="23742" y="184524"/>
                  </a:lnTo>
                  <a:lnTo>
                    <a:pt x="15402" y="206630"/>
                  </a:lnTo>
                  <a:lnTo>
                    <a:pt x="8780" y="229521"/>
                  </a:lnTo>
                  <a:lnTo>
                    <a:pt x="3954" y="253119"/>
                  </a:lnTo>
                  <a:lnTo>
                    <a:pt x="1001" y="277346"/>
                  </a:lnTo>
                  <a:lnTo>
                    <a:pt x="0" y="302125"/>
                  </a:lnTo>
                  <a:close/>
                </a:path>
              </a:pathLst>
            </a:custGeom>
            <a:solidFill>
              <a:srgbClr val="FEFFFF"/>
            </a:solidFill>
          </p:spPr>
          <p:txBody>
            <a:bodyPr wrap="square" lIns="0" tIns="0" rIns="0" bIns="0" rtlCol="0">
              <a:noAutofit/>
            </a:bodyPr>
            <a:lstStyle/>
            <a:p>
              <a:endParaRPr/>
            </a:p>
          </p:txBody>
        </p:sp>
        <p:sp>
          <p:nvSpPr>
            <p:cNvPr id="34" name="object 44"/>
            <p:cNvSpPr/>
            <p:nvPr/>
          </p:nvSpPr>
          <p:spPr>
            <a:xfrm>
              <a:off x="809157" y="5336965"/>
              <a:ext cx="604251" cy="604251"/>
            </a:xfrm>
            <a:custGeom>
              <a:avLst/>
              <a:gdLst/>
              <a:ahLst/>
              <a:cxnLst/>
              <a:rect l="l" t="t" r="r" b="b"/>
              <a:pathLst>
                <a:path w="604251" h="604251">
                  <a:moveTo>
                    <a:pt x="0" y="302125"/>
                  </a:moveTo>
                  <a:lnTo>
                    <a:pt x="1001" y="277346"/>
                  </a:lnTo>
                  <a:lnTo>
                    <a:pt x="3954" y="253119"/>
                  </a:lnTo>
                  <a:lnTo>
                    <a:pt x="8780" y="229521"/>
                  </a:lnTo>
                  <a:lnTo>
                    <a:pt x="15402" y="206630"/>
                  </a:lnTo>
                  <a:lnTo>
                    <a:pt x="23742" y="184524"/>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4"/>
                  </a:lnTo>
                  <a:lnTo>
                    <a:pt x="588849" y="206630"/>
                  </a:lnTo>
                  <a:lnTo>
                    <a:pt x="595471" y="229521"/>
                  </a:lnTo>
                  <a:lnTo>
                    <a:pt x="600297" y="253119"/>
                  </a:lnTo>
                  <a:lnTo>
                    <a:pt x="603250" y="277346"/>
                  </a:lnTo>
                  <a:lnTo>
                    <a:pt x="604251" y="302125"/>
                  </a:lnTo>
                  <a:lnTo>
                    <a:pt x="603250" y="326904"/>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4"/>
                  </a:lnTo>
                  <a:lnTo>
                    <a:pt x="0" y="302125"/>
                  </a:lnTo>
                  <a:close/>
                </a:path>
              </a:pathLst>
            </a:custGeom>
            <a:ln w="25399">
              <a:solidFill>
                <a:srgbClr val="5E6D7D"/>
              </a:solidFill>
            </a:ln>
          </p:spPr>
          <p:txBody>
            <a:bodyPr wrap="square" lIns="0" tIns="0" rIns="0" bIns="0" rtlCol="0">
              <a:noAutofit/>
            </a:bodyPr>
            <a:lstStyle/>
            <a:p>
              <a:endParaRPr/>
            </a:p>
          </p:txBody>
        </p:sp>
        <p:sp>
          <p:nvSpPr>
            <p:cNvPr id="35" name="object 45"/>
            <p:cNvSpPr/>
            <p:nvPr/>
          </p:nvSpPr>
          <p:spPr>
            <a:xfrm>
              <a:off x="1996061" y="4885113"/>
              <a:ext cx="604252" cy="604252"/>
            </a:xfrm>
            <a:custGeom>
              <a:avLst/>
              <a:gdLst/>
              <a:ahLst/>
              <a:cxnLst/>
              <a:rect l="l" t="t" r="r" b="b"/>
              <a:pathLst>
                <a:path w="604252" h="604252">
                  <a:moveTo>
                    <a:pt x="0" y="302125"/>
                  </a:moveTo>
                  <a:lnTo>
                    <a:pt x="1001" y="326904"/>
                  </a:lnTo>
                  <a:lnTo>
                    <a:pt x="3954" y="351131"/>
                  </a:lnTo>
                  <a:lnTo>
                    <a:pt x="8780" y="374730"/>
                  </a:lnTo>
                  <a:lnTo>
                    <a:pt x="15402" y="397620"/>
                  </a:lnTo>
                  <a:lnTo>
                    <a:pt x="23742" y="419726"/>
                  </a:lnTo>
                  <a:lnTo>
                    <a:pt x="33722" y="440970"/>
                  </a:lnTo>
                  <a:lnTo>
                    <a:pt x="45265" y="461272"/>
                  </a:lnTo>
                  <a:lnTo>
                    <a:pt x="58292" y="480557"/>
                  </a:lnTo>
                  <a:lnTo>
                    <a:pt x="72727" y="498746"/>
                  </a:lnTo>
                  <a:lnTo>
                    <a:pt x="88490" y="515761"/>
                  </a:lnTo>
                  <a:lnTo>
                    <a:pt x="105505" y="531524"/>
                  </a:lnTo>
                  <a:lnTo>
                    <a:pt x="123694" y="545959"/>
                  </a:lnTo>
                  <a:lnTo>
                    <a:pt x="142979" y="558986"/>
                  </a:lnTo>
                  <a:lnTo>
                    <a:pt x="163281" y="570529"/>
                  </a:lnTo>
                  <a:lnTo>
                    <a:pt x="184525" y="580509"/>
                  </a:lnTo>
                  <a:lnTo>
                    <a:pt x="206631" y="588849"/>
                  </a:lnTo>
                  <a:lnTo>
                    <a:pt x="229522" y="595471"/>
                  </a:lnTo>
                  <a:lnTo>
                    <a:pt x="253120" y="600297"/>
                  </a:lnTo>
                  <a:lnTo>
                    <a:pt x="277347" y="603250"/>
                  </a:lnTo>
                  <a:lnTo>
                    <a:pt x="302126" y="604252"/>
                  </a:lnTo>
                  <a:lnTo>
                    <a:pt x="326905" y="603250"/>
                  </a:lnTo>
                  <a:lnTo>
                    <a:pt x="351132" y="600297"/>
                  </a:lnTo>
                  <a:lnTo>
                    <a:pt x="374730" y="595471"/>
                  </a:lnTo>
                  <a:lnTo>
                    <a:pt x="397621" y="588849"/>
                  </a:lnTo>
                  <a:lnTo>
                    <a:pt x="419727" y="580509"/>
                  </a:lnTo>
                  <a:lnTo>
                    <a:pt x="440970" y="570529"/>
                  </a:lnTo>
                  <a:lnTo>
                    <a:pt x="461273" y="558986"/>
                  </a:lnTo>
                  <a:lnTo>
                    <a:pt x="480557" y="545959"/>
                  </a:lnTo>
                  <a:lnTo>
                    <a:pt x="498746" y="531524"/>
                  </a:lnTo>
                  <a:lnTo>
                    <a:pt x="515761" y="515761"/>
                  </a:lnTo>
                  <a:lnTo>
                    <a:pt x="531524" y="498746"/>
                  </a:lnTo>
                  <a:lnTo>
                    <a:pt x="545959" y="480557"/>
                  </a:lnTo>
                  <a:lnTo>
                    <a:pt x="558986" y="461272"/>
                  </a:lnTo>
                  <a:lnTo>
                    <a:pt x="570529" y="440970"/>
                  </a:lnTo>
                  <a:lnTo>
                    <a:pt x="580509" y="419726"/>
                  </a:lnTo>
                  <a:lnTo>
                    <a:pt x="588849" y="397620"/>
                  </a:lnTo>
                  <a:lnTo>
                    <a:pt x="595471" y="374730"/>
                  </a:lnTo>
                  <a:lnTo>
                    <a:pt x="600297" y="351131"/>
                  </a:lnTo>
                  <a:lnTo>
                    <a:pt x="603250" y="326904"/>
                  </a:lnTo>
                  <a:lnTo>
                    <a:pt x="604252" y="302125"/>
                  </a:lnTo>
                  <a:lnTo>
                    <a:pt x="603250" y="277346"/>
                  </a:lnTo>
                  <a:lnTo>
                    <a:pt x="600297" y="253119"/>
                  </a:lnTo>
                  <a:lnTo>
                    <a:pt x="595471" y="229521"/>
                  </a:lnTo>
                  <a:lnTo>
                    <a:pt x="588849" y="206630"/>
                  </a:lnTo>
                  <a:lnTo>
                    <a:pt x="580509" y="184524"/>
                  </a:lnTo>
                  <a:lnTo>
                    <a:pt x="570529" y="163281"/>
                  </a:lnTo>
                  <a:lnTo>
                    <a:pt x="558986" y="142978"/>
                  </a:lnTo>
                  <a:lnTo>
                    <a:pt x="545959" y="123694"/>
                  </a:lnTo>
                  <a:lnTo>
                    <a:pt x="531524" y="105505"/>
                  </a:lnTo>
                  <a:lnTo>
                    <a:pt x="515761" y="88490"/>
                  </a:lnTo>
                  <a:lnTo>
                    <a:pt x="498746" y="72727"/>
                  </a:lnTo>
                  <a:lnTo>
                    <a:pt x="480557" y="58292"/>
                  </a:lnTo>
                  <a:lnTo>
                    <a:pt x="461273" y="45265"/>
                  </a:lnTo>
                  <a:lnTo>
                    <a:pt x="440970" y="33722"/>
                  </a:lnTo>
                  <a:lnTo>
                    <a:pt x="419727" y="23742"/>
                  </a:lnTo>
                  <a:lnTo>
                    <a:pt x="397621" y="15402"/>
                  </a:lnTo>
                  <a:lnTo>
                    <a:pt x="374730" y="8780"/>
                  </a:lnTo>
                  <a:lnTo>
                    <a:pt x="351132" y="3954"/>
                  </a:lnTo>
                  <a:lnTo>
                    <a:pt x="326905" y="1001"/>
                  </a:lnTo>
                  <a:lnTo>
                    <a:pt x="302126" y="0"/>
                  </a:lnTo>
                  <a:lnTo>
                    <a:pt x="277347" y="1001"/>
                  </a:lnTo>
                  <a:lnTo>
                    <a:pt x="253120" y="3954"/>
                  </a:lnTo>
                  <a:lnTo>
                    <a:pt x="229522" y="8780"/>
                  </a:lnTo>
                  <a:lnTo>
                    <a:pt x="206631" y="15402"/>
                  </a:lnTo>
                  <a:lnTo>
                    <a:pt x="184525" y="23742"/>
                  </a:lnTo>
                  <a:lnTo>
                    <a:pt x="163281" y="33722"/>
                  </a:lnTo>
                  <a:lnTo>
                    <a:pt x="142979" y="45265"/>
                  </a:lnTo>
                  <a:lnTo>
                    <a:pt x="123694" y="58292"/>
                  </a:lnTo>
                  <a:lnTo>
                    <a:pt x="105505" y="72727"/>
                  </a:lnTo>
                  <a:lnTo>
                    <a:pt x="88490" y="88490"/>
                  </a:lnTo>
                  <a:lnTo>
                    <a:pt x="72727" y="105505"/>
                  </a:lnTo>
                  <a:lnTo>
                    <a:pt x="58292" y="123694"/>
                  </a:lnTo>
                  <a:lnTo>
                    <a:pt x="45265" y="142978"/>
                  </a:lnTo>
                  <a:lnTo>
                    <a:pt x="33722" y="163281"/>
                  </a:lnTo>
                  <a:lnTo>
                    <a:pt x="23742" y="184524"/>
                  </a:lnTo>
                  <a:lnTo>
                    <a:pt x="15402" y="206630"/>
                  </a:lnTo>
                  <a:lnTo>
                    <a:pt x="8780" y="229521"/>
                  </a:lnTo>
                  <a:lnTo>
                    <a:pt x="3954" y="253119"/>
                  </a:lnTo>
                  <a:lnTo>
                    <a:pt x="1001" y="277346"/>
                  </a:lnTo>
                  <a:lnTo>
                    <a:pt x="0" y="302125"/>
                  </a:lnTo>
                  <a:close/>
                </a:path>
              </a:pathLst>
            </a:custGeom>
            <a:solidFill>
              <a:srgbClr val="FEFFFF"/>
            </a:solidFill>
          </p:spPr>
          <p:txBody>
            <a:bodyPr wrap="square" lIns="0" tIns="0" rIns="0" bIns="0" rtlCol="0">
              <a:noAutofit/>
            </a:bodyPr>
            <a:lstStyle/>
            <a:p>
              <a:endParaRPr/>
            </a:p>
          </p:txBody>
        </p:sp>
        <p:sp>
          <p:nvSpPr>
            <p:cNvPr id="36" name="object 46"/>
            <p:cNvSpPr/>
            <p:nvPr/>
          </p:nvSpPr>
          <p:spPr>
            <a:xfrm>
              <a:off x="1996061" y="4885113"/>
              <a:ext cx="604251" cy="604251"/>
            </a:xfrm>
            <a:custGeom>
              <a:avLst/>
              <a:gdLst/>
              <a:ahLst/>
              <a:cxnLst/>
              <a:rect l="l" t="t" r="r" b="b"/>
              <a:pathLst>
                <a:path w="604251" h="604251">
                  <a:moveTo>
                    <a:pt x="0" y="302125"/>
                  </a:moveTo>
                  <a:lnTo>
                    <a:pt x="1001" y="277346"/>
                  </a:lnTo>
                  <a:lnTo>
                    <a:pt x="3954" y="253119"/>
                  </a:lnTo>
                  <a:lnTo>
                    <a:pt x="8780" y="229521"/>
                  </a:lnTo>
                  <a:lnTo>
                    <a:pt x="15402" y="206630"/>
                  </a:lnTo>
                  <a:lnTo>
                    <a:pt x="23742" y="184524"/>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4"/>
                  </a:lnTo>
                  <a:lnTo>
                    <a:pt x="588849" y="206630"/>
                  </a:lnTo>
                  <a:lnTo>
                    <a:pt x="595471" y="229521"/>
                  </a:lnTo>
                  <a:lnTo>
                    <a:pt x="600297" y="253119"/>
                  </a:lnTo>
                  <a:lnTo>
                    <a:pt x="603250" y="277346"/>
                  </a:lnTo>
                  <a:lnTo>
                    <a:pt x="604251" y="302125"/>
                  </a:lnTo>
                  <a:lnTo>
                    <a:pt x="603250" y="326904"/>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4"/>
                  </a:lnTo>
                  <a:lnTo>
                    <a:pt x="0" y="302125"/>
                  </a:lnTo>
                  <a:close/>
                </a:path>
              </a:pathLst>
            </a:custGeom>
            <a:ln w="25399">
              <a:solidFill>
                <a:srgbClr val="A3B0A9"/>
              </a:solidFill>
            </a:ln>
          </p:spPr>
          <p:txBody>
            <a:bodyPr wrap="square" lIns="0" tIns="0" rIns="0" bIns="0" rtlCol="0">
              <a:noAutofit/>
            </a:bodyPr>
            <a:lstStyle/>
            <a:p>
              <a:endParaRPr/>
            </a:p>
          </p:txBody>
        </p:sp>
        <p:sp>
          <p:nvSpPr>
            <p:cNvPr id="37" name="object 47"/>
            <p:cNvSpPr/>
            <p:nvPr/>
          </p:nvSpPr>
          <p:spPr>
            <a:xfrm>
              <a:off x="1359131" y="4713681"/>
              <a:ext cx="785552" cy="640079"/>
            </a:xfrm>
            <a:prstGeom prst="rect">
              <a:avLst/>
            </a:prstGeom>
            <a:blipFill>
              <a:blip r:embed="rId8" cstate="print"/>
              <a:stretch>
                <a:fillRect/>
              </a:stretch>
            </a:blipFill>
          </p:spPr>
          <p:txBody>
            <a:bodyPr wrap="square" lIns="0" tIns="0" rIns="0" bIns="0" rtlCol="0">
              <a:noAutofit/>
            </a:bodyPr>
            <a:lstStyle/>
            <a:p>
              <a:endParaRPr/>
            </a:p>
          </p:txBody>
        </p:sp>
        <p:sp>
          <p:nvSpPr>
            <p:cNvPr id="38" name="object 48"/>
            <p:cNvSpPr/>
            <p:nvPr/>
          </p:nvSpPr>
          <p:spPr>
            <a:xfrm>
              <a:off x="1413409" y="4749299"/>
              <a:ext cx="562468" cy="423000"/>
            </a:xfrm>
            <a:custGeom>
              <a:avLst/>
              <a:gdLst/>
              <a:ahLst/>
              <a:cxnLst/>
              <a:rect l="l" t="t" r="r" b="b"/>
              <a:pathLst>
                <a:path w="562468" h="423000">
                  <a:moveTo>
                    <a:pt x="0" y="0"/>
                  </a:moveTo>
                  <a:lnTo>
                    <a:pt x="562468" y="423000"/>
                  </a:lnTo>
                </a:path>
              </a:pathLst>
            </a:custGeom>
            <a:ln w="25399">
              <a:solidFill>
                <a:srgbClr val="363643"/>
              </a:solidFill>
            </a:ln>
          </p:spPr>
          <p:txBody>
            <a:bodyPr wrap="square" lIns="0" tIns="0" rIns="0" bIns="0" rtlCol="0">
              <a:noAutofit/>
            </a:bodyPr>
            <a:lstStyle/>
            <a:p>
              <a:endParaRPr/>
            </a:p>
          </p:txBody>
        </p:sp>
        <p:sp>
          <p:nvSpPr>
            <p:cNvPr id="39" name="object 49"/>
            <p:cNvSpPr/>
            <p:nvPr/>
          </p:nvSpPr>
          <p:spPr>
            <a:xfrm>
              <a:off x="1874831" y="5076549"/>
              <a:ext cx="121191" cy="110900"/>
            </a:xfrm>
            <a:custGeom>
              <a:avLst/>
              <a:gdLst/>
              <a:ahLst/>
              <a:cxnLst/>
              <a:rect l="l" t="t" r="r" b="b"/>
              <a:pathLst>
                <a:path w="121191" h="110900">
                  <a:moveTo>
                    <a:pt x="4984" y="97273"/>
                  </a:moveTo>
                  <a:lnTo>
                    <a:pt x="11950" y="98089"/>
                  </a:lnTo>
                  <a:lnTo>
                    <a:pt x="121191" y="110900"/>
                  </a:lnTo>
                  <a:lnTo>
                    <a:pt x="78571" y="9504"/>
                  </a:lnTo>
                  <a:lnTo>
                    <a:pt x="75853" y="3039"/>
                  </a:lnTo>
                  <a:lnTo>
                    <a:pt x="68408" y="0"/>
                  </a:lnTo>
                  <a:lnTo>
                    <a:pt x="61941" y="2717"/>
                  </a:lnTo>
                  <a:lnTo>
                    <a:pt x="55476" y="5435"/>
                  </a:lnTo>
                  <a:lnTo>
                    <a:pt x="52437" y="12881"/>
                  </a:lnTo>
                  <a:lnTo>
                    <a:pt x="55154" y="19347"/>
                  </a:lnTo>
                  <a:lnTo>
                    <a:pt x="80902" y="80601"/>
                  </a:lnTo>
                  <a:lnTo>
                    <a:pt x="14909" y="72862"/>
                  </a:lnTo>
                  <a:lnTo>
                    <a:pt x="7942" y="72045"/>
                  </a:lnTo>
                  <a:lnTo>
                    <a:pt x="1633" y="77030"/>
                  </a:lnTo>
                  <a:lnTo>
                    <a:pt x="816" y="83997"/>
                  </a:lnTo>
                  <a:lnTo>
                    <a:pt x="0" y="90963"/>
                  </a:lnTo>
                  <a:lnTo>
                    <a:pt x="4984" y="97273"/>
                  </a:lnTo>
                  <a:close/>
                </a:path>
              </a:pathLst>
            </a:custGeom>
            <a:solidFill>
              <a:srgbClr val="363643"/>
            </a:solidFill>
          </p:spPr>
          <p:txBody>
            <a:bodyPr wrap="square" lIns="0" tIns="0" rIns="0" bIns="0" rtlCol="0">
              <a:noAutofit/>
            </a:bodyPr>
            <a:lstStyle/>
            <a:p>
              <a:endParaRPr/>
            </a:p>
          </p:txBody>
        </p:sp>
        <p:sp>
          <p:nvSpPr>
            <p:cNvPr id="40" name="object 50"/>
            <p:cNvSpPr/>
            <p:nvPr/>
          </p:nvSpPr>
          <p:spPr>
            <a:xfrm>
              <a:off x="1359131" y="5058659"/>
              <a:ext cx="785552" cy="656705"/>
            </a:xfrm>
            <a:prstGeom prst="rect">
              <a:avLst/>
            </a:prstGeom>
            <a:blipFill>
              <a:blip r:embed="rId9" cstate="print"/>
              <a:stretch>
                <a:fillRect/>
              </a:stretch>
            </a:blipFill>
          </p:spPr>
          <p:txBody>
            <a:bodyPr wrap="square" lIns="0" tIns="0" rIns="0" bIns="0" rtlCol="0">
              <a:noAutofit/>
            </a:bodyPr>
            <a:lstStyle/>
            <a:p>
              <a:endParaRPr/>
            </a:p>
          </p:txBody>
        </p:sp>
        <p:sp>
          <p:nvSpPr>
            <p:cNvPr id="41" name="object 51"/>
            <p:cNvSpPr/>
            <p:nvPr/>
          </p:nvSpPr>
          <p:spPr>
            <a:xfrm>
              <a:off x="1413409" y="5202889"/>
              <a:ext cx="562692" cy="436201"/>
            </a:xfrm>
            <a:custGeom>
              <a:avLst/>
              <a:gdLst/>
              <a:ahLst/>
              <a:cxnLst/>
              <a:rect l="l" t="t" r="r" b="b"/>
              <a:pathLst>
                <a:path w="562692" h="436201">
                  <a:moveTo>
                    <a:pt x="0" y="436201"/>
                  </a:moveTo>
                  <a:lnTo>
                    <a:pt x="562692" y="0"/>
                  </a:lnTo>
                </a:path>
              </a:pathLst>
            </a:custGeom>
            <a:ln w="25399">
              <a:solidFill>
                <a:srgbClr val="363643"/>
              </a:solidFill>
            </a:ln>
          </p:spPr>
          <p:txBody>
            <a:bodyPr wrap="square" lIns="0" tIns="0" rIns="0" bIns="0" rtlCol="0">
              <a:noAutofit/>
            </a:bodyPr>
            <a:lstStyle/>
            <a:p>
              <a:endParaRPr/>
            </a:p>
          </p:txBody>
        </p:sp>
        <p:sp>
          <p:nvSpPr>
            <p:cNvPr id="42" name="object 52"/>
            <p:cNvSpPr/>
            <p:nvPr/>
          </p:nvSpPr>
          <p:spPr>
            <a:xfrm>
              <a:off x="1875135" y="5187447"/>
              <a:ext cx="120886" cy="111659"/>
            </a:xfrm>
            <a:custGeom>
              <a:avLst/>
              <a:gdLst/>
              <a:ahLst/>
              <a:cxnLst/>
              <a:rect l="l" t="t" r="r" b="b"/>
              <a:pathLst>
                <a:path w="120886" h="111659">
                  <a:moveTo>
                    <a:pt x="56720" y="106414"/>
                  </a:moveTo>
                  <a:lnTo>
                    <a:pt x="63225" y="109037"/>
                  </a:lnTo>
                  <a:lnTo>
                    <a:pt x="69730" y="111659"/>
                  </a:lnTo>
                  <a:lnTo>
                    <a:pt x="77130" y="108512"/>
                  </a:lnTo>
                  <a:lnTo>
                    <a:pt x="79753" y="102007"/>
                  </a:lnTo>
                  <a:lnTo>
                    <a:pt x="120886" y="0"/>
                  </a:lnTo>
                  <a:lnTo>
                    <a:pt x="11845" y="14406"/>
                  </a:lnTo>
                  <a:lnTo>
                    <a:pt x="4892" y="15325"/>
                  </a:lnTo>
                  <a:lnTo>
                    <a:pt x="0" y="21708"/>
                  </a:lnTo>
                  <a:lnTo>
                    <a:pt x="918" y="28661"/>
                  </a:lnTo>
                  <a:lnTo>
                    <a:pt x="1837" y="35614"/>
                  </a:lnTo>
                  <a:lnTo>
                    <a:pt x="8219" y="40506"/>
                  </a:lnTo>
                  <a:lnTo>
                    <a:pt x="15172" y="39588"/>
                  </a:lnTo>
                  <a:lnTo>
                    <a:pt x="81045" y="30885"/>
                  </a:lnTo>
                  <a:lnTo>
                    <a:pt x="56197" y="92509"/>
                  </a:lnTo>
                  <a:lnTo>
                    <a:pt x="53573" y="99014"/>
                  </a:lnTo>
                  <a:lnTo>
                    <a:pt x="56720" y="106414"/>
                  </a:lnTo>
                  <a:close/>
                </a:path>
              </a:pathLst>
            </a:custGeom>
            <a:solidFill>
              <a:srgbClr val="363643"/>
            </a:solidFill>
          </p:spPr>
          <p:txBody>
            <a:bodyPr wrap="square" lIns="0" tIns="0" rIns="0" bIns="0" rtlCol="0">
              <a:noAutofit/>
            </a:bodyPr>
            <a:lstStyle/>
            <a:p>
              <a:endParaRPr/>
            </a:p>
          </p:txBody>
        </p:sp>
        <p:sp>
          <p:nvSpPr>
            <p:cNvPr id="43" name="object 53"/>
            <p:cNvSpPr/>
            <p:nvPr/>
          </p:nvSpPr>
          <p:spPr>
            <a:xfrm>
              <a:off x="3193188" y="4107972"/>
              <a:ext cx="604252" cy="604252"/>
            </a:xfrm>
            <a:custGeom>
              <a:avLst/>
              <a:gdLst/>
              <a:ahLst/>
              <a:cxnLst/>
              <a:rect l="l" t="t" r="r" b="b"/>
              <a:pathLst>
                <a:path w="604252" h="604252">
                  <a:moveTo>
                    <a:pt x="0" y="302125"/>
                  </a:moveTo>
                  <a:lnTo>
                    <a:pt x="1001" y="326904"/>
                  </a:lnTo>
                  <a:lnTo>
                    <a:pt x="3954" y="351131"/>
                  </a:lnTo>
                  <a:lnTo>
                    <a:pt x="8780" y="374730"/>
                  </a:lnTo>
                  <a:lnTo>
                    <a:pt x="15402" y="397620"/>
                  </a:lnTo>
                  <a:lnTo>
                    <a:pt x="23742" y="419726"/>
                  </a:lnTo>
                  <a:lnTo>
                    <a:pt x="33722" y="440970"/>
                  </a:lnTo>
                  <a:lnTo>
                    <a:pt x="45265" y="461272"/>
                  </a:lnTo>
                  <a:lnTo>
                    <a:pt x="58292" y="480557"/>
                  </a:lnTo>
                  <a:lnTo>
                    <a:pt x="72727" y="498746"/>
                  </a:lnTo>
                  <a:lnTo>
                    <a:pt x="88490" y="515761"/>
                  </a:lnTo>
                  <a:lnTo>
                    <a:pt x="105505" y="531524"/>
                  </a:lnTo>
                  <a:lnTo>
                    <a:pt x="123694" y="545959"/>
                  </a:lnTo>
                  <a:lnTo>
                    <a:pt x="142978" y="558986"/>
                  </a:lnTo>
                  <a:lnTo>
                    <a:pt x="163281" y="570529"/>
                  </a:lnTo>
                  <a:lnTo>
                    <a:pt x="184524" y="580509"/>
                  </a:lnTo>
                  <a:lnTo>
                    <a:pt x="206630" y="588849"/>
                  </a:lnTo>
                  <a:lnTo>
                    <a:pt x="229521" y="595471"/>
                  </a:lnTo>
                  <a:lnTo>
                    <a:pt x="253119" y="600297"/>
                  </a:lnTo>
                  <a:lnTo>
                    <a:pt x="277346" y="603250"/>
                  </a:lnTo>
                  <a:lnTo>
                    <a:pt x="302125" y="604252"/>
                  </a:lnTo>
                  <a:lnTo>
                    <a:pt x="326904" y="603250"/>
                  </a:lnTo>
                  <a:lnTo>
                    <a:pt x="351131" y="600297"/>
                  </a:lnTo>
                  <a:lnTo>
                    <a:pt x="374730" y="595471"/>
                  </a:lnTo>
                  <a:lnTo>
                    <a:pt x="397620" y="588849"/>
                  </a:lnTo>
                  <a:lnTo>
                    <a:pt x="419726" y="580509"/>
                  </a:lnTo>
                  <a:lnTo>
                    <a:pt x="440970" y="570529"/>
                  </a:lnTo>
                  <a:lnTo>
                    <a:pt x="461272" y="558986"/>
                  </a:lnTo>
                  <a:lnTo>
                    <a:pt x="480557" y="545959"/>
                  </a:lnTo>
                  <a:lnTo>
                    <a:pt x="498746" y="531524"/>
                  </a:lnTo>
                  <a:lnTo>
                    <a:pt x="515761" y="515761"/>
                  </a:lnTo>
                  <a:lnTo>
                    <a:pt x="531524" y="498746"/>
                  </a:lnTo>
                  <a:lnTo>
                    <a:pt x="545959" y="480557"/>
                  </a:lnTo>
                  <a:lnTo>
                    <a:pt x="558986" y="461272"/>
                  </a:lnTo>
                  <a:lnTo>
                    <a:pt x="570529" y="440970"/>
                  </a:lnTo>
                  <a:lnTo>
                    <a:pt x="580509" y="419726"/>
                  </a:lnTo>
                  <a:lnTo>
                    <a:pt x="588849" y="397620"/>
                  </a:lnTo>
                  <a:lnTo>
                    <a:pt x="595471" y="374730"/>
                  </a:lnTo>
                  <a:lnTo>
                    <a:pt x="600297" y="351131"/>
                  </a:lnTo>
                  <a:lnTo>
                    <a:pt x="603250" y="326904"/>
                  </a:lnTo>
                  <a:lnTo>
                    <a:pt x="604252" y="302125"/>
                  </a:lnTo>
                  <a:lnTo>
                    <a:pt x="603250" y="277346"/>
                  </a:lnTo>
                  <a:lnTo>
                    <a:pt x="600297" y="253119"/>
                  </a:lnTo>
                  <a:lnTo>
                    <a:pt x="595471" y="229521"/>
                  </a:lnTo>
                  <a:lnTo>
                    <a:pt x="588849" y="206630"/>
                  </a:lnTo>
                  <a:lnTo>
                    <a:pt x="580509" y="184524"/>
                  </a:lnTo>
                  <a:lnTo>
                    <a:pt x="570529" y="163281"/>
                  </a:lnTo>
                  <a:lnTo>
                    <a:pt x="558986" y="142978"/>
                  </a:lnTo>
                  <a:lnTo>
                    <a:pt x="545959" y="123694"/>
                  </a:lnTo>
                  <a:lnTo>
                    <a:pt x="531524" y="105505"/>
                  </a:lnTo>
                  <a:lnTo>
                    <a:pt x="515761" y="88490"/>
                  </a:lnTo>
                  <a:lnTo>
                    <a:pt x="498746" y="72727"/>
                  </a:lnTo>
                  <a:lnTo>
                    <a:pt x="480557" y="58292"/>
                  </a:lnTo>
                  <a:lnTo>
                    <a:pt x="461272" y="45265"/>
                  </a:lnTo>
                  <a:lnTo>
                    <a:pt x="440970" y="33722"/>
                  </a:lnTo>
                  <a:lnTo>
                    <a:pt x="419726" y="23742"/>
                  </a:lnTo>
                  <a:lnTo>
                    <a:pt x="397620" y="15402"/>
                  </a:lnTo>
                  <a:lnTo>
                    <a:pt x="374730" y="8780"/>
                  </a:lnTo>
                  <a:lnTo>
                    <a:pt x="351131"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8"/>
                  </a:lnTo>
                  <a:lnTo>
                    <a:pt x="33722" y="163281"/>
                  </a:lnTo>
                  <a:lnTo>
                    <a:pt x="23742" y="184524"/>
                  </a:lnTo>
                  <a:lnTo>
                    <a:pt x="15402" y="206630"/>
                  </a:lnTo>
                  <a:lnTo>
                    <a:pt x="8780" y="229521"/>
                  </a:lnTo>
                  <a:lnTo>
                    <a:pt x="3954" y="253119"/>
                  </a:lnTo>
                  <a:lnTo>
                    <a:pt x="1001" y="277346"/>
                  </a:lnTo>
                  <a:lnTo>
                    <a:pt x="0" y="302125"/>
                  </a:lnTo>
                  <a:close/>
                </a:path>
              </a:pathLst>
            </a:custGeom>
            <a:solidFill>
              <a:srgbClr val="FEFFFF"/>
            </a:solidFill>
          </p:spPr>
          <p:txBody>
            <a:bodyPr wrap="square" lIns="0" tIns="0" rIns="0" bIns="0" rtlCol="0">
              <a:noAutofit/>
            </a:bodyPr>
            <a:lstStyle/>
            <a:p>
              <a:endParaRPr/>
            </a:p>
          </p:txBody>
        </p:sp>
        <p:sp>
          <p:nvSpPr>
            <p:cNvPr id="44" name="object 54"/>
            <p:cNvSpPr/>
            <p:nvPr/>
          </p:nvSpPr>
          <p:spPr>
            <a:xfrm>
              <a:off x="3193188" y="4107972"/>
              <a:ext cx="604252" cy="604251"/>
            </a:xfrm>
            <a:custGeom>
              <a:avLst/>
              <a:gdLst/>
              <a:ahLst/>
              <a:cxnLst/>
              <a:rect l="l" t="t" r="r" b="b"/>
              <a:pathLst>
                <a:path w="604252" h="604251">
                  <a:moveTo>
                    <a:pt x="0" y="302125"/>
                  </a:moveTo>
                  <a:lnTo>
                    <a:pt x="1001" y="277346"/>
                  </a:lnTo>
                  <a:lnTo>
                    <a:pt x="3954" y="253119"/>
                  </a:lnTo>
                  <a:lnTo>
                    <a:pt x="8780" y="229521"/>
                  </a:lnTo>
                  <a:lnTo>
                    <a:pt x="15402" y="206630"/>
                  </a:lnTo>
                  <a:lnTo>
                    <a:pt x="23742" y="184524"/>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4"/>
                  </a:lnTo>
                  <a:lnTo>
                    <a:pt x="588849" y="206630"/>
                  </a:lnTo>
                  <a:lnTo>
                    <a:pt x="595471" y="229521"/>
                  </a:lnTo>
                  <a:lnTo>
                    <a:pt x="600297" y="253119"/>
                  </a:lnTo>
                  <a:lnTo>
                    <a:pt x="603250" y="277346"/>
                  </a:lnTo>
                  <a:lnTo>
                    <a:pt x="604252" y="302125"/>
                  </a:lnTo>
                  <a:lnTo>
                    <a:pt x="603250" y="326904"/>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4"/>
                  </a:lnTo>
                  <a:lnTo>
                    <a:pt x="0" y="302125"/>
                  </a:lnTo>
                  <a:close/>
                </a:path>
              </a:pathLst>
            </a:custGeom>
            <a:ln w="25399">
              <a:solidFill>
                <a:srgbClr val="A3B0A9"/>
              </a:solidFill>
            </a:ln>
          </p:spPr>
          <p:txBody>
            <a:bodyPr wrap="square" lIns="0" tIns="0" rIns="0" bIns="0" rtlCol="0">
              <a:noAutofit/>
            </a:bodyPr>
            <a:lstStyle/>
            <a:p>
              <a:endParaRPr/>
            </a:p>
          </p:txBody>
        </p:sp>
        <p:sp>
          <p:nvSpPr>
            <p:cNvPr id="45" name="object 55"/>
            <p:cNvSpPr/>
            <p:nvPr/>
          </p:nvSpPr>
          <p:spPr>
            <a:xfrm>
              <a:off x="2547851" y="4497550"/>
              <a:ext cx="881148" cy="764770"/>
            </a:xfrm>
            <a:prstGeom prst="rect">
              <a:avLst/>
            </a:prstGeom>
            <a:blipFill>
              <a:blip r:embed="rId10" cstate="print"/>
              <a:stretch>
                <a:fillRect/>
              </a:stretch>
            </a:blipFill>
          </p:spPr>
          <p:txBody>
            <a:bodyPr wrap="square" lIns="0" tIns="0" rIns="0" bIns="0" rtlCol="0">
              <a:noAutofit/>
            </a:bodyPr>
            <a:lstStyle/>
            <a:p>
              <a:endParaRPr/>
            </a:p>
          </p:txBody>
        </p:sp>
        <p:sp>
          <p:nvSpPr>
            <p:cNvPr id="46" name="object 56"/>
            <p:cNvSpPr/>
            <p:nvPr/>
          </p:nvSpPr>
          <p:spPr>
            <a:xfrm>
              <a:off x="2600313" y="4639745"/>
              <a:ext cx="661618" cy="547493"/>
            </a:xfrm>
            <a:custGeom>
              <a:avLst/>
              <a:gdLst/>
              <a:ahLst/>
              <a:cxnLst/>
              <a:rect l="l" t="t" r="r" b="b"/>
              <a:pathLst>
                <a:path w="661618" h="547493">
                  <a:moveTo>
                    <a:pt x="0" y="547493"/>
                  </a:moveTo>
                  <a:lnTo>
                    <a:pt x="661618" y="0"/>
                  </a:lnTo>
                </a:path>
              </a:pathLst>
            </a:custGeom>
            <a:ln w="25399">
              <a:solidFill>
                <a:srgbClr val="363643"/>
              </a:solidFill>
            </a:ln>
          </p:spPr>
          <p:txBody>
            <a:bodyPr wrap="square" lIns="0" tIns="0" rIns="0" bIns="0" rtlCol="0">
              <a:noAutofit/>
            </a:bodyPr>
            <a:lstStyle/>
            <a:p>
              <a:endParaRPr/>
            </a:p>
          </p:txBody>
        </p:sp>
        <p:sp>
          <p:nvSpPr>
            <p:cNvPr id="47" name="object 57"/>
            <p:cNvSpPr/>
            <p:nvPr/>
          </p:nvSpPr>
          <p:spPr>
            <a:xfrm>
              <a:off x="3161216" y="4623676"/>
              <a:ext cx="120134" cy="113233"/>
            </a:xfrm>
            <a:custGeom>
              <a:avLst/>
              <a:gdLst/>
              <a:ahLst/>
              <a:cxnLst/>
              <a:rect l="l" t="t" r="r" b="b"/>
              <a:pathLst>
                <a:path w="120134" h="113233">
                  <a:moveTo>
                    <a:pt x="59390" y="108403"/>
                  </a:moveTo>
                  <a:lnTo>
                    <a:pt x="65976" y="110817"/>
                  </a:lnTo>
                  <a:lnTo>
                    <a:pt x="72561" y="113233"/>
                  </a:lnTo>
                  <a:lnTo>
                    <a:pt x="79857" y="109851"/>
                  </a:lnTo>
                  <a:lnTo>
                    <a:pt x="82271" y="103266"/>
                  </a:lnTo>
                  <a:lnTo>
                    <a:pt x="120134" y="0"/>
                  </a:lnTo>
                  <a:lnTo>
                    <a:pt x="11607" y="17872"/>
                  </a:lnTo>
                  <a:lnTo>
                    <a:pt x="4687" y="19011"/>
                  </a:lnTo>
                  <a:lnTo>
                    <a:pt x="0" y="25546"/>
                  </a:lnTo>
                  <a:lnTo>
                    <a:pt x="1140" y="32467"/>
                  </a:lnTo>
                  <a:lnTo>
                    <a:pt x="2279" y="39387"/>
                  </a:lnTo>
                  <a:lnTo>
                    <a:pt x="8813" y="44074"/>
                  </a:lnTo>
                  <a:lnTo>
                    <a:pt x="15735" y="42934"/>
                  </a:lnTo>
                  <a:lnTo>
                    <a:pt x="81297" y="32138"/>
                  </a:lnTo>
                  <a:lnTo>
                    <a:pt x="58423" y="94522"/>
                  </a:lnTo>
                  <a:lnTo>
                    <a:pt x="56009" y="101107"/>
                  </a:lnTo>
                  <a:lnTo>
                    <a:pt x="59390" y="108403"/>
                  </a:lnTo>
                  <a:close/>
                </a:path>
              </a:pathLst>
            </a:custGeom>
            <a:solidFill>
              <a:srgbClr val="363643"/>
            </a:solidFill>
          </p:spPr>
          <p:txBody>
            <a:bodyPr wrap="square" lIns="0" tIns="0" rIns="0" bIns="0" rtlCol="0">
              <a:noAutofit/>
            </a:bodyPr>
            <a:lstStyle/>
            <a:p>
              <a:endParaRPr/>
            </a:p>
          </p:txBody>
        </p:sp>
        <p:sp>
          <p:nvSpPr>
            <p:cNvPr id="48" name="object 58"/>
            <p:cNvSpPr/>
            <p:nvPr/>
          </p:nvSpPr>
          <p:spPr>
            <a:xfrm>
              <a:off x="3740726" y="3574837"/>
              <a:ext cx="764770" cy="910243"/>
            </a:xfrm>
            <a:prstGeom prst="rect">
              <a:avLst/>
            </a:prstGeom>
            <a:blipFill>
              <a:blip r:embed="rId11" cstate="print"/>
              <a:stretch>
                <a:fillRect/>
              </a:stretch>
            </a:blipFill>
          </p:spPr>
          <p:txBody>
            <a:bodyPr wrap="square" lIns="0" tIns="0" rIns="0" bIns="0" rtlCol="0">
              <a:noAutofit/>
            </a:bodyPr>
            <a:lstStyle/>
            <a:p>
              <a:endParaRPr/>
            </a:p>
          </p:txBody>
        </p:sp>
        <p:sp>
          <p:nvSpPr>
            <p:cNvPr id="49" name="object 59"/>
            <p:cNvSpPr/>
            <p:nvPr/>
          </p:nvSpPr>
          <p:spPr>
            <a:xfrm>
              <a:off x="3797439" y="3720244"/>
              <a:ext cx="546326" cy="689853"/>
            </a:xfrm>
            <a:custGeom>
              <a:avLst/>
              <a:gdLst/>
              <a:ahLst/>
              <a:cxnLst/>
              <a:rect l="l" t="t" r="r" b="b"/>
              <a:pathLst>
                <a:path w="546326" h="689853">
                  <a:moveTo>
                    <a:pt x="0" y="689853"/>
                  </a:moveTo>
                  <a:lnTo>
                    <a:pt x="546326" y="0"/>
                  </a:lnTo>
                </a:path>
              </a:pathLst>
            </a:custGeom>
            <a:ln w="25399">
              <a:solidFill>
                <a:srgbClr val="363643"/>
              </a:solidFill>
            </a:ln>
          </p:spPr>
          <p:txBody>
            <a:bodyPr wrap="square" lIns="0" tIns="0" rIns="0" bIns="0" rtlCol="0">
              <a:noAutofit/>
            </a:bodyPr>
            <a:lstStyle/>
            <a:p>
              <a:endParaRPr/>
            </a:p>
          </p:txBody>
        </p:sp>
        <p:sp>
          <p:nvSpPr>
            <p:cNvPr id="50" name="object 60"/>
            <p:cNvSpPr/>
            <p:nvPr/>
          </p:nvSpPr>
          <p:spPr>
            <a:xfrm>
              <a:off x="4247230" y="3700485"/>
              <a:ext cx="112184" cy="120655"/>
            </a:xfrm>
            <a:custGeom>
              <a:avLst/>
              <a:gdLst/>
              <a:ahLst/>
              <a:cxnLst/>
              <a:rect l="l" t="t" r="r" b="b"/>
              <a:pathLst>
                <a:path w="112184" h="120655">
                  <a:moveTo>
                    <a:pt x="95656" y="115829"/>
                  </a:moveTo>
                  <a:lnTo>
                    <a:pt x="96647" y="108885"/>
                  </a:lnTo>
                  <a:lnTo>
                    <a:pt x="112184" y="0"/>
                  </a:lnTo>
                  <a:lnTo>
                    <a:pt x="9756" y="40072"/>
                  </a:lnTo>
                  <a:lnTo>
                    <a:pt x="3223" y="42627"/>
                  </a:lnTo>
                  <a:lnTo>
                    <a:pt x="0" y="49994"/>
                  </a:lnTo>
                  <a:lnTo>
                    <a:pt x="2555" y="56526"/>
                  </a:lnTo>
                  <a:lnTo>
                    <a:pt x="5110" y="63058"/>
                  </a:lnTo>
                  <a:lnTo>
                    <a:pt x="12477" y="66281"/>
                  </a:lnTo>
                  <a:lnTo>
                    <a:pt x="19009" y="63726"/>
                  </a:lnTo>
                  <a:lnTo>
                    <a:pt x="80888" y="39518"/>
                  </a:lnTo>
                  <a:lnTo>
                    <a:pt x="71502" y="105298"/>
                  </a:lnTo>
                  <a:lnTo>
                    <a:pt x="70511" y="112241"/>
                  </a:lnTo>
                  <a:lnTo>
                    <a:pt x="75336" y="118673"/>
                  </a:lnTo>
                  <a:lnTo>
                    <a:pt x="82280" y="119664"/>
                  </a:lnTo>
                  <a:lnTo>
                    <a:pt x="89225" y="120655"/>
                  </a:lnTo>
                  <a:lnTo>
                    <a:pt x="95656" y="115829"/>
                  </a:lnTo>
                  <a:close/>
                </a:path>
              </a:pathLst>
            </a:custGeom>
            <a:solidFill>
              <a:srgbClr val="363643"/>
            </a:solidFill>
          </p:spPr>
          <p:txBody>
            <a:bodyPr wrap="square" lIns="0" tIns="0" rIns="0" bIns="0" rtlCol="0">
              <a:noAutofit/>
            </a:bodyPr>
            <a:lstStyle/>
            <a:p>
              <a:endParaRPr/>
            </a:p>
          </p:txBody>
        </p:sp>
        <p:sp>
          <p:nvSpPr>
            <p:cNvPr id="51" name="object 13"/>
            <p:cNvSpPr/>
            <p:nvPr/>
          </p:nvSpPr>
          <p:spPr>
            <a:xfrm>
              <a:off x="1106190" y="3398636"/>
              <a:ext cx="0" cy="709334"/>
            </a:xfrm>
            <a:custGeom>
              <a:avLst/>
              <a:gdLst/>
              <a:ahLst/>
              <a:cxnLst/>
              <a:rect l="l" t="t" r="r" b="b"/>
              <a:pathLst>
                <a:path h="709334">
                  <a:moveTo>
                    <a:pt x="0" y="0"/>
                  </a:moveTo>
                  <a:lnTo>
                    <a:pt x="0" y="709334"/>
                  </a:lnTo>
                </a:path>
              </a:pathLst>
            </a:custGeom>
            <a:ln w="25399">
              <a:solidFill>
                <a:srgbClr val="363643"/>
              </a:solidFill>
              <a:prstDash val="lgDash"/>
            </a:ln>
          </p:spPr>
          <p:txBody>
            <a:bodyPr wrap="square" lIns="0" tIns="0" rIns="0" bIns="0" rtlCol="0">
              <a:noAutofit/>
            </a:bodyPr>
            <a:lstStyle/>
            <a:p>
              <a:endParaRPr/>
            </a:p>
          </p:txBody>
        </p:sp>
        <p:sp>
          <p:nvSpPr>
            <p:cNvPr id="52" name="object 6"/>
            <p:cNvSpPr txBox="1"/>
            <p:nvPr/>
          </p:nvSpPr>
          <p:spPr>
            <a:xfrm>
              <a:off x="4133538" y="4190453"/>
              <a:ext cx="1302912" cy="279400"/>
            </a:xfrm>
            <a:prstGeom prst="rect">
              <a:avLst/>
            </a:prstGeom>
          </p:spPr>
          <p:txBody>
            <a:bodyPr wrap="square" lIns="0" tIns="0" rIns="0" bIns="0" rtlCol="0">
              <a:noAutofit/>
            </a:bodyPr>
            <a:lstStyle/>
            <a:p>
              <a:pPr marL="12700">
                <a:lnSpc>
                  <a:spcPts val="2145"/>
                </a:lnSpc>
                <a:spcBef>
                  <a:spcPts val="107"/>
                </a:spcBef>
              </a:pPr>
              <a:r>
                <a:rPr sz="2000" dirty="0" smtClean="0">
                  <a:solidFill>
                    <a:srgbClr val="282933"/>
                  </a:solidFill>
                  <a:latin typeface="Times New Roman"/>
                  <a:cs typeface="Times New Roman"/>
                </a:rPr>
                <a:t>Agg</a:t>
              </a:r>
              <a:r>
                <a:rPr sz="2000" spc="4" dirty="0" smtClean="0">
                  <a:solidFill>
                    <a:srgbClr val="282933"/>
                  </a:solidFill>
                  <a:latin typeface="Times New Roman"/>
                  <a:cs typeface="Times New Roman"/>
                </a:rPr>
                <a:t>r</a:t>
              </a:r>
              <a:r>
                <a:rPr sz="2000" spc="0" dirty="0" smtClean="0">
                  <a:solidFill>
                    <a:srgbClr val="282933"/>
                  </a:solidFill>
                  <a:latin typeface="Times New Roman"/>
                  <a:cs typeface="Times New Roman"/>
                </a:rPr>
                <a:t>egate3</a:t>
              </a:r>
              <a:endParaRPr sz="2000" dirty="0">
                <a:latin typeface="Times New Roman"/>
                <a:cs typeface="Times New Roman"/>
              </a:endParaRPr>
            </a:p>
          </p:txBody>
        </p:sp>
        <p:sp>
          <p:nvSpPr>
            <p:cNvPr id="53" name="object 5"/>
            <p:cNvSpPr txBox="1"/>
            <p:nvPr/>
          </p:nvSpPr>
          <p:spPr>
            <a:xfrm>
              <a:off x="2956887" y="5051422"/>
              <a:ext cx="1402712" cy="195570"/>
            </a:xfrm>
            <a:prstGeom prst="rect">
              <a:avLst/>
            </a:prstGeom>
          </p:spPr>
          <p:txBody>
            <a:bodyPr wrap="square" lIns="0" tIns="0" rIns="0" bIns="0" rtlCol="0">
              <a:noAutofit/>
            </a:bodyPr>
            <a:lstStyle/>
            <a:p>
              <a:pPr marL="12700">
                <a:lnSpc>
                  <a:spcPts val="2145"/>
                </a:lnSpc>
                <a:spcBef>
                  <a:spcPts val="107"/>
                </a:spcBef>
              </a:pPr>
              <a:r>
                <a:rPr sz="2000" dirty="0" smtClean="0">
                  <a:solidFill>
                    <a:srgbClr val="282933"/>
                  </a:solidFill>
                  <a:latin typeface="Times New Roman"/>
                  <a:cs typeface="Times New Roman"/>
                </a:rPr>
                <a:t>Aggregate2</a:t>
              </a:r>
              <a:endParaRPr sz="2000" dirty="0">
                <a:latin typeface="Times New Roman"/>
                <a:cs typeface="Times New Roman"/>
              </a:endParaRPr>
            </a:p>
          </p:txBody>
        </p:sp>
        <p:sp>
          <p:nvSpPr>
            <p:cNvPr id="54" name="object 4"/>
            <p:cNvSpPr txBox="1"/>
            <p:nvPr/>
          </p:nvSpPr>
          <p:spPr>
            <a:xfrm>
              <a:off x="1736778" y="5782675"/>
              <a:ext cx="1343008" cy="279400"/>
            </a:xfrm>
            <a:prstGeom prst="rect">
              <a:avLst/>
            </a:prstGeom>
          </p:spPr>
          <p:txBody>
            <a:bodyPr wrap="square" lIns="0" tIns="0" rIns="0" bIns="0" rtlCol="0">
              <a:noAutofit/>
            </a:bodyPr>
            <a:lstStyle/>
            <a:p>
              <a:pPr marL="12700">
                <a:lnSpc>
                  <a:spcPts val="2145"/>
                </a:lnSpc>
                <a:spcBef>
                  <a:spcPts val="107"/>
                </a:spcBef>
              </a:pPr>
              <a:r>
                <a:rPr sz="2000" dirty="0" smtClean="0">
                  <a:solidFill>
                    <a:srgbClr val="282933"/>
                  </a:solidFill>
                  <a:latin typeface="Times New Roman"/>
                  <a:cs typeface="Times New Roman"/>
                </a:rPr>
                <a:t>Agg</a:t>
              </a:r>
              <a:r>
                <a:rPr sz="2000" spc="4" dirty="0" smtClean="0">
                  <a:solidFill>
                    <a:srgbClr val="282933"/>
                  </a:solidFill>
                  <a:latin typeface="Times New Roman"/>
                  <a:cs typeface="Times New Roman"/>
                </a:rPr>
                <a:t>r</a:t>
              </a:r>
              <a:r>
                <a:rPr sz="2000" spc="0" dirty="0" smtClean="0">
                  <a:solidFill>
                    <a:srgbClr val="282933"/>
                  </a:solidFill>
                  <a:latin typeface="Times New Roman"/>
                  <a:cs typeface="Times New Roman"/>
                </a:rPr>
                <a:t>egate1</a:t>
              </a:r>
              <a:endParaRPr sz="2000" dirty="0">
                <a:latin typeface="Times New Roman"/>
                <a:cs typeface="Times New Roman"/>
              </a:endParaRPr>
            </a:p>
          </p:txBody>
        </p:sp>
        <p:sp>
          <p:nvSpPr>
            <p:cNvPr id="55" name="object 3"/>
            <p:cNvSpPr txBox="1"/>
            <p:nvPr/>
          </p:nvSpPr>
          <p:spPr>
            <a:xfrm>
              <a:off x="611347" y="6274393"/>
              <a:ext cx="1125430" cy="279400"/>
            </a:xfrm>
            <a:prstGeom prst="rect">
              <a:avLst/>
            </a:prstGeom>
          </p:spPr>
          <p:txBody>
            <a:bodyPr wrap="square" lIns="0" tIns="0" rIns="0" bIns="0" rtlCol="0">
              <a:noAutofit/>
            </a:bodyPr>
            <a:lstStyle/>
            <a:p>
              <a:pPr marL="12700">
                <a:lnSpc>
                  <a:spcPts val="2145"/>
                </a:lnSpc>
                <a:spcBef>
                  <a:spcPts val="107"/>
                </a:spcBef>
              </a:pPr>
              <a:r>
                <a:rPr sz="2000" dirty="0" smtClean="0">
                  <a:solidFill>
                    <a:srgbClr val="282933"/>
                  </a:solidFill>
                  <a:latin typeface="Times New Roman"/>
                  <a:cs typeface="Times New Roman"/>
                </a:rPr>
                <a:t>Gradient</a:t>
              </a:r>
              <a:endParaRPr sz="2000" dirty="0">
                <a:latin typeface="Times New Roman"/>
                <a:cs typeface="Times New Roman"/>
              </a:endParaRPr>
            </a:p>
          </p:txBody>
        </p:sp>
      </p:grpSp>
    </p:spTree>
    <p:extLst>
      <p:ext uri="{BB962C8B-B14F-4D97-AF65-F5344CB8AC3E}">
        <p14:creationId xmlns:p14="http://schemas.microsoft.com/office/powerpoint/2010/main" val="6888964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workload</a:t>
            </a:r>
            <a:endParaRPr lang="en-US" dirty="0"/>
          </a:p>
        </p:txBody>
      </p:sp>
      <p:sp>
        <p:nvSpPr>
          <p:cNvPr id="3" name="Content Placeholder 2"/>
          <p:cNvSpPr>
            <a:spLocks noGrp="1"/>
          </p:cNvSpPr>
          <p:nvPr>
            <p:ph sz="quarter" idx="1"/>
          </p:nvPr>
        </p:nvSpPr>
        <p:spPr/>
        <p:txBody>
          <a:bodyPr/>
          <a:lstStyle/>
          <a:p>
            <a:r>
              <a:rPr lang="en-US" dirty="0" smtClean="0"/>
              <a:t>Overall benefits</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131817" y="2449081"/>
            <a:ext cx="6689853" cy="2786387"/>
          </a:xfrm>
          <a:prstGeom prst="rect">
            <a:avLst/>
          </a:prstGeom>
          <a:noFill/>
          <a:ln>
            <a:noFill/>
          </a:ln>
        </p:spPr>
      </p:pic>
    </p:spTree>
    <p:extLst>
      <p:ext uri="{BB962C8B-B14F-4D97-AF65-F5344CB8AC3E}">
        <p14:creationId xmlns:p14="http://schemas.microsoft.com/office/powerpoint/2010/main" val="336437348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Facebook workload</a:t>
            </a:r>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302192" y="1600200"/>
            <a:ext cx="6240687" cy="3263520"/>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596474" y="5140203"/>
            <a:ext cx="5807010" cy="1566774"/>
          </a:xfrm>
          <a:prstGeom prst="rect">
            <a:avLst/>
          </a:prstGeom>
          <a:noFill/>
          <a:ln>
            <a:noFill/>
          </a:ln>
        </p:spPr>
      </p:pic>
    </p:spTree>
    <p:extLst>
      <p:ext uri="{BB962C8B-B14F-4D97-AF65-F5344CB8AC3E}">
        <p14:creationId xmlns:p14="http://schemas.microsoft.com/office/powerpoint/2010/main" val="8126646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p:txBody>
          <a:bodyPr/>
          <a:lstStyle/>
          <a:p>
            <a:r>
              <a:rPr lang="en-US" dirty="0"/>
              <a:t>Application </a:t>
            </a:r>
            <a:r>
              <a:rPr lang="en-US" dirty="0" smtClean="0"/>
              <a:t>trends</a:t>
            </a:r>
          </a:p>
          <a:p>
            <a:pPr lvl="1"/>
            <a:r>
              <a:rPr lang="en-US" dirty="0"/>
              <a:t>Operate on </a:t>
            </a:r>
            <a:r>
              <a:rPr lang="en-US" dirty="0" smtClean="0"/>
              <a:t>subsets of data</a:t>
            </a:r>
          </a:p>
          <a:p>
            <a:endParaRPr lang="en-US" dirty="0" smtClean="0"/>
          </a:p>
          <a:p>
            <a:r>
              <a:rPr lang="en-US" dirty="0" smtClean="0"/>
              <a:t>KMN</a:t>
            </a:r>
          </a:p>
          <a:p>
            <a:pPr lvl="1"/>
            <a:r>
              <a:rPr lang="en-US" dirty="0" smtClean="0"/>
              <a:t>Exploit </a:t>
            </a:r>
            <a:r>
              <a:rPr lang="en-US" dirty="0"/>
              <a:t>the available choices </a:t>
            </a:r>
            <a:r>
              <a:rPr lang="en-US" dirty="0" smtClean="0"/>
              <a:t>to improve performance</a:t>
            </a:r>
          </a:p>
          <a:p>
            <a:pPr lvl="2"/>
            <a:r>
              <a:rPr lang="en-US" dirty="0"/>
              <a:t>Increasing </a:t>
            </a:r>
            <a:r>
              <a:rPr lang="en-US" dirty="0" smtClean="0"/>
              <a:t>locality</a:t>
            </a:r>
          </a:p>
          <a:p>
            <a:pPr lvl="2"/>
            <a:r>
              <a:rPr lang="en-US" dirty="0"/>
              <a:t>balancing intermediate data </a:t>
            </a:r>
            <a:r>
              <a:rPr lang="en-US" dirty="0" smtClean="0"/>
              <a:t>transfers</a:t>
            </a:r>
          </a:p>
          <a:p>
            <a:pPr lvl="2"/>
            <a:r>
              <a:rPr lang="en-US" dirty="0" smtClean="0"/>
              <a:t>Reduce average job duration by 80% using just 5% additional resources</a:t>
            </a:r>
            <a:endParaRPr lang="en-US" dirty="0"/>
          </a:p>
        </p:txBody>
      </p:sp>
    </p:spTree>
    <p:extLst>
      <p:ext uri="{BB962C8B-B14F-4D97-AF65-F5344CB8AC3E}">
        <p14:creationId xmlns:p14="http://schemas.microsoft.com/office/powerpoint/2010/main" val="13834260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Reduce the randomness of the selection</a:t>
            </a:r>
          </a:p>
          <a:p>
            <a:r>
              <a:rPr lang="en-US" dirty="0" smtClean="0"/>
              <a:t>Extra resources are used</a:t>
            </a:r>
          </a:p>
          <a:p>
            <a:r>
              <a:rPr lang="en-US" dirty="0" smtClean="0"/>
              <a:t>The </a:t>
            </a:r>
            <a:r>
              <a:rPr lang="en-US" dirty="0"/>
              <a:t>utilization spikes also are not taken into account by the model and jobs which arrive during a spike do not get locality </a:t>
            </a:r>
            <a:endParaRPr lang="en-US" dirty="0" smtClean="0"/>
          </a:p>
          <a:p>
            <a:r>
              <a:rPr lang="en-US" dirty="0" smtClean="0"/>
              <a:t>Need to modify threads</a:t>
            </a:r>
          </a:p>
          <a:p>
            <a:r>
              <a:rPr lang="en-US" dirty="0" smtClean="0"/>
              <a:t>Not helpful for small jobs</a:t>
            </a:r>
          </a:p>
          <a:p>
            <a:r>
              <a:rPr lang="en-US" dirty="0" smtClean="0"/>
              <a:t>No </a:t>
            </a:r>
            <a:r>
              <a:rPr lang="en-US" dirty="0"/>
              <a:t>benefits for longer </a:t>
            </a:r>
            <a:r>
              <a:rPr lang="en-US" dirty="0" smtClean="0"/>
              <a:t>stages</a:t>
            </a:r>
          </a:p>
          <a:p>
            <a:r>
              <a:rPr lang="en-US" dirty="0" smtClean="0"/>
              <a:t>Not general to other applications</a:t>
            </a:r>
            <a:endParaRPr lang="en-US" dirty="0"/>
          </a:p>
          <a:p>
            <a:r>
              <a:rPr lang="en-US" dirty="0" smtClean="0"/>
              <a:t>……</a:t>
            </a:r>
            <a:endParaRPr lang="en-US" dirty="0"/>
          </a:p>
        </p:txBody>
      </p:sp>
    </p:spTree>
    <p:extLst>
      <p:ext uri="{BB962C8B-B14F-4D97-AF65-F5344CB8AC3E}">
        <p14:creationId xmlns:p14="http://schemas.microsoft.com/office/powerpoint/2010/main" val="25969985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Questions</a:t>
            </a:r>
            <a:endParaRPr lang="en-US" dirty="0"/>
          </a:p>
        </p:txBody>
      </p:sp>
      <p:sp>
        <p:nvSpPr>
          <p:cNvPr id="3" name="Content Placeholder 2"/>
          <p:cNvSpPr>
            <a:spLocks noGrp="1"/>
          </p:cNvSpPr>
          <p:nvPr>
            <p:ph sz="quarter" idx="1"/>
          </p:nvPr>
        </p:nvSpPr>
        <p:spPr/>
        <p:txBody>
          <a:bodyPr/>
          <a:lstStyle/>
          <a:p>
            <a:r>
              <a:rPr lang="en-US" dirty="0"/>
              <a:t>Is round-robin the best heuristic that can be used </a:t>
            </a:r>
            <a:r>
              <a:rPr lang="en-US" dirty="0" smtClean="0"/>
              <a:t>here?</a:t>
            </a:r>
          </a:p>
          <a:p>
            <a:r>
              <a:rPr lang="en-US" dirty="0"/>
              <a:t>What is the recommended value for extra upstream tasks? In evaluation part, authors tested with 0%, 5%, and 10%, but they did not discuss the optimal value for the extra portion of upstream tasks. </a:t>
            </a:r>
            <a:endParaRPr lang="en-US" dirty="0" smtClean="0"/>
          </a:p>
          <a:p>
            <a:r>
              <a:rPr lang="en-US" dirty="0"/>
              <a:t>How would the system scale with the number of stages in the computation? </a:t>
            </a:r>
          </a:p>
        </p:txBody>
      </p:sp>
    </p:spTree>
    <p:extLst>
      <p:ext uri="{BB962C8B-B14F-4D97-AF65-F5344CB8AC3E}">
        <p14:creationId xmlns:p14="http://schemas.microsoft.com/office/powerpoint/2010/main" val="9034293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Low Latency</a:t>
            </a:r>
            <a:endParaRPr lang="en-US" dirty="0"/>
          </a:p>
        </p:txBody>
      </p:sp>
      <p:sp>
        <p:nvSpPr>
          <p:cNvPr id="3" name="Content Placeholder 2"/>
          <p:cNvSpPr>
            <a:spLocks noGrp="1"/>
          </p:cNvSpPr>
          <p:nvPr>
            <p:ph sz="quarter" idx="1"/>
          </p:nvPr>
        </p:nvSpPr>
        <p:spPr/>
        <p:txBody>
          <a:bodyPr/>
          <a:lstStyle/>
          <a:p>
            <a:endParaRPr lang="en-US"/>
          </a:p>
        </p:txBody>
      </p:sp>
      <p:sp>
        <p:nvSpPr>
          <p:cNvPr id="4" name="object 26"/>
          <p:cNvSpPr/>
          <p:nvPr/>
        </p:nvSpPr>
        <p:spPr>
          <a:xfrm>
            <a:off x="951807" y="4692534"/>
            <a:ext cx="7219603" cy="394854"/>
          </a:xfrm>
          <a:prstGeom prst="rect">
            <a:avLst/>
          </a:prstGeom>
          <a:blipFill>
            <a:blip r:embed="rId2" cstate="print"/>
            <a:stretch>
              <a:fillRect/>
            </a:stretch>
          </a:blipFill>
        </p:spPr>
        <p:txBody>
          <a:bodyPr wrap="square" lIns="0" tIns="0" rIns="0" bIns="0" rtlCol="0">
            <a:noAutofit/>
          </a:bodyPr>
          <a:lstStyle/>
          <a:p>
            <a:endParaRPr/>
          </a:p>
        </p:txBody>
      </p:sp>
      <p:sp>
        <p:nvSpPr>
          <p:cNvPr id="5" name="object 27"/>
          <p:cNvSpPr/>
          <p:nvPr/>
        </p:nvSpPr>
        <p:spPr>
          <a:xfrm>
            <a:off x="1187452" y="4866458"/>
            <a:ext cx="6747759" cy="0"/>
          </a:xfrm>
          <a:custGeom>
            <a:avLst/>
            <a:gdLst/>
            <a:ahLst/>
            <a:cxnLst/>
            <a:rect l="l" t="t" r="r" b="b"/>
            <a:pathLst>
              <a:path w="6747759">
                <a:moveTo>
                  <a:pt x="6747759" y="0"/>
                </a:moveTo>
                <a:lnTo>
                  <a:pt x="0" y="0"/>
                </a:lnTo>
              </a:path>
            </a:pathLst>
          </a:custGeom>
          <a:ln w="38099">
            <a:solidFill>
              <a:srgbClr val="363643"/>
            </a:solidFill>
          </a:ln>
        </p:spPr>
        <p:txBody>
          <a:bodyPr wrap="square" lIns="0" tIns="0" rIns="0" bIns="0" rtlCol="0">
            <a:noAutofit/>
          </a:bodyPr>
          <a:lstStyle/>
          <a:p>
            <a:endParaRPr/>
          </a:p>
        </p:txBody>
      </p:sp>
      <p:sp>
        <p:nvSpPr>
          <p:cNvPr id="6" name="object 28"/>
          <p:cNvSpPr/>
          <p:nvPr/>
        </p:nvSpPr>
        <p:spPr>
          <a:xfrm>
            <a:off x="7801978" y="4780849"/>
            <a:ext cx="171040" cy="170870"/>
          </a:xfrm>
          <a:custGeom>
            <a:avLst/>
            <a:gdLst/>
            <a:ahLst/>
            <a:cxnLst/>
            <a:rect l="l" t="t" r="r" b="b"/>
            <a:pathLst>
              <a:path w="171040" h="170870">
                <a:moveTo>
                  <a:pt x="171040" y="85608"/>
                </a:moveTo>
                <a:lnTo>
                  <a:pt x="28531" y="2478"/>
                </a:lnTo>
                <a:lnTo>
                  <a:pt x="16817" y="0"/>
                </a:lnTo>
                <a:lnTo>
                  <a:pt x="6129" y="4820"/>
                </a:lnTo>
                <a:lnTo>
                  <a:pt x="2478" y="9334"/>
                </a:lnTo>
                <a:lnTo>
                  <a:pt x="0" y="21048"/>
                </a:lnTo>
                <a:lnTo>
                  <a:pt x="4820" y="31736"/>
                </a:lnTo>
                <a:lnTo>
                  <a:pt x="9334" y="35387"/>
                </a:lnTo>
                <a:lnTo>
                  <a:pt x="95426" y="85608"/>
                </a:lnTo>
                <a:lnTo>
                  <a:pt x="9334" y="135828"/>
                </a:lnTo>
                <a:lnTo>
                  <a:pt x="1410" y="144805"/>
                </a:lnTo>
                <a:lnTo>
                  <a:pt x="346" y="156481"/>
                </a:lnTo>
                <a:lnTo>
                  <a:pt x="2478" y="161882"/>
                </a:lnTo>
                <a:lnTo>
                  <a:pt x="11454" y="169805"/>
                </a:lnTo>
                <a:lnTo>
                  <a:pt x="23130" y="170870"/>
                </a:lnTo>
                <a:lnTo>
                  <a:pt x="28531" y="168737"/>
                </a:lnTo>
                <a:lnTo>
                  <a:pt x="171040" y="85608"/>
                </a:lnTo>
                <a:close/>
              </a:path>
            </a:pathLst>
          </a:custGeom>
          <a:solidFill>
            <a:srgbClr val="363643"/>
          </a:solidFill>
        </p:spPr>
        <p:txBody>
          <a:bodyPr wrap="square" lIns="0" tIns="0" rIns="0" bIns="0" rtlCol="0">
            <a:noAutofit/>
          </a:bodyPr>
          <a:lstStyle/>
          <a:p>
            <a:endParaRPr/>
          </a:p>
        </p:txBody>
      </p:sp>
      <p:sp>
        <p:nvSpPr>
          <p:cNvPr id="7" name="object 29"/>
          <p:cNvSpPr/>
          <p:nvPr/>
        </p:nvSpPr>
        <p:spPr>
          <a:xfrm>
            <a:off x="1149644" y="4781197"/>
            <a:ext cx="171040" cy="170869"/>
          </a:xfrm>
          <a:custGeom>
            <a:avLst/>
            <a:gdLst/>
            <a:ahLst/>
            <a:cxnLst/>
            <a:rect l="l" t="t" r="r" b="b"/>
            <a:pathLst>
              <a:path w="171040" h="170869">
                <a:moveTo>
                  <a:pt x="0" y="85260"/>
                </a:moveTo>
                <a:lnTo>
                  <a:pt x="142508" y="168391"/>
                </a:lnTo>
                <a:lnTo>
                  <a:pt x="154223" y="170869"/>
                </a:lnTo>
                <a:lnTo>
                  <a:pt x="164910" y="166049"/>
                </a:lnTo>
                <a:lnTo>
                  <a:pt x="168562" y="161535"/>
                </a:lnTo>
                <a:lnTo>
                  <a:pt x="171040" y="149820"/>
                </a:lnTo>
                <a:lnTo>
                  <a:pt x="166219" y="139133"/>
                </a:lnTo>
                <a:lnTo>
                  <a:pt x="161705" y="135481"/>
                </a:lnTo>
                <a:lnTo>
                  <a:pt x="75614" y="85260"/>
                </a:lnTo>
                <a:lnTo>
                  <a:pt x="161705" y="35041"/>
                </a:lnTo>
                <a:lnTo>
                  <a:pt x="169629" y="26064"/>
                </a:lnTo>
                <a:lnTo>
                  <a:pt x="170694" y="14388"/>
                </a:lnTo>
                <a:lnTo>
                  <a:pt x="168562" y="8987"/>
                </a:lnTo>
                <a:lnTo>
                  <a:pt x="159585" y="1064"/>
                </a:lnTo>
                <a:lnTo>
                  <a:pt x="147909" y="0"/>
                </a:lnTo>
                <a:lnTo>
                  <a:pt x="142508" y="2131"/>
                </a:lnTo>
                <a:lnTo>
                  <a:pt x="0" y="85260"/>
                </a:lnTo>
                <a:close/>
              </a:path>
            </a:pathLst>
          </a:custGeom>
          <a:solidFill>
            <a:srgbClr val="363643"/>
          </a:solidFill>
        </p:spPr>
        <p:txBody>
          <a:bodyPr wrap="square" lIns="0" tIns="0" rIns="0" bIns="0" rtlCol="0">
            <a:noAutofit/>
          </a:bodyPr>
          <a:lstStyle/>
          <a:p>
            <a:endParaRPr/>
          </a:p>
        </p:txBody>
      </p:sp>
      <p:sp>
        <p:nvSpPr>
          <p:cNvPr id="8" name="object 30"/>
          <p:cNvSpPr/>
          <p:nvPr/>
        </p:nvSpPr>
        <p:spPr>
          <a:xfrm>
            <a:off x="7668491" y="4696690"/>
            <a:ext cx="116378" cy="386541"/>
          </a:xfrm>
          <a:prstGeom prst="rect">
            <a:avLst/>
          </a:prstGeom>
          <a:blipFill>
            <a:blip r:embed="rId3" cstate="print"/>
            <a:stretch>
              <a:fillRect/>
            </a:stretch>
          </a:blipFill>
        </p:spPr>
        <p:txBody>
          <a:bodyPr wrap="square" lIns="0" tIns="0" rIns="0" bIns="0" rtlCol="0">
            <a:noAutofit/>
          </a:bodyPr>
          <a:lstStyle/>
          <a:p>
            <a:endParaRPr/>
          </a:p>
        </p:txBody>
      </p:sp>
      <p:sp>
        <p:nvSpPr>
          <p:cNvPr id="9" name="object 31"/>
          <p:cNvSpPr/>
          <p:nvPr/>
        </p:nvSpPr>
        <p:spPr>
          <a:xfrm>
            <a:off x="7728299" y="4721028"/>
            <a:ext cx="0" cy="295338"/>
          </a:xfrm>
          <a:custGeom>
            <a:avLst/>
            <a:gdLst/>
            <a:ahLst/>
            <a:cxnLst/>
            <a:rect l="l" t="t" r="r" b="b"/>
            <a:pathLst>
              <a:path h="295338">
                <a:moveTo>
                  <a:pt x="0" y="0"/>
                </a:moveTo>
                <a:lnTo>
                  <a:pt x="0" y="295338"/>
                </a:lnTo>
              </a:path>
            </a:pathLst>
          </a:custGeom>
          <a:ln w="25399">
            <a:solidFill>
              <a:srgbClr val="363643"/>
            </a:solidFill>
          </a:ln>
        </p:spPr>
        <p:txBody>
          <a:bodyPr wrap="square" lIns="0" tIns="0" rIns="0" bIns="0" rtlCol="0">
            <a:noAutofit/>
          </a:bodyPr>
          <a:lstStyle/>
          <a:p>
            <a:endParaRPr/>
          </a:p>
        </p:txBody>
      </p:sp>
      <p:sp>
        <p:nvSpPr>
          <p:cNvPr id="10" name="object 32"/>
          <p:cNvSpPr/>
          <p:nvPr/>
        </p:nvSpPr>
        <p:spPr>
          <a:xfrm>
            <a:off x="1675014" y="4696690"/>
            <a:ext cx="116378" cy="386541"/>
          </a:xfrm>
          <a:prstGeom prst="rect">
            <a:avLst/>
          </a:prstGeom>
          <a:blipFill>
            <a:blip r:embed="rId4" cstate="print"/>
            <a:stretch>
              <a:fillRect/>
            </a:stretch>
          </a:blipFill>
        </p:spPr>
        <p:txBody>
          <a:bodyPr wrap="square" lIns="0" tIns="0" rIns="0" bIns="0" rtlCol="0">
            <a:noAutofit/>
          </a:bodyPr>
          <a:lstStyle/>
          <a:p>
            <a:endParaRPr/>
          </a:p>
        </p:txBody>
      </p:sp>
      <p:sp>
        <p:nvSpPr>
          <p:cNvPr id="11" name="object 33"/>
          <p:cNvSpPr/>
          <p:nvPr/>
        </p:nvSpPr>
        <p:spPr>
          <a:xfrm>
            <a:off x="1731566" y="4721028"/>
            <a:ext cx="0" cy="295338"/>
          </a:xfrm>
          <a:custGeom>
            <a:avLst/>
            <a:gdLst/>
            <a:ahLst/>
            <a:cxnLst/>
            <a:rect l="l" t="t" r="r" b="b"/>
            <a:pathLst>
              <a:path h="295338">
                <a:moveTo>
                  <a:pt x="0" y="0"/>
                </a:moveTo>
                <a:lnTo>
                  <a:pt x="0" y="295338"/>
                </a:lnTo>
              </a:path>
            </a:pathLst>
          </a:custGeom>
          <a:ln w="25399">
            <a:solidFill>
              <a:srgbClr val="363643"/>
            </a:solidFill>
          </a:ln>
        </p:spPr>
        <p:txBody>
          <a:bodyPr wrap="square" lIns="0" tIns="0" rIns="0" bIns="0" rtlCol="0">
            <a:noAutofit/>
          </a:bodyPr>
          <a:lstStyle/>
          <a:p>
            <a:endParaRPr/>
          </a:p>
        </p:txBody>
      </p:sp>
      <p:sp>
        <p:nvSpPr>
          <p:cNvPr id="12" name="object 34"/>
          <p:cNvSpPr/>
          <p:nvPr/>
        </p:nvSpPr>
        <p:spPr>
          <a:xfrm>
            <a:off x="3782291" y="4663440"/>
            <a:ext cx="116378" cy="386541"/>
          </a:xfrm>
          <a:prstGeom prst="rect">
            <a:avLst/>
          </a:prstGeom>
          <a:blipFill>
            <a:blip r:embed="rId5" cstate="print"/>
            <a:stretch>
              <a:fillRect/>
            </a:stretch>
          </a:blipFill>
        </p:spPr>
        <p:txBody>
          <a:bodyPr wrap="square" lIns="0" tIns="0" rIns="0" bIns="0" rtlCol="0">
            <a:noAutofit/>
          </a:bodyPr>
          <a:lstStyle/>
          <a:p>
            <a:endParaRPr/>
          </a:p>
        </p:txBody>
      </p:sp>
      <p:sp>
        <p:nvSpPr>
          <p:cNvPr id="13" name="object 35"/>
          <p:cNvSpPr/>
          <p:nvPr/>
        </p:nvSpPr>
        <p:spPr>
          <a:xfrm>
            <a:off x="3838645" y="4688559"/>
            <a:ext cx="1" cy="295338"/>
          </a:xfrm>
          <a:custGeom>
            <a:avLst/>
            <a:gdLst/>
            <a:ahLst/>
            <a:cxnLst/>
            <a:rect l="l" t="t" r="r" b="b"/>
            <a:pathLst>
              <a:path w="1" h="295338">
                <a:moveTo>
                  <a:pt x="0" y="0"/>
                </a:moveTo>
                <a:lnTo>
                  <a:pt x="1" y="295338"/>
                </a:lnTo>
              </a:path>
            </a:pathLst>
          </a:custGeom>
          <a:ln w="25399">
            <a:solidFill>
              <a:srgbClr val="363643"/>
            </a:solidFill>
          </a:ln>
        </p:spPr>
        <p:txBody>
          <a:bodyPr wrap="square" lIns="0" tIns="0" rIns="0" bIns="0" rtlCol="0">
            <a:noAutofit/>
          </a:bodyPr>
          <a:lstStyle/>
          <a:p>
            <a:endParaRPr/>
          </a:p>
        </p:txBody>
      </p:sp>
      <p:sp>
        <p:nvSpPr>
          <p:cNvPr id="14" name="object 36"/>
          <p:cNvSpPr/>
          <p:nvPr/>
        </p:nvSpPr>
        <p:spPr>
          <a:xfrm>
            <a:off x="5253643" y="4692534"/>
            <a:ext cx="116378" cy="386541"/>
          </a:xfrm>
          <a:prstGeom prst="rect">
            <a:avLst/>
          </a:prstGeom>
          <a:blipFill>
            <a:blip r:embed="rId6" cstate="print"/>
            <a:stretch>
              <a:fillRect/>
            </a:stretch>
          </a:blipFill>
        </p:spPr>
        <p:txBody>
          <a:bodyPr wrap="square" lIns="0" tIns="0" rIns="0" bIns="0" rtlCol="0">
            <a:noAutofit/>
          </a:bodyPr>
          <a:lstStyle/>
          <a:p>
            <a:endParaRPr/>
          </a:p>
        </p:txBody>
      </p:sp>
      <p:sp>
        <p:nvSpPr>
          <p:cNvPr id="15" name="object 37"/>
          <p:cNvSpPr/>
          <p:nvPr/>
        </p:nvSpPr>
        <p:spPr>
          <a:xfrm>
            <a:off x="5310144" y="4718787"/>
            <a:ext cx="1" cy="295338"/>
          </a:xfrm>
          <a:custGeom>
            <a:avLst/>
            <a:gdLst/>
            <a:ahLst/>
            <a:cxnLst/>
            <a:rect l="l" t="t" r="r" b="b"/>
            <a:pathLst>
              <a:path w="1" h="295338">
                <a:moveTo>
                  <a:pt x="0" y="0"/>
                </a:moveTo>
                <a:lnTo>
                  <a:pt x="1" y="295338"/>
                </a:lnTo>
              </a:path>
            </a:pathLst>
          </a:custGeom>
          <a:ln w="25399">
            <a:solidFill>
              <a:srgbClr val="363643"/>
            </a:solidFill>
          </a:ln>
        </p:spPr>
        <p:txBody>
          <a:bodyPr wrap="square" lIns="0" tIns="0" rIns="0" bIns="0" rtlCol="0">
            <a:noAutofit/>
          </a:bodyPr>
          <a:lstStyle/>
          <a:p>
            <a:endParaRPr/>
          </a:p>
        </p:txBody>
      </p:sp>
      <p:sp>
        <p:nvSpPr>
          <p:cNvPr id="16" name="object 38"/>
          <p:cNvSpPr/>
          <p:nvPr/>
        </p:nvSpPr>
        <p:spPr>
          <a:xfrm>
            <a:off x="6475614" y="4663440"/>
            <a:ext cx="116378" cy="386541"/>
          </a:xfrm>
          <a:prstGeom prst="rect">
            <a:avLst/>
          </a:prstGeom>
          <a:blipFill>
            <a:blip r:embed="rId7" cstate="print"/>
            <a:stretch>
              <a:fillRect/>
            </a:stretch>
          </a:blipFill>
        </p:spPr>
        <p:txBody>
          <a:bodyPr wrap="square" lIns="0" tIns="0" rIns="0" bIns="0" rtlCol="0">
            <a:noAutofit/>
          </a:bodyPr>
          <a:lstStyle/>
          <a:p>
            <a:endParaRPr/>
          </a:p>
        </p:txBody>
      </p:sp>
      <p:sp>
        <p:nvSpPr>
          <p:cNvPr id="17" name="object 39"/>
          <p:cNvSpPr/>
          <p:nvPr/>
        </p:nvSpPr>
        <p:spPr>
          <a:xfrm>
            <a:off x="6534400" y="4688559"/>
            <a:ext cx="0" cy="295338"/>
          </a:xfrm>
          <a:custGeom>
            <a:avLst/>
            <a:gdLst/>
            <a:ahLst/>
            <a:cxnLst/>
            <a:rect l="l" t="t" r="r" b="b"/>
            <a:pathLst>
              <a:path h="295338">
                <a:moveTo>
                  <a:pt x="0" y="0"/>
                </a:moveTo>
                <a:lnTo>
                  <a:pt x="0" y="295338"/>
                </a:lnTo>
              </a:path>
            </a:pathLst>
          </a:custGeom>
          <a:ln w="25399">
            <a:solidFill>
              <a:srgbClr val="363643"/>
            </a:solidFill>
          </a:ln>
        </p:spPr>
        <p:txBody>
          <a:bodyPr wrap="square" lIns="0" tIns="0" rIns="0" bIns="0" rtlCol="0">
            <a:noAutofit/>
          </a:bodyPr>
          <a:lstStyle/>
          <a:p>
            <a:endParaRPr/>
          </a:p>
        </p:txBody>
      </p:sp>
      <p:sp>
        <p:nvSpPr>
          <p:cNvPr id="18" name="object 23"/>
          <p:cNvSpPr/>
          <p:nvPr/>
        </p:nvSpPr>
        <p:spPr>
          <a:xfrm>
            <a:off x="1392382" y="2256905"/>
            <a:ext cx="677487" cy="673330"/>
          </a:xfrm>
          <a:prstGeom prst="rect">
            <a:avLst/>
          </a:prstGeom>
          <a:blipFill>
            <a:blip r:embed="rId8" cstate="print"/>
            <a:stretch>
              <a:fillRect/>
            </a:stretch>
          </a:blipFill>
        </p:spPr>
        <p:txBody>
          <a:bodyPr wrap="square" lIns="0" tIns="0" rIns="0" bIns="0" rtlCol="0">
            <a:noAutofit/>
          </a:bodyPr>
          <a:lstStyle/>
          <a:p>
            <a:endParaRPr/>
          </a:p>
        </p:txBody>
      </p:sp>
      <p:sp>
        <p:nvSpPr>
          <p:cNvPr id="19" name="object 24"/>
          <p:cNvSpPr/>
          <p:nvPr/>
        </p:nvSpPr>
        <p:spPr>
          <a:xfrm>
            <a:off x="1444776" y="2284854"/>
            <a:ext cx="573578" cy="573580"/>
          </a:xfrm>
          <a:custGeom>
            <a:avLst/>
            <a:gdLst/>
            <a:ahLst/>
            <a:cxnLst/>
            <a:rect l="l" t="t" r="r" b="b"/>
            <a:pathLst>
              <a:path w="573578" h="573580">
                <a:moveTo>
                  <a:pt x="0" y="286790"/>
                </a:moveTo>
                <a:lnTo>
                  <a:pt x="950" y="310311"/>
                </a:lnTo>
                <a:lnTo>
                  <a:pt x="3753" y="333308"/>
                </a:lnTo>
                <a:lnTo>
                  <a:pt x="8334" y="355708"/>
                </a:lnTo>
                <a:lnTo>
                  <a:pt x="14620" y="377437"/>
                </a:lnTo>
                <a:lnTo>
                  <a:pt x="22537" y="398421"/>
                </a:lnTo>
                <a:lnTo>
                  <a:pt x="32010" y="418586"/>
                </a:lnTo>
                <a:lnTo>
                  <a:pt x="42967" y="437858"/>
                </a:lnTo>
                <a:lnTo>
                  <a:pt x="55333" y="456164"/>
                </a:lnTo>
                <a:lnTo>
                  <a:pt x="69035" y="473429"/>
                </a:lnTo>
                <a:lnTo>
                  <a:pt x="83998" y="489581"/>
                </a:lnTo>
                <a:lnTo>
                  <a:pt x="100149" y="504544"/>
                </a:lnTo>
                <a:lnTo>
                  <a:pt x="117415" y="518246"/>
                </a:lnTo>
                <a:lnTo>
                  <a:pt x="135720" y="530612"/>
                </a:lnTo>
                <a:lnTo>
                  <a:pt x="154993" y="541569"/>
                </a:lnTo>
                <a:lnTo>
                  <a:pt x="175158" y="551042"/>
                </a:lnTo>
                <a:lnTo>
                  <a:pt x="196141" y="558959"/>
                </a:lnTo>
                <a:lnTo>
                  <a:pt x="217870" y="565245"/>
                </a:lnTo>
                <a:lnTo>
                  <a:pt x="240271" y="569826"/>
                </a:lnTo>
                <a:lnTo>
                  <a:pt x="263268" y="572629"/>
                </a:lnTo>
                <a:lnTo>
                  <a:pt x="286790" y="573580"/>
                </a:lnTo>
                <a:lnTo>
                  <a:pt x="310311" y="572629"/>
                </a:lnTo>
                <a:lnTo>
                  <a:pt x="333308" y="569826"/>
                </a:lnTo>
                <a:lnTo>
                  <a:pt x="355708" y="565245"/>
                </a:lnTo>
                <a:lnTo>
                  <a:pt x="377437" y="558959"/>
                </a:lnTo>
                <a:lnTo>
                  <a:pt x="398421" y="551042"/>
                </a:lnTo>
                <a:lnTo>
                  <a:pt x="418586" y="541569"/>
                </a:lnTo>
                <a:lnTo>
                  <a:pt x="437858" y="530612"/>
                </a:lnTo>
                <a:lnTo>
                  <a:pt x="456163" y="518246"/>
                </a:lnTo>
                <a:lnTo>
                  <a:pt x="473429" y="504544"/>
                </a:lnTo>
                <a:lnTo>
                  <a:pt x="489580" y="489581"/>
                </a:lnTo>
                <a:lnTo>
                  <a:pt x="504543" y="473429"/>
                </a:lnTo>
                <a:lnTo>
                  <a:pt x="518245" y="456164"/>
                </a:lnTo>
                <a:lnTo>
                  <a:pt x="530611" y="437858"/>
                </a:lnTo>
                <a:lnTo>
                  <a:pt x="541568" y="418586"/>
                </a:lnTo>
                <a:lnTo>
                  <a:pt x="551041" y="398421"/>
                </a:lnTo>
                <a:lnTo>
                  <a:pt x="558958" y="377437"/>
                </a:lnTo>
                <a:lnTo>
                  <a:pt x="565244" y="355708"/>
                </a:lnTo>
                <a:lnTo>
                  <a:pt x="569825" y="333308"/>
                </a:lnTo>
                <a:lnTo>
                  <a:pt x="572628" y="310311"/>
                </a:lnTo>
                <a:lnTo>
                  <a:pt x="573578" y="286790"/>
                </a:lnTo>
                <a:lnTo>
                  <a:pt x="572628" y="263268"/>
                </a:lnTo>
                <a:lnTo>
                  <a:pt x="569825" y="240271"/>
                </a:lnTo>
                <a:lnTo>
                  <a:pt x="565244" y="217871"/>
                </a:lnTo>
                <a:lnTo>
                  <a:pt x="558958" y="196142"/>
                </a:lnTo>
                <a:lnTo>
                  <a:pt x="551041" y="175158"/>
                </a:lnTo>
                <a:lnTo>
                  <a:pt x="541568" y="154993"/>
                </a:lnTo>
                <a:lnTo>
                  <a:pt x="530611" y="135721"/>
                </a:lnTo>
                <a:lnTo>
                  <a:pt x="518245" y="117415"/>
                </a:lnTo>
                <a:lnTo>
                  <a:pt x="504543" y="100150"/>
                </a:lnTo>
                <a:lnTo>
                  <a:pt x="489580" y="83999"/>
                </a:lnTo>
                <a:lnTo>
                  <a:pt x="473429" y="69035"/>
                </a:lnTo>
                <a:lnTo>
                  <a:pt x="456163" y="55334"/>
                </a:lnTo>
                <a:lnTo>
                  <a:pt x="437858" y="42967"/>
                </a:lnTo>
                <a:lnTo>
                  <a:pt x="418586" y="32011"/>
                </a:lnTo>
                <a:lnTo>
                  <a:pt x="398421" y="22537"/>
                </a:lnTo>
                <a:lnTo>
                  <a:pt x="377437" y="14620"/>
                </a:lnTo>
                <a:lnTo>
                  <a:pt x="355708" y="8334"/>
                </a:lnTo>
                <a:lnTo>
                  <a:pt x="333308" y="3753"/>
                </a:lnTo>
                <a:lnTo>
                  <a:pt x="310311" y="950"/>
                </a:lnTo>
                <a:lnTo>
                  <a:pt x="286790" y="0"/>
                </a:lnTo>
                <a:lnTo>
                  <a:pt x="263268" y="950"/>
                </a:lnTo>
                <a:lnTo>
                  <a:pt x="240271" y="3753"/>
                </a:lnTo>
                <a:lnTo>
                  <a:pt x="217870" y="8334"/>
                </a:lnTo>
                <a:lnTo>
                  <a:pt x="196141" y="14620"/>
                </a:lnTo>
                <a:lnTo>
                  <a:pt x="175158" y="22537"/>
                </a:lnTo>
                <a:lnTo>
                  <a:pt x="154993" y="32011"/>
                </a:lnTo>
                <a:lnTo>
                  <a:pt x="135720" y="42967"/>
                </a:lnTo>
                <a:lnTo>
                  <a:pt x="117415" y="55334"/>
                </a:lnTo>
                <a:lnTo>
                  <a:pt x="100149" y="69035"/>
                </a:lnTo>
                <a:lnTo>
                  <a:pt x="83998" y="83999"/>
                </a:lnTo>
                <a:lnTo>
                  <a:pt x="69035" y="100150"/>
                </a:lnTo>
                <a:lnTo>
                  <a:pt x="55333" y="117415"/>
                </a:lnTo>
                <a:lnTo>
                  <a:pt x="42967" y="135721"/>
                </a:lnTo>
                <a:lnTo>
                  <a:pt x="32010" y="154993"/>
                </a:lnTo>
                <a:lnTo>
                  <a:pt x="22537" y="175158"/>
                </a:lnTo>
                <a:lnTo>
                  <a:pt x="14620" y="196142"/>
                </a:lnTo>
                <a:lnTo>
                  <a:pt x="8334" y="217871"/>
                </a:lnTo>
                <a:lnTo>
                  <a:pt x="3753" y="240271"/>
                </a:lnTo>
                <a:lnTo>
                  <a:pt x="950" y="263268"/>
                </a:lnTo>
                <a:lnTo>
                  <a:pt x="0" y="286790"/>
                </a:lnTo>
                <a:close/>
              </a:path>
            </a:pathLst>
          </a:custGeom>
          <a:solidFill>
            <a:srgbClr val="363643"/>
          </a:solidFill>
        </p:spPr>
        <p:txBody>
          <a:bodyPr wrap="square" lIns="0" tIns="0" rIns="0" bIns="0" rtlCol="0">
            <a:noAutofit/>
          </a:bodyPr>
          <a:lstStyle/>
          <a:p>
            <a:endParaRPr/>
          </a:p>
        </p:txBody>
      </p:sp>
      <p:sp>
        <p:nvSpPr>
          <p:cNvPr id="20" name="object 25"/>
          <p:cNvSpPr/>
          <p:nvPr/>
        </p:nvSpPr>
        <p:spPr>
          <a:xfrm>
            <a:off x="1444776" y="2284854"/>
            <a:ext cx="573579" cy="573579"/>
          </a:xfrm>
          <a:custGeom>
            <a:avLst/>
            <a:gdLst/>
            <a:ahLst/>
            <a:cxnLst/>
            <a:rect l="l" t="t" r="r" b="b"/>
            <a:pathLst>
              <a:path w="573579" h="573579">
                <a:moveTo>
                  <a:pt x="0" y="286789"/>
                </a:moveTo>
                <a:lnTo>
                  <a:pt x="950" y="263268"/>
                </a:lnTo>
                <a:lnTo>
                  <a:pt x="3753" y="240271"/>
                </a:lnTo>
                <a:lnTo>
                  <a:pt x="8334" y="217870"/>
                </a:lnTo>
                <a:lnTo>
                  <a:pt x="14620" y="196142"/>
                </a:lnTo>
                <a:lnTo>
                  <a:pt x="22537" y="175158"/>
                </a:lnTo>
                <a:lnTo>
                  <a:pt x="32010" y="154993"/>
                </a:lnTo>
                <a:lnTo>
                  <a:pt x="42967" y="135721"/>
                </a:lnTo>
                <a:lnTo>
                  <a:pt x="55333" y="117415"/>
                </a:lnTo>
                <a:lnTo>
                  <a:pt x="69035" y="100150"/>
                </a:lnTo>
                <a:lnTo>
                  <a:pt x="83998" y="83998"/>
                </a:lnTo>
                <a:lnTo>
                  <a:pt x="100150" y="69035"/>
                </a:lnTo>
                <a:lnTo>
                  <a:pt x="117415" y="55333"/>
                </a:lnTo>
                <a:lnTo>
                  <a:pt x="135721" y="42967"/>
                </a:lnTo>
                <a:lnTo>
                  <a:pt x="154993" y="32010"/>
                </a:lnTo>
                <a:lnTo>
                  <a:pt x="175158" y="22537"/>
                </a:lnTo>
                <a:lnTo>
                  <a:pt x="196142" y="14620"/>
                </a:lnTo>
                <a:lnTo>
                  <a:pt x="217870" y="8334"/>
                </a:lnTo>
                <a:lnTo>
                  <a:pt x="240271" y="3753"/>
                </a:lnTo>
                <a:lnTo>
                  <a:pt x="263268" y="950"/>
                </a:lnTo>
                <a:lnTo>
                  <a:pt x="286789" y="0"/>
                </a:lnTo>
                <a:lnTo>
                  <a:pt x="310311" y="950"/>
                </a:lnTo>
                <a:lnTo>
                  <a:pt x="333308" y="3753"/>
                </a:lnTo>
                <a:lnTo>
                  <a:pt x="355708" y="8334"/>
                </a:lnTo>
                <a:lnTo>
                  <a:pt x="377437" y="14620"/>
                </a:lnTo>
                <a:lnTo>
                  <a:pt x="398421" y="22537"/>
                </a:lnTo>
                <a:lnTo>
                  <a:pt x="418586" y="32010"/>
                </a:lnTo>
                <a:lnTo>
                  <a:pt x="437858" y="42967"/>
                </a:lnTo>
                <a:lnTo>
                  <a:pt x="456164" y="55333"/>
                </a:lnTo>
                <a:lnTo>
                  <a:pt x="473429" y="69035"/>
                </a:lnTo>
                <a:lnTo>
                  <a:pt x="489581" y="83998"/>
                </a:lnTo>
                <a:lnTo>
                  <a:pt x="504544" y="100150"/>
                </a:lnTo>
                <a:lnTo>
                  <a:pt x="518246" y="117415"/>
                </a:lnTo>
                <a:lnTo>
                  <a:pt x="530612" y="135721"/>
                </a:lnTo>
                <a:lnTo>
                  <a:pt x="541568" y="154993"/>
                </a:lnTo>
                <a:lnTo>
                  <a:pt x="551042" y="175158"/>
                </a:lnTo>
                <a:lnTo>
                  <a:pt x="558959" y="196142"/>
                </a:lnTo>
                <a:lnTo>
                  <a:pt x="565245" y="217870"/>
                </a:lnTo>
                <a:lnTo>
                  <a:pt x="569826" y="240271"/>
                </a:lnTo>
                <a:lnTo>
                  <a:pt x="572629" y="263268"/>
                </a:lnTo>
                <a:lnTo>
                  <a:pt x="573579" y="286789"/>
                </a:lnTo>
                <a:lnTo>
                  <a:pt x="572629" y="310311"/>
                </a:lnTo>
                <a:lnTo>
                  <a:pt x="569826" y="333308"/>
                </a:lnTo>
                <a:lnTo>
                  <a:pt x="565245" y="355708"/>
                </a:lnTo>
                <a:lnTo>
                  <a:pt x="558959" y="377437"/>
                </a:lnTo>
                <a:lnTo>
                  <a:pt x="551042" y="398421"/>
                </a:lnTo>
                <a:lnTo>
                  <a:pt x="541568" y="418586"/>
                </a:lnTo>
                <a:lnTo>
                  <a:pt x="530612" y="437858"/>
                </a:lnTo>
                <a:lnTo>
                  <a:pt x="518246" y="456164"/>
                </a:lnTo>
                <a:lnTo>
                  <a:pt x="504544" y="473429"/>
                </a:lnTo>
                <a:lnTo>
                  <a:pt x="489581" y="489580"/>
                </a:lnTo>
                <a:lnTo>
                  <a:pt x="473429" y="504544"/>
                </a:lnTo>
                <a:lnTo>
                  <a:pt x="456164" y="518245"/>
                </a:lnTo>
                <a:lnTo>
                  <a:pt x="437858" y="530612"/>
                </a:lnTo>
                <a:lnTo>
                  <a:pt x="418586" y="541568"/>
                </a:lnTo>
                <a:lnTo>
                  <a:pt x="398421" y="551042"/>
                </a:lnTo>
                <a:lnTo>
                  <a:pt x="377437" y="558958"/>
                </a:lnTo>
                <a:lnTo>
                  <a:pt x="355708" y="565244"/>
                </a:lnTo>
                <a:lnTo>
                  <a:pt x="333308" y="569826"/>
                </a:lnTo>
                <a:lnTo>
                  <a:pt x="310311" y="572628"/>
                </a:lnTo>
                <a:lnTo>
                  <a:pt x="286789" y="573579"/>
                </a:lnTo>
                <a:lnTo>
                  <a:pt x="263268" y="572628"/>
                </a:lnTo>
                <a:lnTo>
                  <a:pt x="240271" y="569826"/>
                </a:lnTo>
                <a:lnTo>
                  <a:pt x="217870" y="565244"/>
                </a:lnTo>
                <a:lnTo>
                  <a:pt x="196142" y="558958"/>
                </a:lnTo>
                <a:lnTo>
                  <a:pt x="175158" y="551042"/>
                </a:lnTo>
                <a:lnTo>
                  <a:pt x="154993" y="541568"/>
                </a:lnTo>
                <a:lnTo>
                  <a:pt x="135721" y="530612"/>
                </a:lnTo>
                <a:lnTo>
                  <a:pt x="117415" y="518245"/>
                </a:lnTo>
                <a:lnTo>
                  <a:pt x="100150" y="504544"/>
                </a:lnTo>
                <a:lnTo>
                  <a:pt x="83998" y="489580"/>
                </a:lnTo>
                <a:lnTo>
                  <a:pt x="69035" y="473429"/>
                </a:lnTo>
                <a:lnTo>
                  <a:pt x="55333" y="456164"/>
                </a:lnTo>
                <a:lnTo>
                  <a:pt x="42967" y="437858"/>
                </a:lnTo>
                <a:lnTo>
                  <a:pt x="32010" y="418586"/>
                </a:lnTo>
                <a:lnTo>
                  <a:pt x="22537" y="398421"/>
                </a:lnTo>
                <a:lnTo>
                  <a:pt x="14620" y="377437"/>
                </a:lnTo>
                <a:lnTo>
                  <a:pt x="8334" y="355708"/>
                </a:lnTo>
                <a:lnTo>
                  <a:pt x="3753" y="333308"/>
                </a:lnTo>
                <a:lnTo>
                  <a:pt x="950" y="310311"/>
                </a:lnTo>
                <a:lnTo>
                  <a:pt x="0" y="286789"/>
                </a:lnTo>
                <a:close/>
              </a:path>
            </a:pathLst>
          </a:custGeom>
          <a:ln w="9524">
            <a:solidFill>
              <a:srgbClr val="9FAEA5"/>
            </a:solidFill>
          </a:ln>
        </p:spPr>
        <p:txBody>
          <a:bodyPr wrap="square" lIns="0" tIns="0" rIns="0" bIns="0" rtlCol="0">
            <a:noAutofit/>
          </a:bodyPr>
          <a:lstStyle/>
          <a:p>
            <a:endParaRPr/>
          </a:p>
        </p:txBody>
      </p:sp>
      <p:sp>
        <p:nvSpPr>
          <p:cNvPr id="21" name="object 20"/>
          <p:cNvSpPr/>
          <p:nvPr/>
        </p:nvSpPr>
        <p:spPr>
          <a:xfrm>
            <a:off x="3586941" y="3366654"/>
            <a:ext cx="502920" cy="507076"/>
          </a:xfrm>
          <a:prstGeom prst="rect">
            <a:avLst/>
          </a:prstGeom>
          <a:blipFill>
            <a:blip r:embed="rId9" cstate="print"/>
            <a:stretch>
              <a:fillRect/>
            </a:stretch>
          </a:blipFill>
        </p:spPr>
        <p:txBody>
          <a:bodyPr wrap="square" lIns="0" tIns="0" rIns="0" bIns="0" rtlCol="0">
            <a:noAutofit/>
          </a:bodyPr>
          <a:lstStyle/>
          <a:p>
            <a:endParaRPr/>
          </a:p>
        </p:txBody>
      </p:sp>
      <p:sp>
        <p:nvSpPr>
          <p:cNvPr id="22" name="object 21"/>
          <p:cNvSpPr/>
          <p:nvPr/>
        </p:nvSpPr>
        <p:spPr>
          <a:xfrm>
            <a:off x="3636402" y="3395131"/>
            <a:ext cx="404486" cy="404486"/>
          </a:xfrm>
          <a:custGeom>
            <a:avLst/>
            <a:gdLst/>
            <a:ahLst/>
            <a:cxnLst/>
            <a:rect l="l" t="t" r="r" b="b"/>
            <a:pathLst>
              <a:path w="404486" h="404486">
                <a:moveTo>
                  <a:pt x="0" y="202242"/>
                </a:moveTo>
                <a:lnTo>
                  <a:pt x="670" y="218829"/>
                </a:lnTo>
                <a:lnTo>
                  <a:pt x="2647" y="235047"/>
                </a:lnTo>
                <a:lnTo>
                  <a:pt x="5877" y="250844"/>
                </a:lnTo>
                <a:lnTo>
                  <a:pt x="10310" y="266167"/>
                </a:lnTo>
                <a:lnTo>
                  <a:pt x="15893" y="280964"/>
                </a:lnTo>
                <a:lnTo>
                  <a:pt x="22573" y="295185"/>
                </a:lnTo>
                <a:lnTo>
                  <a:pt x="30300" y="308775"/>
                </a:lnTo>
                <a:lnTo>
                  <a:pt x="39021" y="321685"/>
                </a:lnTo>
                <a:lnTo>
                  <a:pt x="48683" y="333860"/>
                </a:lnTo>
                <a:lnTo>
                  <a:pt x="59235" y="345250"/>
                </a:lnTo>
                <a:lnTo>
                  <a:pt x="70625" y="355802"/>
                </a:lnTo>
                <a:lnTo>
                  <a:pt x="82801" y="365464"/>
                </a:lnTo>
                <a:lnTo>
                  <a:pt x="95710" y="374185"/>
                </a:lnTo>
                <a:lnTo>
                  <a:pt x="109300" y="381912"/>
                </a:lnTo>
                <a:lnTo>
                  <a:pt x="123521" y="388592"/>
                </a:lnTo>
                <a:lnTo>
                  <a:pt x="138318" y="394175"/>
                </a:lnTo>
                <a:lnTo>
                  <a:pt x="153642" y="398608"/>
                </a:lnTo>
                <a:lnTo>
                  <a:pt x="169438" y="401839"/>
                </a:lnTo>
                <a:lnTo>
                  <a:pt x="185656" y="403815"/>
                </a:lnTo>
                <a:lnTo>
                  <a:pt x="202243" y="404486"/>
                </a:lnTo>
                <a:lnTo>
                  <a:pt x="218830" y="403815"/>
                </a:lnTo>
                <a:lnTo>
                  <a:pt x="235048" y="401839"/>
                </a:lnTo>
                <a:lnTo>
                  <a:pt x="250844" y="398608"/>
                </a:lnTo>
                <a:lnTo>
                  <a:pt x="266167" y="394175"/>
                </a:lnTo>
                <a:lnTo>
                  <a:pt x="280965" y="388592"/>
                </a:lnTo>
                <a:lnTo>
                  <a:pt x="295185" y="381912"/>
                </a:lnTo>
                <a:lnTo>
                  <a:pt x="308776" y="374185"/>
                </a:lnTo>
                <a:lnTo>
                  <a:pt x="321685" y="365464"/>
                </a:lnTo>
                <a:lnTo>
                  <a:pt x="333860" y="355802"/>
                </a:lnTo>
                <a:lnTo>
                  <a:pt x="345250" y="345250"/>
                </a:lnTo>
                <a:lnTo>
                  <a:pt x="355802" y="333860"/>
                </a:lnTo>
                <a:lnTo>
                  <a:pt x="365465" y="321685"/>
                </a:lnTo>
                <a:lnTo>
                  <a:pt x="374185" y="308775"/>
                </a:lnTo>
                <a:lnTo>
                  <a:pt x="381912" y="295185"/>
                </a:lnTo>
                <a:lnTo>
                  <a:pt x="388592" y="280964"/>
                </a:lnTo>
                <a:lnTo>
                  <a:pt x="394175" y="266167"/>
                </a:lnTo>
                <a:lnTo>
                  <a:pt x="398608" y="250844"/>
                </a:lnTo>
                <a:lnTo>
                  <a:pt x="401839" y="235047"/>
                </a:lnTo>
                <a:lnTo>
                  <a:pt x="403815" y="218829"/>
                </a:lnTo>
                <a:lnTo>
                  <a:pt x="404486" y="202242"/>
                </a:lnTo>
                <a:lnTo>
                  <a:pt x="403815" y="185655"/>
                </a:lnTo>
                <a:lnTo>
                  <a:pt x="401839" y="169437"/>
                </a:lnTo>
                <a:lnTo>
                  <a:pt x="398608" y="153641"/>
                </a:lnTo>
                <a:lnTo>
                  <a:pt x="394175" y="138318"/>
                </a:lnTo>
                <a:lnTo>
                  <a:pt x="388592" y="123520"/>
                </a:lnTo>
                <a:lnTo>
                  <a:pt x="381912" y="109300"/>
                </a:lnTo>
                <a:lnTo>
                  <a:pt x="374185" y="95709"/>
                </a:lnTo>
                <a:lnTo>
                  <a:pt x="365465" y="82800"/>
                </a:lnTo>
                <a:lnTo>
                  <a:pt x="355802" y="70625"/>
                </a:lnTo>
                <a:lnTo>
                  <a:pt x="345250" y="59235"/>
                </a:lnTo>
                <a:lnTo>
                  <a:pt x="333860" y="48683"/>
                </a:lnTo>
                <a:lnTo>
                  <a:pt x="321685" y="39021"/>
                </a:lnTo>
                <a:lnTo>
                  <a:pt x="308776" y="30300"/>
                </a:lnTo>
                <a:lnTo>
                  <a:pt x="295185" y="22573"/>
                </a:lnTo>
                <a:lnTo>
                  <a:pt x="280965" y="15893"/>
                </a:lnTo>
                <a:lnTo>
                  <a:pt x="266167" y="10310"/>
                </a:lnTo>
                <a:lnTo>
                  <a:pt x="250844" y="5877"/>
                </a:lnTo>
                <a:lnTo>
                  <a:pt x="235048" y="2647"/>
                </a:lnTo>
                <a:lnTo>
                  <a:pt x="218830" y="670"/>
                </a:lnTo>
                <a:lnTo>
                  <a:pt x="202243" y="0"/>
                </a:lnTo>
                <a:lnTo>
                  <a:pt x="185656" y="670"/>
                </a:lnTo>
                <a:lnTo>
                  <a:pt x="169438" y="2647"/>
                </a:lnTo>
                <a:lnTo>
                  <a:pt x="153642" y="5877"/>
                </a:lnTo>
                <a:lnTo>
                  <a:pt x="138318" y="10310"/>
                </a:lnTo>
                <a:lnTo>
                  <a:pt x="123521" y="15893"/>
                </a:lnTo>
                <a:lnTo>
                  <a:pt x="109300" y="22573"/>
                </a:lnTo>
                <a:lnTo>
                  <a:pt x="95710" y="30300"/>
                </a:lnTo>
                <a:lnTo>
                  <a:pt x="82801" y="39021"/>
                </a:lnTo>
                <a:lnTo>
                  <a:pt x="70625" y="48683"/>
                </a:lnTo>
                <a:lnTo>
                  <a:pt x="59235" y="59235"/>
                </a:lnTo>
                <a:lnTo>
                  <a:pt x="48683" y="70625"/>
                </a:lnTo>
                <a:lnTo>
                  <a:pt x="39021" y="82800"/>
                </a:lnTo>
                <a:lnTo>
                  <a:pt x="30300" y="95709"/>
                </a:lnTo>
                <a:lnTo>
                  <a:pt x="22573" y="109300"/>
                </a:lnTo>
                <a:lnTo>
                  <a:pt x="15893" y="123520"/>
                </a:lnTo>
                <a:lnTo>
                  <a:pt x="10310" y="138318"/>
                </a:lnTo>
                <a:lnTo>
                  <a:pt x="5877" y="153641"/>
                </a:lnTo>
                <a:lnTo>
                  <a:pt x="2647" y="169437"/>
                </a:lnTo>
                <a:lnTo>
                  <a:pt x="670" y="185655"/>
                </a:lnTo>
                <a:lnTo>
                  <a:pt x="0" y="202242"/>
                </a:lnTo>
                <a:close/>
              </a:path>
            </a:pathLst>
          </a:custGeom>
          <a:solidFill>
            <a:srgbClr val="363643"/>
          </a:solidFill>
        </p:spPr>
        <p:txBody>
          <a:bodyPr wrap="square" lIns="0" tIns="0" rIns="0" bIns="0" rtlCol="0">
            <a:noAutofit/>
          </a:bodyPr>
          <a:lstStyle/>
          <a:p>
            <a:endParaRPr/>
          </a:p>
        </p:txBody>
      </p:sp>
      <p:sp>
        <p:nvSpPr>
          <p:cNvPr id="23" name="object 22"/>
          <p:cNvSpPr/>
          <p:nvPr/>
        </p:nvSpPr>
        <p:spPr>
          <a:xfrm>
            <a:off x="3636402" y="3395131"/>
            <a:ext cx="404485" cy="404485"/>
          </a:xfrm>
          <a:custGeom>
            <a:avLst/>
            <a:gdLst/>
            <a:ahLst/>
            <a:cxnLst/>
            <a:rect l="l" t="t" r="r" b="b"/>
            <a:pathLst>
              <a:path w="404485" h="404485">
                <a:moveTo>
                  <a:pt x="0" y="202243"/>
                </a:moveTo>
                <a:lnTo>
                  <a:pt x="670" y="185655"/>
                </a:lnTo>
                <a:lnTo>
                  <a:pt x="2647" y="169438"/>
                </a:lnTo>
                <a:lnTo>
                  <a:pt x="5877" y="153641"/>
                </a:lnTo>
                <a:lnTo>
                  <a:pt x="10310" y="138318"/>
                </a:lnTo>
                <a:lnTo>
                  <a:pt x="15893" y="123520"/>
                </a:lnTo>
                <a:lnTo>
                  <a:pt x="22573" y="109300"/>
                </a:lnTo>
                <a:lnTo>
                  <a:pt x="30300" y="95709"/>
                </a:lnTo>
                <a:lnTo>
                  <a:pt x="39021" y="82800"/>
                </a:lnTo>
                <a:lnTo>
                  <a:pt x="48683" y="70625"/>
                </a:lnTo>
                <a:lnTo>
                  <a:pt x="59235" y="59235"/>
                </a:lnTo>
                <a:lnTo>
                  <a:pt x="70625" y="48683"/>
                </a:lnTo>
                <a:lnTo>
                  <a:pt x="82800" y="39021"/>
                </a:lnTo>
                <a:lnTo>
                  <a:pt x="95709" y="30300"/>
                </a:lnTo>
                <a:lnTo>
                  <a:pt x="109300" y="22573"/>
                </a:lnTo>
                <a:lnTo>
                  <a:pt x="123520" y="15893"/>
                </a:lnTo>
                <a:lnTo>
                  <a:pt x="138318" y="10310"/>
                </a:lnTo>
                <a:lnTo>
                  <a:pt x="153641" y="5877"/>
                </a:lnTo>
                <a:lnTo>
                  <a:pt x="169438" y="2647"/>
                </a:lnTo>
                <a:lnTo>
                  <a:pt x="185655" y="670"/>
                </a:lnTo>
                <a:lnTo>
                  <a:pt x="202243" y="0"/>
                </a:lnTo>
                <a:lnTo>
                  <a:pt x="218830" y="670"/>
                </a:lnTo>
                <a:lnTo>
                  <a:pt x="235047" y="2647"/>
                </a:lnTo>
                <a:lnTo>
                  <a:pt x="250844" y="5877"/>
                </a:lnTo>
                <a:lnTo>
                  <a:pt x="266167" y="10310"/>
                </a:lnTo>
                <a:lnTo>
                  <a:pt x="280965" y="15893"/>
                </a:lnTo>
                <a:lnTo>
                  <a:pt x="295185" y="22573"/>
                </a:lnTo>
                <a:lnTo>
                  <a:pt x="308775" y="30300"/>
                </a:lnTo>
                <a:lnTo>
                  <a:pt x="321684" y="39021"/>
                </a:lnTo>
                <a:lnTo>
                  <a:pt x="333860" y="48683"/>
                </a:lnTo>
                <a:lnTo>
                  <a:pt x="345250" y="59235"/>
                </a:lnTo>
                <a:lnTo>
                  <a:pt x="355802" y="70625"/>
                </a:lnTo>
                <a:lnTo>
                  <a:pt x="365464" y="82800"/>
                </a:lnTo>
                <a:lnTo>
                  <a:pt x="374185" y="95709"/>
                </a:lnTo>
                <a:lnTo>
                  <a:pt x="381911" y="109300"/>
                </a:lnTo>
                <a:lnTo>
                  <a:pt x="388592" y="123520"/>
                </a:lnTo>
                <a:lnTo>
                  <a:pt x="394175" y="138318"/>
                </a:lnTo>
                <a:lnTo>
                  <a:pt x="398607" y="153641"/>
                </a:lnTo>
                <a:lnTo>
                  <a:pt x="401838" y="169438"/>
                </a:lnTo>
                <a:lnTo>
                  <a:pt x="403815" y="185655"/>
                </a:lnTo>
                <a:lnTo>
                  <a:pt x="404485" y="202243"/>
                </a:lnTo>
                <a:lnTo>
                  <a:pt x="403815" y="218830"/>
                </a:lnTo>
                <a:lnTo>
                  <a:pt x="401838" y="235047"/>
                </a:lnTo>
                <a:lnTo>
                  <a:pt x="398607" y="250844"/>
                </a:lnTo>
                <a:lnTo>
                  <a:pt x="394175" y="266167"/>
                </a:lnTo>
                <a:lnTo>
                  <a:pt x="388592" y="280965"/>
                </a:lnTo>
                <a:lnTo>
                  <a:pt x="381911" y="295185"/>
                </a:lnTo>
                <a:lnTo>
                  <a:pt x="374185" y="308775"/>
                </a:lnTo>
                <a:lnTo>
                  <a:pt x="365464" y="321684"/>
                </a:lnTo>
                <a:lnTo>
                  <a:pt x="355802" y="333860"/>
                </a:lnTo>
                <a:lnTo>
                  <a:pt x="345250" y="345250"/>
                </a:lnTo>
                <a:lnTo>
                  <a:pt x="333860" y="355802"/>
                </a:lnTo>
                <a:lnTo>
                  <a:pt x="321684" y="365464"/>
                </a:lnTo>
                <a:lnTo>
                  <a:pt x="308775" y="374185"/>
                </a:lnTo>
                <a:lnTo>
                  <a:pt x="295185" y="381911"/>
                </a:lnTo>
                <a:lnTo>
                  <a:pt x="280965" y="388592"/>
                </a:lnTo>
                <a:lnTo>
                  <a:pt x="266167" y="394175"/>
                </a:lnTo>
                <a:lnTo>
                  <a:pt x="250844" y="398608"/>
                </a:lnTo>
                <a:lnTo>
                  <a:pt x="235047" y="401838"/>
                </a:lnTo>
                <a:lnTo>
                  <a:pt x="218830" y="403815"/>
                </a:lnTo>
                <a:lnTo>
                  <a:pt x="202243" y="404485"/>
                </a:lnTo>
                <a:lnTo>
                  <a:pt x="185655" y="403815"/>
                </a:lnTo>
                <a:lnTo>
                  <a:pt x="169438" y="401838"/>
                </a:lnTo>
                <a:lnTo>
                  <a:pt x="153641" y="398608"/>
                </a:lnTo>
                <a:lnTo>
                  <a:pt x="138318" y="394175"/>
                </a:lnTo>
                <a:lnTo>
                  <a:pt x="123520" y="388592"/>
                </a:lnTo>
                <a:lnTo>
                  <a:pt x="109300" y="381911"/>
                </a:lnTo>
                <a:lnTo>
                  <a:pt x="95709" y="374185"/>
                </a:lnTo>
                <a:lnTo>
                  <a:pt x="82800" y="365464"/>
                </a:lnTo>
                <a:lnTo>
                  <a:pt x="70625" y="355802"/>
                </a:lnTo>
                <a:lnTo>
                  <a:pt x="59235" y="345250"/>
                </a:lnTo>
                <a:lnTo>
                  <a:pt x="48683" y="333860"/>
                </a:lnTo>
                <a:lnTo>
                  <a:pt x="39021" y="321684"/>
                </a:lnTo>
                <a:lnTo>
                  <a:pt x="30300" y="308775"/>
                </a:lnTo>
                <a:lnTo>
                  <a:pt x="22573" y="295185"/>
                </a:lnTo>
                <a:lnTo>
                  <a:pt x="15893" y="280965"/>
                </a:lnTo>
                <a:lnTo>
                  <a:pt x="10310" y="266167"/>
                </a:lnTo>
                <a:lnTo>
                  <a:pt x="5877" y="250844"/>
                </a:lnTo>
                <a:lnTo>
                  <a:pt x="2647" y="235047"/>
                </a:lnTo>
                <a:lnTo>
                  <a:pt x="670" y="218830"/>
                </a:lnTo>
                <a:lnTo>
                  <a:pt x="0" y="202243"/>
                </a:lnTo>
                <a:close/>
              </a:path>
            </a:pathLst>
          </a:custGeom>
          <a:ln w="9524">
            <a:solidFill>
              <a:srgbClr val="9FAEA5"/>
            </a:solidFill>
          </a:ln>
        </p:spPr>
        <p:txBody>
          <a:bodyPr wrap="square" lIns="0" tIns="0" rIns="0" bIns="0" rtlCol="0">
            <a:noAutofit/>
          </a:bodyPr>
          <a:lstStyle/>
          <a:p>
            <a:endParaRPr/>
          </a:p>
        </p:txBody>
      </p:sp>
      <p:sp>
        <p:nvSpPr>
          <p:cNvPr id="24" name="object 17"/>
          <p:cNvSpPr/>
          <p:nvPr/>
        </p:nvSpPr>
        <p:spPr>
          <a:xfrm>
            <a:off x="5128952" y="3973483"/>
            <a:ext cx="365760" cy="365760"/>
          </a:xfrm>
          <a:prstGeom prst="rect">
            <a:avLst/>
          </a:prstGeom>
          <a:blipFill>
            <a:blip r:embed="rId10" cstate="print"/>
            <a:stretch>
              <a:fillRect/>
            </a:stretch>
          </a:blipFill>
        </p:spPr>
        <p:txBody>
          <a:bodyPr wrap="square" lIns="0" tIns="0" rIns="0" bIns="0" rtlCol="0">
            <a:noAutofit/>
          </a:bodyPr>
          <a:lstStyle/>
          <a:p>
            <a:endParaRPr/>
          </a:p>
        </p:txBody>
      </p:sp>
      <p:sp>
        <p:nvSpPr>
          <p:cNvPr id="25" name="object 18"/>
          <p:cNvSpPr/>
          <p:nvPr/>
        </p:nvSpPr>
        <p:spPr>
          <a:xfrm>
            <a:off x="5177699" y="4002050"/>
            <a:ext cx="264890" cy="264890"/>
          </a:xfrm>
          <a:custGeom>
            <a:avLst/>
            <a:gdLst/>
            <a:ahLst/>
            <a:cxnLst/>
            <a:rect l="l" t="t" r="r" b="b"/>
            <a:pathLst>
              <a:path w="264890" h="264890">
                <a:moveTo>
                  <a:pt x="0" y="132445"/>
                </a:moveTo>
                <a:lnTo>
                  <a:pt x="452" y="143468"/>
                </a:lnTo>
                <a:lnTo>
                  <a:pt x="2424" y="157800"/>
                </a:lnTo>
                <a:lnTo>
                  <a:pt x="5883" y="171602"/>
                </a:lnTo>
                <a:lnTo>
                  <a:pt x="10744" y="184788"/>
                </a:lnTo>
                <a:lnTo>
                  <a:pt x="16923" y="197273"/>
                </a:lnTo>
                <a:lnTo>
                  <a:pt x="24333" y="208973"/>
                </a:lnTo>
                <a:lnTo>
                  <a:pt x="32891" y="219802"/>
                </a:lnTo>
                <a:lnTo>
                  <a:pt x="42510" y="229675"/>
                </a:lnTo>
                <a:lnTo>
                  <a:pt x="53107" y="238508"/>
                </a:lnTo>
                <a:lnTo>
                  <a:pt x="64595" y="246215"/>
                </a:lnTo>
                <a:lnTo>
                  <a:pt x="76891" y="252711"/>
                </a:lnTo>
                <a:lnTo>
                  <a:pt x="89909" y="257912"/>
                </a:lnTo>
                <a:lnTo>
                  <a:pt x="103563" y="261732"/>
                </a:lnTo>
                <a:lnTo>
                  <a:pt x="117770" y="264086"/>
                </a:lnTo>
                <a:lnTo>
                  <a:pt x="132444" y="264890"/>
                </a:lnTo>
                <a:lnTo>
                  <a:pt x="143468" y="264438"/>
                </a:lnTo>
                <a:lnTo>
                  <a:pt x="157800" y="262465"/>
                </a:lnTo>
                <a:lnTo>
                  <a:pt x="171602" y="259006"/>
                </a:lnTo>
                <a:lnTo>
                  <a:pt x="184788" y="254144"/>
                </a:lnTo>
                <a:lnTo>
                  <a:pt x="197273" y="247966"/>
                </a:lnTo>
                <a:lnTo>
                  <a:pt x="208973" y="240556"/>
                </a:lnTo>
                <a:lnTo>
                  <a:pt x="219802" y="231998"/>
                </a:lnTo>
                <a:lnTo>
                  <a:pt x="229675" y="222379"/>
                </a:lnTo>
                <a:lnTo>
                  <a:pt x="238508" y="211782"/>
                </a:lnTo>
                <a:lnTo>
                  <a:pt x="246215" y="200294"/>
                </a:lnTo>
                <a:lnTo>
                  <a:pt x="252711" y="187998"/>
                </a:lnTo>
                <a:lnTo>
                  <a:pt x="257912" y="174980"/>
                </a:lnTo>
                <a:lnTo>
                  <a:pt x="261732" y="161326"/>
                </a:lnTo>
                <a:lnTo>
                  <a:pt x="264086" y="147119"/>
                </a:lnTo>
                <a:lnTo>
                  <a:pt x="264890" y="132445"/>
                </a:lnTo>
                <a:lnTo>
                  <a:pt x="264437" y="121421"/>
                </a:lnTo>
                <a:lnTo>
                  <a:pt x="262465" y="107088"/>
                </a:lnTo>
                <a:lnTo>
                  <a:pt x="259006" y="93287"/>
                </a:lnTo>
                <a:lnTo>
                  <a:pt x="254144" y="80101"/>
                </a:lnTo>
                <a:lnTo>
                  <a:pt x="247966" y="67616"/>
                </a:lnTo>
                <a:lnTo>
                  <a:pt x="240555" y="55916"/>
                </a:lnTo>
                <a:lnTo>
                  <a:pt x="231998" y="45087"/>
                </a:lnTo>
                <a:lnTo>
                  <a:pt x="222378" y="35214"/>
                </a:lnTo>
                <a:lnTo>
                  <a:pt x="211782" y="26381"/>
                </a:lnTo>
                <a:lnTo>
                  <a:pt x="200293" y="18674"/>
                </a:lnTo>
                <a:lnTo>
                  <a:pt x="187997" y="12178"/>
                </a:lnTo>
                <a:lnTo>
                  <a:pt x="174979" y="6977"/>
                </a:lnTo>
                <a:lnTo>
                  <a:pt x="161325" y="3157"/>
                </a:lnTo>
                <a:lnTo>
                  <a:pt x="147118" y="803"/>
                </a:lnTo>
                <a:lnTo>
                  <a:pt x="132444" y="0"/>
                </a:lnTo>
                <a:lnTo>
                  <a:pt x="121420" y="452"/>
                </a:lnTo>
                <a:lnTo>
                  <a:pt x="107088" y="2424"/>
                </a:lnTo>
                <a:lnTo>
                  <a:pt x="93287" y="5883"/>
                </a:lnTo>
                <a:lnTo>
                  <a:pt x="80101" y="10745"/>
                </a:lnTo>
                <a:lnTo>
                  <a:pt x="67616" y="16923"/>
                </a:lnTo>
                <a:lnTo>
                  <a:pt x="55916" y="24334"/>
                </a:lnTo>
                <a:lnTo>
                  <a:pt x="45087" y="32891"/>
                </a:lnTo>
                <a:lnTo>
                  <a:pt x="35214" y="42511"/>
                </a:lnTo>
                <a:lnTo>
                  <a:pt x="26381" y="53107"/>
                </a:lnTo>
                <a:lnTo>
                  <a:pt x="18674" y="64596"/>
                </a:lnTo>
                <a:lnTo>
                  <a:pt x="12178" y="76892"/>
                </a:lnTo>
                <a:lnTo>
                  <a:pt x="6977" y="89910"/>
                </a:lnTo>
                <a:lnTo>
                  <a:pt x="3157" y="103564"/>
                </a:lnTo>
                <a:lnTo>
                  <a:pt x="803" y="117771"/>
                </a:lnTo>
                <a:lnTo>
                  <a:pt x="0" y="132445"/>
                </a:lnTo>
                <a:close/>
              </a:path>
            </a:pathLst>
          </a:custGeom>
          <a:solidFill>
            <a:srgbClr val="363643"/>
          </a:solidFill>
        </p:spPr>
        <p:txBody>
          <a:bodyPr wrap="square" lIns="0" tIns="0" rIns="0" bIns="0" rtlCol="0">
            <a:noAutofit/>
          </a:bodyPr>
          <a:lstStyle/>
          <a:p>
            <a:endParaRPr/>
          </a:p>
        </p:txBody>
      </p:sp>
      <p:sp>
        <p:nvSpPr>
          <p:cNvPr id="26" name="object 19"/>
          <p:cNvSpPr/>
          <p:nvPr/>
        </p:nvSpPr>
        <p:spPr>
          <a:xfrm>
            <a:off x="5177699" y="4002050"/>
            <a:ext cx="264889" cy="264890"/>
          </a:xfrm>
          <a:custGeom>
            <a:avLst/>
            <a:gdLst/>
            <a:ahLst/>
            <a:cxnLst/>
            <a:rect l="l" t="t" r="r" b="b"/>
            <a:pathLst>
              <a:path w="264889" h="264890">
                <a:moveTo>
                  <a:pt x="0" y="132444"/>
                </a:moveTo>
                <a:lnTo>
                  <a:pt x="803" y="117771"/>
                </a:lnTo>
                <a:lnTo>
                  <a:pt x="3157" y="103564"/>
                </a:lnTo>
                <a:lnTo>
                  <a:pt x="6977" y="89909"/>
                </a:lnTo>
                <a:lnTo>
                  <a:pt x="12178" y="76891"/>
                </a:lnTo>
                <a:lnTo>
                  <a:pt x="18674" y="64596"/>
                </a:lnTo>
                <a:lnTo>
                  <a:pt x="26381" y="53107"/>
                </a:lnTo>
                <a:lnTo>
                  <a:pt x="35214" y="42511"/>
                </a:lnTo>
                <a:lnTo>
                  <a:pt x="45087" y="32891"/>
                </a:lnTo>
                <a:lnTo>
                  <a:pt x="55916" y="24334"/>
                </a:lnTo>
                <a:lnTo>
                  <a:pt x="67616" y="16923"/>
                </a:lnTo>
                <a:lnTo>
                  <a:pt x="80101" y="10745"/>
                </a:lnTo>
                <a:lnTo>
                  <a:pt x="93287" y="5883"/>
                </a:lnTo>
                <a:lnTo>
                  <a:pt x="107089" y="2424"/>
                </a:lnTo>
                <a:lnTo>
                  <a:pt x="121421" y="452"/>
                </a:lnTo>
                <a:lnTo>
                  <a:pt x="132445" y="0"/>
                </a:lnTo>
                <a:lnTo>
                  <a:pt x="147118" y="803"/>
                </a:lnTo>
                <a:lnTo>
                  <a:pt x="161325" y="3157"/>
                </a:lnTo>
                <a:lnTo>
                  <a:pt x="174980" y="6977"/>
                </a:lnTo>
                <a:lnTo>
                  <a:pt x="187998" y="12178"/>
                </a:lnTo>
                <a:lnTo>
                  <a:pt x="200293" y="18674"/>
                </a:lnTo>
                <a:lnTo>
                  <a:pt x="211782" y="26381"/>
                </a:lnTo>
                <a:lnTo>
                  <a:pt x="222378" y="35214"/>
                </a:lnTo>
                <a:lnTo>
                  <a:pt x="231998" y="45087"/>
                </a:lnTo>
                <a:lnTo>
                  <a:pt x="240555" y="55916"/>
                </a:lnTo>
                <a:lnTo>
                  <a:pt x="247966" y="67616"/>
                </a:lnTo>
                <a:lnTo>
                  <a:pt x="254144" y="80101"/>
                </a:lnTo>
                <a:lnTo>
                  <a:pt x="259006" y="93287"/>
                </a:lnTo>
                <a:lnTo>
                  <a:pt x="262465" y="107089"/>
                </a:lnTo>
                <a:lnTo>
                  <a:pt x="264437" y="121421"/>
                </a:lnTo>
                <a:lnTo>
                  <a:pt x="264889" y="132444"/>
                </a:lnTo>
                <a:lnTo>
                  <a:pt x="264086" y="147118"/>
                </a:lnTo>
                <a:lnTo>
                  <a:pt x="261731" y="161325"/>
                </a:lnTo>
                <a:lnTo>
                  <a:pt x="257912" y="174980"/>
                </a:lnTo>
                <a:lnTo>
                  <a:pt x="252711" y="187997"/>
                </a:lnTo>
                <a:lnTo>
                  <a:pt x="246215" y="200293"/>
                </a:lnTo>
                <a:lnTo>
                  <a:pt x="238508" y="211782"/>
                </a:lnTo>
                <a:lnTo>
                  <a:pt x="229675" y="222378"/>
                </a:lnTo>
                <a:lnTo>
                  <a:pt x="219802" y="231998"/>
                </a:lnTo>
                <a:lnTo>
                  <a:pt x="208973" y="240555"/>
                </a:lnTo>
                <a:lnTo>
                  <a:pt x="197273" y="247966"/>
                </a:lnTo>
                <a:lnTo>
                  <a:pt x="184788" y="254144"/>
                </a:lnTo>
                <a:lnTo>
                  <a:pt x="171602" y="259006"/>
                </a:lnTo>
                <a:lnTo>
                  <a:pt x="157800" y="262465"/>
                </a:lnTo>
                <a:lnTo>
                  <a:pt x="143468" y="264437"/>
                </a:lnTo>
                <a:lnTo>
                  <a:pt x="132445" y="264890"/>
                </a:lnTo>
                <a:lnTo>
                  <a:pt x="117771" y="264086"/>
                </a:lnTo>
                <a:lnTo>
                  <a:pt x="103564" y="261732"/>
                </a:lnTo>
                <a:lnTo>
                  <a:pt x="89909" y="257912"/>
                </a:lnTo>
                <a:lnTo>
                  <a:pt x="76891" y="252711"/>
                </a:lnTo>
                <a:lnTo>
                  <a:pt x="64596" y="246215"/>
                </a:lnTo>
                <a:lnTo>
                  <a:pt x="53107" y="238508"/>
                </a:lnTo>
                <a:lnTo>
                  <a:pt x="42511" y="229675"/>
                </a:lnTo>
                <a:lnTo>
                  <a:pt x="32891" y="219802"/>
                </a:lnTo>
                <a:lnTo>
                  <a:pt x="24334" y="208973"/>
                </a:lnTo>
                <a:lnTo>
                  <a:pt x="16923" y="197273"/>
                </a:lnTo>
                <a:lnTo>
                  <a:pt x="10745" y="184788"/>
                </a:lnTo>
                <a:lnTo>
                  <a:pt x="5883" y="171602"/>
                </a:lnTo>
                <a:lnTo>
                  <a:pt x="2424" y="157800"/>
                </a:lnTo>
                <a:lnTo>
                  <a:pt x="452" y="143468"/>
                </a:lnTo>
                <a:lnTo>
                  <a:pt x="0" y="132444"/>
                </a:lnTo>
                <a:close/>
              </a:path>
            </a:pathLst>
          </a:custGeom>
          <a:ln w="9524">
            <a:solidFill>
              <a:srgbClr val="9FAEA5"/>
            </a:solidFill>
          </a:ln>
        </p:spPr>
        <p:txBody>
          <a:bodyPr wrap="square" lIns="0" tIns="0" rIns="0" bIns="0" rtlCol="0">
            <a:noAutofit/>
          </a:bodyPr>
          <a:lstStyle/>
          <a:p>
            <a:endParaRPr/>
          </a:p>
        </p:txBody>
      </p:sp>
      <p:sp>
        <p:nvSpPr>
          <p:cNvPr id="27" name="object 14"/>
          <p:cNvSpPr/>
          <p:nvPr/>
        </p:nvSpPr>
        <p:spPr>
          <a:xfrm>
            <a:off x="6409112" y="4314305"/>
            <a:ext cx="249381" cy="245225"/>
          </a:xfrm>
          <a:prstGeom prst="rect">
            <a:avLst/>
          </a:prstGeom>
          <a:blipFill>
            <a:blip r:embed="rId11" cstate="print"/>
            <a:stretch>
              <a:fillRect/>
            </a:stretch>
          </a:blipFill>
        </p:spPr>
        <p:txBody>
          <a:bodyPr wrap="square" lIns="0" tIns="0" rIns="0" bIns="0" rtlCol="0">
            <a:noAutofit/>
          </a:bodyPr>
          <a:lstStyle/>
          <a:p>
            <a:endParaRPr/>
          </a:p>
        </p:txBody>
      </p:sp>
      <p:sp>
        <p:nvSpPr>
          <p:cNvPr id="28" name="object 15"/>
          <p:cNvSpPr/>
          <p:nvPr/>
        </p:nvSpPr>
        <p:spPr>
          <a:xfrm>
            <a:off x="6460816" y="4340525"/>
            <a:ext cx="147167" cy="147167"/>
          </a:xfrm>
          <a:custGeom>
            <a:avLst/>
            <a:gdLst/>
            <a:ahLst/>
            <a:cxnLst/>
            <a:rect l="l" t="t" r="r" b="b"/>
            <a:pathLst>
              <a:path w="147167" h="147167">
                <a:moveTo>
                  <a:pt x="0" y="73583"/>
                </a:moveTo>
                <a:lnTo>
                  <a:pt x="2020" y="90780"/>
                </a:lnTo>
                <a:lnTo>
                  <a:pt x="6600" y="104087"/>
                </a:lnTo>
                <a:lnTo>
                  <a:pt x="13521" y="116103"/>
                </a:lnTo>
                <a:lnTo>
                  <a:pt x="22505" y="126552"/>
                </a:lnTo>
                <a:lnTo>
                  <a:pt x="33280" y="135158"/>
                </a:lnTo>
                <a:lnTo>
                  <a:pt x="45567" y="141646"/>
                </a:lnTo>
                <a:lnTo>
                  <a:pt x="59094" y="145741"/>
                </a:lnTo>
                <a:lnTo>
                  <a:pt x="73583" y="147167"/>
                </a:lnTo>
                <a:lnTo>
                  <a:pt x="76456" y="147112"/>
                </a:lnTo>
                <a:lnTo>
                  <a:pt x="90780" y="145147"/>
                </a:lnTo>
                <a:lnTo>
                  <a:pt x="104088" y="140566"/>
                </a:lnTo>
                <a:lnTo>
                  <a:pt x="116104" y="133646"/>
                </a:lnTo>
                <a:lnTo>
                  <a:pt x="126552" y="124661"/>
                </a:lnTo>
                <a:lnTo>
                  <a:pt x="135158" y="113886"/>
                </a:lnTo>
                <a:lnTo>
                  <a:pt x="141646" y="101599"/>
                </a:lnTo>
                <a:lnTo>
                  <a:pt x="145741" y="88072"/>
                </a:lnTo>
                <a:lnTo>
                  <a:pt x="147167" y="73583"/>
                </a:lnTo>
                <a:lnTo>
                  <a:pt x="147112" y="70711"/>
                </a:lnTo>
                <a:lnTo>
                  <a:pt x="145147" y="56386"/>
                </a:lnTo>
                <a:lnTo>
                  <a:pt x="140566" y="43079"/>
                </a:lnTo>
                <a:lnTo>
                  <a:pt x="133646" y="31063"/>
                </a:lnTo>
                <a:lnTo>
                  <a:pt x="124661" y="20614"/>
                </a:lnTo>
                <a:lnTo>
                  <a:pt x="113887" y="12008"/>
                </a:lnTo>
                <a:lnTo>
                  <a:pt x="101599" y="5520"/>
                </a:lnTo>
                <a:lnTo>
                  <a:pt x="88073" y="1426"/>
                </a:lnTo>
                <a:lnTo>
                  <a:pt x="73583" y="0"/>
                </a:lnTo>
                <a:lnTo>
                  <a:pt x="70711" y="55"/>
                </a:lnTo>
                <a:lnTo>
                  <a:pt x="56386" y="2020"/>
                </a:lnTo>
                <a:lnTo>
                  <a:pt x="43079" y="6600"/>
                </a:lnTo>
                <a:lnTo>
                  <a:pt x="31063" y="13521"/>
                </a:lnTo>
                <a:lnTo>
                  <a:pt x="20614" y="22505"/>
                </a:lnTo>
                <a:lnTo>
                  <a:pt x="12008" y="33280"/>
                </a:lnTo>
                <a:lnTo>
                  <a:pt x="5520" y="45567"/>
                </a:lnTo>
                <a:lnTo>
                  <a:pt x="1426" y="59094"/>
                </a:lnTo>
                <a:lnTo>
                  <a:pt x="0" y="73583"/>
                </a:lnTo>
                <a:close/>
              </a:path>
            </a:pathLst>
          </a:custGeom>
          <a:solidFill>
            <a:srgbClr val="363643"/>
          </a:solidFill>
        </p:spPr>
        <p:txBody>
          <a:bodyPr wrap="square" lIns="0" tIns="0" rIns="0" bIns="0" rtlCol="0">
            <a:noAutofit/>
          </a:bodyPr>
          <a:lstStyle/>
          <a:p>
            <a:endParaRPr/>
          </a:p>
        </p:txBody>
      </p:sp>
      <p:sp>
        <p:nvSpPr>
          <p:cNvPr id="29" name="object 16"/>
          <p:cNvSpPr/>
          <p:nvPr/>
        </p:nvSpPr>
        <p:spPr>
          <a:xfrm>
            <a:off x="6460816" y="4340525"/>
            <a:ext cx="147168" cy="147167"/>
          </a:xfrm>
          <a:custGeom>
            <a:avLst/>
            <a:gdLst/>
            <a:ahLst/>
            <a:cxnLst/>
            <a:rect l="l" t="t" r="r" b="b"/>
            <a:pathLst>
              <a:path w="147168" h="147167">
                <a:moveTo>
                  <a:pt x="0" y="73584"/>
                </a:moveTo>
                <a:lnTo>
                  <a:pt x="1426" y="59094"/>
                </a:lnTo>
                <a:lnTo>
                  <a:pt x="5520" y="45568"/>
                </a:lnTo>
                <a:lnTo>
                  <a:pt x="12009" y="33280"/>
                </a:lnTo>
                <a:lnTo>
                  <a:pt x="20615" y="22506"/>
                </a:lnTo>
                <a:lnTo>
                  <a:pt x="31063" y="13521"/>
                </a:lnTo>
                <a:lnTo>
                  <a:pt x="43079" y="6601"/>
                </a:lnTo>
                <a:lnTo>
                  <a:pt x="56387" y="2020"/>
                </a:lnTo>
                <a:lnTo>
                  <a:pt x="70711" y="55"/>
                </a:lnTo>
                <a:lnTo>
                  <a:pt x="73584" y="0"/>
                </a:lnTo>
                <a:lnTo>
                  <a:pt x="88073" y="1426"/>
                </a:lnTo>
                <a:lnTo>
                  <a:pt x="101599" y="5520"/>
                </a:lnTo>
                <a:lnTo>
                  <a:pt x="113887" y="12009"/>
                </a:lnTo>
                <a:lnTo>
                  <a:pt x="124661" y="20615"/>
                </a:lnTo>
                <a:lnTo>
                  <a:pt x="133646" y="31063"/>
                </a:lnTo>
                <a:lnTo>
                  <a:pt x="140567" y="43079"/>
                </a:lnTo>
                <a:lnTo>
                  <a:pt x="145147" y="56387"/>
                </a:lnTo>
                <a:lnTo>
                  <a:pt x="147113" y="70711"/>
                </a:lnTo>
                <a:lnTo>
                  <a:pt x="147168" y="73584"/>
                </a:lnTo>
                <a:lnTo>
                  <a:pt x="145742" y="88073"/>
                </a:lnTo>
                <a:lnTo>
                  <a:pt x="141647" y="101599"/>
                </a:lnTo>
                <a:lnTo>
                  <a:pt x="135159" y="113887"/>
                </a:lnTo>
                <a:lnTo>
                  <a:pt x="126553" y="124661"/>
                </a:lnTo>
                <a:lnTo>
                  <a:pt x="116104" y="133646"/>
                </a:lnTo>
                <a:lnTo>
                  <a:pt x="104088" y="140567"/>
                </a:lnTo>
                <a:lnTo>
                  <a:pt x="90781" y="145147"/>
                </a:lnTo>
                <a:lnTo>
                  <a:pt x="76457" y="147112"/>
                </a:lnTo>
                <a:lnTo>
                  <a:pt x="73584" y="147167"/>
                </a:lnTo>
                <a:lnTo>
                  <a:pt x="59094" y="145741"/>
                </a:lnTo>
                <a:lnTo>
                  <a:pt x="45568" y="141647"/>
                </a:lnTo>
                <a:lnTo>
                  <a:pt x="33280" y="135158"/>
                </a:lnTo>
                <a:lnTo>
                  <a:pt x="22506" y="126552"/>
                </a:lnTo>
                <a:lnTo>
                  <a:pt x="13521" y="116104"/>
                </a:lnTo>
                <a:lnTo>
                  <a:pt x="6600" y="104088"/>
                </a:lnTo>
                <a:lnTo>
                  <a:pt x="2020" y="90781"/>
                </a:lnTo>
                <a:lnTo>
                  <a:pt x="55" y="76457"/>
                </a:lnTo>
                <a:lnTo>
                  <a:pt x="0" y="73584"/>
                </a:lnTo>
                <a:close/>
              </a:path>
            </a:pathLst>
          </a:custGeom>
          <a:ln w="9524">
            <a:solidFill>
              <a:srgbClr val="9FAEA5"/>
            </a:solidFill>
          </a:ln>
        </p:spPr>
        <p:txBody>
          <a:bodyPr wrap="square" lIns="0" tIns="0" rIns="0" bIns="0" rtlCol="0">
            <a:noAutofit/>
          </a:bodyPr>
          <a:lstStyle/>
          <a:p>
            <a:endParaRPr/>
          </a:p>
        </p:txBody>
      </p:sp>
      <p:sp>
        <p:nvSpPr>
          <p:cNvPr id="30" name="object 10"/>
          <p:cNvSpPr txBox="1"/>
          <p:nvPr/>
        </p:nvSpPr>
        <p:spPr>
          <a:xfrm>
            <a:off x="1428686" y="2015999"/>
            <a:ext cx="710793" cy="228600"/>
          </a:xfrm>
          <a:prstGeom prst="rect">
            <a:avLst/>
          </a:prstGeom>
        </p:spPr>
        <p:txBody>
          <a:bodyPr wrap="square" lIns="0" tIns="0" rIns="0" bIns="0" rtlCol="0">
            <a:noAutofit/>
          </a:bodyPr>
          <a:lstStyle/>
          <a:p>
            <a:pPr marL="12700">
              <a:lnSpc>
                <a:spcPts val="1750"/>
              </a:lnSpc>
            </a:pPr>
            <a:r>
              <a:rPr sz="1600" dirty="0" smtClean="0">
                <a:solidFill>
                  <a:srgbClr val="282933"/>
                </a:solidFill>
                <a:latin typeface="Arial"/>
                <a:cs typeface="Arial"/>
              </a:rPr>
              <a:t>10 min </a:t>
            </a:r>
            <a:endParaRPr sz="1600">
              <a:latin typeface="Arial"/>
              <a:cs typeface="Arial"/>
            </a:endParaRPr>
          </a:p>
        </p:txBody>
      </p:sp>
      <p:sp>
        <p:nvSpPr>
          <p:cNvPr id="31" name="object 9"/>
          <p:cNvSpPr txBox="1"/>
          <p:nvPr/>
        </p:nvSpPr>
        <p:spPr>
          <a:xfrm>
            <a:off x="3585864" y="3126276"/>
            <a:ext cx="597814" cy="228600"/>
          </a:xfrm>
          <a:prstGeom prst="rect">
            <a:avLst/>
          </a:prstGeom>
        </p:spPr>
        <p:txBody>
          <a:bodyPr wrap="square" lIns="0" tIns="0" rIns="0" bIns="0" rtlCol="0">
            <a:noAutofit/>
          </a:bodyPr>
          <a:lstStyle/>
          <a:p>
            <a:pPr marL="12700">
              <a:lnSpc>
                <a:spcPts val="1750"/>
              </a:lnSpc>
            </a:pPr>
            <a:r>
              <a:rPr sz="1600" dirty="0" smtClean="0">
                <a:solidFill>
                  <a:srgbClr val="282933"/>
                </a:solidFill>
                <a:latin typeface="Arial"/>
                <a:cs typeface="Arial"/>
              </a:rPr>
              <a:t>1 min </a:t>
            </a:r>
            <a:endParaRPr sz="1600">
              <a:latin typeface="Arial"/>
              <a:cs typeface="Arial"/>
            </a:endParaRPr>
          </a:p>
        </p:txBody>
      </p:sp>
      <p:sp>
        <p:nvSpPr>
          <p:cNvPr id="32" name="object 8"/>
          <p:cNvSpPr txBox="1"/>
          <p:nvPr/>
        </p:nvSpPr>
        <p:spPr>
          <a:xfrm>
            <a:off x="5145022" y="3658837"/>
            <a:ext cx="436067" cy="228600"/>
          </a:xfrm>
          <a:prstGeom prst="rect">
            <a:avLst/>
          </a:prstGeom>
        </p:spPr>
        <p:txBody>
          <a:bodyPr wrap="square" lIns="0" tIns="0" rIns="0" bIns="0" rtlCol="0">
            <a:noAutofit/>
          </a:bodyPr>
          <a:lstStyle/>
          <a:p>
            <a:pPr marL="12700">
              <a:lnSpc>
                <a:spcPts val="1750"/>
              </a:lnSpc>
            </a:pPr>
            <a:r>
              <a:rPr sz="1600" dirty="0" smtClean="0">
                <a:solidFill>
                  <a:srgbClr val="282933"/>
                </a:solidFill>
                <a:latin typeface="Arial"/>
                <a:cs typeface="Arial"/>
              </a:rPr>
              <a:t>10s </a:t>
            </a:r>
            <a:endParaRPr sz="1600">
              <a:latin typeface="Arial"/>
              <a:cs typeface="Arial"/>
            </a:endParaRPr>
          </a:p>
        </p:txBody>
      </p:sp>
      <p:sp>
        <p:nvSpPr>
          <p:cNvPr id="33" name="object 7"/>
          <p:cNvSpPr txBox="1"/>
          <p:nvPr/>
        </p:nvSpPr>
        <p:spPr>
          <a:xfrm>
            <a:off x="6442671" y="3998086"/>
            <a:ext cx="323088" cy="228600"/>
          </a:xfrm>
          <a:prstGeom prst="rect">
            <a:avLst/>
          </a:prstGeom>
        </p:spPr>
        <p:txBody>
          <a:bodyPr wrap="square" lIns="0" tIns="0" rIns="0" bIns="0" rtlCol="0">
            <a:noAutofit/>
          </a:bodyPr>
          <a:lstStyle/>
          <a:p>
            <a:pPr marL="12700">
              <a:lnSpc>
                <a:spcPts val="1750"/>
              </a:lnSpc>
            </a:pPr>
            <a:r>
              <a:rPr sz="1600" dirty="0" smtClean="0">
                <a:solidFill>
                  <a:srgbClr val="282933"/>
                </a:solidFill>
                <a:latin typeface="Arial"/>
                <a:cs typeface="Arial"/>
              </a:rPr>
              <a:t>2s </a:t>
            </a:r>
            <a:endParaRPr sz="1600">
              <a:latin typeface="Arial"/>
              <a:cs typeface="Arial"/>
            </a:endParaRPr>
          </a:p>
        </p:txBody>
      </p:sp>
      <p:sp>
        <p:nvSpPr>
          <p:cNvPr id="34" name="object 6"/>
          <p:cNvSpPr txBox="1"/>
          <p:nvPr/>
        </p:nvSpPr>
        <p:spPr>
          <a:xfrm>
            <a:off x="1161857" y="5132233"/>
            <a:ext cx="1166000" cy="711199"/>
          </a:xfrm>
          <a:prstGeom prst="rect">
            <a:avLst/>
          </a:prstGeom>
        </p:spPr>
        <p:txBody>
          <a:bodyPr wrap="square" lIns="0" tIns="0" rIns="0" bIns="0" rtlCol="0">
            <a:noAutofit/>
          </a:bodyPr>
          <a:lstStyle/>
          <a:p>
            <a:pPr marL="263849" marR="337863" algn="ctr">
              <a:lnSpc>
                <a:spcPts val="1750"/>
              </a:lnSpc>
              <a:spcBef>
                <a:spcPts val="87"/>
              </a:spcBef>
            </a:pPr>
            <a:r>
              <a:rPr sz="1600" spc="0" dirty="0" smtClean="0">
                <a:solidFill>
                  <a:srgbClr val="282933"/>
                </a:solidFill>
                <a:latin typeface="Arial"/>
                <a:cs typeface="Arial"/>
              </a:rPr>
              <a:t>2004:</a:t>
            </a:r>
            <a:endParaRPr sz="1600">
              <a:latin typeface="Arial"/>
              <a:cs typeface="Arial"/>
            </a:endParaRPr>
          </a:p>
          <a:p>
            <a:pPr algn="ctr">
              <a:lnSpc>
                <a:spcPct val="100000"/>
              </a:lnSpc>
            </a:pPr>
            <a:r>
              <a:rPr sz="1600" dirty="0" smtClean="0">
                <a:solidFill>
                  <a:srgbClr val="282933"/>
                </a:solidFill>
                <a:latin typeface="Arial"/>
                <a:cs typeface="Arial"/>
              </a:rPr>
              <a:t>MapReduce </a:t>
            </a:r>
            <a:endParaRPr sz="1600">
              <a:latin typeface="Arial"/>
              <a:cs typeface="Arial"/>
            </a:endParaRPr>
          </a:p>
          <a:p>
            <a:pPr marL="107797" marR="125311" algn="ctr">
              <a:lnSpc>
                <a:spcPct val="100000"/>
              </a:lnSpc>
              <a:spcBef>
                <a:spcPts val="60"/>
              </a:spcBef>
            </a:pPr>
            <a:r>
              <a:rPr sz="1600" dirty="0" smtClean="0">
                <a:solidFill>
                  <a:srgbClr val="282933"/>
                </a:solidFill>
                <a:latin typeface="Arial"/>
                <a:cs typeface="Arial"/>
              </a:rPr>
              <a:t>batch job </a:t>
            </a:r>
            <a:endParaRPr sz="1600">
              <a:latin typeface="Arial"/>
              <a:cs typeface="Arial"/>
            </a:endParaRPr>
          </a:p>
        </p:txBody>
      </p:sp>
      <p:sp>
        <p:nvSpPr>
          <p:cNvPr id="35" name="object 5"/>
          <p:cNvSpPr txBox="1"/>
          <p:nvPr/>
        </p:nvSpPr>
        <p:spPr>
          <a:xfrm>
            <a:off x="3572851" y="5132233"/>
            <a:ext cx="605535" cy="711199"/>
          </a:xfrm>
          <a:prstGeom prst="rect">
            <a:avLst/>
          </a:prstGeom>
        </p:spPr>
        <p:txBody>
          <a:bodyPr wrap="square" lIns="0" tIns="0" rIns="0" bIns="0" rtlCol="0">
            <a:noAutofit/>
          </a:bodyPr>
          <a:lstStyle/>
          <a:p>
            <a:pPr algn="ctr">
              <a:lnSpc>
                <a:spcPts val="1750"/>
              </a:lnSpc>
            </a:pPr>
            <a:r>
              <a:rPr sz="1600" dirty="0" smtClean="0">
                <a:solidFill>
                  <a:srgbClr val="282933"/>
                </a:solidFill>
                <a:latin typeface="Arial"/>
                <a:cs typeface="Arial"/>
              </a:rPr>
              <a:t>2009: </a:t>
            </a:r>
            <a:endParaRPr sz="1600">
              <a:latin typeface="Arial"/>
              <a:cs typeface="Arial"/>
            </a:endParaRPr>
          </a:p>
          <a:p>
            <a:pPr marL="48870" marR="7618" algn="ctr">
              <a:lnSpc>
                <a:spcPct val="100000"/>
              </a:lnSpc>
              <a:spcBef>
                <a:spcPts val="60"/>
              </a:spcBef>
            </a:pPr>
            <a:r>
              <a:rPr sz="1600" dirty="0" smtClean="0">
                <a:solidFill>
                  <a:srgbClr val="282933"/>
                </a:solidFill>
                <a:latin typeface="Arial"/>
                <a:cs typeface="Arial"/>
              </a:rPr>
              <a:t>Hive  </a:t>
            </a:r>
            <a:endParaRPr sz="1600">
              <a:latin typeface="Arial"/>
              <a:cs typeface="Arial"/>
            </a:endParaRPr>
          </a:p>
          <a:p>
            <a:pPr marL="182473" marR="310692" algn="ctr">
              <a:lnSpc>
                <a:spcPct val="100000"/>
              </a:lnSpc>
              <a:spcBef>
                <a:spcPts val="60"/>
              </a:spcBef>
            </a:pPr>
            <a:r>
              <a:rPr sz="1600" dirty="0" smtClean="0">
                <a:solidFill>
                  <a:srgbClr val="282933"/>
                </a:solidFill>
                <a:latin typeface="Arial"/>
                <a:cs typeface="Arial"/>
              </a:rPr>
              <a:t> </a:t>
            </a:r>
            <a:endParaRPr sz="1600">
              <a:latin typeface="Arial"/>
              <a:cs typeface="Arial"/>
            </a:endParaRPr>
          </a:p>
        </p:txBody>
      </p:sp>
      <p:sp>
        <p:nvSpPr>
          <p:cNvPr id="36" name="object 4"/>
          <p:cNvSpPr txBox="1"/>
          <p:nvPr/>
        </p:nvSpPr>
        <p:spPr>
          <a:xfrm>
            <a:off x="4991130" y="5132233"/>
            <a:ext cx="729684" cy="469899"/>
          </a:xfrm>
          <a:prstGeom prst="rect">
            <a:avLst/>
          </a:prstGeom>
        </p:spPr>
        <p:txBody>
          <a:bodyPr wrap="square" lIns="0" tIns="0" rIns="0" bIns="0" rtlCol="0">
            <a:noAutofit/>
          </a:bodyPr>
          <a:lstStyle/>
          <a:p>
            <a:pPr marL="67154" marR="30479">
              <a:lnSpc>
                <a:spcPts val="1750"/>
              </a:lnSpc>
            </a:pPr>
            <a:r>
              <a:rPr sz="1600" dirty="0" smtClean="0">
                <a:solidFill>
                  <a:srgbClr val="282933"/>
                </a:solidFill>
                <a:latin typeface="Arial"/>
                <a:cs typeface="Arial"/>
              </a:rPr>
              <a:t>2010: </a:t>
            </a:r>
            <a:endParaRPr sz="1600">
              <a:latin typeface="Arial"/>
              <a:cs typeface="Arial"/>
            </a:endParaRPr>
          </a:p>
          <a:p>
            <a:pPr marL="12700">
              <a:lnSpc>
                <a:spcPct val="100000"/>
              </a:lnSpc>
              <a:spcBef>
                <a:spcPts val="60"/>
              </a:spcBef>
            </a:pPr>
            <a:r>
              <a:rPr sz="1600" dirty="0" smtClean="0">
                <a:solidFill>
                  <a:srgbClr val="282933"/>
                </a:solidFill>
                <a:latin typeface="Arial"/>
                <a:cs typeface="Arial"/>
              </a:rPr>
              <a:t>D</a:t>
            </a:r>
            <a:r>
              <a:rPr sz="1600" spc="-29" dirty="0" smtClean="0">
                <a:solidFill>
                  <a:srgbClr val="282933"/>
                </a:solidFill>
                <a:latin typeface="Arial"/>
                <a:cs typeface="Arial"/>
              </a:rPr>
              <a:t>r</a:t>
            </a:r>
            <a:r>
              <a:rPr sz="1600" spc="0" dirty="0" smtClean="0">
                <a:solidFill>
                  <a:srgbClr val="282933"/>
                </a:solidFill>
                <a:latin typeface="Arial"/>
                <a:cs typeface="Arial"/>
              </a:rPr>
              <a:t>emel </a:t>
            </a:r>
            <a:endParaRPr sz="1600">
              <a:latin typeface="Arial"/>
              <a:cs typeface="Arial"/>
            </a:endParaRPr>
          </a:p>
        </p:txBody>
      </p:sp>
      <p:sp>
        <p:nvSpPr>
          <p:cNvPr id="37" name="object 3"/>
          <p:cNvSpPr txBox="1"/>
          <p:nvPr/>
        </p:nvSpPr>
        <p:spPr>
          <a:xfrm>
            <a:off x="6071175" y="5135438"/>
            <a:ext cx="987398" cy="711199"/>
          </a:xfrm>
          <a:prstGeom prst="rect">
            <a:avLst/>
          </a:prstGeom>
        </p:spPr>
        <p:txBody>
          <a:bodyPr wrap="square" lIns="0" tIns="0" rIns="0" bIns="0" rtlCol="0">
            <a:noAutofit/>
          </a:bodyPr>
          <a:lstStyle/>
          <a:p>
            <a:pPr marL="202786" marR="163835" algn="ctr">
              <a:lnSpc>
                <a:spcPts val="1750"/>
              </a:lnSpc>
            </a:pPr>
            <a:r>
              <a:rPr sz="1600" dirty="0" smtClean="0">
                <a:solidFill>
                  <a:srgbClr val="282933"/>
                </a:solidFill>
                <a:latin typeface="Arial"/>
                <a:cs typeface="Arial"/>
              </a:rPr>
              <a:t>2012: </a:t>
            </a:r>
            <a:endParaRPr sz="1600">
              <a:latin typeface="Arial"/>
              <a:cs typeface="Arial"/>
            </a:endParaRPr>
          </a:p>
          <a:p>
            <a:pPr algn="ctr">
              <a:lnSpc>
                <a:spcPct val="95825"/>
              </a:lnSpc>
              <a:spcBef>
                <a:spcPts val="60"/>
              </a:spcBef>
            </a:pPr>
            <a:r>
              <a:rPr sz="1600" spc="0" dirty="0" smtClean="0">
                <a:solidFill>
                  <a:srgbClr val="282933"/>
                </a:solidFill>
                <a:latin typeface="Arial"/>
                <a:cs typeface="Arial"/>
              </a:rPr>
              <a:t>In-memory</a:t>
            </a:r>
            <a:endParaRPr sz="1600">
              <a:latin typeface="Arial"/>
              <a:cs typeface="Arial"/>
            </a:endParaRPr>
          </a:p>
          <a:p>
            <a:pPr marL="199132" marR="160173" algn="ctr">
              <a:lnSpc>
                <a:spcPct val="100000"/>
              </a:lnSpc>
              <a:spcBef>
                <a:spcPts val="60"/>
              </a:spcBef>
            </a:pPr>
            <a:r>
              <a:rPr sz="1600" dirty="0" smtClean="0">
                <a:solidFill>
                  <a:srgbClr val="282933"/>
                </a:solidFill>
                <a:latin typeface="Arial"/>
                <a:cs typeface="Arial"/>
              </a:rPr>
              <a:t>Spark </a:t>
            </a:r>
            <a:endParaRPr sz="1600">
              <a:latin typeface="Arial"/>
              <a:cs typeface="Arial"/>
            </a:endParaRPr>
          </a:p>
        </p:txBody>
      </p:sp>
    </p:spTree>
    <p:extLst>
      <p:ext uri="{BB962C8B-B14F-4D97-AF65-F5344CB8AC3E}">
        <p14:creationId xmlns:p14="http://schemas.microsoft.com/office/powerpoint/2010/main" val="121926937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990600" y="2369988"/>
            <a:ext cx="8153400" cy="4495800"/>
          </a:xfrm>
        </p:spPr>
        <p:txBody>
          <a:bodyPr>
            <a:noAutofit/>
          </a:bodyPr>
          <a:lstStyle/>
          <a:p>
            <a:pPr marL="0" indent="0">
              <a:buNone/>
            </a:pPr>
            <a:r>
              <a:rPr lang="en-US" sz="11500" dirty="0" smtClean="0"/>
              <a:t>Thank you!</a:t>
            </a:r>
            <a:endParaRPr lang="en-US" sz="11500" dirty="0"/>
          </a:p>
        </p:txBody>
      </p:sp>
    </p:spTree>
    <p:extLst>
      <p:ext uri="{BB962C8B-B14F-4D97-AF65-F5344CB8AC3E}">
        <p14:creationId xmlns:p14="http://schemas.microsoft.com/office/powerpoint/2010/main" val="9782311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object 26"/>
          <p:cNvSpPr/>
          <p:nvPr/>
        </p:nvSpPr>
        <p:spPr>
          <a:xfrm>
            <a:off x="809157" y="1712839"/>
            <a:ext cx="604251" cy="604252"/>
          </a:xfrm>
          <a:custGeom>
            <a:avLst/>
            <a:gdLst/>
            <a:ahLst/>
            <a:cxnLst/>
            <a:rect l="l" t="t" r="r" b="b"/>
            <a:pathLst>
              <a:path w="604251"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8" y="558986"/>
                </a:lnTo>
                <a:lnTo>
                  <a:pt x="163281" y="570529"/>
                </a:lnTo>
                <a:lnTo>
                  <a:pt x="184524" y="580509"/>
                </a:lnTo>
                <a:lnTo>
                  <a:pt x="206630" y="588849"/>
                </a:lnTo>
                <a:lnTo>
                  <a:pt x="229521" y="595471"/>
                </a:lnTo>
                <a:lnTo>
                  <a:pt x="253119" y="600297"/>
                </a:lnTo>
                <a:lnTo>
                  <a:pt x="277346" y="603250"/>
                </a:lnTo>
                <a:lnTo>
                  <a:pt x="302125" y="604252"/>
                </a:lnTo>
                <a:lnTo>
                  <a:pt x="326904" y="603250"/>
                </a:lnTo>
                <a:lnTo>
                  <a:pt x="351132" y="600297"/>
                </a:lnTo>
                <a:lnTo>
                  <a:pt x="374730" y="595471"/>
                </a:lnTo>
                <a:lnTo>
                  <a:pt x="397621" y="588849"/>
                </a:lnTo>
                <a:lnTo>
                  <a:pt x="419726" y="580509"/>
                </a:lnTo>
                <a:lnTo>
                  <a:pt x="440970" y="570529"/>
                </a:lnTo>
                <a:lnTo>
                  <a:pt x="461272" y="558986"/>
                </a:lnTo>
                <a:lnTo>
                  <a:pt x="480557" y="545959"/>
                </a:lnTo>
                <a:lnTo>
                  <a:pt x="498746" y="531524"/>
                </a:lnTo>
                <a:lnTo>
                  <a:pt x="515761" y="515761"/>
                </a:lnTo>
                <a:lnTo>
                  <a:pt x="531524" y="498746"/>
                </a:lnTo>
                <a:lnTo>
                  <a:pt x="545958" y="480557"/>
                </a:lnTo>
                <a:lnTo>
                  <a:pt x="558986" y="461273"/>
                </a:lnTo>
                <a:lnTo>
                  <a:pt x="570529" y="440970"/>
                </a:lnTo>
                <a:lnTo>
                  <a:pt x="580509" y="419727"/>
                </a:lnTo>
                <a:lnTo>
                  <a:pt x="588849" y="397621"/>
                </a:lnTo>
                <a:lnTo>
                  <a:pt x="595471" y="374730"/>
                </a:lnTo>
                <a:lnTo>
                  <a:pt x="600297" y="351132"/>
                </a:lnTo>
                <a:lnTo>
                  <a:pt x="603250" y="326905"/>
                </a:lnTo>
                <a:lnTo>
                  <a:pt x="604251" y="302126"/>
                </a:lnTo>
                <a:lnTo>
                  <a:pt x="603250" y="277347"/>
                </a:lnTo>
                <a:lnTo>
                  <a:pt x="600297" y="253120"/>
                </a:lnTo>
                <a:lnTo>
                  <a:pt x="595471" y="229522"/>
                </a:lnTo>
                <a:lnTo>
                  <a:pt x="588849" y="206631"/>
                </a:lnTo>
                <a:lnTo>
                  <a:pt x="580509" y="184525"/>
                </a:lnTo>
                <a:lnTo>
                  <a:pt x="570529" y="163281"/>
                </a:lnTo>
                <a:lnTo>
                  <a:pt x="558986" y="142979"/>
                </a:lnTo>
                <a:lnTo>
                  <a:pt x="545958" y="123694"/>
                </a:lnTo>
                <a:lnTo>
                  <a:pt x="531524" y="105505"/>
                </a:lnTo>
                <a:lnTo>
                  <a:pt x="515761" y="88490"/>
                </a:lnTo>
                <a:lnTo>
                  <a:pt x="498746" y="72727"/>
                </a:lnTo>
                <a:lnTo>
                  <a:pt x="480557" y="58292"/>
                </a:lnTo>
                <a:lnTo>
                  <a:pt x="461272" y="45265"/>
                </a:lnTo>
                <a:lnTo>
                  <a:pt x="440970" y="33722"/>
                </a:lnTo>
                <a:lnTo>
                  <a:pt x="419726" y="23742"/>
                </a:lnTo>
                <a:lnTo>
                  <a:pt x="397621" y="15402"/>
                </a:lnTo>
                <a:lnTo>
                  <a:pt x="374730" y="8780"/>
                </a:lnTo>
                <a:lnTo>
                  <a:pt x="351132"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9"/>
                </a:lnTo>
                <a:lnTo>
                  <a:pt x="33722" y="163281"/>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5" name="object 27"/>
          <p:cNvSpPr/>
          <p:nvPr/>
        </p:nvSpPr>
        <p:spPr>
          <a:xfrm>
            <a:off x="809157" y="1712839"/>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5"/>
                </a:lnTo>
                <a:lnTo>
                  <a:pt x="0" y="302126"/>
                </a:lnTo>
                <a:close/>
              </a:path>
            </a:pathLst>
          </a:custGeom>
          <a:ln w="25399">
            <a:solidFill>
              <a:srgbClr val="5E6D7D"/>
            </a:solidFill>
          </a:ln>
        </p:spPr>
        <p:txBody>
          <a:bodyPr wrap="square" lIns="0" tIns="0" rIns="0" bIns="0" rtlCol="0">
            <a:noAutofit/>
          </a:bodyPr>
          <a:lstStyle/>
          <a:p>
            <a:endParaRPr/>
          </a:p>
        </p:txBody>
      </p:sp>
      <p:sp>
        <p:nvSpPr>
          <p:cNvPr id="6" name="object 28"/>
          <p:cNvSpPr/>
          <p:nvPr/>
        </p:nvSpPr>
        <p:spPr>
          <a:xfrm>
            <a:off x="809157" y="2561665"/>
            <a:ext cx="604251" cy="604252"/>
          </a:xfrm>
          <a:custGeom>
            <a:avLst/>
            <a:gdLst/>
            <a:ahLst/>
            <a:cxnLst/>
            <a:rect l="l" t="t" r="r" b="b"/>
            <a:pathLst>
              <a:path w="604251"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8" y="558986"/>
                </a:lnTo>
                <a:lnTo>
                  <a:pt x="163281" y="570529"/>
                </a:lnTo>
                <a:lnTo>
                  <a:pt x="184524" y="580509"/>
                </a:lnTo>
                <a:lnTo>
                  <a:pt x="206630" y="588849"/>
                </a:lnTo>
                <a:lnTo>
                  <a:pt x="229521" y="595471"/>
                </a:lnTo>
                <a:lnTo>
                  <a:pt x="253119" y="600297"/>
                </a:lnTo>
                <a:lnTo>
                  <a:pt x="277346" y="603250"/>
                </a:lnTo>
                <a:lnTo>
                  <a:pt x="302125" y="604252"/>
                </a:lnTo>
                <a:lnTo>
                  <a:pt x="326904" y="603250"/>
                </a:lnTo>
                <a:lnTo>
                  <a:pt x="351132" y="600297"/>
                </a:lnTo>
                <a:lnTo>
                  <a:pt x="374730" y="595471"/>
                </a:lnTo>
                <a:lnTo>
                  <a:pt x="397621" y="588849"/>
                </a:lnTo>
                <a:lnTo>
                  <a:pt x="419726" y="580509"/>
                </a:lnTo>
                <a:lnTo>
                  <a:pt x="440970" y="570529"/>
                </a:lnTo>
                <a:lnTo>
                  <a:pt x="461272" y="558986"/>
                </a:lnTo>
                <a:lnTo>
                  <a:pt x="480557" y="545959"/>
                </a:lnTo>
                <a:lnTo>
                  <a:pt x="498746" y="531524"/>
                </a:lnTo>
                <a:lnTo>
                  <a:pt x="515761" y="515761"/>
                </a:lnTo>
                <a:lnTo>
                  <a:pt x="531524" y="498746"/>
                </a:lnTo>
                <a:lnTo>
                  <a:pt x="545958" y="480557"/>
                </a:lnTo>
                <a:lnTo>
                  <a:pt x="558986" y="461273"/>
                </a:lnTo>
                <a:lnTo>
                  <a:pt x="570529" y="440970"/>
                </a:lnTo>
                <a:lnTo>
                  <a:pt x="580509" y="419727"/>
                </a:lnTo>
                <a:lnTo>
                  <a:pt x="588849" y="397621"/>
                </a:lnTo>
                <a:lnTo>
                  <a:pt x="595471" y="374730"/>
                </a:lnTo>
                <a:lnTo>
                  <a:pt x="600297" y="351132"/>
                </a:lnTo>
                <a:lnTo>
                  <a:pt x="603250" y="326905"/>
                </a:lnTo>
                <a:lnTo>
                  <a:pt x="604251" y="302126"/>
                </a:lnTo>
                <a:lnTo>
                  <a:pt x="603250" y="277347"/>
                </a:lnTo>
                <a:lnTo>
                  <a:pt x="600297" y="253120"/>
                </a:lnTo>
                <a:lnTo>
                  <a:pt x="595471" y="229522"/>
                </a:lnTo>
                <a:lnTo>
                  <a:pt x="588849" y="206631"/>
                </a:lnTo>
                <a:lnTo>
                  <a:pt x="580509" y="184525"/>
                </a:lnTo>
                <a:lnTo>
                  <a:pt x="570529" y="163281"/>
                </a:lnTo>
                <a:lnTo>
                  <a:pt x="558986" y="142979"/>
                </a:lnTo>
                <a:lnTo>
                  <a:pt x="545958" y="123694"/>
                </a:lnTo>
                <a:lnTo>
                  <a:pt x="531524" y="105505"/>
                </a:lnTo>
                <a:lnTo>
                  <a:pt x="515761" y="88490"/>
                </a:lnTo>
                <a:lnTo>
                  <a:pt x="498746" y="72727"/>
                </a:lnTo>
                <a:lnTo>
                  <a:pt x="480557" y="58292"/>
                </a:lnTo>
                <a:lnTo>
                  <a:pt x="461272" y="45265"/>
                </a:lnTo>
                <a:lnTo>
                  <a:pt x="440970" y="33722"/>
                </a:lnTo>
                <a:lnTo>
                  <a:pt x="419726" y="23742"/>
                </a:lnTo>
                <a:lnTo>
                  <a:pt x="397621" y="15402"/>
                </a:lnTo>
                <a:lnTo>
                  <a:pt x="374730" y="8780"/>
                </a:lnTo>
                <a:lnTo>
                  <a:pt x="351132"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9"/>
                </a:lnTo>
                <a:lnTo>
                  <a:pt x="33722" y="163281"/>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7" name="object 29"/>
          <p:cNvSpPr/>
          <p:nvPr/>
        </p:nvSpPr>
        <p:spPr>
          <a:xfrm>
            <a:off x="809157" y="2561665"/>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5"/>
                </a:lnTo>
                <a:lnTo>
                  <a:pt x="0" y="302126"/>
                </a:lnTo>
                <a:close/>
              </a:path>
            </a:pathLst>
          </a:custGeom>
          <a:ln w="25399">
            <a:solidFill>
              <a:srgbClr val="5E6D7D"/>
            </a:solidFill>
          </a:ln>
        </p:spPr>
        <p:txBody>
          <a:bodyPr wrap="square" lIns="0" tIns="0" rIns="0" bIns="0" rtlCol="0">
            <a:noAutofit/>
          </a:bodyPr>
          <a:lstStyle/>
          <a:p>
            <a:endParaRPr/>
          </a:p>
        </p:txBody>
      </p:sp>
      <p:sp>
        <p:nvSpPr>
          <p:cNvPr id="8" name="object 30"/>
          <p:cNvSpPr/>
          <p:nvPr/>
        </p:nvSpPr>
        <p:spPr>
          <a:xfrm>
            <a:off x="1996061" y="2131520"/>
            <a:ext cx="604252" cy="604252"/>
          </a:xfrm>
          <a:custGeom>
            <a:avLst/>
            <a:gdLst/>
            <a:ahLst/>
            <a:cxnLst/>
            <a:rect l="l" t="t" r="r" b="b"/>
            <a:pathLst>
              <a:path w="604252"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9" y="558986"/>
                </a:lnTo>
                <a:lnTo>
                  <a:pt x="163281" y="570529"/>
                </a:lnTo>
                <a:lnTo>
                  <a:pt x="184525" y="580509"/>
                </a:lnTo>
                <a:lnTo>
                  <a:pt x="206631" y="588849"/>
                </a:lnTo>
                <a:lnTo>
                  <a:pt x="229522" y="595471"/>
                </a:lnTo>
                <a:lnTo>
                  <a:pt x="253120" y="600297"/>
                </a:lnTo>
                <a:lnTo>
                  <a:pt x="277347" y="603250"/>
                </a:lnTo>
                <a:lnTo>
                  <a:pt x="302126" y="604252"/>
                </a:lnTo>
                <a:lnTo>
                  <a:pt x="326905" y="603250"/>
                </a:lnTo>
                <a:lnTo>
                  <a:pt x="351132" y="600297"/>
                </a:lnTo>
                <a:lnTo>
                  <a:pt x="374730" y="595471"/>
                </a:lnTo>
                <a:lnTo>
                  <a:pt x="397621" y="588849"/>
                </a:lnTo>
                <a:lnTo>
                  <a:pt x="419727" y="580509"/>
                </a:lnTo>
                <a:lnTo>
                  <a:pt x="440970" y="570529"/>
                </a:lnTo>
                <a:lnTo>
                  <a:pt x="461273" y="558986"/>
                </a:lnTo>
                <a:lnTo>
                  <a:pt x="480557" y="545959"/>
                </a:lnTo>
                <a:lnTo>
                  <a:pt x="498746" y="531524"/>
                </a:lnTo>
                <a:lnTo>
                  <a:pt x="515761" y="515761"/>
                </a:lnTo>
                <a:lnTo>
                  <a:pt x="531524" y="498746"/>
                </a:lnTo>
                <a:lnTo>
                  <a:pt x="545959" y="480557"/>
                </a:lnTo>
                <a:lnTo>
                  <a:pt x="558986" y="461273"/>
                </a:lnTo>
                <a:lnTo>
                  <a:pt x="570529" y="440970"/>
                </a:lnTo>
                <a:lnTo>
                  <a:pt x="580509" y="419727"/>
                </a:lnTo>
                <a:lnTo>
                  <a:pt x="588849" y="397621"/>
                </a:lnTo>
                <a:lnTo>
                  <a:pt x="595471" y="374730"/>
                </a:lnTo>
                <a:lnTo>
                  <a:pt x="600297" y="351132"/>
                </a:lnTo>
                <a:lnTo>
                  <a:pt x="603250" y="326905"/>
                </a:lnTo>
                <a:lnTo>
                  <a:pt x="604252" y="302126"/>
                </a:lnTo>
                <a:lnTo>
                  <a:pt x="603250" y="277347"/>
                </a:lnTo>
                <a:lnTo>
                  <a:pt x="600297" y="253120"/>
                </a:lnTo>
                <a:lnTo>
                  <a:pt x="595471" y="229522"/>
                </a:lnTo>
                <a:lnTo>
                  <a:pt x="588849" y="206631"/>
                </a:lnTo>
                <a:lnTo>
                  <a:pt x="580509" y="184525"/>
                </a:lnTo>
                <a:lnTo>
                  <a:pt x="570529" y="163281"/>
                </a:lnTo>
                <a:lnTo>
                  <a:pt x="558986" y="142979"/>
                </a:lnTo>
                <a:lnTo>
                  <a:pt x="545959" y="123694"/>
                </a:lnTo>
                <a:lnTo>
                  <a:pt x="531524" y="105505"/>
                </a:lnTo>
                <a:lnTo>
                  <a:pt x="515761" y="88490"/>
                </a:lnTo>
                <a:lnTo>
                  <a:pt x="498746" y="72727"/>
                </a:lnTo>
                <a:lnTo>
                  <a:pt x="480557" y="58292"/>
                </a:lnTo>
                <a:lnTo>
                  <a:pt x="461273" y="45265"/>
                </a:lnTo>
                <a:lnTo>
                  <a:pt x="440970" y="33722"/>
                </a:lnTo>
                <a:lnTo>
                  <a:pt x="419727" y="23742"/>
                </a:lnTo>
                <a:lnTo>
                  <a:pt x="397621" y="15402"/>
                </a:lnTo>
                <a:lnTo>
                  <a:pt x="374730" y="8780"/>
                </a:lnTo>
                <a:lnTo>
                  <a:pt x="351132" y="3954"/>
                </a:lnTo>
                <a:lnTo>
                  <a:pt x="326905" y="1001"/>
                </a:lnTo>
                <a:lnTo>
                  <a:pt x="302126" y="0"/>
                </a:lnTo>
                <a:lnTo>
                  <a:pt x="277347" y="1001"/>
                </a:lnTo>
                <a:lnTo>
                  <a:pt x="253120" y="3954"/>
                </a:lnTo>
                <a:lnTo>
                  <a:pt x="229522" y="8780"/>
                </a:lnTo>
                <a:lnTo>
                  <a:pt x="206631" y="15402"/>
                </a:lnTo>
                <a:lnTo>
                  <a:pt x="184525" y="23742"/>
                </a:lnTo>
                <a:lnTo>
                  <a:pt x="163281" y="33722"/>
                </a:lnTo>
                <a:lnTo>
                  <a:pt x="142979" y="45265"/>
                </a:lnTo>
                <a:lnTo>
                  <a:pt x="123694" y="58292"/>
                </a:lnTo>
                <a:lnTo>
                  <a:pt x="105505" y="72727"/>
                </a:lnTo>
                <a:lnTo>
                  <a:pt x="88490" y="88490"/>
                </a:lnTo>
                <a:lnTo>
                  <a:pt x="72727" y="105505"/>
                </a:lnTo>
                <a:lnTo>
                  <a:pt x="58292" y="123694"/>
                </a:lnTo>
                <a:lnTo>
                  <a:pt x="45265" y="142979"/>
                </a:lnTo>
                <a:lnTo>
                  <a:pt x="33722" y="163281"/>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9" name="object 31"/>
          <p:cNvSpPr/>
          <p:nvPr/>
        </p:nvSpPr>
        <p:spPr>
          <a:xfrm>
            <a:off x="1996061" y="2131520"/>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8"/>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8"/>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5"/>
                </a:lnTo>
                <a:lnTo>
                  <a:pt x="0" y="302126"/>
                </a:lnTo>
                <a:close/>
              </a:path>
            </a:pathLst>
          </a:custGeom>
          <a:ln w="25399">
            <a:solidFill>
              <a:srgbClr val="A3B0A9"/>
            </a:solidFill>
          </a:ln>
        </p:spPr>
        <p:txBody>
          <a:bodyPr wrap="square" lIns="0" tIns="0" rIns="0" bIns="0" rtlCol="0">
            <a:noAutofit/>
          </a:bodyPr>
          <a:lstStyle/>
          <a:p>
            <a:endParaRPr/>
          </a:p>
        </p:txBody>
      </p:sp>
      <p:sp>
        <p:nvSpPr>
          <p:cNvPr id="10" name="object 32"/>
          <p:cNvSpPr/>
          <p:nvPr/>
        </p:nvSpPr>
        <p:spPr>
          <a:xfrm>
            <a:off x="1359131" y="1979542"/>
            <a:ext cx="785552" cy="619298"/>
          </a:xfrm>
          <a:prstGeom prst="rect">
            <a:avLst/>
          </a:prstGeom>
          <a:blipFill>
            <a:blip r:embed="rId2" cstate="print"/>
            <a:stretch>
              <a:fillRect/>
            </a:stretch>
          </a:blipFill>
        </p:spPr>
        <p:txBody>
          <a:bodyPr wrap="square" lIns="0" tIns="0" rIns="0" bIns="0" rtlCol="0">
            <a:noAutofit/>
          </a:bodyPr>
          <a:lstStyle/>
          <a:p>
            <a:endParaRPr/>
          </a:p>
        </p:txBody>
      </p:sp>
      <p:sp>
        <p:nvSpPr>
          <p:cNvPr id="11" name="object 33"/>
          <p:cNvSpPr/>
          <p:nvPr/>
        </p:nvSpPr>
        <p:spPr>
          <a:xfrm>
            <a:off x="1413409" y="2014966"/>
            <a:ext cx="562138" cy="403605"/>
          </a:xfrm>
          <a:custGeom>
            <a:avLst/>
            <a:gdLst/>
            <a:ahLst/>
            <a:cxnLst/>
            <a:rect l="l" t="t" r="r" b="b"/>
            <a:pathLst>
              <a:path w="562138" h="403605">
                <a:moveTo>
                  <a:pt x="0" y="0"/>
                </a:moveTo>
                <a:lnTo>
                  <a:pt x="562138" y="403605"/>
                </a:lnTo>
              </a:path>
            </a:pathLst>
          </a:custGeom>
          <a:ln w="25399">
            <a:solidFill>
              <a:srgbClr val="363643"/>
            </a:solidFill>
          </a:ln>
        </p:spPr>
        <p:txBody>
          <a:bodyPr wrap="square" lIns="0" tIns="0" rIns="0" bIns="0" rtlCol="0">
            <a:noAutofit/>
          </a:bodyPr>
          <a:lstStyle/>
          <a:p>
            <a:endParaRPr/>
          </a:p>
        </p:txBody>
      </p:sp>
      <p:sp>
        <p:nvSpPr>
          <p:cNvPr id="12" name="object 34"/>
          <p:cNvSpPr/>
          <p:nvPr/>
        </p:nvSpPr>
        <p:spPr>
          <a:xfrm>
            <a:off x="1874419" y="2323565"/>
            <a:ext cx="121602" cy="109706"/>
          </a:xfrm>
          <a:custGeom>
            <a:avLst/>
            <a:gdLst/>
            <a:ahLst/>
            <a:cxnLst/>
            <a:rect l="l" t="t" r="r" b="b"/>
            <a:pathLst>
              <a:path w="121602" h="109706">
                <a:moveTo>
                  <a:pt x="121602" y="109706"/>
                </a:moveTo>
                <a:lnTo>
                  <a:pt x="76751" y="9277"/>
                </a:lnTo>
                <a:lnTo>
                  <a:pt x="73889" y="2872"/>
                </a:lnTo>
                <a:lnTo>
                  <a:pt x="66380" y="0"/>
                </a:lnTo>
                <a:lnTo>
                  <a:pt x="59975" y="2860"/>
                </a:lnTo>
                <a:lnTo>
                  <a:pt x="53571" y="5720"/>
                </a:lnTo>
                <a:lnTo>
                  <a:pt x="50698" y="13230"/>
                </a:lnTo>
                <a:lnTo>
                  <a:pt x="53558" y="19635"/>
                </a:lnTo>
                <a:lnTo>
                  <a:pt x="80653" y="80305"/>
                </a:lnTo>
                <a:lnTo>
                  <a:pt x="14505" y="74028"/>
                </a:lnTo>
                <a:lnTo>
                  <a:pt x="7523" y="73365"/>
                </a:lnTo>
                <a:lnTo>
                  <a:pt x="1325" y="78488"/>
                </a:lnTo>
                <a:lnTo>
                  <a:pt x="662" y="85471"/>
                </a:lnTo>
                <a:lnTo>
                  <a:pt x="0" y="92453"/>
                </a:lnTo>
                <a:lnTo>
                  <a:pt x="5123" y="98651"/>
                </a:lnTo>
                <a:lnTo>
                  <a:pt x="12105" y="99313"/>
                </a:lnTo>
                <a:lnTo>
                  <a:pt x="121602" y="109706"/>
                </a:lnTo>
                <a:close/>
              </a:path>
            </a:pathLst>
          </a:custGeom>
          <a:solidFill>
            <a:srgbClr val="363643"/>
          </a:solidFill>
        </p:spPr>
        <p:txBody>
          <a:bodyPr wrap="square" lIns="0" tIns="0" rIns="0" bIns="0" rtlCol="0">
            <a:noAutofit/>
          </a:bodyPr>
          <a:lstStyle/>
          <a:p>
            <a:endParaRPr/>
          </a:p>
        </p:txBody>
      </p:sp>
      <p:sp>
        <p:nvSpPr>
          <p:cNvPr id="13" name="object 35"/>
          <p:cNvSpPr/>
          <p:nvPr/>
        </p:nvSpPr>
        <p:spPr>
          <a:xfrm>
            <a:off x="1359131" y="2307896"/>
            <a:ext cx="785552" cy="631767"/>
          </a:xfrm>
          <a:prstGeom prst="rect">
            <a:avLst/>
          </a:prstGeom>
          <a:blipFill>
            <a:blip r:embed="rId3" cstate="print"/>
            <a:stretch>
              <a:fillRect/>
            </a:stretch>
          </a:blipFill>
        </p:spPr>
        <p:txBody>
          <a:bodyPr wrap="square" lIns="0" tIns="0" rIns="0" bIns="0" rtlCol="0">
            <a:noAutofit/>
          </a:bodyPr>
          <a:lstStyle/>
          <a:p>
            <a:endParaRPr/>
          </a:p>
        </p:txBody>
      </p:sp>
      <p:sp>
        <p:nvSpPr>
          <p:cNvPr id="14" name="object 36"/>
          <p:cNvSpPr/>
          <p:nvPr/>
        </p:nvSpPr>
        <p:spPr>
          <a:xfrm>
            <a:off x="1413409" y="2448550"/>
            <a:ext cx="562336" cy="415240"/>
          </a:xfrm>
          <a:custGeom>
            <a:avLst/>
            <a:gdLst/>
            <a:ahLst/>
            <a:cxnLst/>
            <a:rect l="l" t="t" r="r" b="b"/>
            <a:pathLst>
              <a:path w="562336" h="415240">
                <a:moveTo>
                  <a:pt x="0" y="415240"/>
                </a:moveTo>
                <a:lnTo>
                  <a:pt x="562336" y="0"/>
                </a:lnTo>
              </a:path>
            </a:pathLst>
          </a:custGeom>
          <a:ln w="25399">
            <a:solidFill>
              <a:srgbClr val="363643"/>
            </a:solidFill>
          </a:ln>
        </p:spPr>
        <p:txBody>
          <a:bodyPr wrap="square" lIns="0" tIns="0" rIns="0" bIns="0" rtlCol="0">
            <a:noAutofit/>
          </a:bodyPr>
          <a:lstStyle/>
          <a:p>
            <a:endParaRPr/>
          </a:p>
        </p:txBody>
      </p:sp>
      <p:sp>
        <p:nvSpPr>
          <p:cNvPr id="15" name="object 37"/>
          <p:cNvSpPr/>
          <p:nvPr/>
        </p:nvSpPr>
        <p:spPr>
          <a:xfrm>
            <a:off x="1874660" y="2433578"/>
            <a:ext cx="121361" cy="110432"/>
          </a:xfrm>
          <a:custGeom>
            <a:avLst/>
            <a:gdLst/>
            <a:ahLst/>
            <a:cxnLst/>
            <a:rect l="l" t="t" r="r" b="b"/>
            <a:pathLst>
              <a:path w="121361" h="110432">
                <a:moveTo>
                  <a:pt x="121361" y="0"/>
                </a:moveTo>
                <a:lnTo>
                  <a:pt x="12012" y="11852"/>
                </a:lnTo>
                <a:lnTo>
                  <a:pt x="5039" y="12609"/>
                </a:lnTo>
                <a:lnTo>
                  <a:pt x="0" y="18874"/>
                </a:lnTo>
                <a:lnTo>
                  <a:pt x="755" y="25848"/>
                </a:lnTo>
                <a:lnTo>
                  <a:pt x="1511" y="32820"/>
                </a:lnTo>
                <a:lnTo>
                  <a:pt x="7777" y="37861"/>
                </a:lnTo>
                <a:lnTo>
                  <a:pt x="14751" y="37105"/>
                </a:lnTo>
                <a:lnTo>
                  <a:pt x="80808" y="29945"/>
                </a:lnTo>
                <a:lnTo>
                  <a:pt x="54526" y="90971"/>
                </a:lnTo>
                <a:lnTo>
                  <a:pt x="51751" y="97412"/>
                </a:lnTo>
                <a:lnTo>
                  <a:pt x="54724" y="104884"/>
                </a:lnTo>
                <a:lnTo>
                  <a:pt x="61167" y="107659"/>
                </a:lnTo>
                <a:lnTo>
                  <a:pt x="67608" y="110432"/>
                </a:lnTo>
                <a:lnTo>
                  <a:pt x="75079" y="107459"/>
                </a:lnTo>
                <a:lnTo>
                  <a:pt x="77854" y="101018"/>
                </a:lnTo>
                <a:lnTo>
                  <a:pt x="121361" y="0"/>
                </a:lnTo>
                <a:close/>
              </a:path>
            </a:pathLst>
          </a:custGeom>
          <a:solidFill>
            <a:srgbClr val="363643"/>
          </a:solidFill>
        </p:spPr>
        <p:txBody>
          <a:bodyPr wrap="square" lIns="0" tIns="0" rIns="0" bIns="0" rtlCol="0">
            <a:noAutofit/>
          </a:bodyPr>
          <a:lstStyle/>
          <a:p>
            <a:endParaRPr/>
          </a:p>
        </p:txBody>
      </p:sp>
      <p:sp>
        <p:nvSpPr>
          <p:cNvPr id="16" name="object 38"/>
          <p:cNvSpPr/>
          <p:nvPr/>
        </p:nvSpPr>
        <p:spPr>
          <a:xfrm>
            <a:off x="3193188" y="2840856"/>
            <a:ext cx="604252" cy="604250"/>
          </a:xfrm>
          <a:custGeom>
            <a:avLst/>
            <a:gdLst/>
            <a:ahLst/>
            <a:cxnLst/>
            <a:rect l="l" t="t" r="r" b="b"/>
            <a:pathLst>
              <a:path w="604252" h="604250">
                <a:moveTo>
                  <a:pt x="0" y="302125"/>
                </a:moveTo>
                <a:lnTo>
                  <a:pt x="1001" y="326904"/>
                </a:lnTo>
                <a:lnTo>
                  <a:pt x="3954" y="351131"/>
                </a:lnTo>
                <a:lnTo>
                  <a:pt x="8780" y="374729"/>
                </a:lnTo>
                <a:lnTo>
                  <a:pt x="15402" y="397620"/>
                </a:lnTo>
                <a:lnTo>
                  <a:pt x="23742" y="419726"/>
                </a:lnTo>
                <a:lnTo>
                  <a:pt x="33722" y="440969"/>
                </a:lnTo>
                <a:lnTo>
                  <a:pt x="45265" y="461272"/>
                </a:lnTo>
                <a:lnTo>
                  <a:pt x="58292" y="480556"/>
                </a:lnTo>
                <a:lnTo>
                  <a:pt x="72727" y="498745"/>
                </a:lnTo>
                <a:lnTo>
                  <a:pt x="88490" y="515760"/>
                </a:lnTo>
                <a:lnTo>
                  <a:pt x="105505" y="531523"/>
                </a:lnTo>
                <a:lnTo>
                  <a:pt x="123694" y="545958"/>
                </a:lnTo>
                <a:lnTo>
                  <a:pt x="142978" y="558985"/>
                </a:lnTo>
                <a:lnTo>
                  <a:pt x="163281" y="570528"/>
                </a:lnTo>
                <a:lnTo>
                  <a:pt x="184524" y="580508"/>
                </a:lnTo>
                <a:lnTo>
                  <a:pt x="206630" y="588848"/>
                </a:lnTo>
                <a:lnTo>
                  <a:pt x="229521" y="595470"/>
                </a:lnTo>
                <a:lnTo>
                  <a:pt x="253119" y="600296"/>
                </a:lnTo>
                <a:lnTo>
                  <a:pt x="277346" y="603249"/>
                </a:lnTo>
                <a:lnTo>
                  <a:pt x="302125" y="604250"/>
                </a:lnTo>
                <a:lnTo>
                  <a:pt x="326904" y="603249"/>
                </a:lnTo>
                <a:lnTo>
                  <a:pt x="351131" y="600296"/>
                </a:lnTo>
                <a:lnTo>
                  <a:pt x="374730" y="595470"/>
                </a:lnTo>
                <a:lnTo>
                  <a:pt x="397620" y="588848"/>
                </a:lnTo>
                <a:lnTo>
                  <a:pt x="419726" y="580508"/>
                </a:lnTo>
                <a:lnTo>
                  <a:pt x="440970" y="570528"/>
                </a:lnTo>
                <a:lnTo>
                  <a:pt x="461272" y="558985"/>
                </a:lnTo>
                <a:lnTo>
                  <a:pt x="480557" y="545958"/>
                </a:lnTo>
                <a:lnTo>
                  <a:pt x="498746" y="531523"/>
                </a:lnTo>
                <a:lnTo>
                  <a:pt x="515761" y="515760"/>
                </a:lnTo>
                <a:lnTo>
                  <a:pt x="531524" y="498745"/>
                </a:lnTo>
                <a:lnTo>
                  <a:pt x="545959" y="480556"/>
                </a:lnTo>
                <a:lnTo>
                  <a:pt x="558986" y="461272"/>
                </a:lnTo>
                <a:lnTo>
                  <a:pt x="570529" y="440969"/>
                </a:lnTo>
                <a:lnTo>
                  <a:pt x="580509" y="419726"/>
                </a:lnTo>
                <a:lnTo>
                  <a:pt x="588849" y="397620"/>
                </a:lnTo>
                <a:lnTo>
                  <a:pt x="595471" y="374729"/>
                </a:lnTo>
                <a:lnTo>
                  <a:pt x="600297" y="351131"/>
                </a:lnTo>
                <a:lnTo>
                  <a:pt x="603250" y="326904"/>
                </a:lnTo>
                <a:lnTo>
                  <a:pt x="604252" y="302125"/>
                </a:lnTo>
                <a:lnTo>
                  <a:pt x="603250" y="277346"/>
                </a:lnTo>
                <a:lnTo>
                  <a:pt x="600297" y="253119"/>
                </a:lnTo>
                <a:lnTo>
                  <a:pt x="595471" y="229521"/>
                </a:lnTo>
                <a:lnTo>
                  <a:pt x="588849" y="206630"/>
                </a:lnTo>
                <a:lnTo>
                  <a:pt x="580509" y="184524"/>
                </a:lnTo>
                <a:lnTo>
                  <a:pt x="570529" y="163281"/>
                </a:lnTo>
                <a:lnTo>
                  <a:pt x="558986" y="142978"/>
                </a:lnTo>
                <a:lnTo>
                  <a:pt x="545959" y="123694"/>
                </a:lnTo>
                <a:lnTo>
                  <a:pt x="531524" y="105505"/>
                </a:lnTo>
                <a:lnTo>
                  <a:pt x="515761" y="88490"/>
                </a:lnTo>
                <a:lnTo>
                  <a:pt x="498746" y="72727"/>
                </a:lnTo>
                <a:lnTo>
                  <a:pt x="480557" y="58292"/>
                </a:lnTo>
                <a:lnTo>
                  <a:pt x="461272" y="45265"/>
                </a:lnTo>
                <a:lnTo>
                  <a:pt x="440970" y="33722"/>
                </a:lnTo>
                <a:lnTo>
                  <a:pt x="419726" y="23742"/>
                </a:lnTo>
                <a:lnTo>
                  <a:pt x="397620" y="15402"/>
                </a:lnTo>
                <a:lnTo>
                  <a:pt x="374730" y="8780"/>
                </a:lnTo>
                <a:lnTo>
                  <a:pt x="351131"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8"/>
                </a:lnTo>
                <a:lnTo>
                  <a:pt x="33722" y="163281"/>
                </a:lnTo>
                <a:lnTo>
                  <a:pt x="23742" y="184524"/>
                </a:lnTo>
                <a:lnTo>
                  <a:pt x="15402" y="206630"/>
                </a:lnTo>
                <a:lnTo>
                  <a:pt x="8780" y="229521"/>
                </a:lnTo>
                <a:lnTo>
                  <a:pt x="3954" y="253119"/>
                </a:lnTo>
                <a:lnTo>
                  <a:pt x="1001" y="277346"/>
                </a:lnTo>
                <a:lnTo>
                  <a:pt x="0" y="302125"/>
                </a:lnTo>
                <a:close/>
              </a:path>
            </a:pathLst>
          </a:custGeom>
          <a:solidFill>
            <a:srgbClr val="FEFFFF"/>
          </a:solidFill>
        </p:spPr>
        <p:txBody>
          <a:bodyPr wrap="square" lIns="0" tIns="0" rIns="0" bIns="0" rtlCol="0">
            <a:noAutofit/>
          </a:bodyPr>
          <a:lstStyle/>
          <a:p>
            <a:endParaRPr/>
          </a:p>
        </p:txBody>
      </p:sp>
      <p:sp>
        <p:nvSpPr>
          <p:cNvPr id="17" name="object 39"/>
          <p:cNvSpPr/>
          <p:nvPr/>
        </p:nvSpPr>
        <p:spPr>
          <a:xfrm>
            <a:off x="3193188" y="2840856"/>
            <a:ext cx="604252" cy="604251"/>
          </a:xfrm>
          <a:custGeom>
            <a:avLst/>
            <a:gdLst/>
            <a:ahLst/>
            <a:cxnLst/>
            <a:rect l="l" t="t" r="r" b="b"/>
            <a:pathLst>
              <a:path w="604252" h="604251">
                <a:moveTo>
                  <a:pt x="0" y="302126"/>
                </a:moveTo>
                <a:lnTo>
                  <a:pt x="1001" y="277347"/>
                </a:lnTo>
                <a:lnTo>
                  <a:pt x="3954" y="253119"/>
                </a:lnTo>
                <a:lnTo>
                  <a:pt x="8780" y="229521"/>
                </a:lnTo>
                <a:lnTo>
                  <a:pt x="15402" y="206630"/>
                </a:lnTo>
                <a:lnTo>
                  <a:pt x="23742" y="184525"/>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5"/>
                </a:lnTo>
                <a:lnTo>
                  <a:pt x="588849" y="206630"/>
                </a:lnTo>
                <a:lnTo>
                  <a:pt x="595471" y="229521"/>
                </a:lnTo>
                <a:lnTo>
                  <a:pt x="600297" y="253119"/>
                </a:lnTo>
                <a:lnTo>
                  <a:pt x="603250" y="277347"/>
                </a:lnTo>
                <a:lnTo>
                  <a:pt x="604252" y="302126"/>
                </a:lnTo>
                <a:lnTo>
                  <a:pt x="603250" y="326905"/>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5"/>
                </a:lnTo>
                <a:lnTo>
                  <a:pt x="0" y="302126"/>
                </a:lnTo>
                <a:close/>
              </a:path>
            </a:pathLst>
          </a:custGeom>
          <a:ln w="25399">
            <a:solidFill>
              <a:srgbClr val="A3B0A9"/>
            </a:solidFill>
          </a:ln>
        </p:spPr>
        <p:txBody>
          <a:bodyPr wrap="square" lIns="0" tIns="0" rIns="0" bIns="0" rtlCol="0">
            <a:noAutofit/>
          </a:bodyPr>
          <a:lstStyle/>
          <a:p>
            <a:endParaRPr/>
          </a:p>
        </p:txBody>
      </p:sp>
      <p:sp>
        <p:nvSpPr>
          <p:cNvPr id="18" name="object 40"/>
          <p:cNvSpPr/>
          <p:nvPr/>
        </p:nvSpPr>
        <p:spPr>
          <a:xfrm>
            <a:off x="2543694" y="2399336"/>
            <a:ext cx="798021" cy="910243"/>
          </a:xfrm>
          <a:prstGeom prst="rect">
            <a:avLst/>
          </a:prstGeom>
          <a:blipFill>
            <a:blip r:embed="rId4" cstate="print"/>
            <a:stretch>
              <a:fillRect/>
            </a:stretch>
          </a:blipFill>
        </p:spPr>
        <p:txBody>
          <a:bodyPr wrap="square" lIns="0" tIns="0" rIns="0" bIns="0" rtlCol="0">
            <a:noAutofit/>
          </a:bodyPr>
          <a:lstStyle/>
          <a:p>
            <a:endParaRPr/>
          </a:p>
        </p:txBody>
      </p:sp>
      <p:sp>
        <p:nvSpPr>
          <p:cNvPr id="19" name="object 41"/>
          <p:cNvSpPr/>
          <p:nvPr/>
        </p:nvSpPr>
        <p:spPr>
          <a:xfrm>
            <a:off x="2600313" y="2433645"/>
            <a:ext cx="576769" cy="690270"/>
          </a:xfrm>
          <a:custGeom>
            <a:avLst/>
            <a:gdLst/>
            <a:ahLst/>
            <a:cxnLst/>
            <a:rect l="l" t="t" r="r" b="b"/>
            <a:pathLst>
              <a:path w="576769" h="690270">
                <a:moveTo>
                  <a:pt x="0" y="0"/>
                </a:moveTo>
                <a:lnTo>
                  <a:pt x="576769" y="690270"/>
                </a:lnTo>
              </a:path>
            </a:pathLst>
          </a:custGeom>
          <a:ln w="25399">
            <a:solidFill>
              <a:srgbClr val="363643"/>
            </a:solidFill>
          </a:ln>
        </p:spPr>
        <p:txBody>
          <a:bodyPr wrap="square" lIns="0" tIns="0" rIns="0" bIns="0" rtlCol="0">
            <a:noAutofit/>
          </a:bodyPr>
          <a:lstStyle/>
          <a:p>
            <a:endParaRPr/>
          </a:p>
        </p:txBody>
      </p:sp>
      <p:sp>
        <p:nvSpPr>
          <p:cNvPr id="20" name="object 42"/>
          <p:cNvSpPr/>
          <p:nvPr/>
        </p:nvSpPr>
        <p:spPr>
          <a:xfrm>
            <a:off x="3079786" y="3023248"/>
            <a:ext cx="113457" cy="120009"/>
          </a:xfrm>
          <a:custGeom>
            <a:avLst/>
            <a:gdLst/>
            <a:ahLst/>
            <a:cxnLst/>
            <a:rect l="l" t="t" r="r" b="b"/>
            <a:pathLst>
              <a:path w="113457" h="120009">
                <a:moveTo>
                  <a:pt x="3416" y="80257"/>
                </a:moveTo>
                <a:lnTo>
                  <a:pt x="10012" y="82640"/>
                </a:lnTo>
                <a:lnTo>
                  <a:pt x="113457" y="120009"/>
                </a:lnTo>
                <a:lnTo>
                  <a:pt x="95068" y="11570"/>
                </a:lnTo>
                <a:lnTo>
                  <a:pt x="93896" y="4654"/>
                </a:lnTo>
                <a:lnTo>
                  <a:pt x="87339" y="0"/>
                </a:lnTo>
                <a:lnTo>
                  <a:pt x="80424" y="1172"/>
                </a:lnTo>
                <a:lnTo>
                  <a:pt x="73508" y="2344"/>
                </a:lnTo>
                <a:lnTo>
                  <a:pt x="68853" y="8901"/>
                </a:lnTo>
                <a:lnTo>
                  <a:pt x="70026" y="15816"/>
                </a:lnTo>
                <a:lnTo>
                  <a:pt x="81135" y="81326"/>
                </a:lnTo>
                <a:lnTo>
                  <a:pt x="18642" y="58751"/>
                </a:lnTo>
                <a:lnTo>
                  <a:pt x="12045" y="56368"/>
                </a:lnTo>
                <a:lnTo>
                  <a:pt x="4766" y="59783"/>
                </a:lnTo>
                <a:lnTo>
                  <a:pt x="2383" y="66381"/>
                </a:lnTo>
                <a:lnTo>
                  <a:pt x="0" y="72978"/>
                </a:lnTo>
                <a:lnTo>
                  <a:pt x="3416" y="80257"/>
                </a:lnTo>
                <a:close/>
              </a:path>
            </a:pathLst>
          </a:custGeom>
          <a:solidFill>
            <a:srgbClr val="363643"/>
          </a:solidFill>
        </p:spPr>
        <p:txBody>
          <a:bodyPr wrap="square" lIns="0" tIns="0" rIns="0" bIns="0" rtlCol="0">
            <a:noAutofit/>
          </a:bodyPr>
          <a:lstStyle/>
          <a:p>
            <a:endParaRPr/>
          </a:p>
        </p:txBody>
      </p:sp>
      <p:sp>
        <p:nvSpPr>
          <p:cNvPr id="21" name="object 43"/>
          <p:cNvSpPr/>
          <p:nvPr/>
        </p:nvSpPr>
        <p:spPr>
          <a:xfrm>
            <a:off x="1996061" y="3445106"/>
            <a:ext cx="604252" cy="604252"/>
          </a:xfrm>
          <a:custGeom>
            <a:avLst/>
            <a:gdLst/>
            <a:ahLst/>
            <a:cxnLst/>
            <a:rect l="l" t="t" r="r" b="b"/>
            <a:pathLst>
              <a:path w="604252"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9" y="558986"/>
                </a:lnTo>
                <a:lnTo>
                  <a:pt x="163281" y="570529"/>
                </a:lnTo>
                <a:lnTo>
                  <a:pt x="184525" y="580509"/>
                </a:lnTo>
                <a:lnTo>
                  <a:pt x="206631" y="588849"/>
                </a:lnTo>
                <a:lnTo>
                  <a:pt x="229522" y="595471"/>
                </a:lnTo>
                <a:lnTo>
                  <a:pt x="253120" y="600297"/>
                </a:lnTo>
                <a:lnTo>
                  <a:pt x="277347" y="603250"/>
                </a:lnTo>
                <a:lnTo>
                  <a:pt x="302126" y="604252"/>
                </a:lnTo>
                <a:lnTo>
                  <a:pt x="326905" y="603250"/>
                </a:lnTo>
                <a:lnTo>
                  <a:pt x="351132" y="600297"/>
                </a:lnTo>
                <a:lnTo>
                  <a:pt x="374730" y="595471"/>
                </a:lnTo>
                <a:lnTo>
                  <a:pt x="397621" y="588849"/>
                </a:lnTo>
                <a:lnTo>
                  <a:pt x="419727" y="580509"/>
                </a:lnTo>
                <a:lnTo>
                  <a:pt x="440970" y="570529"/>
                </a:lnTo>
                <a:lnTo>
                  <a:pt x="461273" y="558986"/>
                </a:lnTo>
                <a:lnTo>
                  <a:pt x="480557" y="545959"/>
                </a:lnTo>
                <a:lnTo>
                  <a:pt x="498746" y="531524"/>
                </a:lnTo>
                <a:lnTo>
                  <a:pt x="515761" y="515761"/>
                </a:lnTo>
                <a:lnTo>
                  <a:pt x="531524" y="498746"/>
                </a:lnTo>
                <a:lnTo>
                  <a:pt x="545959" y="480557"/>
                </a:lnTo>
                <a:lnTo>
                  <a:pt x="558986" y="461273"/>
                </a:lnTo>
                <a:lnTo>
                  <a:pt x="570529" y="440970"/>
                </a:lnTo>
                <a:lnTo>
                  <a:pt x="580509" y="419727"/>
                </a:lnTo>
                <a:lnTo>
                  <a:pt x="588849" y="397621"/>
                </a:lnTo>
                <a:lnTo>
                  <a:pt x="595471" y="374730"/>
                </a:lnTo>
                <a:lnTo>
                  <a:pt x="600297" y="351132"/>
                </a:lnTo>
                <a:lnTo>
                  <a:pt x="603250" y="326905"/>
                </a:lnTo>
                <a:lnTo>
                  <a:pt x="604252" y="302126"/>
                </a:lnTo>
                <a:lnTo>
                  <a:pt x="603250" y="277347"/>
                </a:lnTo>
                <a:lnTo>
                  <a:pt x="600297" y="253120"/>
                </a:lnTo>
                <a:lnTo>
                  <a:pt x="595471" y="229522"/>
                </a:lnTo>
                <a:lnTo>
                  <a:pt x="588849" y="206631"/>
                </a:lnTo>
                <a:lnTo>
                  <a:pt x="580509" y="184525"/>
                </a:lnTo>
                <a:lnTo>
                  <a:pt x="570529" y="163282"/>
                </a:lnTo>
                <a:lnTo>
                  <a:pt x="558986" y="142979"/>
                </a:lnTo>
                <a:lnTo>
                  <a:pt x="545959" y="123695"/>
                </a:lnTo>
                <a:lnTo>
                  <a:pt x="531524" y="105506"/>
                </a:lnTo>
                <a:lnTo>
                  <a:pt x="515761" y="88491"/>
                </a:lnTo>
                <a:lnTo>
                  <a:pt x="498746" y="72727"/>
                </a:lnTo>
                <a:lnTo>
                  <a:pt x="480557" y="58293"/>
                </a:lnTo>
                <a:lnTo>
                  <a:pt x="461273" y="45265"/>
                </a:lnTo>
                <a:lnTo>
                  <a:pt x="440970" y="33723"/>
                </a:lnTo>
                <a:lnTo>
                  <a:pt x="419727" y="23742"/>
                </a:lnTo>
                <a:lnTo>
                  <a:pt x="397621" y="15402"/>
                </a:lnTo>
                <a:lnTo>
                  <a:pt x="374730" y="8780"/>
                </a:lnTo>
                <a:lnTo>
                  <a:pt x="351132" y="3954"/>
                </a:lnTo>
                <a:lnTo>
                  <a:pt x="326905" y="1001"/>
                </a:lnTo>
                <a:lnTo>
                  <a:pt x="302126" y="0"/>
                </a:lnTo>
                <a:lnTo>
                  <a:pt x="277347" y="1001"/>
                </a:lnTo>
                <a:lnTo>
                  <a:pt x="253120" y="3954"/>
                </a:lnTo>
                <a:lnTo>
                  <a:pt x="229522" y="8780"/>
                </a:lnTo>
                <a:lnTo>
                  <a:pt x="206631" y="15402"/>
                </a:lnTo>
                <a:lnTo>
                  <a:pt x="184525" y="23742"/>
                </a:lnTo>
                <a:lnTo>
                  <a:pt x="163281" y="33723"/>
                </a:lnTo>
                <a:lnTo>
                  <a:pt x="142979" y="45265"/>
                </a:lnTo>
                <a:lnTo>
                  <a:pt x="123694" y="58293"/>
                </a:lnTo>
                <a:lnTo>
                  <a:pt x="105505" y="72727"/>
                </a:lnTo>
                <a:lnTo>
                  <a:pt x="88490" y="88491"/>
                </a:lnTo>
                <a:lnTo>
                  <a:pt x="72727" y="105506"/>
                </a:lnTo>
                <a:lnTo>
                  <a:pt x="58292" y="123695"/>
                </a:lnTo>
                <a:lnTo>
                  <a:pt x="45265" y="142979"/>
                </a:lnTo>
                <a:lnTo>
                  <a:pt x="33722" y="163282"/>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22" name="object 44"/>
          <p:cNvSpPr/>
          <p:nvPr/>
        </p:nvSpPr>
        <p:spPr>
          <a:xfrm>
            <a:off x="1996061" y="3445106"/>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7"/>
                </a:lnTo>
                <a:lnTo>
                  <a:pt x="570529" y="440970"/>
                </a:lnTo>
                <a:lnTo>
                  <a:pt x="558986" y="461273"/>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3"/>
                </a:lnTo>
                <a:lnTo>
                  <a:pt x="33722" y="440970"/>
                </a:lnTo>
                <a:lnTo>
                  <a:pt x="23742" y="419727"/>
                </a:lnTo>
                <a:lnTo>
                  <a:pt x="15402" y="397621"/>
                </a:lnTo>
                <a:lnTo>
                  <a:pt x="8780" y="374730"/>
                </a:lnTo>
                <a:lnTo>
                  <a:pt x="3954" y="351132"/>
                </a:lnTo>
                <a:lnTo>
                  <a:pt x="1001" y="326905"/>
                </a:lnTo>
                <a:lnTo>
                  <a:pt x="0" y="302126"/>
                </a:lnTo>
                <a:close/>
              </a:path>
            </a:pathLst>
          </a:custGeom>
          <a:ln w="25399">
            <a:solidFill>
              <a:srgbClr val="A3B0A9"/>
            </a:solidFill>
          </a:ln>
        </p:spPr>
        <p:txBody>
          <a:bodyPr wrap="square" lIns="0" tIns="0" rIns="0" bIns="0" rtlCol="0">
            <a:noAutofit/>
          </a:bodyPr>
          <a:lstStyle/>
          <a:p>
            <a:endParaRPr/>
          </a:p>
        </p:txBody>
      </p:sp>
      <p:sp>
        <p:nvSpPr>
          <p:cNvPr id="23" name="object 45"/>
          <p:cNvSpPr/>
          <p:nvPr/>
        </p:nvSpPr>
        <p:spPr>
          <a:xfrm>
            <a:off x="2543694" y="3014477"/>
            <a:ext cx="798021" cy="806334"/>
          </a:xfrm>
          <a:prstGeom prst="rect">
            <a:avLst/>
          </a:prstGeom>
          <a:blipFill>
            <a:blip r:embed="rId5" cstate="print"/>
            <a:stretch>
              <a:fillRect/>
            </a:stretch>
          </a:blipFill>
        </p:spPr>
        <p:txBody>
          <a:bodyPr wrap="square" lIns="0" tIns="0" rIns="0" bIns="0" rtlCol="0">
            <a:noAutofit/>
          </a:bodyPr>
          <a:lstStyle/>
          <a:p>
            <a:endParaRPr/>
          </a:p>
        </p:txBody>
      </p:sp>
      <p:sp>
        <p:nvSpPr>
          <p:cNvPr id="24" name="object 46"/>
          <p:cNvSpPr/>
          <p:nvPr/>
        </p:nvSpPr>
        <p:spPr>
          <a:xfrm>
            <a:off x="2600313" y="3161176"/>
            <a:ext cx="575274" cy="586056"/>
          </a:xfrm>
          <a:custGeom>
            <a:avLst/>
            <a:gdLst/>
            <a:ahLst/>
            <a:cxnLst/>
            <a:rect l="l" t="t" r="r" b="b"/>
            <a:pathLst>
              <a:path w="575274" h="586056">
                <a:moveTo>
                  <a:pt x="0" y="586056"/>
                </a:moveTo>
                <a:lnTo>
                  <a:pt x="575274" y="0"/>
                </a:lnTo>
              </a:path>
            </a:pathLst>
          </a:custGeom>
          <a:ln w="25399">
            <a:solidFill>
              <a:srgbClr val="363643"/>
            </a:solidFill>
          </a:ln>
        </p:spPr>
        <p:txBody>
          <a:bodyPr wrap="square" lIns="0" tIns="0" rIns="0" bIns="0" rtlCol="0">
            <a:noAutofit/>
          </a:bodyPr>
          <a:lstStyle/>
          <a:p>
            <a:endParaRPr/>
          </a:p>
        </p:txBody>
      </p:sp>
      <p:sp>
        <p:nvSpPr>
          <p:cNvPr id="25" name="object 47"/>
          <p:cNvSpPr/>
          <p:nvPr/>
        </p:nvSpPr>
        <p:spPr>
          <a:xfrm>
            <a:off x="3076389" y="3143189"/>
            <a:ext cx="116855" cy="117537"/>
          </a:xfrm>
          <a:custGeom>
            <a:avLst/>
            <a:gdLst/>
            <a:ahLst/>
            <a:cxnLst/>
            <a:rect l="l" t="t" r="r" b="b"/>
            <a:pathLst>
              <a:path w="116855" h="117537">
                <a:moveTo>
                  <a:pt x="1847" y="44574"/>
                </a:moveTo>
                <a:lnTo>
                  <a:pt x="3695" y="51341"/>
                </a:lnTo>
                <a:lnTo>
                  <a:pt x="10678" y="55327"/>
                </a:lnTo>
                <a:lnTo>
                  <a:pt x="17444" y="53479"/>
                </a:lnTo>
                <a:lnTo>
                  <a:pt x="81542" y="35974"/>
                </a:lnTo>
                <a:lnTo>
                  <a:pt x="65229" y="100387"/>
                </a:lnTo>
                <a:lnTo>
                  <a:pt x="63507" y="107185"/>
                </a:lnTo>
                <a:lnTo>
                  <a:pt x="67623" y="114094"/>
                </a:lnTo>
                <a:lnTo>
                  <a:pt x="74423" y="115816"/>
                </a:lnTo>
                <a:lnTo>
                  <a:pt x="81222" y="117537"/>
                </a:lnTo>
                <a:lnTo>
                  <a:pt x="88130" y="113421"/>
                </a:lnTo>
                <a:lnTo>
                  <a:pt x="89852" y="106621"/>
                </a:lnTo>
                <a:lnTo>
                  <a:pt x="116855" y="0"/>
                </a:lnTo>
                <a:lnTo>
                  <a:pt x="10753" y="28977"/>
                </a:lnTo>
                <a:lnTo>
                  <a:pt x="3986" y="30825"/>
                </a:lnTo>
                <a:lnTo>
                  <a:pt x="0" y="37809"/>
                </a:lnTo>
                <a:lnTo>
                  <a:pt x="1847" y="44574"/>
                </a:lnTo>
                <a:close/>
              </a:path>
            </a:pathLst>
          </a:custGeom>
          <a:solidFill>
            <a:srgbClr val="363643"/>
          </a:solidFill>
        </p:spPr>
        <p:txBody>
          <a:bodyPr wrap="square" lIns="0" tIns="0" rIns="0" bIns="0" rtlCol="0">
            <a:noAutofit/>
          </a:bodyPr>
          <a:lstStyle/>
          <a:p>
            <a:endParaRPr/>
          </a:p>
        </p:txBody>
      </p:sp>
      <p:sp>
        <p:nvSpPr>
          <p:cNvPr id="26" name="object 48"/>
          <p:cNvSpPr/>
          <p:nvPr/>
        </p:nvSpPr>
        <p:spPr>
          <a:xfrm>
            <a:off x="4349355" y="3445106"/>
            <a:ext cx="604252" cy="604252"/>
          </a:xfrm>
          <a:custGeom>
            <a:avLst/>
            <a:gdLst/>
            <a:ahLst/>
            <a:cxnLst/>
            <a:rect l="l" t="t" r="r" b="b"/>
            <a:pathLst>
              <a:path w="604252"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9" y="558986"/>
                </a:lnTo>
                <a:lnTo>
                  <a:pt x="163281" y="570529"/>
                </a:lnTo>
                <a:lnTo>
                  <a:pt x="184525" y="580509"/>
                </a:lnTo>
                <a:lnTo>
                  <a:pt x="206631" y="588849"/>
                </a:lnTo>
                <a:lnTo>
                  <a:pt x="229522" y="595471"/>
                </a:lnTo>
                <a:lnTo>
                  <a:pt x="253120" y="600297"/>
                </a:lnTo>
                <a:lnTo>
                  <a:pt x="277347" y="603250"/>
                </a:lnTo>
                <a:lnTo>
                  <a:pt x="302126" y="604252"/>
                </a:lnTo>
                <a:lnTo>
                  <a:pt x="326905" y="603250"/>
                </a:lnTo>
                <a:lnTo>
                  <a:pt x="351132" y="600297"/>
                </a:lnTo>
                <a:lnTo>
                  <a:pt x="374730" y="595471"/>
                </a:lnTo>
                <a:lnTo>
                  <a:pt x="397621" y="588849"/>
                </a:lnTo>
                <a:lnTo>
                  <a:pt x="419727" y="580509"/>
                </a:lnTo>
                <a:lnTo>
                  <a:pt x="440970" y="570529"/>
                </a:lnTo>
                <a:lnTo>
                  <a:pt x="461273" y="558986"/>
                </a:lnTo>
                <a:lnTo>
                  <a:pt x="480557" y="545959"/>
                </a:lnTo>
                <a:lnTo>
                  <a:pt x="498746" y="531524"/>
                </a:lnTo>
                <a:lnTo>
                  <a:pt x="515761" y="515761"/>
                </a:lnTo>
                <a:lnTo>
                  <a:pt x="531524" y="498746"/>
                </a:lnTo>
                <a:lnTo>
                  <a:pt x="545959" y="480557"/>
                </a:lnTo>
                <a:lnTo>
                  <a:pt x="558986" y="461273"/>
                </a:lnTo>
                <a:lnTo>
                  <a:pt x="570529" y="440970"/>
                </a:lnTo>
                <a:lnTo>
                  <a:pt x="580509" y="419727"/>
                </a:lnTo>
                <a:lnTo>
                  <a:pt x="588849" y="397621"/>
                </a:lnTo>
                <a:lnTo>
                  <a:pt x="595471" y="374730"/>
                </a:lnTo>
                <a:lnTo>
                  <a:pt x="600297" y="351132"/>
                </a:lnTo>
                <a:lnTo>
                  <a:pt x="603250" y="326905"/>
                </a:lnTo>
                <a:lnTo>
                  <a:pt x="604252" y="302126"/>
                </a:lnTo>
                <a:lnTo>
                  <a:pt x="603250" y="277347"/>
                </a:lnTo>
                <a:lnTo>
                  <a:pt x="600297" y="253120"/>
                </a:lnTo>
                <a:lnTo>
                  <a:pt x="595471" y="229522"/>
                </a:lnTo>
                <a:lnTo>
                  <a:pt x="588849" y="206631"/>
                </a:lnTo>
                <a:lnTo>
                  <a:pt x="580509" y="184525"/>
                </a:lnTo>
                <a:lnTo>
                  <a:pt x="570529" y="163282"/>
                </a:lnTo>
                <a:lnTo>
                  <a:pt x="558986" y="142979"/>
                </a:lnTo>
                <a:lnTo>
                  <a:pt x="545959" y="123695"/>
                </a:lnTo>
                <a:lnTo>
                  <a:pt x="531524" y="105506"/>
                </a:lnTo>
                <a:lnTo>
                  <a:pt x="515761" y="88491"/>
                </a:lnTo>
                <a:lnTo>
                  <a:pt x="498746" y="72727"/>
                </a:lnTo>
                <a:lnTo>
                  <a:pt x="480557" y="58293"/>
                </a:lnTo>
                <a:lnTo>
                  <a:pt x="461273" y="45265"/>
                </a:lnTo>
                <a:lnTo>
                  <a:pt x="440970" y="33723"/>
                </a:lnTo>
                <a:lnTo>
                  <a:pt x="419727" y="23742"/>
                </a:lnTo>
                <a:lnTo>
                  <a:pt x="397621" y="15402"/>
                </a:lnTo>
                <a:lnTo>
                  <a:pt x="374730" y="8780"/>
                </a:lnTo>
                <a:lnTo>
                  <a:pt x="351132" y="3954"/>
                </a:lnTo>
                <a:lnTo>
                  <a:pt x="326905" y="1001"/>
                </a:lnTo>
                <a:lnTo>
                  <a:pt x="302126" y="0"/>
                </a:lnTo>
                <a:lnTo>
                  <a:pt x="277347" y="1001"/>
                </a:lnTo>
                <a:lnTo>
                  <a:pt x="253120" y="3954"/>
                </a:lnTo>
                <a:lnTo>
                  <a:pt x="229522" y="8780"/>
                </a:lnTo>
                <a:lnTo>
                  <a:pt x="206631" y="15402"/>
                </a:lnTo>
                <a:lnTo>
                  <a:pt x="184525" y="23742"/>
                </a:lnTo>
                <a:lnTo>
                  <a:pt x="163281" y="33723"/>
                </a:lnTo>
                <a:lnTo>
                  <a:pt x="142979" y="45265"/>
                </a:lnTo>
                <a:lnTo>
                  <a:pt x="123694" y="58293"/>
                </a:lnTo>
                <a:lnTo>
                  <a:pt x="105505" y="72727"/>
                </a:lnTo>
                <a:lnTo>
                  <a:pt x="88490" y="88491"/>
                </a:lnTo>
                <a:lnTo>
                  <a:pt x="72727" y="105506"/>
                </a:lnTo>
                <a:lnTo>
                  <a:pt x="58292" y="123695"/>
                </a:lnTo>
                <a:lnTo>
                  <a:pt x="45265" y="142979"/>
                </a:lnTo>
                <a:lnTo>
                  <a:pt x="33722" y="163282"/>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27" name="object 49"/>
          <p:cNvSpPr/>
          <p:nvPr/>
        </p:nvSpPr>
        <p:spPr>
          <a:xfrm>
            <a:off x="4349355" y="3445106"/>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9" y="45265"/>
                </a:lnTo>
                <a:lnTo>
                  <a:pt x="163281" y="33722"/>
                </a:lnTo>
                <a:lnTo>
                  <a:pt x="184525" y="23742"/>
                </a:lnTo>
                <a:lnTo>
                  <a:pt x="206630" y="15402"/>
                </a:lnTo>
                <a:lnTo>
                  <a:pt x="229521" y="8780"/>
                </a:lnTo>
                <a:lnTo>
                  <a:pt x="253119" y="3954"/>
                </a:lnTo>
                <a:lnTo>
                  <a:pt x="277347" y="1001"/>
                </a:lnTo>
                <a:lnTo>
                  <a:pt x="302126" y="0"/>
                </a:lnTo>
                <a:lnTo>
                  <a:pt x="326905"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7"/>
                </a:lnTo>
                <a:lnTo>
                  <a:pt x="570529" y="440970"/>
                </a:lnTo>
                <a:lnTo>
                  <a:pt x="558986" y="461273"/>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5" y="603250"/>
                </a:lnTo>
                <a:lnTo>
                  <a:pt x="302126" y="604251"/>
                </a:lnTo>
                <a:lnTo>
                  <a:pt x="277347" y="603250"/>
                </a:lnTo>
                <a:lnTo>
                  <a:pt x="253119" y="600297"/>
                </a:lnTo>
                <a:lnTo>
                  <a:pt x="229521" y="595471"/>
                </a:lnTo>
                <a:lnTo>
                  <a:pt x="206630" y="588849"/>
                </a:lnTo>
                <a:lnTo>
                  <a:pt x="184525" y="580509"/>
                </a:lnTo>
                <a:lnTo>
                  <a:pt x="163281" y="570529"/>
                </a:lnTo>
                <a:lnTo>
                  <a:pt x="142979" y="558986"/>
                </a:lnTo>
                <a:lnTo>
                  <a:pt x="123694" y="545959"/>
                </a:lnTo>
                <a:lnTo>
                  <a:pt x="105505" y="531524"/>
                </a:lnTo>
                <a:lnTo>
                  <a:pt x="88490" y="515761"/>
                </a:lnTo>
                <a:lnTo>
                  <a:pt x="72727" y="498746"/>
                </a:lnTo>
                <a:lnTo>
                  <a:pt x="58292" y="480557"/>
                </a:lnTo>
                <a:lnTo>
                  <a:pt x="45265" y="461273"/>
                </a:lnTo>
                <a:lnTo>
                  <a:pt x="33722" y="440970"/>
                </a:lnTo>
                <a:lnTo>
                  <a:pt x="23742" y="419727"/>
                </a:lnTo>
                <a:lnTo>
                  <a:pt x="15402" y="397621"/>
                </a:lnTo>
                <a:lnTo>
                  <a:pt x="8780" y="374730"/>
                </a:lnTo>
                <a:lnTo>
                  <a:pt x="3954" y="351132"/>
                </a:lnTo>
                <a:lnTo>
                  <a:pt x="1001" y="326905"/>
                </a:lnTo>
                <a:lnTo>
                  <a:pt x="0" y="302126"/>
                </a:lnTo>
                <a:close/>
              </a:path>
            </a:pathLst>
          </a:custGeom>
          <a:ln w="25399">
            <a:solidFill>
              <a:srgbClr val="A3B0A9"/>
            </a:solidFill>
          </a:ln>
        </p:spPr>
        <p:txBody>
          <a:bodyPr wrap="square" lIns="0" tIns="0" rIns="0" bIns="0" rtlCol="0">
            <a:noAutofit/>
          </a:bodyPr>
          <a:lstStyle/>
          <a:p>
            <a:endParaRPr/>
          </a:p>
        </p:txBody>
      </p:sp>
      <p:sp>
        <p:nvSpPr>
          <p:cNvPr id="28" name="object 50"/>
          <p:cNvSpPr/>
          <p:nvPr/>
        </p:nvSpPr>
        <p:spPr>
          <a:xfrm>
            <a:off x="3740726" y="3110073"/>
            <a:ext cx="756458" cy="802178"/>
          </a:xfrm>
          <a:prstGeom prst="rect">
            <a:avLst/>
          </a:prstGeom>
          <a:blipFill>
            <a:blip r:embed="rId6" cstate="print"/>
            <a:stretch>
              <a:fillRect/>
            </a:stretch>
          </a:blipFill>
        </p:spPr>
        <p:txBody>
          <a:bodyPr wrap="square" lIns="0" tIns="0" rIns="0" bIns="0" rtlCol="0">
            <a:noAutofit/>
          </a:bodyPr>
          <a:lstStyle/>
          <a:p>
            <a:endParaRPr/>
          </a:p>
        </p:txBody>
      </p:sp>
      <p:sp>
        <p:nvSpPr>
          <p:cNvPr id="29" name="object 51"/>
          <p:cNvSpPr/>
          <p:nvPr/>
        </p:nvSpPr>
        <p:spPr>
          <a:xfrm>
            <a:off x="3797439" y="3142981"/>
            <a:ext cx="534659" cy="585432"/>
          </a:xfrm>
          <a:custGeom>
            <a:avLst/>
            <a:gdLst/>
            <a:ahLst/>
            <a:cxnLst/>
            <a:rect l="l" t="t" r="r" b="b"/>
            <a:pathLst>
              <a:path w="534659" h="585432">
                <a:moveTo>
                  <a:pt x="0" y="0"/>
                </a:moveTo>
                <a:lnTo>
                  <a:pt x="534659" y="585432"/>
                </a:lnTo>
              </a:path>
            </a:pathLst>
          </a:custGeom>
          <a:ln w="25399">
            <a:solidFill>
              <a:srgbClr val="363643"/>
            </a:solidFill>
          </a:ln>
        </p:spPr>
        <p:txBody>
          <a:bodyPr wrap="square" lIns="0" tIns="0" rIns="0" bIns="0" rtlCol="0">
            <a:noAutofit/>
          </a:bodyPr>
          <a:lstStyle/>
          <a:p>
            <a:endParaRPr/>
          </a:p>
        </p:txBody>
      </p:sp>
      <p:sp>
        <p:nvSpPr>
          <p:cNvPr id="30" name="object 52"/>
          <p:cNvSpPr/>
          <p:nvPr/>
        </p:nvSpPr>
        <p:spPr>
          <a:xfrm>
            <a:off x="4233678" y="3628280"/>
            <a:ext cx="115417" cy="118744"/>
          </a:xfrm>
          <a:custGeom>
            <a:avLst/>
            <a:gdLst/>
            <a:ahLst/>
            <a:cxnLst/>
            <a:rect l="l" t="t" r="r" b="b"/>
            <a:pathLst>
              <a:path w="115417" h="118744">
                <a:moveTo>
                  <a:pt x="3732" y="83874"/>
                </a:moveTo>
                <a:lnTo>
                  <a:pt x="10427" y="85965"/>
                </a:lnTo>
                <a:lnTo>
                  <a:pt x="115417" y="118744"/>
                </a:lnTo>
                <a:lnTo>
                  <a:pt x="92271" y="11219"/>
                </a:lnTo>
                <a:lnTo>
                  <a:pt x="90796" y="4362"/>
                </a:lnTo>
                <a:lnTo>
                  <a:pt x="84040" y="0"/>
                </a:lnTo>
                <a:lnTo>
                  <a:pt x="77184" y="1475"/>
                </a:lnTo>
                <a:lnTo>
                  <a:pt x="70327" y="2952"/>
                </a:lnTo>
                <a:lnTo>
                  <a:pt x="65965" y="9707"/>
                </a:lnTo>
                <a:lnTo>
                  <a:pt x="67440" y="16564"/>
                </a:lnTo>
                <a:lnTo>
                  <a:pt x="81424" y="81522"/>
                </a:lnTo>
                <a:lnTo>
                  <a:pt x="17997" y="61719"/>
                </a:lnTo>
                <a:lnTo>
                  <a:pt x="11302" y="59629"/>
                </a:lnTo>
                <a:lnTo>
                  <a:pt x="4180" y="63362"/>
                </a:lnTo>
                <a:lnTo>
                  <a:pt x="2090" y="70058"/>
                </a:lnTo>
                <a:lnTo>
                  <a:pt x="0" y="76753"/>
                </a:lnTo>
                <a:lnTo>
                  <a:pt x="3732" y="83874"/>
                </a:lnTo>
                <a:close/>
              </a:path>
            </a:pathLst>
          </a:custGeom>
          <a:solidFill>
            <a:srgbClr val="363643"/>
          </a:solidFill>
        </p:spPr>
        <p:txBody>
          <a:bodyPr wrap="square" lIns="0" tIns="0" rIns="0" bIns="0" rtlCol="0">
            <a:noAutofit/>
          </a:bodyPr>
          <a:lstStyle/>
          <a:p>
            <a:endParaRPr/>
          </a:p>
        </p:txBody>
      </p:sp>
      <p:sp>
        <p:nvSpPr>
          <p:cNvPr id="31" name="object 53"/>
          <p:cNvSpPr/>
          <p:nvPr/>
        </p:nvSpPr>
        <p:spPr>
          <a:xfrm>
            <a:off x="809157" y="4493642"/>
            <a:ext cx="604251" cy="604252"/>
          </a:xfrm>
          <a:custGeom>
            <a:avLst/>
            <a:gdLst/>
            <a:ahLst/>
            <a:cxnLst/>
            <a:rect l="l" t="t" r="r" b="b"/>
            <a:pathLst>
              <a:path w="604251"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8" y="558986"/>
                </a:lnTo>
                <a:lnTo>
                  <a:pt x="163281" y="570529"/>
                </a:lnTo>
                <a:lnTo>
                  <a:pt x="184524" y="580509"/>
                </a:lnTo>
                <a:lnTo>
                  <a:pt x="206630" y="588849"/>
                </a:lnTo>
                <a:lnTo>
                  <a:pt x="229521" y="595471"/>
                </a:lnTo>
                <a:lnTo>
                  <a:pt x="253119" y="600297"/>
                </a:lnTo>
                <a:lnTo>
                  <a:pt x="277346" y="603250"/>
                </a:lnTo>
                <a:lnTo>
                  <a:pt x="302125" y="604252"/>
                </a:lnTo>
                <a:lnTo>
                  <a:pt x="326904" y="603250"/>
                </a:lnTo>
                <a:lnTo>
                  <a:pt x="351132" y="600297"/>
                </a:lnTo>
                <a:lnTo>
                  <a:pt x="374730" y="595471"/>
                </a:lnTo>
                <a:lnTo>
                  <a:pt x="397621" y="588849"/>
                </a:lnTo>
                <a:lnTo>
                  <a:pt x="419726" y="580509"/>
                </a:lnTo>
                <a:lnTo>
                  <a:pt x="440970" y="570529"/>
                </a:lnTo>
                <a:lnTo>
                  <a:pt x="461272" y="558986"/>
                </a:lnTo>
                <a:lnTo>
                  <a:pt x="480557" y="545959"/>
                </a:lnTo>
                <a:lnTo>
                  <a:pt x="498746" y="531524"/>
                </a:lnTo>
                <a:lnTo>
                  <a:pt x="515761" y="515761"/>
                </a:lnTo>
                <a:lnTo>
                  <a:pt x="531524" y="498746"/>
                </a:lnTo>
                <a:lnTo>
                  <a:pt x="545958" y="480557"/>
                </a:lnTo>
                <a:lnTo>
                  <a:pt x="558986" y="461273"/>
                </a:lnTo>
                <a:lnTo>
                  <a:pt x="570529" y="440970"/>
                </a:lnTo>
                <a:lnTo>
                  <a:pt x="580509" y="419727"/>
                </a:lnTo>
                <a:lnTo>
                  <a:pt x="588849" y="397621"/>
                </a:lnTo>
                <a:lnTo>
                  <a:pt x="595471" y="374730"/>
                </a:lnTo>
                <a:lnTo>
                  <a:pt x="600297" y="351132"/>
                </a:lnTo>
                <a:lnTo>
                  <a:pt x="603250" y="326905"/>
                </a:lnTo>
                <a:lnTo>
                  <a:pt x="604251" y="302126"/>
                </a:lnTo>
                <a:lnTo>
                  <a:pt x="603250" y="277347"/>
                </a:lnTo>
                <a:lnTo>
                  <a:pt x="600297" y="253120"/>
                </a:lnTo>
                <a:lnTo>
                  <a:pt x="595471" y="229522"/>
                </a:lnTo>
                <a:lnTo>
                  <a:pt x="588849" y="206631"/>
                </a:lnTo>
                <a:lnTo>
                  <a:pt x="580509" y="184525"/>
                </a:lnTo>
                <a:lnTo>
                  <a:pt x="570529" y="163281"/>
                </a:lnTo>
                <a:lnTo>
                  <a:pt x="558986" y="142979"/>
                </a:lnTo>
                <a:lnTo>
                  <a:pt x="545958" y="123694"/>
                </a:lnTo>
                <a:lnTo>
                  <a:pt x="531524" y="105505"/>
                </a:lnTo>
                <a:lnTo>
                  <a:pt x="515761" y="88490"/>
                </a:lnTo>
                <a:lnTo>
                  <a:pt x="498746" y="72727"/>
                </a:lnTo>
                <a:lnTo>
                  <a:pt x="480557" y="58292"/>
                </a:lnTo>
                <a:lnTo>
                  <a:pt x="461272" y="45265"/>
                </a:lnTo>
                <a:lnTo>
                  <a:pt x="440970" y="33722"/>
                </a:lnTo>
                <a:lnTo>
                  <a:pt x="419726" y="23742"/>
                </a:lnTo>
                <a:lnTo>
                  <a:pt x="397621" y="15402"/>
                </a:lnTo>
                <a:lnTo>
                  <a:pt x="374730" y="8780"/>
                </a:lnTo>
                <a:lnTo>
                  <a:pt x="351132"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9"/>
                </a:lnTo>
                <a:lnTo>
                  <a:pt x="33722" y="163281"/>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32" name="object 54"/>
          <p:cNvSpPr/>
          <p:nvPr/>
        </p:nvSpPr>
        <p:spPr>
          <a:xfrm>
            <a:off x="809157" y="4493642"/>
            <a:ext cx="604251" cy="604251"/>
          </a:xfrm>
          <a:custGeom>
            <a:avLst/>
            <a:gdLst/>
            <a:ahLst/>
            <a:cxnLst/>
            <a:rect l="l" t="t" r="r" b="b"/>
            <a:pathLst>
              <a:path w="604251" h="604251">
                <a:moveTo>
                  <a:pt x="0" y="302125"/>
                </a:moveTo>
                <a:lnTo>
                  <a:pt x="1001" y="277346"/>
                </a:lnTo>
                <a:lnTo>
                  <a:pt x="3954" y="253119"/>
                </a:lnTo>
                <a:lnTo>
                  <a:pt x="8780" y="229521"/>
                </a:lnTo>
                <a:lnTo>
                  <a:pt x="15402" y="206630"/>
                </a:lnTo>
                <a:lnTo>
                  <a:pt x="23742" y="184524"/>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4"/>
                </a:lnTo>
                <a:lnTo>
                  <a:pt x="588849" y="206630"/>
                </a:lnTo>
                <a:lnTo>
                  <a:pt x="595471" y="229521"/>
                </a:lnTo>
                <a:lnTo>
                  <a:pt x="600297" y="253119"/>
                </a:lnTo>
                <a:lnTo>
                  <a:pt x="603250" y="277346"/>
                </a:lnTo>
                <a:lnTo>
                  <a:pt x="604251" y="302125"/>
                </a:lnTo>
                <a:lnTo>
                  <a:pt x="603250" y="326904"/>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4"/>
                </a:lnTo>
                <a:lnTo>
                  <a:pt x="0" y="302125"/>
                </a:lnTo>
                <a:close/>
              </a:path>
            </a:pathLst>
          </a:custGeom>
          <a:ln w="25399">
            <a:solidFill>
              <a:srgbClr val="5E6D7D"/>
            </a:solidFill>
          </a:ln>
        </p:spPr>
        <p:txBody>
          <a:bodyPr wrap="square" lIns="0" tIns="0" rIns="0" bIns="0" rtlCol="0">
            <a:noAutofit/>
          </a:bodyPr>
          <a:lstStyle/>
          <a:p>
            <a:endParaRPr/>
          </a:p>
        </p:txBody>
      </p:sp>
      <p:sp>
        <p:nvSpPr>
          <p:cNvPr id="33" name="object 55"/>
          <p:cNvSpPr/>
          <p:nvPr/>
        </p:nvSpPr>
        <p:spPr>
          <a:xfrm>
            <a:off x="809157" y="5383435"/>
            <a:ext cx="604251" cy="604251"/>
          </a:xfrm>
          <a:custGeom>
            <a:avLst/>
            <a:gdLst/>
            <a:ahLst/>
            <a:cxnLst/>
            <a:rect l="l" t="t" r="r" b="b"/>
            <a:pathLst>
              <a:path w="604251" h="604251">
                <a:moveTo>
                  <a:pt x="0" y="302125"/>
                </a:moveTo>
                <a:lnTo>
                  <a:pt x="1001" y="326904"/>
                </a:lnTo>
                <a:lnTo>
                  <a:pt x="3954" y="351131"/>
                </a:lnTo>
                <a:lnTo>
                  <a:pt x="8780" y="374729"/>
                </a:lnTo>
                <a:lnTo>
                  <a:pt x="15402" y="397620"/>
                </a:lnTo>
                <a:lnTo>
                  <a:pt x="23742" y="419726"/>
                </a:lnTo>
                <a:lnTo>
                  <a:pt x="33722" y="440969"/>
                </a:lnTo>
                <a:lnTo>
                  <a:pt x="45265" y="461272"/>
                </a:lnTo>
                <a:lnTo>
                  <a:pt x="58292" y="480557"/>
                </a:lnTo>
                <a:lnTo>
                  <a:pt x="72727" y="498745"/>
                </a:lnTo>
                <a:lnTo>
                  <a:pt x="88490" y="515760"/>
                </a:lnTo>
                <a:lnTo>
                  <a:pt x="105505" y="531524"/>
                </a:lnTo>
                <a:lnTo>
                  <a:pt x="123694" y="545958"/>
                </a:lnTo>
                <a:lnTo>
                  <a:pt x="142978" y="558986"/>
                </a:lnTo>
                <a:lnTo>
                  <a:pt x="163281" y="570528"/>
                </a:lnTo>
                <a:lnTo>
                  <a:pt x="184524" y="580509"/>
                </a:lnTo>
                <a:lnTo>
                  <a:pt x="206630" y="588849"/>
                </a:lnTo>
                <a:lnTo>
                  <a:pt x="229521" y="595471"/>
                </a:lnTo>
                <a:lnTo>
                  <a:pt x="253119" y="600297"/>
                </a:lnTo>
                <a:lnTo>
                  <a:pt x="277346" y="603250"/>
                </a:lnTo>
                <a:lnTo>
                  <a:pt x="302125" y="604251"/>
                </a:lnTo>
                <a:lnTo>
                  <a:pt x="326904" y="603250"/>
                </a:lnTo>
                <a:lnTo>
                  <a:pt x="351132" y="600297"/>
                </a:lnTo>
                <a:lnTo>
                  <a:pt x="374730" y="595471"/>
                </a:lnTo>
                <a:lnTo>
                  <a:pt x="397621" y="588849"/>
                </a:lnTo>
                <a:lnTo>
                  <a:pt x="419726" y="580509"/>
                </a:lnTo>
                <a:lnTo>
                  <a:pt x="440970" y="570528"/>
                </a:lnTo>
                <a:lnTo>
                  <a:pt x="461272" y="558986"/>
                </a:lnTo>
                <a:lnTo>
                  <a:pt x="480557" y="545958"/>
                </a:lnTo>
                <a:lnTo>
                  <a:pt x="498746" y="531524"/>
                </a:lnTo>
                <a:lnTo>
                  <a:pt x="515761" y="515760"/>
                </a:lnTo>
                <a:lnTo>
                  <a:pt x="531524" y="498745"/>
                </a:lnTo>
                <a:lnTo>
                  <a:pt x="545958" y="480557"/>
                </a:lnTo>
                <a:lnTo>
                  <a:pt x="558986" y="461272"/>
                </a:lnTo>
                <a:lnTo>
                  <a:pt x="570529" y="440969"/>
                </a:lnTo>
                <a:lnTo>
                  <a:pt x="580509" y="419726"/>
                </a:lnTo>
                <a:lnTo>
                  <a:pt x="588849" y="397620"/>
                </a:lnTo>
                <a:lnTo>
                  <a:pt x="595471" y="374729"/>
                </a:lnTo>
                <a:lnTo>
                  <a:pt x="600297" y="351131"/>
                </a:lnTo>
                <a:lnTo>
                  <a:pt x="603250" y="326904"/>
                </a:lnTo>
                <a:lnTo>
                  <a:pt x="604251" y="302125"/>
                </a:lnTo>
                <a:lnTo>
                  <a:pt x="603250" y="277346"/>
                </a:lnTo>
                <a:lnTo>
                  <a:pt x="600297" y="253119"/>
                </a:lnTo>
                <a:lnTo>
                  <a:pt x="595471" y="229521"/>
                </a:lnTo>
                <a:lnTo>
                  <a:pt x="588849" y="206630"/>
                </a:lnTo>
                <a:lnTo>
                  <a:pt x="580509" y="184524"/>
                </a:lnTo>
                <a:lnTo>
                  <a:pt x="570529" y="163281"/>
                </a:lnTo>
                <a:lnTo>
                  <a:pt x="558986" y="142978"/>
                </a:lnTo>
                <a:lnTo>
                  <a:pt x="545958" y="123694"/>
                </a:lnTo>
                <a:lnTo>
                  <a:pt x="531524" y="105505"/>
                </a:lnTo>
                <a:lnTo>
                  <a:pt x="515761" y="88490"/>
                </a:lnTo>
                <a:lnTo>
                  <a:pt x="498746" y="72727"/>
                </a:lnTo>
                <a:lnTo>
                  <a:pt x="480557" y="58292"/>
                </a:lnTo>
                <a:lnTo>
                  <a:pt x="461272" y="45265"/>
                </a:lnTo>
                <a:lnTo>
                  <a:pt x="440970" y="33722"/>
                </a:lnTo>
                <a:lnTo>
                  <a:pt x="419726" y="23742"/>
                </a:lnTo>
                <a:lnTo>
                  <a:pt x="397621" y="15402"/>
                </a:lnTo>
                <a:lnTo>
                  <a:pt x="374730" y="8780"/>
                </a:lnTo>
                <a:lnTo>
                  <a:pt x="351132"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8"/>
                </a:lnTo>
                <a:lnTo>
                  <a:pt x="33722" y="163281"/>
                </a:lnTo>
                <a:lnTo>
                  <a:pt x="23742" y="184524"/>
                </a:lnTo>
                <a:lnTo>
                  <a:pt x="15402" y="206630"/>
                </a:lnTo>
                <a:lnTo>
                  <a:pt x="8780" y="229521"/>
                </a:lnTo>
                <a:lnTo>
                  <a:pt x="3954" y="253119"/>
                </a:lnTo>
                <a:lnTo>
                  <a:pt x="1001" y="277346"/>
                </a:lnTo>
                <a:lnTo>
                  <a:pt x="0" y="302125"/>
                </a:lnTo>
                <a:close/>
              </a:path>
            </a:pathLst>
          </a:custGeom>
          <a:solidFill>
            <a:srgbClr val="FEFFFF"/>
          </a:solidFill>
        </p:spPr>
        <p:txBody>
          <a:bodyPr wrap="square" lIns="0" tIns="0" rIns="0" bIns="0" rtlCol="0">
            <a:noAutofit/>
          </a:bodyPr>
          <a:lstStyle/>
          <a:p>
            <a:endParaRPr/>
          </a:p>
        </p:txBody>
      </p:sp>
      <p:sp>
        <p:nvSpPr>
          <p:cNvPr id="34" name="object 56"/>
          <p:cNvSpPr/>
          <p:nvPr/>
        </p:nvSpPr>
        <p:spPr>
          <a:xfrm>
            <a:off x="809157" y="5383435"/>
            <a:ext cx="604251" cy="604251"/>
          </a:xfrm>
          <a:custGeom>
            <a:avLst/>
            <a:gdLst/>
            <a:ahLst/>
            <a:cxnLst/>
            <a:rect l="l" t="t" r="r" b="b"/>
            <a:pathLst>
              <a:path w="604251" h="604251">
                <a:moveTo>
                  <a:pt x="0" y="302125"/>
                </a:moveTo>
                <a:lnTo>
                  <a:pt x="1001" y="277346"/>
                </a:lnTo>
                <a:lnTo>
                  <a:pt x="3954" y="253119"/>
                </a:lnTo>
                <a:lnTo>
                  <a:pt x="8780" y="229521"/>
                </a:lnTo>
                <a:lnTo>
                  <a:pt x="15402" y="206630"/>
                </a:lnTo>
                <a:lnTo>
                  <a:pt x="23742" y="184524"/>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4"/>
                </a:lnTo>
                <a:lnTo>
                  <a:pt x="588849" y="206630"/>
                </a:lnTo>
                <a:lnTo>
                  <a:pt x="595471" y="229521"/>
                </a:lnTo>
                <a:lnTo>
                  <a:pt x="600297" y="253119"/>
                </a:lnTo>
                <a:lnTo>
                  <a:pt x="603250" y="277346"/>
                </a:lnTo>
                <a:lnTo>
                  <a:pt x="604251" y="302125"/>
                </a:lnTo>
                <a:lnTo>
                  <a:pt x="603250" y="326904"/>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4"/>
                </a:lnTo>
                <a:lnTo>
                  <a:pt x="0" y="302125"/>
                </a:lnTo>
                <a:close/>
              </a:path>
            </a:pathLst>
          </a:custGeom>
          <a:ln w="25399">
            <a:solidFill>
              <a:srgbClr val="5E6D7D"/>
            </a:solidFill>
          </a:ln>
        </p:spPr>
        <p:txBody>
          <a:bodyPr wrap="square" lIns="0" tIns="0" rIns="0" bIns="0" rtlCol="0">
            <a:noAutofit/>
          </a:bodyPr>
          <a:lstStyle/>
          <a:p>
            <a:endParaRPr/>
          </a:p>
        </p:txBody>
      </p:sp>
      <p:sp>
        <p:nvSpPr>
          <p:cNvPr id="35" name="object 57"/>
          <p:cNvSpPr/>
          <p:nvPr/>
        </p:nvSpPr>
        <p:spPr>
          <a:xfrm>
            <a:off x="1996061" y="4931583"/>
            <a:ext cx="604252" cy="604252"/>
          </a:xfrm>
          <a:custGeom>
            <a:avLst/>
            <a:gdLst/>
            <a:ahLst/>
            <a:cxnLst/>
            <a:rect l="l" t="t" r="r" b="b"/>
            <a:pathLst>
              <a:path w="604252" h="604252">
                <a:moveTo>
                  <a:pt x="0" y="302125"/>
                </a:moveTo>
                <a:lnTo>
                  <a:pt x="1001" y="326904"/>
                </a:lnTo>
                <a:lnTo>
                  <a:pt x="3954" y="351131"/>
                </a:lnTo>
                <a:lnTo>
                  <a:pt x="8780" y="374730"/>
                </a:lnTo>
                <a:lnTo>
                  <a:pt x="15402" y="397620"/>
                </a:lnTo>
                <a:lnTo>
                  <a:pt x="23742" y="419726"/>
                </a:lnTo>
                <a:lnTo>
                  <a:pt x="33722" y="440970"/>
                </a:lnTo>
                <a:lnTo>
                  <a:pt x="45265" y="461272"/>
                </a:lnTo>
                <a:lnTo>
                  <a:pt x="58292" y="480557"/>
                </a:lnTo>
                <a:lnTo>
                  <a:pt x="72727" y="498746"/>
                </a:lnTo>
                <a:lnTo>
                  <a:pt x="88490" y="515761"/>
                </a:lnTo>
                <a:lnTo>
                  <a:pt x="105505" y="531524"/>
                </a:lnTo>
                <a:lnTo>
                  <a:pt x="123694" y="545959"/>
                </a:lnTo>
                <a:lnTo>
                  <a:pt x="142979" y="558986"/>
                </a:lnTo>
                <a:lnTo>
                  <a:pt x="163281" y="570529"/>
                </a:lnTo>
                <a:lnTo>
                  <a:pt x="184525" y="580509"/>
                </a:lnTo>
                <a:lnTo>
                  <a:pt x="206631" y="588849"/>
                </a:lnTo>
                <a:lnTo>
                  <a:pt x="229522" y="595471"/>
                </a:lnTo>
                <a:lnTo>
                  <a:pt x="253120" y="600297"/>
                </a:lnTo>
                <a:lnTo>
                  <a:pt x="277347" y="603250"/>
                </a:lnTo>
                <a:lnTo>
                  <a:pt x="302126" y="604252"/>
                </a:lnTo>
                <a:lnTo>
                  <a:pt x="326905" y="603250"/>
                </a:lnTo>
                <a:lnTo>
                  <a:pt x="351132" y="600297"/>
                </a:lnTo>
                <a:lnTo>
                  <a:pt x="374730" y="595471"/>
                </a:lnTo>
                <a:lnTo>
                  <a:pt x="397621" y="588849"/>
                </a:lnTo>
                <a:lnTo>
                  <a:pt x="419727" y="580509"/>
                </a:lnTo>
                <a:lnTo>
                  <a:pt x="440970" y="570529"/>
                </a:lnTo>
                <a:lnTo>
                  <a:pt x="461273" y="558986"/>
                </a:lnTo>
                <a:lnTo>
                  <a:pt x="480557" y="545959"/>
                </a:lnTo>
                <a:lnTo>
                  <a:pt x="498746" y="531524"/>
                </a:lnTo>
                <a:lnTo>
                  <a:pt x="515761" y="515761"/>
                </a:lnTo>
                <a:lnTo>
                  <a:pt x="531524" y="498746"/>
                </a:lnTo>
                <a:lnTo>
                  <a:pt x="545959" y="480557"/>
                </a:lnTo>
                <a:lnTo>
                  <a:pt x="558986" y="461272"/>
                </a:lnTo>
                <a:lnTo>
                  <a:pt x="570529" y="440970"/>
                </a:lnTo>
                <a:lnTo>
                  <a:pt x="580509" y="419726"/>
                </a:lnTo>
                <a:lnTo>
                  <a:pt x="588849" y="397620"/>
                </a:lnTo>
                <a:lnTo>
                  <a:pt x="595471" y="374730"/>
                </a:lnTo>
                <a:lnTo>
                  <a:pt x="600297" y="351131"/>
                </a:lnTo>
                <a:lnTo>
                  <a:pt x="603250" y="326904"/>
                </a:lnTo>
                <a:lnTo>
                  <a:pt x="604252" y="302125"/>
                </a:lnTo>
                <a:lnTo>
                  <a:pt x="603250" y="277346"/>
                </a:lnTo>
                <a:lnTo>
                  <a:pt x="600297" y="253119"/>
                </a:lnTo>
                <a:lnTo>
                  <a:pt x="595471" y="229521"/>
                </a:lnTo>
                <a:lnTo>
                  <a:pt x="588849" y="206630"/>
                </a:lnTo>
                <a:lnTo>
                  <a:pt x="580509" y="184524"/>
                </a:lnTo>
                <a:lnTo>
                  <a:pt x="570529" y="163281"/>
                </a:lnTo>
                <a:lnTo>
                  <a:pt x="558986" y="142978"/>
                </a:lnTo>
                <a:lnTo>
                  <a:pt x="545959" y="123694"/>
                </a:lnTo>
                <a:lnTo>
                  <a:pt x="531524" y="105505"/>
                </a:lnTo>
                <a:lnTo>
                  <a:pt x="515761" y="88490"/>
                </a:lnTo>
                <a:lnTo>
                  <a:pt x="498746" y="72727"/>
                </a:lnTo>
                <a:lnTo>
                  <a:pt x="480557" y="58292"/>
                </a:lnTo>
                <a:lnTo>
                  <a:pt x="461273" y="45265"/>
                </a:lnTo>
                <a:lnTo>
                  <a:pt x="440970" y="33722"/>
                </a:lnTo>
                <a:lnTo>
                  <a:pt x="419727" y="23742"/>
                </a:lnTo>
                <a:lnTo>
                  <a:pt x="397621" y="15402"/>
                </a:lnTo>
                <a:lnTo>
                  <a:pt x="374730" y="8780"/>
                </a:lnTo>
                <a:lnTo>
                  <a:pt x="351132" y="3954"/>
                </a:lnTo>
                <a:lnTo>
                  <a:pt x="326905" y="1001"/>
                </a:lnTo>
                <a:lnTo>
                  <a:pt x="302126" y="0"/>
                </a:lnTo>
                <a:lnTo>
                  <a:pt x="277347" y="1001"/>
                </a:lnTo>
                <a:lnTo>
                  <a:pt x="253120" y="3954"/>
                </a:lnTo>
                <a:lnTo>
                  <a:pt x="229522" y="8780"/>
                </a:lnTo>
                <a:lnTo>
                  <a:pt x="206631" y="15402"/>
                </a:lnTo>
                <a:lnTo>
                  <a:pt x="184525" y="23742"/>
                </a:lnTo>
                <a:lnTo>
                  <a:pt x="163281" y="33722"/>
                </a:lnTo>
                <a:lnTo>
                  <a:pt x="142979" y="45265"/>
                </a:lnTo>
                <a:lnTo>
                  <a:pt x="123694" y="58292"/>
                </a:lnTo>
                <a:lnTo>
                  <a:pt x="105505" y="72727"/>
                </a:lnTo>
                <a:lnTo>
                  <a:pt x="88490" y="88490"/>
                </a:lnTo>
                <a:lnTo>
                  <a:pt x="72727" y="105505"/>
                </a:lnTo>
                <a:lnTo>
                  <a:pt x="58292" y="123694"/>
                </a:lnTo>
                <a:lnTo>
                  <a:pt x="45265" y="142978"/>
                </a:lnTo>
                <a:lnTo>
                  <a:pt x="33722" y="163281"/>
                </a:lnTo>
                <a:lnTo>
                  <a:pt x="23742" y="184524"/>
                </a:lnTo>
                <a:lnTo>
                  <a:pt x="15402" y="206630"/>
                </a:lnTo>
                <a:lnTo>
                  <a:pt x="8780" y="229521"/>
                </a:lnTo>
                <a:lnTo>
                  <a:pt x="3954" y="253119"/>
                </a:lnTo>
                <a:lnTo>
                  <a:pt x="1001" y="277346"/>
                </a:lnTo>
                <a:lnTo>
                  <a:pt x="0" y="302125"/>
                </a:lnTo>
                <a:close/>
              </a:path>
            </a:pathLst>
          </a:custGeom>
          <a:solidFill>
            <a:srgbClr val="FEFFFF"/>
          </a:solidFill>
        </p:spPr>
        <p:txBody>
          <a:bodyPr wrap="square" lIns="0" tIns="0" rIns="0" bIns="0" rtlCol="0">
            <a:noAutofit/>
          </a:bodyPr>
          <a:lstStyle/>
          <a:p>
            <a:endParaRPr/>
          </a:p>
        </p:txBody>
      </p:sp>
      <p:sp>
        <p:nvSpPr>
          <p:cNvPr id="36" name="object 58"/>
          <p:cNvSpPr/>
          <p:nvPr/>
        </p:nvSpPr>
        <p:spPr>
          <a:xfrm>
            <a:off x="1996061" y="4931583"/>
            <a:ext cx="604251" cy="604251"/>
          </a:xfrm>
          <a:custGeom>
            <a:avLst/>
            <a:gdLst/>
            <a:ahLst/>
            <a:cxnLst/>
            <a:rect l="l" t="t" r="r" b="b"/>
            <a:pathLst>
              <a:path w="604251" h="604251">
                <a:moveTo>
                  <a:pt x="0" y="302125"/>
                </a:moveTo>
                <a:lnTo>
                  <a:pt x="1001" y="277346"/>
                </a:lnTo>
                <a:lnTo>
                  <a:pt x="3954" y="253119"/>
                </a:lnTo>
                <a:lnTo>
                  <a:pt x="8780" y="229521"/>
                </a:lnTo>
                <a:lnTo>
                  <a:pt x="15402" y="206630"/>
                </a:lnTo>
                <a:lnTo>
                  <a:pt x="23742" y="184524"/>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4"/>
                </a:lnTo>
                <a:lnTo>
                  <a:pt x="588849" y="206630"/>
                </a:lnTo>
                <a:lnTo>
                  <a:pt x="595471" y="229521"/>
                </a:lnTo>
                <a:lnTo>
                  <a:pt x="600297" y="253119"/>
                </a:lnTo>
                <a:lnTo>
                  <a:pt x="603250" y="277346"/>
                </a:lnTo>
                <a:lnTo>
                  <a:pt x="604251" y="302125"/>
                </a:lnTo>
                <a:lnTo>
                  <a:pt x="603250" y="326904"/>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4"/>
                </a:lnTo>
                <a:lnTo>
                  <a:pt x="0" y="302125"/>
                </a:lnTo>
                <a:close/>
              </a:path>
            </a:pathLst>
          </a:custGeom>
          <a:ln w="25399">
            <a:solidFill>
              <a:srgbClr val="A3B0A9"/>
            </a:solidFill>
          </a:ln>
        </p:spPr>
        <p:txBody>
          <a:bodyPr wrap="square" lIns="0" tIns="0" rIns="0" bIns="0" rtlCol="0">
            <a:noAutofit/>
          </a:bodyPr>
          <a:lstStyle/>
          <a:p>
            <a:endParaRPr/>
          </a:p>
        </p:txBody>
      </p:sp>
      <p:sp>
        <p:nvSpPr>
          <p:cNvPr id="37" name="object 59"/>
          <p:cNvSpPr/>
          <p:nvPr/>
        </p:nvSpPr>
        <p:spPr>
          <a:xfrm>
            <a:off x="1359131" y="4760151"/>
            <a:ext cx="785552" cy="640079"/>
          </a:xfrm>
          <a:prstGeom prst="rect">
            <a:avLst/>
          </a:prstGeom>
          <a:blipFill>
            <a:blip r:embed="rId7" cstate="print"/>
            <a:stretch>
              <a:fillRect/>
            </a:stretch>
          </a:blipFill>
        </p:spPr>
        <p:txBody>
          <a:bodyPr wrap="square" lIns="0" tIns="0" rIns="0" bIns="0" rtlCol="0">
            <a:noAutofit/>
          </a:bodyPr>
          <a:lstStyle/>
          <a:p>
            <a:endParaRPr/>
          </a:p>
        </p:txBody>
      </p:sp>
      <p:sp>
        <p:nvSpPr>
          <p:cNvPr id="38" name="object 60"/>
          <p:cNvSpPr/>
          <p:nvPr/>
        </p:nvSpPr>
        <p:spPr>
          <a:xfrm>
            <a:off x="1413409" y="4795769"/>
            <a:ext cx="562468" cy="423000"/>
          </a:xfrm>
          <a:custGeom>
            <a:avLst/>
            <a:gdLst/>
            <a:ahLst/>
            <a:cxnLst/>
            <a:rect l="l" t="t" r="r" b="b"/>
            <a:pathLst>
              <a:path w="562468" h="423000">
                <a:moveTo>
                  <a:pt x="0" y="0"/>
                </a:moveTo>
                <a:lnTo>
                  <a:pt x="562468" y="423000"/>
                </a:lnTo>
              </a:path>
            </a:pathLst>
          </a:custGeom>
          <a:ln w="25399">
            <a:solidFill>
              <a:srgbClr val="363643"/>
            </a:solidFill>
          </a:ln>
        </p:spPr>
        <p:txBody>
          <a:bodyPr wrap="square" lIns="0" tIns="0" rIns="0" bIns="0" rtlCol="0">
            <a:noAutofit/>
          </a:bodyPr>
          <a:lstStyle/>
          <a:p>
            <a:endParaRPr/>
          </a:p>
        </p:txBody>
      </p:sp>
      <p:sp>
        <p:nvSpPr>
          <p:cNvPr id="39" name="object 61"/>
          <p:cNvSpPr/>
          <p:nvPr/>
        </p:nvSpPr>
        <p:spPr>
          <a:xfrm>
            <a:off x="1874831" y="5123019"/>
            <a:ext cx="121191" cy="110900"/>
          </a:xfrm>
          <a:custGeom>
            <a:avLst/>
            <a:gdLst/>
            <a:ahLst/>
            <a:cxnLst/>
            <a:rect l="l" t="t" r="r" b="b"/>
            <a:pathLst>
              <a:path w="121191" h="110900">
                <a:moveTo>
                  <a:pt x="4984" y="97273"/>
                </a:moveTo>
                <a:lnTo>
                  <a:pt x="11950" y="98089"/>
                </a:lnTo>
                <a:lnTo>
                  <a:pt x="121191" y="110900"/>
                </a:lnTo>
                <a:lnTo>
                  <a:pt x="78571" y="9504"/>
                </a:lnTo>
                <a:lnTo>
                  <a:pt x="75853" y="3039"/>
                </a:lnTo>
                <a:lnTo>
                  <a:pt x="68408" y="0"/>
                </a:lnTo>
                <a:lnTo>
                  <a:pt x="61941" y="2717"/>
                </a:lnTo>
                <a:lnTo>
                  <a:pt x="55476" y="5435"/>
                </a:lnTo>
                <a:lnTo>
                  <a:pt x="52437" y="12881"/>
                </a:lnTo>
                <a:lnTo>
                  <a:pt x="55154" y="19347"/>
                </a:lnTo>
                <a:lnTo>
                  <a:pt x="80902" y="80601"/>
                </a:lnTo>
                <a:lnTo>
                  <a:pt x="14909" y="72862"/>
                </a:lnTo>
                <a:lnTo>
                  <a:pt x="7942" y="72045"/>
                </a:lnTo>
                <a:lnTo>
                  <a:pt x="1633" y="77030"/>
                </a:lnTo>
                <a:lnTo>
                  <a:pt x="816" y="83997"/>
                </a:lnTo>
                <a:lnTo>
                  <a:pt x="0" y="90963"/>
                </a:lnTo>
                <a:lnTo>
                  <a:pt x="4984" y="97273"/>
                </a:lnTo>
                <a:close/>
              </a:path>
            </a:pathLst>
          </a:custGeom>
          <a:solidFill>
            <a:srgbClr val="363643"/>
          </a:solidFill>
        </p:spPr>
        <p:txBody>
          <a:bodyPr wrap="square" lIns="0" tIns="0" rIns="0" bIns="0" rtlCol="0">
            <a:noAutofit/>
          </a:bodyPr>
          <a:lstStyle/>
          <a:p>
            <a:endParaRPr/>
          </a:p>
        </p:txBody>
      </p:sp>
      <p:sp>
        <p:nvSpPr>
          <p:cNvPr id="40" name="object 62"/>
          <p:cNvSpPr/>
          <p:nvPr/>
        </p:nvSpPr>
        <p:spPr>
          <a:xfrm>
            <a:off x="1359131" y="5105129"/>
            <a:ext cx="785552" cy="656705"/>
          </a:xfrm>
          <a:prstGeom prst="rect">
            <a:avLst/>
          </a:prstGeom>
          <a:blipFill>
            <a:blip r:embed="rId8" cstate="print"/>
            <a:stretch>
              <a:fillRect/>
            </a:stretch>
          </a:blipFill>
        </p:spPr>
        <p:txBody>
          <a:bodyPr wrap="square" lIns="0" tIns="0" rIns="0" bIns="0" rtlCol="0">
            <a:noAutofit/>
          </a:bodyPr>
          <a:lstStyle/>
          <a:p>
            <a:endParaRPr/>
          </a:p>
        </p:txBody>
      </p:sp>
      <p:sp>
        <p:nvSpPr>
          <p:cNvPr id="41" name="object 63"/>
          <p:cNvSpPr/>
          <p:nvPr/>
        </p:nvSpPr>
        <p:spPr>
          <a:xfrm>
            <a:off x="1413409" y="5249359"/>
            <a:ext cx="562692" cy="436201"/>
          </a:xfrm>
          <a:custGeom>
            <a:avLst/>
            <a:gdLst/>
            <a:ahLst/>
            <a:cxnLst/>
            <a:rect l="l" t="t" r="r" b="b"/>
            <a:pathLst>
              <a:path w="562692" h="436201">
                <a:moveTo>
                  <a:pt x="0" y="436201"/>
                </a:moveTo>
                <a:lnTo>
                  <a:pt x="562692" y="0"/>
                </a:lnTo>
              </a:path>
            </a:pathLst>
          </a:custGeom>
          <a:ln w="25399">
            <a:solidFill>
              <a:srgbClr val="363643"/>
            </a:solidFill>
          </a:ln>
        </p:spPr>
        <p:txBody>
          <a:bodyPr wrap="square" lIns="0" tIns="0" rIns="0" bIns="0" rtlCol="0">
            <a:noAutofit/>
          </a:bodyPr>
          <a:lstStyle/>
          <a:p>
            <a:endParaRPr/>
          </a:p>
        </p:txBody>
      </p:sp>
      <p:sp>
        <p:nvSpPr>
          <p:cNvPr id="42" name="object 64"/>
          <p:cNvSpPr/>
          <p:nvPr/>
        </p:nvSpPr>
        <p:spPr>
          <a:xfrm>
            <a:off x="1875135" y="5233917"/>
            <a:ext cx="120886" cy="111659"/>
          </a:xfrm>
          <a:custGeom>
            <a:avLst/>
            <a:gdLst/>
            <a:ahLst/>
            <a:cxnLst/>
            <a:rect l="l" t="t" r="r" b="b"/>
            <a:pathLst>
              <a:path w="120886" h="111659">
                <a:moveTo>
                  <a:pt x="56720" y="106414"/>
                </a:moveTo>
                <a:lnTo>
                  <a:pt x="63225" y="109037"/>
                </a:lnTo>
                <a:lnTo>
                  <a:pt x="69730" y="111659"/>
                </a:lnTo>
                <a:lnTo>
                  <a:pt x="77130" y="108512"/>
                </a:lnTo>
                <a:lnTo>
                  <a:pt x="79753" y="102007"/>
                </a:lnTo>
                <a:lnTo>
                  <a:pt x="120886" y="0"/>
                </a:lnTo>
                <a:lnTo>
                  <a:pt x="11845" y="14406"/>
                </a:lnTo>
                <a:lnTo>
                  <a:pt x="4892" y="15325"/>
                </a:lnTo>
                <a:lnTo>
                  <a:pt x="0" y="21708"/>
                </a:lnTo>
                <a:lnTo>
                  <a:pt x="918" y="28661"/>
                </a:lnTo>
                <a:lnTo>
                  <a:pt x="1837" y="35614"/>
                </a:lnTo>
                <a:lnTo>
                  <a:pt x="8219" y="40506"/>
                </a:lnTo>
                <a:lnTo>
                  <a:pt x="15172" y="39588"/>
                </a:lnTo>
                <a:lnTo>
                  <a:pt x="81045" y="30885"/>
                </a:lnTo>
                <a:lnTo>
                  <a:pt x="56197" y="92509"/>
                </a:lnTo>
                <a:lnTo>
                  <a:pt x="53573" y="99014"/>
                </a:lnTo>
                <a:lnTo>
                  <a:pt x="56720" y="106414"/>
                </a:lnTo>
                <a:close/>
              </a:path>
            </a:pathLst>
          </a:custGeom>
          <a:solidFill>
            <a:srgbClr val="363643"/>
          </a:solidFill>
        </p:spPr>
        <p:txBody>
          <a:bodyPr wrap="square" lIns="0" tIns="0" rIns="0" bIns="0" rtlCol="0">
            <a:noAutofit/>
          </a:bodyPr>
          <a:lstStyle/>
          <a:p>
            <a:endParaRPr/>
          </a:p>
        </p:txBody>
      </p:sp>
      <p:sp>
        <p:nvSpPr>
          <p:cNvPr id="43" name="object 65"/>
          <p:cNvSpPr/>
          <p:nvPr/>
        </p:nvSpPr>
        <p:spPr>
          <a:xfrm>
            <a:off x="3193188" y="4154442"/>
            <a:ext cx="604252" cy="604252"/>
          </a:xfrm>
          <a:custGeom>
            <a:avLst/>
            <a:gdLst/>
            <a:ahLst/>
            <a:cxnLst/>
            <a:rect l="l" t="t" r="r" b="b"/>
            <a:pathLst>
              <a:path w="604252" h="604252">
                <a:moveTo>
                  <a:pt x="0" y="302125"/>
                </a:moveTo>
                <a:lnTo>
                  <a:pt x="1001" y="326904"/>
                </a:lnTo>
                <a:lnTo>
                  <a:pt x="3954" y="351131"/>
                </a:lnTo>
                <a:lnTo>
                  <a:pt x="8780" y="374730"/>
                </a:lnTo>
                <a:lnTo>
                  <a:pt x="15402" y="397620"/>
                </a:lnTo>
                <a:lnTo>
                  <a:pt x="23742" y="419726"/>
                </a:lnTo>
                <a:lnTo>
                  <a:pt x="33722" y="440970"/>
                </a:lnTo>
                <a:lnTo>
                  <a:pt x="45265" y="461272"/>
                </a:lnTo>
                <a:lnTo>
                  <a:pt x="58292" y="480557"/>
                </a:lnTo>
                <a:lnTo>
                  <a:pt x="72727" y="498746"/>
                </a:lnTo>
                <a:lnTo>
                  <a:pt x="88490" y="515761"/>
                </a:lnTo>
                <a:lnTo>
                  <a:pt x="105505" y="531524"/>
                </a:lnTo>
                <a:lnTo>
                  <a:pt x="123694" y="545959"/>
                </a:lnTo>
                <a:lnTo>
                  <a:pt x="142978" y="558986"/>
                </a:lnTo>
                <a:lnTo>
                  <a:pt x="163281" y="570529"/>
                </a:lnTo>
                <a:lnTo>
                  <a:pt x="184524" y="580509"/>
                </a:lnTo>
                <a:lnTo>
                  <a:pt x="206630" y="588849"/>
                </a:lnTo>
                <a:lnTo>
                  <a:pt x="229521" y="595471"/>
                </a:lnTo>
                <a:lnTo>
                  <a:pt x="253119" y="600297"/>
                </a:lnTo>
                <a:lnTo>
                  <a:pt x="277346" y="603250"/>
                </a:lnTo>
                <a:lnTo>
                  <a:pt x="302125" y="604252"/>
                </a:lnTo>
                <a:lnTo>
                  <a:pt x="326904" y="603250"/>
                </a:lnTo>
                <a:lnTo>
                  <a:pt x="351131" y="600297"/>
                </a:lnTo>
                <a:lnTo>
                  <a:pt x="374730" y="595471"/>
                </a:lnTo>
                <a:lnTo>
                  <a:pt x="397620" y="588849"/>
                </a:lnTo>
                <a:lnTo>
                  <a:pt x="419726" y="580509"/>
                </a:lnTo>
                <a:lnTo>
                  <a:pt x="440970" y="570529"/>
                </a:lnTo>
                <a:lnTo>
                  <a:pt x="461272" y="558986"/>
                </a:lnTo>
                <a:lnTo>
                  <a:pt x="480557" y="545959"/>
                </a:lnTo>
                <a:lnTo>
                  <a:pt x="498746" y="531524"/>
                </a:lnTo>
                <a:lnTo>
                  <a:pt x="515761" y="515761"/>
                </a:lnTo>
                <a:lnTo>
                  <a:pt x="531524" y="498746"/>
                </a:lnTo>
                <a:lnTo>
                  <a:pt x="545959" y="480557"/>
                </a:lnTo>
                <a:lnTo>
                  <a:pt x="558986" y="461272"/>
                </a:lnTo>
                <a:lnTo>
                  <a:pt x="570529" y="440970"/>
                </a:lnTo>
                <a:lnTo>
                  <a:pt x="580509" y="419726"/>
                </a:lnTo>
                <a:lnTo>
                  <a:pt x="588849" y="397620"/>
                </a:lnTo>
                <a:lnTo>
                  <a:pt x="595471" y="374730"/>
                </a:lnTo>
                <a:lnTo>
                  <a:pt x="600297" y="351131"/>
                </a:lnTo>
                <a:lnTo>
                  <a:pt x="603250" y="326904"/>
                </a:lnTo>
                <a:lnTo>
                  <a:pt x="604252" y="302125"/>
                </a:lnTo>
                <a:lnTo>
                  <a:pt x="603250" y="277346"/>
                </a:lnTo>
                <a:lnTo>
                  <a:pt x="600297" y="253119"/>
                </a:lnTo>
                <a:lnTo>
                  <a:pt x="595471" y="229521"/>
                </a:lnTo>
                <a:lnTo>
                  <a:pt x="588849" y="206630"/>
                </a:lnTo>
                <a:lnTo>
                  <a:pt x="580509" y="184524"/>
                </a:lnTo>
                <a:lnTo>
                  <a:pt x="570529" y="163281"/>
                </a:lnTo>
                <a:lnTo>
                  <a:pt x="558986" y="142978"/>
                </a:lnTo>
                <a:lnTo>
                  <a:pt x="545959" y="123694"/>
                </a:lnTo>
                <a:lnTo>
                  <a:pt x="531524" y="105505"/>
                </a:lnTo>
                <a:lnTo>
                  <a:pt x="515761" y="88490"/>
                </a:lnTo>
                <a:lnTo>
                  <a:pt x="498746" y="72727"/>
                </a:lnTo>
                <a:lnTo>
                  <a:pt x="480557" y="58292"/>
                </a:lnTo>
                <a:lnTo>
                  <a:pt x="461272" y="45265"/>
                </a:lnTo>
                <a:lnTo>
                  <a:pt x="440970" y="33722"/>
                </a:lnTo>
                <a:lnTo>
                  <a:pt x="419726" y="23742"/>
                </a:lnTo>
                <a:lnTo>
                  <a:pt x="397620" y="15402"/>
                </a:lnTo>
                <a:lnTo>
                  <a:pt x="374730" y="8780"/>
                </a:lnTo>
                <a:lnTo>
                  <a:pt x="351131"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8"/>
                </a:lnTo>
                <a:lnTo>
                  <a:pt x="33722" y="163281"/>
                </a:lnTo>
                <a:lnTo>
                  <a:pt x="23742" y="184524"/>
                </a:lnTo>
                <a:lnTo>
                  <a:pt x="15402" y="206630"/>
                </a:lnTo>
                <a:lnTo>
                  <a:pt x="8780" y="229521"/>
                </a:lnTo>
                <a:lnTo>
                  <a:pt x="3954" y="253119"/>
                </a:lnTo>
                <a:lnTo>
                  <a:pt x="1001" y="277346"/>
                </a:lnTo>
                <a:lnTo>
                  <a:pt x="0" y="302125"/>
                </a:lnTo>
                <a:close/>
              </a:path>
            </a:pathLst>
          </a:custGeom>
          <a:solidFill>
            <a:srgbClr val="FEFFFF"/>
          </a:solidFill>
        </p:spPr>
        <p:txBody>
          <a:bodyPr wrap="square" lIns="0" tIns="0" rIns="0" bIns="0" rtlCol="0">
            <a:noAutofit/>
          </a:bodyPr>
          <a:lstStyle/>
          <a:p>
            <a:endParaRPr/>
          </a:p>
        </p:txBody>
      </p:sp>
      <p:sp>
        <p:nvSpPr>
          <p:cNvPr id="44" name="object 66"/>
          <p:cNvSpPr/>
          <p:nvPr/>
        </p:nvSpPr>
        <p:spPr>
          <a:xfrm>
            <a:off x="3193188" y="4154442"/>
            <a:ext cx="604252" cy="604251"/>
          </a:xfrm>
          <a:custGeom>
            <a:avLst/>
            <a:gdLst/>
            <a:ahLst/>
            <a:cxnLst/>
            <a:rect l="l" t="t" r="r" b="b"/>
            <a:pathLst>
              <a:path w="604252" h="604251">
                <a:moveTo>
                  <a:pt x="0" y="302125"/>
                </a:moveTo>
                <a:lnTo>
                  <a:pt x="1001" y="277346"/>
                </a:lnTo>
                <a:lnTo>
                  <a:pt x="3954" y="253119"/>
                </a:lnTo>
                <a:lnTo>
                  <a:pt x="8780" y="229521"/>
                </a:lnTo>
                <a:lnTo>
                  <a:pt x="15402" y="206630"/>
                </a:lnTo>
                <a:lnTo>
                  <a:pt x="23742" y="184524"/>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4"/>
                </a:lnTo>
                <a:lnTo>
                  <a:pt x="588849" y="206630"/>
                </a:lnTo>
                <a:lnTo>
                  <a:pt x="595471" y="229521"/>
                </a:lnTo>
                <a:lnTo>
                  <a:pt x="600297" y="253119"/>
                </a:lnTo>
                <a:lnTo>
                  <a:pt x="603250" y="277346"/>
                </a:lnTo>
                <a:lnTo>
                  <a:pt x="604252" y="302125"/>
                </a:lnTo>
                <a:lnTo>
                  <a:pt x="603250" y="326904"/>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4"/>
                </a:lnTo>
                <a:lnTo>
                  <a:pt x="0" y="302125"/>
                </a:lnTo>
                <a:close/>
              </a:path>
            </a:pathLst>
          </a:custGeom>
          <a:ln w="25399">
            <a:solidFill>
              <a:srgbClr val="A3B0A9"/>
            </a:solidFill>
          </a:ln>
        </p:spPr>
        <p:txBody>
          <a:bodyPr wrap="square" lIns="0" tIns="0" rIns="0" bIns="0" rtlCol="0">
            <a:noAutofit/>
          </a:bodyPr>
          <a:lstStyle/>
          <a:p>
            <a:endParaRPr/>
          </a:p>
        </p:txBody>
      </p:sp>
      <p:sp>
        <p:nvSpPr>
          <p:cNvPr id="45" name="object 67"/>
          <p:cNvSpPr/>
          <p:nvPr/>
        </p:nvSpPr>
        <p:spPr>
          <a:xfrm>
            <a:off x="2547851" y="4544020"/>
            <a:ext cx="881148" cy="764770"/>
          </a:xfrm>
          <a:prstGeom prst="rect">
            <a:avLst/>
          </a:prstGeom>
          <a:blipFill>
            <a:blip r:embed="rId9" cstate="print"/>
            <a:stretch>
              <a:fillRect/>
            </a:stretch>
          </a:blipFill>
        </p:spPr>
        <p:txBody>
          <a:bodyPr wrap="square" lIns="0" tIns="0" rIns="0" bIns="0" rtlCol="0">
            <a:noAutofit/>
          </a:bodyPr>
          <a:lstStyle/>
          <a:p>
            <a:endParaRPr/>
          </a:p>
        </p:txBody>
      </p:sp>
      <p:sp>
        <p:nvSpPr>
          <p:cNvPr id="46" name="object 68"/>
          <p:cNvSpPr/>
          <p:nvPr/>
        </p:nvSpPr>
        <p:spPr>
          <a:xfrm>
            <a:off x="2600313" y="4686215"/>
            <a:ext cx="661618" cy="547493"/>
          </a:xfrm>
          <a:custGeom>
            <a:avLst/>
            <a:gdLst/>
            <a:ahLst/>
            <a:cxnLst/>
            <a:rect l="l" t="t" r="r" b="b"/>
            <a:pathLst>
              <a:path w="661618" h="547493">
                <a:moveTo>
                  <a:pt x="0" y="547493"/>
                </a:moveTo>
                <a:lnTo>
                  <a:pt x="661618" y="0"/>
                </a:lnTo>
              </a:path>
            </a:pathLst>
          </a:custGeom>
          <a:ln w="25399">
            <a:solidFill>
              <a:srgbClr val="363643"/>
            </a:solidFill>
          </a:ln>
        </p:spPr>
        <p:txBody>
          <a:bodyPr wrap="square" lIns="0" tIns="0" rIns="0" bIns="0" rtlCol="0">
            <a:noAutofit/>
          </a:bodyPr>
          <a:lstStyle/>
          <a:p>
            <a:endParaRPr/>
          </a:p>
        </p:txBody>
      </p:sp>
      <p:sp>
        <p:nvSpPr>
          <p:cNvPr id="47" name="object 69"/>
          <p:cNvSpPr/>
          <p:nvPr/>
        </p:nvSpPr>
        <p:spPr>
          <a:xfrm>
            <a:off x="3161216" y="4670146"/>
            <a:ext cx="120134" cy="113233"/>
          </a:xfrm>
          <a:custGeom>
            <a:avLst/>
            <a:gdLst/>
            <a:ahLst/>
            <a:cxnLst/>
            <a:rect l="l" t="t" r="r" b="b"/>
            <a:pathLst>
              <a:path w="120134" h="113233">
                <a:moveTo>
                  <a:pt x="59390" y="108403"/>
                </a:moveTo>
                <a:lnTo>
                  <a:pt x="65976" y="110817"/>
                </a:lnTo>
                <a:lnTo>
                  <a:pt x="72561" y="113233"/>
                </a:lnTo>
                <a:lnTo>
                  <a:pt x="79857" y="109851"/>
                </a:lnTo>
                <a:lnTo>
                  <a:pt x="82271" y="103266"/>
                </a:lnTo>
                <a:lnTo>
                  <a:pt x="120134" y="0"/>
                </a:lnTo>
                <a:lnTo>
                  <a:pt x="11607" y="17872"/>
                </a:lnTo>
                <a:lnTo>
                  <a:pt x="4687" y="19011"/>
                </a:lnTo>
                <a:lnTo>
                  <a:pt x="0" y="25546"/>
                </a:lnTo>
                <a:lnTo>
                  <a:pt x="1140" y="32467"/>
                </a:lnTo>
                <a:lnTo>
                  <a:pt x="2279" y="39387"/>
                </a:lnTo>
                <a:lnTo>
                  <a:pt x="8813" y="44074"/>
                </a:lnTo>
                <a:lnTo>
                  <a:pt x="15735" y="42934"/>
                </a:lnTo>
                <a:lnTo>
                  <a:pt x="81297" y="32138"/>
                </a:lnTo>
                <a:lnTo>
                  <a:pt x="58423" y="94522"/>
                </a:lnTo>
                <a:lnTo>
                  <a:pt x="56009" y="101107"/>
                </a:lnTo>
                <a:lnTo>
                  <a:pt x="59390" y="108403"/>
                </a:lnTo>
                <a:close/>
              </a:path>
            </a:pathLst>
          </a:custGeom>
          <a:solidFill>
            <a:srgbClr val="363643"/>
          </a:solidFill>
        </p:spPr>
        <p:txBody>
          <a:bodyPr wrap="square" lIns="0" tIns="0" rIns="0" bIns="0" rtlCol="0">
            <a:noAutofit/>
          </a:bodyPr>
          <a:lstStyle/>
          <a:p>
            <a:endParaRPr/>
          </a:p>
        </p:txBody>
      </p:sp>
      <p:sp>
        <p:nvSpPr>
          <p:cNvPr id="48" name="object 70"/>
          <p:cNvSpPr/>
          <p:nvPr/>
        </p:nvSpPr>
        <p:spPr>
          <a:xfrm>
            <a:off x="3740726" y="3621307"/>
            <a:ext cx="756458" cy="910243"/>
          </a:xfrm>
          <a:prstGeom prst="rect">
            <a:avLst/>
          </a:prstGeom>
          <a:blipFill>
            <a:blip r:embed="rId10" cstate="print"/>
            <a:stretch>
              <a:fillRect/>
            </a:stretch>
          </a:blipFill>
        </p:spPr>
        <p:txBody>
          <a:bodyPr wrap="square" lIns="0" tIns="0" rIns="0" bIns="0" rtlCol="0">
            <a:noAutofit/>
          </a:bodyPr>
          <a:lstStyle/>
          <a:p>
            <a:endParaRPr/>
          </a:p>
        </p:txBody>
      </p:sp>
      <p:sp>
        <p:nvSpPr>
          <p:cNvPr id="49" name="object 71"/>
          <p:cNvSpPr/>
          <p:nvPr/>
        </p:nvSpPr>
        <p:spPr>
          <a:xfrm>
            <a:off x="3797439" y="3766854"/>
            <a:ext cx="536186" cy="689713"/>
          </a:xfrm>
          <a:custGeom>
            <a:avLst/>
            <a:gdLst/>
            <a:ahLst/>
            <a:cxnLst/>
            <a:rect l="l" t="t" r="r" b="b"/>
            <a:pathLst>
              <a:path w="536186" h="689713">
                <a:moveTo>
                  <a:pt x="0" y="689713"/>
                </a:moveTo>
                <a:lnTo>
                  <a:pt x="536186" y="0"/>
                </a:lnTo>
              </a:path>
            </a:pathLst>
          </a:custGeom>
          <a:ln w="25399">
            <a:solidFill>
              <a:srgbClr val="363643"/>
            </a:solidFill>
          </a:ln>
        </p:spPr>
        <p:txBody>
          <a:bodyPr wrap="square" lIns="0" tIns="0" rIns="0" bIns="0" rtlCol="0">
            <a:noAutofit/>
          </a:bodyPr>
          <a:lstStyle/>
          <a:p>
            <a:endParaRPr/>
          </a:p>
        </p:txBody>
      </p:sp>
      <p:sp>
        <p:nvSpPr>
          <p:cNvPr id="50" name="object 72"/>
          <p:cNvSpPr/>
          <p:nvPr/>
        </p:nvSpPr>
        <p:spPr>
          <a:xfrm>
            <a:off x="4237366" y="3746955"/>
            <a:ext cx="111729" cy="120857"/>
          </a:xfrm>
          <a:custGeom>
            <a:avLst/>
            <a:gdLst/>
            <a:ahLst/>
            <a:cxnLst/>
            <a:rect l="l" t="t" r="r" b="b"/>
            <a:pathLst>
              <a:path w="111729" h="120857">
                <a:moveTo>
                  <a:pt x="111729" y="0"/>
                </a:moveTo>
                <a:lnTo>
                  <a:pt x="9665" y="40991"/>
                </a:lnTo>
                <a:lnTo>
                  <a:pt x="3157" y="43606"/>
                </a:lnTo>
                <a:lnTo>
                  <a:pt x="0" y="51001"/>
                </a:lnTo>
                <a:lnTo>
                  <a:pt x="2614" y="57510"/>
                </a:lnTo>
                <a:lnTo>
                  <a:pt x="5228" y="64019"/>
                </a:lnTo>
                <a:lnTo>
                  <a:pt x="12623" y="67176"/>
                </a:lnTo>
                <a:lnTo>
                  <a:pt x="19132" y="64562"/>
                </a:lnTo>
                <a:lnTo>
                  <a:pt x="80791" y="39797"/>
                </a:lnTo>
                <a:lnTo>
                  <a:pt x="71996" y="105660"/>
                </a:lnTo>
                <a:lnTo>
                  <a:pt x="71069" y="112612"/>
                </a:lnTo>
                <a:lnTo>
                  <a:pt x="75952" y="119000"/>
                </a:lnTo>
                <a:lnTo>
                  <a:pt x="82904" y="119928"/>
                </a:lnTo>
                <a:lnTo>
                  <a:pt x="89856" y="120857"/>
                </a:lnTo>
                <a:lnTo>
                  <a:pt x="96245" y="115973"/>
                </a:lnTo>
                <a:lnTo>
                  <a:pt x="97174" y="109021"/>
                </a:lnTo>
                <a:lnTo>
                  <a:pt x="111729" y="0"/>
                </a:lnTo>
                <a:close/>
              </a:path>
            </a:pathLst>
          </a:custGeom>
          <a:solidFill>
            <a:srgbClr val="363643"/>
          </a:solidFill>
        </p:spPr>
        <p:txBody>
          <a:bodyPr wrap="square" lIns="0" tIns="0" rIns="0" bIns="0" rtlCol="0">
            <a:noAutofit/>
          </a:bodyPr>
          <a:lstStyle/>
          <a:p>
            <a:endParaRPr/>
          </a:p>
        </p:txBody>
      </p:sp>
      <p:sp>
        <p:nvSpPr>
          <p:cNvPr id="51" name="object 73"/>
          <p:cNvSpPr/>
          <p:nvPr/>
        </p:nvSpPr>
        <p:spPr>
          <a:xfrm>
            <a:off x="1106190" y="3445106"/>
            <a:ext cx="0" cy="709334"/>
          </a:xfrm>
          <a:custGeom>
            <a:avLst/>
            <a:gdLst/>
            <a:ahLst/>
            <a:cxnLst/>
            <a:rect l="l" t="t" r="r" b="b"/>
            <a:pathLst>
              <a:path h="709334">
                <a:moveTo>
                  <a:pt x="0" y="0"/>
                </a:moveTo>
                <a:lnTo>
                  <a:pt x="0" y="709334"/>
                </a:lnTo>
              </a:path>
            </a:pathLst>
          </a:custGeom>
          <a:ln w="25399">
            <a:solidFill>
              <a:srgbClr val="363643"/>
            </a:solidFill>
            <a:prstDash val="lgDash"/>
          </a:ln>
        </p:spPr>
        <p:txBody>
          <a:bodyPr wrap="square" lIns="0" tIns="0" rIns="0" bIns="0" rtlCol="0">
            <a:noAutofit/>
          </a:bodyPr>
          <a:lstStyle/>
          <a:p>
            <a:endParaRPr/>
          </a:p>
        </p:txBody>
      </p:sp>
      <p:sp>
        <p:nvSpPr>
          <p:cNvPr id="52" name="object 74"/>
          <p:cNvSpPr/>
          <p:nvPr/>
        </p:nvSpPr>
        <p:spPr>
          <a:xfrm>
            <a:off x="532609" y="1332680"/>
            <a:ext cx="1014009" cy="5305812"/>
          </a:xfrm>
          <a:custGeom>
            <a:avLst/>
            <a:gdLst/>
            <a:ahLst/>
            <a:cxnLst/>
            <a:rect l="l" t="t" r="r" b="b"/>
            <a:pathLst>
              <a:path w="1014009" h="5305812">
                <a:moveTo>
                  <a:pt x="0" y="0"/>
                </a:moveTo>
                <a:lnTo>
                  <a:pt x="1014009" y="0"/>
                </a:lnTo>
                <a:lnTo>
                  <a:pt x="1014009" y="5305812"/>
                </a:lnTo>
                <a:lnTo>
                  <a:pt x="0" y="5305812"/>
                </a:lnTo>
                <a:lnTo>
                  <a:pt x="0" y="0"/>
                </a:lnTo>
                <a:close/>
              </a:path>
            </a:pathLst>
          </a:custGeom>
          <a:ln w="25399">
            <a:solidFill>
              <a:srgbClr val="DC694C"/>
            </a:solidFill>
          </a:ln>
        </p:spPr>
        <p:txBody>
          <a:bodyPr wrap="square" lIns="0" tIns="0" rIns="0" bIns="0" rtlCol="0">
            <a:noAutofit/>
          </a:bodyPr>
          <a:lstStyle/>
          <a:p>
            <a:endParaRPr/>
          </a:p>
        </p:txBody>
      </p:sp>
      <p:sp>
        <p:nvSpPr>
          <p:cNvPr id="53" name="object 16"/>
          <p:cNvSpPr/>
          <p:nvPr/>
        </p:nvSpPr>
        <p:spPr>
          <a:xfrm>
            <a:off x="5479740" y="3108907"/>
            <a:ext cx="1650284" cy="917069"/>
          </a:xfrm>
          <a:custGeom>
            <a:avLst/>
            <a:gdLst/>
            <a:ahLst/>
            <a:cxnLst/>
            <a:rect l="l" t="t" r="r" b="b"/>
            <a:pathLst>
              <a:path w="1650284" h="917069">
                <a:moveTo>
                  <a:pt x="0" y="0"/>
                </a:moveTo>
                <a:lnTo>
                  <a:pt x="0" y="917069"/>
                </a:lnTo>
                <a:lnTo>
                  <a:pt x="1650284" y="917069"/>
                </a:lnTo>
                <a:lnTo>
                  <a:pt x="1650284" y="0"/>
                </a:lnTo>
                <a:lnTo>
                  <a:pt x="0" y="0"/>
                </a:lnTo>
                <a:close/>
              </a:path>
            </a:pathLst>
          </a:custGeom>
          <a:solidFill>
            <a:srgbClr val="BB9F7A"/>
          </a:solidFill>
        </p:spPr>
        <p:txBody>
          <a:bodyPr wrap="square" lIns="0" tIns="0" rIns="0" bIns="0" rtlCol="0">
            <a:noAutofit/>
          </a:bodyPr>
          <a:lstStyle/>
          <a:p>
            <a:endParaRPr/>
          </a:p>
        </p:txBody>
      </p:sp>
      <p:sp>
        <p:nvSpPr>
          <p:cNvPr id="54" name="object 17"/>
          <p:cNvSpPr/>
          <p:nvPr/>
        </p:nvSpPr>
        <p:spPr>
          <a:xfrm>
            <a:off x="7130025" y="3108907"/>
            <a:ext cx="1650283" cy="917069"/>
          </a:xfrm>
          <a:custGeom>
            <a:avLst/>
            <a:gdLst/>
            <a:ahLst/>
            <a:cxnLst/>
            <a:rect l="l" t="t" r="r" b="b"/>
            <a:pathLst>
              <a:path w="1650283" h="917069">
                <a:moveTo>
                  <a:pt x="0" y="0"/>
                </a:moveTo>
                <a:lnTo>
                  <a:pt x="0" y="917069"/>
                </a:lnTo>
                <a:lnTo>
                  <a:pt x="1650283" y="917069"/>
                </a:lnTo>
                <a:lnTo>
                  <a:pt x="1650283" y="0"/>
                </a:lnTo>
                <a:lnTo>
                  <a:pt x="0" y="0"/>
                </a:lnTo>
                <a:close/>
              </a:path>
            </a:pathLst>
          </a:custGeom>
          <a:solidFill>
            <a:srgbClr val="BB9F7A"/>
          </a:solidFill>
        </p:spPr>
        <p:txBody>
          <a:bodyPr wrap="square" lIns="0" tIns="0" rIns="0" bIns="0" rtlCol="0">
            <a:noAutofit/>
          </a:bodyPr>
          <a:lstStyle/>
          <a:p>
            <a:endParaRPr/>
          </a:p>
        </p:txBody>
      </p:sp>
      <p:sp>
        <p:nvSpPr>
          <p:cNvPr id="55" name="object 18"/>
          <p:cNvSpPr/>
          <p:nvPr/>
        </p:nvSpPr>
        <p:spPr>
          <a:xfrm>
            <a:off x="5479740" y="4025976"/>
            <a:ext cx="1650284" cy="917069"/>
          </a:xfrm>
          <a:custGeom>
            <a:avLst/>
            <a:gdLst/>
            <a:ahLst/>
            <a:cxnLst/>
            <a:rect l="l" t="t" r="r" b="b"/>
            <a:pathLst>
              <a:path w="1650284" h="917069">
                <a:moveTo>
                  <a:pt x="0" y="0"/>
                </a:moveTo>
                <a:lnTo>
                  <a:pt x="0" y="917069"/>
                </a:lnTo>
                <a:lnTo>
                  <a:pt x="1650284" y="917069"/>
                </a:lnTo>
                <a:lnTo>
                  <a:pt x="1650284" y="0"/>
                </a:lnTo>
                <a:lnTo>
                  <a:pt x="0" y="0"/>
                </a:lnTo>
                <a:close/>
              </a:path>
            </a:pathLst>
          </a:custGeom>
          <a:solidFill>
            <a:srgbClr val="F3F1EE"/>
          </a:solidFill>
        </p:spPr>
        <p:txBody>
          <a:bodyPr wrap="square" lIns="0" tIns="0" rIns="0" bIns="0" rtlCol="0">
            <a:noAutofit/>
          </a:bodyPr>
          <a:lstStyle/>
          <a:p>
            <a:endParaRPr/>
          </a:p>
        </p:txBody>
      </p:sp>
      <p:sp>
        <p:nvSpPr>
          <p:cNvPr id="56" name="object 19"/>
          <p:cNvSpPr/>
          <p:nvPr/>
        </p:nvSpPr>
        <p:spPr>
          <a:xfrm>
            <a:off x="7130025" y="4025976"/>
            <a:ext cx="1650283" cy="917069"/>
          </a:xfrm>
          <a:custGeom>
            <a:avLst/>
            <a:gdLst/>
            <a:ahLst/>
            <a:cxnLst/>
            <a:rect l="l" t="t" r="r" b="b"/>
            <a:pathLst>
              <a:path w="1650283" h="917069">
                <a:moveTo>
                  <a:pt x="0" y="0"/>
                </a:moveTo>
                <a:lnTo>
                  <a:pt x="0" y="917069"/>
                </a:lnTo>
                <a:lnTo>
                  <a:pt x="1650283" y="917069"/>
                </a:lnTo>
                <a:lnTo>
                  <a:pt x="1650283" y="0"/>
                </a:lnTo>
                <a:lnTo>
                  <a:pt x="0" y="0"/>
                </a:lnTo>
                <a:close/>
              </a:path>
            </a:pathLst>
          </a:custGeom>
          <a:solidFill>
            <a:srgbClr val="F3F1EE"/>
          </a:solidFill>
        </p:spPr>
        <p:txBody>
          <a:bodyPr wrap="square" lIns="0" tIns="0" rIns="0" bIns="0" rtlCol="0">
            <a:noAutofit/>
          </a:bodyPr>
          <a:lstStyle/>
          <a:p>
            <a:endParaRPr/>
          </a:p>
        </p:txBody>
      </p:sp>
      <p:sp>
        <p:nvSpPr>
          <p:cNvPr id="57" name="object 20"/>
          <p:cNvSpPr/>
          <p:nvPr/>
        </p:nvSpPr>
        <p:spPr>
          <a:xfrm>
            <a:off x="7130023" y="3102557"/>
            <a:ext cx="0" cy="1846839"/>
          </a:xfrm>
          <a:custGeom>
            <a:avLst/>
            <a:gdLst/>
            <a:ahLst/>
            <a:cxnLst/>
            <a:rect l="l" t="t" r="r" b="b"/>
            <a:pathLst>
              <a:path h="1846839">
                <a:moveTo>
                  <a:pt x="0" y="0"/>
                </a:moveTo>
                <a:lnTo>
                  <a:pt x="0" y="1846839"/>
                </a:lnTo>
              </a:path>
            </a:pathLst>
          </a:custGeom>
          <a:ln w="12699">
            <a:solidFill>
              <a:srgbClr val="000000"/>
            </a:solidFill>
          </a:ln>
        </p:spPr>
        <p:txBody>
          <a:bodyPr wrap="square" lIns="0" tIns="0" rIns="0" bIns="0" rtlCol="0">
            <a:noAutofit/>
          </a:bodyPr>
          <a:lstStyle/>
          <a:p>
            <a:endParaRPr/>
          </a:p>
        </p:txBody>
      </p:sp>
      <p:sp>
        <p:nvSpPr>
          <p:cNvPr id="58" name="object 21"/>
          <p:cNvSpPr/>
          <p:nvPr/>
        </p:nvSpPr>
        <p:spPr>
          <a:xfrm>
            <a:off x="5473390" y="4025977"/>
            <a:ext cx="3313267" cy="0"/>
          </a:xfrm>
          <a:custGeom>
            <a:avLst/>
            <a:gdLst/>
            <a:ahLst/>
            <a:cxnLst/>
            <a:rect l="l" t="t" r="r" b="b"/>
            <a:pathLst>
              <a:path w="3313267">
                <a:moveTo>
                  <a:pt x="0" y="0"/>
                </a:moveTo>
                <a:lnTo>
                  <a:pt x="3313267" y="0"/>
                </a:lnTo>
              </a:path>
            </a:pathLst>
          </a:custGeom>
          <a:ln w="12699">
            <a:solidFill>
              <a:srgbClr val="AC8F66"/>
            </a:solidFill>
          </a:ln>
        </p:spPr>
        <p:txBody>
          <a:bodyPr wrap="square" lIns="0" tIns="0" rIns="0" bIns="0" rtlCol="0">
            <a:noAutofit/>
          </a:bodyPr>
          <a:lstStyle/>
          <a:p>
            <a:endParaRPr/>
          </a:p>
        </p:txBody>
      </p:sp>
      <p:sp>
        <p:nvSpPr>
          <p:cNvPr id="59" name="object 22"/>
          <p:cNvSpPr/>
          <p:nvPr/>
        </p:nvSpPr>
        <p:spPr>
          <a:xfrm>
            <a:off x="5479740" y="3102557"/>
            <a:ext cx="0" cy="1846839"/>
          </a:xfrm>
          <a:custGeom>
            <a:avLst/>
            <a:gdLst/>
            <a:ahLst/>
            <a:cxnLst/>
            <a:rect l="l" t="t" r="r" b="b"/>
            <a:pathLst>
              <a:path h="1846839">
                <a:moveTo>
                  <a:pt x="0" y="0"/>
                </a:moveTo>
                <a:lnTo>
                  <a:pt x="0" y="1846839"/>
                </a:lnTo>
              </a:path>
            </a:pathLst>
          </a:custGeom>
          <a:ln w="12699">
            <a:solidFill>
              <a:srgbClr val="AC8F66"/>
            </a:solidFill>
          </a:ln>
        </p:spPr>
        <p:txBody>
          <a:bodyPr wrap="square" lIns="0" tIns="0" rIns="0" bIns="0" rtlCol="0">
            <a:noAutofit/>
          </a:bodyPr>
          <a:lstStyle/>
          <a:p>
            <a:endParaRPr/>
          </a:p>
        </p:txBody>
      </p:sp>
      <p:sp>
        <p:nvSpPr>
          <p:cNvPr id="60" name="object 23"/>
          <p:cNvSpPr/>
          <p:nvPr/>
        </p:nvSpPr>
        <p:spPr>
          <a:xfrm>
            <a:off x="8780307" y="3102557"/>
            <a:ext cx="0" cy="1846839"/>
          </a:xfrm>
          <a:custGeom>
            <a:avLst/>
            <a:gdLst/>
            <a:ahLst/>
            <a:cxnLst/>
            <a:rect l="l" t="t" r="r" b="b"/>
            <a:pathLst>
              <a:path h="1846839">
                <a:moveTo>
                  <a:pt x="0" y="0"/>
                </a:moveTo>
                <a:lnTo>
                  <a:pt x="0" y="1846839"/>
                </a:lnTo>
              </a:path>
            </a:pathLst>
          </a:custGeom>
          <a:ln w="12699">
            <a:solidFill>
              <a:srgbClr val="AC8F66"/>
            </a:solidFill>
          </a:ln>
        </p:spPr>
        <p:txBody>
          <a:bodyPr wrap="square" lIns="0" tIns="0" rIns="0" bIns="0" rtlCol="0">
            <a:noAutofit/>
          </a:bodyPr>
          <a:lstStyle/>
          <a:p>
            <a:endParaRPr/>
          </a:p>
        </p:txBody>
      </p:sp>
      <p:sp>
        <p:nvSpPr>
          <p:cNvPr id="61" name="object 24"/>
          <p:cNvSpPr/>
          <p:nvPr/>
        </p:nvSpPr>
        <p:spPr>
          <a:xfrm>
            <a:off x="5473390" y="3108907"/>
            <a:ext cx="3313267" cy="0"/>
          </a:xfrm>
          <a:custGeom>
            <a:avLst/>
            <a:gdLst/>
            <a:ahLst/>
            <a:cxnLst/>
            <a:rect l="l" t="t" r="r" b="b"/>
            <a:pathLst>
              <a:path w="3313267">
                <a:moveTo>
                  <a:pt x="0" y="0"/>
                </a:moveTo>
                <a:lnTo>
                  <a:pt x="3313267" y="0"/>
                </a:lnTo>
              </a:path>
            </a:pathLst>
          </a:custGeom>
          <a:ln w="12699">
            <a:solidFill>
              <a:srgbClr val="AC8F66"/>
            </a:solidFill>
          </a:ln>
        </p:spPr>
        <p:txBody>
          <a:bodyPr wrap="square" lIns="0" tIns="0" rIns="0" bIns="0" rtlCol="0">
            <a:noAutofit/>
          </a:bodyPr>
          <a:lstStyle/>
          <a:p>
            <a:endParaRPr/>
          </a:p>
        </p:txBody>
      </p:sp>
      <p:sp>
        <p:nvSpPr>
          <p:cNvPr id="62" name="object 25"/>
          <p:cNvSpPr/>
          <p:nvPr/>
        </p:nvSpPr>
        <p:spPr>
          <a:xfrm>
            <a:off x="5473390" y="4943047"/>
            <a:ext cx="3313267" cy="0"/>
          </a:xfrm>
          <a:custGeom>
            <a:avLst/>
            <a:gdLst/>
            <a:ahLst/>
            <a:cxnLst/>
            <a:rect l="l" t="t" r="r" b="b"/>
            <a:pathLst>
              <a:path w="3313267">
                <a:moveTo>
                  <a:pt x="0" y="0"/>
                </a:moveTo>
                <a:lnTo>
                  <a:pt x="3313267" y="0"/>
                </a:lnTo>
              </a:path>
            </a:pathLst>
          </a:custGeom>
          <a:ln w="12699">
            <a:solidFill>
              <a:srgbClr val="AC8F66"/>
            </a:solidFill>
          </a:ln>
        </p:spPr>
        <p:txBody>
          <a:bodyPr wrap="square" lIns="0" tIns="0" rIns="0" bIns="0" rtlCol="0">
            <a:noAutofit/>
          </a:bodyPr>
          <a:lstStyle/>
          <a:p>
            <a:endParaRPr/>
          </a:p>
        </p:txBody>
      </p:sp>
      <p:sp>
        <p:nvSpPr>
          <p:cNvPr id="63" name="object 10"/>
          <p:cNvSpPr txBox="1"/>
          <p:nvPr/>
        </p:nvSpPr>
        <p:spPr>
          <a:xfrm>
            <a:off x="4123295" y="4236923"/>
            <a:ext cx="1188422" cy="279400"/>
          </a:xfrm>
          <a:prstGeom prst="rect">
            <a:avLst/>
          </a:prstGeom>
        </p:spPr>
        <p:txBody>
          <a:bodyPr wrap="square" lIns="0" tIns="0" rIns="0" bIns="0" rtlCol="0">
            <a:noAutofit/>
          </a:bodyPr>
          <a:lstStyle/>
          <a:p>
            <a:pPr marL="12700">
              <a:lnSpc>
                <a:spcPts val="2145"/>
              </a:lnSpc>
              <a:spcBef>
                <a:spcPts val="107"/>
              </a:spcBef>
            </a:pPr>
            <a:r>
              <a:rPr sz="2000" dirty="0" smtClean="0">
                <a:solidFill>
                  <a:srgbClr val="282933"/>
                </a:solidFill>
                <a:latin typeface="Times New Roman"/>
                <a:cs typeface="Times New Roman"/>
              </a:rPr>
              <a:t>Agg</a:t>
            </a:r>
            <a:r>
              <a:rPr sz="2000" spc="4" dirty="0" smtClean="0">
                <a:solidFill>
                  <a:srgbClr val="282933"/>
                </a:solidFill>
                <a:latin typeface="Times New Roman"/>
                <a:cs typeface="Times New Roman"/>
              </a:rPr>
              <a:t>r</a:t>
            </a:r>
            <a:r>
              <a:rPr sz="2000" spc="0" dirty="0" smtClean="0">
                <a:solidFill>
                  <a:srgbClr val="282933"/>
                </a:solidFill>
                <a:latin typeface="Times New Roman"/>
                <a:cs typeface="Times New Roman"/>
              </a:rPr>
              <a:t>egate3</a:t>
            </a:r>
            <a:endParaRPr sz="2000">
              <a:latin typeface="Times New Roman"/>
              <a:cs typeface="Times New Roman"/>
            </a:endParaRPr>
          </a:p>
        </p:txBody>
      </p:sp>
      <p:sp>
        <p:nvSpPr>
          <p:cNvPr id="64" name="object 9"/>
          <p:cNvSpPr txBox="1"/>
          <p:nvPr/>
        </p:nvSpPr>
        <p:spPr>
          <a:xfrm>
            <a:off x="2956887" y="5014064"/>
            <a:ext cx="1187817" cy="279400"/>
          </a:xfrm>
          <a:prstGeom prst="rect">
            <a:avLst/>
          </a:prstGeom>
        </p:spPr>
        <p:txBody>
          <a:bodyPr wrap="square" lIns="0" tIns="0" rIns="0" bIns="0" rtlCol="0">
            <a:noAutofit/>
          </a:bodyPr>
          <a:lstStyle/>
          <a:p>
            <a:pPr marL="12700">
              <a:lnSpc>
                <a:spcPts val="2145"/>
              </a:lnSpc>
              <a:spcBef>
                <a:spcPts val="107"/>
              </a:spcBef>
            </a:pPr>
            <a:r>
              <a:rPr sz="2000" dirty="0" smtClean="0">
                <a:solidFill>
                  <a:srgbClr val="282933"/>
                </a:solidFill>
                <a:latin typeface="Times New Roman"/>
                <a:cs typeface="Times New Roman"/>
              </a:rPr>
              <a:t>Aggregate2</a:t>
            </a:r>
            <a:endParaRPr sz="2000">
              <a:latin typeface="Times New Roman"/>
              <a:cs typeface="Times New Roman"/>
            </a:endParaRPr>
          </a:p>
        </p:txBody>
      </p:sp>
      <p:sp>
        <p:nvSpPr>
          <p:cNvPr id="65" name="object 8"/>
          <p:cNvSpPr txBox="1"/>
          <p:nvPr/>
        </p:nvSpPr>
        <p:spPr>
          <a:xfrm>
            <a:off x="1736778" y="5829145"/>
            <a:ext cx="1140425" cy="279400"/>
          </a:xfrm>
          <a:prstGeom prst="rect">
            <a:avLst/>
          </a:prstGeom>
        </p:spPr>
        <p:txBody>
          <a:bodyPr wrap="square" lIns="0" tIns="0" rIns="0" bIns="0" rtlCol="0">
            <a:noAutofit/>
          </a:bodyPr>
          <a:lstStyle/>
          <a:p>
            <a:pPr marL="12700">
              <a:lnSpc>
                <a:spcPts val="2145"/>
              </a:lnSpc>
              <a:spcBef>
                <a:spcPts val="107"/>
              </a:spcBef>
            </a:pPr>
            <a:r>
              <a:rPr sz="2000" dirty="0" smtClean="0">
                <a:solidFill>
                  <a:srgbClr val="282933"/>
                </a:solidFill>
                <a:latin typeface="Times New Roman"/>
                <a:cs typeface="Times New Roman"/>
              </a:rPr>
              <a:t>Agg</a:t>
            </a:r>
            <a:r>
              <a:rPr sz="2000" spc="4" dirty="0" smtClean="0">
                <a:solidFill>
                  <a:srgbClr val="282933"/>
                </a:solidFill>
                <a:latin typeface="Times New Roman"/>
                <a:cs typeface="Times New Roman"/>
              </a:rPr>
              <a:t>r</a:t>
            </a:r>
            <a:r>
              <a:rPr sz="2000" spc="0" dirty="0" smtClean="0">
                <a:solidFill>
                  <a:srgbClr val="282933"/>
                </a:solidFill>
                <a:latin typeface="Times New Roman"/>
                <a:cs typeface="Times New Roman"/>
              </a:rPr>
              <a:t>egate1</a:t>
            </a:r>
            <a:endParaRPr sz="2000">
              <a:latin typeface="Times New Roman"/>
              <a:cs typeface="Times New Roman"/>
            </a:endParaRPr>
          </a:p>
        </p:txBody>
      </p:sp>
      <p:sp>
        <p:nvSpPr>
          <p:cNvPr id="67" name="object 6"/>
          <p:cNvSpPr txBox="1"/>
          <p:nvPr/>
        </p:nvSpPr>
        <p:spPr>
          <a:xfrm>
            <a:off x="5479740" y="3108907"/>
            <a:ext cx="1650283" cy="917070"/>
          </a:xfrm>
          <a:prstGeom prst="rect">
            <a:avLst/>
          </a:prstGeom>
        </p:spPr>
        <p:txBody>
          <a:bodyPr wrap="square" lIns="0" tIns="0" rIns="0" bIns="0" rtlCol="0">
            <a:noAutofit/>
          </a:bodyPr>
          <a:lstStyle/>
          <a:p>
            <a:pPr>
              <a:lnSpc>
                <a:spcPts val="850"/>
              </a:lnSpc>
              <a:spcBef>
                <a:spcPts val="29"/>
              </a:spcBef>
            </a:pPr>
            <a:endParaRPr sz="850"/>
          </a:p>
          <a:p>
            <a:pPr marL="370693" marR="227577" indent="126183">
              <a:lnSpc>
                <a:spcPct val="97262"/>
              </a:lnSpc>
            </a:pPr>
            <a:r>
              <a:rPr sz="2400" spc="0" dirty="0" smtClean="0">
                <a:solidFill>
                  <a:srgbClr val="FEFFFE"/>
                </a:solidFill>
                <a:latin typeface="Arial"/>
                <a:cs typeface="Arial"/>
              </a:rPr>
              <a:t>KMN Stages </a:t>
            </a:r>
            <a:endParaRPr sz="2400">
              <a:latin typeface="Arial"/>
              <a:cs typeface="Arial"/>
            </a:endParaRPr>
          </a:p>
        </p:txBody>
      </p:sp>
      <p:sp>
        <p:nvSpPr>
          <p:cNvPr id="68" name="object 5"/>
          <p:cNvSpPr txBox="1"/>
          <p:nvPr/>
        </p:nvSpPr>
        <p:spPr>
          <a:xfrm>
            <a:off x="7130023" y="3108907"/>
            <a:ext cx="1650283" cy="917070"/>
          </a:xfrm>
          <a:prstGeom prst="rect">
            <a:avLst/>
          </a:prstGeom>
        </p:spPr>
        <p:txBody>
          <a:bodyPr wrap="square" lIns="0" tIns="0" rIns="0" bIns="0" rtlCol="0">
            <a:noAutofit/>
          </a:bodyPr>
          <a:lstStyle/>
          <a:p>
            <a:pPr>
              <a:lnSpc>
                <a:spcPts val="1000"/>
              </a:lnSpc>
            </a:pPr>
            <a:endParaRPr sz="1000"/>
          </a:p>
          <a:p>
            <a:pPr marL="316285">
              <a:lnSpc>
                <a:spcPct val="100000"/>
              </a:lnSpc>
              <a:spcBef>
                <a:spcPts val="1319"/>
              </a:spcBef>
            </a:pPr>
            <a:r>
              <a:rPr sz="2400" spc="59" dirty="0" smtClean="0">
                <a:solidFill>
                  <a:srgbClr val="FEFFFE"/>
                </a:solidFill>
                <a:latin typeface="Arial"/>
                <a:cs typeface="Arial"/>
              </a:rPr>
              <a:t>T</a:t>
            </a:r>
            <a:r>
              <a:rPr sz="2400" spc="0" dirty="0" smtClean="0">
                <a:solidFill>
                  <a:srgbClr val="FEFFFE"/>
                </a:solidFill>
                <a:latin typeface="Arial"/>
                <a:cs typeface="Arial"/>
              </a:rPr>
              <a:t>ime (s)  </a:t>
            </a:r>
            <a:endParaRPr sz="2400">
              <a:latin typeface="Arial"/>
              <a:cs typeface="Arial"/>
            </a:endParaRPr>
          </a:p>
        </p:txBody>
      </p:sp>
      <p:sp>
        <p:nvSpPr>
          <p:cNvPr id="69" name="object 4"/>
          <p:cNvSpPr txBox="1"/>
          <p:nvPr/>
        </p:nvSpPr>
        <p:spPr>
          <a:xfrm>
            <a:off x="5479740" y="4025977"/>
            <a:ext cx="1650283" cy="917069"/>
          </a:xfrm>
          <a:prstGeom prst="rect">
            <a:avLst/>
          </a:prstGeom>
        </p:spPr>
        <p:txBody>
          <a:bodyPr wrap="square" lIns="0" tIns="0" rIns="0" bIns="0" rtlCol="0">
            <a:noAutofit/>
          </a:bodyPr>
          <a:lstStyle/>
          <a:p>
            <a:pPr>
              <a:lnSpc>
                <a:spcPts val="1000"/>
              </a:lnSpc>
            </a:pPr>
            <a:endParaRPr sz="1000"/>
          </a:p>
          <a:p>
            <a:pPr marL="266302">
              <a:lnSpc>
                <a:spcPct val="100000"/>
              </a:lnSpc>
              <a:spcBef>
                <a:spcPts val="1319"/>
              </a:spcBef>
            </a:pPr>
            <a:r>
              <a:rPr sz="2400" dirty="0" smtClean="0">
                <a:solidFill>
                  <a:srgbClr val="282933"/>
                </a:solidFill>
                <a:latin typeface="Arial"/>
                <a:cs typeface="Arial"/>
              </a:rPr>
              <a:t>Gradient </a:t>
            </a:r>
            <a:endParaRPr sz="2400">
              <a:latin typeface="Arial"/>
              <a:cs typeface="Arial"/>
            </a:endParaRPr>
          </a:p>
        </p:txBody>
      </p:sp>
      <p:sp>
        <p:nvSpPr>
          <p:cNvPr id="70" name="object 3"/>
          <p:cNvSpPr txBox="1"/>
          <p:nvPr/>
        </p:nvSpPr>
        <p:spPr>
          <a:xfrm>
            <a:off x="7130023" y="4025977"/>
            <a:ext cx="1650283" cy="917069"/>
          </a:xfrm>
          <a:prstGeom prst="rect">
            <a:avLst/>
          </a:prstGeom>
        </p:spPr>
        <p:txBody>
          <a:bodyPr wrap="square" lIns="0" tIns="0" rIns="0" bIns="0" rtlCol="0">
            <a:noAutofit/>
          </a:bodyPr>
          <a:lstStyle/>
          <a:p>
            <a:pPr>
              <a:lnSpc>
                <a:spcPts val="1000"/>
              </a:lnSpc>
            </a:pPr>
            <a:endParaRPr sz="1000"/>
          </a:p>
          <a:p>
            <a:pPr marL="446577">
              <a:lnSpc>
                <a:spcPct val="100000"/>
              </a:lnSpc>
              <a:spcBef>
                <a:spcPts val="1369"/>
              </a:spcBef>
            </a:pPr>
            <a:r>
              <a:rPr sz="2400" dirty="0" smtClean="0">
                <a:solidFill>
                  <a:srgbClr val="282933"/>
                </a:solidFill>
                <a:latin typeface="Arial"/>
                <a:cs typeface="Arial"/>
              </a:rPr>
              <a:t>15.27</a:t>
            </a:r>
            <a:r>
              <a:rPr sz="2400" dirty="0" smtClean="0">
                <a:latin typeface="Arial"/>
                <a:cs typeface="Arial"/>
              </a:rPr>
              <a:t> </a:t>
            </a:r>
            <a:endParaRPr sz="2400">
              <a:latin typeface="Arial"/>
              <a:cs typeface="Arial"/>
            </a:endParaRPr>
          </a:p>
        </p:txBody>
      </p:sp>
      <p:sp>
        <p:nvSpPr>
          <p:cNvPr id="71" name="object 2"/>
          <p:cNvSpPr txBox="1"/>
          <p:nvPr/>
        </p:nvSpPr>
        <p:spPr>
          <a:xfrm>
            <a:off x="532609" y="1332680"/>
            <a:ext cx="1014009" cy="5305812"/>
          </a:xfrm>
          <a:prstGeom prst="rect">
            <a:avLst/>
          </a:prstGeom>
        </p:spPr>
        <p:txBody>
          <a:bodyPr wrap="square" lIns="0" tIns="0" rIns="0" bIns="0" rtlCol="0">
            <a:noAutofit/>
          </a:bodyPr>
          <a:lstStyle/>
          <a:p>
            <a:pPr>
              <a:lnSpc>
                <a:spcPts val="1000"/>
              </a:lnSpc>
            </a:pPr>
            <a:endParaRPr sz="1000"/>
          </a:p>
          <a:p>
            <a:pPr marL="91438">
              <a:lnSpc>
                <a:spcPct val="95825"/>
              </a:lnSpc>
              <a:spcBef>
                <a:spcPts val="38120"/>
              </a:spcBef>
            </a:pPr>
            <a:r>
              <a:rPr sz="2000" dirty="0" smtClean="0">
                <a:solidFill>
                  <a:srgbClr val="282933"/>
                </a:solidFill>
                <a:latin typeface="Times New Roman"/>
                <a:cs typeface="Times New Roman"/>
              </a:rPr>
              <a:t>Gradient</a:t>
            </a:r>
            <a:endParaRPr sz="2000">
              <a:latin typeface="Times New Roman"/>
              <a:cs typeface="Times New Roman"/>
            </a:endParaRPr>
          </a:p>
        </p:txBody>
      </p:sp>
    </p:spTree>
    <p:extLst>
      <p:ext uri="{BB962C8B-B14F-4D97-AF65-F5344CB8AC3E}">
        <p14:creationId xmlns:p14="http://schemas.microsoft.com/office/powerpoint/2010/main" val="21260404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object 30"/>
          <p:cNvSpPr/>
          <p:nvPr/>
        </p:nvSpPr>
        <p:spPr>
          <a:xfrm>
            <a:off x="809157" y="1666369"/>
            <a:ext cx="604251" cy="604252"/>
          </a:xfrm>
          <a:custGeom>
            <a:avLst/>
            <a:gdLst/>
            <a:ahLst/>
            <a:cxnLst/>
            <a:rect l="l" t="t" r="r" b="b"/>
            <a:pathLst>
              <a:path w="604251"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8" y="558986"/>
                </a:lnTo>
                <a:lnTo>
                  <a:pt x="163281" y="570529"/>
                </a:lnTo>
                <a:lnTo>
                  <a:pt x="184524" y="580509"/>
                </a:lnTo>
                <a:lnTo>
                  <a:pt x="206630" y="588849"/>
                </a:lnTo>
                <a:lnTo>
                  <a:pt x="229521" y="595471"/>
                </a:lnTo>
                <a:lnTo>
                  <a:pt x="253119" y="600297"/>
                </a:lnTo>
                <a:lnTo>
                  <a:pt x="277346" y="603250"/>
                </a:lnTo>
                <a:lnTo>
                  <a:pt x="302125" y="604252"/>
                </a:lnTo>
                <a:lnTo>
                  <a:pt x="326904" y="603250"/>
                </a:lnTo>
                <a:lnTo>
                  <a:pt x="351132" y="600297"/>
                </a:lnTo>
                <a:lnTo>
                  <a:pt x="374730" y="595471"/>
                </a:lnTo>
                <a:lnTo>
                  <a:pt x="397621" y="588849"/>
                </a:lnTo>
                <a:lnTo>
                  <a:pt x="419726" y="580509"/>
                </a:lnTo>
                <a:lnTo>
                  <a:pt x="440970" y="570529"/>
                </a:lnTo>
                <a:lnTo>
                  <a:pt x="461272" y="558986"/>
                </a:lnTo>
                <a:lnTo>
                  <a:pt x="480557" y="545959"/>
                </a:lnTo>
                <a:lnTo>
                  <a:pt x="498746" y="531524"/>
                </a:lnTo>
                <a:lnTo>
                  <a:pt x="515761" y="515761"/>
                </a:lnTo>
                <a:lnTo>
                  <a:pt x="531524" y="498746"/>
                </a:lnTo>
                <a:lnTo>
                  <a:pt x="545958" y="480557"/>
                </a:lnTo>
                <a:lnTo>
                  <a:pt x="558986" y="461273"/>
                </a:lnTo>
                <a:lnTo>
                  <a:pt x="570529" y="440970"/>
                </a:lnTo>
                <a:lnTo>
                  <a:pt x="580509" y="419727"/>
                </a:lnTo>
                <a:lnTo>
                  <a:pt x="588849" y="397621"/>
                </a:lnTo>
                <a:lnTo>
                  <a:pt x="595471" y="374730"/>
                </a:lnTo>
                <a:lnTo>
                  <a:pt x="600297" y="351132"/>
                </a:lnTo>
                <a:lnTo>
                  <a:pt x="603250" y="326905"/>
                </a:lnTo>
                <a:lnTo>
                  <a:pt x="604251" y="302126"/>
                </a:lnTo>
                <a:lnTo>
                  <a:pt x="603250" y="277347"/>
                </a:lnTo>
                <a:lnTo>
                  <a:pt x="600297" y="253120"/>
                </a:lnTo>
                <a:lnTo>
                  <a:pt x="595471" y="229522"/>
                </a:lnTo>
                <a:lnTo>
                  <a:pt x="588849" y="206631"/>
                </a:lnTo>
                <a:lnTo>
                  <a:pt x="580509" y="184525"/>
                </a:lnTo>
                <a:lnTo>
                  <a:pt x="570529" y="163281"/>
                </a:lnTo>
                <a:lnTo>
                  <a:pt x="558986" y="142979"/>
                </a:lnTo>
                <a:lnTo>
                  <a:pt x="545958" y="123694"/>
                </a:lnTo>
                <a:lnTo>
                  <a:pt x="531524" y="105505"/>
                </a:lnTo>
                <a:lnTo>
                  <a:pt x="515761" y="88490"/>
                </a:lnTo>
                <a:lnTo>
                  <a:pt x="498746" y="72727"/>
                </a:lnTo>
                <a:lnTo>
                  <a:pt x="480557" y="58292"/>
                </a:lnTo>
                <a:lnTo>
                  <a:pt x="461272" y="45265"/>
                </a:lnTo>
                <a:lnTo>
                  <a:pt x="440970" y="33722"/>
                </a:lnTo>
                <a:lnTo>
                  <a:pt x="419726" y="23742"/>
                </a:lnTo>
                <a:lnTo>
                  <a:pt x="397621" y="15402"/>
                </a:lnTo>
                <a:lnTo>
                  <a:pt x="374730" y="8780"/>
                </a:lnTo>
                <a:lnTo>
                  <a:pt x="351132"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9"/>
                </a:lnTo>
                <a:lnTo>
                  <a:pt x="33722" y="163281"/>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5" name="object 31"/>
          <p:cNvSpPr/>
          <p:nvPr/>
        </p:nvSpPr>
        <p:spPr>
          <a:xfrm>
            <a:off x="809157" y="1666369"/>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5"/>
                </a:lnTo>
                <a:lnTo>
                  <a:pt x="0" y="302126"/>
                </a:lnTo>
                <a:close/>
              </a:path>
            </a:pathLst>
          </a:custGeom>
          <a:ln w="25399">
            <a:solidFill>
              <a:srgbClr val="5E6D7D"/>
            </a:solidFill>
          </a:ln>
        </p:spPr>
        <p:txBody>
          <a:bodyPr wrap="square" lIns="0" tIns="0" rIns="0" bIns="0" rtlCol="0">
            <a:noAutofit/>
          </a:bodyPr>
          <a:lstStyle/>
          <a:p>
            <a:endParaRPr/>
          </a:p>
        </p:txBody>
      </p:sp>
      <p:sp>
        <p:nvSpPr>
          <p:cNvPr id="6" name="object 32"/>
          <p:cNvSpPr/>
          <p:nvPr/>
        </p:nvSpPr>
        <p:spPr>
          <a:xfrm>
            <a:off x="809157" y="2515195"/>
            <a:ext cx="604251" cy="604252"/>
          </a:xfrm>
          <a:custGeom>
            <a:avLst/>
            <a:gdLst/>
            <a:ahLst/>
            <a:cxnLst/>
            <a:rect l="l" t="t" r="r" b="b"/>
            <a:pathLst>
              <a:path w="604251"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8" y="558986"/>
                </a:lnTo>
                <a:lnTo>
                  <a:pt x="163281" y="570529"/>
                </a:lnTo>
                <a:lnTo>
                  <a:pt x="184524" y="580509"/>
                </a:lnTo>
                <a:lnTo>
                  <a:pt x="206630" y="588849"/>
                </a:lnTo>
                <a:lnTo>
                  <a:pt x="229521" y="595471"/>
                </a:lnTo>
                <a:lnTo>
                  <a:pt x="253119" y="600297"/>
                </a:lnTo>
                <a:lnTo>
                  <a:pt x="277346" y="603250"/>
                </a:lnTo>
                <a:lnTo>
                  <a:pt x="302125" y="604252"/>
                </a:lnTo>
                <a:lnTo>
                  <a:pt x="326904" y="603250"/>
                </a:lnTo>
                <a:lnTo>
                  <a:pt x="351132" y="600297"/>
                </a:lnTo>
                <a:lnTo>
                  <a:pt x="374730" y="595471"/>
                </a:lnTo>
                <a:lnTo>
                  <a:pt x="397621" y="588849"/>
                </a:lnTo>
                <a:lnTo>
                  <a:pt x="419726" y="580509"/>
                </a:lnTo>
                <a:lnTo>
                  <a:pt x="440970" y="570529"/>
                </a:lnTo>
                <a:lnTo>
                  <a:pt x="461272" y="558986"/>
                </a:lnTo>
                <a:lnTo>
                  <a:pt x="480557" y="545959"/>
                </a:lnTo>
                <a:lnTo>
                  <a:pt x="498746" y="531524"/>
                </a:lnTo>
                <a:lnTo>
                  <a:pt x="515761" y="515761"/>
                </a:lnTo>
                <a:lnTo>
                  <a:pt x="531524" y="498746"/>
                </a:lnTo>
                <a:lnTo>
                  <a:pt x="545958" y="480557"/>
                </a:lnTo>
                <a:lnTo>
                  <a:pt x="558986" y="461273"/>
                </a:lnTo>
                <a:lnTo>
                  <a:pt x="570529" y="440970"/>
                </a:lnTo>
                <a:lnTo>
                  <a:pt x="580509" y="419727"/>
                </a:lnTo>
                <a:lnTo>
                  <a:pt x="588849" y="397621"/>
                </a:lnTo>
                <a:lnTo>
                  <a:pt x="595471" y="374730"/>
                </a:lnTo>
                <a:lnTo>
                  <a:pt x="600297" y="351132"/>
                </a:lnTo>
                <a:lnTo>
                  <a:pt x="603250" y="326905"/>
                </a:lnTo>
                <a:lnTo>
                  <a:pt x="604251" y="302126"/>
                </a:lnTo>
                <a:lnTo>
                  <a:pt x="603250" y="277347"/>
                </a:lnTo>
                <a:lnTo>
                  <a:pt x="600297" y="253120"/>
                </a:lnTo>
                <a:lnTo>
                  <a:pt x="595471" y="229522"/>
                </a:lnTo>
                <a:lnTo>
                  <a:pt x="588849" y="206631"/>
                </a:lnTo>
                <a:lnTo>
                  <a:pt x="580509" y="184525"/>
                </a:lnTo>
                <a:lnTo>
                  <a:pt x="570529" y="163281"/>
                </a:lnTo>
                <a:lnTo>
                  <a:pt x="558986" y="142979"/>
                </a:lnTo>
                <a:lnTo>
                  <a:pt x="545958" y="123694"/>
                </a:lnTo>
                <a:lnTo>
                  <a:pt x="531524" y="105505"/>
                </a:lnTo>
                <a:lnTo>
                  <a:pt x="515761" y="88490"/>
                </a:lnTo>
                <a:lnTo>
                  <a:pt x="498746" y="72727"/>
                </a:lnTo>
                <a:lnTo>
                  <a:pt x="480557" y="58292"/>
                </a:lnTo>
                <a:lnTo>
                  <a:pt x="461272" y="45265"/>
                </a:lnTo>
                <a:lnTo>
                  <a:pt x="440970" y="33722"/>
                </a:lnTo>
                <a:lnTo>
                  <a:pt x="419726" y="23742"/>
                </a:lnTo>
                <a:lnTo>
                  <a:pt x="397621" y="15402"/>
                </a:lnTo>
                <a:lnTo>
                  <a:pt x="374730" y="8780"/>
                </a:lnTo>
                <a:lnTo>
                  <a:pt x="351132"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9"/>
                </a:lnTo>
                <a:lnTo>
                  <a:pt x="33722" y="163281"/>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7" name="object 33"/>
          <p:cNvSpPr/>
          <p:nvPr/>
        </p:nvSpPr>
        <p:spPr>
          <a:xfrm>
            <a:off x="809157" y="2515195"/>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5"/>
                </a:lnTo>
                <a:lnTo>
                  <a:pt x="0" y="302126"/>
                </a:lnTo>
                <a:close/>
              </a:path>
            </a:pathLst>
          </a:custGeom>
          <a:ln w="25399">
            <a:solidFill>
              <a:srgbClr val="5E6D7D"/>
            </a:solidFill>
          </a:ln>
        </p:spPr>
        <p:txBody>
          <a:bodyPr wrap="square" lIns="0" tIns="0" rIns="0" bIns="0" rtlCol="0">
            <a:noAutofit/>
          </a:bodyPr>
          <a:lstStyle/>
          <a:p>
            <a:endParaRPr/>
          </a:p>
        </p:txBody>
      </p:sp>
      <p:sp>
        <p:nvSpPr>
          <p:cNvPr id="8" name="object 34"/>
          <p:cNvSpPr/>
          <p:nvPr/>
        </p:nvSpPr>
        <p:spPr>
          <a:xfrm>
            <a:off x="1996061" y="2085050"/>
            <a:ext cx="604252" cy="604252"/>
          </a:xfrm>
          <a:custGeom>
            <a:avLst/>
            <a:gdLst/>
            <a:ahLst/>
            <a:cxnLst/>
            <a:rect l="l" t="t" r="r" b="b"/>
            <a:pathLst>
              <a:path w="604252"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9" y="558986"/>
                </a:lnTo>
                <a:lnTo>
                  <a:pt x="163281" y="570529"/>
                </a:lnTo>
                <a:lnTo>
                  <a:pt x="184525" y="580509"/>
                </a:lnTo>
                <a:lnTo>
                  <a:pt x="206631" y="588849"/>
                </a:lnTo>
                <a:lnTo>
                  <a:pt x="229522" y="595471"/>
                </a:lnTo>
                <a:lnTo>
                  <a:pt x="253120" y="600297"/>
                </a:lnTo>
                <a:lnTo>
                  <a:pt x="277347" y="603250"/>
                </a:lnTo>
                <a:lnTo>
                  <a:pt x="302126" y="604252"/>
                </a:lnTo>
                <a:lnTo>
                  <a:pt x="326905" y="603250"/>
                </a:lnTo>
                <a:lnTo>
                  <a:pt x="351132" y="600297"/>
                </a:lnTo>
                <a:lnTo>
                  <a:pt x="374730" y="595471"/>
                </a:lnTo>
                <a:lnTo>
                  <a:pt x="397621" y="588849"/>
                </a:lnTo>
                <a:lnTo>
                  <a:pt x="419727" y="580509"/>
                </a:lnTo>
                <a:lnTo>
                  <a:pt x="440970" y="570529"/>
                </a:lnTo>
                <a:lnTo>
                  <a:pt x="461273" y="558986"/>
                </a:lnTo>
                <a:lnTo>
                  <a:pt x="480557" y="545959"/>
                </a:lnTo>
                <a:lnTo>
                  <a:pt x="498746" y="531524"/>
                </a:lnTo>
                <a:lnTo>
                  <a:pt x="515761" y="515761"/>
                </a:lnTo>
                <a:lnTo>
                  <a:pt x="531524" y="498746"/>
                </a:lnTo>
                <a:lnTo>
                  <a:pt x="545959" y="480557"/>
                </a:lnTo>
                <a:lnTo>
                  <a:pt x="558986" y="461273"/>
                </a:lnTo>
                <a:lnTo>
                  <a:pt x="570529" y="440970"/>
                </a:lnTo>
                <a:lnTo>
                  <a:pt x="580509" y="419727"/>
                </a:lnTo>
                <a:lnTo>
                  <a:pt x="588849" y="397621"/>
                </a:lnTo>
                <a:lnTo>
                  <a:pt x="595471" y="374730"/>
                </a:lnTo>
                <a:lnTo>
                  <a:pt x="600297" y="351132"/>
                </a:lnTo>
                <a:lnTo>
                  <a:pt x="603250" y="326905"/>
                </a:lnTo>
                <a:lnTo>
                  <a:pt x="604252" y="302126"/>
                </a:lnTo>
                <a:lnTo>
                  <a:pt x="603250" y="277347"/>
                </a:lnTo>
                <a:lnTo>
                  <a:pt x="600297" y="253120"/>
                </a:lnTo>
                <a:lnTo>
                  <a:pt x="595471" y="229522"/>
                </a:lnTo>
                <a:lnTo>
                  <a:pt x="588849" y="206631"/>
                </a:lnTo>
                <a:lnTo>
                  <a:pt x="580509" y="184525"/>
                </a:lnTo>
                <a:lnTo>
                  <a:pt x="570529" y="163281"/>
                </a:lnTo>
                <a:lnTo>
                  <a:pt x="558986" y="142979"/>
                </a:lnTo>
                <a:lnTo>
                  <a:pt x="545959" y="123694"/>
                </a:lnTo>
                <a:lnTo>
                  <a:pt x="531524" y="105505"/>
                </a:lnTo>
                <a:lnTo>
                  <a:pt x="515761" y="88490"/>
                </a:lnTo>
                <a:lnTo>
                  <a:pt x="498746" y="72727"/>
                </a:lnTo>
                <a:lnTo>
                  <a:pt x="480557" y="58292"/>
                </a:lnTo>
                <a:lnTo>
                  <a:pt x="461273" y="45265"/>
                </a:lnTo>
                <a:lnTo>
                  <a:pt x="440970" y="33722"/>
                </a:lnTo>
                <a:lnTo>
                  <a:pt x="419727" y="23742"/>
                </a:lnTo>
                <a:lnTo>
                  <a:pt x="397621" y="15402"/>
                </a:lnTo>
                <a:lnTo>
                  <a:pt x="374730" y="8780"/>
                </a:lnTo>
                <a:lnTo>
                  <a:pt x="351132" y="3954"/>
                </a:lnTo>
                <a:lnTo>
                  <a:pt x="326905" y="1001"/>
                </a:lnTo>
                <a:lnTo>
                  <a:pt x="302126" y="0"/>
                </a:lnTo>
                <a:lnTo>
                  <a:pt x="277347" y="1001"/>
                </a:lnTo>
                <a:lnTo>
                  <a:pt x="253120" y="3954"/>
                </a:lnTo>
                <a:lnTo>
                  <a:pt x="229522" y="8780"/>
                </a:lnTo>
                <a:lnTo>
                  <a:pt x="206631" y="15402"/>
                </a:lnTo>
                <a:lnTo>
                  <a:pt x="184525" y="23742"/>
                </a:lnTo>
                <a:lnTo>
                  <a:pt x="163281" y="33722"/>
                </a:lnTo>
                <a:lnTo>
                  <a:pt x="142979" y="45265"/>
                </a:lnTo>
                <a:lnTo>
                  <a:pt x="123694" y="58292"/>
                </a:lnTo>
                <a:lnTo>
                  <a:pt x="105505" y="72727"/>
                </a:lnTo>
                <a:lnTo>
                  <a:pt x="88490" y="88490"/>
                </a:lnTo>
                <a:lnTo>
                  <a:pt x="72727" y="105505"/>
                </a:lnTo>
                <a:lnTo>
                  <a:pt x="58292" y="123694"/>
                </a:lnTo>
                <a:lnTo>
                  <a:pt x="45265" y="142979"/>
                </a:lnTo>
                <a:lnTo>
                  <a:pt x="33722" y="163281"/>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9" name="object 35"/>
          <p:cNvSpPr/>
          <p:nvPr/>
        </p:nvSpPr>
        <p:spPr>
          <a:xfrm>
            <a:off x="1996061" y="2085050"/>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8"/>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8"/>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5"/>
                </a:lnTo>
                <a:lnTo>
                  <a:pt x="0" y="302126"/>
                </a:lnTo>
                <a:close/>
              </a:path>
            </a:pathLst>
          </a:custGeom>
          <a:ln w="25399">
            <a:solidFill>
              <a:srgbClr val="A3B0A9"/>
            </a:solidFill>
          </a:ln>
        </p:spPr>
        <p:txBody>
          <a:bodyPr wrap="square" lIns="0" tIns="0" rIns="0" bIns="0" rtlCol="0">
            <a:noAutofit/>
          </a:bodyPr>
          <a:lstStyle/>
          <a:p>
            <a:endParaRPr/>
          </a:p>
        </p:txBody>
      </p:sp>
      <p:sp>
        <p:nvSpPr>
          <p:cNvPr id="10" name="object 36"/>
          <p:cNvSpPr/>
          <p:nvPr/>
        </p:nvSpPr>
        <p:spPr>
          <a:xfrm>
            <a:off x="1359131" y="1933072"/>
            <a:ext cx="785552" cy="619298"/>
          </a:xfrm>
          <a:prstGeom prst="rect">
            <a:avLst/>
          </a:prstGeom>
          <a:blipFill>
            <a:blip r:embed="rId2" cstate="print"/>
            <a:stretch>
              <a:fillRect/>
            </a:stretch>
          </a:blipFill>
        </p:spPr>
        <p:txBody>
          <a:bodyPr wrap="square" lIns="0" tIns="0" rIns="0" bIns="0" rtlCol="0">
            <a:noAutofit/>
          </a:bodyPr>
          <a:lstStyle/>
          <a:p>
            <a:endParaRPr/>
          </a:p>
        </p:txBody>
      </p:sp>
      <p:sp>
        <p:nvSpPr>
          <p:cNvPr id="11" name="object 37"/>
          <p:cNvSpPr/>
          <p:nvPr/>
        </p:nvSpPr>
        <p:spPr>
          <a:xfrm>
            <a:off x="1413409" y="1968496"/>
            <a:ext cx="562138" cy="403605"/>
          </a:xfrm>
          <a:custGeom>
            <a:avLst/>
            <a:gdLst/>
            <a:ahLst/>
            <a:cxnLst/>
            <a:rect l="l" t="t" r="r" b="b"/>
            <a:pathLst>
              <a:path w="562138" h="403605">
                <a:moveTo>
                  <a:pt x="0" y="0"/>
                </a:moveTo>
                <a:lnTo>
                  <a:pt x="562138" y="403605"/>
                </a:lnTo>
              </a:path>
            </a:pathLst>
          </a:custGeom>
          <a:ln w="25399">
            <a:solidFill>
              <a:srgbClr val="363643"/>
            </a:solidFill>
          </a:ln>
        </p:spPr>
        <p:txBody>
          <a:bodyPr wrap="square" lIns="0" tIns="0" rIns="0" bIns="0" rtlCol="0">
            <a:noAutofit/>
          </a:bodyPr>
          <a:lstStyle/>
          <a:p>
            <a:endParaRPr/>
          </a:p>
        </p:txBody>
      </p:sp>
      <p:sp>
        <p:nvSpPr>
          <p:cNvPr id="12" name="object 38"/>
          <p:cNvSpPr/>
          <p:nvPr/>
        </p:nvSpPr>
        <p:spPr>
          <a:xfrm>
            <a:off x="1874419" y="2277095"/>
            <a:ext cx="121602" cy="109706"/>
          </a:xfrm>
          <a:custGeom>
            <a:avLst/>
            <a:gdLst/>
            <a:ahLst/>
            <a:cxnLst/>
            <a:rect l="l" t="t" r="r" b="b"/>
            <a:pathLst>
              <a:path w="121602" h="109706">
                <a:moveTo>
                  <a:pt x="121602" y="109706"/>
                </a:moveTo>
                <a:lnTo>
                  <a:pt x="76751" y="9277"/>
                </a:lnTo>
                <a:lnTo>
                  <a:pt x="73889" y="2872"/>
                </a:lnTo>
                <a:lnTo>
                  <a:pt x="66380" y="0"/>
                </a:lnTo>
                <a:lnTo>
                  <a:pt x="59975" y="2860"/>
                </a:lnTo>
                <a:lnTo>
                  <a:pt x="53571" y="5720"/>
                </a:lnTo>
                <a:lnTo>
                  <a:pt x="50698" y="13230"/>
                </a:lnTo>
                <a:lnTo>
                  <a:pt x="53558" y="19635"/>
                </a:lnTo>
                <a:lnTo>
                  <a:pt x="80653" y="80305"/>
                </a:lnTo>
                <a:lnTo>
                  <a:pt x="14505" y="74028"/>
                </a:lnTo>
                <a:lnTo>
                  <a:pt x="7523" y="73365"/>
                </a:lnTo>
                <a:lnTo>
                  <a:pt x="1325" y="78488"/>
                </a:lnTo>
                <a:lnTo>
                  <a:pt x="662" y="85471"/>
                </a:lnTo>
                <a:lnTo>
                  <a:pt x="0" y="92453"/>
                </a:lnTo>
                <a:lnTo>
                  <a:pt x="5123" y="98651"/>
                </a:lnTo>
                <a:lnTo>
                  <a:pt x="12105" y="99313"/>
                </a:lnTo>
                <a:lnTo>
                  <a:pt x="121602" y="109706"/>
                </a:lnTo>
                <a:close/>
              </a:path>
            </a:pathLst>
          </a:custGeom>
          <a:solidFill>
            <a:srgbClr val="363643"/>
          </a:solidFill>
        </p:spPr>
        <p:txBody>
          <a:bodyPr wrap="square" lIns="0" tIns="0" rIns="0" bIns="0" rtlCol="0">
            <a:noAutofit/>
          </a:bodyPr>
          <a:lstStyle/>
          <a:p>
            <a:endParaRPr/>
          </a:p>
        </p:txBody>
      </p:sp>
      <p:sp>
        <p:nvSpPr>
          <p:cNvPr id="13" name="object 39"/>
          <p:cNvSpPr/>
          <p:nvPr/>
        </p:nvSpPr>
        <p:spPr>
          <a:xfrm>
            <a:off x="1359131" y="2261426"/>
            <a:ext cx="785552" cy="631767"/>
          </a:xfrm>
          <a:prstGeom prst="rect">
            <a:avLst/>
          </a:prstGeom>
          <a:blipFill>
            <a:blip r:embed="rId3" cstate="print"/>
            <a:stretch>
              <a:fillRect/>
            </a:stretch>
          </a:blipFill>
        </p:spPr>
        <p:txBody>
          <a:bodyPr wrap="square" lIns="0" tIns="0" rIns="0" bIns="0" rtlCol="0">
            <a:noAutofit/>
          </a:bodyPr>
          <a:lstStyle/>
          <a:p>
            <a:endParaRPr/>
          </a:p>
        </p:txBody>
      </p:sp>
      <p:sp>
        <p:nvSpPr>
          <p:cNvPr id="14" name="object 40"/>
          <p:cNvSpPr/>
          <p:nvPr/>
        </p:nvSpPr>
        <p:spPr>
          <a:xfrm>
            <a:off x="1413409" y="2402080"/>
            <a:ext cx="562336" cy="415240"/>
          </a:xfrm>
          <a:custGeom>
            <a:avLst/>
            <a:gdLst/>
            <a:ahLst/>
            <a:cxnLst/>
            <a:rect l="l" t="t" r="r" b="b"/>
            <a:pathLst>
              <a:path w="562336" h="415240">
                <a:moveTo>
                  <a:pt x="0" y="415240"/>
                </a:moveTo>
                <a:lnTo>
                  <a:pt x="562336" y="0"/>
                </a:lnTo>
              </a:path>
            </a:pathLst>
          </a:custGeom>
          <a:ln w="25399">
            <a:solidFill>
              <a:srgbClr val="363643"/>
            </a:solidFill>
          </a:ln>
        </p:spPr>
        <p:txBody>
          <a:bodyPr wrap="square" lIns="0" tIns="0" rIns="0" bIns="0" rtlCol="0">
            <a:noAutofit/>
          </a:bodyPr>
          <a:lstStyle/>
          <a:p>
            <a:endParaRPr/>
          </a:p>
        </p:txBody>
      </p:sp>
      <p:sp>
        <p:nvSpPr>
          <p:cNvPr id="15" name="object 41"/>
          <p:cNvSpPr/>
          <p:nvPr/>
        </p:nvSpPr>
        <p:spPr>
          <a:xfrm>
            <a:off x="1874660" y="2387108"/>
            <a:ext cx="121361" cy="110432"/>
          </a:xfrm>
          <a:custGeom>
            <a:avLst/>
            <a:gdLst/>
            <a:ahLst/>
            <a:cxnLst/>
            <a:rect l="l" t="t" r="r" b="b"/>
            <a:pathLst>
              <a:path w="121361" h="110432">
                <a:moveTo>
                  <a:pt x="121361" y="0"/>
                </a:moveTo>
                <a:lnTo>
                  <a:pt x="12012" y="11852"/>
                </a:lnTo>
                <a:lnTo>
                  <a:pt x="5039" y="12609"/>
                </a:lnTo>
                <a:lnTo>
                  <a:pt x="0" y="18874"/>
                </a:lnTo>
                <a:lnTo>
                  <a:pt x="755" y="25848"/>
                </a:lnTo>
                <a:lnTo>
                  <a:pt x="1511" y="32820"/>
                </a:lnTo>
                <a:lnTo>
                  <a:pt x="7777" y="37861"/>
                </a:lnTo>
                <a:lnTo>
                  <a:pt x="14751" y="37105"/>
                </a:lnTo>
                <a:lnTo>
                  <a:pt x="80808" y="29945"/>
                </a:lnTo>
                <a:lnTo>
                  <a:pt x="54526" y="90971"/>
                </a:lnTo>
                <a:lnTo>
                  <a:pt x="51751" y="97412"/>
                </a:lnTo>
                <a:lnTo>
                  <a:pt x="54724" y="104884"/>
                </a:lnTo>
                <a:lnTo>
                  <a:pt x="61167" y="107659"/>
                </a:lnTo>
                <a:lnTo>
                  <a:pt x="67608" y="110432"/>
                </a:lnTo>
                <a:lnTo>
                  <a:pt x="75079" y="107459"/>
                </a:lnTo>
                <a:lnTo>
                  <a:pt x="77854" y="101018"/>
                </a:lnTo>
                <a:lnTo>
                  <a:pt x="121361" y="0"/>
                </a:lnTo>
                <a:close/>
              </a:path>
            </a:pathLst>
          </a:custGeom>
          <a:solidFill>
            <a:srgbClr val="363643"/>
          </a:solidFill>
        </p:spPr>
        <p:txBody>
          <a:bodyPr wrap="square" lIns="0" tIns="0" rIns="0" bIns="0" rtlCol="0">
            <a:noAutofit/>
          </a:bodyPr>
          <a:lstStyle/>
          <a:p>
            <a:endParaRPr/>
          </a:p>
        </p:txBody>
      </p:sp>
      <p:sp>
        <p:nvSpPr>
          <p:cNvPr id="16" name="object 42"/>
          <p:cNvSpPr/>
          <p:nvPr/>
        </p:nvSpPr>
        <p:spPr>
          <a:xfrm>
            <a:off x="3193188" y="2794386"/>
            <a:ext cx="604252" cy="604250"/>
          </a:xfrm>
          <a:custGeom>
            <a:avLst/>
            <a:gdLst/>
            <a:ahLst/>
            <a:cxnLst/>
            <a:rect l="l" t="t" r="r" b="b"/>
            <a:pathLst>
              <a:path w="604252" h="604250">
                <a:moveTo>
                  <a:pt x="0" y="302125"/>
                </a:moveTo>
                <a:lnTo>
                  <a:pt x="1001" y="326904"/>
                </a:lnTo>
                <a:lnTo>
                  <a:pt x="3954" y="351131"/>
                </a:lnTo>
                <a:lnTo>
                  <a:pt x="8780" y="374729"/>
                </a:lnTo>
                <a:lnTo>
                  <a:pt x="15402" y="397620"/>
                </a:lnTo>
                <a:lnTo>
                  <a:pt x="23742" y="419726"/>
                </a:lnTo>
                <a:lnTo>
                  <a:pt x="33722" y="440969"/>
                </a:lnTo>
                <a:lnTo>
                  <a:pt x="45265" y="461272"/>
                </a:lnTo>
                <a:lnTo>
                  <a:pt x="58292" y="480556"/>
                </a:lnTo>
                <a:lnTo>
                  <a:pt x="72727" y="498745"/>
                </a:lnTo>
                <a:lnTo>
                  <a:pt x="88490" y="515760"/>
                </a:lnTo>
                <a:lnTo>
                  <a:pt x="105505" y="531523"/>
                </a:lnTo>
                <a:lnTo>
                  <a:pt x="123694" y="545958"/>
                </a:lnTo>
                <a:lnTo>
                  <a:pt x="142978" y="558985"/>
                </a:lnTo>
                <a:lnTo>
                  <a:pt x="163281" y="570528"/>
                </a:lnTo>
                <a:lnTo>
                  <a:pt x="184524" y="580508"/>
                </a:lnTo>
                <a:lnTo>
                  <a:pt x="206630" y="588848"/>
                </a:lnTo>
                <a:lnTo>
                  <a:pt x="229521" y="595470"/>
                </a:lnTo>
                <a:lnTo>
                  <a:pt x="253119" y="600296"/>
                </a:lnTo>
                <a:lnTo>
                  <a:pt x="277346" y="603249"/>
                </a:lnTo>
                <a:lnTo>
                  <a:pt x="302125" y="604250"/>
                </a:lnTo>
                <a:lnTo>
                  <a:pt x="326904" y="603249"/>
                </a:lnTo>
                <a:lnTo>
                  <a:pt x="351131" y="600296"/>
                </a:lnTo>
                <a:lnTo>
                  <a:pt x="374730" y="595470"/>
                </a:lnTo>
                <a:lnTo>
                  <a:pt x="397620" y="588848"/>
                </a:lnTo>
                <a:lnTo>
                  <a:pt x="419726" y="580508"/>
                </a:lnTo>
                <a:lnTo>
                  <a:pt x="440970" y="570528"/>
                </a:lnTo>
                <a:lnTo>
                  <a:pt x="461272" y="558985"/>
                </a:lnTo>
                <a:lnTo>
                  <a:pt x="480557" y="545958"/>
                </a:lnTo>
                <a:lnTo>
                  <a:pt x="498746" y="531523"/>
                </a:lnTo>
                <a:lnTo>
                  <a:pt x="515761" y="515760"/>
                </a:lnTo>
                <a:lnTo>
                  <a:pt x="531524" y="498745"/>
                </a:lnTo>
                <a:lnTo>
                  <a:pt x="545959" y="480556"/>
                </a:lnTo>
                <a:lnTo>
                  <a:pt x="558986" y="461272"/>
                </a:lnTo>
                <a:lnTo>
                  <a:pt x="570529" y="440969"/>
                </a:lnTo>
                <a:lnTo>
                  <a:pt x="580509" y="419726"/>
                </a:lnTo>
                <a:lnTo>
                  <a:pt x="588849" y="397620"/>
                </a:lnTo>
                <a:lnTo>
                  <a:pt x="595471" y="374729"/>
                </a:lnTo>
                <a:lnTo>
                  <a:pt x="600297" y="351131"/>
                </a:lnTo>
                <a:lnTo>
                  <a:pt x="603250" y="326904"/>
                </a:lnTo>
                <a:lnTo>
                  <a:pt x="604252" y="302125"/>
                </a:lnTo>
                <a:lnTo>
                  <a:pt x="603250" y="277346"/>
                </a:lnTo>
                <a:lnTo>
                  <a:pt x="600297" y="253119"/>
                </a:lnTo>
                <a:lnTo>
                  <a:pt x="595471" y="229521"/>
                </a:lnTo>
                <a:lnTo>
                  <a:pt x="588849" y="206630"/>
                </a:lnTo>
                <a:lnTo>
                  <a:pt x="580509" y="184524"/>
                </a:lnTo>
                <a:lnTo>
                  <a:pt x="570529" y="163281"/>
                </a:lnTo>
                <a:lnTo>
                  <a:pt x="558986" y="142978"/>
                </a:lnTo>
                <a:lnTo>
                  <a:pt x="545959" y="123694"/>
                </a:lnTo>
                <a:lnTo>
                  <a:pt x="531524" y="105505"/>
                </a:lnTo>
                <a:lnTo>
                  <a:pt x="515761" y="88490"/>
                </a:lnTo>
                <a:lnTo>
                  <a:pt x="498746" y="72727"/>
                </a:lnTo>
                <a:lnTo>
                  <a:pt x="480557" y="58292"/>
                </a:lnTo>
                <a:lnTo>
                  <a:pt x="461272" y="45265"/>
                </a:lnTo>
                <a:lnTo>
                  <a:pt x="440970" y="33722"/>
                </a:lnTo>
                <a:lnTo>
                  <a:pt x="419726" y="23742"/>
                </a:lnTo>
                <a:lnTo>
                  <a:pt x="397620" y="15402"/>
                </a:lnTo>
                <a:lnTo>
                  <a:pt x="374730" y="8780"/>
                </a:lnTo>
                <a:lnTo>
                  <a:pt x="351131"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8"/>
                </a:lnTo>
                <a:lnTo>
                  <a:pt x="33722" y="163281"/>
                </a:lnTo>
                <a:lnTo>
                  <a:pt x="23742" y="184524"/>
                </a:lnTo>
                <a:lnTo>
                  <a:pt x="15402" y="206630"/>
                </a:lnTo>
                <a:lnTo>
                  <a:pt x="8780" y="229521"/>
                </a:lnTo>
                <a:lnTo>
                  <a:pt x="3954" y="253119"/>
                </a:lnTo>
                <a:lnTo>
                  <a:pt x="1001" y="277346"/>
                </a:lnTo>
                <a:lnTo>
                  <a:pt x="0" y="302125"/>
                </a:lnTo>
                <a:close/>
              </a:path>
            </a:pathLst>
          </a:custGeom>
          <a:solidFill>
            <a:srgbClr val="FEFFFF"/>
          </a:solidFill>
        </p:spPr>
        <p:txBody>
          <a:bodyPr wrap="square" lIns="0" tIns="0" rIns="0" bIns="0" rtlCol="0">
            <a:noAutofit/>
          </a:bodyPr>
          <a:lstStyle/>
          <a:p>
            <a:endParaRPr/>
          </a:p>
        </p:txBody>
      </p:sp>
      <p:sp>
        <p:nvSpPr>
          <p:cNvPr id="17" name="object 43"/>
          <p:cNvSpPr/>
          <p:nvPr/>
        </p:nvSpPr>
        <p:spPr>
          <a:xfrm>
            <a:off x="3193188" y="2794386"/>
            <a:ext cx="604252" cy="604251"/>
          </a:xfrm>
          <a:custGeom>
            <a:avLst/>
            <a:gdLst/>
            <a:ahLst/>
            <a:cxnLst/>
            <a:rect l="l" t="t" r="r" b="b"/>
            <a:pathLst>
              <a:path w="604252" h="604251">
                <a:moveTo>
                  <a:pt x="0" y="302126"/>
                </a:moveTo>
                <a:lnTo>
                  <a:pt x="1001" y="277347"/>
                </a:lnTo>
                <a:lnTo>
                  <a:pt x="3954" y="253119"/>
                </a:lnTo>
                <a:lnTo>
                  <a:pt x="8780" y="229521"/>
                </a:lnTo>
                <a:lnTo>
                  <a:pt x="15402" y="206630"/>
                </a:lnTo>
                <a:lnTo>
                  <a:pt x="23742" y="184525"/>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5"/>
                </a:lnTo>
                <a:lnTo>
                  <a:pt x="588849" y="206630"/>
                </a:lnTo>
                <a:lnTo>
                  <a:pt x="595471" y="229521"/>
                </a:lnTo>
                <a:lnTo>
                  <a:pt x="600297" y="253119"/>
                </a:lnTo>
                <a:lnTo>
                  <a:pt x="603250" y="277347"/>
                </a:lnTo>
                <a:lnTo>
                  <a:pt x="604252" y="302126"/>
                </a:lnTo>
                <a:lnTo>
                  <a:pt x="603250" y="326905"/>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5"/>
                </a:lnTo>
                <a:lnTo>
                  <a:pt x="0" y="302126"/>
                </a:lnTo>
                <a:close/>
              </a:path>
            </a:pathLst>
          </a:custGeom>
          <a:ln w="25399">
            <a:solidFill>
              <a:srgbClr val="A3B0A9"/>
            </a:solidFill>
          </a:ln>
        </p:spPr>
        <p:txBody>
          <a:bodyPr wrap="square" lIns="0" tIns="0" rIns="0" bIns="0" rtlCol="0">
            <a:noAutofit/>
          </a:bodyPr>
          <a:lstStyle/>
          <a:p>
            <a:endParaRPr/>
          </a:p>
        </p:txBody>
      </p:sp>
      <p:sp>
        <p:nvSpPr>
          <p:cNvPr id="18" name="object 44"/>
          <p:cNvSpPr/>
          <p:nvPr/>
        </p:nvSpPr>
        <p:spPr>
          <a:xfrm>
            <a:off x="2543694" y="2352866"/>
            <a:ext cx="798021" cy="910243"/>
          </a:xfrm>
          <a:prstGeom prst="rect">
            <a:avLst/>
          </a:prstGeom>
          <a:blipFill>
            <a:blip r:embed="rId4" cstate="print"/>
            <a:stretch>
              <a:fillRect/>
            </a:stretch>
          </a:blipFill>
        </p:spPr>
        <p:txBody>
          <a:bodyPr wrap="square" lIns="0" tIns="0" rIns="0" bIns="0" rtlCol="0">
            <a:noAutofit/>
          </a:bodyPr>
          <a:lstStyle/>
          <a:p>
            <a:endParaRPr/>
          </a:p>
        </p:txBody>
      </p:sp>
      <p:sp>
        <p:nvSpPr>
          <p:cNvPr id="19" name="object 45"/>
          <p:cNvSpPr/>
          <p:nvPr/>
        </p:nvSpPr>
        <p:spPr>
          <a:xfrm>
            <a:off x="2600313" y="2387175"/>
            <a:ext cx="576769" cy="690270"/>
          </a:xfrm>
          <a:custGeom>
            <a:avLst/>
            <a:gdLst/>
            <a:ahLst/>
            <a:cxnLst/>
            <a:rect l="l" t="t" r="r" b="b"/>
            <a:pathLst>
              <a:path w="576769" h="690270">
                <a:moveTo>
                  <a:pt x="0" y="0"/>
                </a:moveTo>
                <a:lnTo>
                  <a:pt x="576769" y="690270"/>
                </a:lnTo>
              </a:path>
            </a:pathLst>
          </a:custGeom>
          <a:ln w="25399">
            <a:solidFill>
              <a:srgbClr val="363643"/>
            </a:solidFill>
          </a:ln>
        </p:spPr>
        <p:txBody>
          <a:bodyPr wrap="square" lIns="0" tIns="0" rIns="0" bIns="0" rtlCol="0">
            <a:noAutofit/>
          </a:bodyPr>
          <a:lstStyle/>
          <a:p>
            <a:endParaRPr/>
          </a:p>
        </p:txBody>
      </p:sp>
      <p:sp>
        <p:nvSpPr>
          <p:cNvPr id="20" name="object 46"/>
          <p:cNvSpPr/>
          <p:nvPr/>
        </p:nvSpPr>
        <p:spPr>
          <a:xfrm>
            <a:off x="3079786" y="2976778"/>
            <a:ext cx="113457" cy="120009"/>
          </a:xfrm>
          <a:custGeom>
            <a:avLst/>
            <a:gdLst/>
            <a:ahLst/>
            <a:cxnLst/>
            <a:rect l="l" t="t" r="r" b="b"/>
            <a:pathLst>
              <a:path w="113457" h="120009">
                <a:moveTo>
                  <a:pt x="3416" y="80257"/>
                </a:moveTo>
                <a:lnTo>
                  <a:pt x="10012" y="82640"/>
                </a:lnTo>
                <a:lnTo>
                  <a:pt x="113457" y="120009"/>
                </a:lnTo>
                <a:lnTo>
                  <a:pt x="95068" y="11570"/>
                </a:lnTo>
                <a:lnTo>
                  <a:pt x="93896" y="4654"/>
                </a:lnTo>
                <a:lnTo>
                  <a:pt x="87339" y="0"/>
                </a:lnTo>
                <a:lnTo>
                  <a:pt x="80424" y="1172"/>
                </a:lnTo>
                <a:lnTo>
                  <a:pt x="73508" y="2344"/>
                </a:lnTo>
                <a:lnTo>
                  <a:pt x="68853" y="8901"/>
                </a:lnTo>
                <a:lnTo>
                  <a:pt x="70026" y="15816"/>
                </a:lnTo>
                <a:lnTo>
                  <a:pt x="81135" y="81326"/>
                </a:lnTo>
                <a:lnTo>
                  <a:pt x="18642" y="58751"/>
                </a:lnTo>
                <a:lnTo>
                  <a:pt x="12045" y="56368"/>
                </a:lnTo>
                <a:lnTo>
                  <a:pt x="4766" y="59783"/>
                </a:lnTo>
                <a:lnTo>
                  <a:pt x="2383" y="66381"/>
                </a:lnTo>
                <a:lnTo>
                  <a:pt x="0" y="72978"/>
                </a:lnTo>
                <a:lnTo>
                  <a:pt x="3416" y="80257"/>
                </a:lnTo>
                <a:close/>
              </a:path>
            </a:pathLst>
          </a:custGeom>
          <a:solidFill>
            <a:srgbClr val="363643"/>
          </a:solidFill>
        </p:spPr>
        <p:txBody>
          <a:bodyPr wrap="square" lIns="0" tIns="0" rIns="0" bIns="0" rtlCol="0">
            <a:noAutofit/>
          </a:bodyPr>
          <a:lstStyle/>
          <a:p>
            <a:endParaRPr/>
          </a:p>
        </p:txBody>
      </p:sp>
      <p:sp>
        <p:nvSpPr>
          <p:cNvPr id="21" name="object 47"/>
          <p:cNvSpPr/>
          <p:nvPr/>
        </p:nvSpPr>
        <p:spPr>
          <a:xfrm>
            <a:off x="1996061" y="3398636"/>
            <a:ext cx="604252" cy="604252"/>
          </a:xfrm>
          <a:custGeom>
            <a:avLst/>
            <a:gdLst/>
            <a:ahLst/>
            <a:cxnLst/>
            <a:rect l="l" t="t" r="r" b="b"/>
            <a:pathLst>
              <a:path w="604252"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9" y="558986"/>
                </a:lnTo>
                <a:lnTo>
                  <a:pt x="163281" y="570529"/>
                </a:lnTo>
                <a:lnTo>
                  <a:pt x="184525" y="580509"/>
                </a:lnTo>
                <a:lnTo>
                  <a:pt x="206631" y="588849"/>
                </a:lnTo>
                <a:lnTo>
                  <a:pt x="229522" y="595471"/>
                </a:lnTo>
                <a:lnTo>
                  <a:pt x="253120" y="600297"/>
                </a:lnTo>
                <a:lnTo>
                  <a:pt x="277347" y="603250"/>
                </a:lnTo>
                <a:lnTo>
                  <a:pt x="302126" y="604252"/>
                </a:lnTo>
                <a:lnTo>
                  <a:pt x="326905" y="603250"/>
                </a:lnTo>
                <a:lnTo>
                  <a:pt x="351132" y="600297"/>
                </a:lnTo>
                <a:lnTo>
                  <a:pt x="374730" y="595471"/>
                </a:lnTo>
                <a:lnTo>
                  <a:pt x="397621" y="588849"/>
                </a:lnTo>
                <a:lnTo>
                  <a:pt x="419727" y="580509"/>
                </a:lnTo>
                <a:lnTo>
                  <a:pt x="440970" y="570529"/>
                </a:lnTo>
                <a:lnTo>
                  <a:pt x="461273" y="558986"/>
                </a:lnTo>
                <a:lnTo>
                  <a:pt x="480557" y="545959"/>
                </a:lnTo>
                <a:lnTo>
                  <a:pt x="498746" y="531524"/>
                </a:lnTo>
                <a:lnTo>
                  <a:pt x="515761" y="515761"/>
                </a:lnTo>
                <a:lnTo>
                  <a:pt x="531524" y="498746"/>
                </a:lnTo>
                <a:lnTo>
                  <a:pt x="545959" y="480557"/>
                </a:lnTo>
                <a:lnTo>
                  <a:pt x="558986" y="461273"/>
                </a:lnTo>
                <a:lnTo>
                  <a:pt x="570529" y="440970"/>
                </a:lnTo>
                <a:lnTo>
                  <a:pt x="580509" y="419727"/>
                </a:lnTo>
                <a:lnTo>
                  <a:pt x="588849" y="397621"/>
                </a:lnTo>
                <a:lnTo>
                  <a:pt x="595471" y="374730"/>
                </a:lnTo>
                <a:lnTo>
                  <a:pt x="600297" y="351132"/>
                </a:lnTo>
                <a:lnTo>
                  <a:pt x="603250" y="326905"/>
                </a:lnTo>
                <a:lnTo>
                  <a:pt x="604252" y="302126"/>
                </a:lnTo>
                <a:lnTo>
                  <a:pt x="603250" y="277347"/>
                </a:lnTo>
                <a:lnTo>
                  <a:pt x="600297" y="253120"/>
                </a:lnTo>
                <a:lnTo>
                  <a:pt x="595471" y="229522"/>
                </a:lnTo>
                <a:lnTo>
                  <a:pt x="588849" y="206631"/>
                </a:lnTo>
                <a:lnTo>
                  <a:pt x="580509" y="184525"/>
                </a:lnTo>
                <a:lnTo>
                  <a:pt x="570529" y="163282"/>
                </a:lnTo>
                <a:lnTo>
                  <a:pt x="558986" y="142979"/>
                </a:lnTo>
                <a:lnTo>
                  <a:pt x="545959" y="123695"/>
                </a:lnTo>
                <a:lnTo>
                  <a:pt x="531524" y="105506"/>
                </a:lnTo>
                <a:lnTo>
                  <a:pt x="515761" y="88491"/>
                </a:lnTo>
                <a:lnTo>
                  <a:pt x="498746" y="72727"/>
                </a:lnTo>
                <a:lnTo>
                  <a:pt x="480557" y="58293"/>
                </a:lnTo>
                <a:lnTo>
                  <a:pt x="461273" y="45265"/>
                </a:lnTo>
                <a:lnTo>
                  <a:pt x="440970" y="33723"/>
                </a:lnTo>
                <a:lnTo>
                  <a:pt x="419727" y="23742"/>
                </a:lnTo>
                <a:lnTo>
                  <a:pt x="397621" y="15402"/>
                </a:lnTo>
                <a:lnTo>
                  <a:pt x="374730" y="8780"/>
                </a:lnTo>
                <a:lnTo>
                  <a:pt x="351132" y="3954"/>
                </a:lnTo>
                <a:lnTo>
                  <a:pt x="326905" y="1001"/>
                </a:lnTo>
                <a:lnTo>
                  <a:pt x="302126" y="0"/>
                </a:lnTo>
                <a:lnTo>
                  <a:pt x="277347" y="1001"/>
                </a:lnTo>
                <a:lnTo>
                  <a:pt x="253120" y="3954"/>
                </a:lnTo>
                <a:lnTo>
                  <a:pt x="229522" y="8780"/>
                </a:lnTo>
                <a:lnTo>
                  <a:pt x="206631" y="15402"/>
                </a:lnTo>
                <a:lnTo>
                  <a:pt x="184525" y="23742"/>
                </a:lnTo>
                <a:lnTo>
                  <a:pt x="163281" y="33723"/>
                </a:lnTo>
                <a:lnTo>
                  <a:pt x="142979" y="45265"/>
                </a:lnTo>
                <a:lnTo>
                  <a:pt x="123694" y="58293"/>
                </a:lnTo>
                <a:lnTo>
                  <a:pt x="105505" y="72727"/>
                </a:lnTo>
                <a:lnTo>
                  <a:pt x="88490" y="88491"/>
                </a:lnTo>
                <a:lnTo>
                  <a:pt x="72727" y="105506"/>
                </a:lnTo>
                <a:lnTo>
                  <a:pt x="58292" y="123695"/>
                </a:lnTo>
                <a:lnTo>
                  <a:pt x="45265" y="142979"/>
                </a:lnTo>
                <a:lnTo>
                  <a:pt x="33722" y="163282"/>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22" name="object 48"/>
          <p:cNvSpPr/>
          <p:nvPr/>
        </p:nvSpPr>
        <p:spPr>
          <a:xfrm>
            <a:off x="1996061" y="3398636"/>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7"/>
                </a:lnTo>
                <a:lnTo>
                  <a:pt x="570529" y="440970"/>
                </a:lnTo>
                <a:lnTo>
                  <a:pt x="558986" y="461273"/>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3"/>
                </a:lnTo>
                <a:lnTo>
                  <a:pt x="33722" y="440970"/>
                </a:lnTo>
                <a:lnTo>
                  <a:pt x="23742" y="419727"/>
                </a:lnTo>
                <a:lnTo>
                  <a:pt x="15402" y="397621"/>
                </a:lnTo>
                <a:lnTo>
                  <a:pt x="8780" y="374730"/>
                </a:lnTo>
                <a:lnTo>
                  <a:pt x="3954" y="351132"/>
                </a:lnTo>
                <a:lnTo>
                  <a:pt x="1001" y="326905"/>
                </a:lnTo>
                <a:lnTo>
                  <a:pt x="0" y="302126"/>
                </a:lnTo>
                <a:close/>
              </a:path>
            </a:pathLst>
          </a:custGeom>
          <a:ln w="25399">
            <a:solidFill>
              <a:srgbClr val="A3B0A9"/>
            </a:solidFill>
          </a:ln>
        </p:spPr>
        <p:txBody>
          <a:bodyPr wrap="square" lIns="0" tIns="0" rIns="0" bIns="0" rtlCol="0">
            <a:noAutofit/>
          </a:bodyPr>
          <a:lstStyle/>
          <a:p>
            <a:endParaRPr/>
          </a:p>
        </p:txBody>
      </p:sp>
      <p:sp>
        <p:nvSpPr>
          <p:cNvPr id="23" name="object 49"/>
          <p:cNvSpPr/>
          <p:nvPr/>
        </p:nvSpPr>
        <p:spPr>
          <a:xfrm>
            <a:off x="2543694" y="2968007"/>
            <a:ext cx="798021" cy="806334"/>
          </a:xfrm>
          <a:prstGeom prst="rect">
            <a:avLst/>
          </a:prstGeom>
          <a:blipFill>
            <a:blip r:embed="rId5" cstate="print"/>
            <a:stretch>
              <a:fillRect/>
            </a:stretch>
          </a:blipFill>
        </p:spPr>
        <p:txBody>
          <a:bodyPr wrap="square" lIns="0" tIns="0" rIns="0" bIns="0" rtlCol="0">
            <a:noAutofit/>
          </a:bodyPr>
          <a:lstStyle/>
          <a:p>
            <a:endParaRPr/>
          </a:p>
        </p:txBody>
      </p:sp>
      <p:sp>
        <p:nvSpPr>
          <p:cNvPr id="24" name="object 50"/>
          <p:cNvSpPr/>
          <p:nvPr/>
        </p:nvSpPr>
        <p:spPr>
          <a:xfrm>
            <a:off x="2600313" y="3114706"/>
            <a:ext cx="575274" cy="586056"/>
          </a:xfrm>
          <a:custGeom>
            <a:avLst/>
            <a:gdLst/>
            <a:ahLst/>
            <a:cxnLst/>
            <a:rect l="l" t="t" r="r" b="b"/>
            <a:pathLst>
              <a:path w="575274" h="586056">
                <a:moveTo>
                  <a:pt x="0" y="586056"/>
                </a:moveTo>
                <a:lnTo>
                  <a:pt x="575274" y="0"/>
                </a:lnTo>
              </a:path>
            </a:pathLst>
          </a:custGeom>
          <a:ln w="25399">
            <a:solidFill>
              <a:srgbClr val="363643"/>
            </a:solidFill>
          </a:ln>
        </p:spPr>
        <p:txBody>
          <a:bodyPr wrap="square" lIns="0" tIns="0" rIns="0" bIns="0" rtlCol="0">
            <a:noAutofit/>
          </a:bodyPr>
          <a:lstStyle/>
          <a:p>
            <a:endParaRPr/>
          </a:p>
        </p:txBody>
      </p:sp>
      <p:sp>
        <p:nvSpPr>
          <p:cNvPr id="25" name="object 51"/>
          <p:cNvSpPr/>
          <p:nvPr/>
        </p:nvSpPr>
        <p:spPr>
          <a:xfrm>
            <a:off x="3076389" y="3096719"/>
            <a:ext cx="116855" cy="117537"/>
          </a:xfrm>
          <a:custGeom>
            <a:avLst/>
            <a:gdLst/>
            <a:ahLst/>
            <a:cxnLst/>
            <a:rect l="l" t="t" r="r" b="b"/>
            <a:pathLst>
              <a:path w="116855" h="117537">
                <a:moveTo>
                  <a:pt x="1847" y="44574"/>
                </a:moveTo>
                <a:lnTo>
                  <a:pt x="3695" y="51341"/>
                </a:lnTo>
                <a:lnTo>
                  <a:pt x="10678" y="55327"/>
                </a:lnTo>
                <a:lnTo>
                  <a:pt x="17444" y="53479"/>
                </a:lnTo>
                <a:lnTo>
                  <a:pt x="81542" y="35974"/>
                </a:lnTo>
                <a:lnTo>
                  <a:pt x="65229" y="100387"/>
                </a:lnTo>
                <a:lnTo>
                  <a:pt x="63507" y="107185"/>
                </a:lnTo>
                <a:lnTo>
                  <a:pt x="67623" y="114094"/>
                </a:lnTo>
                <a:lnTo>
                  <a:pt x="74423" y="115816"/>
                </a:lnTo>
                <a:lnTo>
                  <a:pt x="81222" y="117537"/>
                </a:lnTo>
                <a:lnTo>
                  <a:pt x="88130" y="113421"/>
                </a:lnTo>
                <a:lnTo>
                  <a:pt x="89852" y="106621"/>
                </a:lnTo>
                <a:lnTo>
                  <a:pt x="116855" y="0"/>
                </a:lnTo>
                <a:lnTo>
                  <a:pt x="10753" y="28977"/>
                </a:lnTo>
                <a:lnTo>
                  <a:pt x="3986" y="30825"/>
                </a:lnTo>
                <a:lnTo>
                  <a:pt x="0" y="37809"/>
                </a:lnTo>
                <a:lnTo>
                  <a:pt x="1847" y="44574"/>
                </a:lnTo>
                <a:close/>
              </a:path>
            </a:pathLst>
          </a:custGeom>
          <a:solidFill>
            <a:srgbClr val="363643"/>
          </a:solidFill>
        </p:spPr>
        <p:txBody>
          <a:bodyPr wrap="square" lIns="0" tIns="0" rIns="0" bIns="0" rtlCol="0">
            <a:noAutofit/>
          </a:bodyPr>
          <a:lstStyle/>
          <a:p>
            <a:endParaRPr/>
          </a:p>
        </p:txBody>
      </p:sp>
      <p:sp>
        <p:nvSpPr>
          <p:cNvPr id="26" name="object 52"/>
          <p:cNvSpPr/>
          <p:nvPr/>
        </p:nvSpPr>
        <p:spPr>
          <a:xfrm>
            <a:off x="4349355" y="3398636"/>
            <a:ext cx="604252" cy="604252"/>
          </a:xfrm>
          <a:custGeom>
            <a:avLst/>
            <a:gdLst/>
            <a:ahLst/>
            <a:cxnLst/>
            <a:rect l="l" t="t" r="r" b="b"/>
            <a:pathLst>
              <a:path w="604252"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9" y="558986"/>
                </a:lnTo>
                <a:lnTo>
                  <a:pt x="163281" y="570529"/>
                </a:lnTo>
                <a:lnTo>
                  <a:pt x="184525" y="580509"/>
                </a:lnTo>
                <a:lnTo>
                  <a:pt x="206631" y="588849"/>
                </a:lnTo>
                <a:lnTo>
                  <a:pt x="229522" y="595471"/>
                </a:lnTo>
                <a:lnTo>
                  <a:pt x="253120" y="600297"/>
                </a:lnTo>
                <a:lnTo>
                  <a:pt x="277347" y="603250"/>
                </a:lnTo>
                <a:lnTo>
                  <a:pt x="302126" y="604252"/>
                </a:lnTo>
                <a:lnTo>
                  <a:pt x="326905" y="603250"/>
                </a:lnTo>
                <a:lnTo>
                  <a:pt x="351132" y="600297"/>
                </a:lnTo>
                <a:lnTo>
                  <a:pt x="374730" y="595471"/>
                </a:lnTo>
                <a:lnTo>
                  <a:pt x="397621" y="588849"/>
                </a:lnTo>
                <a:lnTo>
                  <a:pt x="419727" y="580509"/>
                </a:lnTo>
                <a:lnTo>
                  <a:pt x="440970" y="570529"/>
                </a:lnTo>
                <a:lnTo>
                  <a:pt x="461273" y="558986"/>
                </a:lnTo>
                <a:lnTo>
                  <a:pt x="480557" y="545959"/>
                </a:lnTo>
                <a:lnTo>
                  <a:pt x="498746" y="531524"/>
                </a:lnTo>
                <a:lnTo>
                  <a:pt x="515761" y="515761"/>
                </a:lnTo>
                <a:lnTo>
                  <a:pt x="531524" y="498746"/>
                </a:lnTo>
                <a:lnTo>
                  <a:pt x="545959" y="480557"/>
                </a:lnTo>
                <a:lnTo>
                  <a:pt x="558986" y="461273"/>
                </a:lnTo>
                <a:lnTo>
                  <a:pt x="570529" y="440970"/>
                </a:lnTo>
                <a:lnTo>
                  <a:pt x="580509" y="419727"/>
                </a:lnTo>
                <a:lnTo>
                  <a:pt x="588849" y="397621"/>
                </a:lnTo>
                <a:lnTo>
                  <a:pt x="595471" y="374730"/>
                </a:lnTo>
                <a:lnTo>
                  <a:pt x="600297" y="351132"/>
                </a:lnTo>
                <a:lnTo>
                  <a:pt x="603250" y="326905"/>
                </a:lnTo>
                <a:lnTo>
                  <a:pt x="604252" y="302126"/>
                </a:lnTo>
                <a:lnTo>
                  <a:pt x="603250" y="277347"/>
                </a:lnTo>
                <a:lnTo>
                  <a:pt x="600297" y="253120"/>
                </a:lnTo>
                <a:lnTo>
                  <a:pt x="595471" y="229522"/>
                </a:lnTo>
                <a:lnTo>
                  <a:pt x="588849" y="206631"/>
                </a:lnTo>
                <a:lnTo>
                  <a:pt x="580509" y="184525"/>
                </a:lnTo>
                <a:lnTo>
                  <a:pt x="570529" y="163282"/>
                </a:lnTo>
                <a:lnTo>
                  <a:pt x="558986" y="142979"/>
                </a:lnTo>
                <a:lnTo>
                  <a:pt x="545959" y="123695"/>
                </a:lnTo>
                <a:lnTo>
                  <a:pt x="531524" y="105506"/>
                </a:lnTo>
                <a:lnTo>
                  <a:pt x="515761" y="88491"/>
                </a:lnTo>
                <a:lnTo>
                  <a:pt x="498746" y="72727"/>
                </a:lnTo>
                <a:lnTo>
                  <a:pt x="480557" y="58293"/>
                </a:lnTo>
                <a:lnTo>
                  <a:pt x="461273" y="45265"/>
                </a:lnTo>
                <a:lnTo>
                  <a:pt x="440970" y="33723"/>
                </a:lnTo>
                <a:lnTo>
                  <a:pt x="419727" y="23742"/>
                </a:lnTo>
                <a:lnTo>
                  <a:pt x="397621" y="15402"/>
                </a:lnTo>
                <a:lnTo>
                  <a:pt x="374730" y="8780"/>
                </a:lnTo>
                <a:lnTo>
                  <a:pt x="351132" y="3954"/>
                </a:lnTo>
                <a:lnTo>
                  <a:pt x="326905" y="1001"/>
                </a:lnTo>
                <a:lnTo>
                  <a:pt x="302126" y="0"/>
                </a:lnTo>
                <a:lnTo>
                  <a:pt x="277347" y="1001"/>
                </a:lnTo>
                <a:lnTo>
                  <a:pt x="253120" y="3954"/>
                </a:lnTo>
                <a:lnTo>
                  <a:pt x="229522" y="8780"/>
                </a:lnTo>
                <a:lnTo>
                  <a:pt x="206631" y="15402"/>
                </a:lnTo>
                <a:lnTo>
                  <a:pt x="184525" y="23742"/>
                </a:lnTo>
                <a:lnTo>
                  <a:pt x="163281" y="33723"/>
                </a:lnTo>
                <a:lnTo>
                  <a:pt x="142979" y="45265"/>
                </a:lnTo>
                <a:lnTo>
                  <a:pt x="123694" y="58293"/>
                </a:lnTo>
                <a:lnTo>
                  <a:pt x="105505" y="72727"/>
                </a:lnTo>
                <a:lnTo>
                  <a:pt x="88490" y="88491"/>
                </a:lnTo>
                <a:lnTo>
                  <a:pt x="72727" y="105506"/>
                </a:lnTo>
                <a:lnTo>
                  <a:pt x="58292" y="123695"/>
                </a:lnTo>
                <a:lnTo>
                  <a:pt x="45265" y="142979"/>
                </a:lnTo>
                <a:lnTo>
                  <a:pt x="33722" y="163282"/>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27" name="object 53"/>
          <p:cNvSpPr/>
          <p:nvPr/>
        </p:nvSpPr>
        <p:spPr>
          <a:xfrm>
            <a:off x="4349355" y="3398636"/>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9" y="45265"/>
                </a:lnTo>
                <a:lnTo>
                  <a:pt x="163281" y="33722"/>
                </a:lnTo>
                <a:lnTo>
                  <a:pt x="184525" y="23742"/>
                </a:lnTo>
                <a:lnTo>
                  <a:pt x="206630" y="15402"/>
                </a:lnTo>
                <a:lnTo>
                  <a:pt x="229521" y="8780"/>
                </a:lnTo>
                <a:lnTo>
                  <a:pt x="253119" y="3954"/>
                </a:lnTo>
                <a:lnTo>
                  <a:pt x="277347" y="1001"/>
                </a:lnTo>
                <a:lnTo>
                  <a:pt x="302126" y="0"/>
                </a:lnTo>
                <a:lnTo>
                  <a:pt x="326905"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7"/>
                </a:lnTo>
                <a:lnTo>
                  <a:pt x="570529" y="440970"/>
                </a:lnTo>
                <a:lnTo>
                  <a:pt x="558986" y="461273"/>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5" y="603250"/>
                </a:lnTo>
                <a:lnTo>
                  <a:pt x="302126" y="604251"/>
                </a:lnTo>
                <a:lnTo>
                  <a:pt x="277347" y="603250"/>
                </a:lnTo>
                <a:lnTo>
                  <a:pt x="253119" y="600297"/>
                </a:lnTo>
                <a:lnTo>
                  <a:pt x="229521" y="595471"/>
                </a:lnTo>
                <a:lnTo>
                  <a:pt x="206630" y="588849"/>
                </a:lnTo>
                <a:lnTo>
                  <a:pt x="184525" y="580509"/>
                </a:lnTo>
                <a:lnTo>
                  <a:pt x="163281" y="570529"/>
                </a:lnTo>
                <a:lnTo>
                  <a:pt x="142979" y="558986"/>
                </a:lnTo>
                <a:lnTo>
                  <a:pt x="123694" y="545959"/>
                </a:lnTo>
                <a:lnTo>
                  <a:pt x="105505" y="531524"/>
                </a:lnTo>
                <a:lnTo>
                  <a:pt x="88490" y="515761"/>
                </a:lnTo>
                <a:lnTo>
                  <a:pt x="72727" y="498746"/>
                </a:lnTo>
                <a:lnTo>
                  <a:pt x="58292" y="480557"/>
                </a:lnTo>
                <a:lnTo>
                  <a:pt x="45265" y="461273"/>
                </a:lnTo>
                <a:lnTo>
                  <a:pt x="33722" y="440970"/>
                </a:lnTo>
                <a:lnTo>
                  <a:pt x="23742" y="419727"/>
                </a:lnTo>
                <a:lnTo>
                  <a:pt x="15402" y="397621"/>
                </a:lnTo>
                <a:lnTo>
                  <a:pt x="8780" y="374730"/>
                </a:lnTo>
                <a:lnTo>
                  <a:pt x="3954" y="351132"/>
                </a:lnTo>
                <a:lnTo>
                  <a:pt x="1001" y="326905"/>
                </a:lnTo>
                <a:lnTo>
                  <a:pt x="0" y="302126"/>
                </a:lnTo>
                <a:close/>
              </a:path>
            </a:pathLst>
          </a:custGeom>
          <a:ln w="25399">
            <a:solidFill>
              <a:srgbClr val="A3B0A9"/>
            </a:solidFill>
          </a:ln>
        </p:spPr>
        <p:txBody>
          <a:bodyPr wrap="square" lIns="0" tIns="0" rIns="0" bIns="0" rtlCol="0">
            <a:noAutofit/>
          </a:bodyPr>
          <a:lstStyle/>
          <a:p>
            <a:endParaRPr/>
          </a:p>
        </p:txBody>
      </p:sp>
      <p:sp>
        <p:nvSpPr>
          <p:cNvPr id="28" name="object 54"/>
          <p:cNvSpPr/>
          <p:nvPr/>
        </p:nvSpPr>
        <p:spPr>
          <a:xfrm>
            <a:off x="3740726" y="3063603"/>
            <a:ext cx="756458" cy="802178"/>
          </a:xfrm>
          <a:prstGeom prst="rect">
            <a:avLst/>
          </a:prstGeom>
          <a:blipFill>
            <a:blip r:embed="rId6" cstate="print"/>
            <a:stretch>
              <a:fillRect/>
            </a:stretch>
          </a:blipFill>
        </p:spPr>
        <p:txBody>
          <a:bodyPr wrap="square" lIns="0" tIns="0" rIns="0" bIns="0" rtlCol="0">
            <a:noAutofit/>
          </a:bodyPr>
          <a:lstStyle/>
          <a:p>
            <a:endParaRPr/>
          </a:p>
        </p:txBody>
      </p:sp>
      <p:sp>
        <p:nvSpPr>
          <p:cNvPr id="29" name="object 55"/>
          <p:cNvSpPr/>
          <p:nvPr/>
        </p:nvSpPr>
        <p:spPr>
          <a:xfrm>
            <a:off x="3797439" y="3096511"/>
            <a:ext cx="534659" cy="585432"/>
          </a:xfrm>
          <a:custGeom>
            <a:avLst/>
            <a:gdLst/>
            <a:ahLst/>
            <a:cxnLst/>
            <a:rect l="l" t="t" r="r" b="b"/>
            <a:pathLst>
              <a:path w="534659" h="585432">
                <a:moveTo>
                  <a:pt x="0" y="0"/>
                </a:moveTo>
                <a:lnTo>
                  <a:pt x="534659" y="585432"/>
                </a:lnTo>
              </a:path>
            </a:pathLst>
          </a:custGeom>
          <a:ln w="25399">
            <a:solidFill>
              <a:srgbClr val="363643"/>
            </a:solidFill>
          </a:ln>
        </p:spPr>
        <p:txBody>
          <a:bodyPr wrap="square" lIns="0" tIns="0" rIns="0" bIns="0" rtlCol="0">
            <a:noAutofit/>
          </a:bodyPr>
          <a:lstStyle/>
          <a:p>
            <a:endParaRPr/>
          </a:p>
        </p:txBody>
      </p:sp>
      <p:sp>
        <p:nvSpPr>
          <p:cNvPr id="30" name="object 56"/>
          <p:cNvSpPr/>
          <p:nvPr/>
        </p:nvSpPr>
        <p:spPr>
          <a:xfrm>
            <a:off x="4233678" y="3581810"/>
            <a:ext cx="115417" cy="118744"/>
          </a:xfrm>
          <a:custGeom>
            <a:avLst/>
            <a:gdLst/>
            <a:ahLst/>
            <a:cxnLst/>
            <a:rect l="l" t="t" r="r" b="b"/>
            <a:pathLst>
              <a:path w="115417" h="118744">
                <a:moveTo>
                  <a:pt x="3732" y="83874"/>
                </a:moveTo>
                <a:lnTo>
                  <a:pt x="10427" y="85965"/>
                </a:lnTo>
                <a:lnTo>
                  <a:pt x="115417" y="118744"/>
                </a:lnTo>
                <a:lnTo>
                  <a:pt x="92271" y="11219"/>
                </a:lnTo>
                <a:lnTo>
                  <a:pt x="90796" y="4362"/>
                </a:lnTo>
                <a:lnTo>
                  <a:pt x="84040" y="0"/>
                </a:lnTo>
                <a:lnTo>
                  <a:pt x="77184" y="1475"/>
                </a:lnTo>
                <a:lnTo>
                  <a:pt x="70327" y="2952"/>
                </a:lnTo>
                <a:lnTo>
                  <a:pt x="65965" y="9707"/>
                </a:lnTo>
                <a:lnTo>
                  <a:pt x="67440" y="16564"/>
                </a:lnTo>
                <a:lnTo>
                  <a:pt x="81424" y="81522"/>
                </a:lnTo>
                <a:lnTo>
                  <a:pt x="17997" y="61719"/>
                </a:lnTo>
                <a:lnTo>
                  <a:pt x="11302" y="59629"/>
                </a:lnTo>
                <a:lnTo>
                  <a:pt x="4180" y="63362"/>
                </a:lnTo>
                <a:lnTo>
                  <a:pt x="2090" y="70058"/>
                </a:lnTo>
                <a:lnTo>
                  <a:pt x="0" y="76753"/>
                </a:lnTo>
                <a:lnTo>
                  <a:pt x="3732" y="83874"/>
                </a:lnTo>
                <a:close/>
              </a:path>
            </a:pathLst>
          </a:custGeom>
          <a:solidFill>
            <a:srgbClr val="363643"/>
          </a:solidFill>
        </p:spPr>
        <p:txBody>
          <a:bodyPr wrap="square" lIns="0" tIns="0" rIns="0" bIns="0" rtlCol="0">
            <a:noAutofit/>
          </a:bodyPr>
          <a:lstStyle/>
          <a:p>
            <a:endParaRPr/>
          </a:p>
        </p:txBody>
      </p:sp>
      <p:sp>
        <p:nvSpPr>
          <p:cNvPr id="31" name="object 57"/>
          <p:cNvSpPr/>
          <p:nvPr/>
        </p:nvSpPr>
        <p:spPr>
          <a:xfrm>
            <a:off x="809157" y="4447172"/>
            <a:ext cx="604251" cy="604252"/>
          </a:xfrm>
          <a:custGeom>
            <a:avLst/>
            <a:gdLst/>
            <a:ahLst/>
            <a:cxnLst/>
            <a:rect l="l" t="t" r="r" b="b"/>
            <a:pathLst>
              <a:path w="604251"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8" y="558986"/>
                </a:lnTo>
                <a:lnTo>
                  <a:pt x="163281" y="570529"/>
                </a:lnTo>
                <a:lnTo>
                  <a:pt x="184524" y="580509"/>
                </a:lnTo>
                <a:lnTo>
                  <a:pt x="206630" y="588849"/>
                </a:lnTo>
                <a:lnTo>
                  <a:pt x="229521" y="595471"/>
                </a:lnTo>
                <a:lnTo>
                  <a:pt x="253119" y="600297"/>
                </a:lnTo>
                <a:lnTo>
                  <a:pt x="277346" y="603250"/>
                </a:lnTo>
                <a:lnTo>
                  <a:pt x="302125" y="604252"/>
                </a:lnTo>
                <a:lnTo>
                  <a:pt x="326904" y="603250"/>
                </a:lnTo>
                <a:lnTo>
                  <a:pt x="351132" y="600297"/>
                </a:lnTo>
                <a:lnTo>
                  <a:pt x="374730" y="595471"/>
                </a:lnTo>
                <a:lnTo>
                  <a:pt x="397621" y="588849"/>
                </a:lnTo>
                <a:lnTo>
                  <a:pt x="419726" y="580509"/>
                </a:lnTo>
                <a:lnTo>
                  <a:pt x="440970" y="570529"/>
                </a:lnTo>
                <a:lnTo>
                  <a:pt x="461272" y="558986"/>
                </a:lnTo>
                <a:lnTo>
                  <a:pt x="480557" y="545959"/>
                </a:lnTo>
                <a:lnTo>
                  <a:pt x="498746" y="531524"/>
                </a:lnTo>
                <a:lnTo>
                  <a:pt x="515761" y="515761"/>
                </a:lnTo>
                <a:lnTo>
                  <a:pt x="531524" y="498746"/>
                </a:lnTo>
                <a:lnTo>
                  <a:pt x="545958" y="480557"/>
                </a:lnTo>
                <a:lnTo>
                  <a:pt x="558986" y="461273"/>
                </a:lnTo>
                <a:lnTo>
                  <a:pt x="570529" y="440970"/>
                </a:lnTo>
                <a:lnTo>
                  <a:pt x="580509" y="419727"/>
                </a:lnTo>
                <a:lnTo>
                  <a:pt x="588849" y="397621"/>
                </a:lnTo>
                <a:lnTo>
                  <a:pt x="595471" y="374730"/>
                </a:lnTo>
                <a:lnTo>
                  <a:pt x="600297" y="351132"/>
                </a:lnTo>
                <a:lnTo>
                  <a:pt x="603250" y="326905"/>
                </a:lnTo>
                <a:lnTo>
                  <a:pt x="604251" y="302126"/>
                </a:lnTo>
                <a:lnTo>
                  <a:pt x="603250" y="277347"/>
                </a:lnTo>
                <a:lnTo>
                  <a:pt x="600297" y="253120"/>
                </a:lnTo>
                <a:lnTo>
                  <a:pt x="595471" y="229522"/>
                </a:lnTo>
                <a:lnTo>
                  <a:pt x="588849" y="206631"/>
                </a:lnTo>
                <a:lnTo>
                  <a:pt x="580509" y="184525"/>
                </a:lnTo>
                <a:lnTo>
                  <a:pt x="570529" y="163281"/>
                </a:lnTo>
                <a:lnTo>
                  <a:pt x="558986" y="142979"/>
                </a:lnTo>
                <a:lnTo>
                  <a:pt x="545958" y="123694"/>
                </a:lnTo>
                <a:lnTo>
                  <a:pt x="531524" y="105505"/>
                </a:lnTo>
                <a:lnTo>
                  <a:pt x="515761" y="88490"/>
                </a:lnTo>
                <a:lnTo>
                  <a:pt x="498746" y="72727"/>
                </a:lnTo>
                <a:lnTo>
                  <a:pt x="480557" y="58292"/>
                </a:lnTo>
                <a:lnTo>
                  <a:pt x="461272" y="45265"/>
                </a:lnTo>
                <a:lnTo>
                  <a:pt x="440970" y="33722"/>
                </a:lnTo>
                <a:lnTo>
                  <a:pt x="419726" y="23742"/>
                </a:lnTo>
                <a:lnTo>
                  <a:pt x="397621" y="15402"/>
                </a:lnTo>
                <a:lnTo>
                  <a:pt x="374730" y="8780"/>
                </a:lnTo>
                <a:lnTo>
                  <a:pt x="351132"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9"/>
                </a:lnTo>
                <a:lnTo>
                  <a:pt x="33722" y="163281"/>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32" name="object 58"/>
          <p:cNvSpPr/>
          <p:nvPr/>
        </p:nvSpPr>
        <p:spPr>
          <a:xfrm>
            <a:off x="809157" y="4447172"/>
            <a:ext cx="604251" cy="604251"/>
          </a:xfrm>
          <a:custGeom>
            <a:avLst/>
            <a:gdLst/>
            <a:ahLst/>
            <a:cxnLst/>
            <a:rect l="l" t="t" r="r" b="b"/>
            <a:pathLst>
              <a:path w="604251" h="604251">
                <a:moveTo>
                  <a:pt x="0" y="302125"/>
                </a:moveTo>
                <a:lnTo>
                  <a:pt x="1001" y="277346"/>
                </a:lnTo>
                <a:lnTo>
                  <a:pt x="3954" y="253119"/>
                </a:lnTo>
                <a:lnTo>
                  <a:pt x="8780" y="229521"/>
                </a:lnTo>
                <a:lnTo>
                  <a:pt x="15402" y="206630"/>
                </a:lnTo>
                <a:lnTo>
                  <a:pt x="23742" y="184524"/>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4"/>
                </a:lnTo>
                <a:lnTo>
                  <a:pt x="588849" y="206630"/>
                </a:lnTo>
                <a:lnTo>
                  <a:pt x="595471" y="229521"/>
                </a:lnTo>
                <a:lnTo>
                  <a:pt x="600297" y="253119"/>
                </a:lnTo>
                <a:lnTo>
                  <a:pt x="603250" y="277346"/>
                </a:lnTo>
                <a:lnTo>
                  <a:pt x="604251" y="302125"/>
                </a:lnTo>
                <a:lnTo>
                  <a:pt x="603250" y="326904"/>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4"/>
                </a:lnTo>
                <a:lnTo>
                  <a:pt x="0" y="302125"/>
                </a:lnTo>
                <a:close/>
              </a:path>
            </a:pathLst>
          </a:custGeom>
          <a:ln w="25399">
            <a:solidFill>
              <a:srgbClr val="5E6D7D"/>
            </a:solidFill>
          </a:ln>
        </p:spPr>
        <p:txBody>
          <a:bodyPr wrap="square" lIns="0" tIns="0" rIns="0" bIns="0" rtlCol="0">
            <a:noAutofit/>
          </a:bodyPr>
          <a:lstStyle/>
          <a:p>
            <a:endParaRPr/>
          </a:p>
        </p:txBody>
      </p:sp>
      <p:sp>
        <p:nvSpPr>
          <p:cNvPr id="33" name="object 59"/>
          <p:cNvSpPr/>
          <p:nvPr/>
        </p:nvSpPr>
        <p:spPr>
          <a:xfrm>
            <a:off x="809157" y="5336965"/>
            <a:ext cx="604251" cy="604251"/>
          </a:xfrm>
          <a:custGeom>
            <a:avLst/>
            <a:gdLst/>
            <a:ahLst/>
            <a:cxnLst/>
            <a:rect l="l" t="t" r="r" b="b"/>
            <a:pathLst>
              <a:path w="604251" h="604251">
                <a:moveTo>
                  <a:pt x="0" y="302125"/>
                </a:moveTo>
                <a:lnTo>
                  <a:pt x="1001" y="326904"/>
                </a:lnTo>
                <a:lnTo>
                  <a:pt x="3954" y="351131"/>
                </a:lnTo>
                <a:lnTo>
                  <a:pt x="8780" y="374729"/>
                </a:lnTo>
                <a:lnTo>
                  <a:pt x="15402" y="397620"/>
                </a:lnTo>
                <a:lnTo>
                  <a:pt x="23742" y="419726"/>
                </a:lnTo>
                <a:lnTo>
                  <a:pt x="33722" y="440969"/>
                </a:lnTo>
                <a:lnTo>
                  <a:pt x="45265" y="461272"/>
                </a:lnTo>
                <a:lnTo>
                  <a:pt x="58292" y="480557"/>
                </a:lnTo>
                <a:lnTo>
                  <a:pt x="72727" y="498745"/>
                </a:lnTo>
                <a:lnTo>
                  <a:pt x="88490" y="515760"/>
                </a:lnTo>
                <a:lnTo>
                  <a:pt x="105505" y="531524"/>
                </a:lnTo>
                <a:lnTo>
                  <a:pt x="123694" y="545958"/>
                </a:lnTo>
                <a:lnTo>
                  <a:pt x="142978" y="558986"/>
                </a:lnTo>
                <a:lnTo>
                  <a:pt x="163281" y="570528"/>
                </a:lnTo>
                <a:lnTo>
                  <a:pt x="184524" y="580509"/>
                </a:lnTo>
                <a:lnTo>
                  <a:pt x="206630" y="588849"/>
                </a:lnTo>
                <a:lnTo>
                  <a:pt x="229521" y="595471"/>
                </a:lnTo>
                <a:lnTo>
                  <a:pt x="253119" y="600297"/>
                </a:lnTo>
                <a:lnTo>
                  <a:pt x="277346" y="603250"/>
                </a:lnTo>
                <a:lnTo>
                  <a:pt x="302125" y="604251"/>
                </a:lnTo>
                <a:lnTo>
                  <a:pt x="326904" y="603250"/>
                </a:lnTo>
                <a:lnTo>
                  <a:pt x="351132" y="600297"/>
                </a:lnTo>
                <a:lnTo>
                  <a:pt x="374730" y="595471"/>
                </a:lnTo>
                <a:lnTo>
                  <a:pt x="397621" y="588849"/>
                </a:lnTo>
                <a:lnTo>
                  <a:pt x="419726" y="580509"/>
                </a:lnTo>
                <a:lnTo>
                  <a:pt x="440970" y="570528"/>
                </a:lnTo>
                <a:lnTo>
                  <a:pt x="461272" y="558986"/>
                </a:lnTo>
                <a:lnTo>
                  <a:pt x="480557" y="545958"/>
                </a:lnTo>
                <a:lnTo>
                  <a:pt x="498746" y="531524"/>
                </a:lnTo>
                <a:lnTo>
                  <a:pt x="515761" y="515760"/>
                </a:lnTo>
                <a:lnTo>
                  <a:pt x="531524" y="498745"/>
                </a:lnTo>
                <a:lnTo>
                  <a:pt x="545958" y="480557"/>
                </a:lnTo>
                <a:lnTo>
                  <a:pt x="558986" y="461272"/>
                </a:lnTo>
                <a:lnTo>
                  <a:pt x="570529" y="440969"/>
                </a:lnTo>
                <a:lnTo>
                  <a:pt x="580509" y="419726"/>
                </a:lnTo>
                <a:lnTo>
                  <a:pt x="588849" y="397620"/>
                </a:lnTo>
                <a:lnTo>
                  <a:pt x="595471" y="374729"/>
                </a:lnTo>
                <a:lnTo>
                  <a:pt x="600297" y="351131"/>
                </a:lnTo>
                <a:lnTo>
                  <a:pt x="603250" y="326904"/>
                </a:lnTo>
                <a:lnTo>
                  <a:pt x="604251" y="302125"/>
                </a:lnTo>
                <a:lnTo>
                  <a:pt x="603250" y="277346"/>
                </a:lnTo>
                <a:lnTo>
                  <a:pt x="600297" y="253119"/>
                </a:lnTo>
                <a:lnTo>
                  <a:pt x="595471" y="229521"/>
                </a:lnTo>
                <a:lnTo>
                  <a:pt x="588849" y="206630"/>
                </a:lnTo>
                <a:lnTo>
                  <a:pt x="580509" y="184524"/>
                </a:lnTo>
                <a:lnTo>
                  <a:pt x="570529" y="163281"/>
                </a:lnTo>
                <a:lnTo>
                  <a:pt x="558986" y="142978"/>
                </a:lnTo>
                <a:lnTo>
                  <a:pt x="545958" y="123694"/>
                </a:lnTo>
                <a:lnTo>
                  <a:pt x="531524" y="105505"/>
                </a:lnTo>
                <a:lnTo>
                  <a:pt x="515761" y="88490"/>
                </a:lnTo>
                <a:lnTo>
                  <a:pt x="498746" y="72727"/>
                </a:lnTo>
                <a:lnTo>
                  <a:pt x="480557" y="58292"/>
                </a:lnTo>
                <a:lnTo>
                  <a:pt x="461272" y="45265"/>
                </a:lnTo>
                <a:lnTo>
                  <a:pt x="440970" y="33722"/>
                </a:lnTo>
                <a:lnTo>
                  <a:pt x="419726" y="23742"/>
                </a:lnTo>
                <a:lnTo>
                  <a:pt x="397621" y="15402"/>
                </a:lnTo>
                <a:lnTo>
                  <a:pt x="374730" y="8780"/>
                </a:lnTo>
                <a:lnTo>
                  <a:pt x="351132"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8"/>
                </a:lnTo>
                <a:lnTo>
                  <a:pt x="33722" y="163281"/>
                </a:lnTo>
                <a:lnTo>
                  <a:pt x="23742" y="184524"/>
                </a:lnTo>
                <a:lnTo>
                  <a:pt x="15402" y="206630"/>
                </a:lnTo>
                <a:lnTo>
                  <a:pt x="8780" y="229521"/>
                </a:lnTo>
                <a:lnTo>
                  <a:pt x="3954" y="253119"/>
                </a:lnTo>
                <a:lnTo>
                  <a:pt x="1001" y="277346"/>
                </a:lnTo>
                <a:lnTo>
                  <a:pt x="0" y="302125"/>
                </a:lnTo>
                <a:close/>
              </a:path>
            </a:pathLst>
          </a:custGeom>
          <a:solidFill>
            <a:srgbClr val="FEFFFF"/>
          </a:solidFill>
        </p:spPr>
        <p:txBody>
          <a:bodyPr wrap="square" lIns="0" tIns="0" rIns="0" bIns="0" rtlCol="0">
            <a:noAutofit/>
          </a:bodyPr>
          <a:lstStyle/>
          <a:p>
            <a:endParaRPr/>
          </a:p>
        </p:txBody>
      </p:sp>
      <p:sp>
        <p:nvSpPr>
          <p:cNvPr id="34" name="object 60"/>
          <p:cNvSpPr/>
          <p:nvPr/>
        </p:nvSpPr>
        <p:spPr>
          <a:xfrm>
            <a:off x="809157" y="5336965"/>
            <a:ext cx="604251" cy="604251"/>
          </a:xfrm>
          <a:custGeom>
            <a:avLst/>
            <a:gdLst/>
            <a:ahLst/>
            <a:cxnLst/>
            <a:rect l="l" t="t" r="r" b="b"/>
            <a:pathLst>
              <a:path w="604251" h="604251">
                <a:moveTo>
                  <a:pt x="0" y="302125"/>
                </a:moveTo>
                <a:lnTo>
                  <a:pt x="1001" y="277346"/>
                </a:lnTo>
                <a:lnTo>
                  <a:pt x="3954" y="253119"/>
                </a:lnTo>
                <a:lnTo>
                  <a:pt x="8780" y="229521"/>
                </a:lnTo>
                <a:lnTo>
                  <a:pt x="15402" y="206630"/>
                </a:lnTo>
                <a:lnTo>
                  <a:pt x="23742" y="184524"/>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4"/>
                </a:lnTo>
                <a:lnTo>
                  <a:pt x="588849" y="206630"/>
                </a:lnTo>
                <a:lnTo>
                  <a:pt x="595471" y="229521"/>
                </a:lnTo>
                <a:lnTo>
                  <a:pt x="600297" y="253119"/>
                </a:lnTo>
                <a:lnTo>
                  <a:pt x="603250" y="277346"/>
                </a:lnTo>
                <a:lnTo>
                  <a:pt x="604251" y="302125"/>
                </a:lnTo>
                <a:lnTo>
                  <a:pt x="603250" y="326904"/>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4"/>
                </a:lnTo>
                <a:lnTo>
                  <a:pt x="0" y="302125"/>
                </a:lnTo>
                <a:close/>
              </a:path>
            </a:pathLst>
          </a:custGeom>
          <a:ln w="25399">
            <a:solidFill>
              <a:srgbClr val="5E6D7D"/>
            </a:solidFill>
          </a:ln>
        </p:spPr>
        <p:txBody>
          <a:bodyPr wrap="square" lIns="0" tIns="0" rIns="0" bIns="0" rtlCol="0">
            <a:noAutofit/>
          </a:bodyPr>
          <a:lstStyle/>
          <a:p>
            <a:endParaRPr/>
          </a:p>
        </p:txBody>
      </p:sp>
      <p:sp>
        <p:nvSpPr>
          <p:cNvPr id="35" name="object 61"/>
          <p:cNvSpPr/>
          <p:nvPr/>
        </p:nvSpPr>
        <p:spPr>
          <a:xfrm>
            <a:off x="1996061" y="4885113"/>
            <a:ext cx="604252" cy="604252"/>
          </a:xfrm>
          <a:custGeom>
            <a:avLst/>
            <a:gdLst/>
            <a:ahLst/>
            <a:cxnLst/>
            <a:rect l="l" t="t" r="r" b="b"/>
            <a:pathLst>
              <a:path w="604252" h="604252">
                <a:moveTo>
                  <a:pt x="0" y="302125"/>
                </a:moveTo>
                <a:lnTo>
                  <a:pt x="1001" y="326904"/>
                </a:lnTo>
                <a:lnTo>
                  <a:pt x="3954" y="351131"/>
                </a:lnTo>
                <a:lnTo>
                  <a:pt x="8780" y="374730"/>
                </a:lnTo>
                <a:lnTo>
                  <a:pt x="15402" y="397620"/>
                </a:lnTo>
                <a:lnTo>
                  <a:pt x="23742" y="419726"/>
                </a:lnTo>
                <a:lnTo>
                  <a:pt x="33722" y="440970"/>
                </a:lnTo>
                <a:lnTo>
                  <a:pt x="45265" y="461272"/>
                </a:lnTo>
                <a:lnTo>
                  <a:pt x="58292" y="480557"/>
                </a:lnTo>
                <a:lnTo>
                  <a:pt x="72727" y="498746"/>
                </a:lnTo>
                <a:lnTo>
                  <a:pt x="88490" y="515761"/>
                </a:lnTo>
                <a:lnTo>
                  <a:pt x="105505" y="531524"/>
                </a:lnTo>
                <a:lnTo>
                  <a:pt x="123694" y="545959"/>
                </a:lnTo>
                <a:lnTo>
                  <a:pt x="142979" y="558986"/>
                </a:lnTo>
                <a:lnTo>
                  <a:pt x="163281" y="570529"/>
                </a:lnTo>
                <a:lnTo>
                  <a:pt x="184525" y="580509"/>
                </a:lnTo>
                <a:lnTo>
                  <a:pt x="206631" y="588849"/>
                </a:lnTo>
                <a:lnTo>
                  <a:pt x="229522" y="595471"/>
                </a:lnTo>
                <a:lnTo>
                  <a:pt x="253120" y="600297"/>
                </a:lnTo>
                <a:lnTo>
                  <a:pt x="277347" y="603250"/>
                </a:lnTo>
                <a:lnTo>
                  <a:pt x="302126" y="604252"/>
                </a:lnTo>
                <a:lnTo>
                  <a:pt x="326905" y="603250"/>
                </a:lnTo>
                <a:lnTo>
                  <a:pt x="351132" y="600297"/>
                </a:lnTo>
                <a:lnTo>
                  <a:pt x="374730" y="595471"/>
                </a:lnTo>
                <a:lnTo>
                  <a:pt x="397621" y="588849"/>
                </a:lnTo>
                <a:lnTo>
                  <a:pt x="419727" y="580509"/>
                </a:lnTo>
                <a:lnTo>
                  <a:pt x="440970" y="570529"/>
                </a:lnTo>
                <a:lnTo>
                  <a:pt x="461273" y="558986"/>
                </a:lnTo>
                <a:lnTo>
                  <a:pt x="480557" y="545959"/>
                </a:lnTo>
                <a:lnTo>
                  <a:pt x="498746" y="531524"/>
                </a:lnTo>
                <a:lnTo>
                  <a:pt x="515761" y="515761"/>
                </a:lnTo>
                <a:lnTo>
                  <a:pt x="531524" y="498746"/>
                </a:lnTo>
                <a:lnTo>
                  <a:pt x="545959" y="480557"/>
                </a:lnTo>
                <a:lnTo>
                  <a:pt x="558986" y="461272"/>
                </a:lnTo>
                <a:lnTo>
                  <a:pt x="570529" y="440970"/>
                </a:lnTo>
                <a:lnTo>
                  <a:pt x="580509" y="419726"/>
                </a:lnTo>
                <a:lnTo>
                  <a:pt x="588849" y="397620"/>
                </a:lnTo>
                <a:lnTo>
                  <a:pt x="595471" y="374730"/>
                </a:lnTo>
                <a:lnTo>
                  <a:pt x="600297" y="351131"/>
                </a:lnTo>
                <a:lnTo>
                  <a:pt x="603250" y="326904"/>
                </a:lnTo>
                <a:lnTo>
                  <a:pt x="604252" y="302125"/>
                </a:lnTo>
                <a:lnTo>
                  <a:pt x="603250" y="277346"/>
                </a:lnTo>
                <a:lnTo>
                  <a:pt x="600297" y="253119"/>
                </a:lnTo>
                <a:lnTo>
                  <a:pt x="595471" y="229521"/>
                </a:lnTo>
                <a:lnTo>
                  <a:pt x="588849" y="206630"/>
                </a:lnTo>
                <a:lnTo>
                  <a:pt x="580509" y="184524"/>
                </a:lnTo>
                <a:lnTo>
                  <a:pt x="570529" y="163281"/>
                </a:lnTo>
                <a:lnTo>
                  <a:pt x="558986" y="142978"/>
                </a:lnTo>
                <a:lnTo>
                  <a:pt x="545959" y="123694"/>
                </a:lnTo>
                <a:lnTo>
                  <a:pt x="531524" y="105505"/>
                </a:lnTo>
                <a:lnTo>
                  <a:pt x="515761" y="88490"/>
                </a:lnTo>
                <a:lnTo>
                  <a:pt x="498746" y="72727"/>
                </a:lnTo>
                <a:lnTo>
                  <a:pt x="480557" y="58292"/>
                </a:lnTo>
                <a:lnTo>
                  <a:pt x="461273" y="45265"/>
                </a:lnTo>
                <a:lnTo>
                  <a:pt x="440970" y="33722"/>
                </a:lnTo>
                <a:lnTo>
                  <a:pt x="419727" y="23742"/>
                </a:lnTo>
                <a:lnTo>
                  <a:pt x="397621" y="15402"/>
                </a:lnTo>
                <a:lnTo>
                  <a:pt x="374730" y="8780"/>
                </a:lnTo>
                <a:lnTo>
                  <a:pt x="351132" y="3954"/>
                </a:lnTo>
                <a:lnTo>
                  <a:pt x="326905" y="1001"/>
                </a:lnTo>
                <a:lnTo>
                  <a:pt x="302126" y="0"/>
                </a:lnTo>
                <a:lnTo>
                  <a:pt x="277347" y="1001"/>
                </a:lnTo>
                <a:lnTo>
                  <a:pt x="253120" y="3954"/>
                </a:lnTo>
                <a:lnTo>
                  <a:pt x="229522" y="8780"/>
                </a:lnTo>
                <a:lnTo>
                  <a:pt x="206631" y="15402"/>
                </a:lnTo>
                <a:lnTo>
                  <a:pt x="184525" y="23742"/>
                </a:lnTo>
                <a:lnTo>
                  <a:pt x="163281" y="33722"/>
                </a:lnTo>
                <a:lnTo>
                  <a:pt x="142979" y="45265"/>
                </a:lnTo>
                <a:lnTo>
                  <a:pt x="123694" y="58292"/>
                </a:lnTo>
                <a:lnTo>
                  <a:pt x="105505" y="72727"/>
                </a:lnTo>
                <a:lnTo>
                  <a:pt x="88490" y="88490"/>
                </a:lnTo>
                <a:lnTo>
                  <a:pt x="72727" y="105505"/>
                </a:lnTo>
                <a:lnTo>
                  <a:pt x="58292" y="123694"/>
                </a:lnTo>
                <a:lnTo>
                  <a:pt x="45265" y="142978"/>
                </a:lnTo>
                <a:lnTo>
                  <a:pt x="33722" y="163281"/>
                </a:lnTo>
                <a:lnTo>
                  <a:pt x="23742" y="184524"/>
                </a:lnTo>
                <a:lnTo>
                  <a:pt x="15402" y="206630"/>
                </a:lnTo>
                <a:lnTo>
                  <a:pt x="8780" y="229521"/>
                </a:lnTo>
                <a:lnTo>
                  <a:pt x="3954" y="253119"/>
                </a:lnTo>
                <a:lnTo>
                  <a:pt x="1001" y="277346"/>
                </a:lnTo>
                <a:lnTo>
                  <a:pt x="0" y="302125"/>
                </a:lnTo>
                <a:close/>
              </a:path>
            </a:pathLst>
          </a:custGeom>
          <a:solidFill>
            <a:srgbClr val="FEFFFF"/>
          </a:solidFill>
        </p:spPr>
        <p:txBody>
          <a:bodyPr wrap="square" lIns="0" tIns="0" rIns="0" bIns="0" rtlCol="0">
            <a:noAutofit/>
          </a:bodyPr>
          <a:lstStyle/>
          <a:p>
            <a:endParaRPr/>
          </a:p>
        </p:txBody>
      </p:sp>
      <p:sp>
        <p:nvSpPr>
          <p:cNvPr id="36" name="object 62"/>
          <p:cNvSpPr/>
          <p:nvPr/>
        </p:nvSpPr>
        <p:spPr>
          <a:xfrm>
            <a:off x="1996061" y="4885113"/>
            <a:ext cx="604251" cy="604251"/>
          </a:xfrm>
          <a:custGeom>
            <a:avLst/>
            <a:gdLst/>
            <a:ahLst/>
            <a:cxnLst/>
            <a:rect l="l" t="t" r="r" b="b"/>
            <a:pathLst>
              <a:path w="604251" h="604251">
                <a:moveTo>
                  <a:pt x="0" y="302125"/>
                </a:moveTo>
                <a:lnTo>
                  <a:pt x="1001" y="277346"/>
                </a:lnTo>
                <a:lnTo>
                  <a:pt x="3954" y="253119"/>
                </a:lnTo>
                <a:lnTo>
                  <a:pt x="8780" y="229521"/>
                </a:lnTo>
                <a:lnTo>
                  <a:pt x="15402" y="206630"/>
                </a:lnTo>
                <a:lnTo>
                  <a:pt x="23742" y="184524"/>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4"/>
                </a:lnTo>
                <a:lnTo>
                  <a:pt x="588849" y="206630"/>
                </a:lnTo>
                <a:lnTo>
                  <a:pt x="595471" y="229521"/>
                </a:lnTo>
                <a:lnTo>
                  <a:pt x="600297" y="253119"/>
                </a:lnTo>
                <a:lnTo>
                  <a:pt x="603250" y="277346"/>
                </a:lnTo>
                <a:lnTo>
                  <a:pt x="604251" y="302125"/>
                </a:lnTo>
                <a:lnTo>
                  <a:pt x="603250" y="326904"/>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4"/>
                </a:lnTo>
                <a:lnTo>
                  <a:pt x="0" y="302125"/>
                </a:lnTo>
                <a:close/>
              </a:path>
            </a:pathLst>
          </a:custGeom>
          <a:ln w="25399">
            <a:solidFill>
              <a:srgbClr val="A3B0A9"/>
            </a:solidFill>
          </a:ln>
        </p:spPr>
        <p:txBody>
          <a:bodyPr wrap="square" lIns="0" tIns="0" rIns="0" bIns="0" rtlCol="0">
            <a:noAutofit/>
          </a:bodyPr>
          <a:lstStyle/>
          <a:p>
            <a:endParaRPr/>
          </a:p>
        </p:txBody>
      </p:sp>
      <p:sp>
        <p:nvSpPr>
          <p:cNvPr id="37" name="object 63"/>
          <p:cNvSpPr/>
          <p:nvPr/>
        </p:nvSpPr>
        <p:spPr>
          <a:xfrm>
            <a:off x="1359131" y="4713681"/>
            <a:ext cx="785552" cy="640079"/>
          </a:xfrm>
          <a:prstGeom prst="rect">
            <a:avLst/>
          </a:prstGeom>
          <a:blipFill>
            <a:blip r:embed="rId7" cstate="print"/>
            <a:stretch>
              <a:fillRect/>
            </a:stretch>
          </a:blipFill>
        </p:spPr>
        <p:txBody>
          <a:bodyPr wrap="square" lIns="0" tIns="0" rIns="0" bIns="0" rtlCol="0">
            <a:noAutofit/>
          </a:bodyPr>
          <a:lstStyle/>
          <a:p>
            <a:endParaRPr/>
          </a:p>
        </p:txBody>
      </p:sp>
      <p:sp>
        <p:nvSpPr>
          <p:cNvPr id="38" name="object 64"/>
          <p:cNvSpPr/>
          <p:nvPr/>
        </p:nvSpPr>
        <p:spPr>
          <a:xfrm>
            <a:off x="1413409" y="4749299"/>
            <a:ext cx="562468" cy="423000"/>
          </a:xfrm>
          <a:custGeom>
            <a:avLst/>
            <a:gdLst/>
            <a:ahLst/>
            <a:cxnLst/>
            <a:rect l="l" t="t" r="r" b="b"/>
            <a:pathLst>
              <a:path w="562468" h="423000">
                <a:moveTo>
                  <a:pt x="0" y="0"/>
                </a:moveTo>
                <a:lnTo>
                  <a:pt x="562468" y="423000"/>
                </a:lnTo>
              </a:path>
            </a:pathLst>
          </a:custGeom>
          <a:ln w="25399">
            <a:solidFill>
              <a:srgbClr val="363643"/>
            </a:solidFill>
          </a:ln>
        </p:spPr>
        <p:txBody>
          <a:bodyPr wrap="square" lIns="0" tIns="0" rIns="0" bIns="0" rtlCol="0">
            <a:noAutofit/>
          </a:bodyPr>
          <a:lstStyle/>
          <a:p>
            <a:endParaRPr/>
          </a:p>
        </p:txBody>
      </p:sp>
      <p:sp>
        <p:nvSpPr>
          <p:cNvPr id="39" name="object 65"/>
          <p:cNvSpPr/>
          <p:nvPr/>
        </p:nvSpPr>
        <p:spPr>
          <a:xfrm>
            <a:off x="1874831" y="5076549"/>
            <a:ext cx="121191" cy="110900"/>
          </a:xfrm>
          <a:custGeom>
            <a:avLst/>
            <a:gdLst/>
            <a:ahLst/>
            <a:cxnLst/>
            <a:rect l="l" t="t" r="r" b="b"/>
            <a:pathLst>
              <a:path w="121191" h="110900">
                <a:moveTo>
                  <a:pt x="4984" y="97273"/>
                </a:moveTo>
                <a:lnTo>
                  <a:pt x="11950" y="98089"/>
                </a:lnTo>
                <a:lnTo>
                  <a:pt x="121191" y="110900"/>
                </a:lnTo>
                <a:lnTo>
                  <a:pt x="78571" y="9504"/>
                </a:lnTo>
                <a:lnTo>
                  <a:pt x="75853" y="3039"/>
                </a:lnTo>
                <a:lnTo>
                  <a:pt x="68408" y="0"/>
                </a:lnTo>
                <a:lnTo>
                  <a:pt x="61941" y="2717"/>
                </a:lnTo>
                <a:lnTo>
                  <a:pt x="55476" y="5435"/>
                </a:lnTo>
                <a:lnTo>
                  <a:pt x="52437" y="12881"/>
                </a:lnTo>
                <a:lnTo>
                  <a:pt x="55154" y="19347"/>
                </a:lnTo>
                <a:lnTo>
                  <a:pt x="80902" y="80601"/>
                </a:lnTo>
                <a:lnTo>
                  <a:pt x="14909" y="72862"/>
                </a:lnTo>
                <a:lnTo>
                  <a:pt x="7942" y="72045"/>
                </a:lnTo>
                <a:lnTo>
                  <a:pt x="1633" y="77030"/>
                </a:lnTo>
                <a:lnTo>
                  <a:pt x="816" y="83997"/>
                </a:lnTo>
                <a:lnTo>
                  <a:pt x="0" y="90963"/>
                </a:lnTo>
                <a:lnTo>
                  <a:pt x="4984" y="97273"/>
                </a:lnTo>
                <a:close/>
              </a:path>
            </a:pathLst>
          </a:custGeom>
          <a:solidFill>
            <a:srgbClr val="363643"/>
          </a:solidFill>
        </p:spPr>
        <p:txBody>
          <a:bodyPr wrap="square" lIns="0" tIns="0" rIns="0" bIns="0" rtlCol="0">
            <a:noAutofit/>
          </a:bodyPr>
          <a:lstStyle/>
          <a:p>
            <a:endParaRPr/>
          </a:p>
        </p:txBody>
      </p:sp>
      <p:sp>
        <p:nvSpPr>
          <p:cNvPr id="40" name="object 66"/>
          <p:cNvSpPr/>
          <p:nvPr/>
        </p:nvSpPr>
        <p:spPr>
          <a:xfrm>
            <a:off x="1359131" y="5058659"/>
            <a:ext cx="785552" cy="656705"/>
          </a:xfrm>
          <a:prstGeom prst="rect">
            <a:avLst/>
          </a:prstGeom>
          <a:blipFill>
            <a:blip r:embed="rId8" cstate="print"/>
            <a:stretch>
              <a:fillRect/>
            </a:stretch>
          </a:blipFill>
        </p:spPr>
        <p:txBody>
          <a:bodyPr wrap="square" lIns="0" tIns="0" rIns="0" bIns="0" rtlCol="0">
            <a:noAutofit/>
          </a:bodyPr>
          <a:lstStyle/>
          <a:p>
            <a:endParaRPr/>
          </a:p>
        </p:txBody>
      </p:sp>
      <p:sp>
        <p:nvSpPr>
          <p:cNvPr id="41" name="object 67"/>
          <p:cNvSpPr/>
          <p:nvPr/>
        </p:nvSpPr>
        <p:spPr>
          <a:xfrm>
            <a:off x="1413409" y="5202889"/>
            <a:ext cx="562692" cy="436201"/>
          </a:xfrm>
          <a:custGeom>
            <a:avLst/>
            <a:gdLst/>
            <a:ahLst/>
            <a:cxnLst/>
            <a:rect l="l" t="t" r="r" b="b"/>
            <a:pathLst>
              <a:path w="562692" h="436201">
                <a:moveTo>
                  <a:pt x="0" y="436201"/>
                </a:moveTo>
                <a:lnTo>
                  <a:pt x="562692" y="0"/>
                </a:lnTo>
              </a:path>
            </a:pathLst>
          </a:custGeom>
          <a:ln w="25399">
            <a:solidFill>
              <a:srgbClr val="363643"/>
            </a:solidFill>
          </a:ln>
        </p:spPr>
        <p:txBody>
          <a:bodyPr wrap="square" lIns="0" tIns="0" rIns="0" bIns="0" rtlCol="0">
            <a:noAutofit/>
          </a:bodyPr>
          <a:lstStyle/>
          <a:p>
            <a:endParaRPr/>
          </a:p>
        </p:txBody>
      </p:sp>
      <p:sp>
        <p:nvSpPr>
          <p:cNvPr id="42" name="object 68"/>
          <p:cNvSpPr/>
          <p:nvPr/>
        </p:nvSpPr>
        <p:spPr>
          <a:xfrm>
            <a:off x="1875135" y="5187447"/>
            <a:ext cx="120886" cy="111659"/>
          </a:xfrm>
          <a:custGeom>
            <a:avLst/>
            <a:gdLst/>
            <a:ahLst/>
            <a:cxnLst/>
            <a:rect l="l" t="t" r="r" b="b"/>
            <a:pathLst>
              <a:path w="120886" h="111659">
                <a:moveTo>
                  <a:pt x="56720" y="106414"/>
                </a:moveTo>
                <a:lnTo>
                  <a:pt x="63225" y="109037"/>
                </a:lnTo>
                <a:lnTo>
                  <a:pt x="69730" y="111659"/>
                </a:lnTo>
                <a:lnTo>
                  <a:pt x="77130" y="108512"/>
                </a:lnTo>
                <a:lnTo>
                  <a:pt x="79753" y="102007"/>
                </a:lnTo>
                <a:lnTo>
                  <a:pt x="120886" y="0"/>
                </a:lnTo>
                <a:lnTo>
                  <a:pt x="11845" y="14406"/>
                </a:lnTo>
                <a:lnTo>
                  <a:pt x="4892" y="15325"/>
                </a:lnTo>
                <a:lnTo>
                  <a:pt x="0" y="21708"/>
                </a:lnTo>
                <a:lnTo>
                  <a:pt x="918" y="28661"/>
                </a:lnTo>
                <a:lnTo>
                  <a:pt x="1837" y="35614"/>
                </a:lnTo>
                <a:lnTo>
                  <a:pt x="8219" y="40506"/>
                </a:lnTo>
                <a:lnTo>
                  <a:pt x="15172" y="39588"/>
                </a:lnTo>
                <a:lnTo>
                  <a:pt x="81045" y="30885"/>
                </a:lnTo>
                <a:lnTo>
                  <a:pt x="56197" y="92509"/>
                </a:lnTo>
                <a:lnTo>
                  <a:pt x="53573" y="99014"/>
                </a:lnTo>
                <a:lnTo>
                  <a:pt x="56720" y="106414"/>
                </a:lnTo>
                <a:close/>
              </a:path>
            </a:pathLst>
          </a:custGeom>
          <a:solidFill>
            <a:srgbClr val="363643"/>
          </a:solidFill>
        </p:spPr>
        <p:txBody>
          <a:bodyPr wrap="square" lIns="0" tIns="0" rIns="0" bIns="0" rtlCol="0">
            <a:noAutofit/>
          </a:bodyPr>
          <a:lstStyle/>
          <a:p>
            <a:endParaRPr/>
          </a:p>
        </p:txBody>
      </p:sp>
      <p:sp>
        <p:nvSpPr>
          <p:cNvPr id="43" name="object 69"/>
          <p:cNvSpPr/>
          <p:nvPr/>
        </p:nvSpPr>
        <p:spPr>
          <a:xfrm>
            <a:off x="3193188" y="4107972"/>
            <a:ext cx="604252" cy="604252"/>
          </a:xfrm>
          <a:custGeom>
            <a:avLst/>
            <a:gdLst/>
            <a:ahLst/>
            <a:cxnLst/>
            <a:rect l="l" t="t" r="r" b="b"/>
            <a:pathLst>
              <a:path w="604252" h="604252">
                <a:moveTo>
                  <a:pt x="0" y="302125"/>
                </a:moveTo>
                <a:lnTo>
                  <a:pt x="1001" y="326904"/>
                </a:lnTo>
                <a:lnTo>
                  <a:pt x="3954" y="351131"/>
                </a:lnTo>
                <a:lnTo>
                  <a:pt x="8780" y="374730"/>
                </a:lnTo>
                <a:lnTo>
                  <a:pt x="15402" y="397620"/>
                </a:lnTo>
                <a:lnTo>
                  <a:pt x="23742" y="419726"/>
                </a:lnTo>
                <a:lnTo>
                  <a:pt x="33722" y="440970"/>
                </a:lnTo>
                <a:lnTo>
                  <a:pt x="45265" y="461272"/>
                </a:lnTo>
                <a:lnTo>
                  <a:pt x="58292" y="480557"/>
                </a:lnTo>
                <a:lnTo>
                  <a:pt x="72727" y="498746"/>
                </a:lnTo>
                <a:lnTo>
                  <a:pt x="88490" y="515761"/>
                </a:lnTo>
                <a:lnTo>
                  <a:pt x="105505" y="531524"/>
                </a:lnTo>
                <a:lnTo>
                  <a:pt x="123694" y="545959"/>
                </a:lnTo>
                <a:lnTo>
                  <a:pt x="142978" y="558986"/>
                </a:lnTo>
                <a:lnTo>
                  <a:pt x="163281" y="570529"/>
                </a:lnTo>
                <a:lnTo>
                  <a:pt x="184524" y="580509"/>
                </a:lnTo>
                <a:lnTo>
                  <a:pt x="206630" y="588849"/>
                </a:lnTo>
                <a:lnTo>
                  <a:pt x="229521" y="595471"/>
                </a:lnTo>
                <a:lnTo>
                  <a:pt x="253119" y="600297"/>
                </a:lnTo>
                <a:lnTo>
                  <a:pt x="277346" y="603250"/>
                </a:lnTo>
                <a:lnTo>
                  <a:pt x="302125" y="604252"/>
                </a:lnTo>
                <a:lnTo>
                  <a:pt x="326904" y="603250"/>
                </a:lnTo>
                <a:lnTo>
                  <a:pt x="351131" y="600297"/>
                </a:lnTo>
                <a:lnTo>
                  <a:pt x="374730" y="595471"/>
                </a:lnTo>
                <a:lnTo>
                  <a:pt x="397620" y="588849"/>
                </a:lnTo>
                <a:lnTo>
                  <a:pt x="419726" y="580509"/>
                </a:lnTo>
                <a:lnTo>
                  <a:pt x="440970" y="570529"/>
                </a:lnTo>
                <a:lnTo>
                  <a:pt x="461272" y="558986"/>
                </a:lnTo>
                <a:lnTo>
                  <a:pt x="480557" y="545959"/>
                </a:lnTo>
                <a:lnTo>
                  <a:pt x="498746" y="531524"/>
                </a:lnTo>
                <a:lnTo>
                  <a:pt x="515761" y="515761"/>
                </a:lnTo>
                <a:lnTo>
                  <a:pt x="531524" y="498746"/>
                </a:lnTo>
                <a:lnTo>
                  <a:pt x="545959" y="480557"/>
                </a:lnTo>
                <a:lnTo>
                  <a:pt x="558986" y="461272"/>
                </a:lnTo>
                <a:lnTo>
                  <a:pt x="570529" y="440970"/>
                </a:lnTo>
                <a:lnTo>
                  <a:pt x="580509" y="419726"/>
                </a:lnTo>
                <a:lnTo>
                  <a:pt x="588849" y="397620"/>
                </a:lnTo>
                <a:lnTo>
                  <a:pt x="595471" y="374730"/>
                </a:lnTo>
                <a:lnTo>
                  <a:pt x="600297" y="351131"/>
                </a:lnTo>
                <a:lnTo>
                  <a:pt x="603250" y="326904"/>
                </a:lnTo>
                <a:lnTo>
                  <a:pt x="604252" y="302125"/>
                </a:lnTo>
                <a:lnTo>
                  <a:pt x="603250" y="277346"/>
                </a:lnTo>
                <a:lnTo>
                  <a:pt x="600297" y="253119"/>
                </a:lnTo>
                <a:lnTo>
                  <a:pt x="595471" y="229521"/>
                </a:lnTo>
                <a:lnTo>
                  <a:pt x="588849" y="206630"/>
                </a:lnTo>
                <a:lnTo>
                  <a:pt x="580509" y="184524"/>
                </a:lnTo>
                <a:lnTo>
                  <a:pt x="570529" y="163281"/>
                </a:lnTo>
                <a:lnTo>
                  <a:pt x="558986" y="142978"/>
                </a:lnTo>
                <a:lnTo>
                  <a:pt x="545959" y="123694"/>
                </a:lnTo>
                <a:lnTo>
                  <a:pt x="531524" y="105505"/>
                </a:lnTo>
                <a:lnTo>
                  <a:pt x="515761" y="88490"/>
                </a:lnTo>
                <a:lnTo>
                  <a:pt x="498746" y="72727"/>
                </a:lnTo>
                <a:lnTo>
                  <a:pt x="480557" y="58292"/>
                </a:lnTo>
                <a:lnTo>
                  <a:pt x="461272" y="45265"/>
                </a:lnTo>
                <a:lnTo>
                  <a:pt x="440970" y="33722"/>
                </a:lnTo>
                <a:lnTo>
                  <a:pt x="419726" y="23742"/>
                </a:lnTo>
                <a:lnTo>
                  <a:pt x="397620" y="15402"/>
                </a:lnTo>
                <a:lnTo>
                  <a:pt x="374730" y="8780"/>
                </a:lnTo>
                <a:lnTo>
                  <a:pt x="351131"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8"/>
                </a:lnTo>
                <a:lnTo>
                  <a:pt x="33722" y="163281"/>
                </a:lnTo>
                <a:lnTo>
                  <a:pt x="23742" y="184524"/>
                </a:lnTo>
                <a:lnTo>
                  <a:pt x="15402" y="206630"/>
                </a:lnTo>
                <a:lnTo>
                  <a:pt x="8780" y="229521"/>
                </a:lnTo>
                <a:lnTo>
                  <a:pt x="3954" y="253119"/>
                </a:lnTo>
                <a:lnTo>
                  <a:pt x="1001" y="277346"/>
                </a:lnTo>
                <a:lnTo>
                  <a:pt x="0" y="302125"/>
                </a:lnTo>
                <a:close/>
              </a:path>
            </a:pathLst>
          </a:custGeom>
          <a:solidFill>
            <a:srgbClr val="FEFFFF"/>
          </a:solidFill>
        </p:spPr>
        <p:txBody>
          <a:bodyPr wrap="square" lIns="0" tIns="0" rIns="0" bIns="0" rtlCol="0">
            <a:noAutofit/>
          </a:bodyPr>
          <a:lstStyle/>
          <a:p>
            <a:endParaRPr/>
          </a:p>
        </p:txBody>
      </p:sp>
      <p:sp>
        <p:nvSpPr>
          <p:cNvPr id="44" name="object 70"/>
          <p:cNvSpPr/>
          <p:nvPr/>
        </p:nvSpPr>
        <p:spPr>
          <a:xfrm>
            <a:off x="3193188" y="4107972"/>
            <a:ext cx="604252" cy="604251"/>
          </a:xfrm>
          <a:custGeom>
            <a:avLst/>
            <a:gdLst/>
            <a:ahLst/>
            <a:cxnLst/>
            <a:rect l="l" t="t" r="r" b="b"/>
            <a:pathLst>
              <a:path w="604252" h="604251">
                <a:moveTo>
                  <a:pt x="0" y="302125"/>
                </a:moveTo>
                <a:lnTo>
                  <a:pt x="1001" y="277346"/>
                </a:lnTo>
                <a:lnTo>
                  <a:pt x="3954" y="253119"/>
                </a:lnTo>
                <a:lnTo>
                  <a:pt x="8780" y="229521"/>
                </a:lnTo>
                <a:lnTo>
                  <a:pt x="15402" y="206630"/>
                </a:lnTo>
                <a:lnTo>
                  <a:pt x="23742" y="184524"/>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4"/>
                </a:lnTo>
                <a:lnTo>
                  <a:pt x="588849" y="206630"/>
                </a:lnTo>
                <a:lnTo>
                  <a:pt x="595471" y="229521"/>
                </a:lnTo>
                <a:lnTo>
                  <a:pt x="600297" y="253119"/>
                </a:lnTo>
                <a:lnTo>
                  <a:pt x="603250" y="277346"/>
                </a:lnTo>
                <a:lnTo>
                  <a:pt x="604252" y="302125"/>
                </a:lnTo>
                <a:lnTo>
                  <a:pt x="603250" y="326904"/>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4"/>
                </a:lnTo>
                <a:lnTo>
                  <a:pt x="0" y="302125"/>
                </a:lnTo>
                <a:close/>
              </a:path>
            </a:pathLst>
          </a:custGeom>
          <a:ln w="25399">
            <a:solidFill>
              <a:srgbClr val="A3B0A9"/>
            </a:solidFill>
          </a:ln>
        </p:spPr>
        <p:txBody>
          <a:bodyPr wrap="square" lIns="0" tIns="0" rIns="0" bIns="0" rtlCol="0">
            <a:noAutofit/>
          </a:bodyPr>
          <a:lstStyle/>
          <a:p>
            <a:endParaRPr/>
          </a:p>
        </p:txBody>
      </p:sp>
      <p:sp>
        <p:nvSpPr>
          <p:cNvPr id="45" name="object 71"/>
          <p:cNvSpPr/>
          <p:nvPr/>
        </p:nvSpPr>
        <p:spPr>
          <a:xfrm>
            <a:off x="2547851" y="4497550"/>
            <a:ext cx="881148" cy="764770"/>
          </a:xfrm>
          <a:prstGeom prst="rect">
            <a:avLst/>
          </a:prstGeom>
          <a:blipFill>
            <a:blip r:embed="rId9" cstate="print"/>
            <a:stretch>
              <a:fillRect/>
            </a:stretch>
          </a:blipFill>
        </p:spPr>
        <p:txBody>
          <a:bodyPr wrap="square" lIns="0" tIns="0" rIns="0" bIns="0" rtlCol="0">
            <a:noAutofit/>
          </a:bodyPr>
          <a:lstStyle/>
          <a:p>
            <a:endParaRPr/>
          </a:p>
        </p:txBody>
      </p:sp>
      <p:sp>
        <p:nvSpPr>
          <p:cNvPr id="46" name="object 72"/>
          <p:cNvSpPr/>
          <p:nvPr/>
        </p:nvSpPr>
        <p:spPr>
          <a:xfrm>
            <a:off x="2600313" y="4639745"/>
            <a:ext cx="661618" cy="547493"/>
          </a:xfrm>
          <a:custGeom>
            <a:avLst/>
            <a:gdLst/>
            <a:ahLst/>
            <a:cxnLst/>
            <a:rect l="l" t="t" r="r" b="b"/>
            <a:pathLst>
              <a:path w="661618" h="547493">
                <a:moveTo>
                  <a:pt x="0" y="547493"/>
                </a:moveTo>
                <a:lnTo>
                  <a:pt x="661618" y="0"/>
                </a:lnTo>
              </a:path>
            </a:pathLst>
          </a:custGeom>
          <a:ln w="25399">
            <a:solidFill>
              <a:srgbClr val="363643"/>
            </a:solidFill>
          </a:ln>
        </p:spPr>
        <p:txBody>
          <a:bodyPr wrap="square" lIns="0" tIns="0" rIns="0" bIns="0" rtlCol="0">
            <a:noAutofit/>
          </a:bodyPr>
          <a:lstStyle/>
          <a:p>
            <a:endParaRPr/>
          </a:p>
        </p:txBody>
      </p:sp>
      <p:sp>
        <p:nvSpPr>
          <p:cNvPr id="47" name="object 73"/>
          <p:cNvSpPr/>
          <p:nvPr/>
        </p:nvSpPr>
        <p:spPr>
          <a:xfrm>
            <a:off x="3161216" y="4623676"/>
            <a:ext cx="120134" cy="113233"/>
          </a:xfrm>
          <a:custGeom>
            <a:avLst/>
            <a:gdLst/>
            <a:ahLst/>
            <a:cxnLst/>
            <a:rect l="l" t="t" r="r" b="b"/>
            <a:pathLst>
              <a:path w="120134" h="113233">
                <a:moveTo>
                  <a:pt x="59390" y="108403"/>
                </a:moveTo>
                <a:lnTo>
                  <a:pt x="65976" y="110817"/>
                </a:lnTo>
                <a:lnTo>
                  <a:pt x="72561" y="113233"/>
                </a:lnTo>
                <a:lnTo>
                  <a:pt x="79857" y="109851"/>
                </a:lnTo>
                <a:lnTo>
                  <a:pt x="82271" y="103266"/>
                </a:lnTo>
                <a:lnTo>
                  <a:pt x="120134" y="0"/>
                </a:lnTo>
                <a:lnTo>
                  <a:pt x="11607" y="17872"/>
                </a:lnTo>
                <a:lnTo>
                  <a:pt x="4687" y="19011"/>
                </a:lnTo>
                <a:lnTo>
                  <a:pt x="0" y="25546"/>
                </a:lnTo>
                <a:lnTo>
                  <a:pt x="1140" y="32467"/>
                </a:lnTo>
                <a:lnTo>
                  <a:pt x="2279" y="39387"/>
                </a:lnTo>
                <a:lnTo>
                  <a:pt x="8813" y="44074"/>
                </a:lnTo>
                <a:lnTo>
                  <a:pt x="15735" y="42934"/>
                </a:lnTo>
                <a:lnTo>
                  <a:pt x="81297" y="32138"/>
                </a:lnTo>
                <a:lnTo>
                  <a:pt x="58423" y="94522"/>
                </a:lnTo>
                <a:lnTo>
                  <a:pt x="56009" y="101107"/>
                </a:lnTo>
                <a:lnTo>
                  <a:pt x="59390" y="108403"/>
                </a:lnTo>
                <a:close/>
              </a:path>
            </a:pathLst>
          </a:custGeom>
          <a:solidFill>
            <a:srgbClr val="363643"/>
          </a:solidFill>
        </p:spPr>
        <p:txBody>
          <a:bodyPr wrap="square" lIns="0" tIns="0" rIns="0" bIns="0" rtlCol="0">
            <a:noAutofit/>
          </a:bodyPr>
          <a:lstStyle/>
          <a:p>
            <a:endParaRPr/>
          </a:p>
        </p:txBody>
      </p:sp>
      <p:sp>
        <p:nvSpPr>
          <p:cNvPr id="48" name="object 74"/>
          <p:cNvSpPr/>
          <p:nvPr/>
        </p:nvSpPr>
        <p:spPr>
          <a:xfrm>
            <a:off x="3740726" y="3574837"/>
            <a:ext cx="756458" cy="910243"/>
          </a:xfrm>
          <a:prstGeom prst="rect">
            <a:avLst/>
          </a:prstGeom>
          <a:blipFill>
            <a:blip r:embed="rId10" cstate="print"/>
            <a:stretch>
              <a:fillRect/>
            </a:stretch>
          </a:blipFill>
        </p:spPr>
        <p:txBody>
          <a:bodyPr wrap="square" lIns="0" tIns="0" rIns="0" bIns="0" rtlCol="0">
            <a:noAutofit/>
          </a:bodyPr>
          <a:lstStyle/>
          <a:p>
            <a:endParaRPr/>
          </a:p>
        </p:txBody>
      </p:sp>
      <p:sp>
        <p:nvSpPr>
          <p:cNvPr id="49" name="object 75"/>
          <p:cNvSpPr/>
          <p:nvPr/>
        </p:nvSpPr>
        <p:spPr>
          <a:xfrm>
            <a:off x="3797439" y="3720384"/>
            <a:ext cx="536186" cy="689713"/>
          </a:xfrm>
          <a:custGeom>
            <a:avLst/>
            <a:gdLst/>
            <a:ahLst/>
            <a:cxnLst/>
            <a:rect l="l" t="t" r="r" b="b"/>
            <a:pathLst>
              <a:path w="536186" h="689713">
                <a:moveTo>
                  <a:pt x="0" y="689713"/>
                </a:moveTo>
                <a:lnTo>
                  <a:pt x="536186" y="0"/>
                </a:lnTo>
              </a:path>
            </a:pathLst>
          </a:custGeom>
          <a:ln w="25399">
            <a:solidFill>
              <a:srgbClr val="363643"/>
            </a:solidFill>
          </a:ln>
        </p:spPr>
        <p:txBody>
          <a:bodyPr wrap="square" lIns="0" tIns="0" rIns="0" bIns="0" rtlCol="0">
            <a:noAutofit/>
          </a:bodyPr>
          <a:lstStyle/>
          <a:p>
            <a:endParaRPr/>
          </a:p>
        </p:txBody>
      </p:sp>
      <p:sp>
        <p:nvSpPr>
          <p:cNvPr id="50" name="object 76"/>
          <p:cNvSpPr/>
          <p:nvPr/>
        </p:nvSpPr>
        <p:spPr>
          <a:xfrm>
            <a:off x="4237366" y="3700485"/>
            <a:ext cx="111729" cy="120857"/>
          </a:xfrm>
          <a:custGeom>
            <a:avLst/>
            <a:gdLst/>
            <a:ahLst/>
            <a:cxnLst/>
            <a:rect l="l" t="t" r="r" b="b"/>
            <a:pathLst>
              <a:path w="111729" h="120857">
                <a:moveTo>
                  <a:pt x="111729" y="0"/>
                </a:moveTo>
                <a:lnTo>
                  <a:pt x="9665" y="40991"/>
                </a:lnTo>
                <a:lnTo>
                  <a:pt x="3157" y="43606"/>
                </a:lnTo>
                <a:lnTo>
                  <a:pt x="0" y="51001"/>
                </a:lnTo>
                <a:lnTo>
                  <a:pt x="2614" y="57510"/>
                </a:lnTo>
                <a:lnTo>
                  <a:pt x="5228" y="64019"/>
                </a:lnTo>
                <a:lnTo>
                  <a:pt x="12623" y="67176"/>
                </a:lnTo>
                <a:lnTo>
                  <a:pt x="19132" y="64562"/>
                </a:lnTo>
                <a:lnTo>
                  <a:pt x="80791" y="39797"/>
                </a:lnTo>
                <a:lnTo>
                  <a:pt x="71996" y="105660"/>
                </a:lnTo>
                <a:lnTo>
                  <a:pt x="71069" y="112612"/>
                </a:lnTo>
                <a:lnTo>
                  <a:pt x="75952" y="119000"/>
                </a:lnTo>
                <a:lnTo>
                  <a:pt x="82904" y="119928"/>
                </a:lnTo>
                <a:lnTo>
                  <a:pt x="89856" y="120857"/>
                </a:lnTo>
                <a:lnTo>
                  <a:pt x="96245" y="115973"/>
                </a:lnTo>
                <a:lnTo>
                  <a:pt x="97174" y="109021"/>
                </a:lnTo>
                <a:lnTo>
                  <a:pt x="111729" y="0"/>
                </a:lnTo>
                <a:close/>
              </a:path>
            </a:pathLst>
          </a:custGeom>
          <a:solidFill>
            <a:srgbClr val="363643"/>
          </a:solidFill>
        </p:spPr>
        <p:txBody>
          <a:bodyPr wrap="square" lIns="0" tIns="0" rIns="0" bIns="0" rtlCol="0">
            <a:noAutofit/>
          </a:bodyPr>
          <a:lstStyle/>
          <a:p>
            <a:endParaRPr/>
          </a:p>
        </p:txBody>
      </p:sp>
      <p:sp>
        <p:nvSpPr>
          <p:cNvPr id="51" name="object 77"/>
          <p:cNvSpPr/>
          <p:nvPr/>
        </p:nvSpPr>
        <p:spPr>
          <a:xfrm>
            <a:off x="1106190" y="3398636"/>
            <a:ext cx="0" cy="709334"/>
          </a:xfrm>
          <a:custGeom>
            <a:avLst/>
            <a:gdLst/>
            <a:ahLst/>
            <a:cxnLst/>
            <a:rect l="l" t="t" r="r" b="b"/>
            <a:pathLst>
              <a:path h="709334">
                <a:moveTo>
                  <a:pt x="0" y="0"/>
                </a:moveTo>
                <a:lnTo>
                  <a:pt x="0" y="709334"/>
                </a:lnTo>
              </a:path>
            </a:pathLst>
          </a:custGeom>
          <a:ln w="25399">
            <a:solidFill>
              <a:srgbClr val="363643"/>
            </a:solidFill>
            <a:prstDash val="lgDash"/>
          </a:ln>
        </p:spPr>
        <p:txBody>
          <a:bodyPr wrap="square" lIns="0" tIns="0" rIns="0" bIns="0" rtlCol="0">
            <a:noAutofit/>
          </a:bodyPr>
          <a:lstStyle/>
          <a:p>
            <a:endParaRPr/>
          </a:p>
        </p:txBody>
      </p:sp>
      <p:sp>
        <p:nvSpPr>
          <p:cNvPr id="52" name="object 78"/>
          <p:cNvSpPr/>
          <p:nvPr/>
        </p:nvSpPr>
        <p:spPr>
          <a:xfrm>
            <a:off x="532608" y="1286210"/>
            <a:ext cx="2345538" cy="5305812"/>
          </a:xfrm>
          <a:custGeom>
            <a:avLst/>
            <a:gdLst/>
            <a:ahLst/>
            <a:cxnLst/>
            <a:rect l="l" t="t" r="r" b="b"/>
            <a:pathLst>
              <a:path w="2345538" h="5305812">
                <a:moveTo>
                  <a:pt x="0" y="0"/>
                </a:moveTo>
                <a:lnTo>
                  <a:pt x="2345538" y="0"/>
                </a:lnTo>
                <a:lnTo>
                  <a:pt x="2345538" y="5305812"/>
                </a:lnTo>
                <a:lnTo>
                  <a:pt x="0" y="5305812"/>
                </a:lnTo>
                <a:lnTo>
                  <a:pt x="0" y="0"/>
                </a:lnTo>
                <a:close/>
              </a:path>
            </a:pathLst>
          </a:custGeom>
          <a:ln w="25399">
            <a:solidFill>
              <a:srgbClr val="DC694C"/>
            </a:solidFill>
          </a:ln>
        </p:spPr>
        <p:txBody>
          <a:bodyPr wrap="square" lIns="0" tIns="0" rIns="0" bIns="0" rtlCol="0">
            <a:noAutofit/>
          </a:bodyPr>
          <a:lstStyle/>
          <a:p>
            <a:endParaRPr/>
          </a:p>
        </p:txBody>
      </p:sp>
      <p:sp>
        <p:nvSpPr>
          <p:cNvPr id="53" name="object 17"/>
          <p:cNvSpPr/>
          <p:nvPr/>
        </p:nvSpPr>
        <p:spPr>
          <a:xfrm>
            <a:off x="5479740" y="2298754"/>
            <a:ext cx="1650284" cy="917070"/>
          </a:xfrm>
          <a:custGeom>
            <a:avLst/>
            <a:gdLst/>
            <a:ahLst/>
            <a:cxnLst/>
            <a:rect l="l" t="t" r="r" b="b"/>
            <a:pathLst>
              <a:path w="1650284" h="917070">
                <a:moveTo>
                  <a:pt x="0" y="0"/>
                </a:moveTo>
                <a:lnTo>
                  <a:pt x="0" y="917070"/>
                </a:lnTo>
                <a:lnTo>
                  <a:pt x="1650284" y="917070"/>
                </a:lnTo>
                <a:lnTo>
                  <a:pt x="1650284" y="0"/>
                </a:lnTo>
                <a:lnTo>
                  <a:pt x="0" y="0"/>
                </a:lnTo>
                <a:close/>
              </a:path>
            </a:pathLst>
          </a:custGeom>
          <a:solidFill>
            <a:srgbClr val="BB9F7A"/>
          </a:solidFill>
        </p:spPr>
        <p:txBody>
          <a:bodyPr wrap="square" lIns="0" tIns="0" rIns="0" bIns="0" rtlCol="0">
            <a:noAutofit/>
          </a:bodyPr>
          <a:lstStyle/>
          <a:p>
            <a:endParaRPr/>
          </a:p>
        </p:txBody>
      </p:sp>
      <p:sp>
        <p:nvSpPr>
          <p:cNvPr id="54" name="object 18"/>
          <p:cNvSpPr/>
          <p:nvPr/>
        </p:nvSpPr>
        <p:spPr>
          <a:xfrm>
            <a:off x="7130025" y="2298754"/>
            <a:ext cx="1650283" cy="917070"/>
          </a:xfrm>
          <a:custGeom>
            <a:avLst/>
            <a:gdLst/>
            <a:ahLst/>
            <a:cxnLst/>
            <a:rect l="l" t="t" r="r" b="b"/>
            <a:pathLst>
              <a:path w="1650283" h="917070">
                <a:moveTo>
                  <a:pt x="0" y="0"/>
                </a:moveTo>
                <a:lnTo>
                  <a:pt x="0" y="917070"/>
                </a:lnTo>
                <a:lnTo>
                  <a:pt x="1650283" y="917070"/>
                </a:lnTo>
                <a:lnTo>
                  <a:pt x="1650283" y="0"/>
                </a:lnTo>
                <a:lnTo>
                  <a:pt x="0" y="0"/>
                </a:lnTo>
                <a:close/>
              </a:path>
            </a:pathLst>
          </a:custGeom>
          <a:solidFill>
            <a:srgbClr val="BB9F7A"/>
          </a:solidFill>
        </p:spPr>
        <p:txBody>
          <a:bodyPr wrap="square" lIns="0" tIns="0" rIns="0" bIns="0" rtlCol="0">
            <a:noAutofit/>
          </a:bodyPr>
          <a:lstStyle/>
          <a:p>
            <a:endParaRPr/>
          </a:p>
        </p:txBody>
      </p:sp>
      <p:sp>
        <p:nvSpPr>
          <p:cNvPr id="55" name="object 19"/>
          <p:cNvSpPr/>
          <p:nvPr/>
        </p:nvSpPr>
        <p:spPr>
          <a:xfrm>
            <a:off x="5479740" y="3215825"/>
            <a:ext cx="1650284" cy="917069"/>
          </a:xfrm>
          <a:custGeom>
            <a:avLst/>
            <a:gdLst/>
            <a:ahLst/>
            <a:cxnLst/>
            <a:rect l="l" t="t" r="r" b="b"/>
            <a:pathLst>
              <a:path w="1650284" h="917069">
                <a:moveTo>
                  <a:pt x="0" y="0"/>
                </a:moveTo>
                <a:lnTo>
                  <a:pt x="0" y="917069"/>
                </a:lnTo>
                <a:lnTo>
                  <a:pt x="1650284" y="917069"/>
                </a:lnTo>
                <a:lnTo>
                  <a:pt x="1650284" y="0"/>
                </a:lnTo>
                <a:lnTo>
                  <a:pt x="0" y="0"/>
                </a:lnTo>
                <a:close/>
              </a:path>
            </a:pathLst>
          </a:custGeom>
          <a:solidFill>
            <a:srgbClr val="F3F1EE"/>
          </a:solidFill>
        </p:spPr>
        <p:txBody>
          <a:bodyPr wrap="square" lIns="0" tIns="0" rIns="0" bIns="0" rtlCol="0">
            <a:noAutofit/>
          </a:bodyPr>
          <a:lstStyle/>
          <a:p>
            <a:endParaRPr/>
          </a:p>
        </p:txBody>
      </p:sp>
      <p:sp>
        <p:nvSpPr>
          <p:cNvPr id="56" name="object 20"/>
          <p:cNvSpPr/>
          <p:nvPr/>
        </p:nvSpPr>
        <p:spPr>
          <a:xfrm>
            <a:off x="7130025" y="3215825"/>
            <a:ext cx="1650283" cy="917069"/>
          </a:xfrm>
          <a:custGeom>
            <a:avLst/>
            <a:gdLst/>
            <a:ahLst/>
            <a:cxnLst/>
            <a:rect l="l" t="t" r="r" b="b"/>
            <a:pathLst>
              <a:path w="1650283" h="917069">
                <a:moveTo>
                  <a:pt x="0" y="0"/>
                </a:moveTo>
                <a:lnTo>
                  <a:pt x="0" y="917069"/>
                </a:lnTo>
                <a:lnTo>
                  <a:pt x="1650283" y="917069"/>
                </a:lnTo>
                <a:lnTo>
                  <a:pt x="1650283" y="0"/>
                </a:lnTo>
                <a:lnTo>
                  <a:pt x="0" y="0"/>
                </a:lnTo>
                <a:close/>
              </a:path>
            </a:pathLst>
          </a:custGeom>
          <a:solidFill>
            <a:srgbClr val="F3F1EE"/>
          </a:solidFill>
        </p:spPr>
        <p:txBody>
          <a:bodyPr wrap="square" lIns="0" tIns="0" rIns="0" bIns="0" rtlCol="0">
            <a:noAutofit/>
          </a:bodyPr>
          <a:lstStyle/>
          <a:p>
            <a:endParaRPr/>
          </a:p>
        </p:txBody>
      </p:sp>
      <p:sp>
        <p:nvSpPr>
          <p:cNvPr id="57" name="object 21"/>
          <p:cNvSpPr/>
          <p:nvPr/>
        </p:nvSpPr>
        <p:spPr>
          <a:xfrm>
            <a:off x="5479740" y="4132894"/>
            <a:ext cx="1650284" cy="917069"/>
          </a:xfrm>
          <a:custGeom>
            <a:avLst/>
            <a:gdLst/>
            <a:ahLst/>
            <a:cxnLst/>
            <a:rect l="l" t="t" r="r" b="b"/>
            <a:pathLst>
              <a:path w="1650284" h="917069">
                <a:moveTo>
                  <a:pt x="0" y="0"/>
                </a:moveTo>
                <a:lnTo>
                  <a:pt x="0" y="917069"/>
                </a:lnTo>
                <a:lnTo>
                  <a:pt x="1650284" y="917069"/>
                </a:lnTo>
                <a:lnTo>
                  <a:pt x="1650284" y="0"/>
                </a:lnTo>
                <a:lnTo>
                  <a:pt x="0" y="0"/>
                </a:lnTo>
                <a:close/>
              </a:path>
            </a:pathLst>
          </a:custGeom>
          <a:solidFill>
            <a:srgbClr val="FEFFFF"/>
          </a:solidFill>
        </p:spPr>
        <p:txBody>
          <a:bodyPr wrap="square" lIns="0" tIns="0" rIns="0" bIns="0" rtlCol="0">
            <a:noAutofit/>
          </a:bodyPr>
          <a:lstStyle/>
          <a:p>
            <a:endParaRPr/>
          </a:p>
        </p:txBody>
      </p:sp>
      <p:sp>
        <p:nvSpPr>
          <p:cNvPr id="58" name="object 22"/>
          <p:cNvSpPr/>
          <p:nvPr/>
        </p:nvSpPr>
        <p:spPr>
          <a:xfrm>
            <a:off x="7130025" y="4132894"/>
            <a:ext cx="1650283" cy="917069"/>
          </a:xfrm>
          <a:custGeom>
            <a:avLst/>
            <a:gdLst/>
            <a:ahLst/>
            <a:cxnLst/>
            <a:rect l="l" t="t" r="r" b="b"/>
            <a:pathLst>
              <a:path w="1650283" h="917069">
                <a:moveTo>
                  <a:pt x="0" y="0"/>
                </a:moveTo>
                <a:lnTo>
                  <a:pt x="0" y="917069"/>
                </a:lnTo>
                <a:lnTo>
                  <a:pt x="1650283" y="917069"/>
                </a:lnTo>
                <a:lnTo>
                  <a:pt x="1650283" y="0"/>
                </a:lnTo>
                <a:lnTo>
                  <a:pt x="0" y="0"/>
                </a:lnTo>
                <a:close/>
              </a:path>
            </a:pathLst>
          </a:custGeom>
          <a:solidFill>
            <a:srgbClr val="FEFFFF"/>
          </a:solidFill>
        </p:spPr>
        <p:txBody>
          <a:bodyPr wrap="square" lIns="0" tIns="0" rIns="0" bIns="0" rtlCol="0">
            <a:noAutofit/>
          </a:bodyPr>
          <a:lstStyle/>
          <a:p>
            <a:endParaRPr/>
          </a:p>
        </p:txBody>
      </p:sp>
      <p:sp>
        <p:nvSpPr>
          <p:cNvPr id="59" name="object 23"/>
          <p:cNvSpPr/>
          <p:nvPr/>
        </p:nvSpPr>
        <p:spPr>
          <a:xfrm>
            <a:off x="7130023" y="2292404"/>
            <a:ext cx="0" cy="2763909"/>
          </a:xfrm>
          <a:custGeom>
            <a:avLst/>
            <a:gdLst/>
            <a:ahLst/>
            <a:cxnLst/>
            <a:rect l="l" t="t" r="r" b="b"/>
            <a:pathLst>
              <a:path h="2763909">
                <a:moveTo>
                  <a:pt x="0" y="0"/>
                </a:moveTo>
                <a:lnTo>
                  <a:pt x="0" y="2763909"/>
                </a:lnTo>
              </a:path>
            </a:pathLst>
          </a:custGeom>
          <a:ln w="12699">
            <a:solidFill>
              <a:srgbClr val="000000"/>
            </a:solidFill>
          </a:ln>
        </p:spPr>
        <p:txBody>
          <a:bodyPr wrap="square" lIns="0" tIns="0" rIns="0" bIns="0" rtlCol="0">
            <a:noAutofit/>
          </a:bodyPr>
          <a:lstStyle/>
          <a:p>
            <a:endParaRPr/>
          </a:p>
        </p:txBody>
      </p:sp>
      <p:sp>
        <p:nvSpPr>
          <p:cNvPr id="60" name="object 24"/>
          <p:cNvSpPr/>
          <p:nvPr/>
        </p:nvSpPr>
        <p:spPr>
          <a:xfrm>
            <a:off x="5473390" y="3215824"/>
            <a:ext cx="3313267" cy="0"/>
          </a:xfrm>
          <a:custGeom>
            <a:avLst/>
            <a:gdLst/>
            <a:ahLst/>
            <a:cxnLst/>
            <a:rect l="l" t="t" r="r" b="b"/>
            <a:pathLst>
              <a:path w="3313267">
                <a:moveTo>
                  <a:pt x="0" y="0"/>
                </a:moveTo>
                <a:lnTo>
                  <a:pt x="3313267" y="0"/>
                </a:lnTo>
              </a:path>
            </a:pathLst>
          </a:custGeom>
          <a:ln w="12699">
            <a:solidFill>
              <a:srgbClr val="AC8F66"/>
            </a:solidFill>
          </a:ln>
        </p:spPr>
        <p:txBody>
          <a:bodyPr wrap="square" lIns="0" tIns="0" rIns="0" bIns="0" rtlCol="0">
            <a:noAutofit/>
          </a:bodyPr>
          <a:lstStyle/>
          <a:p>
            <a:endParaRPr/>
          </a:p>
        </p:txBody>
      </p:sp>
      <p:sp>
        <p:nvSpPr>
          <p:cNvPr id="61" name="object 25"/>
          <p:cNvSpPr/>
          <p:nvPr/>
        </p:nvSpPr>
        <p:spPr>
          <a:xfrm>
            <a:off x="5473390" y="4132894"/>
            <a:ext cx="3313267" cy="0"/>
          </a:xfrm>
          <a:custGeom>
            <a:avLst/>
            <a:gdLst/>
            <a:ahLst/>
            <a:cxnLst/>
            <a:rect l="l" t="t" r="r" b="b"/>
            <a:pathLst>
              <a:path w="3313267">
                <a:moveTo>
                  <a:pt x="0" y="0"/>
                </a:moveTo>
                <a:lnTo>
                  <a:pt x="3313267" y="0"/>
                </a:lnTo>
              </a:path>
            </a:pathLst>
          </a:custGeom>
          <a:ln w="12699">
            <a:solidFill>
              <a:srgbClr val="AC8F66"/>
            </a:solidFill>
          </a:ln>
        </p:spPr>
        <p:txBody>
          <a:bodyPr wrap="square" lIns="0" tIns="0" rIns="0" bIns="0" rtlCol="0">
            <a:noAutofit/>
          </a:bodyPr>
          <a:lstStyle/>
          <a:p>
            <a:endParaRPr/>
          </a:p>
        </p:txBody>
      </p:sp>
      <p:sp>
        <p:nvSpPr>
          <p:cNvPr id="62" name="object 26"/>
          <p:cNvSpPr/>
          <p:nvPr/>
        </p:nvSpPr>
        <p:spPr>
          <a:xfrm>
            <a:off x="5479740" y="2292404"/>
            <a:ext cx="0" cy="2763909"/>
          </a:xfrm>
          <a:custGeom>
            <a:avLst/>
            <a:gdLst/>
            <a:ahLst/>
            <a:cxnLst/>
            <a:rect l="l" t="t" r="r" b="b"/>
            <a:pathLst>
              <a:path h="2763909">
                <a:moveTo>
                  <a:pt x="0" y="0"/>
                </a:moveTo>
                <a:lnTo>
                  <a:pt x="0" y="2763909"/>
                </a:lnTo>
              </a:path>
            </a:pathLst>
          </a:custGeom>
          <a:ln w="12699">
            <a:solidFill>
              <a:srgbClr val="AC8F66"/>
            </a:solidFill>
          </a:ln>
        </p:spPr>
        <p:txBody>
          <a:bodyPr wrap="square" lIns="0" tIns="0" rIns="0" bIns="0" rtlCol="0">
            <a:noAutofit/>
          </a:bodyPr>
          <a:lstStyle/>
          <a:p>
            <a:endParaRPr/>
          </a:p>
        </p:txBody>
      </p:sp>
      <p:sp>
        <p:nvSpPr>
          <p:cNvPr id="63" name="object 27"/>
          <p:cNvSpPr/>
          <p:nvPr/>
        </p:nvSpPr>
        <p:spPr>
          <a:xfrm>
            <a:off x="8780307" y="2292404"/>
            <a:ext cx="0" cy="2763909"/>
          </a:xfrm>
          <a:custGeom>
            <a:avLst/>
            <a:gdLst/>
            <a:ahLst/>
            <a:cxnLst/>
            <a:rect l="l" t="t" r="r" b="b"/>
            <a:pathLst>
              <a:path h="2763909">
                <a:moveTo>
                  <a:pt x="0" y="0"/>
                </a:moveTo>
                <a:lnTo>
                  <a:pt x="0" y="2763909"/>
                </a:lnTo>
              </a:path>
            </a:pathLst>
          </a:custGeom>
          <a:ln w="12699">
            <a:solidFill>
              <a:srgbClr val="AC8F66"/>
            </a:solidFill>
          </a:ln>
        </p:spPr>
        <p:txBody>
          <a:bodyPr wrap="square" lIns="0" tIns="0" rIns="0" bIns="0" rtlCol="0">
            <a:noAutofit/>
          </a:bodyPr>
          <a:lstStyle/>
          <a:p>
            <a:endParaRPr/>
          </a:p>
        </p:txBody>
      </p:sp>
      <p:sp>
        <p:nvSpPr>
          <p:cNvPr id="64" name="object 28"/>
          <p:cNvSpPr/>
          <p:nvPr/>
        </p:nvSpPr>
        <p:spPr>
          <a:xfrm>
            <a:off x="5473390" y="2298754"/>
            <a:ext cx="3313267" cy="0"/>
          </a:xfrm>
          <a:custGeom>
            <a:avLst/>
            <a:gdLst/>
            <a:ahLst/>
            <a:cxnLst/>
            <a:rect l="l" t="t" r="r" b="b"/>
            <a:pathLst>
              <a:path w="3313267">
                <a:moveTo>
                  <a:pt x="0" y="0"/>
                </a:moveTo>
                <a:lnTo>
                  <a:pt x="3313267" y="0"/>
                </a:lnTo>
              </a:path>
            </a:pathLst>
          </a:custGeom>
          <a:ln w="12699">
            <a:solidFill>
              <a:srgbClr val="AC8F66"/>
            </a:solidFill>
          </a:ln>
        </p:spPr>
        <p:txBody>
          <a:bodyPr wrap="square" lIns="0" tIns="0" rIns="0" bIns="0" rtlCol="0">
            <a:noAutofit/>
          </a:bodyPr>
          <a:lstStyle/>
          <a:p>
            <a:endParaRPr/>
          </a:p>
        </p:txBody>
      </p:sp>
      <p:sp>
        <p:nvSpPr>
          <p:cNvPr id="65" name="object 29"/>
          <p:cNvSpPr/>
          <p:nvPr/>
        </p:nvSpPr>
        <p:spPr>
          <a:xfrm>
            <a:off x="5473390" y="5049964"/>
            <a:ext cx="3313267" cy="0"/>
          </a:xfrm>
          <a:custGeom>
            <a:avLst/>
            <a:gdLst/>
            <a:ahLst/>
            <a:cxnLst/>
            <a:rect l="l" t="t" r="r" b="b"/>
            <a:pathLst>
              <a:path w="3313267">
                <a:moveTo>
                  <a:pt x="0" y="0"/>
                </a:moveTo>
                <a:lnTo>
                  <a:pt x="3313267" y="0"/>
                </a:lnTo>
              </a:path>
            </a:pathLst>
          </a:custGeom>
          <a:ln w="12699">
            <a:solidFill>
              <a:srgbClr val="AC8F66"/>
            </a:solidFill>
          </a:ln>
        </p:spPr>
        <p:txBody>
          <a:bodyPr wrap="square" lIns="0" tIns="0" rIns="0" bIns="0" rtlCol="0">
            <a:noAutofit/>
          </a:bodyPr>
          <a:lstStyle/>
          <a:p>
            <a:endParaRPr/>
          </a:p>
        </p:txBody>
      </p:sp>
      <p:sp>
        <p:nvSpPr>
          <p:cNvPr id="66" name="object 11"/>
          <p:cNvSpPr txBox="1"/>
          <p:nvPr/>
        </p:nvSpPr>
        <p:spPr>
          <a:xfrm>
            <a:off x="4123295" y="4190453"/>
            <a:ext cx="1188422" cy="279400"/>
          </a:xfrm>
          <a:prstGeom prst="rect">
            <a:avLst/>
          </a:prstGeom>
        </p:spPr>
        <p:txBody>
          <a:bodyPr wrap="square" lIns="0" tIns="0" rIns="0" bIns="0" rtlCol="0">
            <a:noAutofit/>
          </a:bodyPr>
          <a:lstStyle/>
          <a:p>
            <a:pPr marL="12700">
              <a:lnSpc>
                <a:spcPts val="2145"/>
              </a:lnSpc>
              <a:spcBef>
                <a:spcPts val="107"/>
              </a:spcBef>
            </a:pPr>
            <a:r>
              <a:rPr sz="2000" dirty="0" smtClean="0">
                <a:solidFill>
                  <a:srgbClr val="282933"/>
                </a:solidFill>
                <a:latin typeface="Times New Roman"/>
                <a:cs typeface="Times New Roman"/>
              </a:rPr>
              <a:t>Agg</a:t>
            </a:r>
            <a:r>
              <a:rPr sz="2000" spc="4" dirty="0" smtClean="0">
                <a:solidFill>
                  <a:srgbClr val="282933"/>
                </a:solidFill>
                <a:latin typeface="Times New Roman"/>
                <a:cs typeface="Times New Roman"/>
              </a:rPr>
              <a:t>r</a:t>
            </a:r>
            <a:r>
              <a:rPr sz="2000" spc="0" dirty="0" smtClean="0">
                <a:solidFill>
                  <a:srgbClr val="282933"/>
                </a:solidFill>
                <a:latin typeface="Times New Roman"/>
                <a:cs typeface="Times New Roman"/>
              </a:rPr>
              <a:t>egate3</a:t>
            </a:r>
            <a:endParaRPr sz="2000">
              <a:latin typeface="Times New Roman"/>
              <a:cs typeface="Times New Roman"/>
            </a:endParaRPr>
          </a:p>
        </p:txBody>
      </p:sp>
      <p:sp>
        <p:nvSpPr>
          <p:cNvPr id="67" name="object 10"/>
          <p:cNvSpPr txBox="1"/>
          <p:nvPr/>
        </p:nvSpPr>
        <p:spPr>
          <a:xfrm>
            <a:off x="2956887" y="4967594"/>
            <a:ext cx="1187817" cy="279400"/>
          </a:xfrm>
          <a:prstGeom prst="rect">
            <a:avLst/>
          </a:prstGeom>
        </p:spPr>
        <p:txBody>
          <a:bodyPr wrap="square" lIns="0" tIns="0" rIns="0" bIns="0" rtlCol="0">
            <a:noAutofit/>
          </a:bodyPr>
          <a:lstStyle/>
          <a:p>
            <a:pPr marL="12700">
              <a:lnSpc>
                <a:spcPts val="2145"/>
              </a:lnSpc>
              <a:spcBef>
                <a:spcPts val="107"/>
              </a:spcBef>
            </a:pPr>
            <a:r>
              <a:rPr sz="2000" dirty="0" smtClean="0">
                <a:solidFill>
                  <a:srgbClr val="282933"/>
                </a:solidFill>
                <a:latin typeface="Times New Roman"/>
                <a:cs typeface="Times New Roman"/>
              </a:rPr>
              <a:t>Aggregate2</a:t>
            </a:r>
            <a:endParaRPr sz="2000">
              <a:latin typeface="Times New Roman"/>
              <a:cs typeface="Times New Roman"/>
            </a:endParaRPr>
          </a:p>
        </p:txBody>
      </p:sp>
      <p:sp>
        <p:nvSpPr>
          <p:cNvPr id="69" name="object 8"/>
          <p:cNvSpPr txBox="1"/>
          <p:nvPr/>
        </p:nvSpPr>
        <p:spPr>
          <a:xfrm>
            <a:off x="5479740" y="2298754"/>
            <a:ext cx="1650283" cy="917070"/>
          </a:xfrm>
          <a:prstGeom prst="rect">
            <a:avLst/>
          </a:prstGeom>
        </p:spPr>
        <p:txBody>
          <a:bodyPr wrap="square" lIns="0" tIns="0" rIns="0" bIns="0" rtlCol="0">
            <a:noAutofit/>
          </a:bodyPr>
          <a:lstStyle/>
          <a:p>
            <a:pPr>
              <a:lnSpc>
                <a:spcPts val="850"/>
              </a:lnSpc>
              <a:spcBef>
                <a:spcPts val="29"/>
              </a:spcBef>
            </a:pPr>
            <a:endParaRPr sz="850"/>
          </a:p>
          <a:p>
            <a:pPr marL="370693" marR="227577" indent="126183">
              <a:lnSpc>
                <a:spcPct val="97262"/>
              </a:lnSpc>
            </a:pPr>
            <a:r>
              <a:rPr sz="2400" spc="0" dirty="0" smtClean="0">
                <a:solidFill>
                  <a:srgbClr val="FEFFFE"/>
                </a:solidFill>
                <a:latin typeface="Arial"/>
                <a:cs typeface="Arial"/>
              </a:rPr>
              <a:t>KMN Stages </a:t>
            </a:r>
            <a:endParaRPr sz="2400">
              <a:latin typeface="Arial"/>
              <a:cs typeface="Arial"/>
            </a:endParaRPr>
          </a:p>
        </p:txBody>
      </p:sp>
      <p:sp>
        <p:nvSpPr>
          <p:cNvPr id="70" name="object 7"/>
          <p:cNvSpPr txBox="1"/>
          <p:nvPr/>
        </p:nvSpPr>
        <p:spPr>
          <a:xfrm>
            <a:off x="7130023" y="2298754"/>
            <a:ext cx="1650283" cy="917070"/>
          </a:xfrm>
          <a:prstGeom prst="rect">
            <a:avLst/>
          </a:prstGeom>
        </p:spPr>
        <p:txBody>
          <a:bodyPr wrap="square" lIns="0" tIns="0" rIns="0" bIns="0" rtlCol="0">
            <a:noAutofit/>
          </a:bodyPr>
          <a:lstStyle/>
          <a:p>
            <a:pPr>
              <a:lnSpc>
                <a:spcPts val="1000"/>
              </a:lnSpc>
            </a:pPr>
            <a:endParaRPr sz="1000"/>
          </a:p>
          <a:p>
            <a:pPr marL="316285">
              <a:lnSpc>
                <a:spcPct val="100000"/>
              </a:lnSpc>
              <a:spcBef>
                <a:spcPts val="1319"/>
              </a:spcBef>
            </a:pPr>
            <a:r>
              <a:rPr sz="2400" spc="59" dirty="0" smtClean="0">
                <a:solidFill>
                  <a:srgbClr val="FEFFFE"/>
                </a:solidFill>
                <a:latin typeface="Arial"/>
                <a:cs typeface="Arial"/>
              </a:rPr>
              <a:t>T</a:t>
            </a:r>
            <a:r>
              <a:rPr sz="2400" spc="0" dirty="0" smtClean="0">
                <a:solidFill>
                  <a:srgbClr val="FEFFFE"/>
                </a:solidFill>
                <a:latin typeface="Arial"/>
                <a:cs typeface="Arial"/>
              </a:rPr>
              <a:t>ime (s)  </a:t>
            </a:r>
            <a:endParaRPr sz="2400">
              <a:latin typeface="Arial"/>
              <a:cs typeface="Arial"/>
            </a:endParaRPr>
          </a:p>
        </p:txBody>
      </p:sp>
      <p:sp>
        <p:nvSpPr>
          <p:cNvPr id="71" name="object 6"/>
          <p:cNvSpPr txBox="1"/>
          <p:nvPr/>
        </p:nvSpPr>
        <p:spPr>
          <a:xfrm>
            <a:off x="5479740" y="3215824"/>
            <a:ext cx="1650283" cy="917069"/>
          </a:xfrm>
          <a:prstGeom prst="rect">
            <a:avLst/>
          </a:prstGeom>
        </p:spPr>
        <p:txBody>
          <a:bodyPr wrap="square" lIns="0" tIns="0" rIns="0" bIns="0" rtlCol="0">
            <a:noAutofit/>
          </a:bodyPr>
          <a:lstStyle/>
          <a:p>
            <a:pPr>
              <a:lnSpc>
                <a:spcPts val="1000"/>
              </a:lnSpc>
            </a:pPr>
            <a:endParaRPr sz="1000"/>
          </a:p>
          <a:p>
            <a:pPr marL="266302">
              <a:lnSpc>
                <a:spcPct val="100000"/>
              </a:lnSpc>
              <a:spcBef>
                <a:spcPts val="1319"/>
              </a:spcBef>
            </a:pPr>
            <a:r>
              <a:rPr sz="2400" dirty="0" smtClean="0">
                <a:solidFill>
                  <a:srgbClr val="282933"/>
                </a:solidFill>
                <a:latin typeface="Arial"/>
                <a:cs typeface="Arial"/>
              </a:rPr>
              <a:t>Gradient </a:t>
            </a:r>
            <a:endParaRPr sz="2400">
              <a:latin typeface="Arial"/>
              <a:cs typeface="Arial"/>
            </a:endParaRPr>
          </a:p>
        </p:txBody>
      </p:sp>
      <p:sp>
        <p:nvSpPr>
          <p:cNvPr id="72" name="object 5"/>
          <p:cNvSpPr txBox="1"/>
          <p:nvPr/>
        </p:nvSpPr>
        <p:spPr>
          <a:xfrm>
            <a:off x="7130023" y="3215824"/>
            <a:ext cx="1650283" cy="917069"/>
          </a:xfrm>
          <a:prstGeom prst="rect">
            <a:avLst/>
          </a:prstGeom>
        </p:spPr>
        <p:txBody>
          <a:bodyPr wrap="square" lIns="0" tIns="0" rIns="0" bIns="0" rtlCol="0">
            <a:noAutofit/>
          </a:bodyPr>
          <a:lstStyle/>
          <a:p>
            <a:pPr>
              <a:lnSpc>
                <a:spcPts val="1000"/>
              </a:lnSpc>
            </a:pPr>
            <a:endParaRPr sz="1000"/>
          </a:p>
          <a:p>
            <a:pPr marL="446577">
              <a:lnSpc>
                <a:spcPct val="100000"/>
              </a:lnSpc>
              <a:spcBef>
                <a:spcPts val="1369"/>
              </a:spcBef>
            </a:pPr>
            <a:r>
              <a:rPr sz="2400" dirty="0" smtClean="0">
                <a:solidFill>
                  <a:srgbClr val="282933"/>
                </a:solidFill>
                <a:latin typeface="Arial"/>
                <a:cs typeface="Arial"/>
              </a:rPr>
              <a:t>15.27</a:t>
            </a:r>
            <a:r>
              <a:rPr sz="2400" dirty="0" smtClean="0">
                <a:latin typeface="Arial"/>
                <a:cs typeface="Arial"/>
              </a:rPr>
              <a:t> </a:t>
            </a:r>
            <a:endParaRPr sz="2400">
              <a:latin typeface="Arial"/>
              <a:cs typeface="Arial"/>
            </a:endParaRPr>
          </a:p>
        </p:txBody>
      </p:sp>
      <p:sp>
        <p:nvSpPr>
          <p:cNvPr id="73" name="object 4"/>
          <p:cNvSpPr txBox="1"/>
          <p:nvPr/>
        </p:nvSpPr>
        <p:spPr>
          <a:xfrm>
            <a:off x="5479740" y="4132894"/>
            <a:ext cx="1650283" cy="917069"/>
          </a:xfrm>
          <a:prstGeom prst="rect">
            <a:avLst/>
          </a:prstGeom>
        </p:spPr>
        <p:txBody>
          <a:bodyPr wrap="square" lIns="0" tIns="0" rIns="0" bIns="0" rtlCol="0">
            <a:noAutofit/>
          </a:bodyPr>
          <a:lstStyle/>
          <a:p>
            <a:pPr>
              <a:lnSpc>
                <a:spcPts val="850"/>
              </a:lnSpc>
              <a:spcBef>
                <a:spcPts val="29"/>
              </a:spcBef>
            </a:pPr>
            <a:endParaRPr sz="850"/>
          </a:p>
          <a:p>
            <a:pPr marL="477826" marR="74106" indent="-345330">
              <a:lnSpc>
                <a:spcPct val="97262"/>
              </a:lnSpc>
            </a:pPr>
            <a:r>
              <a:rPr sz="2400" spc="0" dirty="0" smtClean="0">
                <a:solidFill>
                  <a:srgbClr val="282933"/>
                </a:solidFill>
                <a:latin typeface="Arial"/>
                <a:cs typeface="Arial"/>
              </a:rPr>
              <a:t>Gradient</a:t>
            </a:r>
            <a:r>
              <a:rPr sz="2400" spc="26" dirty="0" smtClean="0">
                <a:solidFill>
                  <a:srgbClr val="282933"/>
                </a:solidFill>
                <a:latin typeface="Arial"/>
                <a:cs typeface="Arial"/>
              </a:rPr>
              <a:t> </a:t>
            </a:r>
            <a:r>
              <a:rPr sz="2400" spc="0" dirty="0" smtClean="0">
                <a:solidFill>
                  <a:srgbClr val="282933"/>
                </a:solidFill>
                <a:latin typeface="Arial"/>
                <a:cs typeface="Arial"/>
              </a:rPr>
              <a:t>+ Agg1 </a:t>
            </a:r>
            <a:endParaRPr sz="2400">
              <a:latin typeface="Arial"/>
              <a:cs typeface="Arial"/>
            </a:endParaRPr>
          </a:p>
        </p:txBody>
      </p:sp>
      <p:sp>
        <p:nvSpPr>
          <p:cNvPr id="74" name="object 3"/>
          <p:cNvSpPr txBox="1"/>
          <p:nvPr/>
        </p:nvSpPr>
        <p:spPr>
          <a:xfrm>
            <a:off x="7130023" y="4132894"/>
            <a:ext cx="1650283" cy="917069"/>
          </a:xfrm>
          <a:prstGeom prst="rect">
            <a:avLst/>
          </a:prstGeom>
        </p:spPr>
        <p:txBody>
          <a:bodyPr wrap="square" lIns="0" tIns="0" rIns="0" bIns="0" rtlCol="0">
            <a:noAutofit/>
          </a:bodyPr>
          <a:lstStyle/>
          <a:p>
            <a:pPr>
              <a:lnSpc>
                <a:spcPts val="1000"/>
              </a:lnSpc>
            </a:pPr>
            <a:endParaRPr sz="1000"/>
          </a:p>
          <a:p>
            <a:pPr marL="446577">
              <a:lnSpc>
                <a:spcPct val="100000"/>
              </a:lnSpc>
              <a:spcBef>
                <a:spcPts val="1369"/>
              </a:spcBef>
            </a:pPr>
            <a:r>
              <a:rPr sz="2400" dirty="0" smtClean="0">
                <a:latin typeface="Arial"/>
                <a:cs typeface="Arial"/>
              </a:rPr>
              <a:t>12.72 </a:t>
            </a:r>
            <a:endParaRPr sz="2400">
              <a:latin typeface="Arial"/>
              <a:cs typeface="Arial"/>
            </a:endParaRPr>
          </a:p>
        </p:txBody>
      </p:sp>
      <p:sp>
        <p:nvSpPr>
          <p:cNvPr id="75" name="object 2"/>
          <p:cNvSpPr txBox="1"/>
          <p:nvPr/>
        </p:nvSpPr>
        <p:spPr>
          <a:xfrm>
            <a:off x="532608" y="1286210"/>
            <a:ext cx="2345538" cy="5305812"/>
          </a:xfrm>
          <a:prstGeom prst="rect">
            <a:avLst/>
          </a:prstGeom>
        </p:spPr>
        <p:txBody>
          <a:bodyPr wrap="square" lIns="0" tIns="0" rIns="0" bIns="0" rtlCol="0">
            <a:noAutofit/>
          </a:bodyPr>
          <a:lstStyle/>
          <a:p>
            <a:pPr>
              <a:lnSpc>
                <a:spcPts val="1000"/>
              </a:lnSpc>
            </a:pPr>
            <a:endParaRPr sz="1000"/>
          </a:p>
          <a:p>
            <a:pPr marL="1216869">
              <a:lnSpc>
                <a:spcPct val="95825"/>
              </a:lnSpc>
              <a:spcBef>
                <a:spcPts val="34248"/>
              </a:spcBef>
            </a:pPr>
            <a:r>
              <a:rPr sz="2000" dirty="0" smtClean="0">
                <a:solidFill>
                  <a:srgbClr val="282933"/>
                </a:solidFill>
                <a:latin typeface="Times New Roman"/>
                <a:cs typeface="Times New Roman"/>
              </a:rPr>
              <a:t>Agg</a:t>
            </a:r>
            <a:r>
              <a:rPr sz="2000" spc="4" dirty="0" smtClean="0">
                <a:solidFill>
                  <a:srgbClr val="282933"/>
                </a:solidFill>
                <a:latin typeface="Times New Roman"/>
                <a:cs typeface="Times New Roman"/>
              </a:rPr>
              <a:t>r</a:t>
            </a:r>
            <a:r>
              <a:rPr sz="2000" spc="0" dirty="0" smtClean="0">
                <a:solidFill>
                  <a:srgbClr val="282933"/>
                </a:solidFill>
                <a:latin typeface="Times New Roman"/>
                <a:cs typeface="Times New Roman"/>
              </a:rPr>
              <a:t>egate1</a:t>
            </a:r>
            <a:endParaRPr sz="2000">
              <a:latin typeface="Times New Roman"/>
              <a:cs typeface="Times New Roman"/>
            </a:endParaRPr>
          </a:p>
          <a:p>
            <a:pPr marL="91440">
              <a:lnSpc>
                <a:spcPct val="95825"/>
              </a:lnSpc>
              <a:spcBef>
                <a:spcPts val="1571"/>
              </a:spcBef>
            </a:pPr>
            <a:r>
              <a:rPr sz="2000" dirty="0" smtClean="0">
                <a:solidFill>
                  <a:srgbClr val="282933"/>
                </a:solidFill>
                <a:latin typeface="Times New Roman"/>
                <a:cs typeface="Times New Roman"/>
              </a:rPr>
              <a:t>Gradient</a:t>
            </a:r>
            <a:endParaRPr sz="2000">
              <a:latin typeface="Times New Roman"/>
              <a:cs typeface="Times New Roman"/>
            </a:endParaRPr>
          </a:p>
        </p:txBody>
      </p:sp>
    </p:spTree>
    <p:extLst>
      <p:ext uri="{BB962C8B-B14F-4D97-AF65-F5344CB8AC3E}">
        <p14:creationId xmlns:p14="http://schemas.microsoft.com/office/powerpoint/2010/main" val="4231896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object 34"/>
          <p:cNvSpPr/>
          <p:nvPr/>
        </p:nvSpPr>
        <p:spPr>
          <a:xfrm>
            <a:off x="809157" y="1681859"/>
            <a:ext cx="604251" cy="604252"/>
          </a:xfrm>
          <a:custGeom>
            <a:avLst/>
            <a:gdLst/>
            <a:ahLst/>
            <a:cxnLst/>
            <a:rect l="l" t="t" r="r" b="b"/>
            <a:pathLst>
              <a:path w="604251"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8" y="558986"/>
                </a:lnTo>
                <a:lnTo>
                  <a:pt x="163281" y="570529"/>
                </a:lnTo>
                <a:lnTo>
                  <a:pt x="184524" y="580509"/>
                </a:lnTo>
                <a:lnTo>
                  <a:pt x="206630" y="588849"/>
                </a:lnTo>
                <a:lnTo>
                  <a:pt x="229521" y="595471"/>
                </a:lnTo>
                <a:lnTo>
                  <a:pt x="253119" y="600297"/>
                </a:lnTo>
                <a:lnTo>
                  <a:pt x="277346" y="603250"/>
                </a:lnTo>
                <a:lnTo>
                  <a:pt x="302125" y="604252"/>
                </a:lnTo>
                <a:lnTo>
                  <a:pt x="326904" y="603250"/>
                </a:lnTo>
                <a:lnTo>
                  <a:pt x="351132" y="600297"/>
                </a:lnTo>
                <a:lnTo>
                  <a:pt x="374730" y="595471"/>
                </a:lnTo>
                <a:lnTo>
                  <a:pt x="397621" y="588849"/>
                </a:lnTo>
                <a:lnTo>
                  <a:pt x="419726" y="580509"/>
                </a:lnTo>
                <a:lnTo>
                  <a:pt x="440970" y="570529"/>
                </a:lnTo>
                <a:lnTo>
                  <a:pt x="461272" y="558986"/>
                </a:lnTo>
                <a:lnTo>
                  <a:pt x="480557" y="545959"/>
                </a:lnTo>
                <a:lnTo>
                  <a:pt x="498746" y="531524"/>
                </a:lnTo>
                <a:lnTo>
                  <a:pt x="515761" y="515761"/>
                </a:lnTo>
                <a:lnTo>
                  <a:pt x="531524" y="498746"/>
                </a:lnTo>
                <a:lnTo>
                  <a:pt x="545958" y="480557"/>
                </a:lnTo>
                <a:lnTo>
                  <a:pt x="558986" y="461273"/>
                </a:lnTo>
                <a:lnTo>
                  <a:pt x="570529" y="440970"/>
                </a:lnTo>
                <a:lnTo>
                  <a:pt x="580509" y="419727"/>
                </a:lnTo>
                <a:lnTo>
                  <a:pt x="588849" y="397621"/>
                </a:lnTo>
                <a:lnTo>
                  <a:pt x="595471" y="374730"/>
                </a:lnTo>
                <a:lnTo>
                  <a:pt x="600297" y="351132"/>
                </a:lnTo>
                <a:lnTo>
                  <a:pt x="603250" y="326905"/>
                </a:lnTo>
                <a:lnTo>
                  <a:pt x="604251" y="302126"/>
                </a:lnTo>
                <a:lnTo>
                  <a:pt x="603250" y="277347"/>
                </a:lnTo>
                <a:lnTo>
                  <a:pt x="600297" y="253120"/>
                </a:lnTo>
                <a:lnTo>
                  <a:pt x="595471" y="229522"/>
                </a:lnTo>
                <a:lnTo>
                  <a:pt x="588849" y="206631"/>
                </a:lnTo>
                <a:lnTo>
                  <a:pt x="580509" y="184525"/>
                </a:lnTo>
                <a:lnTo>
                  <a:pt x="570529" y="163281"/>
                </a:lnTo>
                <a:lnTo>
                  <a:pt x="558986" y="142979"/>
                </a:lnTo>
                <a:lnTo>
                  <a:pt x="545958" y="123694"/>
                </a:lnTo>
                <a:lnTo>
                  <a:pt x="531524" y="105505"/>
                </a:lnTo>
                <a:lnTo>
                  <a:pt x="515761" y="88490"/>
                </a:lnTo>
                <a:lnTo>
                  <a:pt x="498746" y="72727"/>
                </a:lnTo>
                <a:lnTo>
                  <a:pt x="480557" y="58292"/>
                </a:lnTo>
                <a:lnTo>
                  <a:pt x="461272" y="45265"/>
                </a:lnTo>
                <a:lnTo>
                  <a:pt x="440970" y="33722"/>
                </a:lnTo>
                <a:lnTo>
                  <a:pt x="419726" y="23742"/>
                </a:lnTo>
                <a:lnTo>
                  <a:pt x="397621" y="15402"/>
                </a:lnTo>
                <a:lnTo>
                  <a:pt x="374730" y="8780"/>
                </a:lnTo>
                <a:lnTo>
                  <a:pt x="351132"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9"/>
                </a:lnTo>
                <a:lnTo>
                  <a:pt x="33722" y="163281"/>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5" name="object 35"/>
          <p:cNvSpPr/>
          <p:nvPr/>
        </p:nvSpPr>
        <p:spPr>
          <a:xfrm>
            <a:off x="809157" y="1681859"/>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5"/>
                </a:lnTo>
                <a:lnTo>
                  <a:pt x="0" y="302126"/>
                </a:lnTo>
                <a:close/>
              </a:path>
            </a:pathLst>
          </a:custGeom>
          <a:ln w="25399">
            <a:solidFill>
              <a:srgbClr val="5E6D7D"/>
            </a:solidFill>
          </a:ln>
        </p:spPr>
        <p:txBody>
          <a:bodyPr wrap="square" lIns="0" tIns="0" rIns="0" bIns="0" rtlCol="0">
            <a:noAutofit/>
          </a:bodyPr>
          <a:lstStyle/>
          <a:p>
            <a:endParaRPr/>
          </a:p>
        </p:txBody>
      </p:sp>
      <p:sp>
        <p:nvSpPr>
          <p:cNvPr id="6" name="object 36"/>
          <p:cNvSpPr/>
          <p:nvPr/>
        </p:nvSpPr>
        <p:spPr>
          <a:xfrm>
            <a:off x="809157" y="2530685"/>
            <a:ext cx="604251" cy="604252"/>
          </a:xfrm>
          <a:custGeom>
            <a:avLst/>
            <a:gdLst/>
            <a:ahLst/>
            <a:cxnLst/>
            <a:rect l="l" t="t" r="r" b="b"/>
            <a:pathLst>
              <a:path w="604251"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8" y="558986"/>
                </a:lnTo>
                <a:lnTo>
                  <a:pt x="163281" y="570529"/>
                </a:lnTo>
                <a:lnTo>
                  <a:pt x="184524" y="580509"/>
                </a:lnTo>
                <a:lnTo>
                  <a:pt x="206630" y="588849"/>
                </a:lnTo>
                <a:lnTo>
                  <a:pt x="229521" y="595471"/>
                </a:lnTo>
                <a:lnTo>
                  <a:pt x="253119" y="600297"/>
                </a:lnTo>
                <a:lnTo>
                  <a:pt x="277346" y="603250"/>
                </a:lnTo>
                <a:lnTo>
                  <a:pt x="302125" y="604252"/>
                </a:lnTo>
                <a:lnTo>
                  <a:pt x="326904" y="603250"/>
                </a:lnTo>
                <a:lnTo>
                  <a:pt x="351132" y="600297"/>
                </a:lnTo>
                <a:lnTo>
                  <a:pt x="374730" y="595471"/>
                </a:lnTo>
                <a:lnTo>
                  <a:pt x="397621" y="588849"/>
                </a:lnTo>
                <a:lnTo>
                  <a:pt x="419726" y="580509"/>
                </a:lnTo>
                <a:lnTo>
                  <a:pt x="440970" y="570529"/>
                </a:lnTo>
                <a:lnTo>
                  <a:pt x="461272" y="558986"/>
                </a:lnTo>
                <a:lnTo>
                  <a:pt x="480557" y="545959"/>
                </a:lnTo>
                <a:lnTo>
                  <a:pt x="498746" y="531524"/>
                </a:lnTo>
                <a:lnTo>
                  <a:pt x="515761" y="515761"/>
                </a:lnTo>
                <a:lnTo>
                  <a:pt x="531524" y="498746"/>
                </a:lnTo>
                <a:lnTo>
                  <a:pt x="545958" y="480557"/>
                </a:lnTo>
                <a:lnTo>
                  <a:pt x="558986" y="461273"/>
                </a:lnTo>
                <a:lnTo>
                  <a:pt x="570529" y="440970"/>
                </a:lnTo>
                <a:lnTo>
                  <a:pt x="580509" y="419727"/>
                </a:lnTo>
                <a:lnTo>
                  <a:pt x="588849" y="397621"/>
                </a:lnTo>
                <a:lnTo>
                  <a:pt x="595471" y="374730"/>
                </a:lnTo>
                <a:lnTo>
                  <a:pt x="600297" y="351132"/>
                </a:lnTo>
                <a:lnTo>
                  <a:pt x="603250" y="326905"/>
                </a:lnTo>
                <a:lnTo>
                  <a:pt x="604251" y="302126"/>
                </a:lnTo>
                <a:lnTo>
                  <a:pt x="603250" y="277347"/>
                </a:lnTo>
                <a:lnTo>
                  <a:pt x="600297" y="253120"/>
                </a:lnTo>
                <a:lnTo>
                  <a:pt x="595471" y="229522"/>
                </a:lnTo>
                <a:lnTo>
                  <a:pt x="588849" y="206631"/>
                </a:lnTo>
                <a:lnTo>
                  <a:pt x="580509" y="184525"/>
                </a:lnTo>
                <a:lnTo>
                  <a:pt x="570529" y="163281"/>
                </a:lnTo>
                <a:lnTo>
                  <a:pt x="558986" y="142979"/>
                </a:lnTo>
                <a:lnTo>
                  <a:pt x="545958" y="123694"/>
                </a:lnTo>
                <a:lnTo>
                  <a:pt x="531524" y="105505"/>
                </a:lnTo>
                <a:lnTo>
                  <a:pt x="515761" y="88490"/>
                </a:lnTo>
                <a:lnTo>
                  <a:pt x="498746" y="72727"/>
                </a:lnTo>
                <a:lnTo>
                  <a:pt x="480557" y="58292"/>
                </a:lnTo>
                <a:lnTo>
                  <a:pt x="461272" y="45265"/>
                </a:lnTo>
                <a:lnTo>
                  <a:pt x="440970" y="33722"/>
                </a:lnTo>
                <a:lnTo>
                  <a:pt x="419726" y="23742"/>
                </a:lnTo>
                <a:lnTo>
                  <a:pt x="397621" y="15402"/>
                </a:lnTo>
                <a:lnTo>
                  <a:pt x="374730" y="8780"/>
                </a:lnTo>
                <a:lnTo>
                  <a:pt x="351132"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9"/>
                </a:lnTo>
                <a:lnTo>
                  <a:pt x="33722" y="163281"/>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7" name="object 37"/>
          <p:cNvSpPr/>
          <p:nvPr/>
        </p:nvSpPr>
        <p:spPr>
          <a:xfrm>
            <a:off x="809157" y="2530685"/>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5"/>
                </a:lnTo>
                <a:lnTo>
                  <a:pt x="0" y="302126"/>
                </a:lnTo>
                <a:close/>
              </a:path>
            </a:pathLst>
          </a:custGeom>
          <a:ln w="25399">
            <a:solidFill>
              <a:srgbClr val="5E6D7D"/>
            </a:solidFill>
          </a:ln>
        </p:spPr>
        <p:txBody>
          <a:bodyPr wrap="square" lIns="0" tIns="0" rIns="0" bIns="0" rtlCol="0">
            <a:noAutofit/>
          </a:bodyPr>
          <a:lstStyle/>
          <a:p>
            <a:endParaRPr/>
          </a:p>
        </p:txBody>
      </p:sp>
      <p:sp>
        <p:nvSpPr>
          <p:cNvPr id="8" name="object 38"/>
          <p:cNvSpPr/>
          <p:nvPr/>
        </p:nvSpPr>
        <p:spPr>
          <a:xfrm>
            <a:off x="1996061" y="2100540"/>
            <a:ext cx="604252" cy="604252"/>
          </a:xfrm>
          <a:custGeom>
            <a:avLst/>
            <a:gdLst/>
            <a:ahLst/>
            <a:cxnLst/>
            <a:rect l="l" t="t" r="r" b="b"/>
            <a:pathLst>
              <a:path w="604252"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9" y="558986"/>
                </a:lnTo>
                <a:lnTo>
                  <a:pt x="163281" y="570529"/>
                </a:lnTo>
                <a:lnTo>
                  <a:pt x="184525" y="580509"/>
                </a:lnTo>
                <a:lnTo>
                  <a:pt x="206631" y="588849"/>
                </a:lnTo>
                <a:lnTo>
                  <a:pt x="229522" y="595471"/>
                </a:lnTo>
                <a:lnTo>
                  <a:pt x="253120" y="600297"/>
                </a:lnTo>
                <a:lnTo>
                  <a:pt x="277347" y="603250"/>
                </a:lnTo>
                <a:lnTo>
                  <a:pt x="302126" y="604252"/>
                </a:lnTo>
                <a:lnTo>
                  <a:pt x="326905" y="603250"/>
                </a:lnTo>
                <a:lnTo>
                  <a:pt x="351132" y="600297"/>
                </a:lnTo>
                <a:lnTo>
                  <a:pt x="374730" y="595471"/>
                </a:lnTo>
                <a:lnTo>
                  <a:pt x="397621" y="588849"/>
                </a:lnTo>
                <a:lnTo>
                  <a:pt x="419727" y="580509"/>
                </a:lnTo>
                <a:lnTo>
                  <a:pt x="440970" y="570529"/>
                </a:lnTo>
                <a:lnTo>
                  <a:pt x="461273" y="558986"/>
                </a:lnTo>
                <a:lnTo>
                  <a:pt x="480557" y="545959"/>
                </a:lnTo>
                <a:lnTo>
                  <a:pt x="498746" y="531524"/>
                </a:lnTo>
                <a:lnTo>
                  <a:pt x="515761" y="515761"/>
                </a:lnTo>
                <a:lnTo>
                  <a:pt x="531524" y="498746"/>
                </a:lnTo>
                <a:lnTo>
                  <a:pt x="545959" y="480557"/>
                </a:lnTo>
                <a:lnTo>
                  <a:pt x="558986" y="461273"/>
                </a:lnTo>
                <a:lnTo>
                  <a:pt x="570529" y="440970"/>
                </a:lnTo>
                <a:lnTo>
                  <a:pt x="580509" y="419727"/>
                </a:lnTo>
                <a:lnTo>
                  <a:pt x="588849" y="397621"/>
                </a:lnTo>
                <a:lnTo>
                  <a:pt x="595471" y="374730"/>
                </a:lnTo>
                <a:lnTo>
                  <a:pt x="600297" y="351132"/>
                </a:lnTo>
                <a:lnTo>
                  <a:pt x="603250" y="326905"/>
                </a:lnTo>
                <a:lnTo>
                  <a:pt x="604252" y="302126"/>
                </a:lnTo>
                <a:lnTo>
                  <a:pt x="603250" y="277347"/>
                </a:lnTo>
                <a:lnTo>
                  <a:pt x="600297" y="253120"/>
                </a:lnTo>
                <a:lnTo>
                  <a:pt x="595471" y="229522"/>
                </a:lnTo>
                <a:lnTo>
                  <a:pt x="588849" y="206631"/>
                </a:lnTo>
                <a:lnTo>
                  <a:pt x="580509" y="184525"/>
                </a:lnTo>
                <a:lnTo>
                  <a:pt x="570529" y="163281"/>
                </a:lnTo>
                <a:lnTo>
                  <a:pt x="558986" y="142979"/>
                </a:lnTo>
                <a:lnTo>
                  <a:pt x="545959" y="123694"/>
                </a:lnTo>
                <a:lnTo>
                  <a:pt x="531524" y="105505"/>
                </a:lnTo>
                <a:lnTo>
                  <a:pt x="515761" y="88490"/>
                </a:lnTo>
                <a:lnTo>
                  <a:pt x="498746" y="72727"/>
                </a:lnTo>
                <a:lnTo>
                  <a:pt x="480557" y="58292"/>
                </a:lnTo>
                <a:lnTo>
                  <a:pt x="461273" y="45265"/>
                </a:lnTo>
                <a:lnTo>
                  <a:pt x="440970" y="33722"/>
                </a:lnTo>
                <a:lnTo>
                  <a:pt x="419727" y="23742"/>
                </a:lnTo>
                <a:lnTo>
                  <a:pt x="397621" y="15402"/>
                </a:lnTo>
                <a:lnTo>
                  <a:pt x="374730" y="8780"/>
                </a:lnTo>
                <a:lnTo>
                  <a:pt x="351132" y="3954"/>
                </a:lnTo>
                <a:lnTo>
                  <a:pt x="326905" y="1001"/>
                </a:lnTo>
                <a:lnTo>
                  <a:pt x="302126" y="0"/>
                </a:lnTo>
                <a:lnTo>
                  <a:pt x="277347" y="1001"/>
                </a:lnTo>
                <a:lnTo>
                  <a:pt x="253120" y="3954"/>
                </a:lnTo>
                <a:lnTo>
                  <a:pt x="229522" y="8780"/>
                </a:lnTo>
                <a:lnTo>
                  <a:pt x="206631" y="15402"/>
                </a:lnTo>
                <a:lnTo>
                  <a:pt x="184525" y="23742"/>
                </a:lnTo>
                <a:lnTo>
                  <a:pt x="163281" y="33722"/>
                </a:lnTo>
                <a:lnTo>
                  <a:pt x="142979" y="45265"/>
                </a:lnTo>
                <a:lnTo>
                  <a:pt x="123694" y="58292"/>
                </a:lnTo>
                <a:lnTo>
                  <a:pt x="105505" y="72727"/>
                </a:lnTo>
                <a:lnTo>
                  <a:pt x="88490" y="88490"/>
                </a:lnTo>
                <a:lnTo>
                  <a:pt x="72727" y="105505"/>
                </a:lnTo>
                <a:lnTo>
                  <a:pt x="58292" y="123694"/>
                </a:lnTo>
                <a:lnTo>
                  <a:pt x="45265" y="142979"/>
                </a:lnTo>
                <a:lnTo>
                  <a:pt x="33722" y="163281"/>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9" name="object 39"/>
          <p:cNvSpPr/>
          <p:nvPr/>
        </p:nvSpPr>
        <p:spPr>
          <a:xfrm>
            <a:off x="1996061" y="2100540"/>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8"/>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8"/>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5"/>
                </a:lnTo>
                <a:lnTo>
                  <a:pt x="0" y="302126"/>
                </a:lnTo>
                <a:close/>
              </a:path>
            </a:pathLst>
          </a:custGeom>
          <a:ln w="25399">
            <a:solidFill>
              <a:srgbClr val="A3B0A9"/>
            </a:solidFill>
          </a:ln>
        </p:spPr>
        <p:txBody>
          <a:bodyPr wrap="square" lIns="0" tIns="0" rIns="0" bIns="0" rtlCol="0">
            <a:noAutofit/>
          </a:bodyPr>
          <a:lstStyle/>
          <a:p>
            <a:endParaRPr/>
          </a:p>
        </p:txBody>
      </p:sp>
      <p:sp>
        <p:nvSpPr>
          <p:cNvPr id="10" name="object 40"/>
          <p:cNvSpPr/>
          <p:nvPr/>
        </p:nvSpPr>
        <p:spPr>
          <a:xfrm>
            <a:off x="1359131" y="1948562"/>
            <a:ext cx="785552" cy="619298"/>
          </a:xfrm>
          <a:prstGeom prst="rect">
            <a:avLst/>
          </a:prstGeom>
          <a:blipFill>
            <a:blip r:embed="rId2" cstate="print"/>
            <a:stretch>
              <a:fillRect/>
            </a:stretch>
          </a:blipFill>
        </p:spPr>
        <p:txBody>
          <a:bodyPr wrap="square" lIns="0" tIns="0" rIns="0" bIns="0" rtlCol="0">
            <a:noAutofit/>
          </a:bodyPr>
          <a:lstStyle/>
          <a:p>
            <a:endParaRPr/>
          </a:p>
        </p:txBody>
      </p:sp>
      <p:sp>
        <p:nvSpPr>
          <p:cNvPr id="11" name="object 41"/>
          <p:cNvSpPr/>
          <p:nvPr/>
        </p:nvSpPr>
        <p:spPr>
          <a:xfrm>
            <a:off x="1413409" y="1983986"/>
            <a:ext cx="562138" cy="403605"/>
          </a:xfrm>
          <a:custGeom>
            <a:avLst/>
            <a:gdLst/>
            <a:ahLst/>
            <a:cxnLst/>
            <a:rect l="l" t="t" r="r" b="b"/>
            <a:pathLst>
              <a:path w="562138" h="403605">
                <a:moveTo>
                  <a:pt x="0" y="0"/>
                </a:moveTo>
                <a:lnTo>
                  <a:pt x="562138" y="403605"/>
                </a:lnTo>
              </a:path>
            </a:pathLst>
          </a:custGeom>
          <a:ln w="25399">
            <a:solidFill>
              <a:srgbClr val="363643"/>
            </a:solidFill>
          </a:ln>
        </p:spPr>
        <p:txBody>
          <a:bodyPr wrap="square" lIns="0" tIns="0" rIns="0" bIns="0" rtlCol="0">
            <a:noAutofit/>
          </a:bodyPr>
          <a:lstStyle/>
          <a:p>
            <a:endParaRPr/>
          </a:p>
        </p:txBody>
      </p:sp>
      <p:sp>
        <p:nvSpPr>
          <p:cNvPr id="12" name="object 42"/>
          <p:cNvSpPr/>
          <p:nvPr/>
        </p:nvSpPr>
        <p:spPr>
          <a:xfrm>
            <a:off x="1874419" y="2292585"/>
            <a:ext cx="121602" cy="109706"/>
          </a:xfrm>
          <a:custGeom>
            <a:avLst/>
            <a:gdLst/>
            <a:ahLst/>
            <a:cxnLst/>
            <a:rect l="l" t="t" r="r" b="b"/>
            <a:pathLst>
              <a:path w="121602" h="109706">
                <a:moveTo>
                  <a:pt x="121602" y="109706"/>
                </a:moveTo>
                <a:lnTo>
                  <a:pt x="76751" y="9277"/>
                </a:lnTo>
                <a:lnTo>
                  <a:pt x="73889" y="2872"/>
                </a:lnTo>
                <a:lnTo>
                  <a:pt x="66380" y="0"/>
                </a:lnTo>
                <a:lnTo>
                  <a:pt x="59975" y="2860"/>
                </a:lnTo>
                <a:lnTo>
                  <a:pt x="53571" y="5720"/>
                </a:lnTo>
                <a:lnTo>
                  <a:pt x="50698" y="13230"/>
                </a:lnTo>
                <a:lnTo>
                  <a:pt x="53558" y="19635"/>
                </a:lnTo>
                <a:lnTo>
                  <a:pt x="80653" y="80305"/>
                </a:lnTo>
                <a:lnTo>
                  <a:pt x="14505" y="74028"/>
                </a:lnTo>
                <a:lnTo>
                  <a:pt x="7523" y="73365"/>
                </a:lnTo>
                <a:lnTo>
                  <a:pt x="1325" y="78488"/>
                </a:lnTo>
                <a:lnTo>
                  <a:pt x="662" y="85471"/>
                </a:lnTo>
                <a:lnTo>
                  <a:pt x="0" y="92453"/>
                </a:lnTo>
                <a:lnTo>
                  <a:pt x="5123" y="98651"/>
                </a:lnTo>
                <a:lnTo>
                  <a:pt x="12105" y="99313"/>
                </a:lnTo>
                <a:lnTo>
                  <a:pt x="121602" y="109706"/>
                </a:lnTo>
                <a:close/>
              </a:path>
            </a:pathLst>
          </a:custGeom>
          <a:solidFill>
            <a:srgbClr val="363643"/>
          </a:solidFill>
        </p:spPr>
        <p:txBody>
          <a:bodyPr wrap="square" lIns="0" tIns="0" rIns="0" bIns="0" rtlCol="0">
            <a:noAutofit/>
          </a:bodyPr>
          <a:lstStyle/>
          <a:p>
            <a:endParaRPr/>
          </a:p>
        </p:txBody>
      </p:sp>
      <p:sp>
        <p:nvSpPr>
          <p:cNvPr id="13" name="object 43"/>
          <p:cNvSpPr/>
          <p:nvPr/>
        </p:nvSpPr>
        <p:spPr>
          <a:xfrm>
            <a:off x="1359131" y="2276916"/>
            <a:ext cx="785552" cy="631767"/>
          </a:xfrm>
          <a:prstGeom prst="rect">
            <a:avLst/>
          </a:prstGeom>
          <a:blipFill>
            <a:blip r:embed="rId3" cstate="print"/>
            <a:stretch>
              <a:fillRect/>
            </a:stretch>
          </a:blipFill>
        </p:spPr>
        <p:txBody>
          <a:bodyPr wrap="square" lIns="0" tIns="0" rIns="0" bIns="0" rtlCol="0">
            <a:noAutofit/>
          </a:bodyPr>
          <a:lstStyle/>
          <a:p>
            <a:endParaRPr/>
          </a:p>
        </p:txBody>
      </p:sp>
      <p:sp>
        <p:nvSpPr>
          <p:cNvPr id="14" name="object 44"/>
          <p:cNvSpPr/>
          <p:nvPr/>
        </p:nvSpPr>
        <p:spPr>
          <a:xfrm>
            <a:off x="1413409" y="2417570"/>
            <a:ext cx="562336" cy="415240"/>
          </a:xfrm>
          <a:custGeom>
            <a:avLst/>
            <a:gdLst/>
            <a:ahLst/>
            <a:cxnLst/>
            <a:rect l="l" t="t" r="r" b="b"/>
            <a:pathLst>
              <a:path w="562336" h="415240">
                <a:moveTo>
                  <a:pt x="0" y="415240"/>
                </a:moveTo>
                <a:lnTo>
                  <a:pt x="562336" y="0"/>
                </a:lnTo>
              </a:path>
            </a:pathLst>
          </a:custGeom>
          <a:ln w="25399">
            <a:solidFill>
              <a:srgbClr val="363643"/>
            </a:solidFill>
          </a:ln>
        </p:spPr>
        <p:txBody>
          <a:bodyPr wrap="square" lIns="0" tIns="0" rIns="0" bIns="0" rtlCol="0">
            <a:noAutofit/>
          </a:bodyPr>
          <a:lstStyle/>
          <a:p>
            <a:endParaRPr/>
          </a:p>
        </p:txBody>
      </p:sp>
      <p:sp>
        <p:nvSpPr>
          <p:cNvPr id="15" name="object 45"/>
          <p:cNvSpPr/>
          <p:nvPr/>
        </p:nvSpPr>
        <p:spPr>
          <a:xfrm>
            <a:off x="1874660" y="2402598"/>
            <a:ext cx="121361" cy="110432"/>
          </a:xfrm>
          <a:custGeom>
            <a:avLst/>
            <a:gdLst/>
            <a:ahLst/>
            <a:cxnLst/>
            <a:rect l="l" t="t" r="r" b="b"/>
            <a:pathLst>
              <a:path w="121361" h="110432">
                <a:moveTo>
                  <a:pt x="121361" y="0"/>
                </a:moveTo>
                <a:lnTo>
                  <a:pt x="12012" y="11852"/>
                </a:lnTo>
                <a:lnTo>
                  <a:pt x="5039" y="12609"/>
                </a:lnTo>
                <a:lnTo>
                  <a:pt x="0" y="18874"/>
                </a:lnTo>
                <a:lnTo>
                  <a:pt x="755" y="25848"/>
                </a:lnTo>
                <a:lnTo>
                  <a:pt x="1511" y="32820"/>
                </a:lnTo>
                <a:lnTo>
                  <a:pt x="7777" y="37861"/>
                </a:lnTo>
                <a:lnTo>
                  <a:pt x="14751" y="37105"/>
                </a:lnTo>
                <a:lnTo>
                  <a:pt x="80808" y="29945"/>
                </a:lnTo>
                <a:lnTo>
                  <a:pt x="54526" y="90971"/>
                </a:lnTo>
                <a:lnTo>
                  <a:pt x="51751" y="97412"/>
                </a:lnTo>
                <a:lnTo>
                  <a:pt x="54724" y="104884"/>
                </a:lnTo>
                <a:lnTo>
                  <a:pt x="61167" y="107659"/>
                </a:lnTo>
                <a:lnTo>
                  <a:pt x="67608" y="110432"/>
                </a:lnTo>
                <a:lnTo>
                  <a:pt x="75079" y="107459"/>
                </a:lnTo>
                <a:lnTo>
                  <a:pt x="77854" y="101018"/>
                </a:lnTo>
                <a:lnTo>
                  <a:pt x="121361" y="0"/>
                </a:lnTo>
                <a:close/>
              </a:path>
            </a:pathLst>
          </a:custGeom>
          <a:solidFill>
            <a:srgbClr val="363643"/>
          </a:solidFill>
        </p:spPr>
        <p:txBody>
          <a:bodyPr wrap="square" lIns="0" tIns="0" rIns="0" bIns="0" rtlCol="0">
            <a:noAutofit/>
          </a:bodyPr>
          <a:lstStyle/>
          <a:p>
            <a:endParaRPr/>
          </a:p>
        </p:txBody>
      </p:sp>
      <p:sp>
        <p:nvSpPr>
          <p:cNvPr id="16" name="object 46"/>
          <p:cNvSpPr/>
          <p:nvPr/>
        </p:nvSpPr>
        <p:spPr>
          <a:xfrm>
            <a:off x="3193188" y="2809876"/>
            <a:ext cx="604252" cy="604250"/>
          </a:xfrm>
          <a:custGeom>
            <a:avLst/>
            <a:gdLst/>
            <a:ahLst/>
            <a:cxnLst/>
            <a:rect l="l" t="t" r="r" b="b"/>
            <a:pathLst>
              <a:path w="604252" h="604250">
                <a:moveTo>
                  <a:pt x="0" y="302125"/>
                </a:moveTo>
                <a:lnTo>
                  <a:pt x="1001" y="326904"/>
                </a:lnTo>
                <a:lnTo>
                  <a:pt x="3954" y="351131"/>
                </a:lnTo>
                <a:lnTo>
                  <a:pt x="8780" y="374729"/>
                </a:lnTo>
                <a:lnTo>
                  <a:pt x="15402" y="397620"/>
                </a:lnTo>
                <a:lnTo>
                  <a:pt x="23742" y="419726"/>
                </a:lnTo>
                <a:lnTo>
                  <a:pt x="33722" y="440969"/>
                </a:lnTo>
                <a:lnTo>
                  <a:pt x="45265" y="461272"/>
                </a:lnTo>
                <a:lnTo>
                  <a:pt x="58292" y="480556"/>
                </a:lnTo>
                <a:lnTo>
                  <a:pt x="72727" y="498745"/>
                </a:lnTo>
                <a:lnTo>
                  <a:pt x="88490" y="515760"/>
                </a:lnTo>
                <a:lnTo>
                  <a:pt x="105505" y="531523"/>
                </a:lnTo>
                <a:lnTo>
                  <a:pt x="123694" y="545958"/>
                </a:lnTo>
                <a:lnTo>
                  <a:pt x="142978" y="558985"/>
                </a:lnTo>
                <a:lnTo>
                  <a:pt x="163281" y="570528"/>
                </a:lnTo>
                <a:lnTo>
                  <a:pt x="184524" y="580508"/>
                </a:lnTo>
                <a:lnTo>
                  <a:pt x="206630" y="588848"/>
                </a:lnTo>
                <a:lnTo>
                  <a:pt x="229521" y="595470"/>
                </a:lnTo>
                <a:lnTo>
                  <a:pt x="253119" y="600296"/>
                </a:lnTo>
                <a:lnTo>
                  <a:pt x="277346" y="603249"/>
                </a:lnTo>
                <a:lnTo>
                  <a:pt x="302125" y="604250"/>
                </a:lnTo>
                <a:lnTo>
                  <a:pt x="326904" y="603249"/>
                </a:lnTo>
                <a:lnTo>
                  <a:pt x="351131" y="600296"/>
                </a:lnTo>
                <a:lnTo>
                  <a:pt x="374730" y="595470"/>
                </a:lnTo>
                <a:lnTo>
                  <a:pt x="397620" y="588848"/>
                </a:lnTo>
                <a:lnTo>
                  <a:pt x="419726" y="580508"/>
                </a:lnTo>
                <a:lnTo>
                  <a:pt x="440970" y="570528"/>
                </a:lnTo>
                <a:lnTo>
                  <a:pt x="461272" y="558985"/>
                </a:lnTo>
                <a:lnTo>
                  <a:pt x="480557" y="545958"/>
                </a:lnTo>
                <a:lnTo>
                  <a:pt x="498746" y="531523"/>
                </a:lnTo>
                <a:lnTo>
                  <a:pt x="515761" y="515760"/>
                </a:lnTo>
                <a:lnTo>
                  <a:pt x="531524" y="498745"/>
                </a:lnTo>
                <a:lnTo>
                  <a:pt x="545959" y="480556"/>
                </a:lnTo>
                <a:lnTo>
                  <a:pt x="558986" y="461272"/>
                </a:lnTo>
                <a:lnTo>
                  <a:pt x="570529" y="440969"/>
                </a:lnTo>
                <a:lnTo>
                  <a:pt x="580509" y="419726"/>
                </a:lnTo>
                <a:lnTo>
                  <a:pt x="588849" y="397620"/>
                </a:lnTo>
                <a:lnTo>
                  <a:pt x="595471" y="374729"/>
                </a:lnTo>
                <a:lnTo>
                  <a:pt x="600297" y="351131"/>
                </a:lnTo>
                <a:lnTo>
                  <a:pt x="603250" y="326904"/>
                </a:lnTo>
                <a:lnTo>
                  <a:pt x="604252" y="302125"/>
                </a:lnTo>
                <a:lnTo>
                  <a:pt x="603250" y="277346"/>
                </a:lnTo>
                <a:lnTo>
                  <a:pt x="600297" y="253119"/>
                </a:lnTo>
                <a:lnTo>
                  <a:pt x="595471" y="229521"/>
                </a:lnTo>
                <a:lnTo>
                  <a:pt x="588849" y="206630"/>
                </a:lnTo>
                <a:lnTo>
                  <a:pt x="580509" y="184524"/>
                </a:lnTo>
                <a:lnTo>
                  <a:pt x="570529" y="163281"/>
                </a:lnTo>
                <a:lnTo>
                  <a:pt x="558986" y="142978"/>
                </a:lnTo>
                <a:lnTo>
                  <a:pt x="545959" y="123694"/>
                </a:lnTo>
                <a:lnTo>
                  <a:pt x="531524" y="105505"/>
                </a:lnTo>
                <a:lnTo>
                  <a:pt x="515761" y="88490"/>
                </a:lnTo>
                <a:lnTo>
                  <a:pt x="498746" y="72727"/>
                </a:lnTo>
                <a:lnTo>
                  <a:pt x="480557" y="58292"/>
                </a:lnTo>
                <a:lnTo>
                  <a:pt x="461272" y="45265"/>
                </a:lnTo>
                <a:lnTo>
                  <a:pt x="440970" y="33722"/>
                </a:lnTo>
                <a:lnTo>
                  <a:pt x="419726" y="23742"/>
                </a:lnTo>
                <a:lnTo>
                  <a:pt x="397620" y="15402"/>
                </a:lnTo>
                <a:lnTo>
                  <a:pt x="374730" y="8780"/>
                </a:lnTo>
                <a:lnTo>
                  <a:pt x="351131"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8"/>
                </a:lnTo>
                <a:lnTo>
                  <a:pt x="33722" y="163281"/>
                </a:lnTo>
                <a:lnTo>
                  <a:pt x="23742" y="184524"/>
                </a:lnTo>
                <a:lnTo>
                  <a:pt x="15402" y="206630"/>
                </a:lnTo>
                <a:lnTo>
                  <a:pt x="8780" y="229521"/>
                </a:lnTo>
                <a:lnTo>
                  <a:pt x="3954" y="253119"/>
                </a:lnTo>
                <a:lnTo>
                  <a:pt x="1001" y="277346"/>
                </a:lnTo>
                <a:lnTo>
                  <a:pt x="0" y="302125"/>
                </a:lnTo>
                <a:close/>
              </a:path>
            </a:pathLst>
          </a:custGeom>
          <a:solidFill>
            <a:srgbClr val="FEFFFF"/>
          </a:solidFill>
        </p:spPr>
        <p:txBody>
          <a:bodyPr wrap="square" lIns="0" tIns="0" rIns="0" bIns="0" rtlCol="0">
            <a:noAutofit/>
          </a:bodyPr>
          <a:lstStyle/>
          <a:p>
            <a:endParaRPr/>
          </a:p>
        </p:txBody>
      </p:sp>
      <p:sp>
        <p:nvSpPr>
          <p:cNvPr id="17" name="object 47"/>
          <p:cNvSpPr/>
          <p:nvPr/>
        </p:nvSpPr>
        <p:spPr>
          <a:xfrm>
            <a:off x="3193188" y="2809876"/>
            <a:ext cx="604252" cy="604251"/>
          </a:xfrm>
          <a:custGeom>
            <a:avLst/>
            <a:gdLst/>
            <a:ahLst/>
            <a:cxnLst/>
            <a:rect l="l" t="t" r="r" b="b"/>
            <a:pathLst>
              <a:path w="604252" h="604251">
                <a:moveTo>
                  <a:pt x="0" y="302126"/>
                </a:moveTo>
                <a:lnTo>
                  <a:pt x="1001" y="277347"/>
                </a:lnTo>
                <a:lnTo>
                  <a:pt x="3954" y="253119"/>
                </a:lnTo>
                <a:lnTo>
                  <a:pt x="8780" y="229521"/>
                </a:lnTo>
                <a:lnTo>
                  <a:pt x="15402" y="206630"/>
                </a:lnTo>
                <a:lnTo>
                  <a:pt x="23742" y="184525"/>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5"/>
                </a:lnTo>
                <a:lnTo>
                  <a:pt x="588849" y="206630"/>
                </a:lnTo>
                <a:lnTo>
                  <a:pt x="595471" y="229521"/>
                </a:lnTo>
                <a:lnTo>
                  <a:pt x="600297" y="253119"/>
                </a:lnTo>
                <a:lnTo>
                  <a:pt x="603250" y="277347"/>
                </a:lnTo>
                <a:lnTo>
                  <a:pt x="604252" y="302126"/>
                </a:lnTo>
                <a:lnTo>
                  <a:pt x="603250" y="326905"/>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5"/>
                </a:lnTo>
                <a:lnTo>
                  <a:pt x="0" y="302126"/>
                </a:lnTo>
                <a:close/>
              </a:path>
            </a:pathLst>
          </a:custGeom>
          <a:ln w="25399">
            <a:solidFill>
              <a:srgbClr val="A3B0A9"/>
            </a:solidFill>
          </a:ln>
        </p:spPr>
        <p:txBody>
          <a:bodyPr wrap="square" lIns="0" tIns="0" rIns="0" bIns="0" rtlCol="0">
            <a:noAutofit/>
          </a:bodyPr>
          <a:lstStyle/>
          <a:p>
            <a:endParaRPr/>
          </a:p>
        </p:txBody>
      </p:sp>
      <p:sp>
        <p:nvSpPr>
          <p:cNvPr id="18" name="object 48"/>
          <p:cNvSpPr/>
          <p:nvPr/>
        </p:nvSpPr>
        <p:spPr>
          <a:xfrm>
            <a:off x="2543694" y="2368356"/>
            <a:ext cx="798021" cy="910243"/>
          </a:xfrm>
          <a:prstGeom prst="rect">
            <a:avLst/>
          </a:prstGeom>
          <a:blipFill>
            <a:blip r:embed="rId4" cstate="print"/>
            <a:stretch>
              <a:fillRect/>
            </a:stretch>
          </a:blipFill>
        </p:spPr>
        <p:txBody>
          <a:bodyPr wrap="square" lIns="0" tIns="0" rIns="0" bIns="0" rtlCol="0">
            <a:noAutofit/>
          </a:bodyPr>
          <a:lstStyle/>
          <a:p>
            <a:endParaRPr/>
          </a:p>
        </p:txBody>
      </p:sp>
      <p:sp>
        <p:nvSpPr>
          <p:cNvPr id="19" name="object 49"/>
          <p:cNvSpPr/>
          <p:nvPr/>
        </p:nvSpPr>
        <p:spPr>
          <a:xfrm>
            <a:off x="2600313" y="2402665"/>
            <a:ext cx="576769" cy="690270"/>
          </a:xfrm>
          <a:custGeom>
            <a:avLst/>
            <a:gdLst/>
            <a:ahLst/>
            <a:cxnLst/>
            <a:rect l="l" t="t" r="r" b="b"/>
            <a:pathLst>
              <a:path w="576769" h="690270">
                <a:moveTo>
                  <a:pt x="0" y="0"/>
                </a:moveTo>
                <a:lnTo>
                  <a:pt x="576769" y="690270"/>
                </a:lnTo>
              </a:path>
            </a:pathLst>
          </a:custGeom>
          <a:ln w="25399">
            <a:solidFill>
              <a:srgbClr val="363643"/>
            </a:solidFill>
          </a:ln>
        </p:spPr>
        <p:txBody>
          <a:bodyPr wrap="square" lIns="0" tIns="0" rIns="0" bIns="0" rtlCol="0">
            <a:noAutofit/>
          </a:bodyPr>
          <a:lstStyle/>
          <a:p>
            <a:endParaRPr/>
          </a:p>
        </p:txBody>
      </p:sp>
      <p:sp>
        <p:nvSpPr>
          <p:cNvPr id="20" name="object 50"/>
          <p:cNvSpPr/>
          <p:nvPr/>
        </p:nvSpPr>
        <p:spPr>
          <a:xfrm>
            <a:off x="3079786" y="2992268"/>
            <a:ext cx="113457" cy="120009"/>
          </a:xfrm>
          <a:custGeom>
            <a:avLst/>
            <a:gdLst/>
            <a:ahLst/>
            <a:cxnLst/>
            <a:rect l="l" t="t" r="r" b="b"/>
            <a:pathLst>
              <a:path w="113457" h="120009">
                <a:moveTo>
                  <a:pt x="3416" y="80257"/>
                </a:moveTo>
                <a:lnTo>
                  <a:pt x="10012" y="82640"/>
                </a:lnTo>
                <a:lnTo>
                  <a:pt x="113457" y="120009"/>
                </a:lnTo>
                <a:lnTo>
                  <a:pt x="95068" y="11570"/>
                </a:lnTo>
                <a:lnTo>
                  <a:pt x="93896" y="4654"/>
                </a:lnTo>
                <a:lnTo>
                  <a:pt x="87339" y="0"/>
                </a:lnTo>
                <a:lnTo>
                  <a:pt x="80424" y="1172"/>
                </a:lnTo>
                <a:lnTo>
                  <a:pt x="73508" y="2344"/>
                </a:lnTo>
                <a:lnTo>
                  <a:pt x="68853" y="8901"/>
                </a:lnTo>
                <a:lnTo>
                  <a:pt x="70026" y="15816"/>
                </a:lnTo>
                <a:lnTo>
                  <a:pt x="81135" y="81326"/>
                </a:lnTo>
                <a:lnTo>
                  <a:pt x="18642" y="58751"/>
                </a:lnTo>
                <a:lnTo>
                  <a:pt x="12045" y="56368"/>
                </a:lnTo>
                <a:lnTo>
                  <a:pt x="4766" y="59783"/>
                </a:lnTo>
                <a:lnTo>
                  <a:pt x="2383" y="66381"/>
                </a:lnTo>
                <a:lnTo>
                  <a:pt x="0" y="72978"/>
                </a:lnTo>
                <a:lnTo>
                  <a:pt x="3416" y="80257"/>
                </a:lnTo>
                <a:close/>
              </a:path>
            </a:pathLst>
          </a:custGeom>
          <a:solidFill>
            <a:srgbClr val="363643"/>
          </a:solidFill>
        </p:spPr>
        <p:txBody>
          <a:bodyPr wrap="square" lIns="0" tIns="0" rIns="0" bIns="0" rtlCol="0">
            <a:noAutofit/>
          </a:bodyPr>
          <a:lstStyle/>
          <a:p>
            <a:endParaRPr/>
          </a:p>
        </p:txBody>
      </p:sp>
      <p:sp>
        <p:nvSpPr>
          <p:cNvPr id="21" name="object 51"/>
          <p:cNvSpPr/>
          <p:nvPr/>
        </p:nvSpPr>
        <p:spPr>
          <a:xfrm>
            <a:off x="1996061" y="3414126"/>
            <a:ext cx="604252" cy="604252"/>
          </a:xfrm>
          <a:custGeom>
            <a:avLst/>
            <a:gdLst/>
            <a:ahLst/>
            <a:cxnLst/>
            <a:rect l="l" t="t" r="r" b="b"/>
            <a:pathLst>
              <a:path w="604252"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9" y="558986"/>
                </a:lnTo>
                <a:lnTo>
                  <a:pt x="163281" y="570529"/>
                </a:lnTo>
                <a:lnTo>
                  <a:pt x="184525" y="580509"/>
                </a:lnTo>
                <a:lnTo>
                  <a:pt x="206631" y="588849"/>
                </a:lnTo>
                <a:lnTo>
                  <a:pt x="229522" y="595471"/>
                </a:lnTo>
                <a:lnTo>
                  <a:pt x="253120" y="600297"/>
                </a:lnTo>
                <a:lnTo>
                  <a:pt x="277347" y="603250"/>
                </a:lnTo>
                <a:lnTo>
                  <a:pt x="302126" y="604252"/>
                </a:lnTo>
                <a:lnTo>
                  <a:pt x="326905" y="603250"/>
                </a:lnTo>
                <a:lnTo>
                  <a:pt x="351132" y="600297"/>
                </a:lnTo>
                <a:lnTo>
                  <a:pt x="374730" y="595471"/>
                </a:lnTo>
                <a:lnTo>
                  <a:pt x="397621" y="588849"/>
                </a:lnTo>
                <a:lnTo>
                  <a:pt x="419727" y="580509"/>
                </a:lnTo>
                <a:lnTo>
                  <a:pt x="440970" y="570529"/>
                </a:lnTo>
                <a:lnTo>
                  <a:pt x="461273" y="558986"/>
                </a:lnTo>
                <a:lnTo>
                  <a:pt x="480557" y="545959"/>
                </a:lnTo>
                <a:lnTo>
                  <a:pt x="498746" y="531524"/>
                </a:lnTo>
                <a:lnTo>
                  <a:pt x="515761" y="515761"/>
                </a:lnTo>
                <a:lnTo>
                  <a:pt x="531524" y="498746"/>
                </a:lnTo>
                <a:lnTo>
                  <a:pt x="545959" y="480557"/>
                </a:lnTo>
                <a:lnTo>
                  <a:pt x="558986" y="461273"/>
                </a:lnTo>
                <a:lnTo>
                  <a:pt x="570529" y="440970"/>
                </a:lnTo>
                <a:lnTo>
                  <a:pt x="580509" y="419727"/>
                </a:lnTo>
                <a:lnTo>
                  <a:pt x="588849" y="397621"/>
                </a:lnTo>
                <a:lnTo>
                  <a:pt x="595471" y="374730"/>
                </a:lnTo>
                <a:lnTo>
                  <a:pt x="600297" y="351132"/>
                </a:lnTo>
                <a:lnTo>
                  <a:pt x="603250" y="326905"/>
                </a:lnTo>
                <a:lnTo>
                  <a:pt x="604252" y="302126"/>
                </a:lnTo>
                <a:lnTo>
                  <a:pt x="603250" y="277347"/>
                </a:lnTo>
                <a:lnTo>
                  <a:pt x="600297" y="253120"/>
                </a:lnTo>
                <a:lnTo>
                  <a:pt x="595471" y="229522"/>
                </a:lnTo>
                <a:lnTo>
                  <a:pt x="588849" y="206631"/>
                </a:lnTo>
                <a:lnTo>
                  <a:pt x="580509" y="184525"/>
                </a:lnTo>
                <a:lnTo>
                  <a:pt x="570529" y="163282"/>
                </a:lnTo>
                <a:lnTo>
                  <a:pt x="558986" y="142979"/>
                </a:lnTo>
                <a:lnTo>
                  <a:pt x="545959" y="123695"/>
                </a:lnTo>
                <a:lnTo>
                  <a:pt x="531524" y="105506"/>
                </a:lnTo>
                <a:lnTo>
                  <a:pt x="515761" y="88491"/>
                </a:lnTo>
                <a:lnTo>
                  <a:pt x="498746" y="72727"/>
                </a:lnTo>
                <a:lnTo>
                  <a:pt x="480557" y="58293"/>
                </a:lnTo>
                <a:lnTo>
                  <a:pt x="461273" y="45265"/>
                </a:lnTo>
                <a:lnTo>
                  <a:pt x="440970" y="33723"/>
                </a:lnTo>
                <a:lnTo>
                  <a:pt x="419727" y="23742"/>
                </a:lnTo>
                <a:lnTo>
                  <a:pt x="397621" y="15402"/>
                </a:lnTo>
                <a:lnTo>
                  <a:pt x="374730" y="8780"/>
                </a:lnTo>
                <a:lnTo>
                  <a:pt x="351132" y="3954"/>
                </a:lnTo>
                <a:lnTo>
                  <a:pt x="326905" y="1001"/>
                </a:lnTo>
                <a:lnTo>
                  <a:pt x="302126" y="0"/>
                </a:lnTo>
                <a:lnTo>
                  <a:pt x="277347" y="1001"/>
                </a:lnTo>
                <a:lnTo>
                  <a:pt x="253120" y="3954"/>
                </a:lnTo>
                <a:lnTo>
                  <a:pt x="229522" y="8780"/>
                </a:lnTo>
                <a:lnTo>
                  <a:pt x="206631" y="15402"/>
                </a:lnTo>
                <a:lnTo>
                  <a:pt x="184525" y="23742"/>
                </a:lnTo>
                <a:lnTo>
                  <a:pt x="163281" y="33723"/>
                </a:lnTo>
                <a:lnTo>
                  <a:pt x="142979" y="45265"/>
                </a:lnTo>
                <a:lnTo>
                  <a:pt x="123694" y="58293"/>
                </a:lnTo>
                <a:lnTo>
                  <a:pt x="105505" y="72727"/>
                </a:lnTo>
                <a:lnTo>
                  <a:pt x="88490" y="88491"/>
                </a:lnTo>
                <a:lnTo>
                  <a:pt x="72727" y="105506"/>
                </a:lnTo>
                <a:lnTo>
                  <a:pt x="58292" y="123695"/>
                </a:lnTo>
                <a:lnTo>
                  <a:pt x="45265" y="142979"/>
                </a:lnTo>
                <a:lnTo>
                  <a:pt x="33722" y="163282"/>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22" name="object 52"/>
          <p:cNvSpPr/>
          <p:nvPr/>
        </p:nvSpPr>
        <p:spPr>
          <a:xfrm>
            <a:off x="1996061" y="3414126"/>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7"/>
                </a:lnTo>
                <a:lnTo>
                  <a:pt x="570529" y="440970"/>
                </a:lnTo>
                <a:lnTo>
                  <a:pt x="558986" y="461273"/>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3"/>
                </a:lnTo>
                <a:lnTo>
                  <a:pt x="33722" y="440970"/>
                </a:lnTo>
                <a:lnTo>
                  <a:pt x="23742" y="419727"/>
                </a:lnTo>
                <a:lnTo>
                  <a:pt x="15402" y="397621"/>
                </a:lnTo>
                <a:lnTo>
                  <a:pt x="8780" y="374730"/>
                </a:lnTo>
                <a:lnTo>
                  <a:pt x="3954" y="351132"/>
                </a:lnTo>
                <a:lnTo>
                  <a:pt x="1001" y="326905"/>
                </a:lnTo>
                <a:lnTo>
                  <a:pt x="0" y="302126"/>
                </a:lnTo>
                <a:close/>
              </a:path>
            </a:pathLst>
          </a:custGeom>
          <a:ln w="25399">
            <a:solidFill>
              <a:srgbClr val="A3B0A9"/>
            </a:solidFill>
          </a:ln>
        </p:spPr>
        <p:txBody>
          <a:bodyPr wrap="square" lIns="0" tIns="0" rIns="0" bIns="0" rtlCol="0">
            <a:noAutofit/>
          </a:bodyPr>
          <a:lstStyle/>
          <a:p>
            <a:endParaRPr/>
          </a:p>
        </p:txBody>
      </p:sp>
      <p:sp>
        <p:nvSpPr>
          <p:cNvPr id="23" name="object 53"/>
          <p:cNvSpPr/>
          <p:nvPr/>
        </p:nvSpPr>
        <p:spPr>
          <a:xfrm>
            <a:off x="2543694" y="2983497"/>
            <a:ext cx="798021" cy="806334"/>
          </a:xfrm>
          <a:prstGeom prst="rect">
            <a:avLst/>
          </a:prstGeom>
          <a:blipFill>
            <a:blip r:embed="rId5" cstate="print"/>
            <a:stretch>
              <a:fillRect/>
            </a:stretch>
          </a:blipFill>
        </p:spPr>
        <p:txBody>
          <a:bodyPr wrap="square" lIns="0" tIns="0" rIns="0" bIns="0" rtlCol="0">
            <a:noAutofit/>
          </a:bodyPr>
          <a:lstStyle/>
          <a:p>
            <a:endParaRPr/>
          </a:p>
        </p:txBody>
      </p:sp>
      <p:sp>
        <p:nvSpPr>
          <p:cNvPr id="24" name="object 54"/>
          <p:cNvSpPr/>
          <p:nvPr/>
        </p:nvSpPr>
        <p:spPr>
          <a:xfrm>
            <a:off x="2600313" y="3130196"/>
            <a:ext cx="575274" cy="586056"/>
          </a:xfrm>
          <a:custGeom>
            <a:avLst/>
            <a:gdLst/>
            <a:ahLst/>
            <a:cxnLst/>
            <a:rect l="l" t="t" r="r" b="b"/>
            <a:pathLst>
              <a:path w="575274" h="586056">
                <a:moveTo>
                  <a:pt x="0" y="586056"/>
                </a:moveTo>
                <a:lnTo>
                  <a:pt x="575274" y="0"/>
                </a:lnTo>
              </a:path>
            </a:pathLst>
          </a:custGeom>
          <a:ln w="25399">
            <a:solidFill>
              <a:srgbClr val="363643"/>
            </a:solidFill>
          </a:ln>
        </p:spPr>
        <p:txBody>
          <a:bodyPr wrap="square" lIns="0" tIns="0" rIns="0" bIns="0" rtlCol="0">
            <a:noAutofit/>
          </a:bodyPr>
          <a:lstStyle/>
          <a:p>
            <a:endParaRPr/>
          </a:p>
        </p:txBody>
      </p:sp>
      <p:sp>
        <p:nvSpPr>
          <p:cNvPr id="25" name="object 55"/>
          <p:cNvSpPr/>
          <p:nvPr/>
        </p:nvSpPr>
        <p:spPr>
          <a:xfrm>
            <a:off x="3076389" y="3112209"/>
            <a:ext cx="116855" cy="117537"/>
          </a:xfrm>
          <a:custGeom>
            <a:avLst/>
            <a:gdLst/>
            <a:ahLst/>
            <a:cxnLst/>
            <a:rect l="l" t="t" r="r" b="b"/>
            <a:pathLst>
              <a:path w="116855" h="117537">
                <a:moveTo>
                  <a:pt x="1847" y="44574"/>
                </a:moveTo>
                <a:lnTo>
                  <a:pt x="3695" y="51341"/>
                </a:lnTo>
                <a:lnTo>
                  <a:pt x="10678" y="55327"/>
                </a:lnTo>
                <a:lnTo>
                  <a:pt x="17444" y="53479"/>
                </a:lnTo>
                <a:lnTo>
                  <a:pt x="81542" y="35974"/>
                </a:lnTo>
                <a:lnTo>
                  <a:pt x="65229" y="100387"/>
                </a:lnTo>
                <a:lnTo>
                  <a:pt x="63507" y="107185"/>
                </a:lnTo>
                <a:lnTo>
                  <a:pt x="67623" y="114094"/>
                </a:lnTo>
                <a:lnTo>
                  <a:pt x="74423" y="115816"/>
                </a:lnTo>
                <a:lnTo>
                  <a:pt x="81222" y="117537"/>
                </a:lnTo>
                <a:lnTo>
                  <a:pt x="88130" y="113421"/>
                </a:lnTo>
                <a:lnTo>
                  <a:pt x="89852" y="106621"/>
                </a:lnTo>
                <a:lnTo>
                  <a:pt x="116855" y="0"/>
                </a:lnTo>
                <a:lnTo>
                  <a:pt x="10753" y="28977"/>
                </a:lnTo>
                <a:lnTo>
                  <a:pt x="3986" y="30825"/>
                </a:lnTo>
                <a:lnTo>
                  <a:pt x="0" y="37809"/>
                </a:lnTo>
                <a:lnTo>
                  <a:pt x="1847" y="44574"/>
                </a:lnTo>
                <a:close/>
              </a:path>
            </a:pathLst>
          </a:custGeom>
          <a:solidFill>
            <a:srgbClr val="363643"/>
          </a:solidFill>
        </p:spPr>
        <p:txBody>
          <a:bodyPr wrap="square" lIns="0" tIns="0" rIns="0" bIns="0" rtlCol="0">
            <a:noAutofit/>
          </a:bodyPr>
          <a:lstStyle/>
          <a:p>
            <a:endParaRPr/>
          </a:p>
        </p:txBody>
      </p:sp>
      <p:sp>
        <p:nvSpPr>
          <p:cNvPr id="26" name="object 56"/>
          <p:cNvSpPr/>
          <p:nvPr/>
        </p:nvSpPr>
        <p:spPr>
          <a:xfrm>
            <a:off x="4349355" y="3414126"/>
            <a:ext cx="604252" cy="604252"/>
          </a:xfrm>
          <a:custGeom>
            <a:avLst/>
            <a:gdLst/>
            <a:ahLst/>
            <a:cxnLst/>
            <a:rect l="l" t="t" r="r" b="b"/>
            <a:pathLst>
              <a:path w="604252"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9" y="558986"/>
                </a:lnTo>
                <a:lnTo>
                  <a:pt x="163281" y="570529"/>
                </a:lnTo>
                <a:lnTo>
                  <a:pt x="184525" y="580509"/>
                </a:lnTo>
                <a:lnTo>
                  <a:pt x="206631" y="588849"/>
                </a:lnTo>
                <a:lnTo>
                  <a:pt x="229522" y="595471"/>
                </a:lnTo>
                <a:lnTo>
                  <a:pt x="253120" y="600297"/>
                </a:lnTo>
                <a:lnTo>
                  <a:pt x="277347" y="603250"/>
                </a:lnTo>
                <a:lnTo>
                  <a:pt x="302126" y="604252"/>
                </a:lnTo>
                <a:lnTo>
                  <a:pt x="326905" y="603250"/>
                </a:lnTo>
                <a:lnTo>
                  <a:pt x="351132" y="600297"/>
                </a:lnTo>
                <a:lnTo>
                  <a:pt x="374730" y="595471"/>
                </a:lnTo>
                <a:lnTo>
                  <a:pt x="397621" y="588849"/>
                </a:lnTo>
                <a:lnTo>
                  <a:pt x="419727" y="580509"/>
                </a:lnTo>
                <a:lnTo>
                  <a:pt x="440970" y="570529"/>
                </a:lnTo>
                <a:lnTo>
                  <a:pt x="461273" y="558986"/>
                </a:lnTo>
                <a:lnTo>
                  <a:pt x="480557" y="545959"/>
                </a:lnTo>
                <a:lnTo>
                  <a:pt x="498746" y="531524"/>
                </a:lnTo>
                <a:lnTo>
                  <a:pt x="515761" y="515761"/>
                </a:lnTo>
                <a:lnTo>
                  <a:pt x="531524" y="498746"/>
                </a:lnTo>
                <a:lnTo>
                  <a:pt x="545959" y="480557"/>
                </a:lnTo>
                <a:lnTo>
                  <a:pt x="558986" y="461273"/>
                </a:lnTo>
                <a:lnTo>
                  <a:pt x="570529" y="440970"/>
                </a:lnTo>
                <a:lnTo>
                  <a:pt x="580509" y="419727"/>
                </a:lnTo>
                <a:lnTo>
                  <a:pt x="588849" y="397621"/>
                </a:lnTo>
                <a:lnTo>
                  <a:pt x="595471" y="374730"/>
                </a:lnTo>
                <a:lnTo>
                  <a:pt x="600297" y="351132"/>
                </a:lnTo>
                <a:lnTo>
                  <a:pt x="603250" y="326905"/>
                </a:lnTo>
                <a:lnTo>
                  <a:pt x="604252" y="302126"/>
                </a:lnTo>
                <a:lnTo>
                  <a:pt x="603250" y="277347"/>
                </a:lnTo>
                <a:lnTo>
                  <a:pt x="600297" y="253120"/>
                </a:lnTo>
                <a:lnTo>
                  <a:pt x="595471" y="229522"/>
                </a:lnTo>
                <a:lnTo>
                  <a:pt x="588849" y="206631"/>
                </a:lnTo>
                <a:lnTo>
                  <a:pt x="580509" y="184525"/>
                </a:lnTo>
                <a:lnTo>
                  <a:pt x="570529" y="163282"/>
                </a:lnTo>
                <a:lnTo>
                  <a:pt x="558986" y="142979"/>
                </a:lnTo>
                <a:lnTo>
                  <a:pt x="545959" y="123695"/>
                </a:lnTo>
                <a:lnTo>
                  <a:pt x="531524" y="105506"/>
                </a:lnTo>
                <a:lnTo>
                  <a:pt x="515761" y="88491"/>
                </a:lnTo>
                <a:lnTo>
                  <a:pt x="498746" y="72727"/>
                </a:lnTo>
                <a:lnTo>
                  <a:pt x="480557" y="58293"/>
                </a:lnTo>
                <a:lnTo>
                  <a:pt x="461273" y="45265"/>
                </a:lnTo>
                <a:lnTo>
                  <a:pt x="440970" y="33723"/>
                </a:lnTo>
                <a:lnTo>
                  <a:pt x="419727" y="23742"/>
                </a:lnTo>
                <a:lnTo>
                  <a:pt x="397621" y="15402"/>
                </a:lnTo>
                <a:lnTo>
                  <a:pt x="374730" y="8780"/>
                </a:lnTo>
                <a:lnTo>
                  <a:pt x="351132" y="3954"/>
                </a:lnTo>
                <a:lnTo>
                  <a:pt x="326905" y="1001"/>
                </a:lnTo>
                <a:lnTo>
                  <a:pt x="302126" y="0"/>
                </a:lnTo>
                <a:lnTo>
                  <a:pt x="277347" y="1001"/>
                </a:lnTo>
                <a:lnTo>
                  <a:pt x="253120" y="3954"/>
                </a:lnTo>
                <a:lnTo>
                  <a:pt x="229522" y="8780"/>
                </a:lnTo>
                <a:lnTo>
                  <a:pt x="206631" y="15402"/>
                </a:lnTo>
                <a:lnTo>
                  <a:pt x="184525" y="23742"/>
                </a:lnTo>
                <a:lnTo>
                  <a:pt x="163281" y="33723"/>
                </a:lnTo>
                <a:lnTo>
                  <a:pt x="142979" y="45265"/>
                </a:lnTo>
                <a:lnTo>
                  <a:pt x="123694" y="58293"/>
                </a:lnTo>
                <a:lnTo>
                  <a:pt x="105505" y="72727"/>
                </a:lnTo>
                <a:lnTo>
                  <a:pt x="88490" y="88491"/>
                </a:lnTo>
                <a:lnTo>
                  <a:pt x="72727" y="105506"/>
                </a:lnTo>
                <a:lnTo>
                  <a:pt x="58292" y="123695"/>
                </a:lnTo>
                <a:lnTo>
                  <a:pt x="45265" y="142979"/>
                </a:lnTo>
                <a:lnTo>
                  <a:pt x="33722" y="163282"/>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27" name="object 57"/>
          <p:cNvSpPr/>
          <p:nvPr/>
        </p:nvSpPr>
        <p:spPr>
          <a:xfrm>
            <a:off x="4349355" y="3414126"/>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9" y="45265"/>
                </a:lnTo>
                <a:lnTo>
                  <a:pt x="163281" y="33722"/>
                </a:lnTo>
                <a:lnTo>
                  <a:pt x="184525" y="23742"/>
                </a:lnTo>
                <a:lnTo>
                  <a:pt x="206630" y="15402"/>
                </a:lnTo>
                <a:lnTo>
                  <a:pt x="229521" y="8780"/>
                </a:lnTo>
                <a:lnTo>
                  <a:pt x="253119" y="3954"/>
                </a:lnTo>
                <a:lnTo>
                  <a:pt x="277347" y="1001"/>
                </a:lnTo>
                <a:lnTo>
                  <a:pt x="302126" y="0"/>
                </a:lnTo>
                <a:lnTo>
                  <a:pt x="326905"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7"/>
                </a:lnTo>
                <a:lnTo>
                  <a:pt x="570529" y="440970"/>
                </a:lnTo>
                <a:lnTo>
                  <a:pt x="558986" y="461273"/>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5" y="603250"/>
                </a:lnTo>
                <a:lnTo>
                  <a:pt x="302126" y="604251"/>
                </a:lnTo>
                <a:lnTo>
                  <a:pt x="277347" y="603250"/>
                </a:lnTo>
                <a:lnTo>
                  <a:pt x="253119" y="600297"/>
                </a:lnTo>
                <a:lnTo>
                  <a:pt x="229521" y="595471"/>
                </a:lnTo>
                <a:lnTo>
                  <a:pt x="206630" y="588849"/>
                </a:lnTo>
                <a:lnTo>
                  <a:pt x="184525" y="580509"/>
                </a:lnTo>
                <a:lnTo>
                  <a:pt x="163281" y="570529"/>
                </a:lnTo>
                <a:lnTo>
                  <a:pt x="142979" y="558986"/>
                </a:lnTo>
                <a:lnTo>
                  <a:pt x="123694" y="545959"/>
                </a:lnTo>
                <a:lnTo>
                  <a:pt x="105505" y="531524"/>
                </a:lnTo>
                <a:lnTo>
                  <a:pt x="88490" y="515761"/>
                </a:lnTo>
                <a:lnTo>
                  <a:pt x="72727" y="498746"/>
                </a:lnTo>
                <a:lnTo>
                  <a:pt x="58292" y="480557"/>
                </a:lnTo>
                <a:lnTo>
                  <a:pt x="45265" y="461273"/>
                </a:lnTo>
                <a:lnTo>
                  <a:pt x="33722" y="440970"/>
                </a:lnTo>
                <a:lnTo>
                  <a:pt x="23742" y="419727"/>
                </a:lnTo>
                <a:lnTo>
                  <a:pt x="15402" y="397621"/>
                </a:lnTo>
                <a:lnTo>
                  <a:pt x="8780" y="374730"/>
                </a:lnTo>
                <a:lnTo>
                  <a:pt x="3954" y="351132"/>
                </a:lnTo>
                <a:lnTo>
                  <a:pt x="1001" y="326905"/>
                </a:lnTo>
                <a:lnTo>
                  <a:pt x="0" y="302126"/>
                </a:lnTo>
                <a:close/>
              </a:path>
            </a:pathLst>
          </a:custGeom>
          <a:ln w="25399">
            <a:solidFill>
              <a:srgbClr val="A3B0A9"/>
            </a:solidFill>
          </a:ln>
        </p:spPr>
        <p:txBody>
          <a:bodyPr wrap="square" lIns="0" tIns="0" rIns="0" bIns="0" rtlCol="0">
            <a:noAutofit/>
          </a:bodyPr>
          <a:lstStyle/>
          <a:p>
            <a:endParaRPr/>
          </a:p>
        </p:txBody>
      </p:sp>
      <p:sp>
        <p:nvSpPr>
          <p:cNvPr id="28" name="object 58"/>
          <p:cNvSpPr/>
          <p:nvPr/>
        </p:nvSpPr>
        <p:spPr>
          <a:xfrm>
            <a:off x="3740726" y="3079093"/>
            <a:ext cx="756458" cy="802178"/>
          </a:xfrm>
          <a:prstGeom prst="rect">
            <a:avLst/>
          </a:prstGeom>
          <a:blipFill>
            <a:blip r:embed="rId6" cstate="print"/>
            <a:stretch>
              <a:fillRect/>
            </a:stretch>
          </a:blipFill>
        </p:spPr>
        <p:txBody>
          <a:bodyPr wrap="square" lIns="0" tIns="0" rIns="0" bIns="0" rtlCol="0">
            <a:noAutofit/>
          </a:bodyPr>
          <a:lstStyle/>
          <a:p>
            <a:endParaRPr/>
          </a:p>
        </p:txBody>
      </p:sp>
      <p:sp>
        <p:nvSpPr>
          <p:cNvPr id="29" name="object 59"/>
          <p:cNvSpPr/>
          <p:nvPr/>
        </p:nvSpPr>
        <p:spPr>
          <a:xfrm>
            <a:off x="3797439" y="3112001"/>
            <a:ext cx="534659" cy="585432"/>
          </a:xfrm>
          <a:custGeom>
            <a:avLst/>
            <a:gdLst/>
            <a:ahLst/>
            <a:cxnLst/>
            <a:rect l="l" t="t" r="r" b="b"/>
            <a:pathLst>
              <a:path w="534659" h="585432">
                <a:moveTo>
                  <a:pt x="0" y="0"/>
                </a:moveTo>
                <a:lnTo>
                  <a:pt x="534659" y="585432"/>
                </a:lnTo>
              </a:path>
            </a:pathLst>
          </a:custGeom>
          <a:ln w="25399">
            <a:solidFill>
              <a:srgbClr val="363643"/>
            </a:solidFill>
          </a:ln>
        </p:spPr>
        <p:txBody>
          <a:bodyPr wrap="square" lIns="0" tIns="0" rIns="0" bIns="0" rtlCol="0">
            <a:noAutofit/>
          </a:bodyPr>
          <a:lstStyle/>
          <a:p>
            <a:endParaRPr/>
          </a:p>
        </p:txBody>
      </p:sp>
      <p:sp>
        <p:nvSpPr>
          <p:cNvPr id="30" name="object 60"/>
          <p:cNvSpPr/>
          <p:nvPr/>
        </p:nvSpPr>
        <p:spPr>
          <a:xfrm>
            <a:off x="4233678" y="3597300"/>
            <a:ext cx="115417" cy="118744"/>
          </a:xfrm>
          <a:custGeom>
            <a:avLst/>
            <a:gdLst/>
            <a:ahLst/>
            <a:cxnLst/>
            <a:rect l="l" t="t" r="r" b="b"/>
            <a:pathLst>
              <a:path w="115417" h="118744">
                <a:moveTo>
                  <a:pt x="3732" y="83874"/>
                </a:moveTo>
                <a:lnTo>
                  <a:pt x="10427" y="85965"/>
                </a:lnTo>
                <a:lnTo>
                  <a:pt x="115417" y="118744"/>
                </a:lnTo>
                <a:lnTo>
                  <a:pt x="92271" y="11219"/>
                </a:lnTo>
                <a:lnTo>
                  <a:pt x="90796" y="4362"/>
                </a:lnTo>
                <a:lnTo>
                  <a:pt x="84040" y="0"/>
                </a:lnTo>
                <a:lnTo>
                  <a:pt x="77184" y="1475"/>
                </a:lnTo>
                <a:lnTo>
                  <a:pt x="70327" y="2952"/>
                </a:lnTo>
                <a:lnTo>
                  <a:pt x="65965" y="9707"/>
                </a:lnTo>
                <a:lnTo>
                  <a:pt x="67440" y="16564"/>
                </a:lnTo>
                <a:lnTo>
                  <a:pt x="81424" y="81522"/>
                </a:lnTo>
                <a:lnTo>
                  <a:pt x="17997" y="61719"/>
                </a:lnTo>
                <a:lnTo>
                  <a:pt x="11302" y="59629"/>
                </a:lnTo>
                <a:lnTo>
                  <a:pt x="4180" y="63362"/>
                </a:lnTo>
                <a:lnTo>
                  <a:pt x="2090" y="70058"/>
                </a:lnTo>
                <a:lnTo>
                  <a:pt x="0" y="76753"/>
                </a:lnTo>
                <a:lnTo>
                  <a:pt x="3732" y="83874"/>
                </a:lnTo>
                <a:close/>
              </a:path>
            </a:pathLst>
          </a:custGeom>
          <a:solidFill>
            <a:srgbClr val="363643"/>
          </a:solidFill>
        </p:spPr>
        <p:txBody>
          <a:bodyPr wrap="square" lIns="0" tIns="0" rIns="0" bIns="0" rtlCol="0">
            <a:noAutofit/>
          </a:bodyPr>
          <a:lstStyle/>
          <a:p>
            <a:endParaRPr/>
          </a:p>
        </p:txBody>
      </p:sp>
      <p:sp>
        <p:nvSpPr>
          <p:cNvPr id="31" name="object 61"/>
          <p:cNvSpPr/>
          <p:nvPr/>
        </p:nvSpPr>
        <p:spPr>
          <a:xfrm>
            <a:off x="809157" y="4462662"/>
            <a:ext cx="604251" cy="604252"/>
          </a:xfrm>
          <a:custGeom>
            <a:avLst/>
            <a:gdLst/>
            <a:ahLst/>
            <a:cxnLst/>
            <a:rect l="l" t="t" r="r" b="b"/>
            <a:pathLst>
              <a:path w="604251"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8" y="558986"/>
                </a:lnTo>
                <a:lnTo>
                  <a:pt x="163281" y="570529"/>
                </a:lnTo>
                <a:lnTo>
                  <a:pt x="184524" y="580509"/>
                </a:lnTo>
                <a:lnTo>
                  <a:pt x="206630" y="588849"/>
                </a:lnTo>
                <a:lnTo>
                  <a:pt x="229521" y="595471"/>
                </a:lnTo>
                <a:lnTo>
                  <a:pt x="253119" y="600297"/>
                </a:lnTo>
                <a:lnTo>
                  <a:pt x="277346" y="603250"/>
                </a:lnTo>
                <a:lnTo>
                  <a:pt x="302125" y="604252"/>
                </a:lnTo>
                <a:lnTo>
                  <a:pt x="326904" y="603250"/>
                </a:lnTo>
                <a:lnTo>
                  <a:pt x="351132" y="600297"/>
                </a:lnTo>
                <a:lnTo>
                  <a:pt x="374730" y="595471"/>
                </a:lnTo>
                <a:lnTo>
                  <a:pt x="397621" y="588849"/>
                </a:lnTo>
                <a:lnTo>
                  <a:pt x="419726" y="580509"/>
                </a:lnTo>
                <a:lnTo>
                  <a:pt x="440970" y="570529"/>
                </a:lnTo>
                <a:lnTo>
                  <a:pt x="461272" y="558986"/>
                </a:lnTo>
                <a:lnTo>
                  <a:pt x="480557" y="545959"/>
                </a:lnTo>
                <a:lnTo>
                  <a:pt x="498746" y="531524"/>
                </a:lnTo>
                <a:lnTo>
                  <a:pt x="515761" y="515761"/>
                </a:lnTo>
                <a:lnTo>
                  <a:pt x="531524" y="498746"/>
                </a:lnTo>
                <a:lnTo>
                  <a:pt x="545958" y="480557"/>
                </a:lnTo>
                <a:lnTo>
                  <a:pt x="558986" y="461273"/>
                </a:lnTo>
                <a:lnTo>
                  <a:pt x="570529" y="440970"/>
                </a:lnTo>
                <a:lnTo>
                  <a:pt x="580509" y="419727"/>
                </a:lnTo>
                <a:lnTo>
                  <a:pt x="588849" y="397621"/>
                </a:lnTo>
                <a:lnTo>
                  <a:pt x="595471" y="374730"/>
                </a:lnTo>
                <a:lnTo>
                  <a:pt x="600297" y="351132"/>
                </a:lnTo>
                <a:lnTo>
                  <a:pt x="603250" y="326905"/>
                </a:lnTo>
                <a:lnTo>
                  <a:pt x="604251" y="302126"/>
                </a:lnTo>
                <a:lnTo>
                  <a:pt x="603250" y="277347"/>
                </a:lnTo>
                <a:lnTo>
                  <a:pt x="600297" y="253120"/>
                </a:lnTo>
                <a:lnTo>
                  <a:pt x="595471" y="229522"/>
                </a:lnTo>
                <a:lnTo>
                  <a:pt x="588849" y="206631"/>
                </a:lnTo>
                <a:lnTo>
                  <a:pt x="580509" y="184525"/>
                </a:lnTo>
                <a:lnTo>
                  <a:pt x="570529" y="163281"/>
                </a:lnTo>
                <a:lnTo>
                  <a:pt x="558986" y="142979"/>
                </a:lnTo>
                <a:lnTo>
                  <a:pt x="545958" y="123694"/>
                </a:lnTo>
                <a:lnTo>
                  <a:pt x="531524" y="105505"/>
                </a:lnTo>
                <a:lnTo>
                  <a:pt x="515761" y="88490"/>
                </a:lnTo>
                <a:lnTo>
                  <a:pt x="498746" y="72727"/>
                </a:lnTo>
                <a:lnTo>
                  <a:pt x="480557" y="58292"/>
                </a:lnTo>
                <a:lnTo>
                  <a:pt x="461272" y="45265"/>
                </a:lnTo>
                <a:lnTo>
                  <a:pt x="440970" y="33722"/>
                </a:lnTo>
                <a:lnTo>
                  <a:pt x="419726" y="23742"/>
                </a:lnTo>
                <a:lnTo>
                  <a:pt x="397621" y="15402"/>
                </a:lnTo>
                <a:lnTo>
                  <a:pt x="374730" y="8780"/>
                </a:lnTo>
                <a:lnTo>
                  <a:pt x="351132"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9"/>
                </a:lnTo>
                <a:lnTo>
                  <a:pt x="33722" y="163281"/>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32" name="object 62"/>
          <p:cNvSpPr/>
          <p:nvPr/>
        </p:nvSpPr>
        <p:spPr>
          <a:xfrm>
            <a:off x="809157" y="4462662"/>
            <a:ext cx="604251" cy="604251"/>
          </a:xfrm>
          <a:custGeom>
            <a:avLst/>
            <a:gdLst/>
            <a:ahLst/>
            <a:cxnLst/>
            <a:rect l="l" t="t" r="r" b="b"/>
            <a:pathLst>
              <a:path w="604251" h="604251">
                <a:moveTo>
                  <a:pt x="0" y="302125"/>
                </a:moveTo>
                <a:lnTo>
                  <a:pt x="1001" y="277346"/>
                </a:lnTo>
                <a:lnTo>
                  <a:pt x="3954" y="253119"/>
                </a:lnTo>
                <a:lnTo>
                  <a:pt x="8780" y="229521"/>
                </a:lnTo>
                <a:lnTo>
                  <a:pt x="15402" y="206630"/>
                </a:lnTo>
                <a:lnTo>
                  <a:pt x="23742" y="184524"/>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4"/>
                </a:lnTo>
                <a:lnTo>
                  <a:pt x="588849" y="206630"/>
                </a:lnTo>
                <a:lnTo>
                  <a:pt x="595471" y="229521"/>
                </a:lnTo>
                <a:lnTo>
                  <a:pt x="600297" y="253119"/>
                </a:lnTo>
                <a:lnTo>
                  <a:pt x="603250" y="277346"/>
                </a:lnTo>
                <a:lnTo>
                  <a:pt x="604251" y="302125"/>
                </a:lnTo>
                <a:lnTo>
                  <a:pt x="603250" y="326904"/>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4"/>
                </a:lnTo>
                <a:lnTo>
                  <a:pt x="0" y="302125"/>
                </a:lnTo>
                <a:close/>
              </a:path>
            </a:pathLst>
          </a:custGeom>
          <a:ln w="25399">
            <a:solidFill>
              <a:srgbClr val="5E6D7D"/>
            </a:solidFill>
          </a:ln>
        </p:spPr>
        <p:txBody>
          <a:bodyPr wrap="square" lIns="0" tIns="0" rIns="0" bIns="0" rtlCol="0">
            <a:noAutofit/>
          </a:bodyPr>
          <a:lstStyle/>
          <a:p>
            <a:endParaRPr/>
          </a:p>
        </p:txBody>
      </p:sp>
      <p:sp>
        <p:nvSpPr>
          <p:cNvPr id="33" name="object 63"/>
          <p:cNvSpPr/>
          <p:nvPr/>
        </p:nvSpPr>
        <p:spPr>
          <a:xfrm>
            <a:off x="809157" y="5352455"/>
            <a:ext cx="604251" cy="604251"/>
          </a:xfrm>
          <a:custGeom>
            <a:avLst/>
            <a:gdLst/>
            <a:ahLst/>
            <a:cxnLst/>
            <a:rect l="l" t="t" r="r" b="b"/>
            <a:pathLst>
              <a:path w="604251" h="604251">
                <a:moveTo>
                  <a:pt x="0" y="302125"/>
                </a:moveTo>
                <a:lnTo>
                  <a:pt x="1001" y="326904"/>
                </a:lnTo>
                <a:lnTo>
                  <a:pt x="3954" y="351131"/>
                </a:lnTo>
                <a:lnTo>
                  <a:pt x="8780" y="374729"/>
                </a:lnTo>
                <a:lnTo>
                  <a:pt x="15402" y="397620"/>
                </a:lnTo>
                <a:lnTo>
                  <a:pt x="23742" y="419726"/>
                </a:lnTo>
                <a:lnTo>
                  <a:pt x="33722" y="440969"/>
                </a:lnTo>
                <a:lnTo>
                  <a:pt x="45265" y="461272"/>
                </a:lnTo>
                <a:lnTo>
                  <a:pt x="58292" y="480557"/>
                </a:lnTo>
                <a:lnTo>
                  <a:pt x="72727" y="498745"/>
                </a:lnTo>
                <a:lnTo>
                  <a:pt x="88490" y="515760"/>
                </a:lnTo>
                <a:lnTo>
                  <a:pt x="105505" y="531524"/>
                </a:lnTo>
                <a:lnTo>
                  <a:pt x="123694" y="545958"/>
                </a:lnTo>
                <a:lnTo>
                  <a:pt x="142978" y="558986"/>
                </a:lnTo>
                <a:lnTo>
                  <a:pt x="163281" y="570528"/>
                </a:lnTo>
                <a:lnTo>
                  <a:pt x="184524" y="580509"/>
                </a:lnTo>
                <a:lnTo>
                  <a:pt x="206630" y="588849"/>
                </a:lnTo>
                <a:lnTo>
                  <a:pt x="229521" y="595471"/>
                </a:lnTo>
                <a:lnTo>
                  <a:pt x="253119" y="600297"/>
                </a:lnTo>
                <a:lnTo>
                  <a:pt x="277346" y="603250"/>
                </a:lnTo>
                <a:lnTo>
                  <a:pt x="302125" y="604251"/>
                </a:lnTo>
                <a:lnTo>
                  <a:pt x="326904" y="603250"/>
                </a:lnTo>
                <a:lnTo>
                  <a:pt x="351132" y="600297"/>
                </a:lnTo>
                <a:lnTo>
                  <a:pt x="374730" y="595471"/>
                </a:lnTo>
                <a:lnTo>
                  <a:pt x="397621" y="588849"/>
                </a:lnTo>
                <a:lnTo>
                  <a:pt x="419726" y="580509"/>
                </a:lnTo>
                <a:lnTo>
                  <a:pt x="440970" y="570528"/>
                </a:lnTo>
                <a:lnTo>
                  <a:pt x="461272" y="558986"/>
                </a:lnTo>
                <a:lnTo>
                  <a:pt x="480557" y="545958"/>
                </a:lnTo>
                <a:lnTo>
                  <a:pt x="498746" y="531524"/>
                </a:lnTo>
                <a:lnTo>
                  <a:pt x="515761" y="515760"/>
                </a:lnTo>
                <a:lnTo>
                  <a:pt x="531524" y="498745"/>
                </a:lnTo>
                <a:lnTo>
                  <a:pt x="545958" y="480557"/>
                </a:lnTo>
                <a:lnTo>
                  <a:pt x="558986" y="461272"/>
                </a:lnTo>
                <a:lnTo>
                  <a:pt x="570529" y="440969"/>
                </a:lnTo>
                <a:lnTo>
                  <a:pt x="580509" y="419726"/>
                </a:lnTo>
                <a:lnTo>
                  <a:pt x="588849" y="397620"/>
                </a:lnTo>
                <a:lnTo>
                  <a:pt x="595471" y="374729"/>
                </a:lnTo>
                <a:lnTo>
                  <a:pt x="600297" y="351131"/>
                </a:lnTo>
                <a:lnTo>
                  <a:pt x="603250" y="326904"/>
                </a:lnTo>
                <a:lnTo>
                  <a:pt x="604251" y="302125"/>
                </a:lnTo>
                <a:lnTo>
                  <a:pt x="603250" y="277346"/>
                </a:lnTo>
                <a:lnTo>
                  <a:pt x="600297" y="253119"/>
                </a:lnTo>
                <a:lnTo>
                  <a:pt x="595471" y="229521"/>
                </a:lnTo>
                <a:lnTo>
                  <a:pt x="588849" y="206630"/>
                </a:lnTo>
                <a:lnTo>
                  <a:pt x="580509" y="184524"/>
                </a:lnTo>
                <a:lnTo>
                  <a:pt x="570529" y="163281"/>
                </a:lnTo>
                <a:lnTo>
                  <a:pt x="558986" y="142978"/>
                </a:lnTo>
                <a:lnTo>
                  <a:pt x="545958" y="123694"/>
                </a:lnTo>
                <a:lnTo>
                  <a:pt x="531524" y="105505"/>
                </a:lnTo>
                <a:lnTo>
                  <a:pt x="515761" y="88490"/>
                </a:lnTo>
                <a:lnTo>
                  <a:pt x="498746" y="72727"/>
                </a:lnTo>
                <a:lnTo>
                  <a:pt x="480557" y="58292"/>
                </a:lnTo>
                <a:lnTo>
                  <a:pt x="461272" y="45265"/>
                </a:lnTo>
                <a:lnTo>
                  <a:pt x="440970" y="33722"/>
                </a:lnTo>
                <a:lnTo>
                  <a:pt x="419726" y="23742"/>
                </a:lnTo>
                <a:lnTo>
                  <a:pt x="397621" y="15402"/>
                </a:lnTo>
                <a:lnTo>
                  <a:pt x="374730" y="8780"/>
                </a:lnTo>
                <a:lnTo>
                  <a:pt x="351132"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8"/>
                </a:lnTo>
                <a:lnTo>
                  <a:pt x="33722" y="163281"/>
                </a:lnTo>
                <a:lnTo>
                  <a:pt x="23742" y="184524"/>
                </a:lnTo>
                <a:lnTo>
                  <a:pt x="15402" y="206630"/>
                </a:lnTo>
                <a:lnTo>
                  <a:pt x="8780" y="229521"/>
                </a:lnTo>
                <a:lnTo>
                  <a:pt x="3954" y="253119"/>
                </a:lnTo>
                <a:lnTo>
                  <a:pt x="1001" y="277346"/>
                </a:lnTo>
                <a:lnTo>
                  <a:pt x="0" y="302125"/>
                </a:lnTo>
                <a:close/>
              </a:path>
            </a:pathLst>
          </a:custGeom>
          <a:solidFill>
            <a:srgbClr val="FEFFFF"/>
          </a:solidFill>
        </p:spPr>
        <p:txBody>
          <a:bodyPr wrap="square" lIns="0" tIns="0" rIns="0" bIns="0" rtlCol="0">
            <a:noAutofit/>
          </a:bodyPr>
          <a:lstStyle/>
          <a:p>
            <a:endParaRPr/>
          </a:p>
        </p:txBody>
      </p:sp>
      <p:sp>
        <p:nvSpPr>
          <p:cNvPr id="34" name="object 64"/>
          <p:cNvSpPr/>
          <p:nvPr/>
        </p:nvSpPr>
        <p:spPr>
          <a:xfrm>
            <a:off x="809157" y="5352455"/>
            <a:ext cx="604251" cy="604251"/>
          </a:xfrm>
          <a:custGeom>
            <a:avLst/>
            <a:gdLst/>
            <a:ahLst/>
            <a:cxnLst/>
            <a:rect l="l" t="t" r="r" b="b"/>
            <a:pathLst>
              <a:path w="604251" h="604251">
                <a:moveTo>
                  <a:pt x="0" y="302125"/>
                </a:moveTo>
                <a:lnTo>
                  <a:pt x="1001" y="277346"/>
                </a:lnTo>
                <a:lnTo>
                  <a:pt x="3954" y="253119"/>
                </a:lnTo>
                <a:lnTo>
                  <a:pt x="8780" y="229521"/>
                </a:lnTo>
                <a:lnTo>
                  <a:pt x="15402" y="206630"/>
                </a:lnTo>
                <a:lnTo>
                  <a:pt x="23742" y="184524"/>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4"/>
                </a:lnTo>
                <a:lnTo>
                  <a:pt x="588849" y="206630"/>
                </a:lnTo>
                <a:lnTo>
                  <a:pt x="595471" y="229521"/>
                </a:lnTo>
                <a:lnTo>
                  <a:pt x="600297" y="253119"/>
                </a:lnTo>
                <a:lnTo>
                  <a:pt x="603250" y="277346"/>
                </a:lnTo>
                <a:lnTo>
                  <a:pt x="604251" y="302125"/>
                </a:lnTo>
                <a:lnTo>
                  <a:pt x="603250" y="326904"/>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4"/>
                </a:lnTo>
                <a:lnTo>
                  <a:pt x="0" y="302125"/>
                </a:lnTo>
                <a:close/>
              </a:path>
            </a:pathLst>
          </a:custGeom>
          <a:ln w="25399">
            <a:solidFill>
              <a:srgbClr val="5E6D7D"/>
            </a:solidFill>
          </a:ln>
        </p:spPr>
        <p:txBody>
          <a:bodyPr wrap="square" lIns="0" tIns="0" rIns="0" bIns="0" rtlCol="0">
            <a:noAutofit/>
          </a:bodyPr>
          <a:lstStyle/>
          <a:p>
            <a:endParaRPr/>
          </a:p>
        </p:txBody>
      </p:sp>
      <p:sp>
        <p:nvSpPr>
          <p:cNvPr id="35" name="object 65"/>
          <p:cNvSpPr/>
          <p:nvPr/>
        </p:nvSpPr>
        <p:spPr>
          <a:xfrm>
            <a:off x="1996061" y="4900603"/>
            <a:ext cx="604252" cy="604252"/>
          </a:xfrm>
          <a:custGeom>
            <a:avLst/>
            <a:gdLst/>
            <a:ahLst/>
            <a:cxnLst/>
            <a:rect l="l" t="t" r="r" b="b"/>
            <a:pathLst>
              <a:path w="604252" h="604252">
                <a:moveTo>
                  <a:pt x="0" y="302125"/>
                </a:moveTo>
                <a:lnTo>
                  <a:pt x="1001" y="326904"/>
                </a:lnTo>
                <a:lnTo>
                  <a:pt x="3954" y="351131"/>
                </a:lnTo>
                <a:lnTo>
                  <a:pt x="8780" y="374730"/>
                </a:lnTo>
                <a:lnTo>
                  <a:pt x="15402" y="397620"/>
                </a:lnTo>
                <a:lnTo>
                  <a:pt x="23742" y="419726"/>
                </a:lnTo>
                <a:lnTo>
                  <a:pt x="33722" y="440970"/>
                </a:lnTo>
                <a:lnTo>
                  <a:pt x="45265" y="461272"/>
                </a:lnTo>
                <a:lnTo>
                  <a:pt x="58292" y="480557"/>
                </a:lnTo>
                <a:lnTo>
                  <a:pt x="72727" y="498746"/>
                </a:lnTo>
                <a:lnTo>
                  <a:pt x="88490" y="515761"/>
                </a:lnTo>
                <a:lnTo>
                  <a:pt x="105505" y="531524"/>
                </a:lnTo>
                <a:lnTo>
                  <a:pt x="123694" y="545959"/>
                </a:lnTo>
                <a:lnTo>
                  <a:pt x="142979" y="558986"/>
                </a:lnTo>
                <a:lnTo>
                  <a:pt x="163281" y="570529"/>
                </a:lnTo>
                <a:lnTo>
                  <a:pt x="184525" y="580509"/>
                </a:lnTo>
                <a:lnTo>
                  <a:pt x="206631" y="588849"/>
                </a:lnTo>
                <a:lnTo>
                  <a:pt x="229522" y="595471"/>
                </a:lnTo>
                <a:lnTo>
                  <a:pt x="253120" y="600297"/>
                </a:lnTo>
                <a:lnTo>
                  <a:pt x="277347" y="603250"/>
                </a:lnTo>
                <a:lnTo>
                  <a:pt x="302126" y="604252"/>
                </a:lnTo>
                <a:lnTo>
                  <a:pt x="326905" y="603250"/>
                </a:lnTo>
                <a:lnTo>
                  <a:pt x="351132" y="600297"/>
                </a:lnTo>
                <a:lnTo>
                  <a:pt x="374730" y="595471"/>
                </a:lnTo>
                <a:lnTo>
                  <a:pt x="397621" y="588849"/>
                </a:lnTo>
                <a:lnTo>
                  <a:pt x="419727" y="580509"/>
                </a:lnTo>
                <a:lnTo>
                  <a:pt x="440970" y="570529"/>
                </a:lnTo>
                <a:lnTo>
                  <a:pt x="461273" y="558986"/>
                </a:lnTo>
                <a:lnTo>
                  <a:pt x="480557" y="545959"/>
                </a:lnTo>
                <a:lnTo>
                  <a:pt x="498746" y="531524"/>
                </a:lnTo>
                <a:lnTo>
                  <a:pt x="515761" y="515761"/>
                </a:lnTo>
                <a:lnTo>
                  <a:pt x="531524" y="498746"/>
                </a:lnTo>
                <a:lnTo>
                  <a:pt x="545959" y="480557"/>
                </a:lnTo>
                <a:lnTo>
                  <a:pt x="558986" y="461272"/>
                </a:lnTo>
                <a:lnTo>
                  <a:pt x="570529" y="440970"/>
                </a:lnTo>
                <a:lnTo>
                  <a:pt x="580509" y="419726"/>
                </a:lnTo>
                <a:lnTo>
                  <a:pt x="588849" y="397620"/>
                </a:lnTo>
                <a:lnTo>
                  <a:pt x="595471" y="374730"/>
                </a:lnTo>
                <a:lnTo>
                  <a:pt x="600297" y="351131"/>
                </a:lnTo>
                <a:lnTo>
                  <a:pt x="603250" y="326904"/>
                </a:lnTo>
                <a:lnTo>
                  <a:pt x="604252" y="302125"/>
                </a:lnTo>
                <a:lnTo>
                  <a:pt x="603250" y="277346"/>
                </a:lnTo>
                <a:lnTo>
                  <a:pt x="600297" y="253119"/>
                </a:lnTo>
                <a:lnTo>
                  <a:pt x="595471" y="229521"/>
                </a:lnTo>
                <a:lnTo>
                  <a:pt x="588849" y="206630"/>
                </a:lnTo>
                <a:lnTo>
                  <a:pt x="580509" y="184524"/>
                </a:lnTo>
                <a:lnTo>
                  <a:pt x="570529" y="163281"/>
                </a:lnTo>
                <a:lnTo>
                  <a:pt x="558986" y="142978"/>
                </a:lnTo>
                <a:lnTo>
                  <a:pt x="545959" y="123694"/>
                </a:lnTo>
                <a:lnTo>
                  <a:pt x="531524" y="105505"/>
                </a:lnTo>
                <a:lnTo>
                  <a:pt x="515761" y="88490"/>
                </a:lnTo>
                <a:lnTo>
                  <a:pt x="498746" y="72727"/>
                </a:lnTo>
                <a:lnTo>
                  <a:pt x="480557" y="58292"/>
                </a:lnTo>
                <a:lnTo>
                  <a:pt x="461273" y="45265"/>
                </a:lnTo>
                <a:lnTo>
                  <a:pt x="440970" y="33722"/>
                </a:lnTo>
                <a:lnTo>
                  <a:pt x="419727" y="23742"/>
                </a:lnTo>
                <a:lnTo>
                  <a:pt x="397621" y="15402"/>
                </a:lnTo>
                <a:lnTo>
                  <a:pt x="374730" y="8780"/>
                </a:lnTo>
                <a:lnTo>
                  <a:pt x="351132" y="3954"/>
                </a:lnTo>
                <a:lnTo>
                  <a:pt x="326905" y="1001"/>
                </a:lnTo>
                <a:lnTo>
                  <a:pt x="302126" y="0"/>
                </a:lnTo>
                <a:lnTo>
                  <a:pt x="277347" y="1001"/>
                </a:lnTo>
                <a:lnTo>
                  <a:pt x="253120" y="3954"/>
                </a:lnTo>
                <a:lnTo>
                  <a:pt x="229522" y="8780"/>
                </a:lnTo>
                <a:lnTo>
                  <a:pt x="206631" y="15402"/>
                </a:lnTo>
                <a:lnTo>
                  <a:pt x="184525" y="23742"/>
                </a:lnTo>
                <a:lnTo>
                  <a:pt x="163281" y="33722"/>
                </a:lnTo>
                <a:lnTo>
                  <a:pt x="142979" y="45265"/>
                </a:lnTo>
                <a:lnTo>
                  <a:pt x="123694" y="58292"/>
                </a:lnTo>
                <a:lnTo>
                  <a:pt x="105505" y="72727"/>
                </a:lnTo>
                <a:lnTo>
                  <a:pt x="88490" y="88490"/>
                </a:lnTo>
                <a:lnTo>
                  <a:pt x="72727" y="105505"/>
                </a:lnTo>
                <a:lnTo>
                  <a:pt x="58292" y="123694"/>
                </a:lnTo>
                <a:lnTo>
                  <a:pt x="45265" y="142978"/>
                </a:lnTo>
                <a:lnTo>
                  <a:pt x="33722" y="163281"/>
                </a:lnTo>
                <a:lnTo>
                  <a:pt x="23742" y="184524"/>
                </a:lnTo>
                <a:lnTo>
                  <a:pt x="15402" y="206630"/>
                </a:lnTo>
                <a:lnTo>
                  <a:pt x="8780" y="229521"/>
                </a:lnTo>
                <a:lnTo>
                  <a:pt x="3954" y="253119"/>
                </a:lnTo>
                <a:lnTo>
                  <a:pt x="1001" y="277346"/>
                </a:lnTo>
                <a:lnTo>
                  <a:pt x="0" y="302125"/>
                </a:lnTo>
                <a:close/>
              </a:path>
            </a:pathLst>
          </a:custGeom>
          <a:solidFill>
            <a:srgbClr val="FEFFFF"/>
          </a:solidFill>
        </p:spPr>
        <p:txBody>
          <a:bodyPr wrap="square" lIns="0" tIns="0" rIns="0" bIns="0" rtlCol="0">
            <a:noAutofit/>
          </a:bodyPr>
          <a:lstStyle/>
          <a:p>
            <a:endParaRPr/>
          </a:p>
        </p:txBody>
      </p:sp>
      <p:sp>
        <p:nvSpPr>
          <p:cNvPr id="36" name="object 66"/>
          <p:cNvSpPr/>
          <p:nvPr/>
        </p:nvSpPr>
        <p:spPr>
          <a:xfrm>
            <a:off x="1996061" y="4900603"/>
            <a:ext cx="604251" cy="604251"/>
          </a:xfrm>
          <a:custGeom>
            <a:avLst/>
            <a:gdLst/>
            <a:ahLst/>
            <a:cxnLst/>
            <a:rect l="l" t="t" r="r" b="b"/>
            <a:pathLst>
              <a:path w="604251" h="604251">
                <a:moveTo>
                  <a:pt x="0" y="302125"/>
                </a:moveTo>
                <a:lnTo>
                  <a:pt x="1001" y="277346"/>
                </a:lnTo>
                <a:lnTo>
                  <a:pt x="3954" y="253119"/>
                </a:lnTo>
                <a:lnTo>
                  <a:pt x="8780" y="229521"/>
                </a:lnTo>
                <a:lnTo>
                  <a:pt x="15402" y="206630"/>
                </a:lnTo>
                <a:lnTo>
                  <a:pt x="23742" y="184524"/>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4"/>
                </a:lnTo>
                <a:lnTo>
                  <a:pt x="588849" y="206630"/>
                </a:lnTo>
                <a:lnTo>
                  <a:pt x="595471" y="229521"/>
                </a:lnTo>
                <a:lnTo>
                  <a:pt x="600297" y="253119"/>
                </a:lnTo>
                <a:lnTo>
                  <a:pt x="603250" y="277346"/>
                </a:lnTo>
                <a:lnTo>
                  <a:pt x="604251" y="302125"/>
                </a:lnTo>
                <a:lnTo>
                  <a:pt x="603250" y="326904"/>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4"/>
                </a:lnTo>
                <a:lnTo>
                  <a:pt x="0" y="302125"/>
                </a:lnTo>
                <a:close/>
              </a:path>
            </a:pathLst>
          </a:custGeom>
          <a:ln w="25399">
            <a:solidFill>
              <a:srgbClr val="A3B0A9"/>
            </a:solidFill>
          </a:ln>
        </p:spPr>
        <p:txBody>
          <a:bodyPr wrap="square" lIns="0" tIns="0" rIns="0" bIns="0" rtlCol="0">
            <a:noAutofit/>
          </a:bodyPr>
          <a:lstStyle/>
          <a:p>
            <a:endParaRPr/>
          </a:p>
        </p:txBody>
      </p:sp>
      <p:sp>
        <p:nvSpPr>
          <p:cNvPr id="37" name="object 67"/>
          <p:cNvSpPr/>
          <p:nvPr/>
        </p:nvSpPr>
        <p:spPr>
          <a:xfrm>
            <a:off x="1359131" y="4729171"/>
            <a:ext cx="785552" cy="640079"/>
          </a:xfrm>
          <a:prstGeom prst="rect">
            <a:avLst/>
          </a:prstGeom>
          <a:blipFill>
            <a:blip r:embed="rId7" cstate="print"/>
            <a:stretch>
              <a:fillRect/>
            </a:stretch>
          </a:blipFill>
        </p:spPr>
        <p:txBody>
          <a:bodyPr wrap="square" lIns="0" tIns="0" rIns="0" bIns="0" rtlCol="0">
            <a:noAutofit/>
          </a:bodyPr>
          <a:lstStyle/>
          <a:p>
            <a:endParaRPr/>
          </a:p>
        </p:txBody>
      </p:sp>
      <p:sp>
        <p:nvSpPr>
          <p:cNvPr id="38" name="object 68"/>
          <p:cNvSpPr/>
          <p:nvPr/>
        </p:nvSpPr>
        <p:spPr>
          <a:xfrm>
            <a:off x="1413409" y="4764789"/>
            <a:ext cx="562468" cy="423000"/>
          </a:xfrm>
          <a:custGeom>
            <a:avLst/>
            <a:gdLst/>
            <a:ahLst/>
            <a:cxnLst/>
            <a:rect l="l" t="t" r="r" b="b"/>
            <a:pathLst>
              <a:path w="562468" h="423000">
                <a:moveTo>
                  <a:pt x="0" y="0"/>
                </a:moveTo>
                <a:lnTo>
                  <a:pt x="562468" y="423000"/>
                </a:lnTo>
              </a:path>
            </a:pathLst>
          </a:custGeom>
          <a:ln w="25399">
            <a:solidFill>
              <a:srgbClr val="363643"/>
            </a:solidFill>
          </a:ln>
        </p:spPr>
        <p:txBody>
          <a:bodyPr wrap="square" lIns="0" tIns="0" rIns="0" bIns="0" rtlCol="0">
            <a:noAutofit/>
          </a:bodyPr>
          <a:lstStyle/>
          <a:p>
            <a:endParaRPr/>
          </a:p>
        </p:txBody>
      </p:sp>
      <p:sp>
        <p:nvSpPr>
          <p:cNvPr id="39" name="object 69"/>
          <p:cNvSpPr/>
          <p:nvPr/>
        </p:nvSpPr>
        <p:spPr>
          <a:xfrm>
            <a:off x="1874831" y="5092039"/>
            <a:ext cx="121191" cy="110900"/>
          </a:xfrm>
          <a:custGeom>
            <a:avLst/>
            <a:gdLst/>
            <a:ahLst/>
            <a:cxnLst/>
            <a:rect l="l" t="t" r="r" b="b"/>
            <a:pathLst>
              <a:path w="121191" h="110900">
                <a:moveTo>
                  <a:pt x="4984" y="97273"/>
                </a:moveTo>
                <a:lnTo>
                  <a:pt x="11950" y="98089"/>
                </a:lnTo>
                <a:lnTo>
                  <a:pt x="121191" y="110900"/>
                </a:lnTo>
                <a:lnTo>
                  <a:pt x="78571" y="9504"/>
                </a:lnTo>
                <a:lnTo>
                  <a:pt x="75853" y="3039"/>
                </a:lnTo>
                <a:lnTo>
                  <a:pt x="68408" y="0"/>
                </a:lnTo>
                <a:lnTo>
                  <a:pt x="61941" y="2717"/>
                </a:lnTo>
                <a:lnTo>
                  <a:pt x="55476" y="5435"/>
                </a:lnTo>
                <a:lnTo>
                  <a:pt x="52437" y="12881"/>
                </a:lnTo>
                <a:lnTo>
                  <a:pt x="55154" y="19347"/>
                </a:lnTo>
                <a:lnTo>
                  <a:pt x="80902" y="80601"/>
                </a:lnTo>
                <a:lnTo>
                  <a:pt x="14909" y="72862"/>
                </a:lnTo>
                <a:lnTo>
                  <a:pt x="7942" y="72045"/>
                </a:lnTo>
                <a:lnTo>
                  <a:pt x="1633" y="77030"/>
                </a:lnTo>
                <a:lnTo>
                  <a:pt x="816" y="83997"/>
                </a:lnTo>
                <a:lnTo>
                  <a:pt x="0" y="90963"/>
                </a:lnTo>
                <a:lnTo>
                  <a:pt x="4984" y="97273"/>
                </a:lnTo>
                <a:close/>
              </a:path>
            </a:pathLst>
          </a:custGeom>
          <a:solidFill>
            <a:srgbClr val="363643"/>
          </a:solidFill>
        </p:spPr>
        <p:txBody>
          <a:bodyPr wrap="square" lIns="0" tIns="0" rIns="0" bIns="0" rtlCol="0">
            <a:noAutofit/>
          </a:bodyPr>
          <a:lstStyle/>
          <a:p>
            <a:endParaRPr/>
          </a:p>
        </p:txBody>
      </p:sp>
      <p:sp>
        <p:nvSpPr>
          <p:cNvPr id="40" name="object 70"/>
          <p:cNvSpPr/>
          <p:nvPr/>
        </p:nvSpPr>
        <p:spPr>
          <a:xfrm>
            <a:off x="1359131" y="5074149"/>
            <a:ext cx="785552" cy="656705"/>
          </a:xfrm>
          <a:prstGeom prst="rect">
            <a:avLst/>
          </a:prstGeom>
          <a:blipFill>
            <a:blip r:embed="rId8" cstate="print"/>
            <a:stretch>
              <a:fillRect/>
            </a:stretch>
          </a:blipFill>
        </p:spPr>
        <p:txBody>
          <a:bodyPr wrap="square" lIns="0" tIns="0" rIns="0" bIns="0" rtlCol="0">
            <a:noAutofit/>
          </a:bodyPr>
          <a:lstStyle/>
          <a:p>
            <a:endParaRPr/>
          </a:p>
        </p:txBody>
      </p:sp>
      <p:sp>
        <p:nvSpPr>
          <p:cNvPr id="41" name="object 71"/>
          <p:cNvSpPr/>
          <p:nvPr/>
        </p:nvSpPr>
        <p:spPr>
          <a:xfrm>
            <a:off x="1413409" y="5218379"/>
            <a:ext cx="562692" cy="436201"/>
          </a:xfrm>
          <a:custGeom>
            <a:avLst/>
            <a:gdLst/>
            <a:ahLst/>
            <a:cxnLst/>
            <a:rect l="l" t="t" r="r" b="b"/>
            <a:pathLst>
              <a:path w="562692" h="436201">
                <a:moveTo>
                  <a:pt x="0" y="436201"/>
                </a:moveTo>
                <a:lnTo>
                  <a:pt x="562692" y="0"/>
                </a:lnTo>
              </a:path>
            </a:pathLst>
          </a:custGeom>
          <a:ln w="25399">
            <a:solidFill>
              <a:srgbClr val="363643"/>
            </a:solidFill>
          </a:ln>
        </p:spPr>
        <p:txBody>
          <a:bodyPr wrap="square" lIns="0" tIns="0" rIns="0" bIns="0" rtlCol="0">
            <a:noAutofit/>
          </a:bodyPr>
          <a:lstStyle/>
          <a:p>
            <a:endParaRPr/>
          </a:p>
        </p:txBody>
      </p:sp>
      <p:sp>
        <p:nvSpPr>
          <p:cNvPr id="42" name="object 72"/>
          <p:cNvSpPr/>
          <p:nvPr/>
        </p:nvSpPr>
        <p:spPr>
          <a:xfrm>
            <a:off x="1875135" y="5202937"/>
            <a:ext cx="120886" cy="111659"/>
          </a:xfrm>
          <a:custGeom>
            <a:avLst/>
            <a:gdLst/>
            <a:ahLst/>
            <a:cxnLst/>
            <a:rect l="l" t="t" r="r" b="b"/>
            <a:pathLst>
              <a:path w="120886" h="111659">
                <a:moveTo>
                  <a:pt x="56720" y="106414"/>
                </a:moveTo>
                <a:lnTo>
                  <a:pt x="63225" y="109037"/>
                </a:lnTo>
                <a:lnTo>
                  <a:pt x="69730" y="111659"/>
                </a:lnTo>
                <a:lnTo>
                  <a:pt x="77130" y="108512"/>
                </a:lnTo>
                <a:lnTo>
                  <a:pt x="79753" y="102007"/>
                </a:lnTo>
                <a:lnTo>
                  <a:pt x="120886" y="0"/>
                </a:lnTo>
                <a:lnTo>
                  <a:pt x="11845" y="14406"/>
                </a:lnTo>
                <a:lnTo>
                  <a:pt x="4892" y="15325"/>
                </a:lnTo>
                <a:lnTo>
                  <a:pt x="0" y="21708"/>
                </a:lnTo>
                <a:lnTo>
                  <a:pt x="918" y="28661"/>
                </a:lnTo>
                <a:lnTo>
                  <a:pt x="1837" y="35614"/>
                </a:lnTo>
                <a:lnTo>
                  <a:pt x="8219" y="40506"/>
                </a:lnTo>
                <a:lnTo>
                  <a:pt x="15172" y="39588"/>
                </a:lnTo>
                <a:lnTo>
                  <a:pt x="81045" y="30885"/>
                </a:lnTo>
                <a:lnTo>
                  <a:pt x="56197" y="92509"/>
                </a:lnTo>
                <a:lnTo>
                  <a:pt x="53573" y="99014"/>
                </a:lnTo>
                <a:lnTo>
                  <a:pt x="56720" y="106414"/>
                </a:lnTo>
                <a:close/>
              </a:path>
            </a:pathLst>
          </a:custGeom>
          <a:solidFill>
            <a:srgbClr val="363643"/>
          </a:solidFill>
        </p:spPr>
        <p:txBody>
          <a:bodyPr wrap="square" lIns="0" tIns="0" rIns="0" bIns="0" rtlCol="0">
            <a:noAutofit/>
          </a:bodyPr>
          <a:lstStyle/>
          <a:p>
            <a:endParaRPr/>
          </a:p>
        </p:txBody>
      </p:sp>
      <p:sp>
        <p:nvSpPr>
          <p:cNvPr id="43" name="object 73"/>
          <p:cNvSpPr/>
          <p:nvPr/>
        </p:nvSpPr>
        <p:spPr>
          <a:xfrm>
            <a:off x="3193188" y="4123462"/>
            <a:ext cx="604252" cy="604252"/>
          </a:xfrm>
          <a:custGeom>
            <a:avLst/>
            <a:gdLst/>
            <a:ahLst/>
            <a:cxnLst/>
            <a:rect l="l" t="t" r="r" b="b"/>
            <a:pathLst>
              <a:path w="604252" h="604252">
                <a:moveTo>
                  <a:pt x="0" y="302125"/>
                </a:moveTo>
                <a:lnTo>
                  <a:pt x="1001" y="326904"/>
                </a:lnTo>
                <a:lnTo>
                  <a:pt x="3954" y="351131"/>
                </a:lnTo>
                <a:lnTo>
                  <a:pt x="8780" y="374730"/>
                </a:lnTo>
                <a:lnTo>
                  <a:pt x="15402" y="397620"/>
                </a:lnTo>
                <a:lnTo>
                  <a:pt x="23742" y="419726"/>
                </a:lnTo>
                <a:lnTo>
                  <a:pt x="33722" y="440970"/>
                </a:lnTo>
                <a:lnTo>
                  <a:pt x="45265" y="461272"/>
                </a:lnTo>
                <a:lnTo>
                  <a:pt x="58292" y="480557"/>
                </a:lnTo>
                <a:lnTo>
                  <a:pt x="72727" y="498746"/>
                </a:lnTo>
                <a:lnTo>
                  <a:pt x="88490" y="515761"/>
                </a:lnTo>
                <a:lnTo>
                  <a:pt x="105505" y="531524"/>
                </a:lnTo>
                <a:lnTo>
                  <a:pt x="123694" y="545959"/>
                </a:lnTo>
                <a:lnTo>
                  <a:pt x="142978" y="558986"/>
                </a:lnTo>
                <a:lnTo>
                  <a:pt x="163281" y="570529"/>
                </a:lnTo>
                <a:lnTo>
                  <a:pt x="184524" y="580509"/>
                </a:lnTo>
                <a:lnTo>
                  <a:pt x="206630" y="588849"/>
                </a:lnTo>
                <a:lnTo>
                  <a:pt x="229521" y="595471"/>
                </a:lnTo>
                <a:lnTo>
                  <a:pt x="253119" y="600297"/>
                </a:lnTo>
                <a:lnTo>
                  <a:pt x="277346" y="603250"/>
                </a:lnTo>
                <a:lnTo>
                  <a:pt x="302125" y="604252"/>
                </a:lnTo>
                <a:lnTo>
                  <a:pt x="326904" y="603250"/>
                </a:lnTo>
                <a:lnTo>
                  <a:pt x="351131" y="600297"/>
                </a:lnTo>
                <a:lnTo>
                  <a:pt x="374730" y="595471"/>
                </a:lnTo>
                <a:lnTo>
                  <a:pt x="397620" y="588849"/>
                </a:lnTo>
                <a:lnTo>
                  <a:pt x="419726" y="580509"/>
                </a:lnTo>
                <a:lnTo>
                  <a:pt x="440970" y="570529"/>
                </a:lnTo>
                <a:lnTo>
                  <a:pt x="461272" y="558986"/>
                </a:lnTo>
                <a:lnTo>
                  <a:pt x="480557" y="545959"/>
                </a:lnTo>
                <a:lnTo>
                  <a:pt x="498746" y="531524"/>
                </a:lnTo>
                <a:lnTo>
                  <a:pt x="515761" y="515761"/>
                </a:lnTo>
                <a:lnTo>
                  <a:pt x="531524" y="498746"/>
                </a:lnTo>
                <a:lnTo>
                  <a:pt x="545959" y="480557"/>
                </a:lnTo>
                <a:lnTo>
                  <a:pt x="558986" y="461272"/>
                </a:lnTo>
                <a:lnTo>
                  <a:pt x="570529" y="440970"/>
                </a:lnTo>
                <a:lnTo>
                  <a:pt x="580509" y="419726"/>
                </a:lnTo>
                <a:lnTo>
                  <a:pt x="588849" y="397620"/>
                </a:lnTo>
                <a:lnTo>
                  <a:pt x="595471" y="374730"/>
                </a:lnTo>
                <a:lnTo>
                  <a:pt x="600297" y="351131"/>
                </a:lnTo>
                <a:lnTo>
                  <a:pt x="603250" y="326904"/>
                </a:lnTo>
                <a:lnTo>
                  <a:pt x="604252" y="302125"/>
                </a:lnTo>
                <a:lnTo>
                  <a:pt x="603250" y="277346"/>
                </a:lnTo>
                <a:lnTo>
                  <a:pt x="600297" y="253119"/>
                </a:lnTo>
                <a:lnTo>
                  <a:pt x="595471" y="229521"/>
                </a:lnTo>
                <a:lnTo>
                  <a:pt x="588849" y="206630"/>
                </a:lnTo>
                <a:lnTo>
                  <a:pt x="580509" y="184524"/>
                </a:lnTo>
                <a:lnTo>
                  <a:pt x="570529" y="163281"/>
                </a:lnTo>
                <a:lnTo>
                  <a:pt x="558986" y="142978"/>
                </a:lnTo>
                <a:lnTo>
                  <a:pt x="545959" y="123694"/>
                </a:lnTo>
                <a:lnTo>
                  <a:pt x="531524" y="105505"/>
                </a:lnTo>
                <a:lnTo>
                  <a:pt x="515761" y="88490"/>
                </a:lnTo>
                <a:lnTo>
                  <a:pt x="498746" y="72727"/>
                </a:lnTo>
                <a:lnTo>
                  <a:pt x="480557" y="58292"/>
                </a:lnTo>
                <a:lnTo>
                  <a:pt x="461272" y="45265"/>
                </a:lnTo>
                <a:lnTo>
                  <a:pt x="440970" y="33722"/>
                </a:lnTo>
                <a:lnTo>
                  <a:pt x="419726" y="23742"/>
                </a:lnTo>
                <a:lnTo>
                  <a:pt x="397620" y="15402"/>
                </a:lnTo>
                <a:lnTo>
                  <a:pt x="374730" y="8780"/>
                </a:lnTo>
                <a:lnTo>
                  <a:pt x="351131"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8"/>
                </a:lnTo>
                <a:lnTo>
                  <a:pt x="33722" y="163281"/>
                </a:lnTo>
                <a:lnTo>
                  <a:pt x="23742" y="184524"/>
                </a:lnTo>
                <a:lnTo>
                  <a:pt x="15402" y="206630"/>
                </a:lnTo>
                <a:lnTo>
                  <a:pt x="8780" y="229521"/>
                </a:lnTo>
                <a:lnTo>
                  <a:pt x="3954" y="253119"/>
                </a:lnTo>
                <a:lnTo>
                  <a:pt x="1001" y="277346"/>
                </a:lnTo>
                <a:lnTo>
                  <a:pt x="0" y="302125"/>
                </a:lnTo>
                <a:close/>
              </a:path>
            </a:pathLst>
          </a:custGeom>
          <a:solidFill>
            <a:srgbClr val="FEFFFF"/>
          </a:solidFill>
        </p:spPr>
        <p:txBody>
          <a:bodyPr wrap="square" lIns="0" tIns="0" rIns="0" bIns="0" rtlCol="0">
            <a:noAutofit/>
          </a:bodyPr>
          <a:lstStyle/>
          <a:p>
            <a:endParaRPr/>
          </a:p>
        </p:txBody>
      </p:sp>
      <p:sp>
        <p:nvSpPr>
          <p:cNvPr id="44" name="object 74"/>
          <p:cNvSpPr/>
          <p:nvPr/>
        </p:nvSpPr>
        <p:spPr>
          <a:xfrm>
            <a:off x="3193188" y="4123462"/>
            <a:ext cx="604252" cy="604251"/>
          </a:xfrm>
          <a:custGeom>
            <a:avLst/>
            <a:gdLst/>
            <a:ahLst/>
            <a:cxnLst/>
            <a:rect l="l" t="t" r="r" b="b"/>
            <a:pathLst>
              <a:path w="604252" h="604251">
                <a:moveTo>
                  <a:pt x="0" y="302125"/>
                </a:moveTo>
                <a:lnTo>
                  <a:pt x="1001" y="277346"/>
                </a:lnTo>
                <a:lnTo>
                  <a:pt x="3954" y="253119"/>
                </a:lnTo>
                <a:lnTo>
                  <a:pt x="8780" y="229521"/>
                </a:lnTo>
                <a:lnTo>
                  <a:pt x="15402" y="206630"/>
                </a:lnTo>
                <a:lnTo>
                  <a:pt x="23742" y="184524"/>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4"/>
                </a:lnTo>
                <a:lnTo>
                  <a:pt x="588849" y="206630"/>
                </a:lnTo>
                <a:lnTo>
                  <a:pt x="595471" y="229521"/>
                </a:lnTo>
                <a:lnTo>
                  <a:pt x="600297" y="253119"/>
                </a:lnTo>
                <a:lnTo>
                  <a:pt x="603250" y="277346"/>
                </a:lnTo>
                <a:lnTo>
                  <a:pt x="604252" y="302125"/>
                </a:lnTo>
                <a:lnTo>
                  <a:pt x="603250" y="326904"/>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4"/>
                </a:lnTo>
                <a:lnTo>
                  <a:pt x="0" y="302125"/>
                </a:lnTo>
                <a:close/>
              </a:path>
            </a:pathLst>
          </a:custGeom>
          <a:ln w="25399">
            <a:solidFill>
              <a:srgbClr val="A3B0A9"/>
            </a:solidFill>
          </a:ln>
        </p:spPr>
        <p:txBody>
          <a:bodyPr wrap="square" lIns="0" tIns="0" rIns="0" bIns="0" rtlCol="0">
            <a:noAutofit/>
          </a:bodyPr>
          <a:lstStyle/>
          <a:p>
            <a:endParaRPr/>
          </a:p>
        </p:txBody>
      </p:sp>
      <p:sp>
        <p:nvSpPr>
          <p:cNvPr id="45" name="object 75"/>
          <p:cNvSpPr/>
          <p:nvPr/>
        </p:nvSpPr>
        <p:spPr>
          <a:xfrm>
            <a:off x="2547851" y="4513040"/>
            <a:ext cx="881148" cy="764770"/>
          </a:xfrm>
          <a:prstGeom prst="rect">
            <a:avLst/>
          </a:prstGeom>
          <a:blipFill>
            <a:blip r:embed="rId9" cstate="print"/>
            <a:stretch>
              <a:fillRect/>
            </a:stretch>
          </a:blipFill>
        </p:spPr>
        <p:txBody>
          <a:bodyPr wrap="square" lIns="0" tIns="0" rIns="0" bIns="0" rtlCol="0">
            <a:noAutofit/>
          </a:bodyPr>
          <a:lstStyle/>
          <a:p>
            <a:endParaRPr/>
          </a:p>
        </p:txBody>
      </p:sp>
      <p:sp>
        <p:nvSpPr>
          <p:cNvPr id="46" name="object 76"/>
          <p:cNvSpPr/>
          <p:nvPr/>
        </p:nvSpPr>
        <p:spPr>
          <a:xfrm>
            <a:off x="2600313" y="4655235"/>
            <a:ext cx="661618" cy="547493"/>
          </a:xfrm>
          <a:custGeom>
            <a:avLst/>
            <a:gdLst/>
            <a:ahLst/>
            <a:cxnLst/>
            <a:rect l="l" t="t" r="r" b="b"/>
            <a:pathLst>
              <a:path w="661618" h="547493">
                <a:moveTo>
                  <a:pt x="0" y="547493"/>
                </a:moveTo>
                <a:lnTo>
                  <a:pt x="661618" y="0"/>
                </a:lnTo>
              </a:path>
            </a:pathLst>
          </a:custGeom>
          <a:ln w="25399">
            <a:solidFill>
              <a:srgbClr val="363643"/>
            </a:solidFill>
          </a:ln>
        </p:spPr>
        <p:txBody>
          <a:bodyPr wrap="square" lIns="0" tIns="0" rIns="0" bIns="0" rtlCol="0">
            <a:noAutofit/>
          </a:bodyPr>
          <a:lstStyle/>
          <a:p>
            <a:endParaRPr/>
          </a:p>
        </p:txBody>
      </p:sp>
      <p:sp>
        <p:nvSpPr>
          <p:cNvPr id="47" name="object 77"/>
          <p:cNvSpPr/>
          <p:nvPr/>
        </p:nvSpPr>
        <p:spPr>
          <a:xfrm>
            <a:off x="3161216" y="4639166"/>
            <a:ext cx="120134" cy="113233"/>
          </a:xfrm>
          <a:custGeom>
            <a:avLst/>
            <a:gdLst/>
            <a:ahLst/>
            <a:cxnLst/>
            <a:rect l="l" t="t" r="r" b="b"/>
            <a:pathLst>
              <a:path w="120134" h="113233">
                <a:moveTo>
                  <a:pt x="59390" y="108403"/>
                </a:moveTo>
                <a:lnTo>
                  <a:pt x="65976" y="110817"/>
                </a:lnTo>
                <a:lnTo>
                  <a:pt x="72561" y="113233"/>
                </a:lnTo>
                <a:lnTo>
                  <a:pt x="79857" y="109851"/>
                </a:lnTo>
                <a:lnTo>
                  <a:pt x="82271" y="103266"/>
                </a:lnTo>
                <a:lnTo>
                  <a:pt x="120134" y="0"/>
                </a:lnTo>
                <a:lnTo>
                  <a:pt x="11607" y="17872"/>
                </a:lnTo>
                <a:lnTo>
                  <a:pt x="4687" y="19011"/>
                </a:lnTo>
                <a:lnTo>
                  <a:pt x="0" y="25546"/>
                </a:lnTo>
                <a:lnTo>
                  <a:pt x="1140" y="32467"/>
                </a:lnTo>
                <a:lnTo>
                  <a:pt x="2279" y="39387"/>
                </a:lnTo>
                <a:lnTo>
                  <a:pt x="8813" y="44074"/>
                </a:lnTo>
                <a:lnTo>
                  <a:pt x="15735" y="42934"/>
                </a:lnTo>
                <a:lnTo>
                  <a:pt x="81297" y="32138"/>
                </a:lnTo>
                <a:lnTo>
                  <a:pt x="58423" y="94522"/>
                </a:lnTo>
                <a:lnTo>
                  <a:pt x="56009" y="101107"/>
                </a:lnTo>
                <a:lnTo>
                  <a:pt x="59390" y="108403"/>
                </a:lnTo>
                <a:close/>
              </a:path>
            </a:pathLst>
          </a:custGeom>
          <a:solidFill>
            <a:srgbClr val="363643"/>
          </a:solidFill>
        </p:spPr>
        <p:txBody>
          <a:bodyPr wrap="square" lIns="0" tIns="0" rIns="0" bIns="0" rtlCol="0">
            <a:noAutofit/>
          </a:bodyPr>
          <a:lstStyle/>
          <a:p>
            <a:endParaRPr/>
          </a:p>
        </p:txBody>
      </p:sp>
      <p:sp>
        <p:nvSpPr>
          <p:cNvPr id="48" name="object 78"/>
          <p:cNvSpPr/>
          <p:nvPr/>
        </p:nvSpPr>
        <p:spPr>
          <a:xfrm>
            <a:off x="3740726" y="3590327"/>
            <a:ext cx="756458" cy="910243"/>
          </a:xfrm>
          <a:prstGeom prst="rect">
            <a:avLst/>
          </a:prstGeom>
          <a:blipFill>
            <a:blip r:embed="rId10" cstate="print"/>
            <a:stretch>
              <a:fillRect/>
            </a:stretch>
          </a:blipFill>
        </p:spPr>
        <p:txBody>
          <a:bodyPr wrap="square" lIns="0" tIns="0" rIns="0" bIns="0" rtlCol="0">
            <a:noAutofit/>
          </a:bodyPr>
          <a:lstStyle/>
          <a:p>
            <a:endParaRPr/>
          </a:p>
        </p:txBody>
      </p:sp>
      <p:sp>
        <p:nvSpPr>
          <p:cNvPr id="49" name="object 79"/>
          <p:cNvSpPr/>
          <p:nvPr/>
        </p:nvSpPr>
        <p:spPr>
          <a:xfrm>
            <a:off x="3797439" y="3735874"/>
            <a:ext cx="536186" cy="689713"/>
          </a:xfrm>
          <a:custGeom>
            <a:avLst/>
            <a:gdLst/>
            <a:ahLst/>
            <a:cxnLst/>
            <a:rect l="l" t="t" r="r" b="b"/>
            <a:pathLst>
              <a:path w="536186" h="689713">
                <a:moveTo>
                  <a:pt x="0" y="689713"/>
                </a:moveTo>
                <a:lnTo>
                  <a:pt x="536186" y="0"/>
                </a:lnTo>
              </a:path>
            </a:pathLst>
          </a:custGeom>
          <a:ln w="25399">
            <a:solidFill>
              <a:srgbClr val="363643"/>
            </a:solidFill>
          </a:ln>
        </p:spPr>
        <p:txBody>
          <a:bodyPr wrap="square" lIns="0" tIns="0" rIns="0" bIns="0" rtlCol="0">
            <a:noAutofit/>
          </a:bodyPr>
          <a:lstStyle/>
          <a:p>
            <a:endParaRPr/>
          </a:p>
        </p:txBody>
      </p:sp>
      <p:sp>
        <p:nvSpPr>
          <p:cNvPr id="50" name="object 80"/>
          <p:cNvSpPr/>
          <p:nvPr/>
        </p:nvSpPr>
        <p:spPr>
          <a:xfrm>
            <a:off x="4237366" y="3715975"/>
            <a:ext cx="111729" cy="120857"/>
          </a:xfrm>
          <a:custGeom>
            <a:avLst/>
            <a:gdLst/>
            <a:ahLst/>
            <a:cxnLst/>
            <a:rect l="l" t="t" r="r" b="b"/>
            <a:pathLst>
              <a:path w="111729" h="120857">
                <a:moveTo>
                  <a:pt x="111729" y="0"/>
                </a:moveTo>
                <a:lnTo>
                  <a:pt x="9665" y="40991"/>
                </a:lnTo>
                <a:lnTo>
                  <a:pt x="3157" y="43606"/>
                </a:lnTo>
                <a:lnTo>
                  <a:pt x="0" y="51001"/>
                </a:lnTo>
                <a:lnTo>
                  <a:pt x="2614" y="57510"/>
                </a:lnTo>
                <a:lnTo>
                  <a:pt x="5228" y="64019"/>
                </a:lnTo>
                <a:lnTo>
                  <a:pt x="12623" y="67176"/>
                </a:lnTo>
                <a:lnTo>
                  <a:pt x="19132" y="64562"/>
                </a:lnTo>
                <a:lnTo>
                  <a:pt x="80791" y="39797"/>
                </a:lnTo>
                <a:lnTo>
                  <a:pt x="71996" y="105660"/>
                </a:lnTo>
                <a:lnTo>
                  <a:pt x="71069" y="112612"/>
                </a:lnTo>
                <a:lnTo>
                  <a:pt x="75952" y="119000"/>
                </a:lnTo>
                <a:lnTo>
                  <a:pt x="82904" y="119928"/>
                </a:lnTo>
                <a:lnTo>
                  <a:pt x="89856" y="120857"/>
                </a:lnTo>
                <a:lnTo>
                  <a:pt x="96245" y="115973"/>
                </a:lnTo>
                <a:lnTo>
                  <a:pt x="97174" y="109021"/>
                </a:lnTo>
                <a:lnTo>
                  <a:pt x="111729" y="0"/>
                </a:lnTo>
                <a:close/>
              </a:path>
            </a:pathLst>
          </a:custGeom>
          <a:solidFill>
            <a:srgbClr val="363643"/>
          </a:solidFill>
        </p:spPr>
        <p:txBody>
          <a:bodyPr wrap="square" lIns="0" tIns="0" rIns="0" bIns="0" rtlCol="0">
            <a:noAutofit/>
          </a:bodyPr>
          <a:lstStyle/>
          <a:p>
            <a:endParaRPr/>
          </a:p>
        </p:txBody>
      </p:sp>
      <p:sp>
        <p:nvSpPr>
          <p:cNvPr id="51" name="object 81"/>
          <p:cNvSpPr/>
          <p:nvPr/>
        </p:nvSpPr>
        <p:spPr>
          <a:xfrm>
            <a:off x="1106190" y="3414126"/>
            <a:ext cx="0" cy="709334"/>
          </a:xfrm>
          <a:custGeom>
            <a:avLst/>
            <a:gdLst/>
            <a:ahLst/>
            <a:cxnLst/>
            <a:rect l="l" t="t" r="r" b="b"/>
            <a:pathLst>
              <a:path h="709334">
                <a:moveTo>
                  <a:pt x="0" y="0"/>
                </a:moveTo>
                <a:lnTo>
                  <a:pt x="0" y="709334"/>
                </a:lnTo>
              </a:path>
            </a:pathLst>
          </a:custGeom>
          <a:ln w="25399">
            <a:solidFill>
              <a:srgbClr val="363643"/>
            </a:solidFill>
            <a:prstDash val="lgDash"/>
          </a:ln>
        </p:spPr>
        <p:txBody>
          <a:bodyPr wrap="square" lIns="0" tIns="0" rIns="0" bIns="0" rtlCol="0">
            <a:noAutofit/>
          </a:bodyPr>
          <a:lstStyle/>
          <a:p>
            <a:endParaRPr/>
          </a:p>
        </p:txBody>
      </p:sp>
      <p:sp>
        <p:nvSpPr>
          <p:cNvPr id="52" name="object 82"/>
          <p:cNvSpPr/>
          <p:nvPr/>
        </p:nvSpPr>
        <p:spPr>
          <a:xfrm>
            <a:off x="532608" y="1301700"/>
            <a:ext cx="3595121" cy="5305812"/>
          </a:xfrm>
          <a:custGeom>
            <a:avLst/>
            <a:gdLst/>
            <a:ahLst/>
            <a:cxnLst/>
            <a:rect l="l" t="t" r="r" b="b"/>
            <a:pathLst>
              <a:path w="3595121" h="5305812">
                <a:moveTo>
                  <a:pt x="0" y="0"/>
                </a:moveTo>
                <a:lnTo>
                  <a:pt x="3595121" y="0"/>
                </a:lnTo>
                <a:lnTo>
                  <a:pt x="3595121" y="5305812"/>
                </a:lnTo>
                <a:lnTo>
                  <a:pt x="0" y="5305812"/>
                </a:lnTo>
                <a:lnTo>
                  <a:pt x="0" y="0"/>
                </a:lnTo>
                <a:close/>
              </a:path>
            </a:pathLst>
          </a:custGeom>
          <a:ln w="25399">
            <a:solidFill>
              <a:srgbClr val="DC694C"/>
            </a:solidFill>
          </a:ln>
        </p:spPr>
        <p:txBody>
          <a:bodyPr wrap="square" lIns="0" tIns="0" rIns="0" bIns="0" rtlCol="0">
            <a:noAutofit/>
          </a:bodyPr>
          <a:lstStyle/>
          <a:p>
            <a:endParaRPr/>
          </a:p>
        </p:txBody>
      </p:sp>
      <p:sp>
        <p:nvSpPr>
          <p:cNvPr id="53" name="object 18"/>
          <p:cNvSpPr/>
          <p:nvPr/>
        </p:nvSpPr>
        <p:spPr>
          <a:xfrm>
            <a:off x="5479740" y="2314244"/>
            <a:ext cx="1650284" cy="917070"/>
          </a:xfrm>
          <a:custGeom>
            <a:avLst/>
            <a:gdLst/>
            <a:ahLst/>
            <a:cxnLst/>
            <a:rect l="l" t="t" r="r" b="b"/>
            <a:pathLst>
              <a:path w="1650284" h="917070">
                <a:moveTo>
                  <a:pt x="0" y="0"/>
                </a:moveTo>
                <a:lnTo>
                  <a:pt x="0" y="917070"/>
                </a:lnTo>
                <a:lnTo>
                  <a:pt x="1650284" y="917070"/>
                </a:lnTo>
                <a:lnTo>
                  <a:pt x="1650284" y="0"/>
                </a:lnTo>
                <a:lnTo>
                  <a:pt x="0" y="0"/>
                </a:lnTo>
                <a:close/>
              </a:path>
            </a:pathLst>
          </a:custGeom>
          <a:solidFill>
            <a:srgbClr val="BB9F7A"/>
          </a:solidFill>
        </p:spPr>
        <p:txBody>
          <a:bodyPr wrap="square" lIns="0" tIns="0" rIns="0" bIns="0" rtlCol="0">
            <a:noAutofit/>
          </a:bodyPr>
          <a:lstStyle/>
          <a:p>
            <a:endParaRPr/>
          </a:p>
        </p:txBody>
      </p:sp>
      <p:sp>
        <p:nvSpPr>
          <p:cNvPr id="54" name="object 19"/>
          <p:cNvSpPr/>
          <p:nvPr/>
        </p:nvSpPr>
        <p:spPr>
          <a:xfrm>
            <a:off x="7130025" y="2314244"/>
            <a:ext cx="1650283" cy="917070"/>
          </a:xfrm>
          <a:custGeom>
            <a:avLst/>
            <a:gdLst/>
            <a:ahLst/>
            <a:cxnLst/>
            <a:rect l="l" t="t" r="r" b="b"/>
            <a:pathLst>
              <a:path w="1650283" h="917070">
                <a:moveTo>
                  <a:pt x="0" y="0"/>
                </a:moveTo>
                <a:lnTo>
                  <a:pt x="0" y="917070"/>
                </a:lnTo>
                <a:lnTo>
                  <a:pt x="1650283" y="917070"/>
                </a:lnTo>
                <a:lnTo>
                  <a:pt x="1650283" y="0"/>
                </a:lnTo>
                <a:lnTo>
                  <a:pt x="0" y="0"/>
                </a:lnTo>
                <a:close/>
              </a:path>
            </a:pathLst>
          </a:custGeom>
          <a:solidFill>
            <a:srgbClr val="BB9F7A"/>
          </a:solidFill>
        </p:spPr>
        <p:txBody>
          <a:bodyPr wrap="square" lIns="0" tIns="0" rIns="0" bIns="0" rtlCol="0">
            <a:noAutofit/>
          </a:bodyPr>
          <a:lstStyle/>
          <a:p>
            <a:endParaRPr/>
          </a:p>
        </p:txBody>
      </p:sp>
      <p:sp>
        <p:nvSpPr>
          <p:cNvPr id="55" name="object 20"/>
          <p:cNvSpPr/>
          <p:nvPr/>
        </p:nvSpPr>
        <p:spPr>
          <a:xfrm>
            <a:off x="5479740" y="3231315"/>
            <a:ext cx="1650284" cy="917069"/>
          </a:xfrm>
          <a:custGeom>
            <a:avLst/>
            <a:gdLst/>
            <a:ahLst/>
            <a:cxnLst/>
            <a:rect l="l" t="t" r="r" b="b"/>
            <a:pathLst>
              <a:path w="1650284" h="917069">
                <a:moveTo>
                  <a:pt x="0" y="0"/>
                </a:moveTo>
                <a:lnTo>
                  <a:pt x="0" y="917069"/>
                </a:lnTo>
                <a:lnTo>
                  <a:pt x="1650284" y="917069"/>
                </a:lnTo>
                <a:lnTo>
                  <a:pt x="1650284" y="0"/>
                </a:lnTo>
                <a:lnTo>
                  <a:pt x="0" y="0"/>
                </a:lnTo>
                <a:close/>
              </a:path>
            </a:pathLst>
          </a:custGeom>
          <a:solidFill>
            <a:srgbClr val="F3F1EE"/>
          </a:solidFill>
        </p:spPr>
        <p:txBody>
          <a:bodyPr wrap="square" lIns="0" tIns="0" rIns="0" bIns="0" rtlCol="0">
            <a:noAutofit/>
          </a:bodyPr>
          <a:lstStyle/>
          <a:p>
            <a:endParaRPr/>
          </a:p>
        </p:txBody>
      </p:sp>
      <p:sp>
        <p:nvSpPr>
          <p:cNvPr id="56" name="object 21"/>
          <p:cNvSpPr/>
          <p:nvPr/>
        </p:nvSpPr>
        <p:spPr>
          <a:xfrm>
            <a:off x="7130025" y="3231315"/>
            <a:ext cx="1650283" cy="917069"/>
          </a:xfrm>
          <a:custGeom>
            <a:avLst/>
            <a:gdLst/>
            <a:ahLst/>
            <a:cxnLst/>
            <a:rect l="l" t="t" r="r" b="b"/>
            <a:pathLst>
              <a:path w="1650283" h="917069">
                <a:moveTo>
                  <a:pt x="0" y="0"/>
                </a:moveTo>
                <a:lnTo>
                  <a:pt x="0" y="917069"/>
                </a:lnTo>
                <a:lnTo>
                  <a:pt x="1650283" y="917069"/>
                </a:lnTo>
                <a:lnTo>
                  <a:pt x="1650283" y="0"/>
                </a:lnTo>
                <a:lnTo>
                  <a:pt x="0" y="0"/>
                </a:lnTo>
                <a:close/>
              </a:path>
            </a:pathLst>
          </a:custGeom>
          <a:solidFill>
            <a:srgbClr val="F3F1EE"/>
          </a:solidFill>
        </p:spPr>
        <p:txBody>
          <a:bodyPr wrap="square" lIns="0" tIns="0" rIns="0" bIns="0" rtlCol="0">
            <a:noAutofit/>
          </a:bodyPr>
          <a:lstStyle/>
          <a:p>
            <a:endParaRPr/>
          </a:p>
        </p:txBody>
      </p:sp>
      <p:sp>
        <p:nvSpPr>
          <p:cNvPr id="57" name="object 22"/>
          <p:cNvSpPr/>
          <p:nvPr/>
        </p:nvSpPr>
        <p:spPr>
          <a:xfrm>
            <a:off x="5479740" y="4148384"/>
            <a:ext cx="1650284" cy="917069"/>
          </a:xfrm>
          <a:custGeom>
            <a:avLst/>
            <a:gdLst/>
            <a:ahLst/>
            <a:cxnLst/>
            <a:rect l="l" t="t" r="r" b="b"/>
            <a:pathLst>
              <a:path w="1650284" h="917069">
                <a:moveTo>
                  <a:pt x="0" y="0"/>
                </a:moveTo>
                <a:lnTo>
                  <a:pt x="0" y="917069"/>
                </a:lnTo>
                <a:lnTo>
                  <a:pt x="1650284" y="917069"/>
                </a:lnTo>
                <a:lnTo>
                  <a:pt x="1650284" y="0"/>
                </a:lnTo>
                <a:lnTo>
                  <a:pt x="0" y="0"/>
                </a:lnTo>
                <a:close/>
              </a:path>
            </a:pathLst>
          </a:custGeom>
          <a:solidFill>
            <a:srgbClr val="FEFFFF"/>
          </a:solidFill>
        </p:spPr>
        <p:txBody>
          <a:bodyPr wrap="square" lIns="0" tIns="0" rIns="0" bIns="0" rtlCol="0">
            <a:noAutofit/>
          </a:bodyPr>
          <a:lstStyle/>
          <a:p>
            <a:endParaRPr/>
          </a:p>
        </p:txBody>
      </p:sp>
      <p:sp>
        <p:nvSpPr>
          <p:cNvPr id="58" name="object 23"/>
          <p:cNvSpPr/>
          <p:nvPr/>
        </p:nvSpPr>
        <p:spPr>
          <a:xfrm>
            <a:off x="7130025" y="4148384"/>
            <a:ext cx="1650283" cy="917069"/>
          </a:xfrm>
          <a:custGeom>
            <a:avLst/>
            <a:gdLst/>
            <a:ahLst/>
            <a:cxnLst/>
            <a:rect l="l" t="t" r="r" b="b"/>
            <a:pathLst>
              <a:path w="1650283" h="917069">
                <a:moveTo>
                  <a:pt x="0" y="0"/>
                </a:moveTo>
                <a:lnTo>
                  <a:pt x="0" y="917069"/>
                </a:lnTo>
                <a:lnTo>
                  <a:pt x="1650283" y="917069"/>
                </a:lnTo>
                <a:lnTo>
                  <a:pt x="1650283" y="0"/>
                </a:lnTo>
                <a:lnTo>
                  <a:pt x="0" y="0"/>
                </a:lnTo>
                <a:close/>
              </a:path>
            </a:pathLst>
          </a:custGeom>
          <a:solidFill>
            <a:srgbClr val="FEFFFF"/>
          </a:solidFill>
        </p:spPr>
        <p:txBody>
          <a:bodyPr wrap="square" lIns="0" tIns="0" rIns="0" bIns="0" rtlCol="0">
            <a:noAutofit/>
          </a:bodyPr>
          <a:lstStyle/>
          <a:p>
            <a:endParaRPr/>
          </a:p>
        </p:txBody>
      </p:sp>
      <p:sp>
        <p:nvSpPr>
          <p:cNvPr id="59" name="object 24"/>
          <p:cNvSpPr/>
          <p:nvPr/>
        </p:nvSpPr>
        <p:spPr>
          <a:xfrm>
            <a:off x="5479740" y="5065454"/>
            <a:ext cx="1650284" cy="917070"/>
          </a:xfrm>
          <a:custGeom>
            <a:avLst/>
            <a:gdLst/>
            <a:ahLst/>
            <a:cxnLst/>
            <a:rect l="l" t="t" r="r" b="b"/>
            <a:pathLst>
              <a:path w="1650284" h="917070">
                <a:moveTo>
                  <a:pt x="0" y="0"/>
                </a:moveTo>
                <a:lnTo>
                  <a:pt x="0" y="917070"/>
                </a:lnTo>
                <a:lnTo>
                  <a:pt x="1650284" y="917070"/>
                </a:lnTo>
                <a:lnTo>
                  <a:pt x="1650284" y="0"/>
                </a:lnTo>
                <a:lnTo>
                  <a:pt x="0" y="0"/>
                </a:lnTo>
                <a:close/>
              </a:path>
            </a:pathLst>
          </a:custGeom>
          <a:solidFill>
            <a:srgbClr val="F3F1EE"/>
          </a:solidFill>
        </p:spPr>
        <p:txBody>
          <a:bodyPr wrap="square" lIns="0" tIns="0" rIns="0" bIns="0" rtlCol="0">
            <a:noAutofit/>
          </a:bodyPr>
          <a:lstStyle/>
          <a:p>
            <a:endParaRPr/>
          </a:p>
        </p:txBody>
      </p:sp>
      <p:sp>
        <p:nvSpPr>
          <p:cNvPr id="60" name="object 25"/>
          <p:cNvSpPr/>
          <p:nvPr/>
        </p:nvSpPr>
        <p:spPr>
          <a:xfrm>
            <a:off x="7130025" y="5065454"/>
            <a:ext cx="1650283" cy="917070"/>
          </a:xfrm>
          <a:custGeom>
            <a:avLst/>
            <a:gdLst/>
            <a:ahLst/>
            <a:cxnLst/>
            <a:rect l="l" t="t" r="r" b="b"/>
            <a:pathLst>
              <a:path w="1650283" h="917070">
                <a:moveTo>
                  <a:pt x="0" y="0"/>
                </a:moveTo>
                <a:lnTo>
                  <a:pt x="0" y="917070"/>
                </a:lnTo>
                <a:lnTo>
                  <a:pt x="1650283" y="917070"/>
                </a:lnTo>
                <a:lnTo>
                  <a:pt x="1650283" y="0"/>
                </a:lnTo>
                <a:lnTo>
                  <a:pt x="0" y="0"/>
                </a:lnTo>
                <a:close/>
              </a:path>
            </a:pathLst>
          </a:custGeom>
          <a:solidFill>
            <a:srgbClr val="F3F1EE"/>
          </a:solidFill>
        </p:spPr>
        <p:txBody>
          <a:bodyPr wrap="square" lIns="0" tIns="0" rIns="0" bIns="0" rtlCol="0">
            <a:noAutofit/>
          </a:bodyPr>
          <a:lstStyle/>
          <a:p>
            <a:endParaRPr/>
          </a:p>
        </p:txBody>
      </p:sp>
      <p:sp>
        <p:nvSpPr>
          <p:cNvPr id="61" name="object 26"/>
          <p:cNvSpPr/>
          <p:nvPr/>
        </p:nvSpPr>
        <p:spPr>
          <a:xfrm>
            <a:off x="7130023" y="2307894"/>
            <a:ext cx="0" cy="3680979"/>
          </a:xfrm>
          <a:custGeom>
            <a:avLst/>
            <a:gdLst/>
            <a:ahLst/>
            <a:cxnLst/>
            <a:rect l="l" t="t" r="r" b="b"/>
            <a:pathLst>
              <a:path h="3680979">
                <a:moveTo>
                  <a:pt x="0" y="0"/>
                </a:moveTo>
                <a:lnTo>
                  <a:pt x="0" y="3680979"/>
                </a:lnTo>
              </a:path>
            </a:pathLst>
          </a:custGeom>
          <a:ln w="12699">
            <a:solidFill>
              <a:srgbClr val="000000"/>
            </a:solidFill>
          </a:ln>
        </p:spPr>
        <p:txBody>
          <a:bodyPr wrap="square" lIns="0" tIns="0" rIns="0" bIns="0" rtlCol="0">
            <a:noAutofit/>
          </a:bodyPr>
          <a:lstStyle/>
          <a:p>
            <a:endParaRPr/>
          </a:p>
        </p:txBody>
      </p:sp>
      <p:sp>
        <p:nvSpPr>
          <p:cNvPr id="62" name="object 27"/>
          <p:cNvSpPr/>
          <p:nvPr/>
        </p:nvSpPr>
        <p:spPr>
          <a:xfrm>
            <a:off x="5473390" y="3231314"/>
            <a:ext cx="3313267" cy="0"/>
          </a:xfrm>
          <a:custGeom>
            <a:avLst/>
            <a:gdLst/>
            <a:ahLst/>
            <a:cxnLst/>
            <a:rect l="l" t="t" r="r" b="b"/>
            <a:pathLst>
              <a:path w="3313267">
                <a:moveTo>
                  <a:pt x="0" y="0"/>
                </a:moveTo>
                <a:lnTo>
                  <a:pt x="3313267" y="0"/>
                </a:lnTo>
              </a:path>
            </a:pathLst>
          </a:custGeom>
          <a:ln w="12699">
            <a:solidFill>
              <a:srgbClr val="AC8F66"/>
            </a:solidFill>
          </a:ln>
        </p:spPr>
        <p:txBody>
          <a:bodyPr wrap="square" lIns="0" tIns="0" rIns="0" bIns="0" rtlCol="0">
            <a:noAutofit/>
          </a:bodyPr>
          <a:lstStyle/>
          <a:p>
            <a:endParaRPr/>
          </a:p>
        </p:txBody>
      </p:sp>
      <p:sp>
        <p:nvSpPr>
          <p:cNvPr id="63" name="object 28"/>
          <p:cNvSpPr/>
          <p:nvPr/>
        </p:nvSpPr>
        <p:spPr>
          <a:xfrm>
            <a:off x="5473390" y="4148384"/>
            <a:ext cx="3313267" cy="0"/>
          </a:xfrm>
          <a:custGeom>
            <a:avLst/>
            <a:gdLst/>
            <a:ahLst/>
            <a:cxnLst/>
            <a:rect l="l" t="t" r="r" b="b"/>
            <a:pathLst>
              <a:path w="3313267">
                <a:moveTo>
                  <a:pt x="0" y="0"/>
                </a:moveTo>
                <a:lnTo>
                  <a:pt x="3313267" y="0"/>
                </a:lnTo>
              </a:path>
            </a:pathLst>
          </a:custGeom>
          <a:ln w="12699">
            <a:solidFill>
              <a:srgbClr val="AC8F66"/>
            </a:solidFill>
          </a:ln>
        </p:spPr>
        <p:txBody>
          <a:bodyPr wrap="square" lIns="0" tIns="0" rIns="0" bIns="0" rtlCol="0">
            <a:noAutofit/>
          </a:bodyPr>
          <a:lstStyle/>
          <a:p>
            <a:endParaRPr/>
          </a:p>
        </p:txBody>
      </p:sp>
      <p:sp>
        <p:nvSpPr>
          <p:cNvPr id="64" name="object 29"/>
          <p:cNvSpPr/>
          <p:nvPr/>
        </p:nvSpPr>
        <p:spPr>
          <a:xfrm>
            <a:off x="5473390" y="5065454"/>
            <a:ext cx="3313267" cy="0"/>
          </a:xfrm>
          <a:custGeom>
            <a:avLst/>
            <a:gdLst/>
            <a:ahLst/>
            <a:cxnLst/>
            <a:rect l="l" t="t" r="r" b="b"/>
            <a:pathLst>
              <a:path w="3313267">
                <a:moveTo>
                  <a:pt x="0" y="0"/>
                </a:moveTo>
                <a:lnTo>
                  <a:pt x="3313267" y="0"/>
                </a:lnTo>
              </a:path>
            </a:pathLst>
          </a:custGeom>
          <a:ln w="12699">
            <a:solidFill>
              <a:srgbClr val="AC8F66"/>
            </a:solidFill>
          </a:ln>
        </p:spPr>
        <p:txBody>
          <a:bodyPr wrap="square" lIns="0" tIns="0" rIns="0" bIns="0" rtlCol="0">
            <a:noAutofit/>
          </a:bodyPr>
          <a:lstStyle/>
          <a:p>
            <a:endParaRPr/>
          </a:p>
        </p:txBody>
      </p:sp>
      <p:sp>
        <p:nvSpPr>
          <p:cNvPr id="65" name="object 30"/>
          <p:cNvSpPr/>
          <p:nvPr/>
        </p:nvSpPr>
        <p:spPr>
          <a:xfrm>
            <a:off x="5479740" y="2307894"/>
            <a:ext cx="0" cy="3680979"/>
          </a:xfrm>
          <a:custGeom>
            <a:avLst/>
            <a:gdLst/>
            <a:ahLst/>
            <a:cxnLst/>
            <a:rect l="l" t="t" r="r" b="b"/>
            <a:pathLst>
              <a:path h="3680979">
                <a:moveTo>
                  <a:pt x="0" y="0"/>
                </a:moveTo>
                <a:lnTo>
                  <a:pt x="0" y="3680979"/>
                </a:lnTo>
              </a:path>
            </a:pathLst>
          </a:custGeom>
          <a:ln w="12699">
            <a:solidFill>
              <a:srgbClr val="AC8F66"/>
            </a:solidFill>
          </a:ln>
        </p:spPr>
        <p:txBody>
          <a:bodyPr wrap="square" lIns="0" tIns="0" rIns="0" bIns="0" rtlCol="0">
            <a:noAutofit/>
          </a:bodyPr>
          <a:lstStyle/>
          <a:p>
            <a:endParaRPr/>
          </a:p>
        </p:txBody>
      </p:sp>
      <p:sp>
        <p:nvSpPr>
          <p:cNvPr id="66" name="object 31"/>
          <p:cNvSpPr/>
          <p:nvPr/>
        </p:nvSpPr>
        <p:spPr>
          <a:xfrm>
            <a:off x="8780307" y="2307894"/>
            <a:ext cx="0" cy="3680979"/>
          </a:xfrm>
          <a:custGeom>
            <a:avLst/>
            <a:gdLst/>
            <a:ahLst/>
            <a:cxnLst/>
            <a:rect l="l" t="t" r="r" b="b"/>
            <a:pathLst>
              <a:path h="3680979">
                <a:moveTo>
                  <a:pt x="0" y="0"/>
                </a:moveTo>
                <a:lnTo>
                  <a:pt x="0" y="3680979"/>
                </a:lnTo>
              </a:path>
            </a:pathLst>
          </a:custGeom>
          <a:ln w="12699">
            <a:solidFill>
              <a:srgbClr val="AC8F66"/>
            </a:solidFill>
          </a:ln>
        </p:spPr>
        <p:txBody>
          <a:bodyPr wrap="square" lIns="0" tIns="0" rIns="0" bIns="0" rtlCol="0">
            <a:noAutofit/>
          </a:bodyPr>
          <a:lstStyle/>
          <a:p>
            <a:endParaRPr/>
          </a:p>
        </p:txBody>
      </p:sp>
      <p:sp>
        <p:nvSpPr>
          <p:cNvPr id="67" name="object 32"/>
          <p:cNvSpPr/>
          <p:nvPr/>
        </p:nvSpPr>
        <p:spPr>
          <a:xfrm>
            <a:off x="5473390" y="2314244"/>
            <a:ext cx="3313267" cy="0"/>
          </a:xfrm>
          <a:custGeom>
            <a:avLst/>
            <a:gdLst/>
            <a:ahLst/>
            <a:cxnLst/>
            <a:rect l="l" t="t" r="r" b="b"/>
            <a:pathLst>
              <a:path w="3313267">
                <a:moveTo>
                  <a:pt x="0" y="0"/>
                </a:moveTo>
                <a:lnTo>
                  <a:pt x="3313267" y="0"/>
                </a:lnTo>
              </a:path>
            </a:pathLst>
          </a:custGeom>
          <a:ln w="12699">
            <a:solidFill>
              <a:srgbClr val="AC8F66"/>
            </a:solidFill>
          </a:ln>
        </p:spPr>
        <p:txBody>
          <a:bodyPr wrap="square" lIns="0" tIns="0" rIns="0" bIns="0" rtlCol="0">
            <a:noAutofit/>
          </a:bodyPr>
          <a:lstStyle/>
          <a:p>
            <a:endParaRPr/>
          </a:p>
        </p:txBody>
      </p:sp>
      <p:sp>
        <p:nvSpPr>
          <p:cNvPr id="68" name="object 33"/>
          <p:cNvSpPr/>
          <p:nvPr/>
        </p:nvSpPr>
        <p:spPr>
          <a:xfrm>
            <a:off x="5473390" y="5982524"/>
            <a:ext cx="3313267" cy="0"/>
          </a:xfrm>
          <a:custGeom>
            <a:avLst/>
            <a:gdLst/>
            <a:ahLst/>
            <a:cxnLst/>
            <a:rect l="l" t="t" r="r" b="b"/>
            <a:pathLst>
              <a:path w="3313267">
                <a:moveTo>
                  <a:pt x="0" y="0"/>
                </a:moveTo>
                <a:lnTo>
                  <a:pt x="3313267" y="0"/>
                </a:lnTo>
              </a:path>
            </a:pathLst>
          </a:custGeom>
          <a:ln w="12699">
            <a:solidFill>
              <a:srgbClr val="AC8F66"/>
            </a:solidFill>
          </a:ln>
        </p:spPr>
        <p:txBody>
          <a:bodyPr wrap="square" lIns="0" tIns="0" rIns="0" bIns="0" rtlCol="0">
            <a:noAutofit/>
          </a:bodyPr>
          <a:lstStyle/>
          <a:p>
            <a:endParaRPr/>
          </a:p>
        </p:txBody>
      </p:sp>
      <p:sp>
        <p:nvSpPr>
          <p:cNvPr id="69" name="object 12"/>
          <p:cNvSpPr txBox="1"/>
          <p:nvPr/>
        </p:nvSpPr>
        <p:spPr>
          <a:xfrm>
            <a:off x="4123295" y="4205943"/>
            <a:ext cx="1188422" cy="279400"/>
          </a:xfrm>
          <a:prstGeom prst="rect">
            <a:avLst/>
          </a:prstGeom>
        </p:spPr>
        <p:txBody>
          <a:bodyPr wrap="square" lIns="0" tIns="0" rIns="0" bIns="0" rtlCol="0">
            <a:noAutofit/>
          </a:bodyPr>
          <a:lstStyle/>
          <a:p>
            <a:pPr marL="12700">
              <a:lnSpc>
                <a:spcPts val="2145"/>
              </a:lnSpc>
              <a:spcBef>
                <a:spcPts val="107"/>
              </a:spcBef>
            </a:pPr>
            <a:r>
              <a:rPr sz="2000" dirty="0" smtClean="0">
                <a:solidFill>
                  <a:srgbClr val="282933"/>
                </a:solidFill>
                <a:latin typeface="Times New Roman"/>
                <a:cs typeface="Times New Roman"/>
              </a:rPr>
              <a:t>Agg</a:t>
            </a:r>
            <a:r>
              <a:rPr sz="2000" spc="4" dirty="0" smtClean="0">
                <a:solidFill>
                  <a:srgbClr val="282933"/>
                </a:solidFill>
                <a:latin typeface="Times New Roman"/>
                <a:cs typeface="Times New Roman"/>
              </a:rPr>
              <a:t>r</a:t>
            </a:r>
            <a:r>
              <a:rPr sz="2000" spc="0" dirty="0" smtClean="0">
                <a:solidFill>
                  <a:srgbClr val="282933"/>
                </a:solidFill>
                <a:latin typeface="Times New Roman"/>
                <a:cs typeface="Times New Roman"/>
              </a:rPr>
              <a:t>egate3</a:t>
            </a:r>
            <a:endParaRPr sz="2000">
              <a:latin typeface="Times New Roman"/>
              <a:cs typeface="Times New Roman"/>
            </a:endParaRPr>
          </a:p>
        </p:txBody>
      </p:sp>
      <p:sp>
        <p:nvSpPr>
          <p:cNvPr id="71" name="object 10"/>
          <p:cNvSpPr txBox="1"/>
          <p:nvPr/>
        </p:nvSpPr>
        <p:spPr>
          <a:xfrm>
            <a:off x="5479740" y="2314244"/>
            <a:ext cx="1650283" cy="917070"/>
          </a:xfrm>
          <a:prstGeom prst="rect">
            <a:avLst/>
          </a:prstGeom>
        </p:spPr>
        <p:txBody>
          <a:bodyPr wrap="square" lIns="0" tIns="0" rIns="0" bIns="0" rtlCol="0">
            <a:noAutofit/>
          </a:bodyPr>
          <a:lstStyle/>
          <a:p>
            <a:pPr>
              <a:lnSpc>
                <a:spcPts val="850"/>
              </a:lnSpc>
              <a:spcBef>
                <a:spcPts val="29"/>
              </a:spcBef>
            </a:pPr>
            <a:endParaRPr sz="850"/>
          </a:p>
          <a:p>
            <a:pPr marL="370693" marR="227577" indent="126183">
              <a:lnSpc>
                <a:spcPct val="97262"/>
              </a:lnSpc>
            </a:pPr>
            <a:r>
              <a:rPr sz="2400" spc="0" dirty="0" smtClean="0">
                <a:solidFill>
                  <a:srgbClr val="FEFFFE"/>
                </a:solidFill>
                <a:latin typeface="Arial"/>
                <a:cs typeface="Arial"/>
              </a:rPr>
              <a:t>KMN Stages </a:t>
            </a:r>
            <a:endParaRPr sz="2400">
              <a:latin typeface="Arial"/>
              <a:cs typeface="Arial"/>
            </a:endParaRPr>
          </a:p>
        </p:txBody>
      </p:sp>
      <p:sp>
        <p:nvSpPr>
          <p:cNvPr id="72" name="object 9"/>
          <p:cNvSpPr txBox="1"/>
          <p:nvPr/>
        </p:nvSpPr>
        <p:spPr>
          <a:xfrm>
            <a:off x="7130023" y="2314244"/>
            <a:ext cx="1650283" cy="917070"/>
          </a:xfrm>
          <a:prstGeom prst="rect">
            <a:avLst/>
          </a:prstGeom>
        </p:spPr>
        <p:txBody>
          <a:bodyPr wrap="square" lIns="0" tIns="0" rIns="0" bIns="0" rtlCol="0">
            <a:noAutofit/>
          </a:bodyPr>
          <a:lstStyle/>
          <a:p>
            <a:pPr>
              <a:lnSpc>
                <a:spcPts val="1000"/>
              </a:lnSpc>
            </a:pPr>
            <a:endParaRPr sz="1000"/>
          </a:p>
          <a:p>
            <a:pPr marL="316285">
              <a:lnSpc>
                <a:spcPct val="100000"/>
              </a:lnSpc>
              <a:spcBef>
                <a:spcPts val="1319"/>
              </a:spcBef>
            </a:pPr>
            <a:r>
              <a:rPr sz="2400" spc="59" dirty="0" smtClean="0">
                <a:solidFill>
                  <a:srgbClr val="FEFFFE"/>
                </a:solidFill>
                <a:latin typeface="Arial"/>
                <a:cs typeface="Arial"/>
              </a:rPr>
              <a:t>T</a:t>
            </a:r>
            <a:r>
              <a:rPr sz="2400" spc="0" dirty="0" smtClean="0">
                <a:solidFill>
                  <a:srgbClr val="FEFFFE"/>
                </a:solidFill>
                <a:latin typeface="Arial"/>
                <a:cs typeface="Arial"/>
              </a:rPr>
              <a:t>ime (s)  </a:t>
            </a:r>
            <a:endParaRPr sz="2400">
              <a:latin typeface="Arial"/>
              <a:cs typeface="Arial"/>
            </a:endParaRPr>
          </a:p>
        </p:txBody>
      </p:sp>
      <p:sp>
        <p:nvSpPr>
          <p:cNvPr id="73" name="object 8"/>
          <p:cNvSpPr txBox="1"/>
          <p:nvPr/>
        </p:nvSpPr>
        <p:spPr>
          <a:xfrm>
            <a:off x="5479740" y="3231314"/>
            <a:ext cx="1650283" cy="917069"/>
          </a:xfrm>
          <a:prstGeom prst="rect">
            <a:avLst/>
          </a:prstGeom>
        </p:spPr>
        <p:txBody>
          <a:bodyPr wrap="square" lIns="0" tIns="0" rIns="0" bIns="0" rtlCol="0">
            <a:noAutofit/>
          </a:bodyPr>
          <a:lstStyle/>
          <a:p>
            <a:pPr>
              <a:lnSpc>
                <a:spcPts val="1000"/>
              </a:lnSpc>
            </a:pPr>
            <a:endParaRPr sz="1000"/>
          </a:p>
          <a:p>
            <a:pPr marL="266302">
              <a:lnSpc>
                <a:spcPct val="100000"/>
              </a:lnSpc>
              <a:spcBef>
                <a:spcPts val="1319"/>
              </a:spcBef>
            </a:pPr>
            <a:r>
              <a:rPr sz="2400" dirty="0" smtClean="0">
                <a:solidFill>
                  <a:srgbClr val="282933"/>
                </a:solidFill>
                <a:latin typeface="Arial"/>
                <a:cs typeface="Arial"/>
              </a:rPr>
              <a:t>Gradient </a:t>
            </a:r>
            <a:endParaRPr sz="2400">
              <a:latin typeface="Arial"/>
              <a:cs typeface="Arial"/>
            </a:endParaRPr>
          </a:p>
        </p:txBody>
      </p:sp>
      <p:sp>
        <p:nvSpPr>
          <p:cNvPr id="74" name="object 7"/>
          <p:cNvSpPr txBox="1"/>
          <p:nvPr/>
        </p:nvSpPr>
        <p:spPr>
          <a:xfrm>
            <a:off x="7130023" y="3231314"/>
            <a:ext cx="1650283" cy="917069"/>
          </a:xfrm>
          <a:prstGeom prst="rect">
            <a:avLst/>
          </a:prstGeom>
        </p:spPr>
        <p:txBody>
          <a:bodyPr wrap="square" lIns="0" tIns="0" rIns="0" bIns="0" rtlCol="0">
            <a:noAutofit/>
          </a:bodyPr>
          <a:lstStyle/>
          <a:p>
            <a:pPr>
              <a:lnSpc>
                <a:spcPts val="1000"/>
              </a:lnSpc>
            </a:pPr>
            <a:endParaRPr sz="1000"/>
          </a:p>
          <a:p>
            <a:pPr marL="446577">
              <a:lnSpc>
                <a:spcPct val="100000"/>
              </a:lnSpc>
              <a:spcBef>
                <a:spcPts val="1369"/>
              </a:spcBef>
            </a:pPr>
            <a:r>
              <a:rPr sz="2400" dirty="0" smtClean="0">
                <a:solidFill>
                  <a:srgbClr val="282933"/>
                </a:solidFill>
                <a:latin typeface="Arial"/>
                <a:cs typeface="Arial"/>
              </a:rPr>
              <a:t>15.27</a:t>
            </a:r>
            <a:r>
              <a:rPr sz="2400" dirty="0" smtClean="0">
                <a:latin typeface="Arial"/>
                <a:cs typeface="Arial"/>
              </a:rPr>
              <a:t> </a:t>
            </a:r>
            <a:endParaRPr sz="2400">
              <a:latin typeface="Arial"/>
              <a:cs typeface="Arial"/>
            </a:endParaRPr>
          </a:p>
        </p:txBody>
      </p:sp>
      <p:sp>
        <p:nvSpPr>
          <p:cNvPr id="75" name="object 6"/>
          <p:cNvSpPr txBox="1"/>
          <p:nvPr/>
        </p:nvSpPr>
        <p:spPr>
          <a:xfrm>
            <a:off x="5479740" y="4148384"/>
            <a:ext cx="1650283" cy="917069"/>
          </a:xfrm>
          <a:prstGeom prst="rect">
            <a:avLst/>
          </a:prstGeom>
        </p:spPr>
        <p:txBody>
          <a:bodyPr wrap="square" lIns="0" tIns="0" rIns="0" bIns="0" rtlCol="0">
            <a:noAutofit/>
          </a:bodyPr>
          <a:lstStyle/>
          <a:p>
            <a:pPr>
              <a:lnSpc>
                <a:spcPts val="850"/>
              </a:lnSpc>
              <a:spcBef>
                <a:spcPts val="29"/>
              </a:spcBef>
            </a:pPr>
            <a:endParaRPr sz="850"/>
          </a:p>
          <a:p>
            <a:pPr marL="477826" marR="74106" indent="-345330">
              <a:lnSpc>
                <a:spcPct val="97262"/>
              </a:lnSpc>
            </a:pPr>
            <a:r>
              <a:rPr sz="2400" spc="0" dirty="0" smtClean="0">
                <a:solidFill>
                  <a:srgbClr val="282933"/>
                </a:solidFill>
                <a:latin typeface="Arial"/>
                <a:cs typeface="Arial"/>
              </a:rPr>
              <a:t>Gradient</a:t>
            </a:r>
            <a:r>
              <a:rPr sz="2400" spc="26" dirty="0" smtClean="0">
                <a:solidFill>
                  <a:srgbClr val="282933"/>
                </a:solidFill>
                <a:latin typeface="Arial"/>
                <a:cs typeface="Arial"/>
              </a:rPr>
              <a:t> </a:t>
            </a:r>
            <a:r>
              <a:rPr sz="2400" spc="0" dirty="0" smtClean="0">
                <a:solidFill>
                  <a:srgbClr val="282933"/>
                </a:solidFill>
                <a:latin typeface="Arial"/>
                <a:cs typeface="Arial"/>
              </a:rPr>
              <a:t>+ Agg1 </a:t>
            </a:r>
            <a:endParaRPr sz="2400">
              <a:latin typeface="Arial"/>
              <a:cs typeface="Arial"/>
            </a:endParaRPr>
          </a:p>
        </p:txBody>
      </p:sp>
      <p:sp>
        <p:nvSpPr>
          <p:cNvPr id="76" name="object 5"/>
          <p:cNvSpPr txBox="1"/>
          <p:nvPr/>
        </p:nvSpPr>
        <p:spPr>
          <a:xfrm>
            <a:off x="7130023" y="4148384"/>
            <a:ext cx="1650283" cy="917069"/>
          </a:xfrm>
          <a:prstGeom prst="rect">
            <a:avLst/>
          </a:prstGeom>
        </p:spPr>
        <p:txBody>
          <a:bodyPr wrap="square" lIns="0" tIns="0" rIns="0" bIns="0" rtlCol="0">
            <a:noAutofit/>
          </a:bodyPr>
          <a:lstStyle/>
          <a:p>
            <a:pPr>
              <a:lnSpc>
                <a:spcPts val="1000"/>
              </a:lnSpc>
            </a:pPr>
            <a:endParaRPr sz="1000"/>
          </a:p>
          <a:p>
            <a:pPr marL="446577">
              <a:lnSpc>
                <a:spcPct val="100000"/>
              </a:lnSpc>
              <a:spcBef>
                <a:spcPts val="1369"/>
              </a:spcBef>
            </a:pPr>
            <a:r>
              <a:rPr sz="2400" dirty="0" smtClean="0">
                <a:latin typeface="Arial"/>
                <a:cs typeface="Arial"/>
              </a:rPr>
              <a:t>12.72 </a:t>
            </a:r>
            <a:endParaRPr sz="2400">
              <a:latin typeface="Arial"/>
              <a:cs typeface="Arial"/>
            </a:endParaRPr>
          </a:p>
        </p:txBody>
      </p:sp>
      <p:sp>
        <p:nvSpPr>
          <p:cNvPr id="77" name="object 4"/>
          <p:cNvSpPr txBox="1"/>
          <p:nvPr/>
        </p:nvSpPr>
        <p:spPr>
          <a:xfrm>
            <a:off x="5479740" y="5065454"/>
            <a:ext cx="1650283" cy="917069"/>
          </a:xfrm>
          <a:prstGeom prst="rect">
            <a:avLst/>
          </a:prstGeom>
        </p:spPr>
        <p:txBody>
          <a:bodyPr wrap="square" lIns="0" tIns="0" rIns="0" bIns="0" rtlCol="0">
            <a:noAutofit/>
          </a:bodyPr>
          <a:lstStyle/>
          <a:p>
            <a:pPr>
              <a:lnSpc>
                <a:spcPts val="850"/>
              </a:lnSpc>
              <a:spcBef>
                <a:spcPts val="29"/>
              </a:spcBef>
            </a:pPr>
            <a:endParaRPr sz="850"/>
          </a:p>
          <a:p>
            <a:pPr marL="477826" marR="74106" indent="-345330">
              <a:lnSpc>
                <a:spcPct val="97262"/>
              </a:lnSpc>
            </a:pPr>
            <a:r>
              <a:rPr sz="2400" spc="0" dirty="0" smtClean="0">
                <a:solidFill>
                  <a:srgbClr val="282933"/>
                </a:solidFill>
                <a:latin typeface="Arial"/>
                <a:cs typeface="Arial"/>
              </a:rPr>
              <a:t>Gradient</a:t>
            </a:r>
            <a:r>
              <a:rPr sz="2400" spc="26" dirty="0" smtClean="0">
                <a:solidFill>
                  <a:srgbClr val="282933"/>
                </a:solidFill>
                <a:latin typeface="Arial"/>
                <a:cs typeface="Arial"/>
              </a:rPr>
              <a:t> </a:t>
            </a:r>
            <a:r>
              <a:rPr sz="2400" spc="0" dirty="0" smtClean="0">
                <a:solidFill>
                  <a:srgbClr val="282933"/>
                </a:solidFill>
                <a:latin typeface="Arial"/>
                <a:cs typeface="Arial"/>
              </a:rPr>
              <a:t>+ Agg2 </a:t>
            </a:r>
            <a:endParaRPr sz="2400">
              <a:latin typeface="Arial"/>
              <a:cs typeface="Arial"/>
            </a:endParaRPr>
          </a:p>
        </p:txBody>
      </p:sp>
      <p:sp>
        <p:nvSpPr>
          <p:cNvPr id="78" name="object 3"/>
          <p:cNvSpPr txBox="1"/>
          <p:nvPr/>
        </p:nvSpPr>
        <p:spPr>
          <a:xfrm>
            <a:off x="7130023" y="5065454"/>
            <a:ext cx="1650283" cy="917069"/>
          </a:xfrm>
          <a:prstGeom prst="rect">
            <a:avLst/>
          </a:prstGeom>
        </p:spPr>
        <p:txBody>
          <a:bodyPr wrap="square" lIns="0" tIns="0" rIns="0" bIns="0" rtlCol="0">
            <a:noAutofit/>
          </a:bodyPr>
          <a:lstStyle/>
          <a:p>
            <a:pPr>
              <a:lnSpc>
                <a:spcPts val="1000"/>
              </a:lnSpc>
            </a:pPr>
            <a:endParaRPr sz="1000"/>
          </a:p>
          <a:p>
            <a:pPr marL="446577">
              <a:lnSpc>
                <a:spcPct val="100000"/>
              </a:lnSpc>
              <a:spcBef>
                <a:spcPts val="1369"/>
              </a:spcBef>
            </a:pPr>
            <a:r>
              <a:rPr sz="2400" dirty="0" smtClean="0">
                <a:solidFill>
                  <a:srgbClr val="282933"/>
                </a:solidFill>
                <a:latin typeface="Arial"/>
                <a:cs typeface="Arial"/>
              </a:rPr>
              <a:t>11.79 </a:t>
            </a:r>
            <a:endParaRPr sz="2400">
              <a:latin typeface="Arial"/>
              <a:cs typeface="Arial"/>
            </a:endParaRPr>
          </a:p>
        </p:txBody>
      </p:sp>
      <p:sp>
        <p:nvSpPr>
          <p:cNvPr id="79" name="object 2"/>
          <p:cNvSpPr txBox="1"/>
          <p:nvPr/>
        </p:nvSpPr>
        <p:spPr>
          <a:xfrm>
            <a:off x="532608" y="1301700"/>
            <a:ext cx="3595121" cy="5305812"/>
          </a:xfrm>
          <a:prstGeom prst="rect">
            <a:avLst/>
          </a:prstGeom>
        </p:spPr>
        <p:txBody>
          <a:bodyPr wrap="square" lIns="0" tIns="0" rIns="0" bIns="0" rtlCol="0">
            <a:noAutofit/>
          </a:bodyPr>
          <a:lstStyle/>
          <a:p>
            <a:pPr>
              <a:lnSpc>
                <a:spcPts val="800"/>
              </a:lnSpc>
              <a:spcBef>
                <a:spcPts val="30"/>
              </a:spcBef>
            </a:pPr>
            <a:endParaRPr sz="800"/>
          </a:p>
          <a:p>
            <a:pPr marR="33824" algn="r">
              <a:lnSpc>
                <a:spcPct val="95825"/>
              </a:lnSpc>
              <a:spcBef>
                <a:spcPts val="28000"/>
              </a:spcBef>
            </a:pPr>
            <a:r>
              <a:rPr sz="2000" dirty="0" smtClean="0">
                <a:solidFill>
                  <a:srgbClr val="282933"/>
                </a:solidFill>
                <a:latin typeface="Times New Roman"/>
                <a:cs typeface="Times New Roman"/>
              </a:rPr>
              <a:t>Aggregate2</a:t>
            </a:r>
            <a:endParaRPr sz="2000">
              <a:latin typeface="Times New Roman"/>
              <a:cs typeface="Times New Roman"/>
            </a:endParaRPr>
          </a:p>
          <a:p>
            <a:pPr marL="1185119" marR="1269576" algn="ctr">
              <a:lnSpc>
                <a:spcPct val="95825"/>
              </a:lnSpc>
              <a:spcBef>
                <a:spcPts val="4118"/>
              </a:spcBef>
            </a:pPr>
            <a:r>
              <a:rPr sz="2000" dirty="0" smtClean="0">
                <a:solidFill>
                  <a:srgbClr val="282933"/>
                </a:solidFill>
                <a:latin typeface="Times New Roman"/>
                <a:cs typeface="Times New Roman"/>
              </a:rPr>
              <a:t>Agg</a:t>
            </a:r>
            <a:r>
              <a:rPr sz="2000" spc="4" dirty="0" smtClean="0">
                <a:solidFill>
                  <a:srgbClr val="282933"/>
                </a:solidFill>
                <a:latin typeface="Times New Roman"/>
                <a:cs typeface="Times New Roman"/>
              </a:rPr>
              <a:t>r</a:t>
            </a:r>
            <a:r>
              <a:rPr sz="2000" spc="0" dirty="0" smtClean="0">
                <a:solidFill>
                  <a:srgbClr val="282933"/>
                </a:solidFill>
                <a:latin typeface="Times New Roman"/>
                <a:cs typeface="Times New Roman"/>
              </a:rPr>
              <a:t>egate1</a:t>
            </a:r>
            <a:endParaRPr sz="2000">
              <a:latin typeface="Times New Roman"/>
              <a:cs typeface="Times New Roman"/>
            </a:endParaRPr>
          </a:p>
          <a:p>
            <a:pPr marL="91440">
              <a:lnSpc>
                <a:spcPct val="95825"/>
              </a:lnSpc>
              <a:spcBef>
                <a:spcPts val="1571"/>
              </a:spcBef>
            </a:pPr>
            <a:r>
              <a:rPr sz="2000" dirty="0" smtClean="0">
                <a:solidFill>
                  <a:srgbClr val="282933"/>
                </a:solidFill>
                <a:latin typeface="Times New Roman"/>
                <a:cs typeface="Times New Roman"/>
              </a:rPr>
              <a:t>Gradient</a:t>
            </a:r>
            <a:endParaRPr sz="2000">
              <a:latin typeface="Times New Roman"/>
              <a:cs typeface="Times New Roman"/>
            </a:endParaRPr>
          </a:p>
        </p:txBody>
      </p:sp>
    </p:spTree>
    <p:extLst>
      <p:ext uri="{BB962C8B-B14F-4D97-AF65-F5344CB8AC3E}">
        <p14:creationId xmlns:p14="http://schemas.microsoft.com/office/powerpoint/2010/main" val="1608976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object 38"/>
          <p:cNvSpPr/>
          <p:nvPr/>
        </p:nvSpPr>
        <p:spPr>
          <a:xfrm>
            <a:off x="809157" y="1945189"/>
            <a:ext cx="604251" cy="604252"/>
          </a:xfrm>
          <a:custGeom>
            <a:avLst/>
            <a:gdLst/>
            <a:ahLst/>
            <a:cxnLst/>
            <a:rect l="l" t="t" r="r" b="b"/>
            <a:pathLst>
              <a:path w="604251"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8" y="558986"/>
                </a:lnTo>
                <a:lnTo>
                  <a:pt x="163281" y="570529"/>
                </a:lnTo>
                <a:lnTo>
                  <a:pt x="184524" y="580509"/>
                </a:lnTo>
                <a:lnTo>
                  <a:pt x="206630" y="588849"/>
                </a:lnTo>
                <a:lnTo>
                  <a:pt x="229521" y="595471"/>
                </a:lnTo>
                <a:lnTo>
                  <a:pt x="253119" y="600297"/>
                </a:lnTo>
                <a:lnTo>
                  <a:pt x="277346" y="603250"/>
                </a:lnTo>
                <a:lnTo>
                  <a:pt x="302125" y="604252"/>
                </a:lnTo>
                <a:lnTo>
                  <a:pt x="326904" y="603250"/>
                </a:lnTo>
                <a:lnTo>
                  <a:pt x="351132" y="600297"/>
                </a:lnTo>
                <a:lnTo>
                  <a:pt x="374730" y="595471"/>
                </a:lnTo>
                <a:lnTo>
                  <a:pt x="397621" y="588849"/>
                </a:lnTo>
                <a:lnTo>
                  <a:pt x="419726" y="580509"/>
                </a:lnTo>
                <a:lnTo>
                  <a:pt x="440970" y="570529"/>
                </a:lnTo>
                <a:lnTo>
                  <a:pt x="461272" y="558986"/>
                </a:lnTo>
                <a:lnTo>
                  <a:pt x="480557" y="545959"/>
                </a:lnTo>
                <a:lnTo>
                  <a:pt x="498746" y="531524"/>
                </a:lnTo>
                <a:lnTo>
                  <a:pt x="515761" y="515761"/>
                </a:lnTo>
                <a:lnTo>
                  <a:pt x="531524" y="498746"/>
                </a:lnTo>
                <a:lnTo>
                  <a:pt x="545958" y="480557"/>
                </a:lnTo>
                <a:lnTo>
                  <a:pt x="558986" y="461273"/>
                </a:lnTo>
                <a:lnTo>
                  <a:pt x="570529" y="440970"/>
                </a:lnTo>
                <a:lnTo>
                  <a:pt x="580509" y="419727"/>
                </a:lnTo>
                <a:lnTo>
                  <a:pt x="588849" y="397621"/>
                </a:lnTo>
                <a:lnTo>
                  <a:pt x="595471" y="374730"/>
                </a:lnTo>
                <a:lnTo>
                  <a:pt x="600297" y="351132"/>
                </a:lnTo>
                <a:lnTo>
                  <a:pt x="603250" y="326905"/>
                </a:lnTo>
                <a:lnTo>
                  <a:pt x="604251" y="302126"/>
                </a:lnTo>
                <a:lnTo>
                  <a:pt x="603250" y="277347"/>
                </a:lnTo>
                <a:lnTo>
                  <a:pt x="600297" y="253120"/>
                </a:lnTo>
                <a:lnTo>
                  <a:pt x="595471" y="229522"/>
                </a:lnTo>
                <a:lnTo>
                  <a:pt x="588849" y="206631"/>
                </a:lnTo>
                <a:lnTo>
                  <a:pt x="580509" y="184525"/>
                </a:lnTo>
                <a:lnTo>
                  <a:pt x="570529" y="163281"/>
                </a:lnTo>
                <a:lnTo>
                  <a:pt x="558986" y="142979"/>
                </a:lnTo>
                <a:lnTo>
                  <a:pt x="545958" y="123694"/>
                </a:lnTo>
                <a:lnTo>
                  <a:pt x="531524" y="105505"/>
                </a:lnTo>
                <a:lnTo>
                  <a:pt x="515761" y="88490"/>
                </a:lnTo>
                <a:lnTo>
                  <a:pt x="498746" y="72727"/>
                </a:lnTo>
                <a:lnTo>
                  <a:pt x="480557" y="58292"/>
                </a:lnTo>
                <a:lnTo>
                  <a:pt x="461272" y="45265"/>
                </a:lnTo>
                <a:lnTo>
                  <a:pt x="440970" y="33722"/>
                </a:lnTo>
                <a:lnTo>
                  <a:pt x="419726" y="23742"/>
                </a:lnTo>
                <a:lnTo>
                  <a:pt x="397621" y="15402"/>
                </a:lnTo>
                <a:lnTo>
                  <a:pt x="374730" y="8780"/>
                </a:lnTo>
                <a:lnTo>
                  <a:pt x="351132"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9"/>
                </a:lnTo>
                <a:lnTo>
                  <a:pt x="33722" y="163281"/>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5" name="object 39"/>
          <p:cNvSpPr/>
          <p:nvPr/>
        </p:nvSpPr>
        <p:spPr>
          <a:xfrm>
            <a:off x="809157" y="1945189"/>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5"/>
                </a:lnTo>
                <a:lnTo>
                  <a:pt x="0" y="302126"/>
                </a:lnTo>
                <a:close/>
              </a:path>
            </a:pathLst>
          </a:custGeom>
          <a:ln w="25399">
            <a:solidFill>
              <a:srgbClr val="5E6D7D"/>
            </a:solidFill>
          </a:ln>
        </p:spPr>
        <p:txBody>
          <a:bodyPr wrap="square" lIns="0" tIns="0" rIns="0" bIns="0" rtlCol="0">
            <a:noAutofit/>
          </a:bodyPr>
          <a:lstStyle/>
          <a:p>
            <a:endParaRPr/>
          </a:p>
        </p:txBody>
      </p:sp>
      <p:sp>
        <p:nvSpPr>
          <p:cNvPr id="6" name="object 40"/>
          <p:cNvSpPr/>
          <p:nvPr/>
        </p:nvSpPr>
        <p:spPr>
          <a:xfrm>
            <a:off x="809157" y="2794015"/>
            <a:ext cx="604251" cy="604252"/>
          </a:xfrm>
          <a:custGeom>
            <a:avLst/>
            <a:gdLst/>
            <a:ahLst/>
            <a:cxnLst/>
            <a:rect l="l" t="t" r="r" b="b"/>
            <a:pathLst>
              <a:path w="604251"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8" y="558986"/>
                </a:lnTo>
                <a:lnTo>
                  <a:pt x="163281" y="570529"/>
                </a:lnTo>
                <a:lnTo>
                  <a:pt x="184524" y="580509"/>
                </a:lnTo>
                <a:lnTo>
                  <a:pt x="206630" y="588849"/>
                </a:lnTo>
                <a:lnTo>
                  <a:pt x="229521" y="595471"/>
                </a:lnTo>
                <a:lnTo>
                  <a:pt x="253119" y="600297"/>
                </a:lnTo>
                <a:lnTo>
                  <a:pt x="277346" y="603250"/>
                </a:lnTo>
                <a:lnTo>
                  <a:pt x="302125" y="604252"/>
                </a:lnTo>
                <a:lnTo>
                  <a:pt x="326904" y="603250"/>
                </a:lnTo>
                <a:lnTo>
                  <a:pt x="351132" y="600297"/>
                </a:lnTo>
                <a:lnTo>
                  <a:pt x="374730" y="595471"/>
                </a:lnTo>
                <a:lnTo>
                  <a:pt x="397621" y="588849"/>
                </a:lnTo>
                <a:lnTo>
                  <a:pt x="419726" y="580509"/>
                </a:lnTo>
                <a:lnTo>
                  <a:pt x="440970" y="570529"/>
                </a:lnTo>
                <a:lnTo>
                  <a:pt x="461272" y="558986"/>
                </a:lnTo>
                <a:lnTo>
                  <a:pt x="480557" y="545959"/>
                </a:lnTo>
                <a:lnTo>
                  <a:pt x="498746" y="531524"/>
                </a:lnTo>
                <a:lnTo>
                  <a:pt x="515761" y="515761"/>
                </a:lnTo>
                <a:lnTo>
                  <a:pt x="531524" y="498746"/>
                </a:lnTo>
                <a:lnTo>
                  <a:pt x="545958" y="480557"/>
                </a:lnTo>
                <a:lnTo>
                  <a:pt x="558986" y="461273"/>
                </a:lnTo>
                <a:lnTo>
                  <a:pt x="570529" y="440970"/>
                </a:lnTo>
                <a:lnTo>
                  <a:pt x="580509" y="419727"/>
                </a:lnTo>
                <a:lnTo>
                  <a:pt x="588849" y="397621"/>
                </a:lnTo>
                <a:lnTo>
                  <a:pt x="595471" y="374730"/>
                </a:lnTo>
                <a:lnTo>
                  <a:pt x="600297" y="351132"/>
                </a:lnTo>
                <a:lnTo>
                  <a:pt x="603250" y="326905"/>
                </a:lnTo>
                <a:lnTo>
                  <a:pt x="604251" y="302126"/>
                </a:lnTo>
                <a:lnTo>
                  <a:pt x="603250" y="277347"/>
                </a:lnTo>
                <a:lnTo>
                  <a:pt x="600297" y="253120"/>
                </a:lnTo>
                <a:lnTo>
                  <a:pt x="595471" y="229522"/>
                </a:lnTo>
                <a:lnTo>
                  <a:pt x="588849" y="206631"/>
                </a:lnTo>
                <a:lnTo>
                  <a:pt x="580509" y="184525"/>
                </a:lnTo>
                <a:lnTo>
                  <a:pt x="570529" y="163281"/>
                </a:lnTo>
                <a:lnTo>
                  <a:pt x="558986" y="142979"/>
                </a:lnTo>
                <a:lnTo>
                  <a:pt x="545958" y="123694"/>
                </a:lnTo>
                <a:lnTo>
                  <a:pt x="531524" y="105505"/>
                </a:lnTo>
                <a:lnTo>
                  <a:pt x="515761" y="88490"/>
                </a:lnTo>
                <a:lnTo>
                  <a:pt x="498746" y="72727"/>
                </a:lnTo>
                <a:lnTo>
                  <a:pt x="480557" y="58292"/>
                </a:lnTo>
                <a:lnTo>
                  <a:pt x="461272" y="45265"/>
                </a:lnTo>
                <a:lnTo>
                  <a:pt x="440970" y="33722"/>
                </a:lnTo>
                <a:lnTo>
                  <a:pt x="419726" y="23742"/>
                </a:lnTo>
                <a:lnTo>
                  <a:pt x="397621" y="15402"/>
                </a:lnTo>
                <a:lnTo>
                  <a:pt x="374730" y="8780"/>
                </a:lnTo>
                <a:lnTo>
                  <a:pt x="351132"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9"/>
                </a:lnTo>
                <a:lnTo>
                  <a:pt x="33722" y="163281"/>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7" name="object 41"/>
          <p:cNvSpPr/>
          <p:nvPr/>
        </p:nvSpPr>
        <p:spPr>
          <a:xfrm>
            <a:off x="809157" y="2794015"/>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5"/>
                </a:lnTo>
                <a:lnTo>
                  <a:pt x="0" y="302126"/>
                </a:lnTo>
                <a:close/>
              </a:path>
            </a:pathLst>
          </a:custGeom>
          <a:ln w="25399">
            <a:solidFill>
              <a:srgbClr val="5E6D7D"/>
            </a:solidFill>
          </a:ln>
        </p:spPr>
        <p:txBody>
          <a:bodyPr wrap="square" lIns="0" tIns="0" rIns="0" bIns="0" rtlCol="0">
            <a:noAutofit/>
          </a:bodyPr>
          <a:lstStyle/>
          <a:p>
            <a:endParaRPr/>
          </a:p>
        </p:txBody>
      </p:sp>
      <p:sp>
        <p:nvSpPr>
          <p:cNvPr id="8" name="object 42"/>
          <p:cNvSpPr/>
          <p:nvPr/>
        </p:nvSpPr>
        <p:spPr>
          <a:xfrm>
            <a:off x="1996061" y="2363870"/>
            <a:ext cx="604252" cy="604252"/>
          </a:xfrm>
          <a:custGeom>
            <a:avLst/>
            <a:gdLst/>
            <a:ahLst/>
            <a:cxnLst/>
            <a:rect l="l" t="t" r="r" b="b"/>
            <a:pathLst>
              <a:path w="604252"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9" y="558986"/>
                </a:lnTo>
                <a:lnTo>
                  <a:pt x="163281" y="570529"/>
                </a:lnTo>
                <a:lnTo>
                  <a:pt x="184525" y="580509"/>
                </a:lnTo>
                <a:lnTo>
                  <a:pt x="206631" y="588849"/>
                </a:lnTo>
                <a:lnTo>
                  <a:pt x="229522" y="595471"/>
                </a:lnTo>
                <a:lnTo>
                  <a:pt x="253120" y="600297"/>
                </a:lnTo>
                <a:lnTo>
                  <a:pt x="277347" y="603250"/>
                </a:lnTo>
                <a:lnTo>
                  <a:pt x="302126" y="604252"/>
                </a:lnTo>
                <a:lnTo>
                  <a:pt x="326905" y="603250"/>
                </a:lnTo>
                <a:lnTo>
                  <a:pt x="351132" y="600297"/>
                </a:lnTo>
                <a:lnTo>
                  <a:pt x="374730" y="595471"/>
                </a:lnTo>
                <a:lnTo>
                  <a:pt x="397621" y="588849"/>
                </a:lnTo>
                <a:lnTo>
                  <a:pt x="419727" y="580509"/>
                </a:lnTo>
                <a:lnTo>
                  <a:pt x="440970" y="570529"/>
                </a:lnTo>
                <a:lnTo>
                  <a:pt x="461273" y="558986"/>
                </a:lnTo>
                <a:lnTo>
                  <a:pt x="480557" y="545959"/>
                </a:lnTo>
                <a:lnTo>
                  <a:pt x="498746" y="531524"/>
                </a:lnTo>
                <a:lnTo>
                  <a:pt x="515761" y="515761"/>
                </a:lnTo>
                <a:lnTo>
                  <a:pt x="531524" y="498746"/>
                </a:lnTo>
                <a:lnTo>
                  <a:pt x="545959" y="480557"/>
                </a:lnTo>
                <a:lnTo>
                  <a:pt x="558986" y="461273"/>
                </a:lnTo>
                <a:lnTo>
                  <a:pt x="570529" y="440970"/>
                </a:lnTo>
                <a:lnTo>
                  <a:pt x="580509" y="419727"/>
                </a:lnTo>
                <a:lnTo>
                  <a:pt x="588849" y="397621"/>
                </a:lnTo>
                <a:lnTo>
                  <a:pt x="595471" y="374730"/>
                </a:lnTo>
                <a:lnTo>
                  <a:pt x="600297" y="351132"/>
                </a:lnTo>
                <a:lnTo>
                  <a:pt x="603250" y="326905"/>
                </a:lnTo>
                <a:lnTo>
                  <a:pt x="604252" y="302126"/>
                </a:lnTo>
                <a:lnTo>
                  <a:pt x="603250" y="277347"/>
                </a:lnTo>
                <a:lnTo>
                  <a:pt x="600297" y="253120"/>
                </a:lnTo>
                <a:lnTo>
                  <a:pt x="595471" y="229522"/>
                </a:lnTo>
                <a:lnTo>
                  <a:pt x="588849" y="206631"/>
                </a:lnTo>
                <a:lnTo>
                  <a:pt x="580509" y="184525"/>
                </a:lnTo>
                <a:lnTo>
                  <a:pt x="570529" y="163281"/>
                </a:lnTo>
                <a:lnTo>
                  <a:pt x="558986" y="142979"/>
                </a:lnTo>
                <a:lnTo>
                  <a:pt x="545959" y="123694"/>
                </a:lnTo>
                <a:lnTo>
                  <a:pt x="531524" y="105505"/>
                </a:lnTo>
                <a:lnTo>
                  <a:pt x="515761" y="88490"/>
                </a:lnTo>
                <a:lnTo>
                  <a:pt x="498746" y="72727"/>
                </a:lnTo>
                <a:lnTo>
                  <a:pt x="480557" y="58292"/>
                </a:lnTo>
                <a:lnTo>
                  <a:pt x="461273" y="45265"/>
                </a:lnTo>
                <a:lnTo>
                  <a:pt x="440970" y="33722"/>
                </a:lnTo>
                <a:lnTo>
                  <a:pt x="419727" y="23742"/>
                </a:lnTo>
                <a:lnTo>
                  <a:pt x="397621" y="15402"/>
                </a:lnTo>
                <a:lnTo>
                  <a:pt x="374730" y="8780"/>
                </a:lnTo>
                <a:lnTo>
                  <a:pt x="351132" y="3954"/>
                </a:lnTo>
                <a:lnTo>
                  <a:pt x="326905" y="1001"/>
                </a:lnTo>
                <a:lnTo>
                  <a:pt x="302126" y="0"/>
                </a:lnTo>
                <a:lnTo>
                  <a:pt x="277347" y="1001"/>
                </a:lnTo>
                <a:lnTo>
                  <a:pt x="253120" y="3954"/>
                </a:lnTo>
                <a:lnTo>
                  <a:pt x="229522" y="8780"/>
                </a:lnTo>
                <a:lnTo>
                  <a:pt x="206631" y="15402"/>
                </a:lnTo>
                <a:lnTo>
                  <a:pt x="184525" y="23742"/>
                </a:lnTo>
                <a:lnTo>
                  <a:pt x="163281" y="33722"/>
                </a:lnTo>
                <a:lnTo>
                  <a:pt x="142979" y="45265"/>
                </a:lnTo>
                <a:lnTo>
                  <a:pt x="123694" y="58292"/>
                </a:lnTo>
                <a:lnTo>
                  <a:pt x="105505" y="72727"/>
                </a:lnTo>
                <a:lnTo>
                  <a:pt x="88490" y="88490"/>
                </a:lnTo>
                <a:lnTo>
                  <a:pt x="72727" y="105505"/>
                </a:lnTo>
                <a:lnTo>
                  <a:pt x="58292" y="123694"/>
                </a:lnTo>
                <a:lnTo>
                  <a:pt x="45265" y="142979"/>
                </a:lnTo>
                <a:lnTo>
                  <a:pt x="33722" y="163281"/>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9" name="object 43"/>
          <p:cNvSpPr/>
          <p:nvPr/>
        </p:nvSpPr>
        <p:spPr>
          <a:xfrm>
            <a:off x="1996061" y="2363870"/>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8"/>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8"/>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5"/>
                </a:lnTo>
                <a:lnTo>
                  <a:pt x="0" y="302126"/>
                </a:lnTo>
                <a:close/>
              </a:path>
            </a:pathLst>
          </a:custGeom>
          <a:ln w="25399">
            <a:solidFill>
              <a:srgbClr val="A3B0A9"/>
            </a:solidFill>
          </a:ln>
        </p:spPr>
        <p:txBody>
          <a:bodyPr wrap="square" lIns="0" tIns="0" rIns="0" bIns="0" rtlCol="0">
            <a:noAutofit/>
          </a:bodyPr>
          <a:lstStyle/>
          <a:p>
            <a:endParaRPr/>
          </a:p>
        </p:txBody>
      </p:sp>
      <p:sp>
        <p:nvSpPr>
          <p:cNvPr id="10" name="object 44"/>
          <p:cNvSpPr/>
          <p:nvPr/>
        </p:nvSpPr>
        <p:spPr>
          <a:xfrm>
            <a:off x="1359131" y="2211892"/>
            <a:ext cx="785552" cy="619298"/>
          </a:xfrm>
          <a:prstGeom prst="rect">
            <a:avLst/>
          </a:prstGeom>
          <a:blipFill>
            <a:blip r:embed="rId2" cstate="print"/>
            <a:stretch>
              <a:fillRect/>
            </a:stretch>
          </a:blipFill>
        </p:spPr>
        <p:txBody>
          <a:bodyPr wrap="square" lIns="0" tIns="0" rIns="0" bIns="0" rtlCol="0">
            <a:noAutofit/>
          </a:bodyPr>
          <a:lstStyle/>
          <a:p>
            <a:endParaRPr/>
          </a:p>
        </p:txBody>
      </p:sp>
      <p:sp>
        <p:nvSpPr>
          <p:cNvPr id="11" name="object 45"/>
          <p:cNvSpPr/>
          <p:nvPr/>
        </p:nvSpPr>
        <p:spPr>
          <a:xfrm>
            <a:off x="1413409" y="2247316"/>
            <a:ext cx="562138" cy="403605"/>
          </a:xfrm>
          <a:custGeom>
            <a:avLst/>
            <a:gdLst/>
            <a:ahLst/>
            <a:cxnLst/>
            <a:rect l="l" t="t" r="r" b="b"/>
            <a:pathLst>
              <a:path w="562138" h="403605">
                <a:moveTo>
                  <a:pt x="0" y="0"/>
                </a:moveTo>
                <a:lnTo>
                  <a:pt x="562138" y="403605"/>
                </a:lnTo>
              </a:path>
            </a:pathLst>
          </a:custGeom>
          <a:ln w="25399">
            <a:solidFill>
              <a:srgbClr val="363643"/>
            </a:solidFill>
          </a:ln>
        </p:spPr>
        <p:txBody>
          <a:bodyPr wrap="square" lIns="0" tIns="0" rIns="0" bIns="0" rtlCol="0">
            <a:noAutofit/>
          </a:bodyPr>
          <a:lstStyle/>
          <a:p>
            <a:endParaRPr/>
          </a:p>
        </p:txBody>
      </p:sp>
      <p:sp>
        <p:nvSpPr>
          <p:cNvPr id="12" name="object 46"/>
          <p:cNvSpPr/>
          <p:nvPr/>
        </p:nvSpPr>
        <p:spPr>
          <a:xfrm>
            <a:off x="1874419" y="2555915"/>
            <a:ext cx="121602" cy="109706"/>
          </a:xfrm>
          <a:custGeom>
            <a:avLst/>
            <a:gdLst/>
            <a:ahLst/>
            <a:cxnLst/>
            <a:rect l="l" t="t" r="r" b="b"/>
            <a:pathLst>
              <a:path w="121602" h="109706">
                <a:moveTo>
                  <a:pt x="121602" y="109706"/>
                </a:moveTo>
                <a:lnTo>
                  <a:pt x="76751" y="9277"/>
                </a:lnTo>
                <a:lnTo>
                  <a:pt x="73889" y="2872"/>
                </a:lnTo>
                <a:lnTo>
                  <a:pt x="66380" y="0"/>
                </a:lnTo>
                <a:lnTo>
                  <a:pt x="59975" y="2860"/>
                </a:lnTo>
                <a:lnTo>
                  <a:pt x="53571" y="5720"/>
                </a:lnTo>
                <a:lnTo>
                  <a:pt x="50698" y="13230"/>
                </a:lnTo>
                <a:lnTo>
                  <a:pt x="53558" y="19635"/>
                </a:lnTo>
                <a:lnTo>
                  <a:pt x="80653" y="80305"/>
                </a:lnTo>
                <a:lnTo>
                  <a:pt x="14505" y="74028"/>
                </a:lnTo>
                <a:lnTo>
                  <a:pt x="7523" y="73365"/>
                </a:lnTo>
                <a:lnTo>
                  <a:pt x="1325" y="78488"/>
                </a:lnTo>
                <a:lnTo>
                  <a:pt x="662" y="85471"/>
                </a:lnTo>
                <a:lnTo>
                  <a:pt x="0" y="92453"/>
                </a:lnTo>
                <a:lnTo>
                  <a:pt x="5123" y="98651"/>
                </a:lnTo>
                <a:lnTo>
                  <a:pt x="12105" y="99313"/>
                </a:lnTo>
                <a:lnTo>
                  <a:pt x="121602" y="109706"/>
                </a:lnTo>
                <a:close/>
              </a:path>
            </a:pathLst>
          </a:custGeom>
          <a:solidFill>
            <a:srgbClr val="363643"/>
          </a:solidFill>
        </p:spPr>
        <p:txBody>
          <a:bodyPr wrap="square" lIns="0" tIns="0" rIns="0" bIns="0" rtlCol="0">
            <a:noAutofit/>
          </a:bodyPr>
          <a:lstStyle/>
          <a:p>
            <a:endParaRPr/>
          </a:p>
        </p:txBody>
      </p:sp>
      <p:sp>
        <p:nvSpPr>
          <p:cNvPr id="13" name="object 47"/>
          <p:cNvSpPr/>
          <p:nvPr/>
        </p:nvSpPr>
        <p:spPr>
          <a:xfrm>
            <a:off x="1359131" y="2540246"/>
            <a:ext cx="785552" cy="631767"/>
          </a:xfrm>
          <a:prstGeom prst="rect">
            <a:avLst/>
          </a:prstGeom>
          <a:blipFill>
            <a:blip r:embed="rId3" cstate="print"/>
            <a:stretch>
              <a:fillRect/>
            </a:stretch>
          </a:blipFill>
        </p:spPr>
        <p:txBody>
          <a:bodyPr wrap="square" lIns="0" tIns="0" rIns="0" bIns="0" rtlCol="0">
            <a:noAutofit/>
          </a:bodyPr>
          <a:lstStyle/>
          <a:p>
            <a:endParaRPr/>
          </a:p>
        </p:txBody>
      </p:sp>
      <p:sp>
        <p:nvSpPr>
          <p:cNvPr id="14" name="object 48"/>
          <p:cNvSpPr/>
          <p:nvPr/>
        </p:nvSpPr>
        <p:spPr>
          <a:xfrm>
            <a:off x="1413409" y="2680900"/>
            <a:ext cx="562336" cy="415240"/>
          </a:xfrm>
          <a:custGeom>
            <a:avLst/>
            <a:gdLst/>
            <a:ahLst/>
            <a:cxnLst/>
            <a:rect l="l" t="t" r="r" b="b"/>
            <a:pathLst>
              <a:path w="562336" h="415240">
                <a:moveTo>
                  <a:pt x="0" y="415240"/>
                </a:moveTo>
                <a:lnTo>
                  <a:pt x="562336" y="0"/>
                </a:lnTo>
              </a:path>
            </a:pathLst>
          </a:custGeom>
          <a:ln w="25399">
            <a:solidFill>
              <a:srgbClr val="363643"/>
            </a:solidFill>
          </a:ln>
        </p:spPr>
        <p:txBody>
          <a:bodyPr wrap="square" lIns="0" tIns="0" rIns="0" bIns="0" rtlCol="0">
            <a:noAutofit/>
          </a:bodyPr>
          <a:lstStyle/>
          <a:p>
            <a:endParaRPr/>
          </a:p>
        </p:txBody>
      </p:sp>
      <p:sp>
        <p:nvSpPr>
          <p:cNvPr id="15" name="object 49"/>
          <p:cNvSpPr/>
          <p:nvPr/>
        </p:nvSpPr>
        <p:spPr>
          <a:xfrm>
            <a:off x="1874660" y="2665928"/>
            <a:ext cx="121361" cy="110432"/>
          </a:xfrm>
          <a:custGeom>
            <a:avLst/>
            <a:gdLst/>
            <a:ahLst/>
            <a:cxnLst/>
            <a:rect l="l" t="t" r="r" b="b"/>
            <a:pathLst>
              <a:path w="121361" h="110432">
                <a:moveTo>
                  <a:pt x="121361" y="0"/>
                </a:moveTo>
                <a:lnTo>
                  <a:pt x="12012" y="11852"/>
                </a:lnTo>
                <a:lnTo>
                  <a:pt x="5039" y="12609"/>
                </a:lnTo>
                <a:lnTo>
                  <a:pt x="0" y="18874"/>
                </a:lnTo>
                <a:lnTo>
                  <a:pt x="755" y="25848"/>
                </a:lnTo>
                <a:lnTo>
                  <a:pt x="1511" y="32820"/>
                </a:lnTo>
                <a:lnTo>
                  <a:pt x="7777" y="37861"/>
                </a:lnTo>
                <a:lnTo>
                  <a:pt x="14751" y="37105"/>
                </a:lnTo>
                <a:lnTo>
                  <a:pt x="80808" y="29945"/>
                </a:lnTo>
                <a:lnTo>
                  <a:pt x="54526" y="90971"/>
                </a:lnTo>
                <a:lnTo>
                  <a:pt x="51751" y="97412"/>
                </a:lnTo>
                <a:lnTo>
                  <a:pt x="54724" y="104884"/>
                </a:lnTo>
                <a:lnTo>
                  <a:pt x="61167" y="107659"/>
                </a:lnTo>
                <a:lnTo>
                  <a:pt x="67608" y="110432"/>
                </a:lnTo>
                <a:lnTo>
                  <a:pt x="75079" y="107459"/>
                </a:lnTo>
                <a:lnTo>
                  <a:pt x="77854" y="101018"/>
                </a:lnTo>
                <a:lnTo>
                  <a:pt x="121361" y="0"/>
                </a:lnTo>
                <a:close/>
              </a:path>
            </a:pathLst>
          </a:custGeom>
          <a:solidFill>
            <a:srgbClr val="363643"/>
          </a:solidFill>
        </p:spPr>
        <p:txBody>
          <a:bodyPr wrap="square" lIns="0" tIns="0" rIns="0" bIns="0" rtlCol="0">
            <a:noAutofit/>
          </a:bodyPr>
          <a:lstStyle/>
          <a:p>
            <a:endParaRPr/>
          </a:p>
        </p:txBody>
      </p:sp>
      <p:sp>
        <p:nvSpPr>
          <p:cNvPr id="16" name="object 50"/>
          <p:cNvSpPr/>
          <p:nvPr/>
        </p:nvSpPr>
        <p:spPr>
          <a:xfrm>
            <a:off x="3193188" y="3073206"/>
            <a:ext cx="604252" cy="604250"/>
          </a:xfrm>
          <a:custGeom>
            <a:avLst/>
            <a:gdLst/>
            <a:ahLst/>
            <a:cxnLst/>
            <a:rect l="l" t="t" r="r" b="b"/>
            <a:pathLst>
              <a:path w="604252" h="604250">
                <a:moveTo>
                  <a:pt x="0" y="302125"/>
                </a:moveTo>
                <a:lnTo>
                  <a:pt x="1001" y="326904"/>
                </a:lnTo>
                <a:lnTo>
                  <a:pt x="3954" y="351131"/>
                </a:lnTo>
                <a:lnTo>
                  <a:pt x="8780" y="374729"/>
                </a:lnTo>
                <a:lnTo>
                  <a:pt x="15402" y="397620"/>
                </a:lnTo>
                <a:lnTo>
                  <a:pt x="23742" y="419726"/>
                </a:lnTo>
                <a:lnTo>
                  <a:pt x="33722" y="440969"/>
                </a:lnTo>
                <a:lnTo>
                  <a:pt x="45265" y="461272"/>
                </a:lnTo>
                <a:lnTo>
                  <a:pt x="58292" y="480556"/>
                </a:lnTo>
                <a:lnTo>
                  <a:pt x="72727" y="498745"/>
                </a:lnTo>
                <a:lnTo>
                  <a:pt x="88490" y="515760"/>
                </a:lnTo>
                <a:lnTo>
                  <a:pt x="105505" y="531523"/>
                </a:lnTo>
                <a:lnTo>
                  <a:pt x="123694" y="545958"/>
                </a:lnTo>
                <a:lnTo>
                  <a:pt x="142978" y="558985"/>
                </a:lnTo>
                <a:lnTo>
                  <a:pt x="163281" y="570528"/>
                </a:lnTo>
                <a:lnTo>
                  <a:pt x="184524" y="580508"/>
                </a:lnTo>
                <a:lnTo>
                  <a:pt x="206630" y="588848"/>
                </a:lnTo>
                <a:lnTo>
                  <a:pt x="229521" y="595470"/>
                </a:lnTo>
                <a:lnTo>
                  <a:pt x="253119" y="600296"/>
                </a:lnTo>
                <a:lnTo>
                  <a:pt x="277346" y="603249"/>
                </a:lnTo>
                <a:lnTo>
                  <a:pt x="302125" y="604250"/>
                </a:lnTo>
                <a:lnTo>
                  <a:pt x="326904" y="603249"/>
                </a:lnTo>
                <a:lnTo>
                  <a:pt x="351131" y="600296"/>
                </a:lnTo>
                <a:lnTo>
                  <a:pt x="374730" y="595470"/>
                </a:lnTo>
                <a:lnTo>
                  <a:pt x="397620" y="588848"/>
                </a:lnTo>
                <a:lnTo>
                  <a:pt x="419726" y="580508"/>
                </a:lnTo>
                <a:lnTo>
                  <a:pt x="440970" y="570528"/>
                </a:lnTo>
                <a:lnTo>
                  <a:pt x="461272" y="558985"/>
                </a:lnTo>
                <a:lnTo>
                  <a:pt x="480557" y="545958"/>
                </a:lnTo>
                <a:lnTo>
                  <a:pt x="498746" y="531523"/>
                </a:lnTo>
                <a:lnTo>
                  <a:pt x="515761" y="515760"/>
                </a:lnTo>
                <a:lnTo>
                  <a:pt x="531524" y="498745"/>
                </a:lnTo>
                <a:lnTo>
                  <a:pt x="545959" y="480556"/>
                </a:lnTo>
                <a:lnTo>
                  <a:pt x="558986" y="461272"/>
                </a:lnTo>
                <a:lnTo>
                  <a:pt x="570529" y="440969"/>
                </a:lnTo>
                <a:lnTo>
                  <a:pt x="580509" y="419726"/>
                </a:lnTo>
                <a:lnTo>
                  <a:pt x="588849" y="397620"/>
                </a:lnTo>
                <a:lnTo>
                  <a:pt x="595471" y="374729"/>
                </a:lnTo>
                <a:lnTo>
                  <a:pt x="600297" y="351131"/>
                </a:lnTo>
                <a:lnTo>
                  <a:pt x="603250" y="326904"/>
                </a:lnTo>
                <a:lnTo>
                  <a:pt x="604252" y="302125"/>
                </a:lnTo>
                <a:lnTo>
                  <a:pt x="603250" y="277346"/>
                </a:lnTo>
                <a:lnTo>
                  <a:pt x="600297" y="253119"/>
                </a:lnTo>
                <a:lnTo>
                  <a:pt x="595471" y="229521"/>
                </a:lnTo>
                <a:lnTo>
                  <a:pt x="588849" y="206630"/>
                </a:lnTo>
                <a:lnTo>
                  <a:pt x="580509" y="184524"/>
                </a:lnTo>
                <a:lnTo>
                  <a:pt x="570529" y="163281"/>
                </a:lnTo>
                <a:lnTo>
                  <a:pt x="558986" y="142978"/>
                </a:lnTo>
                <a:lnTo>
                  <a:pt x="545959" y="123694"/>
                </a:lnTo>
                <a:lnTo>
                  <a:pt x="531524" y="105505"/>
                </a:lnTo>
                <a:lnTo>
                  <a:pt x="515761" y="88490"/>
                </a:lnTo>
                <a:lnTo>
                  <a:pt x="498746" y="72727"/>
                </a:lnTo>
                <a:lnTo>
                  <a:pt x="480557" y="58292"/>
                </a:lnTo>
                <a:lnTo>
                  <a:pt x="461272" y="45265"/>
                </a:lnTo>
                <a:lnTo>
                  <a:pt x="440970" y="33722"/>
                </a:lnTo>
                <a:lnTo>
                  <a:pt x="419726" y="23742"/>
                </a:lnTo>
                <a:lnTo>
                  <a:pt x="397620" y="15402"/>
                </a:lnTo>
                <a:lnTo>
                  <a:pt x="374730" y="8780"/>
                </a:lnTo>
                <a:lnTo>
                  <a:pt x="351131"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8"/>
                </a:lnTo>
                <a:lnTo>
                  <a:pt x="33722" y="163281"/>
                </a:lnTo>
                <a:lnTo>
                  <a:pt x="23742" y="184524"/>
                </a:lnTo>
                <a:lnTo>
                  <a:pt x="15402" y="206630"/>
                </a:lnTo>
                <a:lnTo>
                  <a:pt x="8780" y="229521"/>
                </a:lnTo>
                <a:lnTo>
                  <a:pt x="3954" y="253119"/>
                </a:lnTo>
                <a:lnTo>
                  <a:pt x="1001" y="277346"/>
                </a:lnTo>
                <a:lnTo>
                  <a:pt x="0" y="302125"/>
                </a:lnTo>
                <a:close/>
              </a:path>
            </a:pathLst>
          </a:custGeom>
          <a:solidFill>
            <a:srgbClr val="FEFFFF"/>
          </a:solidFill>
        </p:spPr>
        <p:txBody>
          <a:bodyPr wrap="square" lIns="0" tIns="0" rIns="0" bIns="0" rtlCol="0">
            <a:noAutofit/>
          </a:bodyPr>
          <a:lstStyle/>
          <a:p>
            <a:endParaRPr/>
          </a:p>
        </p:txBody>
      </p:sp>
      <p:sp>
        <p:nvSpPr>
          <p:cNvPr id="17" name="object 51"/>
          <p:cNvSpPr/>
          <p:nvPr/>
        </p:nvSpPr>
        <p:spPr>
          <a:xfrm>
            <a:off x="3193188" y="3073206"/>
            <a:ext cx="604252" cy="604251"/>
          </a:xfrm>
          <a:custGeom>
            <a:avLst/>
            <a:gdLst/>
            <a:ahLst/>
            <a:cxnLst/>
            <a:rect l="l" t="t" r="r" b="b"/>
            <a:pathLst>
              <a:path w="604252" h="604251">
                <a:moveTo>
                  <a:pt x="0" y="302126"/>
                </a:moveTo>
                <a:lnTo>
                  <a:pt x="1001" y="277347"/>
                </a:lnTo>
                <a:lnTo>
                  <a:pt x="3954" y="253119"/>
                </a:lnTo>
                <a:lnTo>
                  <a:pt x="8780" y="229521"/>
                </a:lnTo>
                <a:lnTo>
                  <a:pt x="15402" y="206630"/>
                </a:lnTo>
                <a:lnTo>
                  <a:pt x="23742" y="184525"/>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5"/>
                </a:lnTo>
                <a:lnTo>
                  <a:pt x="588849" y="206630"/>
                </a:lnTo>
                <a:lnTo>
                  <a:pt x="595471" y="229521"/>
                </a:lnTo>
                <a:lnTo>
                  <a:pt x="600297" y="253119"/>
                </a:lnTo>
                <a:lnTo>
                  <a:pt x="603250" y="277347"/>
                </a:lnTo>
                <a:lnTo>
                  <a:pt x="604252" y="302126"/>
                </a:lnTo>
                <a:lnTo>
                  <a:pt x="603250" y="326905"/>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5"/>
                </a:lnTo>
                <a:lnTo>
                  <a:pt x="0" y="302126"/>
                </a:lnTo>
                <a:close/>
              </a:path>
            </a:pathLst>
          </a:custGeom>
          <a:ln w="25399">
            <a:solidFill>
              <a:srgbClr val="A3B0A9"/>
            </a:solidFill>
          </a:ln>
        </p:spPr>
        <p:txBody>
          <a:bodyPr wrap="square" lIns="0" tIns="0" rIns="0" bIns="0" rtlCol="0">
            <a:noAutofit/>
          </a:bodyPr>
          <a:lstStyle/>
          <a:p>
            <a:endParaRPr/>
          </a:p>
        </p:txBody>
      </p:sp>
      <p:sp>
        <p:nvSpPr>
          <p:cNvPr id="18" name="object 52"/>
          <p:cNvSpPr/>
          <p:nvPr/>
        </p:nvSpPr>
        <p:spPr>
          <a:xfrm>
            <a:off x="2543694" y="2631686"/>
            <a:ext cx="798021" cy="910243"/>
          </a:xfrm>
          <a:prstGeom prst="rect">
            <a:avLst/>
          </a:prstGeom>
          <a:blipFill>
            <a:blip r:embed="rId4" cstate="print"/>
            <a:stretch>
              <a:fillRect/>
            </a:stretch>
          </a:blipFill>
        </p:spPr>
        <p:txBody>
          <a:bodyPr wrap="square" lIns="0" tIns="0" rIns="0" bIns="0" rtlCol="0">
            <a:noAutofit/>
          </a:bodyPr>
          <a:lstStyle/>
          <a:p>
            <a:endParaRPr/>
          </a:p>
        </p:txBody>
      </p:sp>
      <p:sp>
        <p:nvSpPr>
          <p:cNvPr id="19" name="object 53"/>
          <p:cNvSpPr/>
          <p:nvPr/>
        </p:nvSpPr>
        <p:spPr>
          <a:xfrm>
            <a:off x="2600313" y="2665995"/>
            <a:ext cx="576769" cy="690270"/>
          </a:xfrm>
          <a:custGeom>
            <a:avLst/>
            <a:gdLst/>
            <a:ahLst/>
            <a:cxnLst/>
            <a:rect l="l" t="t" r="r" b="b"/>
            <a:pathLst>
              <a:path w="576769" h="690270">
                <a:moveTo>
                  <a:pt x="0" y="0"/>
                </a:moveTo>
                <a:lnTo>
                  <a:pt x="576769" y="690270"/>
                </a:lnTo>
              </a:path>
            </a:pathLst>
          </a:custGeom>
          <a:ln w="25399">
            <a:solidFill>
              <a:srgbClr val="363643"/>
            </a:solidFill>
          </a:ln>
        </p:spPr>
        <p:txBody>
          <a:bodyPr wrap="square" lIns="0" tIns="0" rIns="0" bIns="0" rtlCol="0">
            <a:noAutofit/>
          </a:bodyPr>
          <a:lstStyle/>
          <a:p>
            <a:endParaRPr/>
          </a:p>
        </p:txBody>
      </p:sp>
      <p:sp>
        <p:nvSpPr>
          <p:cNvPr id="20" name="object 54"/>
          <p:cNvSpPr/>
          <p:nvPr/>
        </p:nvSpPr>
        <p:spPr>
          <a:xfrm>
            <a:off x="3079786" y="3255598"/>
            <a:ext cx="113457" cy="120009"/>
          </a:xfrm>
          <a:custGeom>
            <a:avLst/>
            <a:gdLst/>
            <a:ahLst/>
            <a:cxnLst/>
            <a:rect l="l" t="t" r="r" b="b"/>
            <a:pathLst>
              <a:path w="113457" h="120009">
                <a:moveTo>
                  <a:pt x="3416" y="80257"/>
                </a:moveTo>
                <a:lnTo>
                  <a:pt x="10012" y="82640"/>
                </a:lnTo>
                <a:lnTo>
                  <a:pt x="113457" y="120009"/>
                </a:lnTo>
                <a:lnTo>
                  <a:pt x="95068" y="11570"/>
                </a:lnTo>
                <a:lnTo>
                  <a:pt x="93896" y="4654"/>
                </a:lnTo>
                <a:lnTo>
                  <a:pt x="87339" y="0"/>
                </a:lnTo>
                <a:lnTo>
                  <a:pt x="80424" y="1172"/>
                </a:lnTo>
                <a:lnTo>
                  <a:pt x="73508" y="2344"/>
                </a:lnTo>
                <a:lnTo>
                  <a:pt x="68853" y="8901"/>
                </a:lnTo>
                <a:lnTo>
                  <a:pt x="70026" y="15816"/>
                </a:lnTo>
                <a:lnTo>
                  <a:pt x="81135" y="81326"/>
                </a:lnTo>
                <a:lnTo>
                  <a:pt x="18642" y="58751"/>
                </a:lnTo>
                <a:lnTo>
                  <a:pt x="12045" y="56368"/>
                </a:lnTo>
                <a:lnTo>
                  <a:pt x="4766" y="59783"/>
                </a:lnTo>
                <a:lnTo>
                  <a:pt x="2383" y="66381"/>
                </a:lnTo>
                <a:lnTo>
                  <a:pt x="0" y="72978"/>
                </a:lnTo>
                <a:lnTo>
                  <a:pt x="3416" y="80257"/>
                </a:lnTo>
                <a:close/>
              </a:path>
            </a:pathLst>
          </a:custGeom>
          <a:solidFill>
            <a:srgbClr val="363643"/>
          </a:solidFill>
        </p:spPr>
        <p:txBody>
          <a:bodyPr wrap="square" lIns="0" tIns="0" rIns="0" bIns="0" rtlCol="0">
            <a:noAutofit/>
          </a:bodyPr>
          <a:lstStyle/>
          <a:p>
            <a:endParaRPr/>
          </a:p>
        </p:txBody>
      </p:sp>
      <p:sp>
        <p:nvSpPr>
          <p:cNvPr id="21" name="object 55"/>
          <p:cNvSpPr/>
          <p:nvPr/>
        </p:nvSpPr>
        <p:spPr>
          <a:xfrm>
            <a:off x="1996061" y="3677456"/>
            <a:ext cx="604252" cy="604252"/>
          </a:xfrm>
          <a:custGeom>
            <a:avLst/>
            <a:gdLst/>
            <a:ahLst/>
            <a:cxnLst/>
            <a:rect l="l" t="t" r="r" b="b"/>
            <a:pathLst>
              <a:path w="604252"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9" y="558986"/>
                </a:lnTo>
                <a:lnTo>
                  <a:pt x="163281" y="570529"/>
                </a:lnTo>
                <a:lnTo>
                  <a:pt x="184525" y="580509"/>
                </a:lnTo>
                <a:lnTo>
                  <a:pt x="206631" y="588849"/>
                </a:lnTo>
                <a:lnTo>
                  <a:pt x="229522" y="595471"/>
                </a:lnTo>
                <a:lnTo>
                  <a:pt x="253120" y="600297"/>
                </a:lnTo>
                <a:lnTo>
                  <a:pt x="277347" y="603250"/>
                </a:lnTo>
                <a:lnTo>
                  <a:pt x="302126" y="604252"/>
                </a:lnTo>
                <a:lnTo>
                  <a:pt x="326905" y="603250"/>
                </a:lnTo>
                <a:lnTo>
                  <a:pt x="351132" y="600297"/>
                </a:lnTo>
                <a:lnTo>
                  <a:pt x="374730" y="595471"/>
                </a:lnTo>
                <a:lnTo>
                  <a:pt x="397621" y="588849"/>
                </a:lnTo>
                <a:lnTo>
                  <a:pt x="419727" y="580509"/>
                </a:lnTo>
                <a:lnTo>
                  <a:pt x="440970" y="570529"/>
                </a:lnTo>
                <a:lnTo>
                  <a:pt x="461273" y="558986"/>
                </a:lnTo>
                <a:lnTo>
                  <a:pt x="480557" y="545959"/>
                </a:lnTo>
                <a:lnTo>
                  <a:pt x="498746" y="531524"/>
                </a:lnTo>
                <a:lnTo>
                  <a:pt x="515761" y="515761"/>
                </a:lnTo>
                <a:lnTo>
                  <a:pt x="531524" y="498746"/>
                </a:lnTo>
                <a:lnTo>
                  <a:pt x="545959" y="480557"/>
                </a:lnTo>
                <a:lnTo>
                  <a:pt x="558986" y="461273"/>
                </a:lnTo>
                <a:lnTo>
                  <a:pt x="570529" y="440970"/>
                </a:lnTo>
                <a:lnTo>
                  <a:pt x="580509" y="419727"/>
                </a:lnTo>
                <a:lnTo>
                  <a:pt x="588849" y="397621"/>
                </a:lnTo>
                <a:lnTo>
                  <a:pt x="595471" y="374730"/>
                </a:lnTo>
                <a:lnTo>
                  <a:pt x="600297" y="351132"/>
                </a:lnTo>
                <a:lnTo>
                  <a:pt x="603250" y="326905"/>
                </a:lnTo>
                <a:lnTo>
                  <a:pt x="604252" y="302126"/>
                </a:lnTo>
                <a:lnTo>
                  <a:pt x="603250" y="277347"/>
                </a:lnTo>
                <a:lnTo>
                  <a:pt x="600297" y="253120"/>
                </a:lnTo>
                <a:lnTo>
                  <a:pt x="595471" y="229522"/>
                </a:lnTo>
                <a:lnTo>
                  <a:pt x="588849" y="206631"/>
                </a:lnTo>
                <a:lnTo>
                  <a:pt x="580509" y="184525"/>
                </a:lnTo>
                <a:lnTo>
                  <a:pt x="570529" y="163282"/>
                </a:lnTo>
                <a:lnTo>
                  <a:pt x="558986" y="142979"/>
                </a:lnTo>
                <a:lnTo>
                  <a:pt x="545959" y="123695"/>
                </a:lnTo>
                <a:lnTo>
                  <a:pt x="531524" y="105506"/>
                </a:lnTo>
                <a:lnTo>
                  <a:pt x="515761" y="88491"/>
                </a:lnTo>
                <a:lnTo>
                  <a:pt x="498746" y="72727"/>
                </a:lnTo>
                <a:lnTo>
                  <a:pt x="480557" y="58293"/>
                </a:lnTo>
                <a:lnTo>
                  <a:pt x="461273" y="45265"/>
                </a:lnTo>
                <a:lnTo>
                  <a:pt x="440970" y="33723"/>
                </a:lnTo>
                <a:lnTo>
                  <a:pt x="419727" y="23742"/>
                </a:lnTo>
                <a:lnTo>
                  <a:pt x="397621" y="15402"/>
                </a:lnTo>
                <a:lnTo>
                  <a:pt x="374730" y="8780"/>
                </a:lnTo>
                <a:lnTo>
                  <a:pt x="351132" y="3954"/>
                </a:lnTo>
                <a:lnTo>
                  <a:pt x="326905" y="1001"/>
                </a:lnTo>
                <a:lnTo>
                  <a:pt x="302126" y="0"/>
                </a:lnTo>
                <a:lnTo>
                  <a:pt x="277347" y="1001"/>
                </a:lnTo>
                <a:lnTo>
                  <a:pt x="253120" y="3954"/>
                </a:lnTo>
                <a:lnTo>
                  <a:pt x="229522" y="8780"/>
                </a:lnTo>
                <a:lnTo>
                  <a:pt x="206631" y="15402"/>
                </a:lnTo>
                <a:lnTo>
                  <a:pt x="184525" y="23742"/>
                </a:lnTo>
                <a:lnTo>
                  <a:pt x="163281" y="33723"/>
                </a:lnTo>
                <a:lnTo>
                  <a:pt x="142979" y="45265"/>
                </a:lnTo>
                <a:lnTo>
                  <a:pt x="123694" y="58293"/>
                </a:lnTo>
                <a:lnTo>
                  <a:pt x="105505" y="72727"/>
                </a:lnTo>
                <a:lnTo>
                  <a:pt x="88490" y="88491"/>
                </a:lnTo>
                <a:lnTo>
                  <a:pt x="72727" y="105506"/>
                </a:lnTo>
                <a:lnTo>
                  <a:pt x="58292" y="123695"/>
                </a:lnTo>
                <a:lnTo>
                  <a:pt x="45265" y="142979"/>
                </a:lnTo>
                <a:lnTo>
                  <a:pt x="33722" y="163282"/>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22" name="object 56"/>
          <p:cNvSpPr/>
          <p:nvPr/>
        </p:nvSpPr>
        <p:spPr>
          <a:xfrm>
            <a:off x="1996061" y="3677456"/>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7"/>
                </a:lnTo>
                <a:lnTo>
                  <a:pt x="570529" y="440970"/>
                </a:lnTo>
                <a:lnTo>
                  <a:pt x="558986" y="461273"/>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3"/>
                </a:lnTo>
                <a:lnTo>
                  <a:pt x="33722" y="440970"/>
                </a:lnTo>
                <a:lnTo>
                  <a:pt x="23742" y="419727"/>
                </a:lnTo>
                <a:lnTo>
                  <a:pt x="15402" y="397621"/>
                </a:lnTo>
                <a:lnTo>
                  <a:pt x="8780" y="374730"/>
                </a:lnTo>
                <a:lnTo>
                  <a:pt x="3954" y="351132"/>
                </a:lnTo>
                <a:lnTo>
                  <a:pt x="1001" y="326905"/>
                </a:lnTo>
                <a:lnTo>
                  <a:pt x="0" y="302126"/>
                </a:lnTo>
                <a:close/>
              </a:path>
            </a:pathLst>
          </a:custGeom>
          <a:ln w="25399">
            <a:solidFill>
              <a:srgbClr val="A3B0A9"/>
            </a:solidFill>
          </a:ln>
        </p:spPr>
        <p:txBody>
          <a:bodyPr wrap="square" lIns="0" tIns="0" rIns="0" bIns="0" rtlCol="0">
            <a:noAutofit/>
          </a:bodyPr>
          <a:lstStyle/>
          <a:p>
            <a:endParaRPr/>
          </a:p>
        </p:txBody>
      </p:sp>
      <p:sp>
        <p:nvSpPr>
          <p:cNvPr id="23" name="object 57"/>
          <p:cNvSpPr/>
          <p:nvPr/>
        </p:nvSpPr>
        <p:spPr>
          <a:xfrm>
            <a:off x="2543694" y="3246827"/>
            <a:ext cx="798021" cy="806334"/>
          </a:xfrm>
          <a:prstGeom prst="rect">
            <a:avLst/>
          </a:prstGeom>
          <a:blipFill>
            <a:blip r:embed="rId5" cstate="print"/>
            <a:stretch>
              <a:fillRect/>
            </a:stretch>
          </a:blipFill>
        </p:spPr>
        <p:txBody>
          <a:bodyPr wrap="square" lIns="0" tIns="0" rIns="0" bIns="0" rtlCol="0">
            <a:noAutofit/>
          </a:bodyPr>
          <a:lstStyle/>
          <a:p>
            <a:endParaRPr/>
          </a:p>
        </p:txBody>
      </p:sp>
      <p:sp>
        <p:nvSpPr>
          <p:cNvPr id="24" name="object 58"/>
          <p:cNvSpPr/>
          <p:nvPr/>
        </p:nvSpPr>
        <p:spPr>
          <a:xfrm>
            <a:off x="2600313" y="3393526"/>
            <a:ext cx="575274" cy="586056"/>
          </a:xfrm>
          <a:custGeom>
            <a:avLst/>
            <a:gdLst/>
            <a:ahLst/>
            <a:cxnLst/>
            <a:rect l="l" t="t" r="r" b="b"/>
            <a:pathLst>
              <a:path w="575274" h="586056">
                <a:moveTo>
                  <a:pt x="0" y="586056"/>
                </a:moveTo>
                <a:lnTo>
                  <a:pt x="575274" y="0"/>
                </a:lnTo>
              </a:path>
            </a:pathLst>
          </a:custGeom>
          <a:ln w="25399">
            <a:solidFill>
              <a:srgbClr val="363643"/>
            </a:solidFill>
          </a:ln>
        </p:spPr>
        <p:txBody>
          <a:bodyPr wrap="square" lIns="0" tIns="0" rIns="0" bIns="0" rtlCol="0">
            <a:noAutofit/>
          </a:bodyPr>
          <a:lstStyle/>
          <a:p>
            <a:endParaRPr/>
          </a:p>
        </p:txBody>
      </p:sp>
      <p:sp>
        <p:nvSpPr>
          <p:cNvPr id="25" name="object 59"/>
          <p:cNvSpPr/>
          <p:nvPr/>
        </p:nvSpPr>
        <p:spPr>
          <a:xfrm>
            <a:off x="3076389" y="3375539"/>
            <a:ext cx="116855" cy="117537"/>
          </a:xfrm>
          <a:custGeom>
            <a:avLst/>
            <a:gdLst/>
            <a:ahLst/>
            <a:cxnLst/>
            <a:rect l="l" t="t" r="r" b="b"/>
            <a:pathLst>
              <a:path w="116855" h="117537">
                <a:moveTo>
                  <a:pt x="1847" y="44574"/>
                </a:moveTo>
                <a:lnTo>
                  <a:pt x="3695" y="51341"/>
                </a:lnTo>
                <a:lnTo>
                  <a:pt x="10678" y="55327"/>
                </a:lnTo>
                <a:lnTo>
                  <a:pt x="17444" y="53479"/>
                </a:lnTo>
                <a:lnTo>
                  <a:pt x="81542" y="35974"/>
                </a:lnTo>
                <a:lnTo>
                  <a:pt x="65229" y="100387"/>
                </a:lnTo>
                <a:lnTo>
                  <a:pt x="63507" y="107185"/>
                </a:lnTo>
                <a:lnTo>
                  <a:pt x="67623" y="114094"/>
                </a:lnTo>
                <a:lnTo>
                  <a:pt x="74423" y="115816"/>
                </a:lnTo>
                <a:lnTo>
                  <a:pt x="81222" y="117537"/>
                </a:lnTo>
                <a:lnTo>
                  <a:pt x="88130" y="113421"/>
                </a:lnTo>
                <a:lnTo>
                  <a:pt x="89852" y="106621"/>
                </a:lnTo>
                <a:lnTo>
                  <a:pt x="116855" y="0"/>
                </a:lnTo>
                <a:lnTo>
                  <a:pt x="10753" y="28977"/>
                </a:lnTo>
                <a:lnTo>
                  <a:pt x="3986" y="30825"/>
                </a:lnTo>
                <a:lnTo>
                  <a:pt x="0" y="37809"/>
                </a:lnTo>
                <a:lnTo>
                  <a:pt x="1847" y="44574"/>
                </a:lnTo>
                <a:close/>
              </a:path>
            </a:pathLst>
          </a:custGeom>
          <a:solidFill>
            <a:srgbClr val="363643"/>
          </a:solidFill>
        </p:spPr>
        <p:txBody>
          <a:bodyPr wrap="square" lIns="0" tIns="0" rIns="0" bIns="0" rtlCol="0">
            <a:noAutofit/>
          </a:bodyPr>
          <a:lstStyle/>
          <a:p>
            <a:endParaRPr/>
          </a:p>
        </p:txBody>
      </p:sp>
      <p:sp>
        <p:nvSpPr>
          <p:cNvPr id="26" name="object 60"/>
          <p:cNvSpPr/>
          <p:nvPr/>
        </p:nvSpPr>
        <p:spPr>
          <a:xfrm>
            <a:off x="4349355" y="3677456"/>
            <a:ext cx="604252" cy="604252"/>
          </a:xfrm>
          <a:custGeom>
            <a:avLst/>
            <a:gdLst/>
            <a:ahLst/>
            <a:cxnLst/>
            <a:rect l="l" t="t" r="r" b="b"/>
            <a:pathLst>
              <a:path w="604252"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9" y="558986"/>
                </a:lnTo>
                <a:lnTo>
                  <a:pt x="163281" y="570529"/>
                </a:lnTo>
                <a:lnTo>
                  <a:pt x="184525" y="580509"/>
                </a:lnTo>
                <a:lnTo>
                  <a:pt x="206631" y="588849"/>
                </a:lnTo>
                <a:lnTo>
                  <a:pt x="229522" y="595471"/>
                </a:lnTo>
                <a:lnTo>
                  <a:pt x="253120" y="600297"/>
                </a:lnTo>
                <a:lnTo>
                  <a:pt x="277347" y="603250"/>
                </a:lnTo>
                <a:lnTo>
                  <a:pt x="302126" y="604252"/>
                </a:lnTo>
                <a:lnTo>
                  <a:pt x="326905" y="603250"/>
                </a:lnTo>
                <a:lnTo>
                  <a:pt x="351132" y="600297"/>
                </a:lnTo>
                <a:lnTo>
                  <a:pt x="374730" y="595471"/>
                </a:lnTo>
                <a:lnTo>
                  <a:pt x="397621" y="588849"/>
                </a:lnTo>
                <a:lnTo>
                  <a:pt x="419727" y="580509"/>
                </a:lnTo>
                <a:lnTo>
                  <a:pt x="440970" y="570529"/>
                </a:lnTo>
                <a:lnTo>
                  <a:pt x="461273" y="558986"/>
                </a:lnTo>
                <a:lnTo>
                  <a:pt x="480557" y="545959"/>
                </a:lnTo>
                <a:lnTo>
                  <a:pt x="498746" y="531524"/>
                </a:lnTo>
                <a:lnTo>
                  <a:pt x="515761" y="515761"/>
                </a:lnTo>
                <a:lnTo>
                  <a:pt x="531524" y="498746"/>
                </a:lnTo>
                <a:lnTo>
                  <a:pt x="545959" y="480557"/>
                </a:lnTo>
                <a:lnTo>
                  <a:pt x="558986" y="461273"/>
                </a:lnTo>
                <a:lnTo>
                  <a:pt x="570529" y="440970"/>
                </a:lnTo>
                <a:lnTo>
                  <a:pt x="580509" y="419727"/>
                </a:lnTo>
                <a:lnTo>
                  <a:pt x="588849" y="397621"/>
                </a:lnTo>
                <a:lnTo>
                  <a:pt x="595471" y="374730"/>
                </a:lnTo>
                <a:lnTo>
                  <a:pt x="600297" y="351132"/>
                </a:lnTo>
                <a:lnTo>
                  <a:pt x="603250" y="326905"/>
                </a:lnTo>
                <a:lnTo>
                  <a:pt x="604252" y="302126"/>
                </a:lnTo>
                <a:lnTo>
                  <a:pt x="603250" y="277347"/>
                </a:lnTo>
                <a:lnTo>
                  <a:pt x="600297" y="253120"/>
                </a:lnTo>
                <a:lnTo>
                  <a:pt x="595471" y="229522"/>
                </a:lnTo>
                <a:lnTo>
                  <a:pt x="588849" y="206631"/>
                </a:lnTo>
                <a:lnTo>
                  <a:pt x="580509" y="184525"/>
                </a:lnTo>
                <a:lnTo>
                  <a:pt x="570529" y="163282"/>
                </a:lnTo>
                <a:lnTo>
                  <a:pt x="558986" y="142979"/>
                </a:lnTo>
                <a:lnTo>
                  <a:pt x="545959" y="123695"/>
                </a:lnTo>
                <a:lnTo>
                  <a:pt x="531524" y="105506"/>
                </a:lnTo>
                <a:lnTo>
                  <a:pt x="515761" y="88491"/>
                </a:lnTo>
                <a:lnTo>
                  <a:pt x="498746" y="72727"/>
                </a:lnTo>
                <a:lnTo>
                  <a:pt x="480557" y="58293"/>
                </a:lnTo>
                <a:lnTo>
                  <a:pt x="461273" y="45265"/>
                </a:lnTo>
                <a:lnTo>
                  <a:pt x="440970" y="33723"/>
                </a:lnTo>
                <a:lnTo>
                  <a:pt x="419727" y="23742"/>
                </a:lnTo>
                <a:lnTo>
                  <a:pt x="397621" y="15402"/>
                </a:lnTo>
                <a:lnTo>
                  <a:pt x="374730" y="8780"/>
                </a:lnTo>
                <a:lnTo>
                  <a:pt x="351132" y="3954"/>
                </a:lnTo>
                <a:lnTo>
                  <a:pt x="326905" y="1001"/>
                </a:lnTo>
                <a:lnTo>
                  <a:pt x="302126" y="0"/>
                </a:lnTo>
                <a:lnTo>
                  <a:pt x="277347" y="1001"/>
                </a:lnTo>
                <a:lnTo>
                  <a:pt x="253120" y="3954"/>
                </a:lnTo>
                <a:lnTo>
                  <a:pt x="229522" y="8780"/>
                </a:lnTo>
                <a:lnTo>
                  <a:pt x="206631" y="15402"/>
                </a:lnTo>
                <a:lnTo>
                  <a:pt x="184525" y="23742"/>
                </a:lnTo>
                <a:lnTo>
                  <a:pt x="163281" y="33723"/>
                </a:lnTo>
                <a:lnTo>
                  <a:pt x="142979" y="45265"/>
                </a:lnTo>
                <a:lnTo>
                  <a:pt x="123694" y="58293"/>
                </a:lnTo>
                <a:lnTo>
                  <a:pt x="105505" y="72727"/>
                </a:lnTo>
                <a:lnTo>
                  <a:pt x="88490" y="88491"/>
                </a:lnTo>
                <a:lnTo>
                  <a:pt x="72727" y="105506"/>
                </a:lnTo>
                <a:lnTo>
                  <a:pt x="58292" y="123695"/>
                </a:lnTo>
                <a:lnTo>
                  <a:pt x="45265" y="142979"/>
                </a:lnTo>
                <a:lnTo>
                  <a:pt x="33722" y="163282"/>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27" name="object 61"/>
          <p:cNvSpPr/>
          <p:nvPr/>
        </p:nvSpPr>
        <p:spPr>
          <a:xfrm>
            <a:off x="4349355" y="3677456"/>
            <a:ext cx="604251" cy="604251"/>
          </a:xfrm>
          <a:custGeom>
            <a:avLst/>
            <a:gdLst/>
            <a:ahLst/>
            <a:cxnLst/>
            <a:rect l="l" t="t" r="r" b="b"/>
            <a:pathLst>
              <a:path w="604251" h="604251">
                <a:moveTo>
                  <a:pt x="0" y="302126"/>
                </a:moveTo>
                <a:lnTo>
                  <a:pt x="1001" y="277347"/>
                </a:lnTo>
                <a:lnTo>
                  <a:pt x="3954" y="253119"/>
                </a:lnTo>
                <a:lnTo>
                  <a:pt x="8780" y="229521"/>
                </a:lnTo>
                <a:lnTo>
                  <a:pt x="15402" y="206630"/>
                </a:lnTo>
                <a:lnTo>
                  <a:pt x="23742" y="184525"/>
                </a:lnTo>
                <a:lnTo>
                  <a:pt x="33722" y="163281"/>
                </a:lnTo>
                <a:lnTo>
                  <a:pt x="45265" y="142979"/>
                </a:lnTo>
                <a:lnTo>
                  <a:pt x="58292" y="123694"/>
                </a:lnTo>
                <a:lnTo>
                  <a:pt x="72727" y="105505"/>
                </a:lnTo>
                <a:lnTo>
                  <a:pt x="88490" y="88490"/>
                </a:lnTo>
                <a:lnTo>
                  <a:pt x="105505" y="72727"/>
                </a:lnTo>
                <a:lnTo>
                  <a:pt x="123694" y="58292"/>
                </a:lnTo>
                <a:lnTo>
                  <a:pt x="142979" y="45265"/>
                </a:lnTo>
                <a:lnTo>
                  <a:pt x="163281" y="33722"/>
                </a:lnTo>
                <a:lnTo>
                  <a:pt x="184525" y="23742"/>
                </a:lnTo>
                <a:lnTo>
                  <a:pt x="206630" y="15402"/>
                </a:lnTo>
                <a:lnTo>
                  <a:pt x="229521" y="8780"/>
                </a:lnTo>
                <a:lnTo>
                  <a:pt x="253119" y="3954"/>
                </a:lnTo>
                <a:lnTo>
                  <a:pt x="277347" y="1001"/>
                </a:lnTo>
                <a:lnTo>
                  <a:pt x="302126" y="0"/>
                </a:lnTo>
                <a:lnTo>
                  <a:pt x="326905"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9"/>
                </a:lnTo>
                <a:lnTo>
                  <a:pt x="570529" y="163281"/>
                </a:lnTo>
                <a:lnTo>
                  <a:pt x="580509" y="184525"/>
                </a:lnTo>
                <a:lnTo>
                  <a:pt x="588849" y="206630"/>
                </a:lnTo>
                <a:lnTo>
                  <a:pt x="595471" y="229521"/>
                </a:lnTo>
                <a:lnTo>
                  <a:pt x="600297" y="253119"/>
                </a:lnTo>
                <a:lnTo>
                  <a:pt x="603250" y="277347"/>
                </a:lnTo>
                <a:lnTo>
                  <a:pt x="604251" y="302126"/>
                </a:lnTo>
                <a:lnTo>
                  <a:pt x="603250" y="326905"/>
                </a:lnTo>
                <a:lnTo>
                  <a:pt x="600297" y="351132"/>
                </a:lnTo>
                <a:lnTo>
                  <a:pt x="595471" y="374730"/>
                </a:lnTo>
                <a:lnTo>
                  <a:pt x="588849" y="397621"/>
                </a:lnTo>
                <a:lnTo>
                  <a:pt x="580509" y="419727"/>
                </a:lnTo>
                <a:lnTo>
                  <a:pt x="570529" y="440970"/>
                </a:lnTo>
                <a:lnTo>
                  <a:pt x="558986" y="461273"/>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5" y="603250"/>
                </a:lnTo>
                <a:lnTo>
                  <a:pt x="302126" y="604251"/>
                </a:lnTo>
                <a:lnTo>
                  <a:pt x="277347" y="603250"/>
                </a:lnTo>
                <a:lnTo>
                  <a:pt x="253119" y="600297"/>
                </a:lnTo>
                <a:lnTo>
                  <a:pt x="229521" y="595471"/>
                </a:lnTo>
                <a:lnTo>
                  <a:pt x="206630" y="588849"/>
                </a:lnTo>
                <a:lnTo>
                  <a:pt x="184525" y="580509"/>
                </a:lnTo>
                <a:lnTo>
                  <a:pt x="163281" y="570529"/>
                </a:lnTo>
                <a:lnTo>
                  <a:pt x="142979" y="558986"/>
                </a:lnTo>
                <a:lnTo>
                  <a:pt x="123694" y="545959"/>
                </a:lnTo>
                <a:lnTo>
                  <a:pt x="105505" y="531524"/>
                </a:lnTo>
                <a:lnTo>
                  <a:pt x="88490" y="515761"/>
                </a:lnTo>
                <a:lnTo>
                  <a:pt x="72727" y="498746"/>
                </a:lnTo>
                <a:lnTo>
                  <a:pt x="58292" y="480557"/>
                </a:lnTo>
                <a:lnTo>
                  <a:pt x="45265" y="461273"/>
                </a:lnTo>
                <a:lnTo>
                  <a:pt x="33722" y="440970"/>
                </a:lnTo>
                <a:lnTo>
                  <a:pt x="23742" y="419727"/>
                </a:lnTo>
                <a:lnTo>
                  <a:pt x="15402" y="397621"/>
                </a:lnTo>
                <a:lnTo>
                  <a:pt x="8780" y="374730"/>
                </a:lnTo>
                <a:lnTo>
                  <a:pt x="3954" y="351132"/>
                </a:lnTo>
                <a:lnTo>
                  <a:pt x="1001" y="326905"/>
                </a:lnTo>
                <a:lnTo>
                  <a:pt x="0" y="302126"/>
                </a:lnTo>
                <a:close/>
              </a:path>
            </a:pathLst>
          </a:custGeom>
          <a:ln w="25399">
            <a:solidFill>
              <a:srgbClr val="A3B0A9"/>
            </a:solidFill>
          </a:ln>
        </p:spPr>
        <p:txBody>
          <a:bodyPr wrap="square" lIns="0" tIns="0" rIns="0" bIns="0" rtlCol="0">
            <a:noAutofit/>
          </a:bodyPr>
          <a:lstStyle/>
          <a:p>
            <a:endParaRPr/>
          </a:p>
        </p:txBody>
      </p:sp>
      <p:sp>
        <p:nvSpPr>
          <p:cNvPr id="28" name="object 62"/>
          <p:cNvSpPr/>
          <p:nvPr/>
        </p:nvSpPr>
        <p:spPr>
          <a:xfrm>
            <a:off x="3740726" y="3342423"/>
            <a:ext cx="756458" cy="802178"/>
          </a:xfrm>
          <a:prstGeom prst="rect">
            <a:avLst/>
          </a:prstGeom>
          <a:blipFill>
            <a:blip r:embed="rId6" cstate="print"/>
            <a:stretch>
              <a:fillRect/>
            </a:stretch>
          </a:blipFill>
        </p:spPr>
        <p:txBody>
          <a:bodyPr wrap="square" lIns="0" tIns="0" rIns="0" bIns="0" rtlCol="0">
            <a:noAutofit/>
          </a:bodyPr>
          <a:lstStyle/>
          <a:p>
            <a:endParaRPr/>
          </a:p>
        </p:txBody>
      </p:sp>
      <p:sp>
        <p:nvSpPr>
          <p:cNvPr id="29" name="object 63"/>
          <p:cNvSpPr/>
          <p:nvPr/>
        </p:nvSpPr>
        <p:spPr>
          <a:xfrm>
            <a:off x="3797439" y="3375331"/>
            <a:ext cx="534659" cy="585432"/>
          </a:xfrm>
          <a:custGeom>
            <a:avLst/>
            <a:gdLst/>
            <a:ahLst/>
            <a:cxnLst/>
            <a:rect l="l" t="t" r="r" b="b"/>
            <a:pathLst>
              <a:path w="534659" h="585432">
                <a:moveTo>
                  <a:pt x="0" y="0"/>
                </a:moveTo>
                <a:lnTo>
                  <a:pt x="534659" y="585432"/>
                </a:lnTo>
              </a:path>
            </a:pathLst>
          </a:custGeom>
          <a:ln w="25399">
            <a:solidFill>
              <a:srgbClr val="363643"/>
            </a:solidFill>
          </a:ln>
        </p:spPr>
        <p:txBody>
          <a:bodyPr wrap="square" lIns="0" tIns="0" rIns="0" bIns="0" rtlCol="0">
            <a:noAutofit/>
          </a:bodyPr>
          <a:lstStyle/>
          <a:p>
            <a:endParaRPr/>
          </a:p>
        </p:txBody>
      </p:sp>
      <p:sp>
        <p:nvSpPr>
          <p:cNvPr id="30" name="object 64"/>
          <p:cNvSpPr/>
          <p:nvPr/>
        </p:nvSpPr>
        <p:spPr>
          <a:xfrm>
            <a:off x="4233678" y="3860630"/>
            <a:ext cx="115417" cy="118744"/>
          </a:xfrm>
          <a:custGeom>
            <a:avLst/>
            <a:gdLst/>
            <a:ahLst/>
            <a:cxnLst/>
            <a:rect l="l" t="t" r="r" b="b"/>
            <a:pathLst>
              <a:path w="115417" h="118744">
                <a:moveTo>
                  <a:pt x="3732" y="83874"/>
                </a:moveTo>
                <a:lnTo>
                  <a:pt x="10427" y="85965"/>
                </a:lnTo>
                <a:lnTo>
                  <a:pt x="115417" y="118744"/>
                </a:lnTo>
                <a:lnTo>
                  <a:pt x="92271" y="11219"/>
                </a:lnTo>
                <a:lnTo>
                  <a:pt x="90796" y="4362"/>
                </a:lnTo>
                <a:lnTo>
                  <a:pt x="84040" y="0"/>
                </a:lnTo>
                <a:lnTo>
                  <a:pt x="77184" y="1475"/>
                </a:lnTo>
                <a:lnTo>
                  <a:pt x="70327" y="2952"/>
                </a:lnTo>
                <a:lnTo>
                  <a:pt x="65965" y="9707"/>
                </a:lnTo>
                <a:lnTo>
                  <a:pt x="67440" y="16564"/>
                </a:lnTo>
                <a:lnTo>
                  <a:pt x="81424" y="81522"/>
                </a:lnTo>
                <a:lnTo>
                  <a:pt x="17997" y="61719"/>
                </a:lnTo>
                <a:lnTo>
                  <a:pt x="11302" y="59629"/>
                </a:lnTo>
                <a:lnTo>
                  <a:pt x="4180" y="63362"/>
                </a:lnTo>
                <a:lnTo>
                  <a:pt x="2090" y="70058"/>
                </a:lnTo>
                <a:lnTo>
                  <a:pt x="0" y="76753"/>
                </a:lnTo>
                <a:lnTo>
                  <a:pt x="3732" y="83874"/>
                </a:lnTo>
                <a:close/>
              </a:path>
            </a:pathLst>
          </a:custGeom>
          <a:solidFill>
            <a:srgbClr val="363643"/>
          </a:solidFill>
        </p:spPr>
        <p:txBody>
          <a:bodyPr wrap="square" lIns="0" tIns="0" rIns="0" bIns="0" rtlCol="0">
            <a:noAutofit/>
          </a:bodyPr>
          <a:lstStyle/>
          <a:p>
            <a:endParaRPr/>
          </a:p>
        </p:txBody>
      </p:sp>
      <p:sp>
        <p:nvSpPr>
          <p:cNvPr id="31" name="object 65"/>
          <p:cNvSpPr/>
          <p:nvPr/>
        </p:nvSpPr>
        <p:spPr>
          <a:xfrm>
            <a:off x="809157" y="4725992"/>
            <a:ext cx="604251" cy="604252"/>
          </a:xfrm>
          <a:custGeom>
            <a:avLst/>
            <a:gdLst/>
            <a:ahLst/>
            <a:cxnLst/>
            <a:rect l="l" t="t" r="r" b="b"/>
            <a:pathLst>
              <a:path w="604251" h="604252">
                <a:moveTo>
                  <a:pt x="0" y="302126"/>
                </a:moveTo>
                <a:lnTo>
                  <a:pt x="1001" y="326905"/>
                </a:lnTo>
                <a:lnTo>
                  <a:pt x="3954" y="351132"/>
                </a:lnTo>
                <a:lnTo>
                  <a:pt x="8780" y="374730"/>
                </a:lnTo>
                <a:lnTo>
                  <a:pt x="15402" y="397621"/>
                </a:lnTo>
                <a:lnTo>
                  <a:pt x="23742" y="419727"/>
                </a:lnTo>
                <a:lnTo>
                  <a:pt x="33722" y="440970"/>
                </a:lnTo>
                <a:lnTo>
                  <a:pt x="45265" y="461273"/>
                </a:lnTo>
                <a:lnTo>
                  <a:pt x="58292" y="480557"/>
                </a:lnTo>
                <a:lnTo>
                  <a:pt x="72727" y="498746"/>
                </a:lnTo>
                <a:lnTo>
                  <a:pt x="88490" y="515761"/>
                </a:lnTo>
                <a:lnTo>
                  <a:pt x="105505" y="531524"/>
                </a:lnTo>
                <a:lnTo>
                  <a:pt x="123694" y="545959"/>
                </a:lnTo>
                <a:lnTo>
                  <a:pt x="142978" y="558986"/>
                </a:lnTo>
                <a:lnTo>
                  <a:pt x="163281" y="570529"/>
                </a:lnTo>
                <a:lnTo>
                  <a:pt x="184524" y="580509"/>
                </a:lnTo>
                <a:lnTo>
                  <a:pt x="206630" y="588849"/>
                </a:lnTo>
                <a:lnTo>
                  <a:pt x="229521" y="595471"/>
                </a:lnTo>
                <a:lnTo>
                  <a:pt x="253119" y="600297"/>
                </a:lnTo>
                <a:lnTo>
                  <a:pt x="277346" y="603250"/>
                </a:lnTo>
                <a:lnTo>
                  <a:pt x="302125" y="604252"/>
                </a:lnTo>
                <a:lnTo>
                  <a:pt x="326904" y="603250"/>
                </a:lnTo>
                <a:lnTo>
                  <a:pt x="351132" y="600297"/>
                </a:lnTo>
                <a:lnTo>
                  <a:pt x="374730" y="595471"/>
                </a:lnTo>
                <a:lnTo>
                  <a:pt x="397621" y="588849"/>
                </a:lnTo>
                <a:lnTo>
                  <a:pt x="419726" y="580509"/>
                </a:lnTo>
                <a:lnTo>
                  <a:pt x="440970" y="570529"/>
                </a:lnTo>
                <a:lnTo>
                  <a:pt x="461272" y="558986"/>
                </a:lnTo>
                <a:lnTo>
                  <a:pt x="480557" y="545959"/>
                </a:lnTo>
                <a:lnTo>
                  <a:pt x="498746" y="531524"/>
                </a:lnTo>
                <a:lnTo>
                  <a:pt x="515761" y="515761"/>
                </a:lnTo>
                <a:lnTo>
                  <a:pt x="531524" y="498746"/>
                </a:lnTo>
                <a:lnTo>
                  <a:pt x="545958" y="480557"/>
                </a:lnTo>
                <a:lnTo>
                  <a:pt x="558986" y="461273"/>
                </a:lnTo>
                <a:lnTo>
                  <a:pt x="570529" y="440970"/>
                </a:lnTo>
                <a:lnTo>
                  <a:pt x="580509" y="419727"/>
                </a:lnTo>
                <a:lnTo>
                  <a:pt x="588849" y="397621"/>
                </a:lnTo>
                <a:lnTo>
                  <a:pt x="595471" y="374730"/>
                </a:lnTo>
                <a:lnTo>
                  <a:pt x="600297" y="351132"/>
                </a:lnTo>
                <a:lnTo>
                  <a:pt x="603250" y="326905"/>
                </a:lnTo>
                <a:lnTo>
                  <a:pt x="604251" y="302126"/>
                </a:lnTo>
                <a:lnTo>
                  <a:pt x="603250" y="277347"/>
                </a:lnTo>
                <a:lnTo>
                  <a:pt x="600297" y="253120"/>
                </a:lnTo>
                <a:lnTo>
                  <a:pt x="595471" y="229522"/>
                </a:lnTo>
                <a:lnTo>
                  <a:pt x="588849" y="206631"/>
                </a:lnTo>
                <a:lnTo>
                  <a:pt x="580509" y="184525"/>
                </a:lnTo>
                <a:lnTo>
                  <a:pt x="570529" y="163281"/>
                </a:lnTo>
                <a:lnTo>
                  <a:pt x="558986" y="142979"/>
                </a:lnTo>
                <a:lnTo>
                  <a:pt x="545958" y="123694"/>
                </a:lnTo>
                <a:lnTo>
                  <a:pt x="531524" y="105505"/>
                </a:lnTo>
                <a:lnTo>
                  <a:pt x="515761" y="88490"/>
                </a:lnTo>
                <a:lnTo>
                  <a:pt x="498746" y="72727"/>
                </a:lnTo>
                <a:lnTo>
                  <a:pt x="480557" y="58292"/>
                </a:lnTo>
                <a:lnTo>
                  <a:pt x="461272" y="45265"/>
                </a:lnTo>
                <a:lnTo>
                  <a:pt x="440970" y="33722"/>
                </a:lnTo>
                <a:lnTo>
                  <a:pt x="419726" y="23742"/>
                </a:lnTo>
                <a:lnTo>
                  <a:pt x="397621" y="15402"/>
                </a:lnTo>
                <a:lnTo>
                  <a:pt x="374730" y="8780"/>
                </a:lnTo>
                <a:lnTo>
                  <a:pt x="351132"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9"/>
                </a:lnTo>
                <a:lnTo>
                  <a:pt x="33722" y="163281"/>
                </a:lnTo>
                <a:lnTo>
                  <a:pt x="23742" y="184525"/>
                </a:lnTo>
                <a:lnTo>
                  <a:pt x="15402" y="206631"/>
                </a:lnTo>
                <a:lnTo>
                  <a:pt x="8780" y="229522"/>
                </a:lnTo>
                <a:lnTo>
                  <a:pt x="3954" y="253120"/>
                </a:lnTo>
                <a:lnTo>
                  <a:pt x="1001" y="277347"/>
                </a:lnTo>
                <a:lnTo>
                  <a:pt x="0" y="302126"/>
                </a:lnTo>
                <a:close/>
              </a:path>
            </a:pathLst>
          </a:custGeom>
          <a:solidFill>
            <a:srgbClr val="FEFFFF"/>
          </a:solidFill>
        </p:spPr>
        <p:txBody>
          <a:bodyPr wrap="square" lIns="0" tIns="0" rIns="0" bIns="0" rtlCol="0">
            <a:noAutofit/>
          </a:bodyPr>
          <a:lstStyle/>
          <a:p>
            <a:endParaRPr/>
          </a:p>
        </p:txBody>
      </p:sp>
      <p:sp>
        <p:nvSpPr>
          <p:cNvPr id="32" name="object 66"/>
          <p:cNvSpPr/>
          <p:nvPr/>
        </p:nvSpPr>
        <p:spPr>
          <a:xfrm>
            <a:off x="809157" y="4725992"/>
            <a:ext cx="604251" cy="604251"/>
          </a:xfrm>
          <a:custGeom>
            <a:avLst/>
            <a:gdLst/>
            <a:ahLst/>
            <a:cxnLst/>
            <a:rect l="l" t="t" r="r" b="b"/>
            <a:pathLst>
              <a:path w="604251" h="604251">
                <a:moveTo>
                  <a:pt x="0" y="302125"/>
                </a:moveTo>
                <a:lnTo>
                  <a:pt x="1001" y="277346"/>
                </a:lnTo>
                <a:lnTo>
                  <a:pt x="3954" y="253119"/>
                </a:lnTo>
                <a:lnTo>
                  <a:pt x="8780" y="229521"/>
                </a:lnTo>
                <a:lnTo>
                  <a:pt x="15402" y="206630"/>
                </a:lnTo>
                <a:lnTo>
                  <a:pt x="23742" y="184524"/>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4"/>
                </a:lnTo>
                <a:lnTo>
                  <a:pt x="588849" y="206630"/>
                </a:lnTo>
                <a:lnTo>
                  <a:pt x="595471" y="229521"/>
                </a:lnTo>
                <a:lnTo>
                  <a:pt x="600297" y="253119"/>
                </a:lnTo>
                <a:lnTo>
                  <a:pt x="603250" y="277346"/>
                </a:lnTo>
                <a:lnTo>
                  <a:pt x="604251" y="302125"/>
                </a:lnTo>
                <a:lnTo>
                  <a:pt x="603250" y="326904"/>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4"/>
                </a:lnTo>
                <a:lnTo>
                  <a:pt x="0" y="302125"/>
                </a:lnTo>
                <a:close/>
              </a:path>
            </a:pathLst>
          </a:custGeom>
          <a:ln w="25399">
            <a:solidFill>
              <a:srgbClr val="5E6D7D"/>
            </a:solidFill>
          </a:ln>
        </p:spPr>
        <p:txBody>
          <a:bodyPr wrap="square" lIns="0" tIns="0" rIns="0" bIns="0" rtlCol="0">
            <a:noAutofit/>
          </a:bodyPr>
          <a:lstStyle/>
          <a:p>
            <a:endParaRPr/>
          </a:p>
        </p:txBody>
      </p:sp>
      <p:sp>
        <p:nvSpPr>
          <p:cNvPr id="33" name="object 67"/>
          <p:cNvSpPr/>
          <p:nvPr/>
        </p:nvSpPr>
        <p:spPr>
          <a:xfrm>
            <a:off x="809157" y="5615785"/>
            <a:ext cx="604251" cy="604251"/>
          </a:xfrm>
          <a:custGeom>
            <a:avLst/>
            <a:gdLst/>
            <a:ahLst/>
            <a:cxnLst/>
            <a:rect l="l" t="t" r="r" b="b"/>
            <a:pathLst>
              <a:path w="604251" h="604251">
                <a:moveTo>
                  <a:pt x="0" y="302125"/>
                </a:moveTo>
                <a:lnTo>
                  <a:pt x="1001" y="326904"/>
                </a:lnTo>
                <a:lnTo>
                  <a:pt x="3954" y="351131"/>
                </a:lnTo>
                <a:lnTo>
                  <a:pt x="8780" y="374729"/>
                </a:lnTo>
                <a:lnTo>
                  <a:pt x="15402" y="397620"/>
                </a:lnTo>
                <a:lnTo>
                  <a:pt x="23742" y="419726"/>
                </a:lnTo>
                <a:lnTo>
                  <a:pt x="33722" y="440969"/>
                </a:lnTo>
                <a:lnTo>
                  <a:pt x="45265" y="461272"/>
                </a:lnTo>
                <a:lnTo>
                  <a:pt x="58292" y="480557"/>
                </a:lnTo>
                <a:lnTo>
                  <a:pt x="72727" y="498745"/>
                </a:lnTo>
                <a:lnTo>
                  <a:pt x="88490" y="515760"/>
                </a:lnTo>
                <a:lnTo>
                  <a:pt x="105505" y="531524"/>
                </a:lnTo>
                <a:lnTo>
                  <a:pt x="123694" y="545958"/>
                </a:lnTo>
                <a:lnTo>
                  <a:pt x="142978" y="558986"/>
                </a:lnTo>
                <a:lnTo>
                  <a:pt x="163281" y="570528"/>
                </a:lnTo>
                <a:lnTo>
                  <a:pt x="184524" y="580509"/>
                </a:lnTo>
                <a:lnTo>
                  <a:pt x="206630" y="588849"/>
                </a:lnTo>
                <a:lnTo>
                  <a:pt x="229521" y="595471"/>
                </a:lnTo>
                <a:lnTo>
                  <a:pt x="253119" y="600297"/>
                </a:lnTo>
                <a:lnTo>
                  <a:pt x="277346" y="603250"/>
                </a:lnTo>
                <a:lnTo>
                  <a:pt x="302125" y="604251"/>
                </a:lnTo>
                <a:lnTo>
                  <a:pt x="326904" y="603250"/>
                </a:lnTo>
                <a:lnTo>
                  <a:pt x="351132" y="600297"/>
                </a:lnTo>
                <a:lnTo>
                  <a:pt x="374730" y="595471"/>
                </a:lnTo>
                <a:lnTo>
                  <a:pt x="397621" y="588849"/>
                </a:lnTo>
                <a:lnTo>
                  <a:pt x="419726" y="580509"/>
                </a:lnTo>
                <a:lnTo>
                  <a:pt x="440970" y="570528"/>
                </a:lnTo>
                <a:lnTo>
                  <a:pt x="461272" y="558986"/>
                </a:lnTo>
                <a:lnTo>
                  <a:pt x="480557" y="545958"/>
                </a:lnTo>
                <a:lnTo>
                  <a:pt x="498746" y="531524"/>
                </a:lnTo>
                <a:lnTo>
                  <a:pt x="515761" y="515760"/>
                </a:lnTo>
                <a:lnTo>
                  <a:pt x="531524" y="498745"/>
                </a:lnTo>
                <a:lnTo>
                  <a:pt x="545958" y="480557"/>
                </a:lnTo>
                <a:lnTo>
                  <a:pt x="558986" y="461272"/>
                </a:lnTo>
                <a:lnTo>
                  <a:pt x="570529" y="440969"/>
                </a:lnTo>
                <a:lnTo>
                  <a:pt x="580509" y="419726"/>
                </a:lnTo>
                <a:lnTo>
                  <a:pt x="588849" y="397620"/>
                </a:lnTo>
                <a:lnTo>
                  <a:pt x="595471" y="374729"/>
                </a:lnTo>
                <a:lnTo>
                  <a:pt x="600297" y="351131"/>
                </a:lnTo>
                <a:lnTo>
                  <a:pt x="603250" y="326904"/>
                </a:lnTo>
                <a:lnTo>
                  <a:pt x="604251" y="302125"/>
                </a:lnTo>
                <a:lnTo>
                  <a:pt x="603250" y="277346"/>
                </a:lnTo>
                <a:lnTo>
                  <a:pt x="600297" y="253119"/>
                </a:lnTo>
                <a:lnTo>
                  <a:pt x="595471" y="229521"/>
                </a:lnTo>
                <a:lnTo>
                  <a:pt x="588849" y="206630"/>
                </a:lnTo>
                <a:lnTo>
                  <a:pt x="580509" y="184524"/>
                </a:lnTo>
                <a:lnTo>
                  <a:pt x="570529" y="163281"/>
                </a:lnTo>
                <a:lnTo>
                  <a:pt x="558986" y="142978"/>
                </a:lnTo>
                <a:lnTo>
                  <a:pt x="545958" y="123694"/>
                </a:lnTo>
                <a:lnTo>
                  <a:pt x="531524" y="105505"/>
                </a:lnTo>
                <a:lnTo>
                  <a:pt x="515761" y="88490"/>
                </a:lnTo>
                <a:lnTo>
                  <a:pt x="498746" y="72727"/>
                </a:lnTo>
                <a:lnTo>
                  <a:pt x="480557" y="58292"/>
                </a:lnTo>
                <a:lnTo>
                  <a:pt x="461272" y="45265"/>
                </a:lnTo>
                <a:lnTo>
                  <a:pt x="440970" y="33722"/>
                </a:lnTo>
                <a:lnTo>
                  <a:pt x="419726" y="23742"/>
                </a:lnTo>
                <a:lnTo>
                  <a:pt x="397621" y="15402"/>
                </a:lnTo>
                <a:lnTo>
                  <a:pt x="374730" y="8780"/>
                </a:lnTo>
                <a:lnTo>
                  <a:pt x="351132"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8"/>
                </a:lnTo>
                <a:lnTo>
                  <a:pt x="33722" y="163281"/>
                </a:lnTo>
                <a:lnTo>
                  <a:pt x="23742" y="184524"/>
                </a:lnTo>
                <a:lnTo>
                  <a:pt x="15402" y="206630"/>
                </a:lnTo>
                <a:lnTo>
                  <a:pt x="8780" y="229521"/>
                </a:lnTo>
                <a:lnTo>
                  <a:pt x="3954" y="253119"/>
                </a:lnTo>
                <a:lnTo>
                  <a:pt x="1001" y="277346"/>
                </a:lnTo>
                <a:lnTo>
                  <a:pt x="0" y="302125"/>
                </a:lnTo>
                <a:close/>
              </a:path>
            </a:pathLst>
          </a:custGeom>
          <a:solidFill>
            <a:srgbClr val="FEFFFF"/>
          </a:solidFill>
        </p:spPr>
        <p:txBody>
          <a:bodyPr wrap="square" lIns="0" tIns="0" rIns="0" bIns="0" rtlCol="0">
            <a:noAutofit/>
          </a:bodyPr>
          <a:lstStyle/>
          <a:p>
            <a:endParaRPr/>
          </a:p>
        </p:txBody>
      </p:sp>
      <p:sp>
        <p:nvSpPr>
          <p:cNvPr id="34" name="object 68"/>
          <p:cNvSpPr/>
          <p:nvPr/>
        </p:nvSpPr>
        <p:spPr>
          <a:xfrm>
            <a:off x="809157" y="5615785"/>
            <a:ext cx="604251" cy="604251"/>
          </a:xfrm>
          <a:custGeom>
            <a:avLst/>
            <a:gdLst/>
            <a:ahLst/>
            <a:cxnLst/>
            <a:rect l="l" t="t" r="r" b="b"/>
            <a:pathLst>
              <a:path w="604251" h="604251">
                <a:moveTo>
                  <a:pt x="0" y="302125"/>
                </a:moveTo>
                <a:lnTo>
                  <a:pt x="1001" y="277346"/>
                </a:lnTo>
                <a:lnTo>
                  <a:pt x="3954" y="253119"/>
                </a:lnTo>
                <a:lnTo>
                  <a:pt x="8780" y="229521"/>
                </a:lnTo>
                <a:lnTo>
                  <a:pt x="15402" y="206630"/>
                </a:lnTo>
                <a:lnTo>
                  <a:pt x="23742" y="184524"/>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4"/>
                </a:lnTo>
                <a:lnTo>
                  <a:pt x="588849" y="206630"/>
                </a:lnTo>
                <a:lnTo>
                  <a:pt x="595471" y="229521"/>
                </a:lnTo>
                <a:lnTo>
                  <a:pt x="600297" y="253119"/>
                </a:lnTo>
                <a:lnTo>
                  <a:pt x="603250" y="277346"/>
                </a:lnTo>
                <a:lnTo>
                  <a:pt x="604251" y="302125"/>
                </a:lnTo>
                <a:lnTo>
                  <a:pt x="603250" y="326904"/>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4"/>
                </a:lnTo>
                <a:lnTo>
                  <a:pt x="0" y="302125"/>
                </a:lnTo>
                <a:close/>
              </a:path>
            </a:pathLst>
          </a:custGeom>
          <a:ln w="25399">
            <a:solidFill>
              <a:srgbClr val="5E6D7D"/>
            </a:solidFill>
          </a:ln>
        </p:spPr>
        <p:txBody>
          <a:bodyPr wrap="square" lIns="0" tIns="0" rIns="0" bIns="0" rtlCol="0">
            <a:noAutofit/>
          </a:bodyPr>
          <a:lstStyle/>
          <a:p>
            <a:endParaRPr/>
          </a:p>
        </p:txBody>
      </p:sp>
      <p:sp>
        <p:nvSpPr>
          <p:cNvPr id="35" name="object 69"/>
          <p:cNvSpPr/>
          <p:nvPr/>
        </p:nvSpPr>
        <p:spPr>
          <a:xfrm>
            <a:off x="1996061" y="5163933"/>
            <a:ext cx="604252" cy="604252"/>
          </a:xfrm>
          <a:custGeom>
            <a:avLst/>
            <a:gdLst/>
            <a:ahLst/>
            <a:cxnLst/>
            <a:rect l="l" t="t" r="r" b="b"/>
            <a:pathLst>
              <a:path w="604252" h="604252">
                <a:moveTo>
                  <a:pt x="0" y="302125"/>
                </a:moveTo>
                <a:lnTo>
                  <a:pt x="1001" y="326904"/>
                </a:lnTo>
                <a:lnTo>
                  <a:pt x="3954" y="351131"/>
                </a:lnTo>
                <a:lnTo>
                  <a:pt x="8780" y="374730"/>
                </a:lnTo>
                <a:lnTo>
                  <a:pt x="15402" y="397620"/>
                </a:lnTo>
                <a:lnTo>
                  <a:pt x="23742" y="419726"/>
                </a:lnTo>
                <a:lnTo>
                  <a:pt x="33722" y="440970"/>
                </a:lnTo>
                <a:lnTo>
                  <a:pt x="45265" y="461272"/>
                </a:lnTo>
                <a:lnTo>
                  <a:pt x="58292" y="480557"/>
                </a:lnTo>
                <a:lnTo>
                  <a:pt x="72727" y="498746"/>
                </a:lnTo>
                <a:lnTo>
                  <a:pt x="88490" y="515761"/>
                </a:lnTo>
                <a:lnTo>
                  <a:pt x="105505" y="531524"/>
                </a:lnTo>
                <a:lnTo>
                  <a:pt x="123694" y="545959"/>
                </a:lnTo>
                <a:lnTo>
                  <a:pt x="142979" y="558986"/>
                </a:lnTo>
                <a:lnTo>
                  <a:pt x="163281" y="570529"/>
                </a:lnTo>
                <a:lnTo>
                  <a:pt x="184525" y="580509"/>
                </a:lnTo>
                <a:lnTo>
                  <a:pt x="206631" y="588849"/>
                </a:lnTo>
                <a:lnTo>
                  <a:pt x="229522" y="595471"/>
                </a:lnTo>
                <a:lnTo>
                  <a:pt x="253120" y="600297"/>
                </a:lnTo>
                <a:lnTo>
                  <a:pt x="277347" y="603250"/>
                </a:lnTo>
                <a:lnTo>
                  <a:pt x="302126" y="604252"/>
                </a:lnTo>
                <a:lnTo>
                  <a:pt x="326905" y="603250"/>
                </a:lnTo>
                <a:lnTo>
                  <a:pt x="351132" y="600297"/>
                </a:lnTo>
                <a:lnTo>
                  <a:pt x="374730" y="595471"/>
                </a:lnTo>
                <a:lnTo>
                  <a:pt x="397621" y="588849"/>
                </a:lnTo>
                <a:lnTo>
                  <a:pt x="419727" y="580509"/>
                </a:lnTo>
                <a:lnTo>
                  <a:pt x="440970" y="570529"/>
                </a:lnTo>
                <a:lnTo>
                  <a:pt x="461273" y="558986"/>
                </a:lnTo>
                <a:lnTo>
                  <a:pt x="480557" y="545959"/>
                </a:lnTo>
                <a:lnTo>
                  <a:pt x="498746" y="531524"/>
                </a:lnTo>
                <a:lnTo>
                  <a:pt x="515761" y="515761"/>
                </a:lnTo>
                <a:lnTo>
                  <a:pt x="531524" y="498746"/>
                </a:lnTo>
                <a:lnTo>
                  <a:pt x="545959" y="480557"/>
                </a:lnTo>
                <a:lnTo>
                  <a:pt x="558986" y="461272"/>
                </a:lnTo>
                <a:lnTo>
                  <a:pt x="570529" y="440970"/>
                </a:lnTo>
                <a:lnTo>
                  <a:pt x="580509" y="419726"/>
                </a:lnTo>
                <a:lnTo>
                  <a:pt x="588849" y="397620"/>
                </a:lnTo>
                <a:lnTo>
                  <a:pt x="595471" y="374730"/>
                </a:lnTo>
                <a:lnTo>
                  <a:pt x="600297" y="351131"/>
                </a:lnTo>
                <a:lnTo>
                  <a:pt x="603250" y="326904"/>
                </a:lnTo>
                <a:lnTo>
                  <a:pt x="604252" y="302125"/>
                </a:lnTo>
                <a:lnTo>
                  <a:pt x="603250" y="277346"/>
                </a:lnTo>
                <a:lnTo>
                  <a:pt x="600297" y="253119"/>
                </a:lnTo>
                <a:lnTo>
                  <a:pt x="595471" y="229521"/>
                </a:lnTo>
                <a:lnTo>
                  <a:pt x="588849" y="206630"/>
                </a:lnTo>
                <a:lnTo>
                  <a:pt x="580509" y="184524"/>
                </a:lnTo>
                <a:lnTo>
                  <a:pt x="570529" y="163281"/>
                </a:lnTo>
                <a:lnTo>
                  <a:pt x="558986" y="142978"/>
                </a:lnTo>
                <a:lnTo>
                  <a:pt x="545959" y="123694"/>
                </a:lnTo>
                <a:lnTo>
                  <a:pt x="531524" y="105505"/>
                </a:lnTo>
                <a:lnTo>
                  <a:pt x="515761" y="88490"/>
                </a:lnTo>
                <a:lnTo>
                  <a:pt x="498746" y="72727"/>
                </a:lnTo>
                <a:lnTo>
                  <a:pt x="480557" y="58292"/>
                </a:lnTo>
                <a:lnTo>
                  <a:pt x="461273" y="45265"/>
                </a:lnTo>
                <a:lnTo>
                  <a:pt x="440970" y="33722"/>
                </a:lnTo>
                <a:lnTo>
                  <a:pt x="419727" y="23742"/>
                </a:lnTo>
                <a:lnTo>
                  <a:pt x="397621" y="15402"/>
                </a:lnTo>
                <a:lnTo>
                  <a:pt x="374730" y="8780"/>
                </a:lnTo>
                <a:lnTo>
                  <a:pt x="351132" y="3954"/>
                </a:lnTo>
                <a:lnTo>
                  <a:pt x="326905" y="1001"/>
                </a:lnTo>
                <a:lnTo>
                  <a:pt x="302126" y="0"/>
                </a:lnTo>
                <a:lnTo>
                  <a:pt x="277347" y="1001"/>
                </a:lnTo>
                <a:lnTo>
                  <a:pt x="253120" y="3954"/>
                </a:lnTo>
                <a:lnTo>
                  <a:pt x="229522" y="8780"/>
                </a:lnTo>
                <a:lnTo>
                  <a:pt x="206631" y="15402"/>
                </a:lnTo>
                <a:lnTo>
                  <a:pt x="184525" y="23742"/>
                </a:lnTo>
                <a:lnTo>
                  <a:pt x="163281" y="33722"/>
                </a:lnTo>
                <a:lnTo>
                  <a:pt x="142979" y="45265"/>
                </a:lnTo>
                <a:lnTo>
                  <a:pt x="123694" y="58292"/>
                </a:lnTo>
                <a:lnTo>
                  <a:pt x="105505" y="72727"/>
                </a:lnTo>
                <a:lnTo>
                  <a:pt x="88490" y="88490"/>
                </a:lnTo>
                <a:lnTo>
                  <a:pt x="72727" y="105505"/>
                </a:lnTo>
                <a:lnTo>
                  <a:pt x="58292" y="123694"/>
                </a:lnTo>
                <a:lnTo>
                  <a:pt x="45265" y="142978"/>
                </a:lnTo>
                <a:lnTo>
                  <a:pt x="33722" y="163281"/>
                </a:lnTo>
                <a:lnTo>
                  <a:pt x="23742" y="184524"/>
                </a:lnTo>
                <a:lnTo>
                  <a:pt x="15402" y="206630"/>
                </a:lnTo>
                <a:lnTo>
                  <a:pt x="8780" y="229521"/>
                </a:lnTo>
                <a:lnTo>
                  <a:pt x="3954" y="253119"/>
                </a:lnTo>
                <a:lnTo>
                  <a:pt x="1001" y="277346"/>
                </a:lnTo>
                <a:lnTo>
                  <a:pt x="0" y="302125"/>
                </a:lnTo>
                <a:close/>
              </a:path>
            </a:pathLst>
          </a:custGeom>
          <a:solidFill>
            <a:srgbClr val="FEFFFF"/>
          </a:solidFill>
        </p:spPr>
        <p:txBody>
          <a:bodyPr wrap="square" lIns="0" tIns="0" rIns="0" bIns="0" rtlCol="0">
            <a:noAutofit/>
          </a:bodyPr>
          <a:lstStyle/>
          <a:p>
            <a:endParaRPr/>
          </a:p>
        </p:txBody>
      </p:sp>
      <p:sp>
        <p:nvSpPr>
          <p:cNvPr id="36" name="object 70"/>
          <p:cNvSpPr/>
          <p:nvPr/>
        </p:nvSpPr>
        <p:spPr>
          <a:xfrm>
            <a:off x="1996061" y="5163933"/>
            <a:ext cx="604251" cy="604251"/>
          </a:xfrm>
          <a:custGeom>
            <a:avLst/>
            <a:gdLst/>
            <a:ahLst/>
            <a:cxnLst/>
            <a:rect l="l" t="t" r="r" b="b"/>
            <a:pathLst>
              <a:path w="604251" h="604251">
                <a:moveTo>
                  <a:pt x="0" y="302125"/>
                </a:moveTo>
                <a:lnTo>
                  <a:pt x="1001" y="277346"/>
                </a:lnTo>
                <a:lnTo>
                  <a:pt x="3954" y="253119"/>
                </a:lnTo>
                <a:lnTo>
                  <a:pt x="8780" y="229521"/>
                </a:lnTo>
                <a:lnTo>
                  <a:pt x="15402" y="206630"/>
                </a:lnTo>
                <a:lnTo>
                  <a:pt x="23742" y="184524"/>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4"/>
                </a:lnTo>
                <a:lnTo>
                  <a:pt x="588849" y="206630"/>
                </a:lnTo>
                <a:lnTo>
                  <a:pt x="595471" y="229521"/>
                </a:lnTo>
                <a:lnTo>
                  <a:pt x="600297" y="253119"/>
                </a:lnTo>
                <a:lnTo>
                  <a:pt x="603250" y="277346"/>
                </a:lnTo>
                <a:lnTo>
                  <a:pt x="604251" y="302125"/>
                </a:lnTo>
                <a:lnTo>
                  <a:pt x="603250" y="326904"/>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4"/>
                </a:lnTo>
                <a:lnTo>
                  <a:pt x="0" y="302125"/>
                </a:lnTo>
                <a:close/>
              </a:path>
            </a:pathLst>
          </a:custGeom>
          <a:ln w="25399">
            <a:solidFill>
              <a:srgbClr val="A3B0A9"/>
            </a:solidFill>
          </a:ln>
        </p:spPr>
        <p:txBody>
          <a:bodyPr wrap="square" lIns="0" tIns="0" rIns="0" bIns="0" rtlCol="0">
            <a:noAutofit/>
          </a:bodyPr>
          <a:lstStyle/>
          <a:p>
            <a:endParaRPr/>
          </a:p>
        </p:txBody>
      </p:sp>
      <p:sp>
        <p:nvSpPr>
          <p:cNvPr id="37" name="object 71"/>
          <p:cNvSpPr/>
          <p:nvPr/>
        </p:nvSpPr>
        <p:spPr>
          <a:xfrm>
            <a:off x="1359131" y="4992501"/>
            <a:ext cx="785552" cy="640079"/>
          </a:xfrm>
          <a:prstGeom prst="rect">
            <a:avLst/>
          </a:prstGeom>
          <a:blipFill>
            <a:blip r:embed="rId7" cstate="print"/>
            <a:stretch>
              <a:fillRect/>
            </a:stretch>
          </a:blipFill>
        </p:spPr>
        <p:txBody>
          <a:bodyPr wrap="square" lIns="0" tIns="0" rIns="0" bIns="0" rtlCol="0">
            <a:noAutofit/>
          </a:bodyPr>
          <a:lstStyle/>
          <a:p>
            <a:endParaRPr/>
          </a:p>
        </p:txBody>
      </p:sp>
      <p:sp>
        <p:nvSpPr>
          <p:cNvPr id="38" name="object 72"/>
          <p:cNvSpPr/>
          <p:nvPr/>
        </p:nvSpPr>
        <p:spPr>
          <a:xfrm>
            <a:off x="1413409" y="5028119"/>
            <a:ext cx="562468" cy="423000"/>
          </a:xfrm>
          <a:custGeom>
            <a:avLst/>
            <a:gdLst/>
            <a:ahLst/>
            <a:cxnLst/>
            <a:rect l="l" t="t" r="r" b="b"/>
            <a:pathLst>
              <a:path w="562468" h="423000">
                <a:moveTo>
                  <a:pt x="0" y="0"/>
                </a:moveTo>
                <a:lnTo>
                  <a:pt x="562468" y="423000"/>
                </a:lnTo>
              </a:path>
            </a:pathLst>
          </a:custGeom>
          <a:ln w="25399">
            <a:solidFill>
              <a:srgbClr val="363643"/>
            </a:solidFill>
          </a:ln>
        </p:spPr>
        <p:txBody>
          <a:bodyPr wrap="square" lIns="0" tIns="0" rIns="0" bIns="0" rtlCol="0">
            <a:noAutofit/>
          </a:bodyPr>
          <a:lstStyle/>
          <a:p>
            <a:endParaRPr/>
          </a:p>
        </p:txBody>
      </p:sp>
      <p:sp>
        <p:nvSpPr>
          <p:cNvPr id="39" name="object 73"/>
          <p:cNvSpPr/>
          <p:nvPr/>
        </p:nvSpPr>
        <p:spPr>
          <a:xfrm>
            <a:off x="1874831" y="5355369"/>
            <a:ext cx="121191" cy="110900"/>
          </a:xfrm>
          <a:custGeom>
            <a:avLst/>
            <a:gdLst/>
            <a:ahLst/>
            <a:cxnLst/>
            <a:rect l="l" t="t" r="r" b="b"/>
            <a:pathLst>
              <a:path w="121191" h="110900">
                <a:moveTo>
                  <a:pt x="4984" y="97273"/>
                </a:moveTo>
                <a:lnTo>
                  <a:pt x="11950" y="98089"/>
                </a:lnTo>
                <a:lnTo>
                  <a:pt x="121191" y="110900"/>
                </a:lnTo>
                <a:lnTo>
                  <a:pt x="78571" y="9504"/>
                </a:lnTo>
                <a:lnTo>
                  <a:pt x="75853" y="3039"/>
                </a:lnTo>
                <a:lnTo>
                  <a:pt x="68408" y="0"/>
                </a:lnTo>
                <a:lnTo>
                  <a:pt x="61941" y="2717"/>
                </a:lnTo>
                <a:lnTo>
                  <a:pt x="55476" y="5435"/>
                </a:lnTo>
                <a:lnTo>
                  <a:pt x="52437" y="12881"/>
                </a:lnTo>
                <a:lnTo>
                  <a:pt x="55154" y="19347"/>
                </a:lnTo>
                <a:lnTo>
                  <a:pt x="80902" y="80601"/>
                </a:lnTo>
                <a:lnTo>
                  <a:pt x="14909" y="72862"/>
                </a:lnTo>
                <a:lnTo>
                  <a:pt x="7942" y="72045"/>
                </a:lnTo>
                <a:lnTo>
                  <a:pt x="1633" y="77030"/>
                </a:lnTo>
                <a:lnTo>
                  <a:pt x="816" y="83997"/>
                </a:lnTo>
                <a:lnTo>
                  <a:pt x="0" y="90963"/>
                </a:lnTo>
                <a:lnTo>
                  <a:pt x="4984" y="97273"/>
                </a:lnTo>
                <a:close/>
              </a:path>
            </a:pathLst>
          </a:custGeom>
          <a:solidFill>
            <a:srgbClr val="363643"/>
          </a:solidFill>
        </p:spPr>
        <p:txBody>
          <a:bodyPr wrap="square" lIns="0" tIns="0" rIns="0" bIns="0" rtlCol="0">
            <a:noAutofit/>
          </a:bodyPr>
          <a:lstStyle/>
          <a:p>
            <a:endParaRPr/>
          </a:p>
        </p:txBody>
      </p:sp>
      <p:sp>
        <p:nvSpPr>
          <p:cNvPr id="40" name="object 74"/>
          <p:cNvSpPr/>
          <p:nvPr/>
        </p:nvSpPr>
        <p:spPr>
          <a:xfrm>
            <a:off x="1359131" y="5337479"/>
            <a:ext cx="785552" cy="656705"/>
          </a:xfrm>
          <a:prstGeom prst="rect">
            <a:avLst/>
          </a:prstGeom>
          <a:blipFill>
            <a:blip r:embed="rId8" cstate="print"/>
            <a:stretch>
              <a:fillRect/>
            </a:stretch>
          </a:blipFill>
        </p:spPr>
        <p:txBody>
          <a:bodyPr wrap="square" lIns="0" tIns="0" rIns="0" bIns="0" rtlCol="0">
            <a:noAutofit/>
          </a:bodyPr>
          <a:lstStyle/>
          <a:p>
            <a:endParaRPr/>
          </a:p>
        </p:txBody>
      </p:sp>
      <p:sp>
        <p:nvSpPr>
          <p:cNvPr id="41" name="object 75"/>
          <p:cNvSpPr/>
          <p:nvPr/>
        </p:nvSpPr>
        <p:spPr>
          <a:xfrm>
            <a:off x="1413409" y="5481709"/>
            <a:ext cx="562692" cy="436201"/>
          </a:xfrm>
          <a:custGeom>
            <a:avLst/>
            <a:gdLst/>
            <a:ahLst/>
            <a:cxnLst/>
            <a:rect l="l" t="t" r="r" b="b"/>
            <a:pathLst>
              <a:path w="562692" h="436201">
                <a:moveTo>
                  <a:pt x="0" y="436201"/>
                </a:moveTo>
                <a:lnTo>
                  <a:pt x="562692" y="0"/>
                </a:lnTo>
              </a:path>
            </a:pathLst>
          </a:custGeom>
          <a:ln w="25399">
            <a:solidFill>
              <a:srgbClr val="363643"/>
            </a:solidFill>
          </a:ln>
        </p:spPr>
        <p:txBody>
          <a:bodyPr wrap="square" lIns="0" tIns="0" rIns="0" bIns="0" rtlCol="0">
            <a:noAutofit/>
          </a:bodyPr>
          <a:lstStyle/>
          <a:p>
            <a:endParaRPr/>
          </a:p>
        </p:txBody>
      </p:sp>
      <p:sp>
        <p:nvSpPr>
          <p:cNvPr id="42" name="object 76"/>
          <p:cNvSpPr/>
          <p:nvPr/>
        </p:nvSpPr>
        <p:spPr>
          <a:xfrm>
            <a:off x="1875135" y="5466267"/>
            <a:ext cx="120886" cy="111659"/>
          </a:xfrm>
          <a:custGeom>
            <a:avLst/>
            <a:gdLst/>
            <a:ahLst/>
            <a:cxnLst/>
            <a:rect l="l" t="t" r="r" b="b"/>
            <a:pathLst>
              <a:path w="120886" h="111659">
                <a:moveTo>
                  <a:pt x="56720" y="106414"/>
                </a:moveTo>
                <a:lnTo>
                  <a:pt x="63225" y="109037"/>
                </a:lnTo>
                <a:lnTo>
                  <a:pt x="69730" y="111659"/>
                </a:lnTo>
                <a:lnTo>
                  <a:pt x="77130" y="108512"/>
                </a:lnTo>
                <a:lnTo>
                  <a:pt x="79753" y="102007"/>
                </a:lnTo>
                <a:lnTo>
                  <a:pt x="120886" y="0"/>
                </a:lnTo>
                <a:lnTo>
                  <a:pt x="11845" y="14406"/>
                </a:lnTo>
                <a:lnTo>
                  <a:pt x="4892" y="15325"/>
                </a:lnTo>
                <a:lnTo>
                  <a:pt x="0" y="21708"/>
                </a:lnTo>
                <a:lnTo>
                  <a:pt x="918" y="28661"/>
                </a:lnTo>
                <a:lnTo>
                  <a:pt x="1837" y="35614"/>
                </a:lnTo>
                <a:lnTo>
                  <a:pt x="8219" y="40506"/>
                </a:lnTo>
                <a:lnTo>
                  <a:pt x="15172" y="39588"/>
                </a:lnTo>
                <a:lnTo>
                  <a:pt x="81045" y="30885"/>
                </a:lnTo>
                <a:lnTo>
                  <a:pt x="56197" y="92509"/>
                </a:lnTo>
                <a:lnTo>
                  <a:pt x="53573" y="99014"/>
                </a:lnTo>
                <a:lnTo>
                  <a:pt x="56720" y="106414"/>
                </a:lnTo>
                <a:close/>
              </a:path>
            </a:pathLst>
          </a:custGeom>
          <a:solidFill>
            <a:srgbClr val="363643"/>
          </a:solidFill>
        </p:spPr>
        <p:txBody>
          <a:bodyPr wrap="square" lIns="0" tIns="0" rIns="0" bIns="0" rtlCol="0">
            <a:noAutofit/>
          </a:bodyPr>
          <a:lstStyle/>
          <a:p>
            <a:endParaRPr/>
          </a:p>
        </p:txBody>
      </p:sp>
      <p:sp>
        <p:nvSpPr>
          <p:cNvPr id="43" name="object 77"/>
          <p:cNvSpPr/>
          <p:nvPr/>
        </p:nvSpPr>
        <p:spPr>
          <a:xfrm>
            <a:off x="3193188" y="4386792"/>
            <a:ext cx="604252" cy="604252"/>
          </a:xfrm>
          <a:custGeom>
            <a:avLst/>
            <a:gdLst/>
            <a:ahLst/>
            <a:cxnLst/>
            <a:rect l="l" t="t" r="r" b="b"/>
            <a:pathLst>
              <a:path w="604252" h="604252">
                <a:moveTo>
                  <a:pt x="0" y="302125"/>
                </a:moveTo>
                <a:lnTo>
                  <a:pt x="1001" y="326904"/>
                </a:lnTo>
                <a:lnTo>
                  <a:pt x="3954" y="351131"/>
                </a:lnTo>
                <a:lnTo>
                  <a:pt x="8780" y="374730"/>
                </a:lnTo>
                <a:lnTo>
                  <a:pt x="15402" y="397620"/>
                </a:lnTo>
                <a:lnTo>
                  <a:pt x="23742" y="419726"/>
                </a:lnTo>
                <a:lnTo>
                  <a:pt x="33722" y="440970"/>
                </a:lnTo>
                <a:lnTo>
                  <a:pt x="45265" y="461272"/>
                </a:lnTo>
                <a:lnTo>
                  <a:pt x="58292" y="480557"/>
                </a:lnTo>
                <a:lnTo>
                  <a:pt x="72727" y="498746"/>
                </a:lnTo>
                <a:lnTo>
                  <a:pt x="88490" y="515761"/>
                </a:lnTo>
                <a:lnTo>
                  <a:pt x="105505" y="531524"/>
                </a:lnTo>
                <a:lnTo>
                  <a:pt x="123694" y="545959"/>
                </a:lnTo>
                <a:lnTo>
                  <a:pt x="142978" y="558986"/>
                </a:lnTo>
                <a:lnTo>
                  <a:pt x="163281" y="570529"/>
                </a:lnTo>
                <a:lnTo>
                  <a:pt x="184524" y="580509"/>
                </a:lnTo>
                <a:lnTo>
                  <a:pt x="206630" y="588849"/>
                </a:lnTo>
                <a:lnTo>
                  <a:pt x="229521" y="595471"/>
                </a:lnTo>
                <a:lnTo>
                  <a:pt x="253119" y="600297"/>
                </a:lnTo>
                <a:lnTo>
                  <a:pt x="277346" y="603250"/>
                </a:lnTo>
                <a:lnTo>
                  <a:pt x="302125" y="604252"/>
                </a:lnTo>
                <a:lnTo>
                  <a:pt x="326904" y="603250"/>
                </a:lnTo>
                <a:lnTo>
                  <a:pt x="351131" y="600297"/>
                </a:lnTo>
                <a:lnTo>
                  <a:pt x="374730" y="595471"/>
                </a:lnTo>
                <a:lnTo>
                  <a:pt x="397620" y="588849"/>
                </a:lnTo>
                <a:lnTo>
                  <a:pt x="419726" y="580509"/>
                </a:lnTo>
                <a:lnTo>
                  <a:pt x="440970" y="570529"/>
                </a:lnTo>
                <a:lnTo>
                  <a:pt x="461272" y="558986"/>
                </a:lnTo>
                <a:lnTo>
                  <a:pt x="480557" y="545959"/>
                </a:lnTo>
                <a:lnTo>
                  <a:pt x="498746" y="531524"/>
                </a:lnTo>
                <a:lnTo>
                  <a:pt x="515761" y="515761"/>
                </a:lnTo>
                <a:lnTo>
                  <a:pt x="531524" y="498746"/>
                </a:lnTo>
                <a:lnTo>
                  <a:pt x="545959" y="480557"/>
                </a:lnTo>
                <a:lnTo>
                  <a:pt x="558986" y="461272"/>
                </a:lnTo>
                <a:lnTo>
                  <a:pt x="570529" y="440970"/>
                </a:lnTo>
                <a:lnTo>
                  <a:pt x="580509" y="419726"/>
                </a:lnTo>
                <a:lnTo>
                  <a:pt x="588849" y="397620"/>
                </a:lnTo>
                <a:lnTo>
                  <a:pt x="595471" y="374730"/>
                </a:lnTo>
                <a:lnTo>
                  <a:pt x="600297" y="351131"/>
                </a:lnTo>
                <a:lnTo>
                  <a:pt x="603250" y="326904"/>
                </a:lnTo>
                <a:lnTo>
                  <a:pt x="604252" y="302125"/>
                </a:lnTo>
                <a:lnTo>
                  <a:pt x="603250" y="277346"/>
                </a:lnTo>
                <a:lnTo>
                  <a:pt x="600297" y="253119"/>
                </a:lnTo>
                <a:lnTo>
                  <a:pt x="595471" y="229521"/>
                </a:lnTo>
                <a:lnTo>
                  <a:pt x="588849" y="206630"/>
                </a:lnTo>
                <a:lnTo>
                  <a:pt x="580509" y="184524"/>
                </a:lnTo>
                <a:lnTo>
                  <a:pt x="570529" y="163281"/>
                </a:lnTo>
                <a:lnTo>
                  <a:pt x="558986" y="142978"/>
                </a:lnTo>
                <a:lnTo>
                  <a:pt x="545959" y="123694"/>
                </a:lnTo>
                <a:lnTo>
                  <a:pt x="531524" y="105505"/>
                </a:lnTo>
                <a:lnTo>
                  <a:pt x="515761" y="88490"/>
                </a:lnTo>
                <a:lnTo>
                  <a:pt x="498746" y="72727"/>
                </a:lnTo>
                <a:lnTo>
                  <a:pt x="480557" y="58292"/>
                </a:lnTo>
                <a:lnTo>
                  <a:pt x="461272" y="45265"/>
                </a:lnTo>
                <a:lnTo>
                  <a:pt x="440970" y="33722"/>
                </a:lnTo>
                <a:lnTo>
                  <a:pt x="419726" y="23742"/>
                </a:lnTo>
                <a:lnTo>
                  <a:pt x="397620" y="15402"/>
                </a:lnTo>
                <a:lnTo>
                  <a:pt x="374730" y="8780"/>
                </a:lnTo>
                <a:lnTo>
                  <a:pt x="351131" y="3954"/>
                </a:lnTo>
                <a:lnTo>
                  <a:pt x="326904" y="1001"/>
                </a:lnTo>
                <a:lnTo>
                  <a:pt x="302125" y="0"/>
                </a:lnTo>
                <a:lnTo>
                  <a:pt x="277346" y="1001"/>
                </a:lnTo>
                <a:lnTo>
                  <a:pt x="253119" y="3954"/>
                </a:lnTo>
                <a:lnTo>
                  <a:pt x="229521" y="8780"/>
                </a:lnTo>
                <a:lnTo>
                  <a:pt x="206630" y="15402"/>
                </a:lnTo>
                <a:lnTo>
                  <a:pt x="184524" y="23742"/>
                </a:lnTo>
                <a:lnTo>
                  <a:pt x="163281" y="33722"/>
                </a:lnTo>
                <a:lnTo>
                  <a:pt x="142978" y="45265"/>
                </a:lnTo>
                <a:lnTo>
                  <a:pt x="123694" y="58292"/>
                </a:lnTo>
                <a:lnTo>
                  <a:pt x="105505" y="72727"/>
                </a:lnTo>
                <a:lnTo>
                  <a:pt x="88490" y="88490"/>
                </a:lnTo>
                <a:lnTo>
                  <a:pt x="72727" y="105505"/>
                </a:lnTo>
                <a:lnTo>
                  <a:pt x="58292" y="123694"/>
                </a:lnTo>
                <a:lnTo>
                  <a:pt x="45265" y="142978"/>
                </a:lnTo>
                <a:lnTo>
                  <a:pt x="33722" y="163281"/>
                </a:lnTo>
                <a:lnTo>
                  <a:pt x="23742" y="184524"/>
                </a:lnTo>
                <a:lnTo>
                  <a:pt x="15402" y="206630"/>
                </a:lnTo>
                <a:lnTo>
                  <a:pt x="8780" y="229521"/>
                </a:lnTo>
                <a:lnTo>
                  <a:pt x="3954" y="253119"/>
                </a:lnTo>
                <a:lnTo>
                  <a:pt x="1001" y="277346"/>
                </a:lnTo>
                <a:lnTo>
                  <a:pt x="0" y="302125"/>
                </a:lnTo>
                <a:close/>
              </a:path>
            </a:pathLst>
          </a:custGeom>
          <a:solidFill>
            <a:srgbClr val="FEFFFF"/>
          </a:solidFill>
        </p:spPr>
        <p:txBody>
          <a:bodyPr wrap="square" lIns="0" tIns="0" rIns="0" bIns="0" rtlCol="0">
            <a:noAutofit/>
          </a:bodyPr>
          <a:lstStyle/>
          <a:p>
            <a:endParaRPr/>
          </a:p>
        </p:txBody>
      </p:sp>
      <p:sp>
        <p:nvSpPr>
          <p:cNvPr id="44" name="object 78"/>
          <p:cNvSpPr/>
          <p:nvPr/>
        </p:nvSpPr>
        <p:spPr>
          <a:xfrm>
            <a:off x="3193188" y="4386792"/>
            <a:ext cx="604252" cy="604251"/>
          </a:xfrm>
          <a:custGeom>
            <a:avLst/>
            <a:gdLst/>
            <a:ahLst/>
            <a:cxnLst/>
            <a:rect l="l" t="t" r="r" b="b"/>
            <a:pathLst>
              <a:path w="604252" h="604251">
                <a:moveTo>
                  <a:pt x="0" y="302125"/>
                </a:moveTo>
                <a:lnTo>
                  <a:pt x="1001" y="277346"/>
                </a:lnTo>
                <a:lnTo>
                  <a:pt x="3954" y="253119"/>
                </a:lnTo>
                <a:lnTo>
                  <a:pt x="8780" y="229521"/>
                </a:lnTo>
                <a:lnTo>
                  <a:pt x="15402" y="206630"/>
                </a:lnTo>
                <a:lnTo>
                  <a:pt x="23742" y="184524"/>
                </a:lnTo>
                <a:lnTo>
                  <a:pt x="33722" y="163281"/>
                </a:lnTo>
                <a:lnTo>
                  <a:pt x="45265" y="142978"/>
                </a:lnTo>
                <a:lnTo>
                  <a:pt x="58292" y="123694"/>
                </a:lnTo>
                <a:lnTo>
                  <a:pt x="72727" y="105505"/>
                </a:lnTo>
                <a:lnTo>
                  <a:pt x="88490" y="88490"/>
                </a:lnTo>
                <a:lnTo>
                  <a:pt x="105505" y="72727"/>
                </a:lnTo>
                <a:lnTo>
                  <a:pt x="123694" y="58292"/>
                </a:lnTo>
                <a:lnTo>
                  <a:pt x="142978" y="45265"/>
                </a:lnTo>
                <a:lnTo>
                  <a:pt x="163281" y="33722"/>
                </a:lnTo>
                <a:lnTo>
                  <a:pt x="184524" y="23742"/>
                </a:lnTo>
                <a:lnTo>
                  <a:pt x="206630" y="15402"/>
                </a:lnTo>
                <a:lnTo>
                  <a:pt x="229521" y="8780"/>
                </a:lnTo>
                <a:lnTo>
                  <a:pt x="253119" y="3954"/>
                </a:lnTo>
                <a:lnTo>
                  <a:pt x="277346" y="1001"/>
                </a:lnTo>
                <a:lnTo>
                  <a:pt x="302125" y="0"/>
                </a:lnTo>
                <a:lnTo>
                  <a:pt x="326904" y="1001"/>
                </a:lnTo>
                <a:lnTo>
                  <a:pt x="351132" y="3954"/>
                </a:lnTo>
                <a:lnTo>
                  <a:pt x="374730" y="8780"/>
                </a:lnTo>
                <a:lnTo>
                  <a:pt x="397621" y="15402"/>
                </a:lnTo>
                <a:lnTo>
                  <a:pt x="419726" y="23742"/>
                </a:lnTo>
                <a:lnTo>
                  <a:pt x="440970" y="33722"/>
                </a:lnTo>
                <a:lnTo>
                  <a:pt x="461272" y="45265"/>
                </a:lnTo>
                <a:lnTo>
                  <a:pt x="480557" y="58292"/>
                </a:lnTo>
                <a:lnTo>
                  <a:pt x="498746" y="72727"/>
                </a:lnTo>
                <a:lnTo>
                  <a:pt x="515761" y="88490"/>
                </a:lnTo>
                <a:lnTo>
                  <a:pt x="531524" y="105505"/>
                </a:lnTo>
                <a:lnTo>
                  <a:pt x="545959" y="123694"/>
                </a:lnTo>
                <a:lnTo>
                  <a:pt x="558986" y="142978"/>
                </a:lnTo>
                <a:lnTo>
                  <a:pt x="570529" y="163281"/>
                </a:lnTo>
                <a:lnTo>
                  <a:pt x="580509" y="184524"/>
                </a:lnTo>
                <a:lnTo>
                  <a:pt x="588849" y="206630"/>
                </a:lnTo>
                <a:lnTo>
                  <a:pt x="595471" y="229521"/>
                </a:lnTo>
                <a:lnTo>
                  <a:pt x="600297" y="253119"/>
                </a:lnTo>
                <a:lnTo>
                  <a:pt x="603250" y="277346"/>
                </a:lnTo>
                <a:lnTo>
                  <a:pt x="604252" y="302125"/>
                </a:lnTo>
                <a:lnTo>
                  <a:pt x="603250" y="326904"/>
                </a:lnTo>
                <a:lnTo>
                  <a:pt x="600297" y="351132"/>
                </a:lnTo>
                <a:lnTo>
                  <a:pt x="595471" y="374730"/>
                </a:lnTo>
                <a:lnTo>
                  <a:pt x="588849" y="397621"/>
                </a:lnTo>
                <a:lnTo>
                  <a:pt x="580509" y="419726"/>
                </a:lnTo>
                <a:lnTo>
                  <a:pt x="570529" y="440970"/>
                </a:lnTo>
                <a:lnTo>
                  <a:pt x="558986" y="461272"/>
                </a:lnTo>
                <a:lnTo>
                  <a:pt x="545959" y="480557"/>
                </a:lnTo>
                <a:lnTo>
                  <a:pt x="531524" y="498746"/>
                </a:lnTo>
                <a:lnTo>
                  <a:pt x="515761" y="515761"/>
                </a:lnTo>
                <a:lnTo>
                  <a:pt x="498746" y="531524"/>
                </a:lnTo>
                <a:lnTo>
                  <a:pt x="480557" y="545959"/>
                </a:lnTo>
                <a:lnTo>
                  <a:pt x="461272" y="558986"/>
                </a:lnTo>
                <a:lnTo>
                  <a:pt x="440970" y="570529"/>
                </a:lnTo>
                <a:lnTo>
                  <a:pt x="419726" y="580509"/>
                </a:lnTo>
                <a:lnTo>
                  <a:pt x="397621" y="588849"/>
                </a:lnTo>
                <a:lnTo>
                  <a:pt x="374730" y="595471"/>
                </a:lnTo>
                <a:lnTo>
                  <a:pt x="351132" y="600297"/>
                </a:lnTo>
                <a:lnTo>
                  <a:pt x="326904" y="603250"/>
                </a:lnTo>
                <a:lnTo>
                  <a:pt x="302125" y="604251"/>
                </a:lnTo>
                <a:lnTo>
                  <a:pt x="277346" y="603250"/>
                </a:lnTo>
                <a:lnTo>
                  <a:pt x="253119" y="600297"/>
                </a:lnTo>
                <a:lnTo>
                  <a:pt x="229521" y="595471"/>
                </a:lnTo>
                <a:lnTo>
                  <a:pt x="206630" y="588849"/>
                </a:lnTo>
                <a:lnTo>
                  <a:pt x="184524" y="580509"/>
                </a:lnTo>
                <a:lnTo>
                  <a:pt x="163281" y="570529"/>
                </a:lnTo>
                <a:lnTo>
                  <a:pt x="142978" y="558986"/>
                </a:lnTo>
                <a:lnTo>
                  <a:pt x="123694" y="545959"/>
                </a:lnTo>
                <a:lnTo>
                  <a:pt x="105505" y="531524"/>
                </a:lnTo>
                <a:lnTo>
                  <a:pt x="88490" y="515761"/>
                </a:lnTo>
                <a:lnTo>
                  <a:pt x="72727" y="498746"/>
                </a:lnTo>
                <a:lnTo>
                  <a:pt x="58292" y="480557"/>
                </a:lnTo>
                <a:lnTo>
                  <a:pt x="45265" y="461272"/>
                </a:lnTo>
                <a:lnTo>
                  <a:pt x="33722" y="440970"/>
                </a:lnTo>
                <a:lnTo>
                  <a:pt x="23742" y="419726"/>
                </a:lnTo>
                <a:lnTo>
                  <a:pt x="15402" y="397621"/>
                </a:lnTo>
                <a:lnTo>
                  <a:pt x="8780" y="374730"/>
                </a:lnTo>
                <a:lnTo>
                  <a:pt x="3954" y="351132"/>
                </a:lnTo>
                <a:lnTo>
                  <a:pt x="1001" y="326904"/>
                </a:lnTo>
                <a:lnTo>
                  <a:pt x="0" y="302125"/>
                </a:lnTo>
                <a:close/>
              </a:path>
            </a:pathLst>
          </a:custGeom>
          <a:ln w="25399">
            <a:solidFill>
              <a:srgbClr val="A3B0A9"/>
            </a:solidFill>
          </a:ln>
        </p:spPr>
        <p:txBody>
          <a:bodyPr wrap="square" lIns="0" tIns="0" rIns="0" bIns="0" rtlCol="0">
            <a:noAutofit/>
          </a:bodyPr>
          <a:lstStyle/>
          <a:p>
            <a:endParaRPr/>
          </a:p>
        </p:txBody>
      </p:sp>
      <p:sp>
        <p:nvSpPr>
          <p:cNvPr id="45" name="object 79"/>
          <p:cNvSpPr/>
          <p:nvPr/>
        </p:nvSpPr>
        <p:spPr>
          <a:xfrm>
            <a:off x="2547851" y="4776370"/>
            <a:ext cx="881148" cy="764770"/>
          </a:xfrm>
          <a:prstGeom prst="rect">
            <a:avLst/>
          </a:prstGeom>
          <a:blipFill>
            <a:blip r:embed="rId9" cstate="print"/>
            <a:stretch>
              <a:fillRect/>
            </a:stretch>
          </a:blipFill>
        </p:spPr>
        <p:txBody>
          <a:bodyPr wrap="square" lIns="0" tIns="0" rIns="0" bIns="0" rtlCol="0">
            <a:noAutofit/>
          </a:bodyPr>
          <a:lstStyle/>
          <a:p>
            <a:endParaRPr/>
          </a:p>
        </p:txBody>
      </p:sp>
      <p:sp>
        <p:nvSpPr>
          <p:cNvPr id="46" name="object 80"/>
          <p:cNvSpPr/>
          <p:nvPr/>
        </p:nvSpPr>
        <p:spPr>
          <a:xfrm>
            <a:off x="2600313" y="4918565"/>
            <a:ext cx="661618" cy="547493"/>
          </a:xfrm>
          <a:custGeom>
            <a:avLst/>
            <a:gdLst/>
            <a:ahLst/>
            <a:cxnLst/>
            <a:rect l="l" t="t" r="r" b="b"/>
            <a:pathLst>
              <a:path w="661618" h="547493">
                <a:moveTo>
                  <a:pt x="0" y="547493"/>
                </a:moveTo>
                <a:lnTo>
                  <a:pt x="661618" y="0"/>
                </a:lnTo>
              </a:path>
            </a:pathLst>
          </a:custGeom>
          <a:ln w="25399">
            <a:solidFill>
              <a:srgbClr val="363643"/>
            </a:solidFill>
          </a:ln>
        </p:spPr>
        <p:txBody>
          <a:bodyPr wrap="square" lIns="0" tIns="0" rIns="0" bIns="0" rtlCol="0">
            <a:noAutofit/>
          </a:bodyPr>
          <a:lstStyle/>
          <a:p>
            <a:endParaRPr/>
          </a:p>
        </p:txBody>
      </p:sp>
      <p:sp>
        <p:nvSpPr>
          <p:cNvPr id="47" name="object 81"/>
          <p:cNvSpPr/>
          <p:nvPr/>
        </p:nvSpPr>
        <p:spPr>
          <a:xfrm>
            <a:off x="3161216" y="4902496"/>
            <a:ext cx="120134" cy="113233"/>
          </a:xfrm>
          <a:custGeom>
            <a:avLst/>
            <a:gdLst/>
            <a:ahLst/>
            <a:cxnLst/>
            <a:rect l="l" t="t" r="r" b="b"/>
            <a:pathLst>
              <a:path w="120134" h="113233">
                <a:moveTo>
                  <a:pt x="59390" y="108403"/>
                </a:moveTo>
                <a:lnTo>
                  <a:pt x="65976" y="110817"/>
                </a:lnTo>
                <a:lnTo>
                  <a:pt x="72561" y="113233"/>
                </a:lnTo>
                <a:lnTo>
                  <a:pt x="79857" y="109851"/>
                </a:lnTo>
                <a:lnTo>
                  <a:pt x="82271" y="103266"/>
                </a:lnTo>
                <a:lnTo>
                  <a:pt x="120134" y="0"/>
                </a:lnTo>
                <a:lnTo>
                  <a:pt x="11607" y="17872"/>
                </a:lnTo>
                <a:lnTo>
                  <a:pt x="4687" y="19011"/>
                </a:lnTo>
                <a:lnTo>
                  <a:pt x="0" y="25546"/>
                </a:lnTo>
                <a:lnTo>
                  <a:pt x="1140" y="32467"/>
                </a:lnTo>
                <a:lnTo>
                  <a:pt x="2279" y="39387"/>
                </a:lnTo>
                <a:lnTo>
                  <a:pt x="8813" y="44074"/>
                </a:lnTo>
                <a:lnTo>
                  <a:pt x="15735" y="42934"/>
                </a:lnTo>
                <a:lnTo>
                  <a:pt x="81297" y="32138"/>
                </a:lnTo>
                <a:lnTo>
                  <a:pt x="58423" y="94522"/>
                </a:lnTo>
                <a:lnTo>
                  <a:pt x="56009" y="101107"/>
                </a:lnTo>
                <a:lnTo>
                  <a:pt x="59390" y="108403"/>
                </a:lnTo>
                <a:close/>
              </a:path>
            </a:pathLst>
          </a:custGeom>
          <a:solidFill>
            <a:srgbClr val="363643"/>
          </a:solidFill>
        </p:spPr>
        <p:txBody>
          <a:bodyPr wrap="square" lIns="0" tIns="0" rIns="0" bIns="0" rtlCol="0">
            <a:noAutofit/>
          </a:bodyPr>
          <a:lstStyle/>
          <a:p>
            <a:endParaRPr/>
          </a:p>
        </p:txBody>
      </p:sp>
      <p:sp>
        <p:nvSpPr>
          <p:cNvPr id="48" name="object 82"/>
          <p:cNvSpPr/>
          <p:nvPr/>
        </p:nvSpPr>
        <p:spPr>
          <a:xfrm>
            <a:off x="3740726" y="3853657"/>
            <a:ext cx="756458" cy="910243"/>
          </a:xfrm>
          <a:prstGeom prst="rect">
            <a:avLst/>
          </a:prstGeom>
          <a:blipFill>
            <a:blip r:embed="rId10" cstate="print"/>
            <a:stretch>
              <a:fillRect/>
            </a:stretch>
          </a:blipFill>
        </p:spPr>
        <p:txBody>
          <a:bodyPr wrap="square" lIns="0" tIns="0" rIns="0" bIns="0" rtlCol="0">
            <a:noAutofit/>
          </a:bodyPr>
          <a:lstStyle/>
          <a:p>
            <a:endParaRPr/>
          </a:p>
        </p:txBody>
      </p:sp>
      <p:sp>
        <p:nvSpPr>
          <p:cNvPr id="49" name="object 83"/>
          <p:cNvSpPr/>
          <p:nvPr/>
        </p:nvSpPr>
        <p:spPr>
          <a:xfrm>
            <a:off x="3797439" y="3999204"/>
            <a:ext cx="536186" cy="689713"/>
          </a:xfrm>
          <a:custGeom>
            <a:avLst/>
            <a:gdLst/>
            <a:ahLst/>
            <a:cxnLst/>
            <a:rect l="l" t="t" r="r" b="b"/>
            <a:pathLst>
              <a:path w="536186" h="689713">
                <a:moveTo>
                  <a:pt x="0" y="689713"/>
                </a:moveTo>
                <a:lnTo>
                  <a:pt x="536186" y="0"/>
                </a:lnTo>
              </a:path>
            </a:pathLst>
          </a:custGeom>
          <a:ln w="25399">
            <a:solidFill>
              <a:srgbClr val="363643"/>
            </a:solidFill>
          </a:ln>
        </p:spPr>
        <p:txBody>
          <a:bodyPr wrap="square" lIns="0" tIns="0" rIns="0" bIns="0" rtlCol="0">
            <a:noAutofit/>
          </a:bodyPr>
          <a:lstStyle/>
          <a:p>
            <a:endParaRPr/>
          </a:p>
        </p:txBody>
      </p:sp>
      <p:sp>
        <p:nvSpPr>
          <p:cNvPr id="50" name="object 84"/>
          <p:cNvSpPr/>
          <p:nvPr/>
        </p:nvSpPr>
        <p:spPr>
          <a:xfrm>
            <a:off x="4237366" y="3979305"/>
            <a:ext cx="111729" cy="120857"/>
          </a:xfrm>
          <a:custGeom>
            <a:avLst/>
            <a:gdLst/>
            <a:ahLst/>
            <a:cxnLst/>
            <a:rect l="l" t="t" r="r" b="b"/>
            <a:pathLst>
              <a:path w="111729" h="120857">
                <a:moveTo>
                  <a:pt x="111729" y="0"/>
                </a:moveTo>
                <a:lnTo>
                  <a:pt x="9665" y="40991"/>
                </a:lnTo>
                <a:lnTo>
                  <a:pt x="3157" y="43606"/>
                </a:lnTo>
                <a:lnTo>
                  <a:pt x="0" y="51001"/>
                </a:lnTo>
                <a:lnTo>
                  <a:pt x="2614" y="57510"/>
                </a:lnTo>
                <a:lnTo>
                  <a:pt x="5228" y="64019"/>
                </a:lnTo>
                <a:lnTo>
                  <a:pt x="12623" y="67176"/>
                </a:lnTo>
                <a:lnTo>
                  <a:pt x="19132" y="64562"/>
                </a:lnTo>
                <a:lnTo>
                  <a:pt x="80791" y="39797"/>
                </a:lnTo>
                <a:lnTo>
                  <a:pt x="71996" y="105660"/>
                </a:lnTo>
                <a:lnTo>
                  <a:pt x="71069" y="112612"/>
                </a:lnTo>
                <a:lnTo>
                  <a:pt x="75952" y="119000"/>
                </a:lnTo>
                <a:lnTo>
                  <a:pt x="82904" y="119928"/>
                </a:lnTo>
                <a:lnTo>
                  <a:pt x="89856" y="120857"/>
                </a:lnTo>
                <a:lnTo>
                  <a:pt x="96245" y="115973"/>
                </a:lnTo>
                <a:lnTo>
                  <a:pt x="97174" y="109021"/>
                </a:lnTo>
                <a:lnTo>
                  <a:pt x="111729" y="0"/>
                </a:lnTo>
                <a:close/>
              </a:path>
            </a:pathLst>
          </a:custGeom>
          <a:solidFill>
            <a:srgbClr val="363643"/>
          </a:solidFill>
        </p:spPr>
        <p:txBody>
          <a:bodyPr wrap="square" lIns="0" tIns="0" rIns="0" bIns="0" rtlCol="0">
            <a:noAutofit/>
          </a:bodyPr>
          <a:lstStyle/>
          <a:p>
            <a:endParaRPr/>
          </a:p>
        </p:txBody>
      </p:sp>
      <p:sp>
        <p:nvSpPr>
          <p:cNvPr id="51" name="object 85"/>
          <p:cNvSpPr/>
          <p:nvPr/>
        </p:nvSpPr>
        <p:spPr>
          <a:xfrm>
            <a:off x="1106190" y="3677456"/>
            <a:ext cx="0" cy="709334"/>
          </a:xfrm>
          <a:custGeom>
            <a:avLst/>
            <a:gdLst/>
            <a:ahLst/>
            <a:cxnLst/>
            <a:rect l="l" t="t" r="r" b="b"/>
            <a:pathLst>
              <a:path h="709334">
                <a:moveTo>
                  <a:pt x="0" y="0"/>
                </a:moveTo>
                <a:lnTo>
                  <a:pt x="0" y="709334"/>
                </a:lnTo>
              </a:path>
            </a:pathLst>
          </a:custGeom>
          <a:ln w="25399">
            <a:solidFill>
              <a:srgbClr val="363643"/>
            </a:solidFill>
            <a:prstDash val="lgDash"/>
          </a:ln>
        </p:spPr>
        <p:txBody>
          <a:bodyPr wrap="square" lIns="0" tIns="0" rIns="0" bIns="0" rtlCol="0">
            <a:noAutofit/>
          </a:bodyPr>
          <a:lstStyle/>
          <a:p>
            <a:endParaRPr/>
          </a:p>
        </p:txBody>
      </p:sp>
      <p:sp>
        <p:nvSpPr>
          <p:cNvPr id="52" name="object 86"/>
          <p:cNvSpPr/>
          <p:nvPr/>
        </p:nvSpPr>
        <p:spPr>
          <a:xfrm>
            <a:off x="532607" y="1565030"/>
            <a:ext cx="4773009" cy="5305812"/>
          </a:xfrm>
          <a:custGeom>
            <a:avLst/>
            <a:gdLst/>
            <a:ahLst/>
            <a:cxnLst/>
            <a:rect l="l" t="t" r="r" b="b"/>
            <a:pathLst>
              <a:path w="4773009" h="5305812">
                <a:moveTo>
                  <a:pt x="0" y="0"/>
                </a:moveTo>
                <a:lnTo>
                  <a:pt x="4773009" y="0"/>
                </a:lnTo>
                <a:lnTo>
                  <a:pt x="4773009" y="5305812"/>
                </a:lnTo>
                <a:lnTo>
                  <a:pt x="0" y="5305812"/>
                </a:lnTo>
                <a:lnTo>
                  <a:pt x="0" y="0"/>
                </a:lnTo>
                <a:close/>
              </a:path>
            </a:pathLst>
          </a:custGeom>
          <a:ln w="25399">
            <a:solidFill>
              <a:srgbClr val="DC694C"/>
            </a:solidFill>
          </a:ln>
        </p:spPr>
        <p:txBody>
          <a:bodyPr wrap="square" lIns="0" tIns="0" rIns="0" bIns="0" rtlCol="0">
            <a:noAutofit/>
          </a:bodyPr>
          <a:lstStyle/>
          <a:p>
            <a:endParaRPr/>
          </a:p>
        </p:txBody>
      </p:sp>
      <p:sp>
        <p:nvSpPr>
          <p:cNvPr id="53" name="object 19"/>
          <p:cNvSpPr/>
          <p:nvPr/>
        </p:nvSpPr>
        <p:spPr>
          <a:xfrm>
            <a:off x="5479740" y="1989033"/>
            <a:ext cx="1650284" cy="917070"/>
          </a:xfrm>
          <a:custGeom>
            <a:avLst/>
            <a:gdLst/>
            <a:ahLst/>
            <a:cxnLst/>
            <a:rect l="l" t="t" r="r" b="b"/>
            <a:pathLst>
              <a:path w="1650284" h="917070">
                <a:moveTo>
                  <a:pt x="0" y="0"/>
                </a:moveTo>
                <a:lnTo>
                  <a:pt x="0" y="917070"/>
                </a:lnTo>
                <a:lnTo>
                  <a:pt x="1650284" y="917070"/>
                </a:lnTo>
                <a:lnTo>
                  <a:pt x="1650284" y="0"/>
                </a:lnTo>
                <a:lnTo>
                  <a:pt x="0" y="0"/>
                </a:lnTo>
                <a:close/>
              </a:path>
            </a:pathLst>
          </a:custGeom>
          <a:solidFill>
            <a:srgbClr val="BB9F7A"/>
          </a:solidFill>
        </p:spPr>
        <p:txBody>
          <a:bodyPr wrap="square" lIns="0" tIns="0" rIns="0" bIns="0" rtlCol="0">
            <a:noAutofit/>
          </a:bodyPr>
          <a:lstStyle/>
          <a:p>
            <a:endParaRPr/>
          </a:p>
        </p:txBody>
      </p:sp>
      <p:sp>
        <p:nvSpPr>
          <p:cNvPr id="54" name="object 20"/>
          <p:cNvSpPr/>
          <p:nvPr/>
        </p:nvSpPr>
        <p:spPr>
          <a:xfrm>
            <a:off x="7130025" y="1989033"/>
            <a:ext cx="1650283" cy="917070"/>
          </a:xfrm>
          <a:custGeom>
            <a:avLst/>
            <a:gdLst/>
            <a:ahLst/>
            <a:cxnLst/>
            <a:rect l="l" t="t" r="r" b="b"/>
            <a:pathLst>
              <a:path w="1650283" h="917070">
                <a:moveTo>
                  <a:pt x="0" y="0"/>
                </a:moveTo>
                <a:lnTo>
                  <a:pt x="0" y="917070"/>
                </a:lnTo>
                <a:lnTo>
                  <a:pt x="1650283" y="917070"/>
                </a:lnTo>
                <a:lnTo>
                  <a:pt x="1650283" y="0"/>
                </a:lnTo>
                <a:lnTo>
                  <a:pt x="0" y="0"/>
                </a:lnTo>
                <a:close/>
              </a:path>
            </a:pathLst>
          </a:custGeom>
          <a:solidFill>
            <a:srgbClr val="BB9F7A"/>
          </a:solidFill>
        </p:spPr>
        <p:txBody>
          <a:bodyPr wrap="square" lIns="0" tIns="0" rIns="0" bIns="0" rtlCol="0">
            <a:noAutofit/>
          </a:bodyPr>
          <a:lstStyle/>
          <a:p>
            <a:endParaRPr/>
          </a:p>
        </p:txBody>
      </p:sp>
      <p:sp>
        <p:nvSpPr>
          <p:cNvPr id="55" name="object 21"/>
          <p:cNvSpPr/>
          <p:nvPr/>
        </p:nvSpPr>
        <p:spPr>
          <a:xfrm>
            <a:off x="5479740" y="2906104"/>
            <a:ext cx="1650284" cy="917069"/>
          </a:xfrm>
          <a:custGeom>
            <a:avLst/>
            <a:gdLst/>
            <a:ahLst/>
            <a:cxnLst/>
            <a:rect l="l" t="t" r="r" b="b"/>
            <a:pathLst>
              <a:path w="1650284" h="917069">
                <a:moveTo>
                  <a:pt x="0" y="0"/>
                </a:moveTo>
                <a:lnTo>
                  <a:pt x="0" y="917069"/>
                </a:lnTo>
                <a:lnTo>
                  <a:pt x="1650284" y="917069"/>
                </a:lnTo>
                <a:lnTo>
                  <a:pt x="1650284" y="0"/>
                </a:lnTo>
                <a:lnTo>
                  <a:pt x="0" y="0"/>
                </a:lnTo>
                <a:close/>
              </a:path>
            </a:pathLst>
          </a:custGeom>
          <a:solidFill>
            <a:srgbClr val="F3F1EE"/>
          </a:solidFill>
        </p:spPr>
        <p:txBody>
          <a:bodyPr wrap="square" lIns="0" tIns="0" rIns="0" bIns="0" rtlCol="0">
            <a:noAutofit/>
          </a:bodyPr>
          <a:lstStyle/>
          <a:p>
            <a:endParaRPr/>
          </a:p>
        </p:txBody>
      </p:sp>
      <p:sp>
        <p:nvSpPr>
          <p:cNvPr id="56" name="object 22"/>
          <p:cNvSpPr/>
          <p:nvPr/>
        </p:nvSpPr>
        <p:spPr>
          <a:xfrm>
            <a:off x="7130025" y="2906104"/>
            <a:ext cx="1650283" cy="917069"/>
          </a:xfrm>
          <a:custGeom>
            <a:avLst/>
            <a:gdLst/>
            <a:ahLst/>
            <a:cxnLst/>
            <a:rect l="l" t="t" r="r" b="b"/>
            <a:pathLst>
              <a:path w="1650283" h="917069">
                <a:moveTo>
                  <a:pt x="0" y="0"/>
                </a:moveTo>
                <a:lnTo>
                  <a:pt x="0" y="917069"/>
                </a:lnTo>
                <a:lnTo>
                  <a:pt x="1650283" y="917069"/>
                </a:lnTo>
                <a:lnTo>
                  <a:pt x="1650283" y="0"/>
                </a:lnTo>
                <a:lnTo>
                  <a:pt x="0" y="0"/>
                </a:lnTo>
                <a:close/>
              </a:path>
            </a:pathLst>
          </a:custGeom>
          <a:solidFill>
            <a:srgbClr val="F3F1EE"/>
          </a:solidFill>
        </p:spPr>
        <p:txBody>
          <a:bodyPr wrap="square" lIns="0" tIns="0" rIns="0" bIns="0" rtlCol="0">
            <a:noAutofit/>
          </a:bodyPr>
          <a:lstStyle/>
          <a:p>
            <a:endParaRPr/>
          </a:p>
        </p:txBody>
      </p:sp>
      <p:sp>
        <p:nvSpPr>
          <p:cNvPr id="57" name="object 23"/>
          <p:cNvSpPr/>
          <p:nvPr/>
        </p:nvSpPr>
        <p:spPr>
          <a:xfrm>
            <a:off x="5479740" y="3823174"/>
            <a:ext cx="1650284" cy="917069"/>
          </a:xfrm>
          <a:custGeom>
            <a:avLst/>
            <a:gdLst/>
            <a:ahLst/>
            <a:cxnLst/>
            <a:rect l="l" t="t" r="r" b="b"/>
            <a:pathLst>
              <a:path w="1650284" h="917069">
                <a:moveTo>
                  <a:pt x="0" y="0"/>
                </a:moveTo>
                <a:lnTo>
                  <a:pt x="0" y="917069"/>
                </a:lnTo>
                <a:lnTo>
                  <a:pt x="1650284" y="917069"/>
                </a:lnTo>
                <a:lnTo>
                  <a:pt x="1650284" y="0"/>
                </a:lnTo>
                <a:lnTo>
                  <a:pt x="0" y="0"/>
                </a:lnTo>
                <a:close/>
              </a:path>
            </a:pathLst>
          </a:custGeom>
          <a:solidFill>
            <a:srgbClr val="FEFFFF"/>
          </a:solidFill>
        </p:spPr>
        <p:txBody>
          <a:bodyPr wrap="square" lIns="0" tIns="0" rIns="0" bIns="0" rtlCol="0">
            <a:noAutofit/>
          </a:bodyPr>
          <a:lstStyle/>
          <a:p>
            <a:endParaRPr/>
          </a:p>
        </p:txBody>
      </p:sp>
      <p:sp>
        <p:nvSpPr>
          <p:cNvPr id="58" name="object 24"/>
          <p:cNvSpPr/>
          <p:nvPr/>
        </p:nvSpPr>
        <p:spPr>
          <a:xfrm>
            <a:off x="7130025" y="3823174"/>
            <a:ext cx="1650283" cy="917069"/>
          </a:xfrm>
          <a:custGeom>
            <a:avLst/>
            <a:gdLst/>
            <a:ahLst/>
            <a:cxnLst/>
            <a:rect l="l" t="t" r="r" b="b"/>
            <a:pathLst>
              <a:path w="1650283" h="917069">
                <a:moveTo>
                  <a:pt x="0" y="0"/>
                </a:moveTo>
                <a:lnTo>
                  <a:pt x="0" y="917069"/>
                </a:lnTo>
                <a:lnTo>
                  <a:pt x="1650283" y="917069"/>
                </a:lnTo>
                <a:lnTo>
                  <a:pt x="1650283" y="0"/>
                </a:lnTo>
                <a:lnTo>
                  <a:pt x="0" y="0"/>
                </a:lnTo>
                <a:close/>
              </a:path>
            </a:pathLst>
          </a:custGeom>
          <a:solidFill>
            <a:srgbClr val="FEFFFF"/>
          </a:solidFill>
        </p:spPr>
        <p:txBody>
          <a:bodyPr wrap="square" lIns="0" tIns="0" rIns="0" bIns="0" rtlCol="0">
            <a:noAutofit/>
          </a:bodyPr>
          <a:lstStyle/>
          <a:p>
            <a:endParaRPr/>
          </a:p>
        </p:txBody>
      </p:sp>
      <p:sp>
        <p:nvSpPr>
          <p:cNvPr id="59" name="object 25"/>
          <p:cNvSpPr/>
          <p:nvPr/>
        </p:nvSpPr>
        <p:spPr>
          <a:xfrm>
            <a:off x="5479740" y="4740243"/>
            <a:ext cx="1650284" cy="917069"/>
          </a:xfrm>
          <a:custGeom>
            <a:avLst/>
            <a:gdLst/>
            <a:ahLst/>
            <a:cxnLst/>
            <a:rect l="l" t="t" r="r" b="b"/>
            <a:pathLst>
              <a:path w="1650284" h="917069">
                <a:moveTo>
                  <a:pt x="0" y="0"/>
                </a:moveTo>
                <a:lnTo>
                  <a:pt x="0" y="917069"/>
                </a:lnTo>
                <a:lnTo>
                  <a:pt x="1650284" y="917069"/>
                </a:lnTo>
                <a:lnTo>
                  <a:pt x="1650284" y="0"/>
                </a:lnTo>
                <a:lnTo>
                  <a:pt x="0" y="0"/>
                </a:lnTo>
                <a:close/>
              </a:path>
            </a:pathLst>
          </a:custGeom>
          <a:solidFill>
            <a:srgbClr val="F3F1EE"/>
          </a:solidFill>
        </p:spPr>
        <p:txBody>
          <a:bodyPr wrap="square" lIns="0" tIns="0" rIns="0" bIns="0" rtlCol="0">
            <a:noAutofit/>
          </a:bodyPr>
          <a:lstStyle/>
          <a:p>
            <a:endParaRPr/>
          </a:p>
        </p:txBody>
      </p:sp>
      <p:sp>
        <p:nvSpPr>
          <p:cNvPr id="60" name="object 26"/>
          <p:cNvSpPr/>
          <p:nvPr/>
        </p:nvSpPr>
        <p:spPr>
          <a:xfrm>
            <a:off x="7130025" y="4740243"/>
            <a:ext cx="1650283" cy="917069"/>
          </a:xfrm>
          <a:custGeom>
            <a:avLst/>
            <a:gdLst/>
            <a:ahLst/>
            <a:cxnLst/>
            <a:rect l="l" t="t" r="r" b="b"/>
            <a:pathLst>
              <a:path w="1650283" h="917069">
                <a:moveTo>
                  <a:pt x="0" y="0"/>
                </a:moveTo>
                <a:lnTo>
                  <a:pt x="0" y="917069"/>
                </a:lnTo>
                <a:lnTo>
                  <a:pt x="1650283" y="917069"/>
                </a:lnTo>
                <a:lnTo>
                  <a:pt x="1650283" y="0"/>
                </a:lnTo>
                <a:lnTo>
                  <a:pt x="0" y="0"/>
                </a:lnTo>
                <a:close/>
              </a:path>
            </a:pathLst>
          </a:custGeom>
          <a:solidFill>
            <a:srgbClr val="F3F1EE"/>
          </a:solidFill>
        </p:spPr>
        <p:txBody>
          <a:bodyPr wrap="square" lIns="0" tIns="0" rIns="0" bIns="0" rtlCol="0">
            <a:noAutofit/>
          </a:bodyPr>
          <a:lstStyle/>
          <a:p>
            <a:endParaRPr/>
          </a:p>
        </p:txBody>
      </p:sp>
      <p:sp>
        <p:nvSpPr>
          <p:cNvPr id="61" name="object 27"/>
          <p:cNvSpPr/>
          <p:nvPr/>
        </p:nvSpPr>
        <p:spPr>
          <a:xfrm>
            <a:off x="5479740" y="5657313"/>
            <a:ext cx="1650284" cy="917070"/>
          </a:xfrm>
          <a:custGeom>
            <a:avLst/>
            <a:gdLst/>
            <a:ahLst/>
            <a:cxnLst/>
            <a:rect l="l" t="t" r="r" b="b"/>
            <a:pathLst>
              <a:path w="1650284" h="917070">
                <a:moveTo>
                  <a:pt x="0" y="0"/>
                </a:moveTo>
                <a:lnTo>
                  <a:pt x="0" y="917070"/>
                </a:lnTo>
                <a:lnTo>
                  <a:pt x="1650284" y="917070"/>
                </a:lnTo>
                <a:lnTo>
                  <a:pt x="1650284" y="0"/>
                </a:lnTo>
                <a:lnTo>
                  <a:pt x="0" y="0"/>
                </a:lnTo>
                <a:close/>
              </a:path>
            </a:pathLst>
          </a:custGeom>
          <a:solidFill>
            <a:srgbClr val="FEFFFF"/>
          </a:solidFill>
        </p:spPr>
        <p:txBody>
          <a:bodyPr wrap="square" lIns="0" tIns="0" rIns="0" bIns="0" rtlCol="0">
            <a:noAutofit/>
          </a:bodyPr>
          <a:lstStyle/>
          <a:p>
            <a:endParaRPr/>
          </a:p>
        </p:txBody>
      </p:sp>
      <p:sp>
        <p:nvSpPr>
          <p:cNvPr id="62" name="object 28"/>
          <p:cNvSpPr/>
          <p:nvPr/>
        </p:nvSpPr>
        <p:spPr>
          <a:xfrm>
            <a:off x="7130025" y="5657313"/>
            <a:ext cx="1650283" cy="917070"/>
          </a:xfrm>
          <a:custGeom>
            <a:avLst/>
            <a:gdLst/>
            <a:ahLst/>
            <a:cxnLst/>
            <a:rect l="l" t="t" r="r" b="b"/>
            <a:pathLst>
              <a:path w="1650283" h="917070">
                <a:moveTo>
                  <a:pt x="0" y="0"/>
                </a:moveTo>
                <a:lnTo>
                  <a:pt x="0" y="917070"/>
                </a:lnTo>
                <a:lnTo>
                  <a:pt x="1650283" y="917070"/>
                </a:lnTo>
                <a:lnTo>
                  <a:pt x="1650283" y="0"/>
                </a:lnTo>
                <a:lnTo>
                  <a:pt x="0" y="0"/>
                </a:lnTo>
                <a:close/>
              </a:path>
            </a:pathLst>
          </a:custGeom>
          <a:solidFill>
            <a:srgbClr val="FEFFFF"/>
          </a:solidFill>
        </p:spPr>
        <p:txBody>
          <a:bodyPr wrap="square" lIns="0" tIns="0" rIns="0" bIns="0" rtlCol="0">
            <a:noAutofit/>
          </a:bodyPr>
          <a:lstStyle/>
          <a:p>
            <a:endParaRPr/>
          </a:p>
        </p:txBody>
      </p:sp>
      <p:sp>
        <p:nvSpPr>
          <p:cNvPr id="63" name="object 29"/>
          <p:cNvSpPr/>
          <p:nvPr/>
        </p:nvSpPr>
        <p:spPr>
          <a:xfrm>
            <a:off x="7130023" y="1982683"/>
            <a:ext cx="0" cy="4598049"/>
          </a:xfrm>
          <a:custGeom>
            <a:avLst/>
            <a:gdLst/>
            <a:ahLst/>
            <a:cxnLst/>
            <a:rect l="l" t="t" r="r" b="b"/>
            <a:pathLst>
              <a:path h="4598049">
                <a:moveTo>
                  <a:pt x="0" y="0"/>
                </a:moveTo>
                <a:lnTo>
                  <a:pt x="0" y="4598049"/>
                </a:lnTo>
              </a:path>
            </a:pathLst>
          </a:custGeom>
          <a:ln w="12699">
            <a:solidFill>
              <a:srgbClr val="000000"/>
            </a:solidFill>
          </a:ln>
        </p:spPr>
        <p:txBody>
          <a:bodyPr wrap="square" lIns="0" tIns="0" rIns="0" bIns="0" rtlCol="0">
            <a:noAutofit/>
          </a:bodyPr>
          <a:lstStyle/>
          <a:p>
            <a:endParaRPr/>
          </a:p>
        </p:txBody>
      </p:sp>
      <p:sp>
        <p:nvSpPr>
          <p:cNvPr id="64" name="object 30"/>
          <p:cNvSpPr/>
          <p:nvPr/>
        </p:nvSpPr>
        <p:spPr>
          <a:xfrm>
            <a:off x="5473390" y="2906103"/>
            <a:ext cx="3313267" cy="0"/>
          </a:xfrm>
          <a:custGeom>
            <a:avLst/>
            <a:gdLst/>
            <a:ahLst/>
            <a:cxnLst/>
            <a:rect l="l" t="t" r="r" b="b"/>
            <a:pathLst>
              <a:path w="3313267">
                <a:moveTo>
                  <a:pt x="0" y="0"/>
                </a:moveTo>
                <a:lnTo>
                  <a:pt x="3313267" y="0"/>
                </a:lnTo>
              </a:path>
            </a:pathLst>
          </a:custGeom>
          <a:ln w="12699">
            <a:solidFill>
              <a:srgbClr val="AC8F66"/>
            </a:solidFill>
          </a:ln>
        </p:spPr>
        <p:txBody>
          <a:bodyPr wrap="square" lIns="0" tIns="0" rIns="0" bIns="0" rtlCol="0">
            <a:noAutofit/>
          </a:bodyPr>
          <a:lstStyle/>
          <a:p>
            <a:endParaRPr/>
          </a:p>
        </p:txBody>
      </p:sp>
      <p:sp>
        <p:nvSpPr>
          <p:cNvPr id="65" name="object 31"/>
          <p:cNvSpPr/>
          <p:nvPr/>
        </p:nvSpPr>
        <p:spPr>
          <a:xfrm>
            <a:off x="5473390" y="3823173"/>
            <a:ext cx="3313267" cy="0"/>
          </a:xfrm>
          <a:custGeom>
            <a:avLst/>
            <a:gdLst/>
            <a:ahLst/>
            <a:cxnLst/>
            <a:rect l="l" t="t" r="r" b="b"/>
            <a:pathLst>
              <a:path w="3313267">
                <a:moveTo>
                  <a:pt x="0" y="0"/>
                </a:moveTo>
                <a:lnTo>
                  <a:pt x="3313267" y="0"/>
                </a:lnTo>
              </a:path>
            </a:pathLst>
          </a:custGeom>
          <a:ln w="12699">
            <a:solidFill>
              <a:srgbClr val="AC8F66"/>
            </a:solidFill>
          </a:ln>
        </p:spPr>
        <p:txBody>
          <a:bodyPr wrap="square" lIns="0" tIns="0" rIns="0" bIns="0" rtlCol="0">
            <a:noAutofit/>
          </a:bodyPr>
          <a:lstStyle/>
          <a:p>
            <a:endParaRPr/>
          </a:p>
        </p:txBody>
      </p:sp>
      <p:sp>
        <p:nvSpPr>
          <p:cNvPr id="66" name="object 32"/>
          <p:cNvSpPr/>
          <p:nvPr/>
        </p:nvSpPr>
        <p:spPr>
          <a:xfrm>
            <a:off x="5473390" y="4740243"/>
            <a:ext cx="3313267" cy="0"/>
          </a:xfrm>
          <a:custGeom>
            <a:avLst/>
            <a:gdLst/>
            <a:ahLst/>
            <a:cxnLst/>
            <a:rect l="l" t="t" r="r" b="b"/>
            <a:pathLst>
              <a:path w="3313267">
                <a:moveTo>
                  <a:pt x="0" y="0"/>
                </a:moveTo>
                <a:lnTo>
                  <a:pt x="3313267" y="0"/>
                </a:lnTo>
              </a:path>
            </a:pathLst>
          </a:custGeom>
          <a:ln w="12699">
            <a:solidFill>
              <a:srgbClr val="AC8F66"/>
            </a:solidFill>
          </a:ln>
        </p:spPr>
        <p:txBody>
          <a:bodyPr wrap="square" lIns="0" tIns="0" rIns="0" bIns="0" rtlCol="0">
            <a:noAutofit/>
          </a:bodyPr>
          <a:lstStyle/>
          <a:p>
            <a:endParaRPr/>
          </a:p>
        </p:txBody>
      </p:sp>
      <p:sp>
        <p:nvSpPr>
          <p:cNvPr id="67" name="object 33"/>
          <p:cNvSpPr/>
          <p:nvPr/>
        </p:nvSpPr>
        <p:spPr>
          <a:xfrm>
            <a:off x="5473390" y="5657313"/>
            <a:ext cx="3313267" cy="0"/>
          </a:xfrm>
          <a:custGeom>
            <a:avLst/>
            <a:gdLst/>
            <a:ahLst/>
            <a:cxnLst/>
            <a:rect l="l" t="t" r="r" b="b"/>
            <a:pathLst>
              <a:path w="3313267">
                <a:moveTo>
                  <a:pt x="0" y="0"/>
                </a:moveTo>
                <a:lnTo>
                  <a:pt x="3313267" y="0"/>
                </a:lnTo>
              </a:path>
            </a:pathLst>
          </a:custGeom>
          <a:ln w="12699">
            <a:solidFill>
              <a:srgbClr val="AC8F66"/>
            </a:solidFill>
          </a:ln>
        </p:spPr>
        <p:txBody>
          <a:bodyPr wrap="square" lIns="0" tIns="0" rIns="0" bIns="0" rtlCol="0">
            <a:noAutofit/>
          </a:bodyPr>
          <a:lstStyle/>
          <a:p>
            <a:endParaRPr/>
          </a:p>
        </p:txBody>
      </p:sp>
      <p:sp>
        <p:nvSpPr>
          <p:cNvPr id="68" name="object 34"/>
          <p:cNvSpPr/>
          <p:nvPr/>
        </p:nvSpPr>
        <p:spPr>
          <a:xfrm>
            <a:off x="5479740" y="1982683"/>
            <a:ext cx="0" cy="4598049"/>
          </a:xfrm>
          <a:custGeom>
            <a:avLst/>
            <a:gdLst/>
            <a:ahLst/>
            <a:cxnLst/>
            <a:rect l="l" t="t" r="r" b="b"/>
            <a:pathLst>
              <a:path h="4598049">
                <a:moveTo>
                  <a:pt x="0" y="0"/>
                </a:moveTo>
                <a:lnTo>
                  <a:pt x="0" y="4598049"/>
                </a:lnTo>
              </a:path>
            </a:pathLst>
          </a:custGeom>
          <a:ln w="12699">
            <a:solidFill>
              <a:srgbClr val="AC8F66"/>
            </a:solidFill>
          </a:ln>
        </p:spPr>
        <p:txBody>
          <a:bodyPr wrap="square" lIns="0" tIns="0" rIns="0" bIns="0" rtlCol="0">
            <a:noAutofit/>
          </a:bodyPr>
          <a:lstStyle/>
          <a:p>
            <a:endParaRPr/>
          </a:p>
        </p:txBody>
      </p:sp>
      <p:sp>
        <p:nvSpPr>
          <p:cNvPr id="69" name="object 35"/>
          <p:cNvSpPr/>
          <p:nvPr/>
        </p:nvSpPr>
        <p:spPr>
          <a:xfrm>
            <a:off x="8780307" y="1982683"/>
            <a:ext cx="0" cy="4598049"/>
          </a:xfrm>
          <a:custGeom>
            <a:avLst/>
            <a:gdLst/>
            <a:ahLst/>
            <a:cxnLst/>
            <a:rect l="l" t="t" r="r" b="b"/>
            <a:pathLst>
              <a:path h="4598049">
                <a:moveTo>
                  <a:pt x="0" y="0"/>
                </a:moveTo>
                <a:lnTo>
                  <a:pt x="0" y="4598049"/>
                </a:lnTo>
              </a:path>
            </a:pathLst>
          </a:custGeom>
          <a:ln w="12699">
            <a:solidFill>
              <a:srgbClr val="AC8F66"/>
            </a:solidFill>
          </a:ln>
        </p:spPr>
        <p:txBody>
          <a:bodyPr wrap="square" lIns="0" tIns="0" rIns="0" bIns="0" rtlCol="0">
            <a:noAutofit/>
          </a:bodyPr>
          <a:lstStyle/>
          <a:p>
            <a:endParaRPr/>
          </a:p>
        </p:txBody>
      </p:sp>
      <p:sp>
        <p:nvSpPr>
          <p:cNvPr id="70" name="object 36"/>
          <p:cNvSpPr/>
          <p:nvPr/>
        </p:nvSpPr>
        <p:spPr>
          <a:xfrm>
            <a:off x="5473390" y="1989033"/>
            <a:ext cx="3313267" cy="0"/>
          </a:xfrm>
          <a:custGeom>
            <a:avLst/>
            <a:gdLst/>
            <a:ahLst/>
            <a:cxnLst/>
            <a:rect l="l" t="t" r="r" b="b"/>
            <a:pathLst>
              <a:path w="3313267">
                <a:moveTo>
                  <a:pt x="0" y="0"/>
                </a:moveTo>
                <a:lnTo>
                  <a:pt x="3313267" y="0"/>
                </a:lnTo>
              </a:path>
            </a:pathLst>
          </a:custGeom>
          <a:ln w="12699">
            <a:solidFill>
              <a:srgbClr val="AC8F66"/>
            </a:solidFill>
          </a:ln>
        </p:spPr>
        <p:txBody>
          <a:bodyPr wrap="square" lIns="0" tIns="0" rIns="0" bIns="0" rtlCol="0">
            <a:noAutofit/>
          </a:bodyPr>
          <a:lstStyle/>
          <a:p>
            <a:endParaRPr/>
          </a:p>
        </p:txBody>
      </p:sp>
      <p:sp>
        <p:nvSpPr>
          <p:cNvPr id="71" name="object 37"/>
          <p:cNvSpPr/>
          <p:nvPr/>
        </p:nvSpPr>
        <p:spPr>
          <a:xfrm>
            <a:off x="5473390" y="6574383"/>
            <a:ext cx="3313267" cy="0"/>
          </a:xfrm>
          <a:custGeom>
            <a:avLst/>
            <a:gdLst/>
            <a:ahLst/>
            <a:cxnLst/>
            <a:rect l="l" t="t" r="r" b="b"/>
            <a:pathLst>
              <a:path w="3313267">
                <a:moveTo>
                  <a:pt x="0" y="0"/>
                </a:moveTo>
                <a:lnTo>
                  <a:pt x="3313267" y="0"/>
                </a:lnTo>
              </a:path>
            </a:pathLst>
          </a:custGeom>
          <a:ln w="12699">
            <a:solidFill>
              <a:srgbClr val="AC8F66"/>
            </a:solidFill>
          </a:ln>
        </p:spPr>
        <p:txBody>
          <a:bodyPr wrap="square" lIns="0" tIns="0" rIns="0" bIns="0" rtlCol="0">
            <a:noAutofit/>
          </a:bodyPr>
          <a:lstStyle/>
          <a:p>
            <a:endParaRPr/>
          </a:p>
        </p:txBody>
      </p:sp>
      <p:sp>
        <p:nvSpPr>
          <p:cNvPr id="73" name="object 12"/>
          <p:cNvSpPr txBox="1"/>
          <p:nvPr/>
        </p:nvSpPr>
        <p:spPr>
          <a:xfrm>
            <a:off x="5479740" y="1989033"/>
            <a:ext cx="1650283" cy="917070"/>
          </a:xfrm>
          <a:prstGeom prst="rect">
            <a:avLst/>
          </a:prstGeom>
        </p:spPr>
        <p:txBody>
          <a:bodyPr wrap="square" lIns="0" tIns="0" rIns="0" bIns="0" rtlCol="0">
            <a:noAutofit/>
          </a:bodyPr>
          <a:lstStyle/>
          <a:p>
            <a:pPr>
              <a:lnSpc>
                <a:spcPts val="850"/>
              </a:lnSpc>
              <a:spcBef>
                <a:spcPts val="29"/>
              </a:spcBef>
            </a:pPr>
            <a:endParaRPr sz="850"/>
          </a:p>
          <a:p>
            <a:pPr marL="370693" marR="227577" indent="126183">
              <a:lnSpc>
                <a:spcPct val="97262"/>
              </a:lnSpc>
            </a:pPr>
            <a:r>
              <a:rPr sz="2400" spc="0" dirty="0" smtClean="0">
                <a:solidFill>
                  <a:srgbClr val="FEFFFE"/>
                </a:solidFill>
                <a:latin typeface="Arial"/>
                <a:cs typeface="Arial"/>
              </a:rPr>
              <a:t>KMN Stages </a:t>
            </a:r>
            <a:endParaRPr sz="2400">
              <a:latin typeface="Arial"/>
              <a:cs typeface="Arial"/>
            </a:endParaRPr>
          </a:p>
        </p:txBody>
      </p:sp>
      <p:sp>
        <p:nvSpPr>
          <p:cNvPr id="74" name="object 11"/>
          <p:cNvSpPr txBox="1"/>
          <p:nvPr/>
        </p:nvSpPr>
        <p:spPr>
          <a:xfrm>
            <a:off x="7130023" y="1989033"/>
            <a:ext cx="1650283" cy="917070"/>
          </a:xfrm>
          <a:prstGeom prst="rect">
            <a:avLst/>
          </a:prstGeom>
        </p:spPr>
        <p:txBody>
          <a:bodyPr wrap="square" lIns="0" tIns="0" rIns="0" bIns="0" rtlCol="0">
            <a:noAutofit/>
          </a:bodyPr>
          <a:lstStyle/>
          <a:p>
            <a:pPr>
              <a:lnSpc>
                <a:spcPts val="1000"/>
              </a:lnSpc>
            </a:pPr>
            <a:endParaRPr sz="1000"/>
          </a:p>
          <a:p>
            <a:pPr marL="316285">
              <a:lnSpc>
                <a:spcPct val="100000"/>
              </a:lnSpc>
              <a:spcBef>
                <a:spcPts val="1319"/>
              </a:spcBef>
            </a:pPr>
            <a:r>
              <a:rPr sz="2400" spc="59" dirty="0" smtClean="0">
                <a:solidFill>
                  <a:srgbClr val="FEFFFE"/>
                </a:solidFill>
                <a:latin typeface="Arial"/>
                <a:cs typeface="Arial"/>
              </a:rPr>
              <a:t>T</a:t>
            </a:r>
            <a:r>
              <a:rPr sz="2400" spc="0" dirty="0" smtClean="0">
                <a:solidFill>
                  <a:srgbClr val="FEFFFE"/>
                </a:solidFill>
                <a:latin typeface="Arial"/>
                <a:cs typeface="Arial"/>
              </a:rPr>
              <a:t>ime (s)  </a:t>
            </a:r>
            <a:endParaRPr sz="2400">
              <a:latin typeface="Arial"/>
              <a:cs typeface="Arial"/>
            </a:endParaRPr>
          </a:p>
        </p:txBody>
      </p:sp>
      <p:sp>
        <p:nvSpPr>
          <p:cNvPr id="75" name="object 10"/>
          <p:cNvSpPr txBox="1"/>
          <p:nvPr/>
        </p:nvSpPr>
        <p:spPr>
          <a:xfrm>
            <a:off x="5479740" y="2906103"/>
            <a:ext cx="1650283" cy="917069"/>
          </a:xfrm>
          <a:prstGeom prst="rect">
            <a:avLst/>
          </a:prstGeom>
        </p:spPr>
        <p:txBody>
          <a:bodyPr wrap="square" lIns="0" tIns="0" rIns="0" bIns="0" rtlCol="0">
            <a:noAutofit/>
          </a:bodyPr>
          <a:lstStyle/>
          <a:p>
            <a:pPr>
              <a:lnSpc>
                <a:spcPts val="1000"/>
              </a:lnSpc>
            </a:pPr>
            <a:endParaRPr sz="1000"/>
          </a:p>
          <a:p>
            <a:pPr marL="266302">
              <a:lnSpc>
                <a:spcPct val="100000"/>
              </a:lnSpc>
              <a:spcBef>
                <a:spcPts val="1319"/>
              </a:spcBef>
            </a:pPr>
            <a:r>
              <a:rPr sz="2400" dirty="0" smtClean="0">
                <a:solidFill>
                  <a:srgbClr val="282933"/>
                </a:solidFill>
                <a:latin typeface="Arial"/>
                <a:cs typeface="Arial"/>
              </a:rPr>
              <a:t>Gradient </a:t>
            </a:r>
            <a:endParaRPr sz="2400">
              <a:latin typeface="Arial"/>
              <a:cs typeface="Arial"/>
            </a:endParaRPr>
          </a:p>
        </p:txBody>
      </p:sp>
      <p:sp>
        <p:nvSpPr>
          <p:cNvPr id="76" name="object 9"/>
          <p:cNvSpPr txBox="1"/>
          <p:nvPr/>
        </p:nvSpPr>
        <p:spPr>
          <a:xfrm>
            <a:off x="7130023" y="2906103"/>
            <a:ext cx="1650283" cy="917069"/>
          </a:xfrm>
          <a:prstGeom prst="rect">
            <a:avLst/>
          </a:prstGeom>
        </p:spPr>
        <p:txBody>
          <a:bodyPr wrap="square" lIns="0" tIns="0" rIns="0" bIns="0" rtlCol="0">
            <a:noAutofit/>
          </a:bodyPr>
          <a:lstStyle/>
          <a:p>
            <a:pPr>
              <a:lnSpc>
                <a:spcPts val="1000"/>
              </a:lnSpc>
            </a:pPr>
            <a:endParaRPr sz="1000"/>
          </a:p>
          <a:p>
            <a:pPr marL="446577">
              <a:lnSpc>
                <a:spcPct val="100000"/>
              </a:lnSpc>
              <a:spcBef>
                <a:spcPts val="1369"/>
              </a:spcBef>
            </a:pPr>
            <a:r>
              <a:rPr sz="2400" dirty="0" smtClean="0">
                <a:solidFill>
                  <a:srgbClr val="282933"/>
                </a:solidFill>
                <a:latin typeface="Arial"/>
                <a:cs typeface="Arial"/>
              </a:rPr>
              <a:t>15.27</a:t>
            </a:r>
            <a:r>
              <a:rPr sz="2400" dirty="0" smtClean="0">
                <a:latin typeface="Arial"/>
                <a:cs typeface="Arial"/>
              </a:rPr>
              <a:t> </a:t>
            </a:r>
            <a:endParaRPr sz="2400">
              <a:latin typeface="Arial"/>
              <a:cs typeface="Arial"/>
            </a:endParaRPr>
          </a:p>
        </p:txBody>
      </p:sp>
      <p:sp>
        <p:nvSpPr>
          <p:cNvPr id="77" name="object 8"/>
          <p:cNvSpPr txBox="1"/>
          <p:nvPr/>
        </p:nvSpPr>
        <p:spPr>
          <a:xfrm>
            <a:off x="5479740" y="3823173"/>
            <a:ext cx="1650283" cy="917069"/>
          </a:xfrm>
          <a:prstGeom prst="rect">
            <a:avLst/>
          </a:prstGeom>
        </p:spPr>
        <p:txBody>
          <a:bodyPr wrap="square" lIns="0" tIns="0" rIns="0" bIns="0" rtlCol="0">
            <a:noAutofit/>
          </a:bodyPr>
          <a:lstStyle/>
          <a:p>
            <a:pPr>
              <a:lnSpc>
                <a:spcPts val="850"/>
              </a:lnSpc>
              <a:spcBef>
                <a:spcPts val="29"/>
              </a:spcBef>
            </a:pPr>
            <a:endParaRPr sz="850"/>
          </a:p>
          <a:p>
            <a:pPr marL="477826" marR="74106" indent="-345330">
              <a:lnSpc>
                <a:spcPct val="97262"/>
              </a:lnSpc>
            </a:pPr>
            <a:r>
              <a:rPr sz="2400" spc="0" dirty="0" smtClean="0">
                <a:solidFill>
                  <a:srgbClr val="282933"/>
                </a:solidFill>
                <a:latin typeface="Arial"/>
                <a:cs typeface="Arial"/>
              </a:rPr>
              <a:t>Gradient</a:t>
            </a:r>
            <a:r>
              <a:rPr sz="2400" spc="26" dirty="0" smtClean="0">
                <a:solidFill>
                  <a:srgbClr val="282933"/>
                </a:solidFill>
                <a:latin typeface="Arial"/>
                <a:cs typeface="Arial"/>
              </a:rPr>
              <a:t> </a:t>
            </a:r>
            <a:r>
              <a:rPr sz="2400" spc="0" dirty="0" smtClean="0">
                <a:solidFill>
                  <a:srgbClr val="282933"/>
                </a:solidFill>
                <a:latin typeface="Arial"/>
                <a:cs typeface="Arial"/>
              </a:rPr>
              <a:t>+ Agg1 </a:t>
            </a:r>
            <a:endParaRPr sz="2400">
              <a:latin typeface="Arial"/>
              <a:cs typeface="Arial"/>
            </a:endParaRPr>
          </a:p>
        </p:txBody>
      </p:sp>
      <p:sp>
        <p:nvSpPr>
          <p:cNvPr id="78" name="object 7"/>
          <p:cNvSpPr txBox="1"/>
          <p:nvPr/>
        </p:nvSpPr>
        <p:spPr>
          <a:xfrm>
            <a:off x="7130023" y="3823173"/>
            <a:ext cx="1650283" cy="917069"/>
          </a:xfrm>
          <a:prstGeom prst="rect">
            <a:avLst/>
          </a:prstGeom>
        </p:spPr>
        <p:txBody>
          <a:bodyPr wrap="square" lIns="0" tIns="0" rIns="0" bIns="0" rtlCol="0">
            <a:noAutofit/>
          </a:bodyPr>
          <a:lstStyle/>
          <a:p>
            <a:pPr>
              <a:lnSpc>
                <a:spcPts val="1000"/>
              </a:lnSpc>
            </a:pPr>
            <a:endParaRPr sz="1000"/>
          </a:p>
          <a:p>
            <a:pPr marL="446577">
              <a:lnSpc>
                <a:spcPct val="100000"/>
              </a:lnSpc>
              <a:spcBef>
                <a:spcPts val="1369"/>
              </a:spcBef>
            </a:pPr>
            <a:r>
              <a:rPr sz="2400" dirty="0" smtClean="0">
                <a:latin typeface="Arial"/>
                <a:cs typeface="Arial"/>
              </a:rPr>
              <a:t>12.72 </a:t>
            </a:r>
            <a:endParaRPr sz="2400">
              <a:latin typeface="Arial"/>
              <a:cs typeface="Arial"/>
            </a:endParaRPr>
          </a:p>
        </p:txBody>
      </p:sp>
      <p:sp>
        <p:nvSpPr>
          <p:cNvPr id="79" name="object 6"/>
          <p:cNvSpPr txBox="1"/>
          <p:nvPr/>
        </p:nvSpPr>
        <p:spPr>
          <a:xfrm>
            <a:off x="5479740" y="4740243"/>
            <a:ext cx="1650283" cy="917069"/>
          </a:xfrm>
          <a:prstGeom prst="rect">
            <a:avLst/>
          </a:prstGeom>
        </p:spPr>
        <p:txBody>
          <a:bodyPr wrap="square" lIns="0" tIns="0" rIns="0" bIns="0" rtlCol="0">
            <a:noAutofit/>
          </a:bodyPr>
          <a:lstStyle/>
          <a:p>
            <a:pPr>
              <a:lnSpc>
                <a:spcPts val="850"/>
              </a:lnSpc>
              <a:spcBef>
                <a:spcPts val="29"/>
              </a:spcBef>
            </a:pPr>
            <a:endParaRPr sz="850"/>
          </a:p>
          <a:p>
            <a:pPr marL="477826" marR="74106" indent="-345330">
              <a:lnSpc>
                <a:spcPct val="97262"/>
              </a:lnSpc>
            </a:pPr>
            <a:r>
              <a:rPr sz="2400" spc="0" dirty="0" smtClean="0">
                <a:solidFill>
                  <a:srgbClr val="282933"/>
                </a:solidFill>
                <a:latin typeface="Arial"/>
                <a:cs typeface="Arial"/>
              </a:rPr>
              <a:t>Gradient</a:t>
            </a:r>
            <a:r>
              <a:rPr sz="2400" spc="26" dirty="0" smtClean="0">
                <a:solidFill>
                  <a:srgbClr val="282933"/>
                </a:solidFill>
                <a:latin typeface="Arial"/>
                <a:cs typeface="Arial"/>
              </a:rPr>
              <a:t> </a:t>
            </a:r>
            <a:r>
              <a:rPr sz="2400" spc="0" dirty="0" smtClean="0">
                <a:solidFill>
                  <a:srgbClr val="282933"/>
                </a:solidFill>
                <a:latin typeface="Arial"/>
                <a:cs typeface="Arial"/>
              </a:rPr>
              <a:t>+ Agg2 </a:t>
            </a:r>
            <a:endParaRPr sz="2400">
              <a:latin typeface="Arial"/>
              <a:cs typeface="Arial"/>
            </a:endParaRPr>
          </a:p>
        </p:txBody>
      </p:sp>
      <p:sp>
        <p:nvSpPr>
          <p:cNvPr id="80" name="object 5"/>
          <p:cNvSpPr txBox="1"/>
          <p:nvPr/>
        </p:nvSpPr>
        <p:spPr>
          <a:xfrm>
            <a:off x="7130023" y="4740243"/>
            <a:ext cx="1650283" cy="917069"/>
          </a:xfrm>
          <a:prstGeom prst="rect">
            <a:avLst/>
          </a:prstGeom>
        </p:spPr>
        <p:txBody>
          <a:bodyPr wrap="square" lIns="0" tIns="0" rIns="0" bIns="0" rtlCol="0">
            <a:noAutofit/>
          </a:bodyPr>
          <a:lstStyle/>
          <a:p>
            <a:pPr>
              <a:lnSpc>
                <a:spcPts val="1000"/>
              </a:lnSpc>
            </a:pPr>
            <a:endParaRPr sz="1000"/>
          </a:p>
          <a:p>
            <a:pPr marL="446577">
              <a:lnSpc>
                <a:spcPct val="100000"/>
              </a:lnSpc>
              <a:spcBef>
                <a:spcPts val="1369"/>
              </a:spcBef>
            </a:pPr>
            <a:r>
              <a:rPr sz="2400" dirty="0" smtClean="0">
                <a:solidFill>
                  <a:srgbClr val="282933"/>
                </a:solidFill>
                <a:latin typeface="Arial"/>
                <a:cs typeface="Arial"/>
              </a:rPr>
              <a:t>11.79 </a:t>
            </a:r>
            <a:endParaRPr sz="2400">
              <a:latin typeface="Arial"/>
              <a:cs typeface="Arial"/>
            </a:endParaRPr>
          </a:p>
        </p:txBody>
      </p:sp>
      <p:sp>
        <p:nvSpPr>
          <p:cNvPr id="81" name="object 4"/>
          <p:cNvSpPr txBox="1"/>
          <p:nvPr/>
        </p:nvSpPr>
        <p:spPr>
          <a:xfrm>
            <a:off x="5479740" y="5657313"/>
            <a:ext cx="1650283" cy="917069"/>
          </a:xfrm>
          <a:prstGeom prst="rect">
            <a:avLst/>
          </a:prstGeom>
        </p:spPr>
        <p:txBody>
          <a:bodyPr wrap="square" lIns="0" tIns="0" rIns="0" bIns="0" rtlCol="0">
            <a:noAutofit/>
          </a:bodyPr>
          <a:lstStyle/>
          <a:p>
            <a:pPr>
              <a:lnSpc>
                <a:spcPts val="850"/>
              </a:lnSpc>
              <a:spcBef>
                <a:spcPts val="29"/>
              </a:spcBef>
            </a:pPr>
            <a:endParaRPr sz="850"/>
          </a:p>
          <a:p>
            <a:pPr marL="477826" marR="74106" indent="-345330">
              <a:lnSpc>
                <a:spcPct val="97262"/>
              </a:lnSpc>
            </a:pPr>
            <a:r>
              <a:rPr sz="2400" spc="0" dirty="0" smtClean="0">
                <a:solidFill>
                  <a:srgbClr val="282933"/>
                </a:solidFill>
                <a:latin typeface="Arial"/>
                <a:cs typeface="Arial"/>
              </a:rPr>
              <a:t>Gradient</a:t>
            </a:r>
            <a:r>
              <a:rPr sz="2400" spc="26" dirty="0" smtClean="0">
                <a:solidFill>
                  <a:srgbClr val="282933"/>
                </a:solidFill>
                <a:latin typeface="Arial"/>
                <a:cs typeface="Arial"/>
              </a:rPr>
              <a:t> </a:t>
            </a:r>
            <a:r>
              <a:rPr sz="2400" spc="0" dirty="0" smtClean="0">
                <a:solidFill>
                  <a:srgbClr val="282933"/>
                </a:solidFill>
                <a:latin typeface="Arial"/>
                <a:cs typeface="Arial"/>
              </a:rPr>
              <a:t>+ Agg3 </a:t>
            </a:r>
            <a:endParaRPr sz="2400">
              <a:latin typeface="Arial"/>
              <a:cs typeface="Arial"/>
            </a:endParaRPr>
          </a:p>
        </p:txBody>
      </p:sp>
      <p:sp>
        <p:nvSpPr>
          <p:cNvPr id="82" name="object 3"/>
          <p:cNvSpPr txBox="1"/>
          <p:nvPr/>
        </p:nvSpPr>
        <p:spPr>
          <a:xfrm>
            <a:off x="7130023" y="5657313"/>
            <a:ext cx="1650283" cy="917069"/>
          </a:xfrm>
          <a:prstGeom prst="rect">
            <a:avLst/>
          </a:prstGeom>
        </p:spPr>
        <p:txBody>
          <a:bodyPr wrap="square" lIns="0" tIns="0" rIns="0" bIns="0" rtlCol="0">
            <a:noAutofit/>
          </a:bodyPr>
          <a:lstStyle/>
          <a:p>
            <a:pPr>
              <a:lnSpc>
                <a:spcPts val="1000"/>
              </a:lnSpc>
            </a:pPr>
            <a:endParaRPr sz="1000"/>
          </a:p>
          <a:p>
            <a:pPr marL="446577">
              <a:lnSpc>
                <a:spcPct val="100000"/>
              </a:lnSpc>
              <a:spcBef>
                <a:spcPts val="1369"/>
              </a:spcBef>
            </a:pPr>
            <a:r>
              <a:rPr sz="2400" dirty="0" smtClean="0">
                <a:solidFill>
                  <a:srgbClr val="D1533B"/>
                </a:solidFill>
                <a:latin typeface="Arial"/>
                <a:cs typeface="Arial"/>
              </a:rPr>
              <a:t>12.09 </a:t>
            </a:r>
            <a:endParaRPr sz="2400">
              <a:latin typeface="Arial"/>
              <a:cs typeface="Arial"/>
            </a:endParaRPr>
          </a:p>
        </p:txBody>
      </p:sp>
      <p:sp>
        <p:nvSpPr>
          <p:cNvPr id="83" name="object 2"/>
          <p:cNvSpPr txBox="1"/>
          <p:nvPr/>
        </p:nvSpPr>
        <p:spPr>
          <a:xfrm>
            <a:off x="532607" y="1565030"/>
            <a:ext cx="4773009" cy="5305812"/>
          </a:xfrm>
          <a:prstGeom prst="rect">
            <a:avLst/>
          </a:prstGeom>
        </p:spPr>
        <p:txBody>
          <a:bodyPr wrap="square" lIns="0" tIns="0" rIns="0" bIns="0" rtlCol="0">
            <a:noAutofit/>
          </a:bodyPr>
          <a:lstStyle/>
          <a:p>
            <a:pPr>
              <a:lnSpc>
                <a:spcPts val="700"/>
              </a:lnSpc>
              <a:spcBef>
                <a:spcPts val="11"/>
              </a:spcBef>
            </a:pPr>
            <a:endParaRPr sz="700"/>
          </a:p>
          <a:p>
            <a:pPr marR="44700" algn="r">
              <a:lnSpc>
                <a:spcPct val="95825"/>
              </a:lnSpc>
              <a:spcBef>
                <a:spcPts val="22000"/>
              </a:spcBef>
            </a:pPr>
            <a:r>
              <a:rPr sz="2000" dirty="0" smtClean="0">
                <a:solidFill>
                  <a:srgbClr val="282933"/>
                </a:solidFill>
                <a:latin typeface="Times New Roman"/>
                <a:cs typeface="Times New Roman"/>
              </a:rPr>
              <a:t>Agg</a:t>
            </a:r>
            <a:r>
              <a:rPr sz="2000" spc="4" dirty="0" smtClean="0">
                <a:solidFill>
                  <a:srgbClr val="282933"/>
                </a:solidFill>
                <a:latin typeface="Times New Roman"/>
                <a:cs typeface="Times New Roman"/>
              </a:rPr>
              <a:t>r</a:t>
            </a:r>
            <a:r>
              <a:rPr sz="2000" spc="0" dirty="0" smtClean="0">
                <a:solidFill>
                  <a:srgbClr val="282933"/>
                </a:solidFill>
                <a:latin typeface="Times New Roman"/>
                <a:cs typeface="Times New Roman"/>
              </a:rPr>
              <a:t>egate3</a:t>
            </a:r>
            <a:endParaRPr sz="2000">
              <a:latin typeface="Times New Roman"/>
              <a:cs typeface="Times New Roman"/>
            </a:endParaRPr>
          </a:p>
          <a:p>
            <a:pPr marL="2436979">
              <a:lnSpc>
                <a:spcPct val="95825"/>
              </a:lnSpc>
              <a:spcBef>
                <a:spcPts val="3819"/>
              </a:spcBef>
            </a:pPr>
            <a:r>
              <a:rPr sz="2000" dirty="0" smtClean="0">
                <a:solidFill>
                  <a:srgbClr val="282933"/>
                </a:solidFill>
                <a:latin typeface="Times New Roman"/>
                <a:cs typeface="Times New Roman"/>
              </a:rPr>
              <a:t>Aggregate2</a:t>
            </a:r>
            <a:endParaRPr sz="2000">
              <a:latin typeface="Times New Roman"/>
              <a:cs typeface="Times New Roman"/>
            </a:endParaRPr>
          </a:p>
          <a:p>
            <a:pPr marL="1216870">
              <a:lnSpc>
                <a:spcPct val="95825"/>
              </a:lnSpc>
              <a:spcBef>
                <a:spcPts val="4118"/>
              </a:spcBef>
            </a:pPr>
            <a:r>
              <a:rPr sz="2000" spc="0" dirty="0" smtClean="0">
                <a:solidFill>
                  <a:srgbClr val="282933"/>
                </a:solidFill>
                <a:latin typeface="Times New Roman"/>
                <a:cs typeface="Times New Roman"/>
              </a:rPr>
              <a:t>Agg</a:t>
            </a:r>
            <a:r>
              <a:rPr sz="2000" spc="4" dirty="0" smtClean="0">
                <a:solidFill>
                  <a:srgbClr val="282933"/>
                </a:solidFill>
                <a:latin typeface="Times New Roman"/>
                <a:cs typeface="Times New Roman"/>
              </a:rPr>
              <a:t>r</a:t>
            </a:r>
            <a:r>
              <a:rPr sz="2000" spc="0" dirty="0" smtClean="0">
                <a:solidFill>
                  <a:srgbClr val="282933"/>
                </a:solidFill>
                <a:latin typeface="Times New Roman"/>
                <a:cs typeface="Times New Roman"/>
              </a:rPr>
              <a:t>egate1</a:t>
            </a:r>
            <a:endParaRPr sz="2000">
              <a:latin typeface="Times New Roman"/>
              <a:cs typeface="Times New Roman"/>
            </a:endParaRPr>
          </a:p>
          <a:p>
            <a:pPr marL="91441">
              <a:lnSpc>
                <a:spcPct val="95825"/>
              </a:lnSpc>
              <a:spcBef>
                <a:spcPts val="1571"/>
              </a:spcBef>
            </a:pPr>
            <a:r>
              <a:rPr sz="2000" dirty="0" smtClean="0">
                <a:solidFill>
                  <a:srgbClr val="282933"/>
                </a:solidFill>
                <a:latin typeface="Times New Roman"/>
                <a:cs typeface="Times New Roman"/>
              </a:rPr>
              <a:t>Gradient</a:t>
            </a:r>
            <a:endParaRPr sz="2000">
              <a:latin typeface="Times New Roman"/>
              <a:cs typeface="Times New Roman"/>
            </a:endParaRPr>
          </a:p>
        </p:txBody>
      </p:sp>
    </p:spTree>
    <p:extLst>
      <p:ext uri="{BB962C8B-B14F-4D97-AF65-F5344CB8AC3E}">
        <p14:creationId xmlns:p14="http://schemas.microsoft.com/office/powerpoint/2010/main" val="68488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or Low Latency</a:t>
            </a:r>
            <a:endParaRPr lang="en-US" dirty="0"/>
          </a:p>
        </p:txBody>
      </p:sp>
      <p:sp>
        <p:nvSpPr>
          <p:cNvPr id="3" name="Content Placeholder 2"/>
          <p:cNvSpPr>
            <a:spLocks noGrp="1"/>
          </p:cNvSpPr>
          <p:nvPr>
            <p:ph sz="quarter" idx="1"/>
          </p:nvPr>
        </p:nvSpPr>
        <p:spPr/>
        <p:txBody>
          <a:bodyPr/>
          <a:lstStyle/>
          <a:p>
            <a:endParaRPr lang="en-US" dirty="0"/>
          </a:p>
        </p:txBody>
      </p:sp>
      <p:sp>
        <p:nvSpPr>
          <p:cNvPr id="4" name="object 22"/>
          <p:cNvSpPr/>
          <p:nvPr/>
        </p:nvSpPr>
        <p:spPr>
          <a:xfrm>
            <a:off x="544076" y="2667000"/>
            <a:ext cx="1701800" cy="17018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21"/>
          <p:cNvSpPr/>
          <p:nvPr/>
        </p:nvSpPr>
        <p:spPr>
          <a:xfrm>
            <a:off x="3903705" y="3089246"/>
            <a:ext cx="1778000" cy="1054099"/>
          </a:xfrm>
          <a:prstGeom prst="rect">
            <a:avLst/>
          </a:prstGeom>
          <a:blipFill>
            <a:blip r:embed="rId3" cstate="print"/>
            <a:stretch>
              <a:fillRect/>
            </a:stretch>
          </a:blipFill>
        </p:spPr>
        <p:txBody>
          <a:bodyPr wrap="square" lIns="0" tIns="0" rIns="0" bIns="0" rtlCol="0">
            <a:noAutofit/>
          </a:bodyPr>
          <a:lstStyle/>
          <a:p>
            <a:endParaRPr/>
          </a:p>
        </p:txBody>
      </p:sp>
      <p:sp>
        <p:nvSpPr>
          <p:cNvPr id="6" name="object 14"/>
          <p:cNvSpPr txBox="1"/>
          <p:nvPr/>
        </p:nvSpPr>
        <p:spPr>
          <a:xfrm>
            <a:off x="1267792" y="1868569"/>
            <a:ext cx="861771" cy="431800"/>
          </a:xfrm>
          <a:prstGeom prst="rect">
            <a:avLst/>
          </a:prstGeom>
        </p:spPr>
        <p:txBody>
          <a:bodyPr wrap="square" lIns="0" tIns="0" rIns="0" bIns="0" rtlCol="0">
            <a:noAutofit/>
          </a:bodyPr>
          <a:lstStyle/>
          <a:p>
            <a:pPr marL="12700">
              <a:lnSpc>
                <a:spcPts val="3400"/>
              </a:lnSpc>
              <a:spcBef>
                <a:spcPts val="170"/>
              </a:spcBef>
            </a:pPr>
            <a:r>
              <a:rPr sz="3200" spc="0" dirty="0" smtClean="0">
                <a:latin typeface="Arial"/>
                <a:cs typeface="Arial"/>
              </a:rPr>
              <a:t>SQL</a:t>
            </a:r>
            <a:endParaRPr sz="3200">
              <a:latin typeface="Arial"/>
              <a:cs typeface="Arial"/>
            </a:endParaRPr>
          </a:p>
        </p:txBody>
      </p:sp>
      <p:sp>
        <p:nvSpPr>
          <p:cNvPr id="7" name="object 13"/>
          <p:cNvSpPr txBox="1"/>
          <p:nvPr/>
        </p:nvSpPr>
        <p:spPr>
          <a:xfrm>
            <a:off x="2156183" y="1868569"/>
            <a:ext cx="1132839" cy="431800"/>
          </a:xfrm>
          <a:prstGeom prst="rect">
            <a:avLst/>
          </a:prstGeom>
        </p:spPr>
        <p:txBody>
          <a:bodyPr wrap="square" lIns="0" tIns="0" rIns="0" bIns="0" rtlCol="0">
            <a:noAutofit/>
          </a:bodyPr>
          <a:lstStyle/>
          <a:p>
            <a:pPr marL="12700">
              <a:lnSpc>
                <a:spcPts val="3400"/>
              </a:lnSpc>
              <a:spcBef>
                <a:spcPts val="170"/>
              </a:spcBef>
            </a:pPr>
            <a:r>
              <a:rPr sz="3200" spc="0" dirty="0" smtClean="0">
                <a:latin typeface="Arial"/>
                <a:cs typeface="Arial"/>
              </a:rPr>
              <a:t>Query</a:t>
            </a:r>
            <a:endParaRPr sz="3200">
              <a:latin typeface="Arial"/>
              <a:cs typeface="Arial"/>
            </a:endParaRPr>
          </a:p>
        </p:txBody>
      </p:sp>
      <p:sp>
        <p:nvSpPr>
          <p:cNvPr id="8" name="object 12"/>
          <p:cNvSpPr txBox="1"/>
          <p:nvPr/>
        </p:nvSpPr>
        <p:spPr>
          <a:xfrm>
            <a:off x="3315642" y="1868569"/>
            <a:ext cx="199339" cy="431800"/>
          </a:xfrm>
          <a:prstGeom prst="rect">
            <a:avLst/>
          </a:prstGeom>
        </p:spPr>
        <p:txBody>
          <a:bodyPr wrap="square" lIns="0" tIns="0" rIns="0" bIns="0" rtlCol="0">
            <a:noAutofit/>
          </a:bodyPr>
          <a:lstStyle/>
          <a:p>
            <a:pPr marL="12700">
              <a:lnSpc>
                <a:spcPts val="3400"/>
              </a:lnSpc>
              <a:spcBef>
                <a:spcPts val="170"/>
              </a:spcBef>
            </a:pPr>
            <a:r>
              <a:rPr sz="3200" spc="0" dirty="0" smtClean="0">
                <a:latin typeface="Arial"/>
                <a:cs typeface="Arial"/>
              </a:rPr>
              <a:t>:</a:t>
            </a:r>
            <a:endParaRPr sz="3200">
              <a:latin typeface="Arial"/>
              <a:cs typeface="Arial"/>
            </a:endParaRPr>
          </a:p>
        </p:txBody>
      </p:sp>
      <p:sp>
        <p:nvSpPr>
          <p:cNvPr id="9" name="object 11"/>
          <p:cNvSpPr txBox="1"/>
          <p:nvPr/>
        </p:nvSpPr>
        <p:spPr>
          <a:xfrm>
            <a:off x="3541600" y="1868569"/>
            <a:ext cx="651256" cy="431800"/>
          </a:xfrm>
          <a:prstGeom prst="rect">
            <a:avLst/>
          </a:prstGeom>
        </p:spPr>
        <p:txBody>
          <a:bodyPr wrap="square" lIns="0" tIns="0" rIns="0" bIns="0" rtlCol="0">
            <a:noAutofit/>
          </a:bodyPr>
          <a:lstStyle/>
          <a:p>
            <a:pPr marL="12700">
              <a:lnSpc>
                <a:spcPts val="3400"/>
              </a:lnSpc>
              <a:spcBef>
                <a:spcPts val="170"/>
              </a:spcBef>
            </a:pPr>
            <a:r>
              <a:rPr sz="3200" spc="0" dirty="0" smtClean="0">
                <a:latin typeface="Arial"/>
                <a:cs typeface="Arial"/>
              </a:rPr>
              <a:t>2.5</a:t>
            </a:r>
            <a:endParaRPr sz="3200">
              <a:latin typeface="Arial"/>
              <a:cs typeface="Arial"/>
            </a:endParaRPr>
          </a:p>
        </p:txBody>
      </p:sp>
      <p:sp>
        <p:nvSpPr>
          <p:cNvPr id="10" name="object 10"/>
          <p:cNvSpPr txBox="1"/>
          <p:nvPr/>
        </p:nvSpPr>
        <p:spPr>
          <a:xfrm>
            <a:off x="4219476" y="1868569"/>
            <a:ext cx="583387" cy="431800"/>
          </a:xfrm>
          <a:prstGeom prst="rect">
            <a:avLst/>
          </a:prstGeom>
        </p:spPr>
        <p:txBody>
          <a:bodyPr wrap="square" lIns="0" tIns="0" rIns="0" bIns="0" rtlCol="0">
            <a:noAutofit/>
          </a:bodyPr>
          <a:lstStyle/>
          <a:p>
            <a:pPr marL="12700">
              <a:lnSpc>
                <a:spcPts val="3400"/>
              </a:lnSpc>
              <a:spcBef>
                <a:spcPts val="170"/>
              </a:spcBef>
            </a:pPr>
            <a:r>
              <a:rPr sz="3200" spc="0" dirty="0" smtClean="0">
                <a:latin typeface="Arial"/>
                <a:cs typeface="Arial"/>
              </a:rPr>
              <a:t>TB</a:t>
            </a:r>
            <a:endParaRPr sz="3200">
              <a:latin typeface="Arial"/>
              <a:cs typeface="Arial"/>
            </a:endParaRPr>
          </a:p>
        </p:txBody>
      </p:sp>
      <p:sp>
        <p:nvSpPr>
          <p:cNvPr id="11" name="object 9"/>
          <p:cNvSpPr txBox="1"/>
          <p:nvPr/>
        </p:nvSpPr>
        <p:spPr>
          <a:xfrm>
            <a:off x="4829482" y="1868569"/>
            <a:ext cx="530555" cy="431800"/>
          </a:xfrm>
          <a:prstGeom prst="rect">
            <a:avLst/>
          </a:prstGeom>
        </p:spPr>
        <p:txBody>
          <a:bodyPr wrap="square" lIns="0" tIns="0" rIns="0" bIns="0" rtlCol="0">
            <a:noAutofit/>
          </a:bodyPr>
          <a:lstStyle/>
          <a:p>
            <a:pPr marL="12700">
              <a:lnSpc>
                <a:spcPts val="3400"/>
              </a:lnSpc>
              <a:spcBef>
                <a:spcPts val="170"/>
              </a:spcBef>
            </a:pPr>
            <a:r>
              <a:rPr sz="3200" spc="0" dirty="0" smtClean="0">
                <a:latin typeface="Arial"/>
                <a:cs typeface="Arial"/>
              </a:rPr>
              <a:t>on</a:t>
            </a:r>
            <a:endParaRPr sz="3200">
              <a:latin typeface="Arial"/>
              <a:cs typeface="Arial"/>
            </a:endParaRPr>
          </a:p>
        </p:txBody>
      </p:sp>
      <p:sp>
        <p:nvSpPr>
          <p:cNvPr id="12" name="object 8"/>
          <p:cNvSpPr txBox="1"/>
          <p:nvPr/>
        </p:nvSpPr>
        <p:spPr>
          <a:xfrm>
            <a:off x="5386656" y="1868569"/>
            <a:ext cx="764235" cy="431800"/>
          </a:xfrm>
          <a:prstGeom prst="rect">
            <a:avLst/>
          </a:prstGeom>
        </p:spPr>
        <p:txBody>
          <a:bodyPr wrap="square" lIns="0" tIns="0" rIns="0" bIns="0" rtlCol="0">
            <a:noAutofit/>
          </a:bodyPr>
          <a:lstStyle/>
          <a:p>
            <a:pPr marL="12700">
              <a:lnSpc>
                <a:spcPts val="3400"/>
              </a:lnSpc>
              <a:spcBef>
                <a:spcPts val="170"/>
              </a:spcBef>
            </a:pPr>
            <a:r>
              <a:rPr sz="3200" spc="0" dirty="0" smtClean="0">
                <a:latin typeface="Arial"/>
                <a:cs typeface="Arial"/>
              </a:rPr>
              <a:t>100</a:t>
            </a:r>
            <a:endParaRPr sz="3200">
              <a:latin typeface="Arial"/>
              <a:cs typeface="Arial"/>
            </a:endParaRPr>
          </a:p>
        </p:txBody>
      </p:sp>
      <p:sp>
        <p:nvSpPr>
          <p:cNvPr id="13" name="object 7"/>
          <p:cNvSpPr txBox="1"/>
          <p:nvPr/>
        </p:nvSpPr>
        <p:spPr>
          <a:xfrm>
            <a:off x="6177511" y="1868569"/>
            <a:ext cx="1877771" cy="431800"/>
          </a:xfrm>
          <a:prstGeom prst="rect">
            <a:avLst/>
          </a:prstGeom>
        </p:spPr>
        <p:txBody>
          <a:bodyPr wrap="square" lIns="0" tIns="0" rIns="0" bIns="0" rtlCol="0">
            <a:noAutofit/>
          </a:bodyPr>
          <a:lstStyle/>
          <a:p>
            <a:pPr marL="12700">
              <a:lnSpc>
                <a:spcPts val="3400"/>
              </a:lnSpc>
            </a:pPr>
            <a:r>
              <a:rPr sz="3200" dirty="0" smtClean="0">
                <a:latin typeface="Arial"/>
                <a:cs typeface="Arial"/>
              </a:rPr>
              <a:t>machines </a:t>
            </a:r>
            <a:endParaRPr sz="3200">
              <a:latin typeface="Arial"/>
              <a:cs typeface="Arial"/>
            </a:endParaRPr>
          </a:p>
        </p:txBody>
      </p:sp>
      <p:sp>
        <p:nvSpPr>
          <p:cNvPr id="14" name="object 6"/>
          <p:cNvSpPr txBox="1"/>
          <p:nvPr/>
        </p:nvSpPr>
        <p:spPr>
          <a:xfrm>
            <a:off x="7333580" y="3109520"/>
            <a:ext cx="820515" cy="2192206"/>
          </a:xfrm>
          <a:prstGeom prst="rect">
            <a:avLst/>
          </a:prstGeom>
        </p:spPr>
        <p:txBody>
          <a:bodyPr wrap="square" lIns="0" tIns="0" rIns="0" bIns="0" rtlCol="0">
            <a:noAutofit/>
          </a:bodyPr>
          <a:lstStyle/>
          <a:p>
            <a:pPr marR="79051" algn="ctr">
              <a:lnSpc>
                <a:spcPts val="8275"/>
              </a:lnSpc>
              <a:spcBef>
                <a:spcPts val="413"/>
              </a:spcBef>
            </a:pPr>
            <a:r>
              <a:rPr sz="8000" spc="0" dirty="0" smtClean="0">
                <a:solidFill>
                  <a:srgbClr val="282933"/>
                </a:solidFill>
                <a:latin typeface="Times New Roman"/>
                <a:cs typeface="Times New Roman"/>
              </a:rPr>
              <a:t>?</a:t>
            </a:r>
            <a:endParaRPr sz="8000">
              <a:latin typeface="Times New Roman"/>
              <a:cs typeface="Times New Roman"/>
            </a:endParaRPr>
          </a:p>
          <a:p>
            <a:pPr algn="ctr">
              <a:lnSpc>
                <a:spcPct val="95825"/>
              </a:lnSpc>
              <a:spcBef>
                <a:spcPts val="4864"/>
              </a:spcBef>
            </a:pPr>
            <a:r>
              <a:rPr sz="3200" spc="0" dirty="0" smtClean="0">
                <a:solidFill>
                  <a:srgbClr val="D1533B"/>
                </a:solidFill>
                <a:latin typeface="Times New Roman"/>
                <a:cs typeface="Times New Roman"/>
              </a:rPr>
              <a:t>&lt;</a:t>
            </a:r>
            <a:r>
              <a:rPr sz="3200" spc="73" dirty="0" smtClean="0">
                <a:solidFill>
                  <a:srgbClr val="D1533B"/>
                </a:solidFill>
                <a:latin typeface="Times New Roman"/>
                <a:cs typeface="Times New Roman"/>
              </a:rPr>
              <a:t> </a:t>
            </a:r>
            <a:r>
              <a:rPr sz="3200" spc="0" dirty="0" smtClean="0">
                <a:solidFill>
                  <a:srgbClr val="D1533B"/>
                </a:solidFill>
                <a:latin typeface="Times New Roman"/>
                <a:cs typeface="Times New Roman"/>
              </a:rPr>
              <a:t>10s</a:t>
            </a:r>
            <a:endParaRPr sz="3200">
              <a:latin typeface="Times New Roman"/>
              <a:cs typeface="Times New Roman"/>
            </a:endParaRPr>
          </a:p>
        </p:txBody>
      </p:sp>
      <p:sp>
        <p:nvSpPr>
          <p:cNvPr id="15" name="object 5"/>
          <p:cNvSpPr txBox="1"/>
          <p:nvPr/>
        </p:nvSpPr>
        <p:spPr>
          <a:xfrm>
            <a:off x="635515" y="4869926"/>
            <a:ext cx="2042580" cy="431800"/>
          </a:xfrm>
          <a:prstGeom prst="rect">
            <a:avLst/>
          </a:prstGeom>
        </p:spPr>
        <p:txBody>
          <a:bodyPr wrap="square" lIns="0" tIns="0" rIns="0" bIns="0" rtlCol="0">
            <a:noAutofit/>
          </a:bodyPr>
          <a:lstStyle/>
          <a:p>
            <a:pPr marL="12700">
              <a:lnSpc>
                <a:spcPts val="3370"/>
              </a:lnSpc>
              <a:spcBef>
                <a:spcPts val="168"/>
              </a:spcBef>
            </a:pPr>
            <a:r>
              <a:rPr sz="3200" spc="0" dirty="0" smtClean="0">
                <a:solidFill>
                  <a:srgbClr val="D1533B"/>
                </a:solidFill>
                <a:latin typeface="Times New Roman"/>
                <a:cs typeface="Times New Roman"/>
              </a:rPr>
              <a:t>&gt;</a:t>
            </a:r>
            <a:r>
              <a:rPr sz="3200" spc="73" dirty="0" smtClean="0">
                <a:solidFill>
                  <a:srgbClr val="D1533B"/>
                </a:solidFill>
                <a:latin typeface="Times New Roman"/>
                <a:cs typeface="Times New Roman"/>
              </a:rPr>
              <a:t> </a:t>
            </a:r>
            <a:r>
              <a:rPr sz="3200" spc="0" dirty="0" smtClean="0">
                <a:solidFill>
                  <a:srgbClr val="D1533B"/>
                </a:solidFill>
                <a:latin typeface="Times New Roman"/>
                <a:cs typeface="Times New Roman"/>
              </a:rPr>
              <a:t>15</a:t>
            </a:r>
            <a:r>
              <a:rPr sz="3200" spc="-150" dirty="0" smtClean="0">
                <a:solidFill>
                  <a:srgbClr val="D1533B"/>
                </a:solidFill>
                <a:latin typeface="Times New Roman"/>
                <a:cs typeface="Times New Roman"/>
              </a:rPr>
              <a:t> </a:t>
            </a:r>
            <a:r>
              <a:rPr sz="3200" spc="0" dirty="0" smtClean="0">
                <a:solidFill>
                  <a:srgbClr val="D1533B"/>
                </a:solidFill>
                <a:latin typeface="Times New Roman"/>
                <a:cs typeface="Times New Roman"/>
              </a:rPr>
              <a:t>minutes</a:t>
            </a:r>
            <a:endParaRPr sz="3200">
              <a:latin typeface="Times New Roman"/>
              <a:cs typeface="Times New Roman"/>
            </a:endParaRPr>
          </a:p>
        </p:txBody>
      </p:sp>
      <p:sp>
        <p:nvSpPr>
          <p:cNvPr id="16" name="object 4"/>
          <p:cNvSpPr txBox="1"/>
          <p:nvPr/>
        </p:nvSpPr>
        <p:spPr>
          <a:xfrm>
            <a:off x="4150606" y="4869926"/>
            <a:ext cx="662999" cy="431800"/>
          </a:xfrm>
          <a:prstGeom prst="rect">
            <a:avLst/>
          </a:prstGeom>
        </p:spPr>
        <p:txBody>
          <a:bodyPr wrap="square" lIns="0" tIns="0" rIns="0" bIns="0" rtlCol="0">
            <a:noAutofit/>
          </a:bodyPr>
          <a:lstStyle/>
          <a:p>
            <a:pPr marL="12700">
              <a:lnSpc>
                <a:spcPts val="3370"/>
              </a:lnSpc>
              <a:spcBef>
                <a:spcPts val="168"/>
              </a:spcBef>
            </a:pPr>
            <a:r>
              <a:rPr sz="3200" spc="0" dirty="0" smtClean="0">
                <a:solidFill>
                  <a:srgbClr val="D1533B"/>
                </a:solidFill>
                <a:latin typeface="Times New Roman"/>
                <a:cs typeface="Times New Roman"/>
              </a:rPr>
              <a:t>1</a:t>
            </a:r>
            <a:r>
              <a:rPr sz="3200" spc="225" dirty="0" smtClean="0">
                <a:solidFill>
                  <a:srgbClr val="D1533B"/>
                </a:solidFill>
                <a:latin typeface="Times New Roman"/>
                <a:cs typeface="Times New Roman"/>
              </a:rPr>
              <a:t> </a:t>
            </a:r>
            <a:r>
              <a:rPr sz="3200" spc="0" dirty="0" smtClean="0">
                <a:solidFill>
                  <a:srgbClr val="D1533B"/>
                </a:solidFill>
                <a:latin typeface="Times New Roman"/>
                <a:cs typeface="Times New Roman"/>
              </a:rPr>
              <a:t>-</a:t>
            </a:r>
            <a:r>
              <a:rPr sz="3200" spc="145" dirty="0" smtClean="0">
                <a:solidFill>
                  <a:srgbClr val="D1533B"/>
                </a:solidFill>
                <a:latin typeface="Times New Roman"/>
                <a:cs typeface="Times New Roman"/>
              </a:rPr>
              <a:t> </a:t>
            </a:r>
            <a:r>
              <a:rPr sz="3200" spc="0" dirty="0" smtClean="0">
                <a:solidFill>
                  <a:srgbClr val="D1533B"/>
                </a:solidFill>
                <a:latin typeface="Times New Roman"/>
                <a:cs typeface="Times New Roman"/>
              </a:rPr>
              <a:t>5</a:t>
            </a:r>
            <a:endParaRPr sz="3200">
              <a:latin typeface="Times New Roman"/>
              <a:cs typeface="Times New Roman"/>
            </a:endParaRPr>
          </a:p>
        </p:txBody>
      </p:sp>
      <p:sp>
        <p:nvSpPr>
          <p:cNvPr id="17" name="object 3"/>
          <p:cNvSpPr txBox="1"/>
          <p:nvPr/>
        </p:nvSpPr>
        <p:spPr>
          <a:xfrm>
            <a:off x="4809787" y="4869926"/>
            <a:ext cx="1370638" cy="431800"/>
          </a:xfrm>
          <a:prstGeom prst="rect">
            <a:avLst/>
          </a:prstGeom>
        </p:spPr>
        <p:txBody>
          <a:bodyPr wrap="square" lIns="0" tIns="0" rIns="0" bIns="0" rtlCol="0">
            <a:noAutofit/>
          </a:bodyPr>
          <a:lstStyle/>
          <a:p>
            <a:pPr marL="12700">
              <a:lnSpc>
                <a:spcPts val="3370"/>
              </a:lnSpc>
              <a:spcBef>
                <a:spcPts val="168"/>
              </a:spcBef>
            </a:pPr>
            <a:r>
              <a:rPr sz="3200" dirty="0" smtClean="0">
                <a:solidFill>
                  <a:srgbClr val="D1533B"/>
                </a:solidFill>
                <a:latin typeface="Times New Roman"/>
                <a:cs typeface="Times New Roman"/>
              </a:rPr>
              <a:t>Minutes</a:t>
            </a:r>
            <a:endParaRPr sz="3200">
              <a:latin typeface="Times New Roman"/>
              <a:cs typeface="Times New Roman"/>
            </a:endParaRPr>
          </a:p>
        </p:txBody>
      </p:sp>
    </p:spTree>
    <p:extLst>
      <p:ext uri="{BB962C8B-B14F-4D97-AF65-F5344CB8AC3E}">
        <p14:creationId xmlns:p14="http://schemas.microsoft.com/office/powerpoint/2010/main" val="2105979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Sampling</a:t>
            </a:r>
            <a:endParaRPr lang="en-US" dirty="0"/>
          </a:p>
        </p:txBody>
      </p:sp>
      <p:sp>
        <p:nvSpPr>
          <p:cNvPr id="3" name="Content Placeholder 2"/>
          <p:cNvSpPr>
            <a:spLocks noGrp="1"/>
          </p:cNvSpPr>
          <p:nvPr>
            <p:ph sz="quarter" idx="1"/>
          </p:nvPr>
        </p:nvSpPr>
        <p:spPr/>
        <p:txBody>
          <a:bodyPr/>
          <a:lstStyle/>
          <a:p>
            <a:r>
              <a:rPr lang="en-US" dirty="0" smtClean="0"/>
              <a:t>Use a subset of the input data</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61446" y="2310765"/>
            <a:ext cx="6302642" cy="4070931"/>
          </a:xfrm>
          <a:prstGeom prst="rect">
            <a:avLst/>
          </a:prstGeom>
          <a:noFill/>
          <a:ln>
            <a:noFill/>
          </a:ln>
        </p:spPr>
      </p:pic>
    </p:spTree>
    <p:extLst>
      <p:ext uri="{BB962C8B-B14F-4D97-AF65-F5344CB8AC3E}">
        <p14:creationId xmlns:p14="http://schemas.microsoft.com/office/powerpoint/2010/main" val="42836019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sz="quarter" idx="1"/>
          </p:nvPr>
        </p:nvSpPr>
        <p:spPr/>
        <p:txBody>
          <a:bodyPr/>
          <a:lstStyle/>
          <a:p>
            <a:r>
              <a:rPr lang="en-US" dirty="0"/>
              <a:t>Approximate Query Processing </a:t>
            </a:r>
          </a:p>
          <a:p>
            <a:pPr lvl="1"/>
            <a:r>
              <a:rPr lang="en-US" dirty="0" err="1" smtClean="0"/>
              <a:t>blinkdb</a:t>
            </a:r>
            <a:endParaRPr lang="en-US" dirty="0" smtClean="0"/>
          </a:p>
          <a:p>
            <a:pPr lvl="1"/>
            <a:r>
              <a:rPr lang="en-US" dirty="0" smtClean="0"/>
              <a:t>presto</a:t>
            </a:r>
          </a:p>
          <a:p>
            <a:pPr lvl="1"/>
            <a:r>
              <a:rPr lang="en-US" dirty="0" err="1" smtClean="0"/>
              <a:t>minitable</a:t>
            </a:r>
            <a:r>
              <a:rPr lang="en-US" dirty="0" smtClean="0"/>
              <a:t> </a:t>
            </a:r>
            <a:endParaRPr lang="en-US" dirty="0"/>
          </a:p>
          <a:p>
            <a:r>
              <a:rPr lang="en-US" dirty="0" smtClean="0"/>
              <a:t>Machine learning algorithms</a:t>
            </a:r>
          </a:p>
          <a:p>
            <a:pPr lvl="1"/>
            <a:r>
              <a:rPr lang="en-US" dirty="0"/>
              <a:t>stochastic </a:t>
            </a:r>
            <a:r>
              <a:rPr lang="en-US" dirty="0" smtClean="0"/>
              <a:t>gradient</a:t>
            </a:r>
            <a:endParaRPr lang="en-US" dirty="0"/>
          </a:p>
          <a:p>
            <a:pPr lvl="1"/>
            <a:r>
              <a:rPr lang="en-US" dirty="0" smtClean="0"/>
              <a:t>coordinate </a:t>
            </a:r>
            <a:r>
              <a:rPr lang="en-US" dirty="0"/>
              <a:t>descent </a:t>
            </a:r>
          </a:p>
          <a:p>
            <a:pPr lvl="1"/>
            <a:endParaRPr lang="en-US" dirty="0" smtClean="0"/>
          </a:p>
          <a:p>
            <a:endParaRPr lang="en-US" dirty="0"/>
          </a:p>
        </p:txBody>
      </p:sp>
    </p:spTree>
    <p:extLst>
      <p:ext uri="{BB962C8B-B14F-4D97-AF65-F5344CB8AC3E}">
        <p14:creationId xmlns:p14="http://schemas.microsoft.com/office/powerpoint/2010/main" val="24640900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Combinatorial Choices</a:t>
            </a:r>
            <a:endParaRPr lang="en-US" dirty="0"/>
          </a:p>
        </p:txBody>
      </p:sp>
      <p:sp>
        <p:nvSpPr>
          <p:cNvPr id="3" name="Content Placeholder 2"/>
          <p:cNvSpPr>
            <a:spLocks noGrp="1"/>
          </p:cNvSpPr>
          <p:nvPr>
            <p:ph sz="quarter" idx="1"/>
          </p:nvPr>
        </p:nvSpPr>
        <p:spPr>
          <a:xfrm>
            <a:off x="612648" y="1677650"/>
            <a:ext cx="8153400" cy="4495800"/>
          </a:xfrm>
        </p:spPr>
        <p:txBody>
          <a:bodyPr/>
          <a:lstStyle/>
          <a:p>
            <a:endParaRPr lang="en-US" dirty="0"/>
          </a:p>
        </p:txBody>
      </p:sp>
      <p:sp>
        <p:nvSpPr>
          <p:cNvPr id="4" name="object 32"/>
          <p:cNvSpPr/>
          <p:nvPr/>
        </p:nvSpPr>
        <p:spPr>
          <a:xfrm>
            <a:off x="1532251" y="1666994"/>
            <a:ext cx="1779358" cy="345988"/>
          </a:xfrm>
          <a:custGeom>
            <a:avLst/>
            <a:gdLst/>
            <a:ahLst/>
            <a:cxnLst/>
            <a:rect l="l" t="t" r="r" b="b"/>
            <a:pathLst>
              <a:path w="1779358" h="345988">
                <a:moveTo>
                  <a:pt x="0" y="0"/>
                </a:moveTo>
                <a:lnTo>
                  <a:pt x="0" y="345988"/>
                </a:lnTo>
                <a:lnTo>
                  <a:pt x="1779358" y="345988"/>
                </a:lnTo>
                <a:lnTo>
                  <a:pt x="1779358" y="0"/>
                </a:lnTo>
                <a:lnTo>
                  <a:pt x="0" y="0"/>
                </a:lnTo>
                <a:close/>
              </a:path>
            </a:pathLst>
          </a:custGeom>
          <a:solidFill>
            <a:srgbClr val="D0E0F3"/>
          </a:solidFill>
        </p:spPr>
        <p:txBody>
          <a:bodyPr wrap="square" lIns="0" tIns="0" rIns="0" bIns="0" rtlCol="0">
            <a:noAutofit/>
          </a:bodyPr>
          <a:lstStyle/>
          <a:p>
            <a:endParaRPr/>
          </a:p>
        </p:txBody>
      </p:sp>
      <p:sp>
        <p:nvSpPr>
          <p:cNvPr id="5" name="object 33"/>
          <p:cNvSpPr/>
          <p:nvPr/>
        </p:nvSpPr>
        <p:spPr>
          <a:xfrm>
            <a:off x="1532251" y="1666994"/>
            <a:ext cx="1779358" cy="345988"/>
          </a:xfrm>
          <a:custGeom>
            <a:avLst/>
            <a:gdLst/>
            <a:ahLst/>
            <a:cxnLst/>
            <a:rect l="l" t="t" r="r" b="b"/>
            <a:pathLst>
              <a:path w="1779358" h="345988">
                <a:moveTo>
                  <a:pt x="0" y="0"/>
                </a:moveTo>
                <a:lnTo>
                  <a:pt x="1779358" y="0"/>
                </a:lnTo>
                <a:lnTo>
                  <a:pt x="1779358" y="345988"/>
                </a:lnTo>
                <a:lnTo>
                  <a:pt x="0" y="345988"/>
                </a:lnTo>
                <a:lnTo>
                  <a:pt x="0" y="0"/>
                </a:lnTo>
                <a:close/>
              </a:path>
            </a:pathLst>
          </a:custGeom>
          <a:ln w="25399">
            <a:solidFill>
              <a:srgbClr val="919191"/>
            </a:solidFill>
          </a:ln>
        </p:spPr>
        <p:txBody>
          <a:bodyPr wrap="square" lIns="0" tIns="0" rIns="0" bIns="0" rtlCol="0">
            <a:noAutofit/>
          </a:bodyPr>
          <a:lstStyle/>
          <a:p>
            <a:endParaRPr/>
          </a:p>
        </p:txBody>
      </p:sp>
      <p:sp>
        <p:nvSpPr>
          <p:cNvPr id="6" name="object 34"/>
          <p:cNvSpPr/>
          <p:nvPr/>
        </p:nvSpPr>
        <p:spPr>
          <a:xfrm>
            <a:off x="1532251" y="2012976"/>
            <a:ext cx="1779358" cy="345989"/>
          </a:xfrm>
          <a:custGeom>
            <a:avLst/>
            <a:gdLst/>
            <a:ahLst/>
            <a:cxnLst/>
            <a:rect l="l" t="t" r="r" b="b"/>
            <a:pathLst>
              <a:path w="1779358" h="345989">
                <a:moveTo>
                  <a:pt x="0" y="0"/>
                </a:moveTo>
                <a:lnTo>
                  <a:pt x="0" y="345989"/>
                </a:lnTo>
                <a:lnTo>
                  <a:pt x="1779358" y="345989"/>
                </a:lnTo>
                <a:lnTo>
                  <a:pt x="1779358" y="0"/>
                </a:lnTo>
                <a:lnTo>
                  <a:pt x="0" y="0"/>
                </a:lnTo>
                <a:close/>
              </a:path>
            </a:pathLst>
          </a:custGeom>
          <a:solidFill>
            <a:srgbClr val="FDEEE1"/>
          </a:solidFill>
        </p:spPr>
        <p:txBody>
          <a:bodyPr wrap="square" lIns="0" tIns="0" rIns="0" bIns="0" rtlCol="0">
            <a:noAutofit/>
          </a:bodyPr>
          <a:lstStyle/>
          <a:p>
            <a:endParaRPr/>
          </a:p>
        </p:txBody>
      </p:sp>
      <p:sp>
        <p:nvSpPr>
          <p:cNvPr id="7" name="object 35"/>
          <p:cNvSpPr/>
          <p:nvPr/>
        </p:nvSpPr>
        <p:spPr>
          <a:xfrm>
            <a:off x="1532251" y="2012976"/>
            <a:ext cx="1779358" cy="345988"/>
          </a:xfrm>
          <a:custGeom>
            <a:avLst/>
            <a:gdLst/>
            <a:ahLst/>
            <a:cxnLst/>
            <a:rect l="l" t="t" r="r" b="b"/>
            <a:pathLst>
              <a:path w="1779358" h="345988">
                <a:moveTo>
                  <a:pt x="0" y="0"/>
                </a:moveTo>
                <a:lnTo>
                  <a:pt x="1779358" y="0"/>
                </a:lnTo>
                <a:lnTo>
                  <a:pt x="1779358" y="345988"/>
                </a:lnTo>
                <a:lnTo>
                  <a:pt x="0" y="345988"/>
                </a:lnTo>
                <a:lnTo>
                  <a:pt x="0" y="0"/>
                </a:lnTo>
                <a:close/>
              </a:path>
            </a:pathLst>
          </a:custGeom>
          <a:ln w="25399">
            <a:solidFill>
              <a:srgbClr val="919191"/>
            </a:solidFill>
          </a:ln>
        </p:spPr>
        <p:txBody>
          <a:bodyPr wrap="square" lIns="0" tIns="0" rIns="0" bIns="0" rtlCol="0">
            <a:noAutofit/>
          </a:bodyPr>
          <a:lstStyle/>
          <a:p>
            <a:endParaRPr/>
          </a:p>
        </p:txBody>
      </p:sp>
      <p:sp>
        <p:nvSpPr>
          <p:cNvPr id="8" name="object 36"/>
          <p:cNvSpPr/>
          <p:nvPr/>
        </p:nvSpPr>
        <p:spPr>
          <a:xfrm>
            <a:off x="1532251" y="2358960"/>
            <a:ext cx="1779358" cy="345988"/>
          </a:xfrm>
          <a:custGeom>
            <a:avLst/>
            <a:gdLst/>
            <a:ahLst/>
            <a:cxnLst/>
            <a:rect l="l" t="t" r="r" b="b"/>
            <a:pathLst>
              <a:path w="1779358" h="345988">
                <a:moveTo>
                  <a:pt x="0" y="0"/>
                </a:moveTo>
                <a:lnTo>
                  <a:pt x="0" y="345988"/>
                </a:lnTo>
                <a:lnTo>
                  <a:pt x="1779358" y="345988"/>
                </a:lnTo>
                <a:lnTo>
                  <a:pt x="1779358" y="0"/>
                </a:lnTo>
                <a:lnTo>
                  <a:pt x="0" y="0"/>
                </a:lnTo>
                <a:close/>
              </a:path>
            </a:pathLst>
          </a:custGeom>
          <a:solidFill>
            <a:srgbClr val="E3DFCD"/>
          </a:solidFill>
        </p:spPr>
        <p:txBody>
          <a:bodyPr wrap="square" lIns="0" tIns="0" rIns="0" bIns="0" rtlCol="0">
            <a:noAutofit/>
          </a:bodyPr>
          <a:lstStyle/>
          <a:p>
            <a:endParaRPr/>
          </a:p>
        </p:txBody>
      </p:sp>
      <p:sp>
        <p:nvSpPr>
          <p:cNvPr id="9" name="object 37"/>
          <p:cNvSpPr/>
          <p:nvPr/>
        </p:nvSpPr>
        <p:spPr>
          <a:xfrm>
            <a:off x="1532251" y="2358960"/>
            <a:ext cx="1779358" cy="345988"/>
          </a:xfrm>
          <a:custGeom>
            <a:avLst/>
            <a:gdLst/>
            <a:ahLst/>
            <a:cxnLst/>
            <a:rect l="l" t="t" r="r" b="b"/>
            <a:pathLst>
              <a:path w="1779358" h="345988">
                <a:moveTo>
                  <a:pt x="0" y="0"/>
                </a:moveTo>
                <a:lnTo>
                  <a:pt x="1779358" y="0"/>
                </a:lnTo>
                <a:lnTo>
                  <a:pt x="1779358" y="345988"/>
                </a:lnTo>
                <a:lnTo>
                  <a:pt x="0" y="345988"/>
                </a:lnTo>
                <a:lnTo>
                  <a:pt x="0" y="0"/>
                </a:lnTo>
                <a:close/>
              </a:path>
            </a:pathLst>
          </a:custGeom>
          <a:ln w="25399">
            <a:solidFill>
              <a:srgbClr val="919191"/>
            </a:solidFill>
          </a:ln>
        </p:spPr>
        <p:txBody>
          <a:bodyPr wrap="square" lIns="0" tIns="0" rIns="0" bIns="0" rtlCol="0">
            <a:noAutofit/>
          </a:bodyPr>
          <a:lstStyle/>
          <a:p>
            <a:endParaRPr/>
          </a:p>
        </p:txBody>
      </p:sp>
      <p:sp>
        <p:nvSpPr>
          <p:cNvPr id="10" name="object 38"/>
          <p:cNvSpPr/>
          <p:nvPr/>
        </p:nvSpPr>
        <p:spPr>
          <a:xfrm>
            <a:off x="1532249" y="2704947"/>
            <a:ext cx="1779358" cy="345988"/>
          </a:xfrm>
          <a:custGeom>
            <a:avLst/>
            <a:gdLst/>
            <a:ahLst/>
            <a:cxnLst/>
            <a:rect l="l" t="t" r="r" b="b"/>
            <a:pathLst>
              <a:path w="1779358" h="345988">
                <a:moveTo>
                  <a:pt x="0" y="0"/>
                </a:moveTo>
                <a:lnTo>
                  <a:pt x="0" y="345988"/>
                </a:lnTo>
                <a:lnTo>
                  <a:pt x="1779358" y="345988"/>
                </a:lnTo>
                <a:lnTo>
                  <a:pt x="1779358" y="0"/>
                </a:lnTo>
                <a:lnTo>
                  <a:pt x="0" y="0"/>
                </a:lnTo>
                <a:close/>
              </a:path>
            </a:pathLst>
          </a:custGeom>
          <a:solidFill>
            <a:srgbClr val="DEE8C8"/>
          </a:solidFill>
        </p:spPr>
        <p:txBody>
          <a:bodyPr wrap="square" lIns="0" tIns="0" rIns="0" bIns="0" rtlCol="0">
            <a:noAutofit/>
          </a:bodyPr>
          <a:lstStyle/>
          <a:p>
            <a:endParaRPr/>
          </a:p>
        </p:txBody>
      </p:sp>
      <p:sp>
        <p:nvSpPr>
          <p:cNvPr id="11" name="object 39"/>
          <p:cNvSpPr/>
          <p:nvPr/>
        </p:nvSpPr>
        <p:spPr>
          <a:xfrm>
            <a:off x="1532249" y="2704947"/>
            <a:ext cx="1779358" cy="345988"/>
          </a:xfrm>
          <a:custGeom>
            <a:avLst/>
            <a:gdLst/>
            <a:ahLst/>
            <a:cxnLst/>
            <a:rect l="l" t="t" r="r" b="b"/>
            <a:pathLst>
              <a:path w="1779358" h="345988">
                <a:moveTo>
                  <a:pt x="0" y="0"/>
                </a:moveTo>
                <a:lnTo>
                  <a:pt x="1779358" y="0"/>
                </a:lnTo>
                <a:lnTo>
                  <a:pt x="1779358" y="345988"/>
                </a:lnTo>
                <a:lnTo>
                  <a:pt x="0" y="345988"/>
                </a:lnTo>
                <a:lnTo>
                  <a:pt x="0" y="0"/>
                </a:lnTo>
                <a:close/>
              </a:path>
            </a:pathLst>
          </a:custGeom>
          <a:ln w="25399">
            <a:solidFill>
              <a:srgbClr val="919191"/>
            </a:solidFill>
          </a:ln>
        </p:spPr>
        <p:txBody>
          <a:bodyPr wrap="square" lIns="0" tIns="0" rIns="0" bIns="0" rtlCol="0">
            <a:noAutofit/>
          </a:bodyPr>
          <a:lstStyle/>
          <a:p>
            <a:endParaRPr/>
          </a:p>
        </p:txBody>
      </p:sp>
      <p:sp>
        <p:nvSpPr>
          <p:cNvPr id="12" name="object 40"/>
          <p:cNvSpPr/>
          <p:nvPr/>
        </p:nvSpPr>
        <p:spPr>
          <a:xfrm>
            <a:off x="1532249" y="3050937"/>
            <a:ext cx="1779358" cy="345989"/>
          </a:xfrm>
          <a:custGeom>
            <a:avLst/>
            <a:gdLst/>
            <a:ahLst/>
            <a:cxnLst/>
            <a:rect l="l" t="t" r="r" b="b"/>
            <a:pathLst>
              <a:path w="1779358" h="345989">
                <a:moveTo>
                  <a:pt x="0" y="0"/>
                </a:moveTo>
                <a:lnTo>
                  <a:pt x="0" y="345989"/>
                </a:lnTo>
                <a:lnTo>
                  <a:pt x="1779358" y="345989"/>
                </a:lnTo>
                <a:lnTo>
                  <a:pt x="1779358" y="0"/>
                </a:lnTo>
                <a:lnTo>
                  <a:pt x="0" y="0"/>
                </a:lnTo>
                <a:close/>
              </a:path>
            </a:pathLst>
          </a:custGeom>
          <a:solidFill>
            <a:srgbClr val="C2E4EC"/>
          </a:solidFill>
        </p:spPr>
        <p:txBody>
          <a:bodyPr wrap="square" lIns="0" tIns="0" rIns="0" bIns="0" rtlCol="0">
            <a:noAutofit/>
          </a:bodyPr>
          <a:lstStyle/>
          <a:p>
            <a:endParaRPr/>
          </a:p>
        </p:txBody>
      </p:sp>
      <p:sp>
        <p:nvSpPr>
          <p:cNvPr id="13" name="object 41"/>
          <p:cNvSpPr/>
          <p:nvPr/>
        </p:nvSpPr>
        <p:spPr>
          <a:xfrm>
            <a:off x="1532249" y="3050938"/>
            <a:ext cx="1779358" cy="345988"/>
          </a:xfrm>
          <a:custGeom>
            <a:avLst/>
            <a:gdLst/>
            <a:ahLst/>
            <a:cxnLst/>
            <a:rect l="l" t="t" r="r" b="b"/>
            <a:pathLst>
              <a:path w="1779358" h="345988">
                <a:moveTo>
                  <a:pt x="0" y="0"/>
                </a:moveTo>
                <a:lnTo>
                  <a:pt x="1779358" y="0"/>
                </a:lnTo>
                <a:lnTo>
                  <a:pt x="1779358" y="345988"/>
                </a:lnTo>
                <a:lnTo>
                  <a:pt x="0" y="345988"/>
                </a:lnTo>
                <a:lnTo>
                  <a:pt x="0" y="0"/>
                </a:lnTo>
                <a:close/>
              </a:path>
            </a:pathLst>
          </a:custGeom>
          <a:ln w="25399">
            <a:solidFill>
              <a:srgbClr val="919191"/>
            </a:solidFill>
          </a:ln>
        </p:spPr>
        <p:txBody>
          <a:bodyPr wrap="square" lIns="0" tIns="0" rIns="0" bIns="0" rtlCol="0">
            <a:noAutofit/>
          </a:bodyPr>
          <a:lstStyle/>
          <a:p>
            <a:endParaRPr/>
          </a:p>
        </p:txBody>
      </p:sp>
      <p:sp>
        <p:nvSpPr>
          <p:cNvPr id="14" name="object 42"/>
          <p:cNvSpPr/>
          <p:nvPr/>
        </p:nvSpPr>
        <p:spPr>
          <a:xfrm>
            <a:off x="1532249" y="3396927"/>
            <a:ext cx="1779358" cy="345988"/>
          </a:xfrm>
          <a:custGeom>
            <a:avLst/>
            <a:gdLst/>
            <a:ahLst/>
            <a:cxnLst/>
            <a:rect l="l" t="t" r="r" b="b"/>
            <a:pathLst>
              <a:path w="1779358" h="345988">
                <a:moveTo>
                  <a:pt x="0" y="0"/>
                </a:moveTo>
                <a:lnTo>
                  <a:pt x="0" y="345988"/>
                </a:lnTo>
                <a:lnTo>
                  <a:pt x="1779358" y="345988"/>
                </a:lnTo>
                <a:lnTo>
                  <a:pt x="1779358" y="0"/>
                </a:lnTo>
                <a:lnTo>
                  <a:pt x="0" y="0"/>
                </a:lnTo>
                <a:close/>
              </a:path>
            </a:pathLst>
          </a:custGeom>
          <a:solidFill>
            <a:srgbClr val="EBC6C4"/>
          </a:solidFill>
        </p:spPr>
        <p:txBody>
          <a:bodyPr wrap="square" lIns="0" tIns="0" rIns="0" bIns="0" rtlCol="0">
            <a:noAutofit/>
          </a:bodyPr>
          <a:lstStyle/>
          <a:p>
            <a:endParaRPr/>
          </a:p>
        </p:txBody>
      </p:sp>
      <p:sp>
        <p:nvSpPr>
          <p:cNvPr id="15" name="object 43"/>
          <p:cNvSpPr/>
          <p:nvPr/>
        </p:nvSpPr>
        <p:spPr>
          <a:xfrm>
            <a:off x="1532249" y="3396927"/>
            <a:ext cx="1779358" cy="345988"/>
          </a:xfrm>
          <a:custGeom>
            <a:avLst/>
            <a:gdLst/>
            <a:ahLst/>
            <a:cxnLst/>
            <a:rect l="l" t="t" r="r" b="b"/>
            <a:pathLst>
              <a:path w="1779358" h="345988">
                <a:moveTo>
                  <a:pt x="0" y="0"/>
                </a:moveTo>
                <a:lnTo>
                  <a:pt x="1779358" y="0"/>
                </a:lnTo>
                <a:lnTo>
                  <a:pt x="1779358" y="345988"/>
                </a:lnTo>
                <a:lnTo>
                  <a:pt x="0" y="345988"/>
                </a:lnTo>
                <a:lnTo>
                  <a:pt x="0" y="0"/>
                </a:lnTo>
                <a:close/>
              </a:path>
            </a:pathLst>
          </a:custGeom>
          <a:ln w="25399">
            <a:solidFill>
              <a:srgbClr val="919191"/>
            </a:solidFill>
          </a:ln>
        </p:spPr>
        <p:txBody>
          <a:bodyPr wrap="square" lIns="0" tIns="0" rIns="0" bIns="0" rtlCol="0">
            <a:noAutofit/>
          </a:bodyPr>
          <a:lstStyle/>
          <a:p>
            <a:endParaRPr/>
          </a:p>
        </p:txBody>
      </p:sp>
      <p:sp>
        <p:nvSpPr>
          <p:cNvPr id="16" name="object 44"/>
          <p:cNvSpPr/>
          <p:nvPr/>
        </p:nvSpPr>
        <p:spPr>
          <a:xfrm>
            <a:off x="1532249" y="3742916"/>
            <a:ext cx="1779358" cy="345988"/>
          </a:xfrm>
          <a:custGeom>
            <a:avLst/>
            <a:gdLst/>
            <a:ahLst/>
            <a:cxnLst/>
            <a:rect l="l" t="t" r="r" b="b"/>
            <a:pathLst>
              <a:path w="1779358" h="345988">
                <a:moveTo>
                  <a:pt x="0" y="0"/>
                </a:moveTo>
                <a:lnTo>
                  <a:pt x="0" y="345988"/>
                </a:lnTo>
                <a:lnTo>
                  <a:pt x="1779358" y="345988"/>
                </a:lnTo>
                <a:lnTo>
                  <a:pt x="1779358" y="0"/>
                </a:lnTo>
                <a:lnTo>
                  <a:pt x="0" y="0"/>
                </a:lnTo>
                <a:close/>
              </a:path>
            </a:pathLst>
          </a:custGeom>
          <a:solidFill>
            <a:srgbClr val="CDDCAA"/>
          </a:solidFill>
        </p:spPr>
        <p:txBody>
          <a:bodyPr wrap="square" lIns="0" tIns="0" rIns="0" bIns="0" rtlCol="0">
            <a:noAutofit/>
          </a:bodyPr>
          <a:lstStyle/>
          <a:p>
            <a:endParaRPr/>
          </a:p>
        </p:txBody>
      </p:sp>
      <p:sp>
        <p:nvSpPr>
          <p:cNvPr id="17" name="object 45"/>
          <p:cNvSpPr/>
          <p:nvPr/>
        </p:nvSpPr>
        <p:spPr>
          <a:xfrm>
            <a:off x="1532249" y="3742916"/>
            <a:ext cx="1779358" cy="345988"/>
          </a:xfrm>
          <a:custGeom>
            <a:avLst/>
            <a:gdLst/>
            <a:ahLst/>
            <a:cxnLst/>
            <a:rect l="l" t="t" r="r" b="b"/>
            <a:pathLst>
              <a:path w="1779358" h="345988">
                <a:moveTo>
                  <a:pt x="0" y="0"/>
                </a:moveTo>
                <a:lnTo>
                  <a:pt x="1779358" y="0"/>
                </a:lnTo>
                <a:lnTo>
                  <a:pt x="1779358" y="345988"/>
                </a:lnTo>
                <a:lnTo>
                  <a:pt x="0" y="345988"/>
                </a:lnTo>
                <a:lnTo>
                  <a:pt x="0" y="0"/>
                </a:lnTo>
                <a:close/>
              </a:path>
            </a:pathLst>
          </a:custGeom>
          <a:ln w="25399">
            <a:solidFill>
              <a:srgbClr val="919191"/>
            </a:solidFill>
          </a:ln>
        </p:spPr>
        <p:txBody>
          <a:bodyPr wrap="square" lIns="0" tIns="0" rIns="0" bIns="0" rtlCol="0">
            <a:noAutofit/>
          </a:bodyPr>
          <a:lstStyle/>
          <a:p>
            <a:endParaRPr/>
          </a:p>
        </p:txBody>
      </p:sp>
      <p:sp>
        <p:nvSpPr>
          <p:cNvPr id="18" name="object 46"/>
          <p:cNvSpPr/>
          <p:nvPr/>
        </p:nvSpPr>
        <p:spPr>
          <a:xfrm>
            <a:off x="1532249" y="4088899"/>
            <a:ext cx="1779358" cy="345988"/>
          </a:xfrm>
          <a:custGeom>
            <a:avLst/>
            <a:gdLst/>
            <a:ahLst/>
            <a:cxnLst/>
            <a:rect l="l" t="t" r="r" b="b"/>
            <a:pathLst>
              <a:path w="1779358" h="345988">
                <a:moveTo>
                  <a:pt x="0" y="0"/>
                </a:moveTo>
                <a:lnTo>
                  <a:pt x="0" y="345988"/>
                </a:lnTo>
                <a:lnTo>
                  <a:pt x="1779358" y="345988"/>
                </a:lnTo>
                <a:lnTo>
                  <a:pt x="1779358" y="0"/>
                </a:lnTo>
                <a:lnTo>
                  <a:pt x="0" y="0"/>
                </a:lnTo>
                <a:close/>
              </a:path>
            </a:pathLst>
          </a:custGeom>
          <a:solidFill>
            <a:srgbClr val="FCCBA0"/>
          </a:solidFill>
        </p:spPr>
        <p:txBody>
          <a:bodyPr wrap="square" lIns="0" tIns="0" rIns="0" bIns="0" rtlCol="0">
            <a:noAutofit/>
          </a:bodyPr>
          <a:lstStyle/>
          <a:p>
            <a:endParaRPr/>
          </a:p>
        </p:txBody>
      </p:sp>
      <p:sp>
        <p:nvSpPr>
          <p:cNvPr id="19" name="object 47"/>
          <p:cNvSpPr/>
          <p:nvPr/>
        </p:nvSpPr>
        <p:spPr>
          <a:xfrm>
            <a:off x="1532249" y="4088900"/>
            <a:ext cx="1779358" cy="345988"/>
          </a:xfrm>
          <a:custGeom>
            <a:avLst/>
            <a:gdLst/>
            <a:ahLst/>
            <a:cxnLst/>
            <a:rect l="l" t="t" r="r" b="b"/>
            <a:pathLst>
              <a:path w="1779358" h="345988">
                <a:moveTo>
                  <a:pt x="0" y="0"/>
                </a:moveTo>
                <a:lnTo>
                  <a:pt x="1779358" y="0"/>
                </a:lnTo>
                <a:lnTo>
                  <a:pt x="1779358" y="345988"/>
                </a:lnTo>
                <a:lnTo>
                  <a:pt x="0" y="345988"/>
                </a:lnTo>
                <a:lnTo>
                  <a:pt x="0" y="0"/>
                </a:lnTo>
                <a:close/>
              </a:path>
            </a:pathLst>
          </a:custGeom>
          <a:ln w="25399">
            <a:solidFill>
              <a:srgbClr val="919191"/>
            </a:solidFill>
          </a:ln>
        </p:spPr>
        <p:txBody>
          <a:bodyPr wrap="square" lIns="0" tIns="0" rIns="0" bIns="0" rtlCol="0">
            <a:noAutofit/>
          </a:bodyPr>
          <a:lstStyle/>
          <a:p>
            <a:endParaRPr/>
          </a:p>
        </p:txBody>
      </p:sp>
      <p:sp>
        <p:nvSpPr>
          <p:cNvPr id="20" name="object 48"/>
          <p:cNvSpPr/>
          <p:nvPr/>
        </p:nvSpPr>
        <p:spPr>
          <a:xfrm>
            <a:off x="1532249" y="4434882"/>
            <a:ext cx="1779358" cy="345988"/>
          </a:xfrm>
          <a:custGeom>
            <a:avLst/>
            <a:gdLst/>
            <a:ahLst/>
            <a:cxnLst/>
            <a:rect l="l" t="t" r="r" b="b"/>
            <a:pathLst>
              <a:path w="1779358" h="345988">
                <a:moveTo>
                  <a:pt x="0" y="0"/>
                </a:moveTo>
                <a:lnTo>
                  <a:pt x="0" y="345988"/>
                </a:lnTo>
                <a:lnTo>
                  <a:pt x="1779358" y="345988"/>
                </a:lnTo>
                <a:lnTo>
                  <a:pt x="1779358" y="0"/>
                </a:lnTo>
                <a:lnTo>
                  <a:pt x="0" y="0"/>
                </a:lnTo>
                <a:close/>
              </a:path>
            </a:pathLst>
          </a:custGeom>
          <a:solidFill>
            <a:srgbClr val="CACACA"/>
          </a:solidFill>
        </p:spPr>
        <p:txBody>
          <a:bodyPr wrap="square" lIns="0" tIns="0" rIns="0" bIns="0" rtlCol="0">
            <a:noAutofit/>
          </a:bodyPr>
          <a:lstStyle/>
          <a:p>
            <a:endParaRPr/>
          </a:p>
        </p:txBody>
      </p:sp>
      <p:sp>
        <p:nvSpPr>
          <p:cNvPr id="21" name="object 49"/>
          <p:cNvSpPr/>
          <p:nvPr/>
        </p:nvSpPr>
        <p:spPr>
          <a:xfrm>
            <a:off x="1532249" y="4434882"/>
            <a:ext cx="1779358" cy="345988"/>
          </a:xfrm>
          <a:custGeom>
            <a:avLst/>
            <a:gdLst/>
            <a:ahLst/>
            <a:cxnLst/>
            <a:rect l="l" t="t" r="r" b="b"/>
            <a:pathLst>
              <a:path w="1779358" h="345988">
                <a:moveTo>
                  <a:pt x="0" y="0"/>
                </a:moveTo>
                <a:lnTo>
                  <a:pt x="1779358" y="0"/>
                </a:lnTo>
                <a:lnTo>
                  <a:pt x="1779358" y="345988"/>
                </a:lnTo>
                <a:lnTo>
                  <a:pt x="0" y="345988"/>
                </a:lnTo>
                <a:lnTo>
                  <a:pt x="0" y="0"/>
                </a:lnTo>
                <a:close/>
              </a:path>
            </a:pathLst>
          </a:custGeom>
          <a:ln w="25399">
            <a:solidFill>
              <a:srgbClr val="919191"/>
            </a:solidFill>
          </a:ln>
        </p:spPr>
        <p:txBody>
          <a:bodyPr wrap="square" lIns="0" tIns="0" rIns="0" bIns="0" rtlCol="0">
            <a:noAutofit/>
          </a:bodyPr>
          <a:lstStyle/>
          <a:p>
            <a:endParaRPr/>
          </a:p>
        </p:txBody>
      </p:sp>
      <p:sp>
        <p:nvSpPr>
          <p:cNvPr id="22" name="object 50"/>
          <p:cNvSpPr/>
          <p:nvPr/>
        </p:nvSpPr>
        <p:spPr>
          <a:xfrm>
            <a:off x="1532248" y="4780870"/>
            <a:ext cx="1779358" cy="345988"/>
          </a:xfrm>
          <a:custGeom>
            <a:avLst/>
            <a:gdLst/>
            <a:ahLst/>
            <a:cxnLst/>
            <a:rect l="l" t="t" r="r" b="b"/>
            <a:pathLst>
              <a:path w="1779358" h="345988">
                <a:moveTo>
                  <a:pt x="0" y="0"/>
                </a:moveTo>
                <a:lnTo>
                  <a:pt x="0" y="345988"/>
                </a:lnTo>
                <a:lnTo>
                  <a:pt x="1779358" y="345988"/>
                </a:lnTo>
                <a:lnTo>
                  <a:pt x="1779358" y="0"/>
                </a:lnTo>
                <a:lnTo>
                  <a:pt x="0" y="0"/>
                </a:lnTo>
                <a:close/>
              </a:path>
            </a:pathLst>
          </a:custGeom>
          <a:solidFill>
            <a:srgbClr val="C0B2D1"/>
          </a:solidFill>
        </p:spPr>
        <p:txBody>
          <a:bodyPr wrap="square" lIns="0" tIns="0" rIns="0" bIns="0" rtlCol="0">
            <a:noAutofit/>
          </a:bodyPr>
          <a:lstStyle/>
          <a:p>
            <a:endParaRPr/>
          </a:p>
        </p:txBody>
      </p:sp>
      <p:sp>
        <p:nvSpPr>
          <p:cNvPr id="23" name="object 51"/>
          <p:cNvSpPr/>
          <p:nvPr/>
        </p:nvSpPr>
        <p:spPr>
          <a:xfrm>
            <a:off x="1532248" y="4780870"/>
            <a:ext cx="1779358" cy="345988"/>
          </a:xfrm>
          <a:custGeom>
            <a:avLst/>
            <a:gdLst/>
            <a:ahLst/>
            <a:cxnLst/>
            <a:rect l="l" t="t" r="r" b="b"/>
            <a:pathLst>
              <a:path w="1779358" h="345988">
                <a:moveTo>
                  <a:pt x="0" y="0"/>
                </a:moveTo>
                <a:lnTo>
                  <a:pt x="1779358" y="0"/>
                </a:lnTo>
                <a:lnTo>
                  <a:pt x="1779358" y="345988"/>
                </a:lnTo>
                <a:lnTo>
                  <a:pt x="0" y="345988"/>
                </a:lnTo>
                <a:lnTo>
                  <a:pt x="0" y="0"/>
                </a:lnTo>
                <a:close/>
              </a:path>
            </a:pathLst>
          </a:custGeom>
          <a:ln w="25399">
            <a:solidFill>
              <a:srgbClr val="919191"/>
            </a:solidFill>
          </a:ln>
        </p:spPr>
        <p:txBody>
          <a:bodyPr wrap="square" lIns="0" tIns="0" rIns="0" bIns="0" rtlCol="0">
            <a:noAutofit/>
          </a:bodyPr>
          <a:lstStyle/>
          <a:p>
            <a:endParaRPr/>
          </a:p>
        </p:txBody>
      </p:sp>
      <p:sp>
        <p:nvSpPr>
          <p:cNvPr id="24" name="object 52"/>
          <p:cNvSpPr/>
          <p:nvPr/>
        </p:nvSpPr>
        <p:spPr>
          <a:xfrm>
            <a:off x="1532248" y="5126860"/>
            <a:ext cx="1779358" cy="345988"/>
          </a:xfrm>
          <a:custGeom>
            <a:avLst/>
            <a:gdLst/>
            <a:ahLst/>
            <a:cxnLst/>
            <a:rect l="l" t="t" r="r" b="b"/>
            <a:pathLst>
              <a:path w="1779358" h="345988">
                <a:moveTo>
                  <a:pt x="0" y="0"/>
                </a:moveTo>
                <a:lnTo>
                  <a:pt x="0" y="345988"/>
                </a:lnTo>
                <a:lnTo>
                  <a:pt x="1779358" y="345988"/>
                </a:lnTo>
                <a:lnTo>
                  <a:pt x="1779358" y="0"/>
                </a:lnTo>
                <a:lnTo>
                  <a:pt x="0" y="0"/>
                </a:lnTo>
                <a:close/>
              </a:path>
            </a:pathLst>
          </a:custGeom>
          <a:solidFill>
            <a:srgbClr val="EBC6C4"/>
          </a:solidFill>
        </p:spPr>
        <p:txBody>
          <a:bodyPr wrap="square" lIns="0" tIns="0" rIns="0" bIns="0" rtlCol="0">
            <a:noAutofit/>
          </a:bodyPr>
          <a:lstStyle/>
          <a:p>
            <a:endParaRPr/>
          </a:p>
        </p:txBody>
      </p:sp>
      <p:sp>
        <p:nvSpPr>
          <p:cNvPr id="25" name="object 53"/>
          <p:cNvSpPr/>
          <p:nvPr/>
        </p:nvSpPr>
        <p:spPr>
          <a:xfrm>
            <a:off x="1532248" y="5126860"/>
            <a:ext cx="1779358" cy="345988"/>
          </a:xfrm>
          <a:custGeom>
            <a:avLst/>
            <a:gdLst/>
            <a:ahLst/>
            <a:cxnLst/>
            <a:rect l="l" t="t" r="r" b="b"/>
            <a:pathLst>
              <a:path w="1779358" h="345988">
                <a:moveTo>
                  <a:pt x="0" y="0"/>
                </a:moveTo>
                <a:lnTo>
                  <a:pt x="1779358" y="0"/>
                </a:lnTo>
                <a:lnTo>
                  <a:pt x="1779358" y="345988"/>
                </a:lnTo>
                <a:lnTo>
                  <a:pt x="0" y="345988"/>
                </a:lnTo>
                <a:lnTo>
                  <a:pt x="0" y="0"/>
                </a:lnTo>
                <a:close/>
              </a:path>
            </a:pathLst>
          </a:custGeom>
          <a:ln w="25399">
            <a:solidFill>
              <a:srgbClr val="919191"/>
            </a:solidFill>
          </a:ln>
        </p:spPr>
        <p:txBody>
          <a:bodyPr wrap="square" lIns="0" tIns="0" rIns="0" bIns="0" rtlCol="0">
            <a:noAutofit/>
          </a:bodyPr>
          <a:lstStyle/>
          <a:p>
            <a:endParaRPr/>
          </a:p>
        </p:txBody>
      </p:sp>
      <p:sp>
        <p:nvSpPr>
          <p:cNvPr id="26" name="object 54"/>
          <p:cNvSpPr/>
          <p:nvPr/>
        </p:nvSpPr>
        <p:spPr>
          <a:xfrm>
            <a:off x="1532248" y="5472849"/>
            <a:ext cx="1779358" cy="345988"/>
          </a:xfrm>
          <a:custGeom>
            <a:avLst/>
            <a:gdLst/>
            <a:ahLst/>
            <a:cxnLst/>
            <a:rect l="l" t="t" r="r" b="b"/>
            <a:pathLst>
              <a:path w="1779358" h="345988">
                <a:moveTo>
                  <a:pt x="0" y="0"/>
                </a:moveTo>
                <a:lnTo>
                  <a:pt x="0" y="345988"/>
                </a:lnTo>
                <a:lnTo>
                  <a:pt x="1779358" y="345988"/>
                </a:lnTo>
                <a:lnTo>
                  <a:pt x="1779358" y="0"/>
                </a:lnTo>
                <a:lnTo>
                  <a:pt x="0" y="0"/>
                </a:lnTo>
                <a:close/>
              </a:path>
            </a:pathLst>
          </a:custGeom>
          <a:solidFill>
            <a:srgbClr val="B4B4B4"/>
          </a:solidFill>
        </p:spPr>
        <p:txBody>
          <a:bodyPr wrap="square" lIns="0" tIns="0" rIns="0" bIns="0" rtlCol="0">
            <a:noAutofit/>
          </a:bodyPr>
          <a:lstStyle/>
          <a:p>
            <a:endParaRPr/>
          </a:p>
        </p:txBody>
      </p:sp>
      <p:sp>
        <p:nvSpPr>
          <p:cNvPr id="27" name="object 55"/>
          <p:cNvSpPr/>
          <p:nvPr/>
        </p:nvSpPr>
        <p:spPr>
          <a:xfrm>
            <a:off x="1532248" y="5472849"/>
            <a:ext cx="1779358" cy="345988"/>
          </a:xfrm>
          <a:custGeom>
            <a:avLst/>
            <a:gdLst/>
            <a:ahLst/>
            <a:cxnLst/>
            <a:rect l="l" t="t" r="r" b="b"/>
            <a:pathLst>
              <a:path w="1779358" h="345988">
                <a:moveTo>
                  <a:pt x="0" y="0"/>
                </a:moveTo>
                <a:lnTo>
                  <a:pt x="1779358" y="0"/>
                </a:lnTo>
                <a:lnTo>
                  <a:pt x="1779358" y="345988"/>
                </a:lnTo>
                <a:lnTo>
                  <a:pt x="0" y="345988"/>
                </a:lnTo>
                <a:lnTo>
                  <a:pt x="0" y="0"/>
                </a:lnTo>
                <a:close/>
              </a:path>
            </a:pathLst>
          </a:custGeom>
          <a:ln w="25399">
            <a:solidFill>
              <a:srgbClr val="919191"/>
            </a:solidFill>
          </a:ln>
        </p:spPr>
        <p:txBody>
          <a:bodyPr wrap="square" lIns="0" tIns="0" rIns="0" bIns="0" rtlCol="0">
            <a:noAutofit/>
          </a:bodyPr>
          <a:lstStyle/>
          <a:p>
            <a:endParaRPr/>
          </a:p>
        </p:txBody>
      </p:sp>
      <p:sp>
        <p:nvSpPr>
          <p:cNvPr id="28" name="object 30"/>
          <p:cNvSpPr/>
          <p:nvPr/>
        </p:nvSpPr>
        <p:spPr>
          <a:xfrm>
            <a:off x="731519" y="1596793"/>
            <a:ext cx="561109" cy="4268585"/>
          </a:xfrm>
          <a:prstGeom prst="rect">
            <a:avLst/>
          </a:prstGeom>
          <a:blipFill>
            <a:blip r:embed="rId2" cstate="print"/>
            <a:stretch>
              <a:fillRect/>
            </a:stretch>
          </a:blipFill>
        </p:spPr>
        <p:txBody>
          <a:bodyPr wrap="square" lIns="0" tIns="0" rIns="0" bIns="0" rtlCol="0">
            <a:noAutofit/>
          </a:bodyPr>
          <a:lstStyle/>
          <a:p>
            <a:endParaRPr/>
          </a:p>
        </p:txBody>
      </p:sp>
      <p:sp>
        <p:nvSpPr>
          <p:cNvPr id="29" name="object 31"/>
          <p:cNvSpPr/>
          <p:nvPr/>
        </p:nvSpPr>
        <p:spPr>
          <a:xfrm>
            <a:off x="790829" y="1666994"/>
            <a:ext cx="457205" cy="4151842"/>
          </a:xfrm>
          <a:custGeom>
            <a:avLst/>
            <a:gdLst/>
            <a:ahLst/>
            <a:cxnLst/>
            <a:rect l="l" t="t" r="r" b="b"/>
            <a:pathLst>
              <a:path w="457205" h="4151842">
                <a:moveTo>
                  <a:pt x="457204" y="4151842"/>
                </a:moveTo>
                <a:lnTo>
                  <a:pt x="416658" y="4151245"/>
                </a:lnTo>
                <a:lnTo>
                  <a:pt x="378453" y="4149521"/>
                </a:lnTo>
                <a:lnTo>
                  <a:pt x="326894" y="4145051"/>
                </a:lnTo>
                <a:lnTo>
                  <a:pt x="284091" y="4138627"/>
                </a:lnTo>
                <a:lnTo>
                  <a:pt x="244254" y="4127627"/>
                </a:lnTo>
                <a:lnTo>
                  <a:pt x="228601" y="4113743"/>
                </a:lnTo>
                <a:lnTo>
                  <a:pt x="228602" y="2114020"/>
                </a:lnTo>
                <a:lnTo>
                  <a:pt x="227693" y="2110599"/>
                </a:lnTo>
                <a:lnTo>
                  <a:pt x="220653" y="2104024"/>
                </a:lnTo>
                <a:lnTo>
                  <a:pt x="207165" y="2097891"/>
                </a:lnTo>
                <a:lnTo>
                  <a:pt x="198197" y="2095022"/>
                </a:lnTo>
                <a:lnTo>
                  <a:pt x="187850" y="2092303"/>
                </a:lnTo>
                <a:lnTo>
                  <a:pt x="176201" y="2089745"/>
                </a:lnTo>
                <a:lnTo>
                  <a:pt x="163327" y="2087363"/>
                </a:lnTo>
                <a:lnTo>
                  <a:pt x="149307" y="2085169"/>
                </a:lnTo>
                <a:lnTo>
                  <a:pt x="134217" y="2083176"/>
                </a:lnTo>
                <a:lnTo>
                  <a:pt x="118135" y="2081396"/>
                </a:lnTo>
                <a:lnTo>
                  <a:pt x="101138" y="2079843"/>
                </a:lnTo>
                <a:lnTo>
                  <a:pt x="83304" y="2078530"/>
                </a:lnTo>
                <a:lnTo>
                  <a:pt x="64710" y="2077469"/>
                </a:lnTo>
                <a:lnTo>
                  <a:pt x="45433" y="2076673"/>
                </a:lnTo>
                <a:lnTo>
                  <a:pt x="25552" y="2076156"/>
                </a:lnTo>
                <a:lnTo>
                  <a:pt x="5144" y="2075930"/>
                </a:lnTo>
                <a:lnTo>
                  <a:pt x="0" y="2075921"/>
                </a:lnTo>
                <a:lnTo>
                  <a:pt x="20527" y="2075769"/>
                </a:lnTo>
                <a:lnTo>
                  <a:pt x="59980" y="2074596"/>
                </a:lnTo>
                <a:lnTo>
                  <a:pt x="113993" y="2070853"/>
                </a:lnTo>
                <a:lnTo>
                  <a:pt x="159947" y="2065042"/>
                </a:lnTo>
                <a:lnTo>
                  <a:pt x="205069" y="2054677"/>
                </a:lnTo>
                <a:lnTo>
                  <a:pt x="228602" y="2037822"/>
                </a:lnTo>
                <a:lnTo>
                  <a:pt x="228602" y="38098"/>
                </a:lnTo>
                <a:lnTo>
                  <a:pt x="229512" y="34677"/>
                </a:lnTo>
                <a:lnTo>
                  <a:pt x="236552" y="28102"/>
                </a:lnTo>
                <a:lnTo>
                  <a:pt x="250040" y="21969"/>
                </a:lnTo>
                <a:lnTo>
                  <a:pt x="259008" y="19100"/>
                </a:lnTo>
                <a:lnTo>
                  <a:pt x="269355" y="16381"/>
                </a:lnTo>
                <a:lnTo>
                  <a:pt x="281004" y="13824"/>
                </a:lnTo>
                <a:lnTo>
                  <a:pt x="293877" y="11442"/>
                </a:lnTo>
                <a:lnTo>
                  <a:pt x="307898" y="9247"/>
                </a:lnTo>
                <a:lnTo>
                  <a:pt x="322988" y="7254"/>
                </a:lnTo>
                <a:lnTo>
                  <a:pt x="339070" y="5474"/>
                </a:lnTo>
                <a:lnTo>
                  <a:pt x="356067" y="3921"/>
                </a:lnTo>
                <a:lnTo>
                  <a:pt x="373901" y="2608"/>
                </a:lnTo>
                <a:lnTo>
                  <a:pt x="392495" y="1547"/>
                </a:lnTo>
                <a:lnTo>
                  <a:pt x="411772" y="752"/>
                </a:lnTo>
                <a:lnTo>
                  <a:pt x="431653" y="235"/>
                </a:lnTo>
                <a:lnTo>
                  <a:pt x="452061" y="9"/>
                </a:lnTo>
                <a:lnTo>
                  <a:pt x="457205" y="0"/>
                </a:lnTo>
              </a:path>
            </a:pathLst>
          </a:custGeom>
          <a:ln w="25399">
            <a:solidFill>
              <a:srgbClr val="000000"/>
            </a:solidFill>
          </a:ln>
        </p:spPr>
        <p:txBody>
          <a:bodyPr wrap="square" lIns="0" tIns="0" rIns="0" bIns="0" rtlCol="0">
            <a:noAutofit/>
          </a:bodyPr>
          <a:lstStyle/>
          <a:p>
            <a:endParaRPr/>
          </a:p>
        </p:txBody>
      </p:sp>
      <p:sp>
        <p:nvSpPr>
          <p:cNvPr id="30" name="object 24"/>
          <p:cNvSpPr/>
          <p:nvPr/>
        </p:nvSpPr>
        <p:spPr>
          <a:xfrm>
            <a:off x="6064286" y="2994745"/>
            <a:ext cx="1779358" cy="345988"/>
          </a:xfrm>
          <a:custGeom>
            <a:avLst/>
            <a:gdLst/>
            <a:ahLst/>
            <a:cxnLst/>
            <a:rect l="l" t="t" r="r" b="b"/>
            <a:pathLst>
              <a:path w="1779358" h="345988">
                <a:moveTo>
                  <a:pt x="0" y="0"/>
                </a:moveTo>
                <a:lnTo>
                  <a:pt x="0" y="345988"/>
                </a:lnTo>
                <a:lnTo>
                  <a:pt x="1779358" y="345988"/>
                </a:lnTo>
                <a:lnTo>
                  <a:pt x="1779358" y="0"/>
                </a:lnTo>
                <a:lnTo>
                  <a:pt x="0" y="0"/>
                </a:lnTo>
                <a:close/>
              </a:path>
            </a:pathLst>
          </a:custGeom>
          <a:solidFill>
            <a:srgbClr val="D0E0F3"/>
          </a:solidFill>
        </p:spPr>
        <p:txBody>
          <a:bodyPr wrap="square" lIns="0" tIns="0" rIns="0" bIns="0" rtlCol="0">
            <a:noAutofit/>
          </a:bodyPr>
          <a:lstStyle/>
          <a:p>
            <a:endParaRPr/>
          </a:p>
        </p:txBody>
      </p:sp>
      <p:sp>
        <p:nvSpPr>
          <p:cNvPr id="31" name="object 25"/>
          <p:cNvSpPr/>
          <p:nvPr/>
        </p:nvSpPr>
        <p:spPr>
          <a:xfrm>
            <a:off x="6064286" y="2994745"/>
            <a:ext cx="1779357" cy="345988"/>
          </a:xfrm>
          <a:custGeom>
            <a:avLst/>
            <a:gdLst/>
            <a:ahLst/>
            <a:cxnLst/>
            <a:rect l="l" t="t" r="r" b="b"/>
            <a:pathLst>
              <a:path w="1779357" h="345988">
                <a:moveTo>
                  <a:pt x="0" y="0"/>
                </a:moveTo>
                <a:lnTo>
                  <a:pt x="1779357" y="0"/>
                </a:lnTo>
                <a:lnTo>
                  <a:pt x="1779357" y="345988"/>
                </a:lnTo>
                <a:lnTo>
                  <a:pt x="0" y="345988"/>
                </a:lnTo>
                <a:lnTo>
                  <a:pt x="0" y="0"/>
                </a:lnTo>
                <a:close/>
              </a:path>
            </a:pathLst>
          </a:custGeom>
          <a:ln w="25399">
            <a:solidFill>
              <a:srgbClr val="919191"/>
            </a:solidFill>
          </a:ln>
        </p:spPr>
        <p:txBody>
          <a:bodyPr wrap="square" lIns="0" tIns="0" rIns="0" bIns="0" rtlCol="0">
            <a:noAutofit/>
          </a:bodyPr>
          <a:lstStyle/>
          <a:p>
            <a:endParaRPr/>
          </a:p>
        </p:txBody>
      </p:sp>
      <p:sp>
        <p:nvSpPr>
          <p:cNvPr id="32" name="object 26"/>
          <p:cNvSpPr/>
          <p:nvPr/>
        </p:nvSpPr>
        <p:spPr>
          <a:xfrm>
            <a:off x="6064286" y="3340727"/>
            <a:ext cx="1779358" cy="345989"/>
          </a:xfrm>
          <a:custGeom>
            <a:avLst/>
            <a:gdLst/>
            <a:ahLst/>
            <a:cxnLst/>
            <a:rect l="l" t="t" r="r" b="b"/>
            <a:pathLst>
              <a:path w="1779358" h="345989">
                <a:moveTo>
                  <a:pt x="0" y="0"/>
                </a:moveTo>
                <a:lnTo>
                  <a:pt x="0" y="345989"/>
                </a:lnTo>
                <a:lnTo>
                  <a:pt x="1779358" y="345989"/>
                </a:lnTo>
                <a:lnTo>
                  <a:pt x="1779358" y="0"/>
                </a:lnTo>
                <a:lnTo>
                  <a:pt x="0" y="0"/>
                </a:lnTo>
                <a:close/>
              </a:path>
            </a:pathLst>
          </a:custGeom>
          <a:solidFill>
            <a:srgbClr val="DEE8C8"/>
          </a:solidFill>
        </p:spPr>
        <p:txBody>
          <a:bodyPr wrap="square" lIns="0" tIns="0" rIns="0" bIns="0" rtlCol="0">
            <a:noAutofit/>
          </a:bodyPr>
          <a:lstStyle/>
          <a:p>
            <a:endParaRPr/>
          </a:p>
        </p:txBody>
      </p:sp>
      <p:sp>
        <p:nvSpPr>
          <p:cNvPr id="33" name="object 27"/>
          <p:cNvSpPr/>
          <p:nvPr/>
        </p:nvSpPr>
        <p:spPr>
          <a:xfrm>
            <a:off x="6064286" y="3340727"/>
            <a:ext cx="1779357" cy="345988"/>
          </a:xfrm>
          <a:custGeom>
            <a:avLst/>
            <a:gdLst/>
            <a:ahLst/>
            <a:cxnLst/>
            <a:rect l="l" t="t" r="r" b="b"/>
            <a:pathLst>
              <a:path w="1779357" h="345988">
                <a:moveTo>
                  <a:pt x="0" y="0"/>
                </a:moveTo>
                <a:lnTo>
                  <a:pt x="1779357" y="0"/>
                </a:lnTo>
                <a:lnTo>
                  <a:pt x="1779357" y="345988"/>
                </a:lnTo>
                <a:lnTo>
                  <a:pt x="0" y="345988"/>
                </a:lnTo>
                <a:lnTo>
                  <a:pt x="0" y="0"/>
                </a:lnTo>
                <a:close/>
              </a:path>
            </a:pathLst>
          </a:custGeom>
          <a:ln w="25399">
            <a:solidFill>
              <a:srgbClr val="919191"/>
            </a:solidFill>
          </a:ln>
        </p:spPr>
        <p:txBody>
          <a:bodyPr wrap="square" lIns="0" tIns="0" rIns="0" bIns="0" rtlCol="0">
            <a:noAutofit/>
          </a:bodyPr>
          <a:lstStyle/>
          <a:p>
            <a:endParaRPr/>
          </a:p>
        </p:txBody>
      </p:sp>
      <p:sp>
        <p:nvSpPr>
          <p:cNvPr id="34" name="object 28"/>
          <p:cNvSpPr/>
          <p:nvPr/>
        </p:nvSpPr>
        <p:spPr>
          <a:xfrm>
            <a:off x="6064286" y="3686711"/>
            <a:ext cx="1779358" cy="345988"/>
          </a:xfrm>
          <a:custGeom>
            <a:avLst/>
            <a:gdLst/>
            <a:ahLst/>
            <a:cxnLst/>
            <a:rect l="l" t="t" r="r" b="b"/>
            <a:pathLst>
              <a:path w="1779358" h="345988">
                <a:moveTo>
                  <a:pt x="0" y="0"/>
                </a:moveTo>
                <a:lnTo>
                  <a:pt x="0" y="345988"/>
                </a:lnTo>
                <a:lnTo>
                  <a:pt x="1779358" y="345988"/>
                </a:lnTo>
                <a:lnTo>
                  <a:pt x="1779358" y="0"/>
                </a:lnTo>
                <a:lnTo>
                  <a:pt x="0" y="0"/>
                </a:lnTo>
                <a:close/>
              </a:path>
            </a:pathLst>
          </a:custGeom>
          <a:solidFill>
            <a:srgbClr val="FDDCC1"/>
          </a:solidFill>
        </p:spPr>
        <p:txBody>
          <a:bodyPr wrap="square" lIns="0" tIns="0" rIns="0" bIns="0" rtlCol="0">
            <a:noAutofit/>
          </a:bodyPr>
          <a:lstStyle/>
          <a:p>
            <a:endParaRPr/>
          </a:p>
        </p:txBody>
      </p:sp>
      <p:sp>
        <p:nvSpPr>
          <p:cNvPr id="35" name="object 29"/>
          <p:cNvSpPr/>
          <p:nvPr/>
        </p:nvSpPr>
        <p:spPr>
          <a:xfrm>
            <a:off x="6064286" y="3686711"/>
            <a:ext cx="1779357" cy="345988"/>
          </a:xfrm>
          <a:custGeom>
            <a:avLst/>
            <a:gdLst/>
            <a:ahLst/>
            <a:cxnLst/>
            <a:rect l="l" t="t" r="r" b="b"/>
            <a:pathLst>
              <a:path w="1779357" h="345988">
                <a:moveTo>
                  <a:pt x="0" y="0"/>
                </a:moveTo>
                <a:lnTo>
                  <a:pt x="1779357" y="0"/>
                </a:lnTo>
                <a:lnTo>
                  <a:pt x="1779357" y="345988"/>
                </a:lnTo>
                <a:lnTo>
                  <a:pt x="0" y="345988"/>
                </a:lnTo>
                <a:lnTo>
                  <a:pt x="0" y="0"/>
                </a:lnTo>
                <a:close/>
              </a:path>
            </a:pathLst>
          </a:custGeom>
          <a:ln w="25399">
            <a:solidFill>
              <a:srgbClr val="919191"/>
            </a:solidFill>
          </a:ln>
        </p:spPr>
        <p:txBody>
          <a:bodyPr wrap="square" lIns="0" tIns="0" rIns="0" bIns="0" rtlCol="0">
            <a:noAutofit/>
          </a:bodyPr>
          <a:lstStyle/>
          <a:p>
            <a:endParaRPr/>
          </a:p>
        </p:txBody>
      </p:sp>
      <p:sp>
        <p:nvSpPr>
          <p:cNvPr id="36" name="object 22"/>
          <p:cNvSpPr/>
          <p:nvPr/>
        </p:nvSpPr>
        <p:spPr>
          <a:xfrm>
            <a:off x="5228705" y="3011842"/>
            <a:ext cx="561109" cy="1130530"/>
          </a:xfrm>
          <a:prstGeom prst="rect">
            <a:avLst/>
          </a:prstGeom>
          <a:blipFill>
            <a:blip r:embed="rId3" cstate="print"/>
            <a:stretch>
              <a:fillRect/>
            </a:stretch>
          </a:blipFill>
        </p:spPr>
        <p:txBody>
          <a:bodyPr wrap="square" lIns="0" tIns="0" rIns="0" bIns="0" rtlCol="0">
            <a:noAutofit/>
          </a:bodyPr>
          <a:lstStyle/>
          <a:p>
            <a:endParaRPr/>
          </a:p>
        </p:txBody>
      </p:sp>
      <p:sp>
        <p:nvSpPr>
          <p:cNvPr id="37" name="object 23"/>
          <p:cNvSpPr/>
          <p:nvPr/>
        </p:nvSpPr>
        <p:spPr>
          <a:xfrm>
            <a:off x="5285436" y="3052099"/>
            <a:ext cx="457205" cy="1013267"/>
          </a:xfrm>
          <a:custGeom>
            <a:avLst/>
            <a:gdLst/>
            <a:ahLst/>
            <a:cxnLst/>
            <a:rect l="l" t="t" r="r" b="b"/>
            <a:pathLst>
              <a:path w="457205" h="1013267">
                <a:moveTo>
                  <a:pt x="457204" y="1013267"/>
                </a:moveTo>
                <a:lnTo>
                  <a:pt x="436677" y="1013116"/>
                </a:lnTo>
                <a:lnTo>
                  <a:pt x="416658" y="1012670"/>
                </a:lnTo>
                <a:lnTo>
                  <a:pt x="397224" y="1011942"/>
                </a:lnTo>
                <a:lnTo>
                  <a:pt x="378453" y="1010946"/>
                </a:lnTo>
                <a:lnTo>
                  <a:pt x="360423" y="1009694"/>
                </a:lnTo>
                <a:lnTo>
                  <a:pt x="343211" y="1008200"/>
                </a:lnTo>
                <a:lnTo>
                  <a:pt x="326894" y="1006475"/>
                </a:lnTo>
                <a:lnTo>
                  <a:pt x="297257" y="1002388"/>
                </a:lnTo>
                <a:lnTo>
                  <a:pt x="272130" y="997537"/>
                </a:lnTo>
                <a:lnTo>
                  <a:pt x="252134" y="992024"/>
                </a:lnTo>
                <a:lnTo>
                  <a:pt x="233116" y="982740"/>
                </a:lnTo>
                <a:lnTo>
                  <a:pt x="228601" y="975168"/>
                </a:lnTo>
                <a:lnTo>
                  <a:pt x="228603" y="544732"/>
                </a:lnTo>
                <a:lnTo>
                  <a:pt x="227693" y="541311"/>
                </a:lnTo>
                <a:lnTo>
                  <a:pt x="220653" y="534736"/>
                </a:lnTo>
                <a:lnTo>
                  <a:pt x="207165" y="528603"/>
                </a:lnTo>
                <a:lnTo>
                  <a:pt x="198197" y="525734"/>
                </a:lnTo>
                <a:lnTo>
                  <a:pt x="187850" y="523015"/>
                </a:lnTo>
                <a:lnTo>
                  <a:pt x="176201" y="520458"/>
                </a:lnTo>
                <a:lnTo>
                  <a:pt x="163328" y="518075"/>
                </a:lnTo>
                <a:lnTo>
                  <a:pt x="149307" y="515881"/>
                </a:lnTo>
                <a:lnTo>
                  <a:pt x="134217" y="513888"/>
                </a:lnTo>
                <a:lnTo>
                  <a:pt x="118135" y="512108"/>
                </a:lnTo>
                <a:lnTo>
                  <a:pt x="101138" y="510555"/>
                </a:lnTo>
                <a:lnTo>
                  <a:pt x="83304" y="509242"/>
                </a:lnTo>
                <a:lnTo>
                  <a:pt x="64710" y="508181"/>
                </a:lnTo>
                <a:lnTo>
                  <a:pt x="45434" y="507386"/>
                </a:lnTo>
                <a:lnTo>
                  <a:pt x="25553" y="506869"/>
                </a:lnTo>
                <a:lnTo>
                  <a:pt x="5144" y="506643"/>
                </a:lnTo>
                <a:lnTo>
                  <a:pt x="0" y="506633"/>
                </a:lnTo>
                <a:lnTo>
                  <a:pt x="20527" y="506482"/>
                </a:lnTo>
                <a:lnTo>
                  <a:pt x="40546" y="506036"/>
                </a:lnTo>
                <a:lnTo>
                  <a:pt x="59980" y="505308"/>
                </a:lnTo>
                <a:lnTo>
                  <a:pt x="78751" y="504312"/>
                </a:lnTo>
                <a:lnTo>
                  <a:pt x="96781" y="503061"/>
                </a:lnTo>
                <a:lnTo>
                  <a:pt x="113993" y="501566"/>
                </a:lnTo>
                <a:lnTo>
                  <a:pt x="130310" y="499841"/>
                </a:lnTo>
                <a:lnTo>
                  <a:pt x="159947" y="495755"/>
                </a:lnTo>
                <a:lnTo>
                  <a:pt x="185074" y="490903"/>
                </a:lnTo>
                <a:lnTo>
                  <a:pt x="205070" y="485390"/>
                </a:lnTo>
                <a:lnTo>
                  <a:pt x="224088" y="476106"/>
                </a:lnTo>
                <a:lnTo>
                  <a:pt x="228603" y="468534"/>
                </a:lnTo>
                <a:lnTo>
                  <a:pt x="228603" y="38098"/>
                </a:lnTo>
                <a:lnTo>
                  <a:pt x="229512" y="34677"/>
                </a:lnTo>
                <a:lnTo>
                  <a:pt x="236552" y="28102"/>
                </a:lnTo>
                <a:lnTo>
                  <a:pt x="250040" y="21969"/>
                </a:lnTo>
                <a:lnTo>
                  <a:pt x="259008" y="19100"/>
                </a:lnTo>
                <a:lnTo>
                  <a:pt x="269355" y="16381"/>
                </a:lnTo>
                <a:lnTo>
                  <a:pt x="281004" y="13824"/>
                </a:lnTo>
                <a:lnTo>
                  <a:pt x="293878" y="11442"/>
                </a:lnTo>
                <a:lnTo>
                  <a:pt x="307898" y="9247"/>
                </a:lnTo>
                <a:lnTo>
                  <a:pt x="322988" y="7254"/>
                </a:lnTo>
                <a:lnTo>
                  <a:pt x="339071" y="5474"/>
                </a:lnTo>
                <a:lnTo>
                  <a:pt x="356067" y="3921"/>
                </a:lnTo>
                <a:lnTo>
                  <a:pt x="373902" y="2608"/>
                </a:lnTo>
                <a:lnTo>
                  <a:pt x="392496" y="1547"/>
                </a:lnTo>
                <a:lnTo>
                  <a:pt x="411772" y="752"/>
                </a:lnTo>
                <a:lnTo>
                  <a:pt x="431653" y="235"/>
                </a:lnTo>
                <a:lnTo>
                  <a:pt x="452061" y="9"/>
                </a:lnTo>
                <a:lnTo>
                  <a:pt x="457205" y="0"/>
                </a:lnTo>
              </a:path>
            </a:pathLst>
          </a:custGeom>
          <a:ln w="25399">
            <a:solidFill>
              <a:srgbClr val="000000"/>
            </a:solidFill>
          </a:ln>
        </p:spPr>
        <p:txBody>
          <a:bodyPr wrap="square" lIns="0" tIns="0" rIns="0" bIns="0" rtlCol="0">
            <a:noAutofit/>
          </a:bodyPr>
          <a:lstStyle/>
          <a:p>
            <a:endParaRPr/>
          </a:p>
        </p:txBody>
      </p:sp>
      <p:sp>
        <p:nvSpPr>
          <p:cNvPr id="38" name="object 20"/>
          <p:cNvSpPr txBox="1"/>
          <p:nvPr/>
        </p:nvSpPr>
        <p:spPr>
          <a:xfrm>
            <a:off x="3649578" y="3237134"/>
            <a:ext cx="1635858" cy="711200"/>
          </a:xfrm>
          <a:prstGeom prst="rect">
            <a:avLst/>
          </a:prstGeom>
        </p:spPr>
        <p:txBody>
          <a:bodyPr wrap="square" lIns="0" tIns="0" rIns="0" bIns="0" rtlCol="0">
            <a:noAutofit/>
          </a:bodyPr>
          <a:lstStyle/>
          <a:p>
            <a:pPr marL="12700">
              <a:lnSpc>
                <a:spcPts val="5600"/>
              </a:lnSpc>
              <a:spcBef>
                <a:spcPts val="280"/>
              </a:spcBef>
            </a:pPr>
            <a:r>
              <a:rPr sz="4400" dirty="0" smtClean="0">
                <a:latin typeface="Times New Roman"/>
                <a:cs typeface="Times New Roman"/>
              </a:rPr>
              <a:t>A</a:t>
            </a:r>
            <a:r>
              <a:rPr sz="4400" spc="4" dirty="0" smtClean="0">
                <a:latin typeface="Times New Roman"/>
                <a:cs typeface="Times New Roman"/>
              </a:rPr>
              <a:t>n</a:t>
            </a:r>
            <a:r>
              <a:rPr lang="en-US" sz="4400" spc="4" dirty="0" smtClean="0">
                <a:latin typeface="Times New Roman"/>
                <a:cs typeface="Times New Roman"/>
              </a:rPr>
              <a:t>y </a:t>
            </a:r>
            <a:r>
              <a:rPr lang="en-US" sz="4400" dirty="0" smtClean="0">
                <a:latin typeface="Times New Roman"/>
                <a:cs typeface="Times New Roman"/>
              </a:rPr>
              <a:t>K</a:t>
            </a:r>
            <a:endParaRPr sz="4400" dirty="0">
              <a:latin typeface="Times New Roman"/>
              <a:cs typeface="Times New Roman"/>
            </a:endParaRPr>
          </a:p>
        </p:txBody>
      </p:sp>
      <p:sp>
        <p:nvSpPr>
          <p:cNvPr id="39" name="object 19"/>
          <p:cNvSpPr txBox="1"/>
          <p:nvPr/>
        </p:nvSpPr>
        <p:spPr>
          <a:xfrm>
            <a:off x="4767021" y="3237134"/>
            <a:ext cx="502647" cy="711200"/>
          </a:xfrm>
          <a:prstGeom prst="rect">
            <a:avLst/>
          </a:prstGeom>
        </p:spPr>
        <p:txBody>
          <a:bodyPr wrap="square" lIns="0" tIns="0" rIns="0" bIns="0" rtlCol="0">
            <a:noAutofit/>
          </a:bodyPr>
          <a:lstStyle/>
          <a:p>
            <a:pPr marL="12700">
              <a:lnSpc>
                <a:spcPts val="5600"/>
              </a:lnSpc>
              <a:spcBef>
                <a:spcPts val="280"/>
              </a:spcBef>
            </a:pPr>
            <a:endParaRPr sz="5400" dirty="0">
              <a:latin typeface="Times New Roman"/>
              <a:cs typeface="Times New Roman"/>
            </a:endParaRPr>
          </a:p>
        </p:txBody>
      </p:sp>
      <p:sp>
        <p:nvSpPr>
          <p:cNvPr id="40" name="object 18"/>
          <p:cNvSpPr txBox="1"/>
          <p:nvPr/>
        </p:nvSpPr>
        <p:spPr>
          <a:xfrm>
            <a:off x="217628" y="3323895"/>
            <a:ext cx="514032" cy="711200"/>
          </a:xfrm>
          <a:prstGeom prst="rect">
            <a:avLst/>
          </a:prstGeom>
        </p:spPr>
        <p:txBody>
          <a:bodyPr wrap="square" lIns="0" tIns="0" rIns="0" bIns="0" rtlCol="0">
            <a:noAutofit/>
          </a:bodyPr>
          <a:lstStyle/>
          <a:p>
            <a:pPr marL="12700">
              <a:lnSpc>
                <a:spcPts val="5600"/>
              </a:lnSpc>
              <a:spcBef>
                <a:spcPts val="280"/>
              </a:spcBef>
            </a:pPr>
            <a:r>
              <a:rPr sz="4400" spc="0" dirty="0" smtClean="0">
                <a:latin typeface="Times New Roman"/>
                <a:cs typeface="Times New Roman"/>
              </a:rPr>
              <a:t>N</a:t>
            </a:r>
            <a:endParaRPr sz="4400" dirty="0">
              <a:latin typeface="Times New Roman"/>
              <a:cs typeface="Times New Roman"/>
            </a:endParaRPr>
          </a:p>
        </p:txBody>
      </p:sp>
      <p:sp>
        <p:nvSpPr>
          <p:cNvPr id="41" name="object 16"/>
          <p:cNvSpPr txBox="1"/>
          <p:nvPr/>
        </p:nvSpPr>
        <p:spPr>
          <a:xfrm>
            <a:off x="6064286" y="2994745"/>
            <a:ext cx="1779357" cy="345985"/>
          </a:xfrm>
          <a:prstGeom prst="rect">
            <a:avLst/>
          </a:prstGeom>
        </p:spPr>
        <p:txBody>
          <a:bodyPr wrap="square" lIns="0" tIns="0" rIns="0" bIns="0" rtlCol="0">
            <a:noAutofit/>
          </a:bodyPr>
          <a:lstStyle/>
          <a:p>
            <a:pPr marL="25400">
              <a:lnSpc>
                <a:spcPts val="1000"/>
              </a:lnSpc>
            </a:pPr>
            <a:endParaRPr sz="1000"/>
          </a:p>
        </p:txBody>
      </p:sp>
      <p:sp>
        <p:nvSpPr>
          <p:cNvPr id="42" name="object 15"/>
          <p:cNvSpPr txBox="1"/>
          <p:nvPr/>
        </p:nvSpPr>
        <p:spPr>
          <a:xfrm>
            <a:off x="6064286" y="3340731"/>
            <a:ext cx="1779357" cy="345982"/>
          </a:xfrm>
          <a:prstGeom prst="rect">
            <a:avLst/>
          </a:prstGeom>
        </p:spPr>
        <p:txBody>
          <a:bodyPr wrap="square" lIns="0" tIns="0" rIns="0" bIns="0" rtlCol="0">
            <a:noAutofit/>
          </a:bodyPr>
          <a:lstStyle/>
          <a:p>
            <a:pPr marL="25400">
              <a:lnSpc>
                <a:spcPts val="1000"/>
              </a:lnSpc>
            </a:pPr>
            <a:endParaRPr sz="1000"/>
          </a:p>
        </p:txBody>
      </p:sp>
      <p:sp>
        <p:nvSpPr>
          <p:cNvPr id="43" name="object 14"/>
          <p:cNvSpPr txBox="1"/>
          <p:nvPr/>
        </p:nvSpPr>
        <p:spPr>
          <a:xfrm>
            <a:off x="6064286" y="3686713"/>
            <a:ext cx="1779357" cy="345986"/>
          </a:xfrm>
          <a:prstGeom prst="rect">
            <a:avLst/>
          </a:prstGeom>
        </p:spPr>
        <p:txBody>
          <a:bodyPr wrap="square" lIns="0" tIns="0" rIns="0" bIns="0" rtlCol="0">
            <a:noAutofit/>
          </a:bodyPr>
          <a:lstStyle/>
          <a:p>
            <a:pPr marL="25400">
              <a:lnSpc>
                <a:spcPts val="1000"/>
              </a:lnSpc>
            </a:pPr>
            <a:endParaRPr sz="1000"/>
          </a:p>
        </p:txBody>
      </p:sp>
      <p:sp>
        <p:nvSpPr>
          <p:cNvPr id="44" name="object 13"/>
          <p:cNvSpPr txBox="1"/>
          <p:nvPr/>
        </p:nvSpPr>
        <p:spPr>
          <a:xfrm>
            <a:off x="1532251" y="1666994"/>
            <a:ext cx="1779358" cy="345985"/>
          </a:xfrm>
          <a:prstGeom prst="rect">
            <a:avLst/>
          </a:prstGeom>
        </p:spPr>
        <p:txBody>
          <a:bodyPr wrap="square" lIns="0" tIns="0" rIns="0" bIns="0" rtlCol="0">
            <a:noAutofit/>
          </a:bodyPr>
          <a:lstStyle/>
          <a:p>
            <a:pPr marL="25400">
              <a:lnSpc>
                <a:spcPts val="1000"/>
              </a:lnSpc>
            </a:pPr>
            <a:endParaRPr sz="1000"/>
          </a:p>
        </p:txBody>
      </p:sp>
      <p:sp>
        <p:nvSpPr>
          <p:cNvPr id="45" name="object 12"/>
          <p:cNvSpPr txBox="1"/>
          <p:nvPr/>
        </p:nvSpPr>
        <p:spPr>
          <a:xfrm>
            <a:off x="1532251" y="2012980"/>
            <a:ext cx="1779358" cy="345982"/>
          </a:xfrm>
          <a:prstGeom prst="rect">
            <a:avLst/>
          </a:prstGeom>
        </p:spPr>
        <p:txBody>
          <a:bodyPr wrap="square" lIns="0" tIns="0" rIns="0" bIns="0" rtlCol="0">
            <a:noAutofit/>
          </a:bodyPr>
          <a:lstStyle/>
          <a:p>
            <a:pPr marL="25400">
              <a:lnSpc>
                <a:spcPts val="1000"/>
              </a:lnSpc>
            </a:pPr>
            <a:endParaRPr sz="1000"/>
          </a:p>
        </p:txBody>
      </p:sp>
      <p:sp>
        <p:nvSpPr>
          <p:cNvPr id="46" name="object 11"/>
          <p:cNvSpPr txBox="1"/>
          <p:nvPr/>
        </p:nvSpPr>
        <p:spPr>
          <a:xfrm>
            <a:off x="1532251" y="2358963"/>
            <a:ext cx="1779358" cy="345985"/>
          </a:xfrm>
          <a:prstGeom prst="rect">
            <a:avLst/>
          </a:prstGeom>
        </p:spPr>
        <p:txBody>
          <a:bodyPr wrap="square" lIns="0" tIns="0" rIns="0" bIns="0" rtlCol="0">
            <a:noAutofit/>
          </a:bodyPr>
          <a:lstStyle/>
          <a:p>
            <a:pPr marL="25400">
              <a:lnSpc>
                <a:spcPts val="1000"/>
              </a:lnSpc>
            </a:pPr>
            <a:endParaRPr sz="1000"/>
          </a:p>
        </p:txBody>
      </p:sp>
      <p:sp>
        <p:nvSpPr>
          <p:cNvPr id="47" name="object 10"/>
          <p:cNvSpPr txBox="1"/>
          <p:nvPr/>
        </p:nvSpPr>
        <p:spPr>
          <a:xfrm>
            <a:off x="1532251" y="2704948"/>
            <a:ext cx="1779358" cy="345988"/>
          </a:xfrm>
          <a:prstGeom prst="rect">
            <a:avLst/>
          </a:prstGeom>
        </p:spPr>
        <p:txBody>
          <a:bodyPr wrap="square" lIns="0" tIns="0" rIns="0" bIns="0" rtlCol="0">
            <a:noAutofit/>
          </a:bodyPr>
          <a:lstStyle/>
          <a:p>
            <a:pPr marL="25400">
              <a:lnSpc>
                <a:spcPts val="1000"/>
              </a:lnSpc>
            </a:pPr>
            <a:endParaRPr sz="1000"/>
          </a:p>
        </p:txBody>
      </p:sp>
      <p:sp>
        <p:nvSpPr>
          <p:cNvPr id="48" name="object 9"/>
          <p:cNvSpPr txBox="1"/>
          <p:nvPr/>
        </p:nvSpPr>
        <p:spPr>
          <a:xfrm>
            <a:off x="1532251" y="3050937"/>
            <a:ext cx="1779358" cy="345989"/>
          </a:xfrm>
          <a:prstGeom prst="rect">
            <a:avLst/>
          </a:prstGeom>
        </p:spPr>
        <p:txBody>
          <a:bodyPr wrap="square" lIns="0" tIns="0" rIns="0" bIns="0" rtlCol="0">
            <a:noAutofit/>
          </a:bodyPr>
          <a:lstStyle/>
          <a:p>
            <a:pPr marL="25400">
              <a:lnSpc>
                <a:spcPts val="1000"/>
              </a:lnSpc>
            </a:pPr>
            <a:endParaRPr sz="1000"/>
          </a:p>
        </p:txBody>
      </p:sp>
      <p:sp>
        <p:nvSpPr>
          <p:cNvPr id="49" name="object 8"/>
          <p:cNvSpPr txBox="1"/>
          <p:nvPr/>
        </p:nvSpPr>
        <p:spPr>
          <a:xfrm>
            <a:off x="1532251" y="3396927"/>
            <a:ext cx="1779358" cy="345989"/>
          </a:xfrm>
          <a:prstGeom prst="rect">
            <a:avLst/>
          </a:prstGeom>
        </p:spPr>
        <p:txBody>
          <a:bodyPr wrap="square" lIns="0" tIns="0" rIns="0" bIns="0" rtlCol="0">
            <a:noAutofit/>
          </a:bodyPr>
          <a:lstStyle/>
          <a:p>
            <a:pPr marL="25400">
              <a:lnSpc>
                <a:spcPts val="1000"/>
              </a:lnSpc>
            </a:pPr>
            <a:endParaRPr sz="1000"/>
          </a:p>
        </p:txBody>
      </p:sp>
      <p:sp>
        <p:nvSpPr>
          <p:cNvPr id="50" name="object 7"/>
          <p:cNvSpPr txBox="1"/>
          <p:nvPr/>
        </p:nvSpPr>
        <p:spPr>
          <a:xfrm>
            <a:off x="1532251" y="3742916"/>
            <a:ext cx="1779358" cy="345986"/>
          </a:xfrm>
          <a:prstGeom prst="rect">
            <a:avLst/>
          </a:prstGeom>
        </p:spPr>
        <p:txBody>
          <a:bodyPr wrap="square" lIns="0" tIns="0" rIns="0" bIns="0" rtlCol="0">
            <a:noAutofit/>
          </a:bodyPr>
          <a:lstStyle/>
          <a:p>
            <a:pPr marL="25400">
              <a:lnSpc>
                <a:spcPts val="1000"/>
              </a:lnSpc>
            </a:pPr>
            <a:endParaRPr sz="1000"/>
          </a:p>
        </p:txBody>
      </p:sp>
      <p:sp>
        <p:nvSpPr>
          <p:cNvPr id="51" name="object 6"/>
          <p:cNvSpPr txBox="1"/>
          <p:nvPr/>
        </p:nvSpPr>
        <p:spPr>
          <a:xfrm>
            <a:off x="1532251" y="4088902"/>
            <a:ext cx="1779358" cy="345982"/>
          </a:xfrm>
          <a:prstGeom prst="rect">
            <a:avLst/>
          </a:prstGeom>
        </p:spPr>
        <p:txBody>
          <a:bodyPr wrap="square" lIns="0" tIns="0" rIns="0" bIns="0" rtlCol="0">
            <a:noAutofit/>
          </a:bodyPr>
          <a:lstStyle/>
          <a:p>
            <a:pPr marL="25400">
              <a:lnSpc>
                <a:spcPts val="1000"/>
              </a:lnSpc>
            </a:pPr>
            <a:endParaRPr sz="1000"/>
          </a:p>
        </p:txBody>
      </p:sp>
      <p:sp>
        <p:nvSpPr>
          <p:cNvPr id="52" name="object 5"/>
          <p:cNvSpPr txBox="1"/>
          <p:nvPr/>
        </p:nvSpPr>
        <p:spPr>
          <a:xfrm>
            <a:off x="1532251" y="4434885"/>
            <a:ext cx="1779358" cy="345985"/>
          </a:xfrm>
          <a:prstGeom prst="rect">
            <a:avLst/>
          </a:prstGeom>
        </p:spPr>
        <p:txBody>
          <a:bodyPr wrap="square" lIns="0" tIns="0" rIns="0" bIns="0" rtlCol="0">
            <a:noAutofit/>
          </a:bodyPr>
          <a:lstStyle/>
          <a:p>
            <a:pPr marL="25400">
              <a:lnSpc>
                <a:spcPts val="1000"/>
              </a:lnSpc>
            </a:pPr>
            <a:endParaRPr sz="1000"/>
          </a:p>
        </p:txBody>
      </p:sp>
      <p:sp>
        <p:nvSpPr>
          <p:cNvPr id="53" name="object 4"/>
          <p:cNvSpPr txBox="1"/>
          <p:nvPr/>
        </p:nvSpPr>
        <p:spPr>
          <a:xfrm>
            <a:off x="1532251" y="4780870"/>
            <a:ext cx="1779358" cy="345989"/>
          </a:xfrm>
          <a:prstGeom prst="rect">
            <a:avLst/>
          </a:prstGeom>
        </p:spPr>
        <p:txBody>
          <a:bodyPr wrap="square" lIns="0" tIns="0" rIns="0" bIns="0" rtlCol="0">
            <a:noAutofit/>
          </a:bodyPr>
          <a:lstStyle/>
          <a:p>
            <a:pPr marL="25400">
              <a:lnSpc>
                <a:spcPts val="1000"/>
              </a:lnSpc>
            </a:pPr>
            <a:endParaRPr sz="1000"/>
          </a:p>
        </p:txBody>
      </p:sp>
      <p:sp>
        <p:nvSpPr>
          <p:cNvPr id="54" name="object 3"/>
          <p:cNvSpPr txBox="1"/>
          <p:nvPr/>
        </p:nvSpPr>
        <p:spPr>
          <a:xfrm>
            <a:off x="1532251" y="5126860"/>
            <a:ext cx="1779358" cy="345989"/>
          </a:xfrm>
          <a:prstGeom prst="rect">
            <a:avLst/>
          </a:prstGeom>
        </p:spPr>
        <p:txBody>
          <a:bodyPr wrap="square" lIns="0" tIns="0" rIns="0" bIns="0" rtlCol="0">
            <a:noAutofit/>
          </a:bodyPr>
          <a:lstStyle/>
          <a:p>
            <a:pPr marL="25400">
              <a:lnSpc>
                <a:spcPts val="1000"/>
              </a:lnSpc>
            </a:pPr>
            <a:endParaRPr sz="1000"/>
          </a:p>
        </p:txBody>
      </p:sp>
      <p:sp>
        <p:nvSpPr>
          <p:cNvPr id="55" name="object 2"/>
          <p:cNvSpPr txBox="1"/>
          <p:nvPr/>
        </p:nvSpPr>
        <p:spPr>
          <a:xfrm>
            <a:off x="1532251" y="5472849"/>
            <a:ext cx="1779358" cy="345988"/>
          </a:xfrm>
          <a:prstGeom prst="rect">
            <a:avLst/>
          </a:prstGeom>
        </p:spPr>
        <p:txBody>
          <a:bodyPr wrap="square" lIns="0" tIns="0" rIns="0" bIns="0" rtlCol="0">
            <a:noAutofit/>
          </a:bodyPr>
          <a:lstStyle/>
          <a:p>
            <a:pPr marL="25400">
              <a:lnSpc>
                <a:spcPts val="1000"/>
              </a:lnSpc>
            </a:pPr>
            <a:endParaRPr sz="1000"/>
          </a:p>
        </p:txBody>
      </p:sp>
      <p:sp>
        <p:nvSpPr>
          <p:cNvPr id="56" name="TextBox 55"/>
          <p:cNvSpPr txBox="1"/>
          <p:nvPr/>
        </p:nvSpPr>
        <p:spPr>
          <a:xfrm>
            <a:off x="3720210" y="5179872"/>
            <a:ext cx="4688152" cy="461665"/>
          </a:xfrm>
          <a:prstGeom prst="rect">
            <a:avLst/>
          </a:prstGeom>
          <a:noFill/>
        </p:spPr>
        <p:txBody>
          <a:bodyPr wrap="none" rtlCol="0">
            <a:spAutoFit/>
          </a:bodyPr>
          <a:lstStyle/>
          <a:p>
            <a:r>
              <a:rPr lang="en-US" sz="2400" dirty="0" smtClean="0"/>
              <a:t>Sampling -&gt; Smaller inputs + Choice </a:t>
            </a:r>
            <a:endParaRPr lang="en-US" sz="2400" dirty="0"/>
          </a:p>
        </p:txBody>
      </p:sp>
    </p:spTree>
    <p:extLst>
      <p:ext uri="{BB962C8B-B14F-4D97-AF65-F5344CB8AC3E}">
        <p14:creationId xmlns:p14="http://schemas.microsoft.com/office/powerpoint/2010/main" val="2026155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scheduler</a:t>
            </a:r>
            <a:endParaRPr lang="en-US" dirty="0"/>
          </a:p>
        </p:txBody>
      </p:sp>
      <p:sp>
        <p:nvSpPr>
          <p:cNvPr id="3" name="Content Placeholder 2"/>
          <p:cNvSpPr>
            <a:spLocks noGrp="1"/>
          </p:cNvSpPr>
          <p:nvPr>
            <p:ph sz="quarter" idx="1"/>
          </p:nvPr>
        </p:nvSpPr>
        <p:spPr/>
        <p:txBody>
          <a:bodyPr/>
          <a:lstStyle/>
          <a:p>
            <a:endParaRPr lang="en-US"/>
          </a:p>
        </p:txBody>
      </p:sp>
      <p:sp>
        <p:nvSpPr>
          <p:cNvPr id="4" name="object 17"/>
          <p:cNvSpPr/>
          <p:nvPr/>
        </p:nvSpPr>
        <p:spPr>
          <a:xfrm>
            <a:off x="1043835" y="2633752"/>
            <a:ext cx="232713" cy="272623"/>
          </a:xfrm>
          <a:custGeom>
            <a:avLst/>
            <a:gdLst/>
            <a:ahLst/>
            <a:cxnLst/>
            <a:rect l="l" t="t" r="r" b="b"/>
            <a:pathLst>
              <a:path w="232713" h="272623">
                <a:moveTo>
                  <a:pt x="0" y="0"/>
                </a:moveTo>
                <a:lnTo>
                  <a:pt x="0" y="272623"/>
                </a:lnTo>
                <a:lnTo>
                  <a:pt x="116357" y="272623"/>
                </a:lnTo>
                <a:lnTo>
                  <a:pt x="232713" y="156265"/>
                </a:lnTo>
                <a:lnTo>
                  <a:pt x="232713" y="0"/>
                </a:lnTo>
                <a:lnTo>
                  <a:pt x="0" y="0"/>
                </a:lnTo>
                <a:close/>
              </a:path>
            </a:pathLst>
          </a:custGeom>
          <a:solidFill>
            <a:srgbClr val="DC694C"/>
          </a:solidFill>
        </p:spPr>
        <p:txBody>
          <a:bodyPr wrap="square" lIns="0" tIns="0" rIns="0" bIns="0" rtlCol="0">
            <a:noAutofit/>
          </a:bodyPr>
          <a:lstStyle/>
          <a:p>
            <a:endParaRPr/>
          </a:p>
        </p:txBody>
      </p:sp>
      <p:sp>
        <p:nvSpPr>
          <p:cNvPr id="5" name="object 18"/>
          <p:cNvSpPr/>
          <p:nvPr/>
        </p:nvSpPr>
        <p:spPr>
          <a:xfrm>
            <a:off x="1160192" y="2790018"/>
            <a:ext cx="116356" cy="116357"/>
          </a:xfrm>
          <a:custGeom>
            <a:avLst/>
            <a:gdLst/>
            <a:ahLst/>
            <a:cxnLst/>
            <a:rect l="l" t="t" r="r" b="b"/>
            <a:pathLst>
              <a:path w="116356" h="116357">
                <a:moveTo>
                  <a:pt x="0" y="116357"/>
                </a:moveTo>
                <a:lnTo>
                  <a:pt x="116356" y="0"/>
                </a:lnTo>
                <a:lnTo>
                  <a:pt x="23270" y="23271"/>
                </a:lnTo>
                <a:lnTo>
                  <a:pt x="0" y="116357"/>
                </a:lnTo>
                <a:close/>
              </a:path>
            </a:pathLst>
          </a:custGeom>
          <a:solidFill>
            <a:srgbClr val="B9573E"/>
          </a:solidFill>
        </p:spPr>
        <p:txBody>
          <a:bodyPr wrap="square" lIns="0" tIns="0" rIns="0" bIns="0" rtlCol="0">
            <a:noAutofit/>
          </a:bodyPr>
          <a:lstStyle/>
          <a:p>
            <a:endParaRPr/>
          </a:p>
        </p:txBody>
      </p:sp>
      <p:sp>
        <p:nvSpPr>
          <p:cNvPr id="6" name="object 19"/>
          <p:cNvSpPr/>
          <p:nvPr/>
        </p:nvSpPr>
        <p:spPr>
          <a:xfrm>
            <a:off x="1160192" y="2906376"/>
            <a:ext cx="367112" cy="242489"/>
          </a:xfrm>
          <a:custGeom>
            <a:avLst/>
            <a:gdLst/>
            <a:ahLst/>
            <a:cxnLst/>
            <a:rect l="l" t="t" r="r" b="b"/>
            <a:pathLst>
              <a:path w="367112" h="242489">
                <a:moveTo>
                  <a:pt x="0" y="0"/>
                </a:moveTo>
                <a:lnTo>
                  <a:pt x="367112" y="242489"/>
                </a:lnTo>
              </a:path>
            </a:pathLst>
          </a:custGeom>
          <a:ln w="25399">
            <a:solidFill>
              <a:srgbClr val="363643"/>
            </a:solidFill>
            <a:prstDash val="lgDash"/>
          </a:ln>
        </p:spPr>
        <p:txBody>
          <a:bodyPr wrap="square" lIns="0" tIns="0" rIns="0" bIns="0" rtlCol="0">
            <a:noAutofit/>
          </a:bodyPr>
          <a:lstStyle/>
          <a:p>
            <a:endParaRPr/>
          </a:p>
        </p:txBody>
      </p:sp>
      <p:sp>
        <p:nvSpPr>
          <p:cNvPr id="7" name="object 20"/>
          <p:cNvSpPr/>
          <p:nvPr/>
        </p:nvSpPr>
        <p:spPr>
          <a:xfrm>
            <a:off x="1426154" y="3055286"/>
            <a:ext cx="122182" cy="107471"/>
          </a:xfrm>
          <a:custGeom>
            <a:avLst/>
            <a:gdLst/>
            <a:ahLst/>
            <a:cxnLst/>
            <a:rect l="l" t="t" r="r" b="b"/>
            <a:pathLst>
              <a:path w="122182" h="107471">
                <a:moveTo>
                  <a:pt x="122182" y="107471"/>
                </a:moveTo>
                <a:lnTo>
                  <a:pt x="73454" y="8865"/>
                </a:lnTo>
                <a:lnTo>
                  <a:pt x="70346" y="2578"/>
                </a:lnTo>
                <a:lnTo>
                  <a:pt x="62730" y="0"/>
                </a:lnTo>
                <a:lnTo>
                  <a:pt x="56441" y="3106"/>
                </a:lnTo>
                <a:lnTo>
                  <a:pt x="50153" y="6214"/>
                </a:lnTo>
                <a:lnTo>
                  <a:pt x="47575" y="13831"/>
                </a:lnTo>
                <a:lnTo>
                  <a:pt x="50683" y="20119"/>
                </a:lnTo>
                <a:lnTo>
                  <a:pt x="80120" y="79687"/>
                </a:lnTo>
                <a:lnTo>
                  <a:pt x="13776" y="75990"/>
                </a:lnTo>
                <a:lnTo>
                  <a:pt x="6774" y="75600"/>
                </a:lnTo>
                <a:lnTo>
                  <a:pt x="781" y="80961"/>
                </a:lnTo>
                <a:lnTo>
                  <a:pt x="391" y="87964"/>
                </a:lnTo>
                <a:lnTo>
                  <a:pt x="0" y="94968"/>
                </a:lnTo>
                <a:lnTo>
                  <a:pt x="5360" y="100961"/>
                </a:lnTo>
                <a:lnTo>
                  <a:pt x="12364" y="101352"/>
                </a:lnTo>
                <a:lnTo>
                  <a:pt x="122182" y="107471"/>
                </a:lnTo>
                <a:close/>
              </a:path>
            </a:pathLst>
          </a:custGeom>
          <a:solidFill>
            <a:srgbClr val="363643"/>
          </a:solidFill>
        </p:spPr>
        <p:txBody>
          <a:bodyPr wrap="square" lIns="0" tIns="0" rIns="0" bIns="0" rtlCol="0">
            <a:noAutofit/>
          </a:bodyPr>
          <a:lstStyle/>
          <a:p>
            <a:endParaRPr/>
          </a:p>
        </p:txBody>
      </p:sp>
      <p:sp>
        <p:nvSpPr>
          <p:cNvPr id="8" name="object 21"/>
          <p:cNvSpPr/>
          <p:nvPr/>
        </p:nvSpPr>
        <p:spPr>
          <a:xfrm>
            <a:off x="1043835" y="4137963"/>
            <a:ext cx="232713" cy="272624"/>
          </a:xfrm>
          <a:custGeom>
            <a:avLst/>
            <a:gdLst/>
            <a:ahLst/>
            <a:cxnLst/>
            <a:rect l="l" t="t" r="r" b="b"/>
            <a:pathLst>
              <a:path w="232713" h="272624">
                <a:moveTo>
                  <a:pt x="0" y="0"/>
                </a:moveTo>
                <a:lnTo>
                  <a:pt x="0" y="272624"/>
                </a:lnTo>
                <a:lnTo>
                  <a:pt x="116357" y="272624"/>
                </a:lnTo>
                <a:lnTo>
                  <a:pt x="232713" y="156267"/>
                </a:lnTo>
                <a:lnTo>
                  <a:pt x="232713" y="0"/>
                </a:lnTo>
                <a:lnTo>
                  <a:pt x="0" y="0"/>
                </a:lnTo>
                <a:close/>
              </a:path>
            </a:pathLst>
          </a:custGeom>
          <a:solidFill>
            <a:srgbClr val="DC694C"/>
          </a:solidFill>
        </p:spPr>
        <p:txBody>
          <a:bodyPr wrap="square" lIns="0" tIns="0" rIns="0" bIns="0" rtlCol="0">
            <a:noAutofit/>
          </a:bodyPr>
          <a:lstStyle/>
          <a:p>
            <a:endParaRPr/>
          </a:p>
        </p:txBody>
      </p:sp>
      <p:sp>
        <p:nvSpPr>
          <p:cNvPr id="9" name="object 22"/>
          <p:cNvSpPr/>
          <p:nvPr/>
        </p:nvSpPr>
        <p:spPr>
          <a:xfrm>
            <a:off x="1160192" y="4294230"/>
            <a:ext cx="116356" cy="116357"/>
          </a:xfrm>
          <a:custGeom>
            <a:avLst/>
            <a:gdLst/>
            <a:ahLst/>
            <a:cxnLst/>
            <a:rect l="l" t="t" r="r" b="b"/>
            <a:pathLst>
              <a:path w="116356" h="116357">
                <a:moveTo>
                  <a:pt x="0" y="116357"/>
                </a:moveTo>
                <a:lnTo>
                  <a:pt x="116356" y="0"/>
                </a:lnTo>
                <a:lnTo>
                  <a:pt x="23270" y="23271"/>
                </a:lnTo>
                <a:lnTo>
                  <a:pt x="0" y="116357"/>
                </a:lnTo>
                <a:close/>
              </a:path>
            </a:pathLst>
          </a:custGeom>
          <a:solidFill>
            <a:srgbClr val="B9573E"/>
          </a:solidFill>
        </p:spPr>
        <p:txBody>
          <a:bodyPr wrap="square" lIns="0" tIns="0" rIns="0" bIns="0" rtlCol="0">
            <a:noAutofit/>
          </a:bodyPr>
          <a:lstStyle/>
          <a:p>
            <a:endParaRPr/>
          </a:p>
        </p:txBody>
      </p:sp>
      <p:sp>
        <p:nvSpPr>
          <p:cNvPr id="10" name="object 23"/>
          <p:cNvSpPr/>
          <p:nvPr/>
        </p:nvSpPr>
        <p:spPr>
          <a:xfrm>
            <a:off x="944950" y="3501792"/>
            <a:ext cx="6556746" cy="1"/>
          </a:xfrm>
          <a:custGeom>
            <a:avLst/>
            <a:gdLst/>
            <a:ahLst/>
            <a:cxnLst/>
            <a:rect l="l" t="t" r="r" b="b"/>
            <a:pathLst>
              <a:path w="6556746" h="1">
                <a:moveTo>
                  <a:pt x="0" y="0"/>
                </a:moveTo>
                <a:lnTo>
                  <a:pt x="6556746" y="1"/>
                </a:lnTo>
              </a:path>
            </a:pathLst>
          </a:custGeom>
          <a:ln w="25399">
            <a:solidFill>
              <a:srgbClr val="363643"/>
            </a:solidFill>
            <a:prstDash val="lgDash"/>
          </a:ln>
        </p:spPr>
        <p:txBody>
          <a:bodyPr wrap="square" lIns="0" tIns="0" rIns="0" bIns="0" rtlCol="0">
            <a:noAutofit/>
          </a:bodyPr>
          <a:lstStyle/>
          <a:p>
            <a:endParaRPr/>
          </a:p>
        </p:txBody>
      </p:sp>
      <p:sp>
        <p:nvSpPr>
          <p:cNvPr id="11" name="object 24"/>
          <p:cNvSpPr/>
          <p:nvPr/>
        </p:nvSpPr>
        <p:spPr>
          <a:xfrm>
            <a:off x="4000770" y="3027998"/>
            <a:ext cx="232713" cy="272624"/>
          </a:xfrm>
          <a:custGeom>
            <a:avLst/>
            <a:gdLst/>
            <a:ahLst/>
            <a:cxnLst/>
            <a:rect l="l" t="t" r="r" b="b"/>
            <a:pathLst>
              <a:path w="232713" h="272624">
                <a:moveTo>
                  <a:pt x="0" y="0"/>
                </a:moveTo>
                <a:lnTo>
                  <a:pt x="0" y="272624"/>
                </a:lnTo>
                <a:lnTo>
                  <a:pt x="116357" y="272624"/>
                </a:lnTo>
                <a:lnTo>
                  <a:pt x="232713" y="156267"/>
                </a:lnTo>
                <a:lnTo>
                  <a:pt x="232713" y="0"/>
                </a:lnTo>
                <a:lnTo>
                  <a:pt x="0" y="0"/>
                </a:lnTo>
                <a:close/>
              </a:path>
            </a:pathLst>
          </a:custGeom>
          <a:solidFill>
            <a:srgbClr val="DC694C"/>
          </a:solidFill>
        </p:spPr>
        <p:txBody>
          <a:bodyPr wrap="square" lIns="0" tIns="0" rIns="0" bIns="0" rtlCol="0">
            <a:noAutofit/>
          </a:bodyPr>
          <a:lstStyle/>
          <a:p>
            <a:endParaRPr/>
          </a:p>
        </p:txBody>
      </p:sp>
      <p:sp>
        <p:nvSpPr>
          <p:cNvPr id="12" name="object 25"/>
          <p:cNvSpPr/>
          <p:nvPr/>
        </p:nvSpPr>
        <p:spPr>
          <a:xfrm>
            <a:off x="4117127" y="3184266"/>
            <a:ext cx="116356" cy="116357"/>
          </a:xfrm>
          <a:custGeom>
            <a:avLst/>
            <a:gdLst/>
            <a:ahLst/>
            <a:cxnLst/>
            <a:rect l="l" t="t" r="r" b="b"/>
            <a:pathLst>
              <a:path w="116356" h="116357">
                <a:moveTo>
                  <a:pt x="0" y="116357"/>
                </a:moveTo>
                <a:lnTo>
                  <a:pt x="116356" y="0"/>
                </a:lnTo>
                <a:lnTo>
                  <a:pt x="23270" y="23271"/>
                </a:lnTo>
                <a:lnTo>
                  <a:pt x="0" y="116357"/>
                </a:lnTo>
                <a:close/>
              </a:path>
            </a:pathLst>
          </a:custGeom>
          <a:solidFill>
            <a:srgbClr val="B9573E"/>
          </a:solidFill>
        </p:spPr>
        <p:txBody>
          <a:bodyPr wrap="square" lIns="0" tIns="0" rIns="0" bIns="0" rtlCol="0">
            <a:noAutofit/>
          </a:bodyPr>
          <a:lstStyle/>
          <a:p>
            <a:endParaRPr/>
          </a:p>
        </p:txBody>
      </p:sp>
      <p:sp>
        <p:nvSpPr>
          <p:cNvPr id="13" name="object 26"/>
          <p:cNvSpPr/>
          <p:nvPr/>
        </p:nvSpPr>
        <p:spPr>
          <a:xfrm>
            <a:off x="4000770" y="4144182"/>
            <a:ext cx="232713" cy="272624"/>
          </a:xfrm>
          <a:custGeom>
            <a:avLst/>
            <a:gdLst/>
            <a:ahLst/>
            <a:cxnLst/>
            <a:rect l="l" t="t" r="r" b="b"/>
            <a:pathLst>
              <a:path w="232713" h="272624">
                <a:moveTo>
                  <a:pt x="0" y="0"/>
                </a:moveTo>
                <a:lnTo>
                  <a:pt x="0" y="272624"/>
                </a:lnTo>
                <a:lnTo>
                  <a:pt x="116357" y="272624"/>
                </a:lnTo>
                <a:lnTo>
                  <a:pt x="232713" y="156267"/>
                </a:lnTo>
                <a:lnTo>
                  <a:pt x="232713" y="0"/>
                </a:lnTo>
                <a:lnTo>
                  <a:pt x="0" y="0"/>
                </a:lnTo>
                <a:close/>
              </a:path>
            </a:pathLst>
          </a:custGeom>
          <a:solidFill>
            <a:srgbClr val="DC694C"/>
          </a:solidFill>
        </p:spPr>
        <p:txBody>
          <a:bodyPr wrap="square" lIns="0" tIns="0" rIns="0" bIns="0" rtlCol="0">
            <a:noAutofit/>
          </a:bodyPr>
          <a:lstStyle/>
          <a:p>
            <a:endParaRPr/>
          </a:p>
        </p:txBody>
      </p:sp>
      <p:sp>
        <p:nvSpPr>
          <p:cNvPr id="14" name="object 27"/>
          <p:cNvSpPr/>
          <p:nvPr/>
        </p:nvSpPr>
        <p:spPr>
          <a:xfrm>
            <a:off x="4117127" y="4300450"/>
            <a:ext cx="116356" cy="116357"/>
          </a:xfrm>
          <a:custGeom>
            <a:avLst/>
            <a:gdLst/>
            <a:ahLst/>
            <a:cxnLst/>
            <a:rect l="l" t="t" r="r" b="b"/>
            <a:pathLst>
              <a:path w="116356" h="116357">
                <a:moveTo>
                  <a:pt x="0" y="116357"/>
                </a:moveTo>
                <a:lnTo>
                  <a:pt x="116356" y="0"/>
                </a:lnTo>
                <a:lnTo>
                  <a:pt x="23270" y="23271"/>
                </a:lnTo>
                <a:lnTo>
                  <a:pt x="0" y="116357"/>
                </a:lnTo>
                <a:close/>
              </a:path>
            </a:pathLst>
          </a:custGeom>
          <a:solidFill>
            <a:srgbClr val="B9573E"/>
          </a:solidFill>
        </p:spPr>
        <p:txBody>
          <a:bodyPr wrap="square" lIns="0" tIns="0" rIns="0" bIns="0" rtlCol="0">
            <a:noAutofit/>
          </a:bodyPr>
          <a:lstStyle/>
          <a:p>
            <a:endParaRPr/>
          </a:p>
        </p:txBody>
      </p:sp>
      <p:sp>
        <p:nvSpPr>
          <p:cNvPr id="15" name="object 28"/>
          <p:cNvSpPr/>
          <p:nvPr/>
        </p:nvSpPr>
        <p:spPr>
          <a:xfrm>
            <a:off x="4233483" y="3164311"/>
            <a:ext cx="1028085" cy="1091315"/>
          </a:xfrm>
          <a:custGeom>
            <a:avLst/>
            <a:gdLst/>
            <a:ahLst/>
            <a:cxnLst/>
            <a:rect l="l" t="t" r="r" b="b"/>
            <a:pathLst>
              <a:path w="1028085" h="1091315">
                <a:moveTo>
                  <a:pt x="0" y="0"/>
                </a:moveTo>
                <a:lnTo>
                  <a:pt x="1028085" y="1091315"/>
                </a:lnTo>
              </a:path>
            </a:pathLst>
          </a:custGeom>
          <a:ln w="25399">
            <a:solidFill>
              <a:srgbClr val="DC694C"/>
            </a:solidFill>
            <a:prstDash val="lgDash"/>
          </a:ln>
        </p:spPr>
        <p:txBody>
          <a:bodyPr wrap="square" lIns="0" tIns="0" rIns="0" bIns="0" rtlCol="0">
            <a:noAutofit/>
          </a:bodyPr>
          <a:lstStyle/>
          <a:p>
            <a:endParaRPr/>
          </a:p>
        </p:txBody>
      </p:sp>
      <p:sp>
        <p:nvSpPr>
          <p:cNvPr id="16" name="object 29"/>
          <p:cNvSpPr/>
          <p:nvPr/>
        </p:nvSpPr>
        <p:spPr>
          <a:xfrm>
            <a:off x="5162798" y="4155729"/>
            <a:ext cx="116053" cy="118244"/>
          </a:xfrm>
          <a:custGeom>
            <a:avLst/>
            <a:gdLst/>
            <a:ahLst/>
            <a:cxnLst/>
            <a:rect l="l" t="t" r="r" b="b"/>
            <a:pathLst>
              <a:path w="116053" h="118244">
                <a:moveTo>
                  <a:pt x="3841" y="85106"/>
                </a:moveTo>
                <a:lnTo>
                  <a:pt x="10568" y="87092"/>
                </a:lnTo>
                <a:lnTo>
                  <a:pt x="116053" y="118244"/>
                </a:lnTo>
                <a:lnTo>
                  <a:pt x="91246" y="11089"/>
                </a:lnTo>
                <a:lnTo>
                  <a:pt x="89665" y="4257"/>
                </a:lnTo>
                <a:lnTo>
                  <a:pt x="82843" y="0"/>
                </a:lnTo>
                <a:lnTo>
                  <a:pt x="76009" y="1581"/>
                </a:lnTo>
                <a:lnTo>
                  <a:pt x="69176" y="3163"/>
                </a:lnTo>
                <a:lnTo>
                  <a:pt x="64919" y="9984"/>
                </a:lnTo>
                <a:lnTo>
                  <a:pt x="66502" y="16818"/>
                </a:lnTo>
                <a:lnTo>
                  <a:pt x="81488" y="81551"/>
                </a:lnTo>
                <a:lnTo>
                  <a:pt x="17762" y="62732"/>
                </a:lnTo>
                <a:lnTo>
                  <a:pt x="11036" y="60746"/>
                </a:lnTo>
                <a:lnTo>
                  <a:pt x="3972" y="64589"/>
                </a:lnTo>
                <a:lnTo>
                  <a:pt x="1986" y="71316"/>
                </a:lnTo>
                <a:lnTo>
                  <a:pt x="0" y="78042"/>
                </a:lnTo>
                <a:lnTo>
                  <a:pt x="3841" y="85106"/>
                </a:lnTo>
                <a:close/>
              </a:path>
            </a:pathLst>
          </a:custGeom>
          <a:solidFill>
            <a:srgbClr val="DC694C"/>
          </a:solidFill>
        </p:spPr>
        <p:txBody>
          <a:bodyPr wrap="square" lIns="0" tIns="0" rIns="0" bIns="0" rtlCol="0">
            <a:noAutofit/>
          </a:bodyPr>
          <a:lstStyle/>
          <a:p>
            <a:endParaRPr/>
          </a:p>
        </p:txBody>
      </p:sp>
      <p:sp>
        <p:nvSpPr>
          <p:cNvPr id="17" name="object 30"/>
          <p:cNvSpPr/>
          <p:nvPr/>
        </p:nvSpPr>
        <p:spPr>
          <a:xfrm>
            <a:off x="4233483" y="4274298"/>
            <a:ext cx="1020163" cy="6196"/>
          </a:xfrm>
          <a:custGeom>
            <a:avLst/>
            <a:gdLst/>
            <a:ahLst/>
            <a:cxnLst/>
            <a:rect l="l" t="t" r="r" b="b"/>
            <a:pathLst>
              <a:path w="1020163" h="6196">
                <a:moveTo>
                  <a:pt x="0" y="6196"/>
                </a:moveTo>
                <a:lnTo>
                  <a:pt x="1020163" y="0"/>
                </a:lnTo>
              </a:path>
            </a:pathLst>
          </a:custGeom>
          <a:ln w="25399">
            <a:solidFill>
              <a:srgbClr val="363643"/>
            </a:solidFill>
            <a:prstDash val="lgDash"/>
          </a:ln>
        </p:spPr>
        <p:txBody>
          <a:bodyPr wrap="square" lIns="0" tIns="0" rIns="0" bIns="0" rtlCol="0">
            <a:noAutofit/>
          </a:bodyPr>
          <a:lstStyle/>
          <a:p>
            <a:endParaRPr/>
          </a:p>
        </p:txBody>
      </p:sp>
      <p:sp>
        <p:nvSpPr>
          <p:cNvPr id="18" name="object 31"/>
          <p:cNvSpPr/>
          <p:nvPr/>
        </p:nvSpPr>
        <p:spPr>
          <a:xfrm>
            <a:off x="5162674" y="4215805"/>
            <a:ext cx="116178" cy="117906"/>
          </a:xfrm>
          <a:custGeom>
            <a:avLst/>
            <a:gdLst/>
            <a:ahLst/>
            <a:cxnLst/>
            <a:rect l="l" t="t" r="r" b="b"/>
            <a:pathLst>
              <a:path w="116178" h="117906">
                <a:moveTo>
                  <a:pt x="4114" y="109870"/>
                </a:moveTo>
                <a:lnTo>
                  <a:pt x="7686" y="115907"/>
                </a:lnTo>
                <a:lnTo>
                  <a:pt x="15473" y="117906"/>
                </a:lnTo>
                <a:lnTo>
                  <a:pt x="21511" y="114335"/>
                </a:lnTo>
                <a:lnTo>
                  <a:pt x="116178" y="58339"/>
                </a:lnTo>
                <a:lnTo>
                  <a:pt x="20838" y="3497"/>
                </a:lnTo>
                <a:lnTo>
                  <a:pt x="14757" y="0"/>
                </a:lnTo>
                <a:lnTo>
                  <a:pt x="6993" y="2094"/>
                </a:lnTo>
                <a:lnTo>
                  <a:pt x="3497" y="8173"/>
                </a:lnTo>
                <a:lnTo>
                  <a:pt x="0" y="14254"/>
                </a:lnTo>
                <a:lnTo>
                  <a:pt x="2092" y="22017"/>
                </a:lnTo>
                <a:lnTo>
                  <a:pt x="8173" y="25515"/>
                </a:lnTo>
                <a:lnTo>
                  <a:pt x="65769" y="58646"/>
                </a:lnTo>
                <a:lnTo>
                  <a:pt x="8580" y="92473"/>
                </a:lnTo>
                <a:lnTo>
                  <a:pt x="2542" y="96045"/>
                </a:lnTo>
                <a:lnTo>
                  <a:pt x="543" y="103832"/>
                </a:lnTo>
                <a:lnTo>
                  <a:pt x="4114" y="109870"/>
                </a:lnTo>
                <a:close/>
              </a:path>
            </a:pathLst>
          </a:custGeom>
          <a:solidFill>
            <a:srgbClr val="363643"/>
          </a:solidFill>
        </p:spPr>
        <p:txBody>
          <a:bodyPr wrap="square" lIns="0" tIns="0" rIns="0" bIns="0" rtlCol="0">
            <a:noAutofit/>
          </a:bodyPr>
          <a:lstStyle/>
          <a:p>
            <a:endParaRPr/>
          </a:p>
        </p:txBody>
      </p:sp>
      <p:sp>
        <p:nvSpPr>
          <p:cNvPr id="19" name="object 32"/>
          <p:cNvSpPr/>
          <p:nvPr/>
        </p:nvSpPr>
        <p:spPr>
          <a:xfrm>
            <a:off x="1160192" y="5775518"/>
            <a:ext cx="232714" cy="272623"/>
          </a:xfrm>
          <a:custGeom>
            <a:avLst/>
            <a:gdLst/>
            <a:ahLst/>
            <a:cxnLst/>
            <a:rect l="l" t="t" r="r" b="b"/>
            <a:pathLst>
              <a:path w="232714" h="272623">
                <a:moveTo>
                  <a:pt x="0" y="0"/>
                </a:moveTo>
                <a:lnTo>
                  <a:pt x="0" y="272623"/>
                </a:lnTo>
                <a:lnTo>
                  <a:pt x="116356" y="272623"/>
                </a:lnTo>
                <a:lnTo>
                  <a:pt x="232714" y="156266"/>
                </a:lnTo>
                <a:lnTo>
                  <a:pt x="232714" y="0"/>
                </a:lnTo>
                <a:lnTo>
                  <a:pt x="0" y="0"/>
                </a:lnTo>
                <a:close/>
              </a:path>
            </a:pathLst>
          </a:custGeom>
          <a:solidFill>
            <a:srgbClr val="DC694C"/>
          </a:solidFill>
        </p:spPr>
        <p:txBody>
          <a:bodyPr wrap="square" lIns="0" tIns="0" rIns="0" bIns="0" rtlCol="0">
            <a:noAutofit/>
          </a:bodyPr>
          <a:lstStyle/>
          <a:p>
            <a:endParaRPr/>
          </a:p>
        </p:txBody>
      </p:sp>
      <p:sp>
        <p:nvSpPr>
          <p:cNvPr id="20" name="object 33"/>
          <p:cNvSpPr/>
          <p:nvPr/>
        </p:nvSpPr>
        <p:spPr>
          <a:xfrm>
            <a:off x="1276549" y="5931785"/>
            <a:ext cx="116357" cy="116357"/>
          </a:xfrm>
          <a:custGeom>
            <a:avLst/>
            <a:gdLst/>
            <a:ahLst/>
            <a:cxnLst/>
            <a:rect l="l" t="t" r="r" b="b"/>
            <a:pathLst>
              <a:path w="116357" h="116357">
                <a:moveTo>
                  <a:pt x="0" y="116357"/>
                </a:moveTo>
                <a:lnTo>
                  <a:pt x="116357" y="0"/>
                </a:lnTo>
                <a:lnTo>
                  <a:pt x="23271" y="23270"/>
                </a:lnTo>
                <a:lnTo>
                  <a:pt x="0" y="116357"/>
                </a:lnTo>
                <a:close/>
              </a:path>
            </a:pathLst>
          </a:custGeom>
          <a:solidFill>
            <a:srgbClr val="B9573E"/>
          </a:solidFill>
        </p:spPr>
        <p:txBody>
          <a:bodyPr wrap="square" lIns="0" tIns="0" rIns="0" bIns="0" rtlCol="0">
            <a:noAutofit/>
          </a:bodyPr>
          <a:lstStyle/>
          <a:p>
            <a:endParaRPr/>
          </a:p>
        </p:txBody>
      </p:sp>
      <p:sp>
        <p:nvSpPr>
          <p:cNvPr id="21" name="object 34"/>
          <p:cNvSpPr/>
          <p:nvPr/>
        </p:nvSpPr>
        <p:spPr>
          <a:xfrm>
            <a:off x="3881277" y="5729556"/>
            <a:ext cx="457608" cy="372365"/>
          </a:xfrm>
          <a:custGeom>
            <a:avLst/>
            <a:gdLst/>
            <a:ahLst/>
            <a:cxnLst/>
            <a:rect l="l" t="t" r="r" b="b"/>
            <a:pathLst>
              <a:path w="457608" h="372365">
                <a:moveTo>
                  <a:pt x="0" y="0"/>
                </a:moveTo>
                <a:lnTo>
                  <a:pt x="0" y="372365"/>
                </a:lnTo>
                <a:lnTo>
                  <a:pt x="457608" y="372365"/>
                </a:lnTo>
                <a:lnTo>
                  <a:pt x="457608" y="0"/>
                </a:lnTo>
                <a:lnTo>
                  <a:pt x="0" y="0"/>
                </a:lnTo>
                <a:close/>
              </a:path>
            </a:pathLst>
          </a:custGeom>
          <a:solidFill>
            <a:srgbClr val="26D377"/>
          </a:solidFill>
        </p:spPr>
        <p:txBody>
          <a:bodyPr wrap="square" lIns="0" tIns="0" rIns="0" bIns="0" rtlCol="0">
            <a:noAutofit/>
          </a:bodyPr>
          <a:lstStyle/>
          <a:p>
            <a:endParaRPr/>
          </a:p>
        </p:txBody>
      </p:sp>
      <p:sp>
        <p:nvSpPr>
          <p:cNvPr id="22" name="object 35"/>
          <p:cNvSpPr/>
          <p:nvPr/>
        </p:nvSpPr>
        <p:spPr>
          <a:xfrm>
            <a:off x="3881278" y="6197630"/>
            <a:ext cx="457608" cy="372364"/>
          </a:xfrm>
          <a:custGeom>
            <a:avLst/>
            <a:gdLst/>
            <a:ahLst/>
            <a:cxnLst/>
            <a:rect l="l" t="t" r="r" b="b"/>
            <a:pathLst>
              <a:path w="457608" h="372364">
                <a:moveTo>
                  <a:pt x="0" y="0"/>
                </a:moveTo>
                <a:lnTo>
                  <a:pt x="0" y="372364"/>
                </a:lnTo>
                <a:lnTo>
                  <a:pt x="457608" y="372364"/>
                </a:lnTo>
                <a:lnTo>
                  <a:pt x="457608" y="0"/>
                </a:lnTo>
                <a:lnTo>
                  <a:pt x="0" y="0"/>
                </a:lnTo>
                <a:close/>
              </a:path>
            </a:pathLst>
          </a:custGeom>
          <a:solidFill>
            <a:srgbClr val="363643"/>
          </a:solidFill>
        </p:spPr>
        <p:txBody>
          <a:bodyPr wrap="square" lIns="0" tIns="0" rIns="0" bIns="0" rtlCol="0">
            <a:noAutofit/>
          </a:bodyPr>
          <a:lstStyle/>
          <a:p>
            <a:endParaRPr/>
          </a:p>
        </p:txBody>
      </p:sp>
      <p:sp>
        <p:nvSpPr>
          <p:cNvPr id="23" name="object 36"/>
          <p:cNvSpPr/>
          <p:nvPr/>
        </p:nvSpPr>
        <p:spPr>
          <a:xfrm>
            <a:off x="1276549" y="4274276"/>
            <a:ext cx="247052" cy="2160"/>
          </a:xfrm>
          <a:custGeom>
            <a:avLst/>
            <a:gdLst/>
            <a:ahLst/>
            <a:cxnLst/>
            <a:rect l="l" t="t" r="r" b="b"/>
            <a:pathLst>
              <a:path w="247052" h="2160">
                <a:moveTo>
                  <a:pt x="0" y="0"/>
                </a:moveTo>
                <a:lnTo>
                  <a:pt x="247052" y="2160"/>
                </a:lnTo>
              </a:path>
            </a:pathLst>
          </a:custGeom>
          <a:ln w="25399">
            <a:solidFill>
              <a:srgbClr val="363643"/>
            </a:solidFill>
            <a:prstDash val="lgDash"/>
          </a:ln>
        </p:spPr>
        <p:txBody>
          <a:bodyPr wrap="square" lIns="0" tIns="0" rIns="0" bIns="0" rtlCol="0">
            <a:noAutofit/>
          </a:bodyPr>
          <a:lstStyle/>
          <a:p>
            <a:endParaRPr/>
          </a:p>
        </p:txBody>
      </p:sp>
      <p:sp>
        <p:nvSpPr>
          <p:cNvPr id="24" name="object 37"/>
          <p:cNvSpPr/>
          <p:nvPr/>
        </p:nvSpPr>
        <p:spPr>
          <a:xfrm>
            <a:off x="1432509" y="4216821"/>
            <a:ext cx="116296" cy="117904"/>
          </a:xfrm>
          <a:custGeom>
            <a:avLst/>
            <a:gdLst/>
            <a:ahLst/>
            <a:cxnLst/>
            <a:rect l="l" t="t" r="r" b="b"/>
            <a:pathLst>
              <a:path w="116296" h="117904">
                <a:moveTo>
                  <a:pt x="116296" y="59836"/>
                </a:moveTo>
                <a:lnTo>
                  <a:pt x="21779" y="3586"/>
                </a:lnTo>
                <a:lnTo>
                  <a:pt x="15751" y="0"/>
                </a:lnTo>
                <a:lnTo>
                  <a:pt x="7957" y="1978"/>
                </a:lnTo>
                <a:lnTo>
                  <a:pt x="4371" y="8006"/>
                </a:lnTo>
                <a:lnTo>
                  <a:pt x="783" y="14033"/>
                </a:lnTo>
                <a:lnTo>
                  <a:pt x="2762" y="21827"/>
                </a:lnTo>
                <a:lnTo>
                  <a:pt x="8789" y="25413"/>
                </a:lnTo>
                <a:lnTo>
                  <a:pt x="65888" y="59394"/>
                </a:lnTo>
                <a:lnTo>
                  <a:pt x="8204" y="92372"/>
                </a:lnTo>
                <a:lnTo>
                  <a:pt x="2114" y="95851"/>
                </a:lnTo>
                <a:lnTo>
                  <a:pt x="0" y="103610"/>
                </a:lnTo>
                <a:lnTo>
                  <a:pt x="3481" y="109700"/>
                </a:lnTo>
                <a:lnTo>
                  <a:pt x="6962" y="115789"/>
                </a:lnTo>
                <a:lnTo>
                  <a:pt x="14720" y="117904"/>
                </a:lnTo>
                <a:lnTo>
                  <a:pt x="20810" y="114423"/>
                </a:lnTo>
                <a:lnTo>
                  <a:pt x="116296" y="59836"/>
                </a:lnTo>
                <a:close/>
              </a:path>
            </a:pathLst>
          </a:custGeom>
          <a:solidFill>
            <a:srgbClr val="363643"/>
          </a:solidFill>
        </p:spPr>
        <p:txBody>
          <a:bodyPr wrap="square" lIns="0" tIns="0" rIns="0" bIns="0" rtlCol="0">
            <a:noAutofit/>
          </a:bodyPr>
          <a:lstStyle/>
          <a:p>
            <a:endParaRPr/>
          </a:p>
        </p:txBody>
      </p:sp>
      <p:sp>
        <p:nvSpPr>
          <p:cNvPr id="25" name="object 38"/>
          <p:cNvSpPr/>
          <p:nvPr/>
        </p:nvSpPr>
        <p:spPr>
          <a:xfrm>
            <a:off x="944950" y="5004291"/>
            <a:ext cx="6528018" cy="0"/>
          </a:xfrm>
          <a:custGeom>
            <a:avLst/>
            <a:gdLst/>
            <a:ahLst/>
            <a:cxnLst/>
            <a:rect l="l" t="t" r="r" b="b"/>
            <a:pathLst>
              <a:path w="6528018">
                <a:moveTo>
                  <a:pt x="0" y="0"/>
                </a:moveTo>
                <a:lnTo>
                  <a:pt x="6528018" y="0"/>
                </a:lnTo>
              </a:path>
            </a:pathLst>
          </a:custGeom>
          <a:ln w="28574">
            <a:solidFill>
              <a:srgbClr val="363643"/>
            </a:solidFill>
          </a:ln>
        </p:spPr>
        <p:txBody>
          <a:bodyPr wrap="square" lIns="0" tIns="0" rIns="0" bIns="0" rtlCol="0">
            <a:noAutofit/>
          </a:bodyPr>
          <a:lstStyle/>
          <a:p>
            <a:endParaRPr/>
          </a:p>
        </p:txBody>
      </p:sp>
      <p:sp>
        <p:nvSpPr>
          <p:cNvPr id="26" name="object 39"/>
          <p:cNvSpPr/>
          <p:nvPr/>
        </p:nvSpPr>
        <p:spPr>
          <a:xfrm>
            <a:off x="7370928" y="4937967"/>
            <a:ext cx="130397" cy="132647"/>
          </a:xfrm>
          <a:custGeom>
            <a:avLst/>
            <a:gdLst/>
            <a:ahLst/>
            <a:cxnLst/>
            <a:rect l="l" t="t" r="r" b="b"/>
            <a:pathLst>
              <a:path w="130397" h="132647">
                <a:moveTo>
                  <a:pt x="3975" y="123529"/>
                </a:moveTo>
                <a:lnTo>
                  <a:pt x="7951" y="130345"/>
                </a:lnTo>
                <a:lnTo>
                  <a:pt x="16699" y="132647"/>
                </a:lnTo>
                <a:lnTo>
                  <a:pt x="23515" y="128671"/>
                </a:lnTo>
                <a:lnTo>
                  <a:pt x="130397" y="66324"/>
                </a:lnTo>
                <a:lnTo>
                  <a:pt x="23515" y="3976"/>
                </a:lnTo>
                <a:lnTo>
                  <a:pt x="16699" y="0"/>
                </a:lnTo>
                <a:lnTo>
                  <a:pt x="7951" y="2302"/>
                </a:lnTo>
                <a:lnTo>
                  <a:pt x="3975" y="9118"/>
                </a:lnTo>
                <a:lnTo>
                  <a:pt x="0" y="15934"/>
                </a:lnTo>
                <a:lnTo>
                  <a:pt x="2301" y="24682"/>
                </a:lnTo>
                <a:lnTo>
                  <a:pt x="9117" y="28658"/>
                </a:lnTo>
                <a:lnTo>
                  <a:pt x="73685" y="66324"/>
                </a:lnTo>
                <a:lnTo>
                  <a:pt x="9117" y="103988"/>
                </a:lnTo>
                <a:lnTo>
                  <a:pt x="2301" y="107965"/>
                </a:lnTo>
                <a:lnTo>
                  <a:pt x="0" y="116713"/>
                </a:lnTo>
                <a:lnTo>
                  <a:pt x="3975" y="123529"/>
                </a:lnTo>
                <a:close/>
              </a:path>
            </a:pathLst>
          </a:custGeom>
          <a:solidFill>
            <a:srgbClr val="363643"/>
          </a:solidFill>
        </p:spPr>
        <p:txBody>
          <a:bodyPr wrap="square" lIns="0" tIns="0" rIns="0" bIns="0" rtlCol="0">
            <a:noAutofit/>
          </a:bodyPr>
          <a:lstStyle/>
          <a:p>
            <a:endParaRPr/>
          </a:p>
        </p:txBody>
      </p:sp>
      <p:sp>
        <p:nvSpPr>
          <p:cNvPr id="27" name="object 40"/>
          <p:cNvSpPr/>
          <p:nvPr/>
        </p:nvSpPr>
        <p:spPr>
          <a:xfrm>
            <a:off x="1496291" y="3000102"/>
            <a:ext cx="2215342" cy="374072"/>
          </a:xfrm>
          <a:prstGeom prst="rect">
            <a:avLst/>
          </a:prstGeom>
          <a:blipFill>
            <a:blip r:embed="rId2" cstate="print"/>
            <a:stretch>
              <a:fillRect/>
            </a:stretch>
          </a:blipFill>
        </p:spPr>
        <p:txBody>
          <a:bodyPr wrap="square" lIns="0" tIns="0" rIns="0" bIns="0" rtlCol="0">
            <a:noAutofit/>
          </a:bodyPr>
          <a:lstStyle/>
          <a:p>
            <a:endParaRPr/>
          </a:p>
        </p:txBody>
      </p:sp>
      <p:sp>
        <p:nvSpPr>
          <p:cNvPr id="28" name="object 41"/>
          <p:cNvSpPr/>
          <p:nvPr/>
        </p:nvSpPr>
        <p:spPr>
          <a:xfrm>
            <a:off x="1548413" y="3027998"/>
            <a:ext cx="2112537" cy="272624"/>
          </a:xfrm>
          <a:custGeom>
            <a:avLst/>
            <a:gdLst/>
            <a:ahLst/>
            <a:cxnLst/>
            <a:rect l="l" t="t" r="r" b="b"/>
            <a:pathLst>
              <a:path w="2112537" h="272624">
                <a:moveTo>
                  <a:pt x="0" y="45438"/>
                </a:moveTo>
                <a:lnTo>
                  <a:pt x="8" y="228073"/>
                </a:lnTo>
                <a:lnTo>
                  <a:pt x="18869" y="264052"/>
                </a:lnTo>
                <a:lnTo>
                  <a:pt x="45438" y="272624"/>
                </a:lnTo>
                <a:lnTo>
                  <a:pt x="2067986" y="272616"/>
                </a:lnTo>
                <a:lnTo>
                  <a:pt x="2103964" y="253754"/>
                </a:lnTo>
                <a:lnTo>
                  <a:pt x="2112537" y="227186"/>
                </a:lnTo>
                <a:lnTo>
                  <a:pt x="2112528" y="44550"/>
                </a:lnTo>
                <a:lnTo>
                  <a:pt x="2093667" y="8572"/>
                </a:lnTo>
                <a:lnTo>
                  <a:pt x="2067098" y="0"/>
                </a:lnTo>
                <a:lnTo>
                  <a:pt x="44550" y="8"/>
                </a:lnTo>
                <a:lnTo>
                  <a:pt x="8572" y="18870"/>
                </a:lnTo>
                <a:lnTo>
                  <a:pt x="0" y="45438"/>
                </a:lnTo>
                <a:close/>
              </a:path>
            </a:pathLst>
          </a:custGeom>
          <a:solidFill>
            <a:srgbClr val="26D377"/>
          </a:solidFill>
        </p:spPr>
        <p:txBody>
          <a:bodyPr wrap="square" lIns="0" tIns="0" rIns="0" bIns="0" rtlCol="0">
            <a:noAutofit/>
          </a:bodyPr>
          <a:lstStyle/>
          <a:p>
            <a:endParaRPr/>
          </a:p>
        </p:txBody>
      </p:sp>
      <p:sp>
        <p:nvSpPr>
          <p:cNvPr id="29" name="object 42"/>
          <p:cNvSpPr/>
          <p:nvPr/>
        </p:nvSpPr>
        <p:spPr>
          <a:xfrm>
            <a:off x="1548413" y="3027998"/>
            <a:ext cx="2112537" cy="272624"/>
          </a:xfrm>
          <a:custGeom>
            <a:avLst/>
            <a:gdLst/>
            <a:ahLst/>
            <a:cxnLst/>
            <a:rect l="l" t="t" r="r" b="b"/>
            <a:pathLst>
              <a:path w="2112537" h="272624">
                <a:moveTo>
                  <a:pt x="0" y="45437"/>
                </a:moveTo>
                <a:lnTo>
                  <a:pt x="18204" y="9061"/>
                </a:lnTo>
                <a:lnTo>
                  <a:pt x="45438" y="0"/>
                </a:lnTo>
                <a:lnTo>
                  <a:pt x="2067099" y="0"/>
                </a:lnTo>
                <a:lnTo>
                  <a:pt x="2103475" y="18204"/>
                </a:lnTo>
                <a:lnTo>
                  <a:pt x="2112537" y="45437"/>
                </a:lnTo>
                <a:lnTo>
                  <a:pt x="2112537" y="227186"/>
                </a:lnTo>
                <a:lnTo>
                  <a:pt x="2094332" y="263562"/>
                </a:lnTo>
                <a:lnTo>
                  <a:pt x="2067099" y="272624"/>
                </a:lnTo>
                <a:lnTo>
                  <a:pt x="45438" y="272624"/>
                </a:lnTo>
                <a:lnTo>
                  <a:pt x="9061" y="254419"/>
                </a:lnTo>
                <a:lnTo>
                  <a:pt x="0" y="227186"/>
                </a:lnTo>
                <a:lnTo>
                  <a:pt x="0" y="45437"/>
                </a:lnTo>
                <a:close/>
              </a:path>
            </a:pathLst>
          </a:custGeom>
          <a:ln w="9524">
            <a:solidFill>
              <a:srgbClr val="363643"/>
            </a:solidFill>
          </a:ln>
        </p:spPr>
        <p:txBody>
          <a:bodyPr wrap="square" lIns="0" tIns="0" rIns="0" bIns="0" rtlCol="0">
            <a:noAutofit/>
          </a:bodyPr>
          <a:lstStyle/>
          <a:p>
            <a:endParaRPr/>
          </a:p>
        </p:txBody>
      </p:sp>
      <p:sp>
        <p:nvSpPr>
          <p:cNvPr id="30" name="object 43"/>
          <p:cNvSpPr/>
          <p:nvPr/>
        </p:nvSpPr>
        <p:spPr>
          <a:xfrm>
            <a:off x="1496291" y="4114008"/>
            <a:ext cx="1155468" cy="374072"/>
          </a:xfrm>
          <a:prstGeom prst="rect">
            <a:avLst/>
          </a:prstGeom>
          <a:blipFill>
            <a:blip r:embed="rId3" cstate="print"/>
            <a:stretch>
              <a:fillRect/>
            </a:stretch>
          </a:blipFill>
        </p:spPr>
        <p:txBody>
          <a:bodyPr wrap="square" lIns="0" tIns="0" rIns="0" bIns="0" rtlCol="0">
            <a:noAutofit/>
          </a:bodyPr>
          <a:lstStyle/>
          <a:p>
            <a:endParaRPr/>
          </a:p>
        </p:txBody>
      </p:sp>
      <p:sp>
        <p:nvSpPr>
          <p:cNvPr id="31" name="object 44"/>
          <p:cNvSpPr/>
          <p:nvPr/>
        </p:nvSpPr>
        <p:spPr>
          <a:xfrm>
            <a:off x="1548413" y="4140277"/>
            <a:ext cx="1051657" cy="272623"/>
          </a:xfrm>
          <a:custGeom>
            <a:avLst/>
            <a:gdLst/>
            <a:ahLst/>
            <a:cxnLst/>
            <a:rect l="l" t="t" r="r" b="b"/>
            <a:pathLst>
              <a:path w="1051657" h="272623">
                <a:moveTo>
                  <a:pt x="0" y="45438"/>
                </a:moveTo>
                <a:lnTo>
                  <a:pt x="8" y="228072"/>
                </a:lnTo>
                <a:lnTo>
                  <a:pt x="18869" y="264050"/>
                </a:lnTo>
                <a:lnTo>
                  <a:pt x="45438" y="272623"/>
                </a:lnTo>
                <a:lnTo>
                  <a:pt x="1007107" y="272614"/>
                </a:lnTo>
                <a:lnTo>
                  <a:pt x="1043085" y="253753"/>
                </a:lnTo>
                <a:lnTo>
                  <a:pt x="1051657" y="227185"/>
                </a:lnTo>
                <a:lnTo>
                  <a:pt x="1051649" y="44550"/>
                </a:lnTo>
                <a:lnTo>
                  <a:pt x="1032787" y="8572"/>
                </a:lnTo>
                <a:lnTo>
                  <a:pt x="1006219" y="0"/>
                </a:lnTo>
                <a:lnTo>
                  <a:pt x="44550" y="8"/>
                </a:lnTo>
                <a:lnTo>
                  <a:pt x="8572" y="18869"/>
                </a:lnTo>
                <a:lnTo>
                  <a:pt x="0" y="45438"/>
                </a:lnTo>
                <a:close/>
              </a:path>
            </a:pathLst>
          </a:custGeom>
          <a:solidFill>
            <a:srgbClr val="26D377"/>
          </a:solidFill>
        </p:spPr>
        <p:txBody>
          <a:bodyPr wrap="square" lIns="0" tIns="0" rIns="0" bIns="0" rtlCol="0">
            <a:noAutofit/>
          </a:bodyPr>
          <a:lstStyle/>
          <a:p>
            <a:endParaRPr/>
          </a:p>
        </p:txBody>
      </p:sp>
      <p:sp>
        <p:nvSpPr>
          <p:cNvPr id="32" name="object 45"/>
          <p:cNvSpPr/>
          <p:nvPr/>
        </p:nvSpPr>
        <p:spPr>
          <a:xfrm>
            <a:off x="1548413" y="4140277"/>
            <a:ext cx="1051657" cy="272623"/>
          </a:xfrm>
          <a:custGeom>
            <a:avLst/>
            <a:gdLst/>
            <a:ahLst/>
            <a:cxnLst/>
            <a:rect l="l" t="t" r="r" b="b"/>
            <a:pathLst>
              <a:path w="1051657" h="272623">
                <a:moveTo>
                  <a:pt x="0" y="45437"/>
                </a:moveTo>
                <a:lnTo>
                  <a:pt x="18204" y="9061"/>
                </a:lnTo>
                <a:lnTo>
                  <a:pt x="45438" y="0"/>
                </a:lnTo>
                <a:lnTo>
                  <a:pt x="1006219" y="0"/>
                </a:lnTo>
                <a:lnTo>
                  <a:pt x="1042595" y="18204"/>
                </a:lnTo>
                <a:lnTo>
                  <a:pt x="1051657" y="45437"/>
                </a:lnTo>
                <a:lnTo>
                  <a:pt x="1051657" y="227185"/>
                </a:lnTo>
                <a:lnTo>
                  <a:pt x="1033453" y="263561"/>
                </a:lnTo>
                <a:lnTo>
                  <a:pt x="1006219" y="272623"/>
                </a:lnTo>
                <a:lnTo>
                  <a:pt x="45438" y="272623"/>
                </a:lnTo>
                <a:lnTo>
                  <a:pt x="9061" y="254419"/>
                </a:lnTo>
                <a:lnTo>
                  <a:pt x="0" y="227185"/>
                </a:lnTo>
                <a:lnTo>
                  <a:pt x="0" y="45437"/>
                </a:lnTo>
                <a:close/>
              </a:path>
            </a:pathLst>
          </a:custGeom>
          <a:ln w="9524">
            <a:solidFill>
              <a:srgbClr val="363643"/>
            </a:solidFill>
          </a:ln>
        </p:spPr>
        <p:txBody>
          <a:bodyPr wrap="square" lIns="0" tIns="0" rIns="0" bIns="0" rtlCol="0">
            <a:noAutofit/>
          </a:bodyPr>
          <a:lstStyle/>
          <a:p>
            <a:endParaRPr/>
          </a:p>
        </p:txBody>
      </p:sp>
      <p:sp>
        <p:nvSpPr>
          <p:cNvPr id="33" name="object 46"/>
          <p:cNvSpPr/>
          <p:nvPr/>
        </p:nvSpPr>
        <p:spPr>
          <a:xfrm>
            <a:off x="5228705" y="4130633"/>
            <a:ext cx="2323406" cy="369916"/>
          </a:xfrm>
          <a:prstGeom prst="rect">
            <a:avLst/>
          </a:prstGeom>
          <a:blipFill>
            <a:blip r:embed="rId4" cstate="print"/>
            <a:stretch>
              <a:fillRect/>
            </a:stretch>
          </a:blipFill>
        </p:spPr>
        <p:txBody>
          <a:bodyPr wrap="square" lIns="0" tIns="0" rIns="0" bIns="0" rtlCol="0">
            <a:noAutofit/>
          </a:bodyPr>
          <a:lstStyle/>
          <a:p>
            <a:endParaRPr/>
          </a:p>
        </p:txBody>
      </p:sp>
      <p:sp>
        <p:nvSpPr>
          <p:cNvPr id="34" name="object 47"/>
          <p:cNvSpPr/>
          <p:nvPr/>
        </p:nvSpPr>
        <p:spPr>
          <a:xfrm>
            <a:off x="5278579" y="4156364"/>
            <a:ext cx="2223118" cy="272624"/>
          </a:xfrm>
          <a:custGeom>
            <a:avLst/>
            <a:gdLst/>
            <a:ahLst/>
            <a:cxnLst/>
            <a:rect l="l" t="t" r="r" b="b"/>
            <a:pathLst>
              <a:path w="2223118" h="272624">
                <a:moveTo>
                  <a:pt x="0" y="45438"/>
                </a:moveTo>
                <a:lnTo>
                  <a:pt x="8" y="228073"/>
                </a:lnTo>
                <a:lnTo>
                  <a:pt x="18870" y="264052"/>
                </a:lnTo>
                <a:lnTo>
                  <a:pt x="45438" y="272624"/>
                </a:lnTo>
                <a:lnTo>
                  <a:pt x="2178567" y="272616"/>
                </a:lnTo>
                <a:lnTo>
                  <a:pt x="2214545" y="253754"/>
                </a:lnTo>
                <a:lnTo>
                  <a:pt x="2223118" y="227186"/>
                </a:lnTo>
                <a:lnTo>
                  <a:pt x="2223109" y="44550"/>
                </a:lnTo>
                <a:lnTo>
                  <a:pt x="2204247" y="8572"/>
                </a:lnTo>
                <a:lnTo>
                  <a:pt x="2177680" y="0"/>
                </a:lnTo>
                <a:lnTo>
                  <a:pt x="44550" y="8"/>
                </a:lnTo>
                <a:lnTo>
                  <a:pt x="8572" y="18870"/>
                </a:lnTo>
                <a:lnTo>
                  <a:pt x="0" y="45438"/>
                </a:lnTo>
                <a:close/>
              </a:path>
            </a:pathLst>
          </a:custGeom>
          <a:solidFill>
            <a:srgbClr val="26D377"/>
          </a:solidFill>
        </p:spPr>
        <p:txBody>
          <a:bodyPr wrap="square" lIns="0" tIns="0" rIns="0" bIns="0" rtlCol="0">
            <a:noAutofit/>
          </a:bodyPr>
          <a:lstStyle/>
          <a:p>
            <a:endParaRPr/>
          </a:p>
        </p:txBody>
      </p:sp>
      <p:sp>
        <p:nvSpPr>
          <p:cNvPr id="35" name="object 48"/>
          <p:cNvSpPr/>
          <p:nvPr/>
        </p:nvSpPr>
        <p:spPr>
          <a:xfrm>
            <a:off x="5278579" y="4156364"/>
            <a:ext cx="2223117" cy="272623"/>
          </a:xfrm>
          <a:custGeom>
            <a:avLst/>
            <a:gdLst/>
            <a:ahLst/>
            <a:cxnLst/>
            <a:rect l="l" t="t" r="r" b="b"/>
            <a:pathLst>
              <a:path w="2223117" h="272623">
                <a:moveTo>
                  <a:pt x="0" y="45437"/>
                </a:moveTo>
                <a:lnTo>
                  <a:pt x="18204" y="9061"/>
                </a:lnTo>
                <a:lnTo>
                  <a:pt x="45437" y="0"/>
                </a:lnTo>
                <a:lnTo>
                  <a:pt x="2177679" y="0"/>
                </a:lnTo>
                <a:lnTo>
                  <a:pt x="2214055" y="18204"/>
                </a:lnTo>
                <a:lnTo>
                  <a:pt x="2223117" y="45437"/>
                </a:lnTo>
                <a:lnTo>
                  <a:pt x="2223117" y="227185"/>
                </a:lnTo>
                <a:lnTo>
                  <a:pt x="2204912" y="263561"/>
                </a:lnTo>
                <a:lnTo>
                  <a:pt x="2177679" y="272623"/>
                </a:lnTo>
                <a:lnTo>
                  <a:pt x="45437" y="272623"/>
                </a:lnTo>
                <a:lnTo>
                  <a:pt x="9061" y="254418"/>
                </a:lnTo>
                <a:lnTo>
                  <a:pt x="0" y="227185"/>
                </a:lnTo>
                <a:lnTo>
                  <a:pt x="0" y="45437"/>
                </a:lnTo>
                <a:close/>
              </a:path>
            </a:pathLst>
          </a:custGeom>
          <a:ln w="9524">
            <a:solidFill>
              <a:srgbClr val="363643"/>
            </a:solidFill>
          </a:ln>
        </p:spPr>
        <p:txBody>
          <a:bodyPr wrap="square" lIns="0" tIns="0" rIns="0" bIns="0" rtlCol="0">
            <a:noAutofit/>
          </a:bodyPr>
          <a:lstStyle/>
          <a:p>
            <a:endParaRPr/>
          </a:p>
        </p:txBody>
      </p:sp>
      <p:sp>
        <p:nvSpPr>
          <p:cNvPr id="36" name="object 49"/>
          <p:cNvSpPr/>
          <p:nvPr/>
        </p:nvSpPr>
        <p:spPr>
          <a:xfrm>
            <a:off x="1496291" y="2567840"/>
            <a:ext cx="1155468" cy="369916"/>
          </a:xfrm>
          <a:prstGeom prst="rect">
            <a:avLst/>
          </a:prstGeom>
          <a:blipFill>
            <a:blip r:embed="rId5" cstate="print"/>
            <a:stretch>
              <a:fillRect/>
            </a:stretch>
          </a:blipFill>
        </p:spPr>
        <p:txBody>
          <a:bodyPr wrap="square" lIns="0" tIns="0" rIns="0" bIns="0" rtlCol="0">
            <a:noAutofit/>
          </a:bodyPr>
          <a:lstStyle/>
          <a:p>
            <a:endParaRPr/>
          </a:p>
        </p:txBody>
      </p:sp>
      <p:sp>
        <p:nvSpPr>
          <p:cNvPr id="37" name="object 50"/>
          <p:cNvSpPr/>
          <p:nvPr/>
        </p:nvSpPr>
        <p:spPr>
          <a:xfrm>
            <a:off x="1548413" y="2593681"/>
            <a:ext cx="1051657" cy="272624"/>
          </a:xfrm>
          <a:custGeom>
            <a:avLst/>
            <a:gdLst/>
            <a:ahLst/>
            <a:cxnLst/>
            <a:rect l="l" t="t" r="r" b="b"/>
            <a:pathLst>
              <a:path w="1051657" h="272624">
                <a:moveTo>
                  <a:pt x="0" y="45438"/>
                </a:moveTo>
                <a:lnTo>
                  <a:pt x="8" y="228073"/>
                </a:lnTo>
                <a:lnTo>
                  <a:pt x="18869" y="264052"/>
                </a:lnTo>
                <a:lnTo>
                  <a:pt x="45438" y="272624"/>
                </a:lnTo>
                <a:lnTo>
                  <a:pt x="1007107" y="272616"/>
                </a:lnTo>
                <a:lnTo>
                  <a:pt x="1043085" y="253754"/>
                </a:lnTo>
                <a:lnTo>
                  <a:pt x="1051657" y="227186"/>
                </a:lnTo>
                <a:lnTo>
                  <a:pt x="1051649" y="44550"/>
                </a:lnTo>
                <a:lnTo>
                  <a:pt x="1032787" y="8572"/>
                </a:lnTo>
                <a:lnTo>
                  <a:pt x="1006219" y="0"/>
                </a:lnTo>
                <a:lnTo>
                  <a:pt x="44550" y="8"/>
                </a:lnTo>
                <a:lnTo>
                  <a:pt x="8572" y="18870"/>
                </a:lnTo>
                <a:lnTo>
                  <a:pt x="0" y="45438"/>
                </a:lnTo>
                <a:close/>
              </a:path>
            </a:pathLst>
          </a:custGeom>
          <a:solidFill>
            <a:srgbClr val="363643"/>
          </a:solidFill>
        </p:spPr>
        <p:txBody>
          <a:bodyPr wrap="square" lIns="0" tIns="0" rIns="0" bIns="0" rtlCol="0">
            <a:noAutofit/>
          </a:bodyPr>
          <a:lstStyle/>
          <a:p>
            <a:endParaRPr/>
          </a:p>
        </p:txBody>
      </p:sp>
      <p:sp>
        <p:nvSpPr>
          <p:cNvPr id="38" name="object 51"/>
          <p:cNvSpPr/>
          <p:nvPr/>
        </p:nvSpPr>
        <p:spPr>
          <a:xfrm>
            <a:off x="1548413" y="2593682"/>
            <a:ext cx="1051657" cy="272624"/>
          </a:xfrm>
          <a:custGeom>
            <a:avLst/>
            <a:gdLst/>
            <a:ahLst/>
            <a:cxnLst/>
            <a:rect l="l" t="t" r="r" b="b"/>
            <a:pathLst>
              <a:path w="1051657" h="272624">
                <a:moveTo>
                  <a:pt x="0" y="45437"/>
                </a:moveTo>
                <a:lnTo>
                  <a:pt x="18204" y="9061"/>
                </a:lnTo>
                <a:lnTo>
                  <a:pt x="45438" y="0"/>
                </a:lnTo>
                <a:lnTo>
                  <a:pt x="1006219" y="0"/>
                </a:lnTo>
                <a:lnTo>
                  <a:pt x="1042595" y="18204"/>
                </a:lnTo>
                <a:lnTo>
                  <a:pt x="1051657" y="45437"/>
                </a:lnTo>
                <a:lnTo>
                  <a:pt x="1051657" y="227186"/>
                </a:lnTo>
                <a:lnTo>
                  <a:pt x="1033453" y="263562"/>
                </a:lnTo>
                <a:lnTo>
                  <a:pt x="1006219" y="272624"/>
                </a:lnTo>
                <a:lnTo>
                  <a:pt x="45438" y="272624"/>
                </a:lnTo>
                <a:lnTo>
                  <a:pt x="9061" y="254419"/>
                </a:lnTo>
                <a:lnTo>
                  <a:pt x="0" y="227186"/>
                </a:lnTo>
                <a:lnTo>
                  <a:pt x="0" y="45437"/>
                </a:lnTo>
                <a:close/>
              </a:path>
            </a:pathLst>
          </a:custGeom>
          <a:ln w="9524">
            <a:solidFill>
              <a:srgbClr val="363643"/>
            </a:solidFill>
          </a:ln>
        </p:spPr>
        <p:txBody>
          <a:bodyPr wrap="square" lIns="0" tIns="0" rIns="0" bIns="0" rtlCol="0">
            <a:noAutofit/>
          </a:bodyPr>
          <a:lstStyle/>
          <a:p>
            <a:endParaRPr/>
          </a:p>
        </p:txBody>
      </p:sp>
      <p:sp>
        <p:nvSpPr>
          <p:cNvPr id="39" name="object 52"/>
          <p:cNvSpPr/>
          <p:nvPr/>
        </p:nvSpPr>
        <p:spPr>
          <a:xfrm>
            <a:off x="5207923" y="2567840"/>
            <a:ext cx="1155468" cy="369916"/>
          </a:xfrm>
          <a:prstGeom prst="rect">
            <a:avLst/>
          </a:prstGeom>
          <a:blipFill>
            <a:blip r:embed="rId6" cstate="print"/>
            <a:stretch>
              <a:fillRect/>
            </a:stretch>
          </a:blipFill>
        </p:spPr>
        <p:txBody>
          <a:bodyPr wrap="square" lIns="0" tIns="0" rIns="0" bIns="0" rtlCol="0">
            <a:noAutofit/>
          </a:bodyPr>
          <a:lstStyle/>
          <a:p>
            <a:endParaRPr/>
          </a:p>
        </p:txBody>
      </p:sp>
      <p:sp>
        <p:nvSpPr>
          <p:cNvPr id="40" name="object 53"/>
          <p:cNvSpPr/>
          <p:nvPr/>
        </p:nvSpPr>
        <p:spPr>
          <a:xfrm>
            <a:off x="5259205" y="2593681"/>
            <a:ext cx="1051657" cy="272624"/>
          </a:xfrm>
          <a:custGeom>
            <a:avLst/>
            <a:gdLst/>
            <a:ahLst/>
            <a:cxnLst/>
            <a:rect l="l" t="t" r="r" b="b"/>
            <a:pathLst>
              <a:path w="1051657" h="272624">
                <a:moveTo>
                  <a:pt x="0" y="45438"/>
                </a:moveTo>
                <a:lnTo>
                  <a:pt x="8" y="228072"/>
                </a:lnTo>
                <a:lnTo>
                  <a:pt x="18869" y="264051"/>
                </a:lnTo>
                <a:lnTo>
                  <a:pt x="45436" y="272624"/>
                </a:lnTo>
                <a:lnTo>
                  <a:pt x="1007107" y="272616"/>
                </a:lnTo>
                <a:lnTo>
                  <a:pt x="1043085" y="253754"/>
                </a:lnTo>
                <a:lnTo>
                  <a:pt x="1051657" y="227186"/>
                </a:lnTo>
                <a:lnTo>
                  <a:pt x="1051649" y="44550"/>
                </a:lnTo>
                <a:lnTo>
                  <a:pt x="1032787" y="8572"/>
                </a:lnTo>
                <a:lnTo>
                  <a:pt x="1006219" y="0"/>
                </a:lnTo>
                <a:lnTo>
                  <a:pt x="44550" y="8"/>
                </a:lnTo>
                <a:lnTo>
                  <a:pt x="8572" y="18870"/>
                </a:lnTo>
                <a:lnTo>
                  <a:pt x="0" y="45438"/>
                </a:lnTo>
                <a:close/>
              </a:path>
            </a:pathLst>
          </a:custGeom>
          <a:solidFill>
            <a:srgbClr val="363643"/>
          </a:solidFill>
        </p:spPr>
        <p:txBody>
          <a:bodyPr wrap="square" lIns="0" tIns="0" rIns="0" bIns="0" rtlCol="0">
            <a:noAutofit/>
          </a:bodyPr>
          <a:lstStyle/>
          <a:p>
            <a:endParaRPr/>
          </a:p>
        </p:txBody>
      </p:sp>
      <p:sp>
        <p:nvSpPr>
          <p:cNvPr id="41" name="object 54"/>
          <p:cNvSpPr/>
          <p:nvPr/>
        </p:nvSpPr>
        <p:spPr>
          <a:xfrm>
            <a:off x="5259206" y="2593682"/>
            <a:ext cx="1051657" cy="272624"/>
          </a:xfrm>
          <a:custGeom>
            <a:avLst/>
            <a:gdLst/>
            <a:ahLst/>
            <a:cxnLst/>
            <a:rect l="l" t="t" r="r" b="b"/>
            <a:pathLst>
              <a:path w="1051657" h="272624">
                <a:moveTo>
                  <a:pt x="0" y="45437"/>
                </a:moveTo>
                <a:lnTo>
                  <a:pt x="18204" y="9061"/>
                </a:lnTo>
                <a:lnTo>
                  <a:pt x="45437" y="0"/>
                </a:lnTo>
                <a:lnTo>
                  <a:pt x="1006219" y="0"/>
                </a:lnTo>
                <a:lnTo>
                  <a:pt x="1042595" y="18204"/>
                </a:lnTo>
                <a:lnTo>
                  <a:pt x="1051657" y="45437"/>
                </a:lnTo>
                <a:lnTo>
                  <a:pt x="1051657" y="227186"/>
                </a:lnTo>
                <a:lnTo>
                  <a:pt x="1033452" y="263562"/>
                </a:lnTo>
                <a:lnTo>
                  <a:pt x="1006219" y="272624"/>
                </a:lnTo>
                <a:lnTo>
                  <a:pt x="45437" y="272624"/>
                </a:lnTo>
                <a:lnTo>
                  <a:pt x="9061" y="254419"/>
                </a:lnTo>
                <a:lnTo>
                  <a:pt x="0" y="227186"/>
                </a:lnTo>
                <a:lnTo>
                  <a:pt x="0" y="45437"/>
                </a:lnTo>
                <a:close/>
              </a:path>
            </a:pathLst>
          </a:custGeom>
          <a:ln w="9524">
            <a:solidFill>
              <a:srgbClr val="363643"/>
            </a:solidFill>
          </a:ln>
        </p:spPr>
        <p:txBody>
          <a:bodyPr wrap="square" lIns="0" tIns="0" rIns="0" bIns="0" rtlCol="0">
            <a:noAutofit/>
          </a:bodyPr>
          <a:lstStyle/>
          <a:p>
            <a:endParaRPr/>
          </a:p>
        </p:txBody>
      </p:sp>
      <p:sp>
        <p:nvSpPr>
          <p:cNvPr id="42" name="object 55"/>
          <p:cNvSpPr/>
          <p:nvPr/>
        </p:nvSpPr>
        <p:spPr>
          <a:xfrm>
            <a:off x="5207923" y="2983477"/>
            <a:ext cx="1155468" cy="374072"/>
          </a:xfrm>
          <a:prstGeom prst="rect">
            <a:avLst/>
          </a:prstGeom>
          <a:blipFill>
            <a:blip r:embed="rId7" cstate="print"/>
            <a:stretch>
              <a:fillRect/>
            </a:stretch>
          </a:blipFill>
        </p:spPr>
        <p:txBody>
          <a:bodyPr wrap="square" lIns="0" tIns="0" rIns="0" bIns="0" rtlCol="0">
            <a:noAutofit/>
          </a:bodyPr>
          <a:lstStyle/>
          <a:p>
            <a:endParaRPr/>
          </a:p>
        </p:txBody>
      </p:sp>
      <p:sp>
        <p:nvSpPr>
          <p:cNvPr id="43" name="object 56"/>
          <p:cNvSpPr/>
          <p:nvPr/>
        </p:nvSpPr>
        <p:spPr>
          <a:xfrm>
            <a:off x="5259205" y="3010580"/>
            <a:ext cx="1051657" cy="272624"/>
          </a:xfrm>
          <a:custGeom>
            <a:avLst/>
            <a:gdLst/>
            <a:ahLst/>
            <a:cxnLst/>
            <a:rect l="l" t="t" r="r" b="b"/>
            <a:pathLst>
              <a:path w="1051657" h="272624">
                <a:moveTo>
                  <a:pt x="0" y="45438"/>
                </a:moveTo>
                <a:lnTo>
                  <a:pt x="8" y="228072"/>
                </a:lnTo>
                <a:lnTo>
                  <a:pt x="18869" y="264051"/>
                </a:lnTo>
                <a:lnTo>
                  <a:pt x="45436" y="272624"/>
                </a:lnTo>
                <a:lnTo>
                  <a:pt x="1007107" y="272616"/>
                </a:lnTo>
                <a:lnTo>
                  <a:pt x="1043085" y="253754"/>
                </a:lnTo>
                <a:lnTo>
                  <a:pt x="1051657" y="227186"/>
                </a:lnTo>
                <a:lnTo>
                  <a:pt x="1051649" y="44550"/>
                </a:lnTo>
                <a:lnTo>
                  <a:pt x="1032787" y="8572"/>
                </a:lnTo>
                <a:lnTo>
                  <a:pt x="1006219" y="0"/>
                </a:lnTo>
                <a:lnTo>
                  <a:pt x="44550" y="8"/>
                </a:lnTo>
                <a:lnTo>
                  <a:pt x="8572" y="18870"/>
                </a:lnTo>
                <a:lnTo>
                  <a:pt x="0" y="45438"/>
                </a:lnTo>
                <a:close/>
              </a:path>
            </a:pathLst>
          </a:custGeom>
          <a:solidFill>
            <a:srgbClr val="FEFFFF"/>
          </a:solidFill>
        </p:spPr>
        <p:txBody>
          <a:bodyPr wrap="square" lIns="0" tIns="0" rIns="0" bIns="0" rtlCol="0">
            <a:noAutofit/>
          </a:bodyPr>
          <a:lstStyle/>
          <a:p>
            <a:endParaRPr/>
          </a:p>
        </p:txBody>
      </p:sp>
      <p:sp>
        <p:nvSpPr>
          <p:cNvPr id="44" name="object 57"/>
          <p:cNvSpPr/>
          <p:nvPr/>
        </p:nvSpPr>
        <p:spPr>
          <a:xfrm>
            <a:off x="5259206" y="3010580"/>
            <a:ext cx="1051657" cy="272624"/>
          </a:xfrm>
          <a:custGeom>
            <a:avLst/>
            <a:gdLst/>
            <a:ahLst/>
            <a:cxnLst/>
            <a:rect l="l" t="t" r="r" b="b"/>
            <a:pathLst>
              <a:path w="1051657" h="272624">
                <a:moveTo>
                  <a:pt x="0" y="45437"/>
                </a:moveTo>
                <a:lnTo>
                  <a:pt x="18204" y="9061"/>
                </a:lnTo>
                <a:lnTo>
                  <a:pt x="45437" y="0"/>
                </a:lnTo>
                <a:lnTo>
                  <a:pt x="1006219" y="0"/>
                </a:lnTo>
                <a:lnTo>
                  <a:pt x="1042595" y="18204"/>
                </a:lnTo>
                <a:lnTo>
                  <a:pt x="1051657" y="45437"/>
                </a:lnTo>
                <a:lnTo>
                  <a:pt x="1051657" y="227186"/>
                </a:lnTo>
                <a:lnTo>
                  <a:pt x="1033452" y="263562"/>
                </a:lnTo>
                <a:lnTo>
                  <a:pt x="1006219" y="272624"/>
                </a:lnTo>
                <a:lnTo>
                  <a:pt x="45437" y="272624"/>
                </a:lnTo>
                <a:lnTo>
                  <a:pt x="9061" y="254419"/>
                </a:lnTo>
                <a:lnTo>
                  <a:pt x="0" y="227186"/>
                </a:lnTo>
                <a:lnTo>
                  <a:pt x="0" y="45437"/>
                </a:lnTo>
                <a:close/>
              </a:path>
            </a:pathLst>
          </a:custGeom>
          <a:ln w="9524">
            <a:solidFill>
              <a:srgbClr val="363643"/>
            </a:solidFill>
          </a:ln>
        </p:spPr>
        <p:txBody>
          <a:bodyPr wrap="square" lIns="0" tIns="0" rIns="0" bIns="0" rtlCol="0">
            <a:noAutofit/>
          </a:bodyPr>
          <a:lstStyle/>
          <a:p>
            <a:endParaRPr/>
          </a:p>
        </p:txBody>
      </p:sp>
      <p:sp>
        <p:nvSpPr>
          <p:cNvPr id="45" name="object 58"/>
          <p:cNvSpPr/>
          <p:nvPr/>
        </p:nvSpPr>
        <p:spPr>
          <a:xfrm>
            <a:off x="5228705" y="3673434"/>
            <a:ext cx="1151312" cy="374072"/>
          </a:xfrm>
          <a:prstGeom prst="rect">
            <a:avLst/>
          </a:prstGeom>
          <a:blipFill>
            <a:blip r:embed="rId8" cstate="print"/>
            <a:stretch>
              <a:fillRect/>
            </a:stretch>
          </a:blipFill>
        </p:spPr>
        <p:txBody>
          <a:bodyPr wrap="square" lIns="0" tIns="0" rIns="0" bIns="0" rtlCol="0">
            <a:noAutofit/>
          </a:bodyPr>
          <a:lstStyle/>
          <a:p>
            <a:endParaRPr/>
          </a:p>
        </p:txBody>
      </p:sp>
      <p:sp>
        <p:nvSpPr>
          <p:cNvPr id="46" name="object 59"/>
          <p:cNvSpPr/>
          <p:nvPr/>
        </p:nvSpPr>
        <p:spPr>
          <a:xfrm>
            <a:off x="5278579" y="3702250"/>
            <a:ext cx="1051657" cy="272624"/>
          </a:xfrm>
          <a:custGeom>
            <a:avLst/>
            <a:gdLst/>
            <a:ahLst/>
            <a:cxnLst/>
            <a:rect l="l" t="t" r="r" b="b"/>
            <a:pathLst>
              <a:path w="1051657" h="272624">
                <a:moveTo>
                  <a:pt x="0" y="45438"/>
                </a:moveTo>
                <a:lnTo>
                  <a:pt x="8" y="228073"/>
                </a:lnTo>
                <a:lnTo>
                  <a:pt x="18870" y="264052"/>
                </a:lnTo>
                <a:lnTo>
                  <a:pt x="45438" y="272624"/>
                </a:lnTo>
                <a:lnTo>
                  <a:pt x="1007107" y="272616"/>
                </a:lnTo>
                <a:lnTo>
                  <a:pt x="1043085" y="253754"/>
                </a:lnTo>
                <a:lnTo>
                  <a:pt x="1051657" y="227186"/>
                </a:lnTo>
                <a:lnTo>
                  <a:pt x="1051649" y="44550"/>
                </a:lnTo>
                <a:lnTo>
                  <a:pt x="1032787" y="8572"/>
                </a:lnTo>
                <a:lnTo>
                  <a:pt x="1006219" y="0"/>
                </a:lnTo>
                <a:lnTo>
                  <a:pt x="44550" y="8"/>
                </a:lnTo>
                <a:lnTo>
                  <a:pt x="8572" y="18870"/>
                </a:lnTo>
                <a:lnTo>
                  <a:pt x="0" y="45438"/>
                </a:lnTo>
                <a:close/>
              </a:path>
            </a:pathLst>
          </a:custGeom>
          <a:solidFill>
            <a:srgbClr val="FEFFFF"/>
          </a:solidFill>
        </p:spPr>
        <p:txBody>
          <a:bodyPr wrap="square" lIns="0" tIns="0" rIns="0" bIns="0" rtlCol="0">
            <a:noAutofit/>
          </a:bodyPr>
          <a:lstStyle/>
          <a:p>
            <a:endParaRPr/>
          </a:p>
        </p:txBody>
      </p:sp>
      <p:sp>
        <p:nvSpPr>
          <p:cNvPr id="47" name="object 60"/>
          <p:cNvSpPr/>
          <p:nvPr/>
        </p:nvSpPr>
        <p:spPr>
          <a:xfrm>
            <a:off x="5278579" y="3702251"/>
            <a:ext cx="1051657" cy="272623"/>
          </a:xfrm>
          <a:custGeom>
            <a:avLst/>
            <a:gdLst/>
            <a:ahLst/>
            <a:cxnLst/>
            <a:rect l="l" t="t" r="r" b="b"/>
            <a:pathLst>
              <a:path w="1051657" h="272623">
                <a:moveTo>
                  <a:pt x="0" y="45437"/>
                </a:moveTo>
                <a:lnTo>
                  <a:pt x="18204" y="9061"/>
                </a:lnTo>
                <a:lnTo>
                  <a:pt x="45437" y="0"/>
                </a:lnTo>
                <a:lnTo>
                  <a:pt x="1006219" y="0"/>
                </a:lnTo>
                <a:lnTo>
                  <a:pt x="1042595" y="18204"/>
                </a:lnTo>
                <a:lnTo>
                  <a:pt x="1051657" y="45437"/>
                </a:lnTo>
                <a:lnTo>
                  <a:pt x="1051657" y="227185"/>
                </a:lnTo>
                <a:lnTo>
                  <a:pt x="1033453" y="263561"/>
                </a:lnTo>
                <a:lnTo>
                  <a:pt x="1006219" y="272623"/>
                </a:lnTo>
                <a:lnTo>
                  <a:pt x="45437" y="272623"/>
                </a:lnTo>
                <a:lnTo>
                  <a:pt x="9061" y="254418"/>
                </a:lnTo>
                <a:lnTo>
                  <a:pt x="0" y="227185"/>
                </a:lnTo>
                <a:lnTo>
                  <a:pt x="0" y="45437"/>
                </a:lnTo>
                <a:close/>
              </a:path>
            </a:pathLst>
          </a:custGeom>
          <a:ln w="9524">
            <a:solidFill>
              <a:srgbClr val="363643"/>
            </a:solidFill>
          </a:ln>
        </p:spPr>
        <p:txBody>
          <a:bodyPr wrap="square" lIns="0" tIns="0" rIns="0" bIns="0" rtlCol="0">
            <a:noAutofit/>
          </a:bodyPr>
          <a:lstStyle/>
          <a:p>
            <a:endParaRPr/>
          </a:p>
        </p:txBody>
      </p:sp>
      <p:sp>
        <p:nvSpPr>
          <p:cNvPr id="48" name="object 61"/>
          <p:cNvSpPr/>
          <p:nvPr/>
        </p:nvSpPr>
        <p:spPr>
          <a:xfrm>
            <a:off x="1496291" y="3673434"/>
            <a:ext cx="1155468" cy="374072"/>
          </a:xfrm>
          <a:prstGeom prst="rect">
            <a:avLst/>
          </a:prstGeom>
          <a:blipFill>
            <a:blip r:embed="rId9" cstate="print"/>
            <a:stretch>
              <a:fillRect/>
            </a:stretch>
          </a:blipFill>
        </p:spPr>
        <p:txBody>
          <a:bodyPr wrap="square" lIns="0" tIns="0" rIns="0" bIns="0" rtlCol="0">
            <a:noAutofit/>
          </a:bodyPr>
          <a:lstStyle/>
          <a:p>
            <a:endParaRPr/>
          </a:p>
        </p:txBody>
      </p:sp>
      <p:sp>
        <p:nvSpPr>
          <p:cNvPr id="49" name="object 62"/>
          <p:cNvSpPr/>
          <p:nvPr/>
        </p:nvSpPr>
        <p:spPr>
          <a:xfrm>
            <a:off x="1548413" y="3702250"/>
            <a:ext cx="1051657" cy="272624"/>
          </a:xfrm>
          <a:custGeom>
            <a:avLst/>
            <a:gdLst/>
            <a:ahLst/>
            <a:cxnLst/>
            <a:rect l="l" t="t" r="r" b="b"/>
            <a:pathLst>
              <a:path w="1051657" h="272624">
                <a:moveTo>
                  <a:pt x="0" y="45438"/>
                </a:moveTo>
                <a:lnTo>
                  <a:pt x="8" y="228073"/>
                </a:lnTo>
                <a:lnTo>
                  <a:pt x="18869" y="264052"/>
                </a:lnTo>
                <a:lnTo>
                  <a:pt x="45438" y="272624"/>
                </a:lnTo>
                <a:lnTo>
                  <a:pt x="1007107" y="272616"/>
                </a:lnTo>
                <a:lnTo>
                  <a:pt x="1043085" y="253754"/>
                </a:lnTo>
                <a:lnTo>
                  <a:pt x="1051657" y="227186"/>
                </a:lnTo>
                <a:lnTo>
                  <a:pt x="1051649" y="44550"/>
                </a:lnTo>
                <a:lnTo>
                  <a:pt x="1032787" y="8572"/>
                </a:lnTo>
                <a:lnTo>
                  <a:pt x="1006219" y="0"/>
                </a:lnTo>
                <a:lnTo>
                  <a:pt x="44550" y="8"/>
                </a:lnTo>
                <a:lnTo>
                  <a:pt x="8572" y="18870"/>
                </a:lnTo>
                <a:lnTo>
                  <a:pt x="0" y="45438"/>
                </a:lnTo>
                <a:close/>
              </a:path>
            </a:pathLst>
          </a:custGeom>
          <a:solidFill>
            <a:srgbClr val="FEFFFF"/>
          </a:solidFill>
        </p:spPr>
        <p:txBody>
          <a:bodyPr wrap="square" lIns="0" tIns="0" rIns="0" bIns="0" rtlCol="0">
            <a:noAutofit/>
          </a:bodyPr>
          <a:lstStyle/>
          <a:p>
            <a:endParaRPr/>
          </a:p>
        </p:txBody>
      </p:sp>
      <p:sp>
        <p:nvSpPr>
          <p:cNvPr id="50" name="object 63"/>
          <p:cNvSpPr/>
          <p:nvPr/>
        </p:nvSpPr>
        <p:spPr>
          <a:xfrm>
            <a:off x="1548413" y="3702251"/>
            <a:ext cx="1051657" cy="272623"/>
          </a:xfrm>
          <a:custGeom>
            <a:avLst/>
            <a:gdLst/>
            <a:ahLst/>
            <a:cxnLst/>
            <a:rect l="l" t="t" r="r" b="b"/>
            <a:pathLst>
              <a:path w="1051657" h="272623">
                <a:moveTo>
                  <a:pt x="0" y="45437"/>
                </a:moveTo>
                <a:lnTo>
                  <a:pt x="18204" y="9061"/>
                </a:lnTo>
                <a:lnTo>
                  <a:pt x="45438" y="0"/>
                </a:lnTo>
                <a:lnTo>
                  <a:pt x="1006219" y="0"/>
                </a:lnTo>
                <a:lnTo>
                  <a:pt x="1042595" y="18204"/>
                </a:lnTo>
                <a:lnTo>
                  <a:pt x="1051657" y="45437"/>
                </a:lnTo>
                <a:lnTo>
                  <a:pt x="1051657" y="227185"/>
                </a:lnTo>
                <a:lnTo>
                  <a:pt x="1033453" y="263561"/>
                </a:lnTo>
                <a:lnTo>
                  <a:pt x="1006219" y="272623"/>
                </a:lnTo>
                <a:lnTo>
                  <a:pt x="45438" y="272623"/>
                </a:lnTo>
                <a:lnTo>
                  <a:pt x="9061" y="254419"/>
                </a:lnTo>
                <a:lnTo>
                  <a:pt x="0" y="227185"/>
                </a:lnTo>
                <a:lnTo>
                  <a:pt x="0" y="45437"/>
                </a:lnTo>
                <a:close/>
              </a:path>
            </a:pathLst>
          </a:custGeom>
          <a:ln w="9524">
            <a:solidFill>
              <a:srgbClr val="363643"/>
            </a:solidFill>
          </a:ln>
        </p:spPr>
        <p:txBody>
          <a:bodyPr wrap="square" lIns="0" tIns="0" rIns="0" bIns="0" rtlCol="0">
            <a:noAutofit/>
          </a:bodyPr>
          <a:lstStyle/>
          <a:p>
            <a:endParaRPr/>
          </a:p>
        </p:txBody>
      </p:sp>
      <p:sp>
        <p:nvSpPr>
          <p:cNvPr id="51" name="object 64"/>
          <p:cNvSpPr/>
          <p:nvPr/>
        </p:nvSpPr>
        <p:spPr>
          <a:xfrm>
            <a:off x="1043835" y="3031196"/>
            <a:ext cx="232713" cy="272623"/>
          </a:xfrm>
          <a:custGeom>
            <a:avLst/>
            <a:gdLst/>
            <a:ahLst/>
            <a:cxnLst/>
            <a:rect l="l" t="t" r="r" b="b"/>
            <a:pathLst>
              <a:path w="232713" h="272623">
                <a:moveTo>
                  <a:pt x="0" y="0"/>
                </a:moveTo>
                <a:lnTo>
                  <a:pt x="0" y="272623"/>
                </a:lnTo>
                <a:lnTo>
                  <a:pt x="116357" y="272623"/>
                </a:lnTo>
                <a:lnTo>
                  <a:pt x="232713" y="156265"/>
                </a:lnTo>
                <a:lnTo>
                  <a:pt x="232713" y="0"/>
                </a:lnTo>
                <a:lnTo>
                  <a:pt x="0" y="0"/>
                </a:lnTo>
                <a:close/>
              </a:path>
            </a:pathLst>
          </a:custGeom>
          <a:solidFill>
            <a:srgbClr val="9B9CB2"/>
          </a:solidFill>
        </p:spPr>
        <p:txBody>
          <a:bodyPr wrap="square" lIns="0" tIns="0" rIns="0" bIns="0" rtlCol="0">
            <a:noAutofit/>
          </a:bodyPr>
          <a:lstStyle/>
          <a:p>
            <a:endParaRPr/>
          </a:p>
        </p:txBody>
      </p:sp>
      <p:sp>
        <p:nvSpPr>
          <p:cNvPr id="52" name="object 65"/>
          <p:cNvSpPr/>
          <p:nvPr/>
        </p:nvSpPr>
        <p:spPr>
          <a:xfrm>
            <a:off x="1160192" y="3187462"/>
            <a:ext cx="116356" cy="116357"/>
          </a:xfrm>
          <a:custGeom>
            <a:avLst/>
            <a:gdLst/>
            <a:ahLst/>
            <a:cxnLst/>
            <a:rect l="l" t="t" r="r" b="b"/>
            <a:pathLst>
              <a:path w="116356" h="116357">
                <a:moveTo>
                  <a:pt x="0" y="116357"/>
                </a:moveTo>
                <a:lnTo>
                  <a:pt x="116356" y="0"/>
                </a:lnTo>
                <a:lnTo>
                  <a:pt x="23270" y="23271"/>
                </a:lnTo>
                <a:lnTo>
                  <a:pt x="0" y="116357"/>
                </a:lnTo>
                <a:close/>
              </a:path>
            </a:pathLst>
          </a:custGeom>
          <a:solidFill>
            <a:srgbClr val="828295"/>
          </a:solidFill>
        </p:spPr>
        <p:txBody>
          <a:bodyPr wrap="square" lIns="0" tIns="0" rIns="0" bIns="0" rtlCol="0">
            <a:noAutofit/>
          </a:bodyPr>
          <a:lstStyle/>
          <a:p>
            <a:endParaRPr/>
          </a:p>
        </p:txBody>
      </p:sp>
      <p:sp>
        <p:nvSpPr>
          <p:cNvPr id="53" name="object 66"/>
          <p:cNvSpPr/>
          <p:nvPr/>
        </p:nvSpPr>
        <p:spPr>
          <a:xfrm>
            <a:off x="1043835" y="3702250"/>
            <a:ext cx="232713" cy="272624"/>
          </a:xfrm>
          <a:custGeom>
            <a:avLst/>
            <a:gdLst/>
            <a:ahLst/>
            <a:cxnLst/>
            <a:rect l="l" t="t" r="r" b="b"/>
            <a:pathLst>
              <a:path w="232713" h="272624">
                <a:moveTo>
                  <a:pt x="0" y="0"/>
                </a:moveTo>
                <a:lnTo>
                  <a:pt x="0" y="272624"/>
                </a:lnTo>
                <a:lnTo>
                  <a:pt x="116357" y="272624"/>
                </a:lnTo>
                <a:lnTo>
                  <a:pt x="232713" y="156267"/>
                </a:lnTo>
                <a:lnTo>
                  <a:pt x="232713" y="0"/>
                </a:lnTo>
                <a:lnTo>
                  <a:pt x="0" y="0"/>
                </a:lnTo>
                <a:close/>
              </a:path>
            </a:pathLst>
          </a:custGeom>
          <a:solidFill>
            <a:srgbClr val="9B9CB2"/>
          </a:solidFill>
        </p:spPr>
        <p:txBody>
          <a:bodyPr wrap="square" lIns="0" tIns="0" rIns="0" bIns="0" rtlCol="0">
            <a:noAutofit/>
          </a:bodyPr>
          <a:lstStyle/>
          <a:p>
            <a:endParaRPr/>
          </a:p>
        </p:txBody>
      </p:sp>
      <p:sp>
        <p:nvSpPr>
          <p:cNvPr id="54" name="object 67"/>
          <p:cNvSpPr/>
          <p:nvPr/>
        </p:nvSpPr>
        <p:spPr>
          <a:xfrm>
            <a:off x="1160192" y="3858518"/>
            <a:ext cx="116356" cy="116357"/>
          </a:xfrm>
          <a:custGeom>
            <a:avLst/>
            <a:gdLst/>
            <a:ahLst/>
            <a:cxnLst/>
            <a:rect l="l" t="t" r="r" b="b"/>
            <a:pathLst>
              <a:path w="116356" h="116357">
                <a:moveTo>
                  <a:pt x="0" y="116357"/>
                </a:moveTo>
                <a:lnTo>
                  <a:pt x="116356" y="0"/>
                </a:lnTo>
                <a:lnTo>
                  <a:pt x="23270" y="23271"/>
                </a:lnTo>
                <a:lnTo>
                  <a:pt x="0" y="116357"/>
                </a:lnTo>
                <a:close/>
              </a:path>
            </a:pathLst>
          </a:custGeom>
          <a:solidFill>
            <a:srgbClr val="828295"/>
          </a:solidFill>
        </p:spPr>
        <p:txBody>
          <a:bodyPr wrap="square" lIns="0" tIns="0" rIns="0" bIns="0" rtlCol="0">
            <a:noAutofit/>
          </a:bodyPr>
          <a:lstStyle/>
          <a:p>
            <a:endParaRPr/>
          </a:p>
        </p:txBody>
      </p:sp>
      <p:sp>
        <p:nvSpPr>
          <p:cNvPr id="55" name="object 68"/>
          <p:cNvSpPr/>
          <p:nvPr/>
        </p:nvSpPr>
        <p:spPr>
          <a:xfrm>
            <a:off x="1160192" y="6294158"/>
            <a:ext cx="232714" cy="272623"/>
          </a:xfrm>
          <a:custGeom>
            <a:avLst/>
            <a:gdLst/>
            <a:ahLst/>
            <a:cxnLst/>
            <a:rect l="l" t="t" r="r" b="b"/>
            <a:pathLst>
              <a:path w="232714" h="272623">
                <a:moveTo>
                  <a:pt x="0" y="0"/>
                </a:moveTo>
                <a:lnTo>
                  <a:pt x="0" y="272623"/>
                </a:lnTo>
                <a:lnTo>
                  <a:pt x="116356" y="272623"/>
                </a:lnTo>
                <a:lnTo>
                  <a:pt x="232714" y="156266"/>
                </a:lnTo>
                <a:lnTo>
                  <a:pt x="232714" y="0"/>
                </a:lnTo>
                <a:lnTo>
                  <a:pt x="0" y="0"/>
                </a:lnTo>
                <a:close/>
              </a:path>
            </a:pathLst>
          </a:custGeom>
          <a:solidFill>
            <a:srgbClr val="9B9CB2"/>
          </a:solidFill>
        </p:spPr>
        <p:txBody>
          <a:bodyPr wrap="square" lIns="0" tIns="0" rIns="0" bIns="0" rtlCol="0">
            <a:noAutofit/>
          </a:bodyPr>
          <a:lstStyle/>
          <a:p>
            <a:endParaRPr/>
          </a:p>
        </p:txBody>
      </p:sp>
      <p:sp>
        <p:nvSpPr>
          <p:cNvPr id="56" name="object 69"/>
          <p:cNvSpPr/>
          <p:nvPr/>
        </p:nvSpPr>
        <p:spPr>
          <a:xfrm>
            <a:off x="1276549" y="6450425"/>
            <a:ext cx="116357" cy="116357"/>
          </a:xfrm>
          <a:custGeom>
            <a:avLst/>
            <a:gdLst/>
            <a:ahLst/>
            <a:cxnLst/>
            <a:rect l="l" t="t" r="r" b="b"/>
            <a:pathLst>
              <a:path w="116357" h="116357">
                <a:moveTo>
                  <a:pt x="0" y="116357"/>
                </a:moveTo>
                <a:lnTo>
                  <a:pt x="116357" y="0"/>
                </a:lnTo>
                <a:lnTo>
                  <a:pt x="23271" y="23271"/>
                </a:lnTo>
                <a:lnTo>
                  <a:pt x="0" y="116357"/>
                </a:lnTo>
                <a:close/>
              </a:path>
            </a:pathLst>
          </a:custGeom>
          <a:solidFill>
            <a:srgbClr val="828295"/>
          </a:solidFill>
        </p:spPr>
        <p:txBody>
          <a:bodyPr wrap="square" lIns="0" tIns="0" rIns="0" bIns="0" rtlCol="0">
            <a:noAutofit/>
          </a:bodyPr>
          <a:lstStyle/>
          <a:p>
            <a:endParaRPr/>
          </a:p>
        </p:txBody>
      </p:sp>
      <p:sp>
        <p:nvSpPr>
          <p:cNvPr id="57" name="object 15"/>
          <p:cNvSpPr txBox="1"/>
          <p:nvPr/>
        </p:nvSpPr>
        <p:spPr>
          <a:xfrm>
            <a:off x="966163" y="1777081"/>
            <a:ext cx="2239948" cy="329691"/>
          </a:xfrm>
          <a:prstGeom prst="rect">
            <a:avLst/>
          </a:prstGeom>
        </p:spPr>
        <p:txBody>
          <a:bodyPr wrap="square" lIns="0" tIns="0" rIns="0" bIns="0" rtlCol="0">
            <a:noAutofit/>
          </a:bodyPr>
          <a:lstStyle/>
          <a:p>
            <a:pPr marL="12700">
              <a:lnSpc>
                <a:spcPts val="2550"/>
              </a:lnSpc>
              <a:spcBef>
                <a:spcPts val="127"/>
              </a:spcBef>
            </a:pPr>
            <a:r>
              <a:rPr sz="2400" dirty="0" smtClean="0">
                <a:solidFill>
                  <a:srgbClr val="282933"/>
                </a:solidFill>
                <a:latin typeface="Times New Roman"/>
                <a:cs typeface="Times New Roman"/>
              </a:rPr>
              <a:t>Available</a:t>
            </a:r>
            <a:r>
              <a:rPr sz="2400" spc="-109" dirty="0" smtClean="0">
                <a:solidFill>
                  <a:srgbClr val="282933"/>
                </a:solidFill>
                <a:latin typeface="Times New Roman"/>
                <a:cs typeface="Times New Roman"/>
              </a:rPr>
              <a:t> </a:t>
            </a:r>
            <a:r>
              <a:rPr sz="2400" spc="0" dirty="0" smtClean="0">
                <a:solidFill>
                  <a:srgbClr val="282933"/>
                </a:solidFill>
                <a:latin typeface="Times New Roman"/>
                <a:cs typeface="Times New Roman"/>
              </a:rPr>
              <a:t>(N)</a:t>
            </a:r>
            <a:r>
              <a:rPr sz="2400" spc="3" dirty="0" smtClean="0">
                <a:solidFill>
                  <a:srgbClr val="282933"/>
                </a:solidFill>
                <a:latin typeface="Times New Roman"/>
                <a:cs typeface="Times New Roman"/>
              </a:rPr>
              <a:t> </a:t>
            </a:r>
            <a:r>
              <a:rPr sz="2400" spc="0" dirty="0" smtClean="0">
                <a:solidFill>
                  <a:srgbClr val="282933"/>
                </a:solidFill>
                <a:latin typeface="Times New Roman"/>
                <a:cs typeface="Times New Roman"/>
              </a:rPr>
              <a:t>=</a:t>
            </a:r>
            <a:r>
              <a:rPr sz="2400" spc="119" dirty="0" smtClean="0">
                <a:solidFill>
                  <a:srgbClr val="282933"/>
                </a:solidFill>
                <a:latin typeface="Times New Roman"/>
                <a:cs typeface="Times New Roman"/>
              </a:rPr>
              <a:t> </a:t>
            </a:r>
            <a:r>
              <a:rPr sz="2400" spc="0" dirty="0" smtClean="0">
                <a:solidFill>
                  <a:srgbClr val="282933"/>
                </a:solidFill>
                <a:latin typeface="Times New Roman"/>
                <a:cs typeface="Times New Roman"/>
              </a:rPr>
              <a:t>2</a:t>
            </a:r>
            <a:endParaRPr sz="2400" dirty="0">
              <a:latin typeface="Times New Roman"/>
              <a:cs typeface="Times New Roman"/>
            </a:endParaRPr>
          </a:p>
        </p:txBody>
      </p:sp>
      <p:sp>
        <p:nvSpPr>
          <p:cNvPr id="58" name="object 14"/>
          <p:cNvSpPr txBox="1"/>
          <p:nvPr/>
        </p:nvSpPr>
        <p:spPr>
          <a:xfrm>
            <a:off x="5102028" y="1782371"/>
            <a:ext cx="2268900" cy="330200"/>
          </a:xfrm>
          <a:prstGeom prst="rect">
            <a:avLst/>
          </a:prstGeom>
        </p:spPr>
        <p:txBody>
          <a:bodyPr wrap="square" lIns="0" tIns="0" rIns="0" bIns="0" rtlCol="0">
            <a:noAutofit/>
          </a:bodyPr>
          <a:lstStyle/>
          <a:p>
            <a:pPr marL="12700">
              <a:lnSpc>
                <a:spcPts val="2550"/>
              </a:lnSpc>
              <a:spcBef>
                <a:spcPts val="127"/>
              </a:spcBef>
            </a:pPr>
            <a:r>
              <a:rPr sz="2400" spc="0" dirty="0" smtClean="0">
                <a:solidFill>
                  <a:srgbClr val="282933"/>
                </a:solidFill>
                <a:latin typeface="Times New Roman"/>
                <a:cs typeface="Times New Roman"/>
              </a:rPr>
              <a:t>Required</a:t>
            </a:r>
            <a:r>
              <a:rPr sz="2400" spc="-23" dirty="0" smtClean="0">
                <a:solidFill>
                  <a:srgbClr val="282933"/>
                </a:solidFill>
                <a:latin typeface="Times New Roman"/>
                <a:cs typeface="Times New Roman"/>
              </a:rPr>
              <a:t> </a:t>
            </a:r>
            <a:r>
              <a:rPr sz="2400" spc="0" dirty="0" smtClean="0">
                <a:solidFill>
                  <a:srgbClr val="282933"/>
                </a:solidFill>
                <a:latin typeface="Times New Roman"/>
                <a:cs typeface="Times New Roman"/>
              </a:rPr>
              <a:t>(K)</a:t>
            </a:r>
            <a:r>
              <a:rPr sz="2400" spc="8" dirty="0" smtClean="0">
                <a:solidFill>
                  <a:srgbClr val="282933"/>
                </a:solidFill>
                <a:latin typeface="Times New Roman"/>
                <a:cs typeface="Times New Roman"/>
              </a:rPr>
              <a:t> </a:t>
            </a:r>
            <a:r>
              <a:rPr sz="2400" spc="0" dirty="0" smtClean="0">
                <a:solidFill>
                  <a:srgbClr val="282933"/>
                </a:solidFill>
                <a:latin typeface="Times New Roman"/>
                <a:cs typeface="Times New Roman"/>
              </a:rPr>
              <a:t>=</a:t>
            </a:r>
            <a:r>
              <a:rPr sz="2400" spc="119" dirty="0" smtClean="0">
                <a:solidFill>
                  <a:srgbClr val="282933"/>
                </a:solidFill>
                <a:latin typeface="Times New Roman"/>
                <a:cs typeface="Times New Roman"/>
              </a:rPr>
              <a:t> </a:t>
            </a:r>
            <a:r>
              <a:rPr sz="2400" spc="0" dirty="0" smtClean="0">
                <a:solidFill>
                  <a:srgbClr val="282933"/>
                </a:solidFill>
                <a:latin typeface="Times New Roman"/>
                <a:cs typeface="Times New Roman"/>
              </a:rPr>
              <a:t>2</a:t>
            </a:r>
            <a:endParaRPr sz="2400" dirty="0">
              <a:latin typeface="Times New Roman"/>
              <a:cs typeface="Times New Roman"/>
            </a:endParaRPr>
          </a:p>
        </p:txBody>
      </p:sp>
      <p:sp>
        <p:nvSpPr>
          <p:cNvPr id="59" name="object 13"/>
          <p:cNvSpPr txBox="1"/>
          <p:nvPr/>
        </p:nvSpPr>
        <p:spPr>
          <a:xfrm>
            <a:off x="1122575" y="2631621"/>
            <a:ext cx="142185" cy="203200"/>
          </a:xfrm>
          <a:prstGeom prst="rect">
            <a:avLst/>
          </a:prstGeom>
        </p:spPr>
        <p:txBody>
          <a:bodyPr wrap="square" lIns="0" tIns="0" rIns="0" bIns="0" rtlCol="0">
            <a:noAutofit/>
          </a:bodyPr>
          <a:lstStyle/>
          <a:p>
            <a:pPr marL="12700">
              <a:lnSpc>
                <a:spcPts val="1570"/>
              </a:lnSpc>
              <a:spcBef>
                <a:spcPts val="78"/>
              </a:spcBef>
            </a:pPr>
            <a:r>
              <a:rPr sz="2100" spc="0" baseline="1950" dirty="0" smtClean="0">
                <a:solidFill>
                  <a:srgbClr val="FEFFFE"/>
                </a:solidFill>
                <a:latin typeface="Calibri"/>
                <a:cs typeface="Calibri"/>
              </a:rPr>
              <a:t>1</a:t>
            </a:r>
            <a:endParaRPr sz="1400">
              <a:latin typeface="Calibri"/>
              <a:cs typeface="Calibri"/>
            </a:endParaRPr>
          </a:p>
        </p:txBody>
      </p:sp>
      <p:sp>
        <p:nvSpPr>
          <p:cNvPr id="60" name="object 12"/>
          <p:cNvSpPr txBox="1"/>
          <p:nvPr/>
        </p:nvSpPr>
        <p:spPr>
          <a:xfrm>
            <a:off x="1122575" y="3029065"/>
            <a:ext cx="142185" cy="203200"/>
          </a:xfrm>
          <a:prstGeom prst="rect">
            <a:avLst/>
          </a:prstGeom>
        </p:spPr>
        <p:txBody>
          <a:bodyPr wrap="square" lIns="0" tIns="0" rIns="0" bIns="0" rtlCol="0">
            <a:noAutofit/>
          </a:bodyPr>
          <a:lstStyle/>
          <a:p>
            <a:pPr marL="12700">
              <a:lnSpc>
                <a:spcPts val="1570"/>
              </a:lnSpc>
              <a:spcBef>
                <a:spcPts val="78"/>
              </a:spcBef>
            </a:pPr>
            <a:r>
              <a:rPr sz="2100" spc="0" baseline="1950" dirty="0" smtClean="0">
                <a:solidFill>
                  <a:srgbClr val="FEFFFE"/>
                </a:solidFill>
                <a:latin typeface="Calibri"/>
                <a:cs typeface="Calibri"/>
              </a:rPr>
              <a:t>2</a:t>
            </a:r>
            <a:endParaRPr sz="1400">
              <a:latin typeface="Calibri"/>
              <a:cs typeface="Calibri"/>
            </a:endParaRPr>
          </a:p>
        </p:txBody>
      </p:sp>
      <p:sp>
        <p:nvSpPr>
          <p:cNvPr id="61" name="object 11"/>
          <p:cNvSpPr txBox="1"/>
          <p:nvPr/>
        </p:nvSpPr>
        <p:spPr>
          <a:xfrm>
            <a:off x="6904918" y="3183048"/>
            <a:ext cx="545576" cy="279400"/>
          </a:xfrm>
          <a:prstGeom prst="rect">
            <a:avLst/>
          </a:prstGeom>
        </p:spPr>
        <p:txBody>
          <a:bodyPr wrap="square" lIns="0" tIns="0" rIns="0" bIns="0" rtlCol="0">
            <a:noAutofit/>
          </a:bodyPr>
          <a:lstStyle/>
          <a:p>
            <a:pPr marL="12700">
              <a:lnSpc>
                <a:spcPts val="2145"/>
              </a:lnSpc>
              <a:spcBef>
                <a:spcPts val="107"/>
              </a:spcBef>
            </a:pPr>
            <a:r>
              <a:rPr sz="2000" spc="0" dirty="0" smtClean="0">
                <a:solidFill>
                  <a:srgbClr val="282933"/>
                </a:solidFill>
                <a:latin typeface="Times New Roman"/>
                <a:cs typeface="Times New Roman"/>
              </a:rPr>
              <a:t>Rack</a:t>
            </a:r>
            <a:endParaRPr sz="2000">
              <a:latin typeface="Times New Roman"/>
              <a:cs typeface="Times New Roman"/>
            </a:endParaRPr>
          </a:p>
        </p:txBody>
      </p:sp>
      <p:sp>
        <p:nvSpPr>
          <p:cNvPr id="62" name="object 10"/>
          <p:cNvSpPr txBox="1"/>
          <p:nvPr/>
        </p:nvSpPr>
        <p:spPr>
          <a:xfrm>
            <a:off x="1122575" y="3700121"/>
            <a:ext cx="142185" cy="203200"/>
          </a:xfrm>
          <a:prstGeom prst="rect">
            <a:avLst/>
          </a:prstGeom>
        </p:spPr>
        <p:txBody>
          <a:bodyPr wrap="square" lIns="0" tIns="0" rIns="0" bIns="0" rtlCol="0">
            <a:noAutofit/>
          </a:bodyPr>
          <a:lstStyle/>
          <a:p>
            <a:pPr marL="12700">
              <a:lnSpc>
                <a:spcPts val="1570"/>
              </a:lnSpc>
              <a:spcBef>
                <a:spcPts val="78"/>
              </a:spcBef>
            </a:pPr>
            <a:r>
              <a:rPr sz="2100" spc="0" baseline="1950" dirty="0" smtClean="0">
                <a:solidFill>
                  <a:srgbClr val="FEFFFE"/>
                </a:solidFill>
                <a:latin typeface="Calibri"/>
                <a:cs typeface="Calibri"/>
              </a:rPr>
              <a:t>3</a:t>
            </a:r>
            <a:endParaRPr sz="1400">
              <a:latin typeface="Calibri"/>
              <a:cs typeface="Calibri"/>
            </a:endParaRPr>
          </a:p>
        </p:txBody>
      </p:sp>
      <p:sp>
        <p:nvSpPr>
          <p:cNvPr id="63" name="object 9"/>
          <p:cNvSpPr txBox="1"/>
          <p:nvPr/>
        </p:nvSpPr>
        <p:spPr>
          <a:xfrm>
            <a:off x="1122575" y="4135833"/>
            <a:ext cx="142185" cy="203200"/>
          </a:xfrm>
          <a:prstGeom prst="rect">
            <a:avLst/>
          </a:prstGeom>
        </p:spPr>
        <p:txBody>
          <a:bodyPr wrap="square" lIns="0" tIns="0" rIns="0" bIns="0" rtlCol="0">
            <a:noAutofit/>
          </a:bodyPr>
          <a:lstStyle/>
          <a:p>
            <a:pPr marL="12700">
              <a:lnSpc>
                <a:spcPts val="1570"/>
              </a:lnSpc>
              <a:spcBef>
                <a:spcPts val="78"/>
              </a:spcBef>
            </a:pPr>
            <a:r>
              <a:rPr sz="2100" spc="0" baseline="1950" dirty="0" smtClean="0">
                <a:solidFill>
                  <a:srgbClr val="FEFFFE"/>
                </a:solidFill>
                <a:latin typeface="Calibri"/>
                <a:cs typeface="Calibri"/>
              </a:rPr>
              <a:t>4</a:t>
            </a:r>
            <a:endParaRPr sz="1400">
              <a:latin typeface="Calibri"/>
              <a:cs typeface="Calibri"/>
            </a:endParaRPr>
          </a:p>
        </p:txBody>
      </p:sp>
      <p:sp>
        <p:nvSpPr>
          <p:cNvPr id="64" name="object 8"/>
          <p:cNvSpPr txBox="1"/>
          <p:nvPr/>
        </p:nvSpPr>
        <p:spPr>
          <a:xfrm>
            <a:off x="3739690" y="5115573"/>
            <a:ext cx="540122" cy="279400"/>
          </a:xfrm>
          <a:prstGeom prst="rect">
            <a:avLst/>
          </a:prstGeom>
        </p:spPr>
        <p:txBody>
          <a:bodyPr wrap="square" lIns="0" tIns="0" rIns="0" bIns="0" rtlCol="0">
            <a:noAutofit/>
          </a:bodyPr>
          <a:lstStyle/>
          <a:p>
            <a:pPr marL="12700">
              <a:lnSpc>
                <a:spcPts val="2145"/>
              </a:lnSpc>
              <a:spcBef>
                <a:spcPts val="107"/>
              </a:spcBef>
            </a:pPr>
            <a:r>
              <a:rPr sz="2000" dirty="0" smtClean="0">
                <a:solidFill>
                  <a:srgbClr val="282933"/>
                </a:solidFill>
                <a:latin typeface="Times New Roman"/>
                <a:cs typeface="Times New Roman"/>
              </a:rPr>
              <a:t>Time</a:t>
            </a:r>
            <a:endParaRPr sz="2000">
              <a:latin typeface="Times New Roman"/>
              <a:cs typeface="Times New Roman"/>
            </a:endParaRPr>
          </a:p>
        </p:txBody>
      </p:sp>
      <p:sp>
        <p:nvSpPr>
          <p:cNvPr id="65" name="object 7"/>
          <p:cNvSpPr txBox="1"/>
          <p:nvPr/>
        </p:nvSpPr>
        <p:spPr>
          <a:xfrm>
            <a:off x="1607153" y="5783975"/>
            <a:ext cx="1749833" cy="279400"/>
          </a:xfrm>
          <a:prstGeom prst="rect">
            <a:avLst/>
          </a:prstGeom>
        </p:spPr>
        <p:txBody>
          <a:bodyPr wrap="square" lIns="0" tIns="0" rIns="0" bIns="0" rtlCol="0">
            <a:noAutofit/>
          </a:bodyPr>
          <a:lstStyle/>
          <a:p>
            <a:pPr marL="12700">
              <a:lnSpc>
                <a:spcPts val="2145"/>
              </a:lnSpc>
              <a:spcBef>
                <a:spcPts val="107"/>
              </a:spcBef>
            </a:pPr>
            <a:r>
              <a:rPr sz="2000" dirty="0" smtClean="0">
                <a:solidFill>
                  <a:srgbClr val="282933"/>
                </a:solidFill>
                <a:latin typeface="Times New Roman"/>
                <a:cs typeface="Times New Roman"/>
              </a:rPr>
              <a:t>Available</a:t>
            </a:r>
            <a:r>
              <a:rPr sz="2000" spc="-94" dirty="0" smtClean="0">
                <a:solidFill>
                  <a:srgbClr val="282933"/>
                </a:solidFill>
                <a:latin typeface="Times New Roman"/>
                <a:cs typeface="Times New Roman"/>
              </a:rPr>
              <a:t> </a:t>
            </a:r>
            <a:r>
              <a:rPr sz="2000" spc="0" dirty="0" smtClean="0">
                <a:solidFill>
                  <a:srgbClr val="282933"/>
                </a:solidFill>
                <a:latin typeface="Times New Roman"/>
                <a:cs typeface="Times New Roman"/>
              </a:rPr>
              <a:t>Data</a:t>
            </a:r>
            <a:endParaRPr sz="2000" dirty="0">
              <a:latin typeface="Times New Roman"/>
              <a:cs typeface="Times New Roman"/>
            </a:endParaRPr>
          </a:p>
        </p:txBody>
      </p:sp>
      <p:sp>
        <p:nvSpPr>
          <p:cNvPr id="66" name="object 6"/>
          <p:cNvSpPr txBox="1"/>
          <p:nvPr/>
        </p:nvSpPr>
        <p:spPr>
          <a:xfrm>
            <a:off x="4444303" y="5784014"/>
            <a:ext cx="1162519" cy="757753"/>
          </a:xfrm>
          <a:prstGeom prst="rect">
            <a:avLst/>
          </a:prstGeom>
        </p:spPr>
        <p:txBody>
          <a:bodyPr wrap="square" lIns="0" tIns="0" rIns="0" bIns="0" rtlCol="0">
            <a:noAutofit/>
          </a:bodyPr>
          <a:lstStyle/>
          <a:p>
            <a:pPr marL="30199">
              <a:lnSpc>
                <a:spcPts val="2145"/>
              </a:lnSpc>
              <a:spcBef>
                <a:spcPts val="107"/>
              </a:spcBef>
            </a:pPr>
            <a:r>
              <a:rPr sz="2000" dirty="0" smtClean="0">
                <a:solidFill>
                  <a:srgbClr val="282933"/>
                </a:solidFill>
                <a:latin typeface="Times New Roman"/>
                <a:cs typeface="Times New Roman"/>
              </a:rPr>
              <a:t>Running</a:t>
            </a:r>
            <a:endParaRPr sz="2000" dirty="0">
              <a:latin typeface="Times New Roman"/>
              <a:cs typeface="Times New Roman"/>
            </a:endParaRPr>
          </a:p>
          <a:p>
            <a:pPr marL="12700" marR="38100">
              <a:lnSpc>
                <a:spcPct val="95825"/>
              </a:lnSpc>
              <a:spcBef>
                <a:spcPts val="1359"/>
              </a:spcBef>
            </a:pPr>
            <a:r>
              <a:rPr sz="2000" spc="0" dirty="0" smtClean="0">
                <a:solidFill>
                  <a:srgbClr val="282933"/>
                </a:solidFill>
                <a:latin typeface="Times New Roman"/>
                <a:cs typeface="Times New Roman"/>
              </a:rPr>
              <a:t>Busy</a:t>
            </a:r>
            <a:endParaRPr sz="2000" dirty="0">
              <a:latin typeface="Times New Roman"/>
              <a:cs typeface="Times New Roman"/>
            </a:endParaRPr>
          </a:p>
        </p:txBody>
      </p:sp>
      <p:sp>
        <p:nvSpPr>
          <p:cNvPr id="67" name="object 5"/>
          <p:cNvSpPr txBox="1"/>
          <p:nvPr/>
        </p:nvSpPr>
        <p:spPr>
          <a:xfrm>
            <a:off x="1607153" y="6302616"/>
            <a:ext cx="2053797" cy="279400"/>
          </a:xfrm>
          <a:prstGeom prst="rect">
            <a:avLst/>
          </a:prstGeom>
        </p:spPr>
        <p:txBody>
          <a:bodyPr wrap="square" lIns="0" tIns="0" rIns="0" bIns="0" rtlCol="0">
            <a:noAutofit/>
          </a:bodyPr>
          <a:lstStyle/>
          <a:p>
            <a:pPr marL="12700">
              <a:lnSpc>
                <a:spcPts val="2145"/>
              </a:lnSpc>
              <a:spcBef>
                <a:spcPts val="107"/>
              </a:spcBef>
            </a:pPr>
            <a:r>
              <a:rPr sz="2000" spc="0" dirty="0" smtClean="0">
                <a:solidFill>
                  <a:srgbClr val="282933"/>
                </a:solidFill>
                <a:latin typeface="Times New Roman"/>
                <a:cs typeface="Times New Roman"/>
              </a:rPr>
              <a:t>Unavailable</a:t>
            </a:r>
            <a:r>
              <a:rPr sz="2000" spc="26" dirty="0" smtClean="0">
                <a:solidFill>
                  <a:srgbClr val="282933"/>
                </a:solidFill>
                <a:latin typeface="Times New Roman"/>
                <a:cs typeface="Times New Roman"/>
              </a:rPr>
              <a:t> </a:t>
            </a:r>
            <a:r>
              <a:rPr sz="2000" spc="0" dirty="0" smtClean="0">
                <a:solidFill>
                  <a:srgbClr val="282933"/>
                </a:solidFill>
                <a:latin typeface="Times New Roman"/>
                <a:cs typeface="Times New Roman"/>
              </a:rPr>
              <a:t>Data</a:t>
            </a:r>
            <a:endParaRPr sz="2000" dirty="0">
              <a:latin typeface="Times New Roman"/>
              <a:cs typeface="Times New Roman"/>
            </a:endParaRPr>
          </a:p>
        </p:txBody>
      </p:sp>
      <p:sp>
        <p:nvSpPr>
          <p:cNvPr id="68" name="object 4"/>
          <p:cNvSpPr txBox="1"/>
          <p:nvPr/>
        </p:nvSpPr>
        <p:spPr>
          <a:xfrm>
            <a:off x="8433254" y="6762610"/>
            <a:ext cx="237105" cy="177800"/>
          </a:xfrm>
          <a:prstGeom prst="rect">
            <a:avLst/>
          </a:prstGeom>
        </p:spPr>
        <p:txBody>
          <a:bodyPr wrap="square" lIns="0" tIns="0" rIns="0" bIns="0" rtlCol="0">
            <a:noAutofit/>
          </a:bodyPr>
          <a:lstStyle/>
          <a:p>
            <a:pPr marL="12700">
              <a:lnSpc>
                <a:spcPts val="1360"/>
              </a:lnSpc>
              <a:spcBef>
                <a:spcPts val="68"/>
              </a:spcBef>
            </a:pPr>
            <a:r>
              <a:rPr sz="1800" spc="0" baseline="2275" dirty="0" smtClean="0">
                <a:solidFill>
                  <a:srgbClr val="8D8C8E"/>
                </a:solidFill>
                <a:latin typeface="Calibri"/>
                <a:cs typeface="Calibri"/>
              </a:rPr>
              <a:t>11    </a:t>
            </a:r>
            <a:endParaRPr sz="1200">
              <a:latin typeface="Calibri"/>
              <a:cs typeface="Calibri"/>
            </a:endParaRPr>
          </a:p>
        </p:txBody>
      </p:sp>
      <p:sp>
        <p:nvSpPr>
          <p:cNvPr id="69" name="object 3"/>
          <p:cNvSpPr txBox="1"/>
          <p:nvPr/>
        </p:nvSpPr>
        <p:spPr>
          <a:xfrm>
            <a:off x="3881278" y="6197630"/>
            <a:ext cx="457608" cy="372364"/>
          </a:xfrm>
          <a:prstGeom prst="rect">
            <a:avLst/>
          </a:prstGeom>
        </p:spPr>
        <p:txBody>
          <a:bodyPr wrap="square" lIns="0" tIns="0" rIns="0" bIns="0" rtlCol="0">
            <a:noAutofit/>
          </a:bodyPr>
          <a:lstStyle/>
          <a:p>
            <a:pPr marL="25400">
              <a:lnSpc>
                <a:spcPts val="1000"/>
              </a:lnSpc>
            </a:pPr>
            <a:endParaRPr sz="1000"/>
          </a:p>
        </p:txBody>
      </p:sp>
      <p:sp>
        <p:nvSpPr>
          <p:cNvPr id="70" name="object 2"/>
          <p:cNvSpPr txBox="1"/>
          <p:nvPr/>
        </p:nvSpPr>
        <p:spPr>
          <a:xfrm>
            <a:off x="3881277" y="5729556"/>
            <a:ext cx="457608" cy="372365"/>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2589401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Choice-aware scheduler</a:t>
            </a:r>
            <a:endParaRPr lang="en-US" dirty="0"/>
          </a:p>
        </p:txBody>
      </p:sp>
      <p:sp>
        <p:nvSpPr>
          <p:cNvPr id="3" name="Content Placeholder 2"/>
          <p:cNvSpPr>
            <a:spLocks noGrp="1"/>
          </p:cNvSpPr>
          <p:nvPr>
            <p:ph sz="quarter" idx="1"/>
          </p:nvPr>
        </p:nvSpPr>
        <p:spPr/>
        <p:txBody>
          <a:bodyPr/>
          <a:lstStyle/>
          <a:p>
            <a:endParaRPr lang="en-US"/>
          </a:p>
        </p:txBody>
      </p:sp>
      <p:sp>
        <p:nvSpPr>
          <p:cNvPr id="4" name="object 65"/>
          <p:cNvSpPr/>
          <p:nvPr/>
        </p:nvSpPr>
        <p:spPr>
          <a:xfrm>
            <a:off x="1043835" y="2633752"/>
            <a:ext cx="232713" cy="272623"/>
          </a:xfrm>
          <a:custGeom>
            <a:avLst/>
            <a:gdLst/>
            <a:ahLst/>
            <a:cxnLst/>
            <a:rect l="l" t="t" r="r" b="b"/>
            <a:pathLst>
              <a:path w="232713" h="272623">
                <a:moveTo>
                  <a:pt x="0" y="0"/>
                </a:moveTo>
                <a:lnTo>
                  <a:pt x="0" y="272623"/>
                </a:lnTo>
                <a:lnTo>
                  <a:pt x="116357" y="272623"/>
                </a:lnTo>
                <a:lnTo>
                  <a:pt x="232713" y="156265"/>
                </a:lnTo>
                <a:lnTo>
                  <a:pt x="232713" y="0"/>
                </a:lnTo>
                <a:lnTo>
                  <a:pt x="0" y="0"/>
                </a:lnTo>
                <a:close/>
              </a:path>
            </a:pathLst>
          </a:custGeom>
          <a:solidFill>
            <a:srgbClr val="DC694C"/>
          </a:solidFill>
        </p:spPr>
        <p:txBody>
          <a:bodyPr wrap="square" lIns="0" tIns="0" rIns="0" bIns="0" rtlCol="0">
            <a:noAutofit/>
          </a:bodyPr>
          <a:lstStyle/>
          <a:p>
            <a:endParaRPr/>
          </a:p>
        </p:txBody>
      </p:sp>
      <p:sp>
        <p:nvSpPr>
          <p:cNvPr id="5" name="object 66"/>
          <p:cNvSpPr/>
          <p:nvPr/>
        </p:nvSpPr>
        <p:spPr>
          <a:xfrm>
            <a:off x="1160192" y="2790018"/>
            <a:ext cx="116356" cy="116357"/>
          </a:xfrm>
          <a:custGeom>
            <a:avLst/>
            <a:gdLst/>
            <a:ahLst/>
            <a:cxnLst/>
            <a:rect l="l" t="t" r="r" b="b"/>
            <a:pathLst>
              <a:path w="116356" h="116357">
                <a:moveTo>
                  <a:pt x="0" y="116357"/>
                </a:moveTo>
                <a:lnTo>
                  <a:pt x="116356" y="0"/>
                </a:lnTo>
                <a:lnTo>
                  <a:pt x="23270" y="23271"/>
                </a:lnTo>
                <a:lnTo>
                  <a:pt x="0" y="116357"/>
                </a:lnTo>
                <a:close/>
              </a:path>
            </a:pathLst>
          </a:custGeom>
          <a:solidFill>
            <a:srgbClr val="B9573E"/>
          </a:solidFill>
        </p:spPr>
        <p:txBody>
          <a:bodyPr wrap="square" lIns="0" tIns="0" rIns="0" bIns="0" rtlCol="0">
            <a:noAutofit/>
          </a:bodyPr>
          <a:lstStyle/>
          <a:p>
            <a:endParaRPr/>
          </a:p>
        </p:txBody>
      </p:sp>
      <p:sp>
        <p:nvSpPr>
          <p:cNvPr id="6" name="object 16"/>
          <p:cNvSpPr/>
          <p:nvPr/>
        </p:nvSpPr>
        <p:spPr>
          <a:xfrm>
            <a:off x="1043835" y="4137963"/>
            <a:ext cx="232713" cy="272624"/>
          </a:xfrm>
          <a:custGeom>
            <a:avLst/>
            <a:gdLst/>
            <a:ahLst/>
            <a:cxnLst/>
            <a:rect l="l" t="t" r="r" b="b"/>
            <a:pathLst>
              <a:path w="232713" h="272624">
                <a:moveTo>
                  <a:pt x="0" y="0"/>
                </a:moveTo>
                <a:lnTo>
                  <a:pt x="0" y="272624"/>
                </a:lnTo>
                <a:lnTo>
                  <a:pt x="116357" y="272624"/>
                </a:lnTo>
                <a:lnTo>
                  <a:pt x="232713" y="156267"/>
                </a:lnTo>
                <a:lnTo>
                  <a:pt x="232713" y="0"/>
                </a:lnTo>
                <a:lnTo>
                  <a:pt x="0" y="0"/>
                </a:lnTo>
                <a:close/>
              </a:path>
            </a:pathLst>
          </a:custGeom>
          <a:solidFill>
            <a:srgbClr val="DC694C"/>
          </a:solidFill>
        </p:spPr>
        <p:txBody>
          <a:bodyPr wrap="square" lIns="0" tIns="0" rIns="0" bIns="0" rtlCol="0">
            <a:noAutofit/>
          </a:bodyPr>
          <a:lstStyle/>
          <a:p>
            <a:endParaRPr/>
          </a:p>
        </p:txBody>
      </p:sp>
      <p:sp>
        <p:nvSpPr>
          <p:cNvPr id="7" name="object 17"/>
          <p:cNvSpPr/>
          <p:nvPr/>
        </p:nvSpPr>
        <p:spPr>
          <a:xfrm>
            <a:off x="1160192" y="4294230"/>
            <a:ext cx="116356" cy="116357"/>
          </a:xfrm>
          <a:custGeom>
            <a:avLst/>
            <a:gdLst/>
            <a:ahLst/>
            <a:cxnLst/>
            <a:rect l="l" t="t" r="r" b="b"/>
            <a:pathLst>
              <a:path w="116356" h="116357">
                <a:moveTo>
                  <a:pt x="0" y="116357"/>
                </a:moveTo>
                <a:lnTo>
                  <a:pt x="116356" y="0"/>
                </a:lnTo>
                <a:lnTo>
                  <a:pt x="23270" y="23271"/>
                </a:lnTo>
                <a:lnTo>
                  <a:pt x="0" y="116357"/>
                </a:lnTo>
                <a:close/>
              </a:path>
            </a:pathLst>
          </a:custGeom>
          <a:solidFill>
            <a:srgbClr val="B9573E"/>
          </a:solidFill>
        </p:spPr>
        <p:txBody>
          <a:bodyPr wrap="square" lIns="0" tIns="0" rIns="0" bIns="0" rtlCol="0">
            <a:noAutofit/>
          </a:bodyPr>
          <a:lstStyle/>
          <a:p>
            <a:endParaRPr/>
          </a:p>
        </p:txBody>
      </p:sp>
      <p:sp>
        <p:nvSpPr>
          <p:cNvPr id="8" name="object 18"/>
          <p:cNvSpPr/>
          <p:nvPr/>
        </p:nvSpPr>
        <p:spPr>
          <a:xfrm>
            <a:off x="944950" y="3501792"/>
            <a:ext cx="6556746" cy="1"/>
          </a:xfrm>
          <a:custGeom>
            <a:avLst/>
            <a:gdLst/>
            <a:ahLst/>
            <a:cxnLst/>
            <a:rect l="l" t="t" r="r" b="b"/>
            <a:pathLst>
              <a:path w="6556746" h="1">
                <a:moveTo>
                  <a:pt x="0" y="0"/>
                </a:moveTo>
                <a:lnTo>
                  <a:pt x="6556746" y="1"/>
                </a:lnTo>
              </a:path>
            </a:pathLst>
          </a:custGeom>
          <a:ln w="25399">
            <a:solidFill>
              <a:srgbClr val="363643"/>
            </a:solidFill>
            <a:prstDash val="lgDash"/>
          </a:ln>
        </p:spPr>
        <p:txBody>
          <a:bodyPr wrap="square" lIns="0" tIns="0" rIns="0" bIns="0" rtlCol="0">
            <a:noAutofit/>
          </a:bodyPr>
          <a:lstStyle/>
          <a:p>
            <a:endParaRPr/>
          </a:p>
        </p:txBody>
      </p:sp>
      <p:sp>
        <p:nvSpPr>
          <p:cNvPr id="9" name="object 19"/>
          <p:cNvSpPr/>
          <p:nvPr/>
        </p:nvSpPr>
        <p:spPr>
          <a:xfrm>
            <a:off x="2760770" y="3027998"/>
            <a:ext cx="232713" cy="272624"/>
          </a:xfrm>
          <a:custGeom>
            <a:avLst/>
            <a:gdLst/>
            <a:ahLst/>
            <a:cxnLst/>
            <a:rect l="l" t="t" r="r" b="b"/>
            <a:pathLst>
              <a:path w="232713" h="272624">
                <a:moveTo>
                  <a:pt x="0" y="0"/>
                </a:moveTo>
                <a:lnTo>
                  <a:pt x="0" y="272624"/>
                </a:lnTo>
                <a:lnTo>
                  <a:pt x="116357" y="272624"/>
                </a:lnTo>
                <a:lnTo>
                  <a:pt x="232713" y="156267"/>
                </a:lnTo>
                <a:lnTo>
                  <a:pt x="232713" y="0"/>
                </a:lnTo>
                <a:lnTo>
                  <a:pt x="0" y="0"/>
                </a:lnTo>
                <a:close/>
              </a:path>
            </a:pathLst>
          </a:custGeom>
          <a:solidFill>
            <a:srgbClr val="DC694C"/>
          </a:solidFill>
        </p:spPr>
        <p:txBody>
          <a:bodyPr wrap="square" lIns="0" tIns="0" rIns="0" bIns="0" rtlCol="0">
            <a:noAutofit/>
          </a:bodyPr>
          <a:lstStyle/>
          <a:p>
            <a:endParaRPr/>
          </a:p>
        </p:txBody>
      </p:sp>
      <p:sp>
        <p:nvSpPr>
          <p:cNvPr id="10" name="object 20"/>
          <p:cNvSpPr/>
          <p:nvPr/>
        </p:nvSpPr>
        <p:spPr>
          <a:xfrm>
            <a:off x="2877127" y="3184266"/>
            <a:ext cx="116356" cy="116357"/>
          </a:xfrm>
          <a:custGeom>
            <a:avLst/>
            <a:gdLst/>
            <a:ahLst/>
            <a:cxnLst/>
            <a:rect l="l" t="t" r="r" b="b"/>
            <a:pathLst>
              <a:path w="116356" h="116357">
                <a:moveTo>
                  <a:pt x="0" y="116357"/>
                </a:moveTo>
                <a:lnTo>
                  <a:pt x="116356" y="0"/>
                </a:lnTo>
                <a:lnTo>
                  <a:pt x="23270" y="23271"/>
                </a:lnTo>
                <a:lnTo>
                  <a:pt x="0" y="116357"/>
                </a:lnTo>
                <a:close/>
              </a:path>
            </a:pathLst>
          </a:custGeom>
          <a:solidFill>
            <a:srgbClr val="B9573E"/>
          </a:solidFill>
        </p:spPr>
        <p:txBody>
          <a:bodyPr wrap="square" lIns="0" tIns="0" rIns="0" bIns="0" rtlCol="0">
            <a:noAutofit/>
          </a:bodyPr>
          <a:lstStyle/>
          <a:p>
            <a:endParaRPr/>
          </a:p>
        </p:txBody>
      </p:sp>
      <p:sp>
        <p:nvSpPr>
          <p:cNvPr id="11" name="object 21"/>
          <p:cNvSpPr/>
          <p:nvPr/>
        </p:nvSpPr>
        <p:spPr>
          <a:xfrm>
            <a:off x="2760770" y="4144182"/>
            <a:ext cx="232713" cy="272624"/>
          </a:xfrm>
          <a:custGeom>
            <a:avLst/>
            <a:gdLst/>
            <a:ahLst/>
            <a:cxnLst/>
            <a:rect l="l" t="t" r="r" b="b"/>
            <a:pathLst>
              <a:path w="232713" h="272624">
                <a:moveTo>
                  <a:pt x="0" y="0"/>
                </a:moveTo>
                <a:lnTo>
                  <a:pt x="0" y="272624"/>
                </a:lnTo>
                <a:lnTo>
                  <a:pt x="116357" y="272624"/>
                </a:lnTo>
                <a:lnTo>
                  <a:pt x="232713" y="156267"/>
                </a:lnTo>
                <a:lnTo>
                  <a:pt x="232713" y="0"/>
                </a:lnTo>
                <a:lnTo>
                  <a:pt x="0" y="0"/>
                </a:lnTo>
                <a:close/>
              </a:path>
            </a:pathLst>
          </a:custGeom>
          <a:solidFill>
            <a:srgbClr val="DC694C"/>
          </a:solidFill>
        </p:spPr>
        <p:txBody>
          <a:bodyPr wrap="square" lIns="0" tIns="0" rIns="0" bIns="0" rtlCol="0">
            <a:noAutofit/>
          </a:bodyPr>
          <a:lstStyle/>
          <a:p>
            <a:endParaRPr/>
          </a:p>
        </p:txBody>
      </p:sp>
      <p:sp>
        <p:nvSpPr>
          <p:cNvPr id="12" name="object 22"/>
          <p:cNvSpPr/>
          <p:nvPr/>
        </p:nvSpPr>
        <p:spPr>
          <a:xfrm>
            <a:off x="2877127" y="4300450"/>
            <a:ext cx="116356" cy="116357"/>
          </a:xfrm>
          <a:custGeom>
            <a:avLst/>
            <a:gdLst/>
            <a:ahLst/>
            <a:cxnLst/>
            <a:rect l="l" t="t" r="r" b="b"/>
            <a:pathLst>
              <a:path w="116356" h="116357">
                <a:moveTo>
                  <a:pt x="0" y="116357"/>
                </a:moveTo>
                <a:lnTo>
                  <a:pt x="116356" y="0"/>
                </a:lnTo>
                <a:lnTo>
                  <a:pt x="23270" y="23271"/>
                </a:lnTo>
                <a:lnTo>
                  <a:pt x="0" y="116357"/>
                </a:lnTo>
                <a:close/>
              </a:path>
            </a:pathLst>
          </a:custGeom>
          <a:solidFill>
            <a:srgbClr val="B9573E"/>
          </a:solidFill>
        </p:spPr>
        <p:txBody>
          <a:bodyPr wrap="square" lIns="0" tIns="0" rIns="0" bIns="0" rtlCol="0">
            <a:noAutofit/>
          </a:bodyPr>
          <a:lstStyle/>
          <a:p>
            <a:endParaRPr/>
          </a:p>
        </p:txBody>
      </p:sp>
      <p:sp>
        <p:nvSpPr>
          <p:cNvPr id="13" name="object 23"/>
          <p:cNvSpPr/>
          <p:nvPr/>
        </p:nvSpPr>
        <p:spPr>
          <a:xfrm>
            <a:off x="2993483" y="3164311"/>
            <a:ext cx="1028085" cy="1091315"/>
          </a:xfrm>
          <a:custGeom>
            <a:avLst/>
            <a:gdLst/>
            <a:ahLst/>
            <a:cxnLst/>
            <a:rect l="l" t="t" r="r" b="b"/>
            <a:pathLst>
              <a:path w="1028085" h="1091315">
                <a:moveTo>
                  <a:pt x="0" y="0"/>
                </a:moveTo>
                <a:lnTo>
                  <a:pt x="1028085" y="1091315"/>
                </a:lnTo>
              </a:path>
            </a:pathLst>
          </a:custGeom>
          <a:ln w="25399">
            <a:solidFill>
              <a:srgbClr val="DC694C"/>
            </a:solidFill>
            <a:prstDash val="lgDash"/>
          </a:ln>
        </p:spPr>
        <p:txBody>
          <a:bodyPr wrap="square" lIns="0" tIns="0" rIns="0" bIns="0" rtlCol="0">
            <a:noAutofit/>
          </a:bodyPr>
          <a:lstStyle/>
          <a:p>
            <a:endParaRPr/>
          </a:p>
        </p:txBody>
      </p:sp>
      <p:sp>
        <p:nvSpPr>
          <p:cNvPr id="14" name="object 24"/>
          <p:cNvSpPr/>
          <p:nvPr/>
        </p:nvSpPr>
        <p:spPr>
          <a:xfrm>
            <a:off x="3922798" y="4155729"/>
            <a:ext cx="116053" cy="118244"/>
          </a:xfrm>
          <a:custGeom>
            <a:avLst/>
            <a:gdLst/>
            <a:ahLst/>
            <a:cxnLst/>
            <a:rect l="l" t="t" r="r" b="b"/>
            <a:pathLst>
              <a:path w="116053" h="118244">
                <a:moveTo>
                  <a:pt x="3843" y="85106"/>
                </a:moveTo>
                <a:lnTo>
                  <a:pt x="10568" y="87092"/>
                </a:lnTo>
                <a:lnTo>
                  <a:pt x="116053" y="118244"/>
                </a:lnTo>
                <a:lnTo>
                  <a:pt x="91246" y="11089"/>
                </a:lnTo>
                <a:lnTo>
                  <a:pt x="89665" y="4257"/>
                </a:lnTo>
                <a:lnTo>
                  <a:pt x="82843" y="0"/>
                </a:lnTo>
                <a:lnTo>
                  <a:pt x="76010" y="1581"/>
                </a:lnTo>
                <a:lnTo>
                  <a:pt x="69176" y="3163"/>
                </a:lnTo>
                <a:lnTo>
                  <a:pt x="64919" y="9984"/>
                </a:lnTo>
                <a:lnTo>
                  <a:pt x="66502" y="16818"/>
                </a:lnTo>
                <a:lnTo>
                  <a:pt x="81488" y="81551"/>
                </a:lnTo>
                <a:lnTo>
                  <a:pt x="17763" y="62732"/>
                </a:lnTo>
                <a:lnTo>
                  <a:pt x="11036" y="60746"/>
                </a:lnTo>
                <a:lnTo>
                  <a:pt x="3972" y="64589"/>
                </a:lnTo>
                <a:lnTo>
                  <a:pt x="1986" y="71316"/>
                </a:lnTo>
                <a:lnTo>
                  <a:pt x="0" y="78042"/>
                </a:lnTo>
                <a:lnTo>
                  <a:pt x="3843" y="85106"/>
                </a:lnTo>
                <a:close/>
              </a:path>
            </a:pathLst>
          </a:custGeom>
          <a:solidFill>
            <a:srgbClr val="DC694C"/>
          </a:solidFill>
        </p:spPr>
        <p:txBody>
          <a:bodyPr wrap="square" lIns="0" tIns="0" rIns="0" bIns="0" rtlCol="0">
            <a:noAutofit/>
          </a:bodyPr>
          <a:lstStyle/>
          <a:p>
            <a:endParaRPr/>
          </a:p>
        </p:txBody>
      </p:sp>
      <p:sp>
        <p:nvSpPr>
          <p:cNvPr id="15" name="object 25"/>
          <p:cNvSpPr/>
          <p:nvPr/>
        </p:nvSpPr>
        <p:spPr>
          <a:xfrm>
            <a:off x="2993483" y="4274298"/>
            <a:ext cx="1020163" cy="6196"/>
          </a:xfrm>
          <a:custGeom>
            <a:avLst/>
            <a:gdLst/>
            <a:ahLst/>
            <a:cxnLst/>
            <a:rect l="l" t="t" r="r" b="b"/>
            <a:pathLst>
              <a:path w="1020163" h="6196">
                <a:moveTo>
                  <a:pt x="0" y="6196"/>
                </a:moveTo>
                <a:lnTo>
                  <a:pt x="1020163" y="0"/>
                </a:lnTo>
              </a:path>
            </a:pathLst>
          </a:custGeom>
          <a:ln w="25399">
            <a:solidFill>
              <a:srgbClr val="363643"/>
            </a:solidFill>
            <a:prstDash val="lgDash"/>
          </a:ln>
        </p:spPr>
        <p:txBody>
          <a:bodyPr wrap="square" lIns="0" tIns="0" rIns="0" bIns="0" rtlCol="0">
            <a:noAutofit/>
          </a:bodyPr>
          <a:lstStyle/>
          <a:p>
            <a:endParaRPr/>
          </a:p>
        </p:txBody>
      </p:sp>
      <p:sp>
        <p:nvSpPr>
          <p:cNvPr id="16" name="object 26"/>
          <p:cNvSpPr/>
          <p:nvPr/>
        </p:nvSpPr>
        <p:spPr>
          <a:xfrm>
            <a:off x="3922674" y="4215805"/>
            <a:ext cx="116178" cy="117906"/>
          </a:xfrm>
          <a:custGeom>
            <a:avLst/>
            <a:gdLst/>
            <a:ahLst/>
            <a:cxnLst/>
            <a:rect l="l" t="t" r="r" b="b"/>
            <a:pathLst>
              <a:path w="116178" h="117906">
                <a:moveTo>
                  <a:pt x="4114" y="109870"/>
                </a:moveTo>
                <a:lnTo>
                  <a:pt x="7686" y="115907"/>
                </a:lnTo>
                <a:lnTo>
                  <a:pt x="15474" y="117906"/>
                </a:lnTo>
                <a:lnTo>
                  <a:pt x="21511" y="114335"/>
                </a:lnTo>
                <a:lnTo>
                  <a:pt x="116178" y="58339"/>
                </a:lnTo>
                <a:lnTo>
                  <a:pt x="20838" y="3497"/>
                </a:lnTo>
                <a:lnTo>
                  <a:pt x="14758" y="0"/>
                </a:lnTo>
                <a:lnTo>
                  <a:pt x="6993" y="2094"/>
                </a:lnTo>
                <a:lnTo>
                  <a:pt x="3497" y="8173"/>
                </a:lnTo>
                <a:lnTo>
                  <a:pt x="0" y="14254"/>
                </a:lnTo>
                <a:lnTo>
                  <a:pt x="2092" y="22017"/>
                </a:lnTo>
                <a:lnTo>
                  <a:pt x="8173" y="25515"/>
                </a:lnTo>
                <a:lnTo>
                  <a:pt x="65770" y="58646"/>
                </a:lnTo>
                <a:lnTo>
                  <a:pt x="8580" y="92473"/>
                </a:lnTo>
                <a:lnTo>
                  <a:pt x="2542" y="96045"/>
                </a:lnTo>
                <a:lnTo>
                  <a:pt x="543" y="103832"/>
                </a:lnTo>
                <a:lnTo>
                  <a:pt x="4114" y="109870"/>
                </a:lnTo>
                <a:close/>
              </a:path>
            </a:pathLst>
          </a:custGeom>
          <a:solidFill>
            <a:srgbClr val="363643"/>
          </a:solidFill>
        </p:spPr>
        <p:txBody>
          <a:bodyPr wrap="square" lIns="0" tIns="0" rIns="0" bIns="0" rtlCol="0">
            <a:noAutofit/>
          </a:bodyPr>
          <a:lstStyle/>
          <a:p>
            <a:endParaRPr/>
          </a:p>
        </p:txBody>
      </p:sp>
      <p:sp>
        <p:nvSpPr>
          <p:cNvPr id="17" name="object 27"/>
          <p:cNvSpPr/>
          <p:nvPr/>
        </p:nvSpPr>
        <p:spPr>
          <a:xfrm>
            <a:off x="1276549" y="4274276"/>
            <a:ext cx="247052" cy="2160"/>
          </a:xfrm>
          <a:custGeom>
            <a:avLst/>
            <a:gdLst/>
            <a:ahLst/>
            <a:cxnLst/>
            <a:rect l="l" t="t" r="r" b="b"/>
            <a:pathLst>
              <a:path w="247052" h="2160">
                <a:moveTo>
                  <a:pt x="0" y="0"/>
                </a:moveTo>
                <a:lnTo>
                  <a:pt x="247052" y="2160"/>
                </a:lnTo>
              </a:path>
            </a:pathLst>
          </a:custGeom>
          <a:ln w="25399">
            <a:solidFill>
              <a:srgbClr val="363643"/>
            </a:solidFill>
            <a:prstDash val="lgDash"/>
          </a:ln>
        </p:spPr>
        <p:txBody>
          <a:bodyPr wrap="square" lIns="0" tIns="0" rIns="0" bIns="0" rtlCol="0">
            <a:noAutofit/>
          </a:bodyPr>
          <a:lstStyle/>
          <a:p>
            <a:endParaRPr/>
          </a:p>
        </p:txBody>
      </p:sp>
      <p:sp>
        <p:nvSpPr>
          <p:cNvPr id="18" name="object 28"/>
          <p:cNvSpPr/>
          <p:nvPr/>
        </p:nvSpPr>
        <p:spPr>
          <a:xfrm>
            <a:off x="1432509" y="4216821"/>
            <a:ext cx="116296" cy="117904"/>
          </a:xfrm>
          <a:custGeom>
            <a:avLst/>
            <a:gdLst/>
            <a:ahLst/>
            <a:cxnLst/>
            <a:rect l="l" t="t" r="r" b="b"/>
            <a:pathLst>
              <a:path w="116296" h="117904">
                <a:moveTo>
                  <a:pt x="116296" y="59836"/>
                </a:moveTo>
                <a:lnTo>
                  <a:pt x="21779" y="3586"/>
                </a:lnTo>
                <a:lnTo>
                  <a:pt x="15751" y="0"/>
                </a:lnTo>
                <a:lnTo>
                  <a:pt x="7957" y="1978"/>
                </a:lnTo>
                <a:lnTo>
                  <a:pt x="4371" y="8006"/>
                </a:lnTo>
                <a:lnTo>
                  <a:pt x="783" y="14033"/>
                </a:lnTo>
                <a:lnTo>
                  <a:pt x="2762" y="21827"/>
                </a:lnTo>
                <a:lnTo>
                  <a:pt x="8789" y="25413"/>
                </a:lnTo>
                <a:lnTo>
                  <a:pt x="65888" y="59394"/>
                </a:lnTo>
                <a:lnTo>
                  <a:pt x="8204" y="92372"/>
                </a:lnTo>
                <a:lnTo>
                  <a:pt x="2114" y="95851"/>
                </a:lnTo>
                <a:lnTo>
                  <a:pt x="0" y="103610"/>
                </a:lnTo>
                <a:lnTo>
                  <a:pt x="3481" y="109700"/>
                </a:lnTo>
                <a:lnTo>
                  <a:pt x="6962" y="115789"/>
                </a:lnTo>
                <a:lnTo>
                  <a:pt x="14720" y="117904"/>
                </a:lnTo>
                <a:lnTo>
                  <a:pt x="20810" y="114423"/>
                </a:lnTo>
                <a:lnTo>
                  <a:pt x="116296" y="59836"/>
                </a:lnTo>
                <a:close/>
              </a:path>
            </a:pathLst>
          </a:custGeom>
          <a:solidFill>
            <a:srgbClr val="363643"/>
          </a:solidFill>
        </p:spPr>
        <p:txBody>
          <a:bodyPr wrap="square" lIns="0" tIns="0" rIns="0" bIns="0" rtlCol="0">
            <a:noAutofit/>
          </a:bodyPr>
          <a:lstStyle/>
          <a:p>
            <a:endParaRPr/>
          </a:p>
        </p:txBody>
      </p:sp>
      <p:sp>
        <p:nvSpPr>
          <p:cNvPr id="19" name="object 29"/>
          <p:cNvSpPr/>
          <p:nvPr/>
        </p:nvSpPr>
        <p:spPr>
          <a:xfrm>
            <a:off x="944950" y="5004291"/>
            <a:ext cx="6528018" cy="0"/>
          </a:xfrm>
          <a:custGeom>
            <a:avLst/>
            <a:gdLst/>
            <a:ahLst/>
            <a:cxnLst/>
            <a:rect l="l" t="t" r="r" b="b"/>
            <a:pathLst>
              <a:path w="6528018">
                <a:moveTo>
                  <a:pt x="0" y="0"/>
                </a:moveTo>
                <a:lnTo>
                  <a:pt x="6528018" y="0"/>
                </a:lnTo>
              </a:path>
            </a:pathLst>
          </a:custGeom>
          <a:ln w="28574">
            <a:solidFill>
              <a:srgbClr val="363643"/>
            </a:solidFill>
          </a:ln>
        </p:spPr>
        <p:txBody>
          <a:bodyPr wrap="square" lIns="0" tIns="0" rIns="0" bIns="0" rtlCol="0">
            <a:noAutofit/>
          </a:bodyPr>
          <a:lstStyle/>
          <a:p>
            <a:endParaRPr/>
          </a:p>
        </p:txBody>
      </p:sp>
      <p:sp>
        <p:nvSpPr>
          <p:cNvPr id="20" name="object 30"/>
          <p:cNvSpPr/>
          <p:nvPr/>
        </p:nvSpPr>
        <p:spPr>
          <a:xfrm>
            <a:off x="7370928" y="4937967"/>
            <a:ext cx="130397" cy="132647"/>
          </a:xfrm>
          <a:custGeom>
            <a:avLst/>
            <a:gdLst/>
            <a:ahLst/>
            <a:cxnLst/>
            <a:rect l="l" t="t" r="r" b="b"/>
            <a:pathLst>
              <a:path w="130397" h="132647">
                <a:moveTo>
                  <a:pt x="3975" y="123529"/>
                </a:moveTo>
                <a:lnTo>
                  <a:pt x="7951" y="130345"/>
                </a:lnTo>
                <a:lnTo>
                  <a:pt x="16699" y="132647"/>
                </a:lnTo>
                <a:lnTo>
                  <a:pt x="23515" y="128671"/>
                </a:lnTo>
                <a:lnTo>
                  <a:pt x="130397" y="66324"/>
                </a:lnTo>
                <a:lnTo>
                  <a:pt x="23515" y="3976"/>
                </a:lnTo>
                <a:lnTo>
                  <a:pt x="16699" y="0"/>
                </a:lnTo>
                <a:lnTo>
                  <a:pt x="7951" y="2302"/>
                </a:lnTo>
                <a:lnTo>
                  <a:pt x="3975" y="9118"/>
                </a:lnTo>
                <a:lnTo>
                  <a:pt x="0" y="15934"/>
                </a:lnTo>
                <a:lnTo>
                  <a:pt x="2301" y="24682"/>
                </a:lnTo>
                <a:lnTo>
                  <a:pt x="9117" y="28658"/>
                </a:lnTo>
                <a:lnTo>
                  <a:pt x="73685" y="66324"/>
                </a:lnTo>
                <a:lnTo>
                  <a:pt x="9117" y="103988"/>
                </a:lnTo>
                <a:lnTo>
                  <a:pt x="2301" y="107965"/>
                </a:lnTo>
                <a:lnTo>
                  <a:pt x="0" y="116713"/>
                </a:lnTo>
                <a:lnTo>
                  <a:pt x="3975" y="123529"/>
                </a:lnTo>
                <a:close/>
              </a:path>
            </a:pathLst>
          </a:custGeom>
          <a:solidFill>
            <a:srgbClr val="363643"/>
          </a:solidFill>
        </p:spPr>
        <p:txBody>
          <a:bodyPr wrap="square" lIns="0" tIns="0" rIns="0" bIns="0" rtlCol="0">
            <a:noAutofit/>
          </a:bodyPr>
          <a:lstStyle/>
          <a:p>
            <a:endParaRPr/>
          </a:p>
        </p:txBody>
      </p:sp>
      <p:sp>
        <p:nvSpPr>
          <p:cNvPr id="21" name="object 31"/>
          <p:cNvSpPr/>
          <p:nvPr/>
        </p:nvSpPr>
        <p:spPr>
          <a:xfrm>
            <a:off x="1276549" y="3164747"/>
            <a:ext cx="247051" cy="1440"/>
          </a:xfrm>
          <a:custGeom>
            <a:avLst/>
            <a:gdLst/>
            <a:ahLst/>
            <a:cxnLst/>
            <a:rect l="l" t="t" r="r" b="b"/>
            <a:pathLst>
              <a:path w="247051" h="1440">
                <a:moveTo>
                  <a:pt x="0" y="1440"/>
                </a:moveTo>
                <a:lnTo>
                  <a:pt x="247051" y="0"/>
                </a:lnTo>
              </a:path>
            </a:pathLst>
          </a:custGeom>
          <a:ln w="25399">
            <a:solidFill>
              <a:srgbClr val="363643"/>
            </a:solidFill>
            <a:prstDash val="lgDash"/>
          </a:ln>
        </p:spPr>
        <p:txBody>
          <a:bodyPr wrap="square" lIns="0" tIns="0" rIns="0" bIns="0" rtlCol="0">
            <a:noAutofit/>
          </a:bodyPr>
          <a:lstStyle/>
          <a:p>
            <a:endParaRPr/>
          </a:p>
        </p:txBody>
      </p:sp>
      <p:sp>
        <p:nvSpPr>
          <p:cNvPr id="22" name="object 32"/>
          <p:cNvSpPr/>
          <p:nvPr/>
        </p:nvSpPr>
        <p:spPr>
          <a:xfrm>
            <a:off x="1432637" y="3106236"/>
            <a:ext cx="116168" cy="117906"/>
          </a:xfrm>
          <a:custGeom>
            <a:avLst/>
            <a:gdLst/>
            <a:ahLst/>
            <a:cxnLst/>
            <a:rect l="l" t="t" r="r" b="b"/>
            <a:pathLst>
              <a:path w="116168" h="117906">
                <a:moveTo>
                  <a:pt x="4091" y="109867"/>
                </a:moveTo>
                <a:lnTo>
                  <a:pt x="7661" y="115905"/>
                </a:lnTo>
                <a:lnTo>
                  <a:pt x="15449" y="117906"/>
                </a:lnTo>
                <a:lnTo>
                  <a:pt x="21487" y="114336"/>
                </a:lnTo>
                <a:lnTo>
                  <a:pt x="116168" y="58364"/>
                </a:lnTo>
                <a:lnTo>
                  <a:pt x="20841" y="3498"/>
                </a:lnTo>
                <a:lnTo>
                  <a:pt x="14762" y="0"/>
                </a:lnTo>
                <a:lnTo>
                  <a:pt x="6997" y="2091"/>
                </a:lnTo>
                <a:lnTo>
                  <a:pt x="3498" y="8171"/>
                </a:lnTo>
                <a:lnTo>
                  <a:pt x="0" y="14249"/>
                </a:lnTo>
                <a:lnTo>
                  <a:pt x="2091" y="22014"/>
                </a:lnTo>
                <a:lnTo>
                  <a:pt x="8171" y="25513"/>
                </a:lnTo>
                <a:lnTo>
                  <a:pt x="65759" y="58657"/>
                </a:lnTo>
                <a:lnTo>
                  <a:pt x="8561" y="92471"/>
                </a:lnTo>
                <a:lnTo>
                  <a:pt x="2523" y="96041"/>
                </a:lnTo>
                <a:lnTo>
                  <a:pt x="523" y="103828"/>
                </a:lnTo>
                <a:lnTo>
                  <a:pt x="4091" y="109867"/>
                </a:lnTo>
                <a:close/>
              </a:path>
            </a:pathLst>
          </a:custGeom>
          <a:solidFill>
            <a:srgbClr val="363643"/>
          </a:solidFill>
        </p:spPr>
        <p:txBody>
          <a:bodyPr wrap="square" lIns="0" tIns="0" rIns="0" bIns="0" rtlCol="0">
            <a:noAutofit/>
          </a:bodyPr>
          <a:lstStyle/>
          <a:p>
            <a:endParaRPr/>
          </a:p>
        </p:txBody>
      </p:sp>
      <p:sp>
        <p:nvSpPr>
          <p:cNvPr id="23" name="object 33"/>
          <p:cNvSpPr/>
          <p:nvPr/>
        </p:nvSpPr>
        <p:spPr>
          <a:xfrm>
            <a:off x="1496291" y="3000102"/>
            <a:ext cx="1155468" cy="374072"/>
          </a:xfrm>
          <a:prstGeom prst="rect">
            <a:avLst/>
          </a:prstGeom>
          <a:blipFill>
            <a:blip r:embed="rId2" cstate="print"/>
            <a:stretch>
              <a:fillRect/>
            </a:stretch>
          </a:blipFill>
        </p:spPr>
        <p:txBody>
          <a:bodyPr wrap="square" lIns="0" tIns="0" rIns="0" bIns="0" rtlCol="0">
            <a:noAutofit/>
          </a:bodyPr>
          <a:lstStyle/>
          <a:p>
            <a:endParaRPr/>
          </a:p>
        </p:txBody>
      </p:sp>
      <p:sp>
        <p:nvSpPr>
          <p:cNvPr id="24" name="object 34"/>
          <p:cNvSpPr/>
          <p:nvPr/>
        </p:nvSpPr>
        <p:spPr>
          <a:xfrm>
            <a:off x="1548413" y="3027998"/>
            <a:ext cx="1051657" cy="272624"/>
          </a:xfrm>
          <a:custGeom>
            <a:avLst/>
            <a:gdLst/>
            <a:ahLst/>
            <a:cxnLst/>
            <a:rect l="l" t="t" r="r" b="b"/>
            <a:pathLst>
              <a:path w="1051657" h="272624">
                <a:moveTo>
                  <a:pt x="0" y="45438"/>
                </a:moveTo>
                <a:lnTo>
                  <a:pt x="8" y="228073"/>
                </a:lnTo>
                <a:lnTo>
                  <a:pt x="18869" y="264052"/>
                </a:lnTo>
                <a:lnTo>
                  <a:pt x="45438" y="272624"/>
                </a:lnTo>
                <a:lnTo>
                  <a:pt x="1007107" y="272616"/>
                </a:lnTo>
                <a:lnTo>
                  <a:pt x="1043085" y="253754"/>
                </a:lnTo>
                <a:lnTo>
                  <a:pt x="1051657" y="227186"/>
                </a:lnTo>
                <a:lnTo>
                  <a:pt x="1051649" y="44550"/>
                </a:lnTo>
                <a:lnTo>
                  <a:pt x="1032787" y="8572"/>
                </a:lnTo>
                <a:lnTo>
                  <a:pt x="1006219" y="0"/>
                </a:lnTo>
                <a:lnTo>
                  <a:pt x="44550" y="8"/>
                </a:lnTo>
                <a:lnTo>
                  <a:pt x="8572" y="18870"/>
                </a:lnTo>
                <a:lnTo>
                  <a:pt x="0" y="45438"/>
                </a:lnTo>
                <a:close/>
              </a:path>
            </a:pathLst>
          </a:custGeom>
          <a:solidFill>
            <a:srgbClr val="26D377"/>
          </a:solidFill>
        </p:spPr>
        <p:txBody>
          <a:bodyPr wrap="square" lIns="0" tIns="0" rIns="0" bIns="0" rtlCol="0">
            <a:noAutofit/>
          </a:bodyPr>
          <a:lstStyle/>
          <a:p>
            <a:endParaRPr/>
          </a:p>
        </p:txBody>
      </p:sp>
      <p:sp>
        <p:nvSpPr>
          <p:cNvPr id="25" name="object 35"/>
          <p:cNvSpPr/>
          <p:nvPr/>
        </p:nvSpPr>
        <p:spPr>
          <a:xfrm>
            <a:off x="1548413" y="3027998"/>
            <a:ext cx="1051657" cy="272624"/>
          </a:xfrm>
          <a:custGeom>
            <a:avLst/>
            <a:gdLst/>
            <a:ahLst/>
            <a:cxnLst/>
            <a:rect l="l" t="t" r="r" b="b"/>
            <a:pathLst>
              <a:path w="1051657" h="272624">
                <a:moveTo>
                  <a:pt x="0" y="45437"/>
                </a:moveTo>
                <a:lnTo>
                  <a:pt x="18204" y="9061"/>
                </a:lnTo>
                <a:lnTo>
                  <a:pt x="45438" y="0"/>
                </a:lnTo>
                <a:lnTo>
                  <a:pt x="1006219" y="0"/>
                </a:lnTo>
                <a:lnTo>
                  <a:pt x="1042595" y="18204"/>
                </a:lnTo>
                <a:lnTo>
                  <a:pt x="1051657" y="45437"/>
                </a:lnTo>
                <a:lnTo>
                  <a:pt x="1051657" y="227186"/>
                </a:lnTo>
                <a:lnTo>
                  <a:pt x="1033453" y="263562"/>
                </a:lnTo>
                <a:lnTo>
                  <a:pt x="1006219" y="272624"/>
                </a:lnTo>
                <a:lnTo>
                  <a:pt x="45438" y="272624"/>
                </a:lnTo>
                <a:lnTo>
                  <a:pt x="9061" y="254419"/>
                </a:lnTo>
                <a:lnTo>
                  <a:pt x="0" y="227186"/>
                </a:lnTo>
                <a:lnTo>
                  <a:pt x="0" y="45437"/>
                </a:lnTo>
                <a:close/>
              </a:path>
            </a:pathLst>
          </a:custGeom>
          <a:ln w="9524">
            <a:solidFill>
              <a:srgbClr val="363643"/>
            </a:solidFill>
          </a:ln>
        </p:spPr>
        <p:txBody>
          <a:bodyPr wrap="square" lIns="0" tIns="0" rIns="0" bIns="0" rtlCol="0">
            <a:noAutofit/>
          </a:bodyPr>
          <a:lstStyle/>
          <a:p>
            <a:endParaRPr/>
          </a:p>
        </p:txBody>
      </p:sp>
      <p:sp>
        <p:nvSpPr>
          <p:cNvPr id="26" name="object 36"/>
          <p:cNvSpPr/>
          <p:nvPr/>
        </p:nvSpPr>
        <p:spPr>
          <a:xfrm>
            <a:off x="1496291" y="4114008"/>
            <a:ext cx="1155468" cy="374072"/>
          </a:xfrm>
          <a:prstGeom prst="rect">
            <a:avLst/>
          </a:prstGeom>
          <a:blipFill>
            <a:blip r:embed="rId3" cstate="print"/>
            <a:stretch>
              <a:fillRect/>
            </a:stretch>
          </a:blipFill>
        </p:spPr>
        <p:txBody>
          <a:bodyPr wrap="square" lIns="0" tIns="0" rIns="0" bIns="0" rtlCol="0">
            <a:noAutofit/>
          </a:bodyPr>
          <a:lstStyle/>
          <a:p>
            <a:endParaRPr/>
          </a:p>
        </p:txBody>
      </p:sp>
      <p:sp>
        <p:nvSpPr>
          <p:cNvPr id="27" name="object 37"/>
          <p:cNvSpPr/>
          <p:nvPr/>
        </p:nvSpPr>
        <p:spPr>
          <a:xfrm>
            <a:off x="1548413" y="4140277"/>
            <a:ext cx="1051657" cy="272623"/>
          </a:xfrm>
          <a:custGeom>
            <a:avLst/>
            <a:gdLst/>
            <a:ahLst/>
            <a:cxnLst/>
            <a:rect l="l" t="t" r="r" b="b"/>
            <a:pathLst>
              <a:path w="1051657" h="272623">
                <a:moveTo>
                  <a:pt x="0" y="45438"/>
                </a:moveTo>
                <a:lnTo>
                  <a:pt x="8" y="228072"/>
                </a:lnTo>
                <a:lnTo>
                  <a:pt x="18869" y="264050"/>
                </a:lnTo>
                <a:lnTo>
                  <a:pt x="45438" y="272623"/>
                </a:lnTo>
                <a:lnTo>
                  <a:pt x="1007107" y="272614"/>
                </a:lnTo>
                <a:lnTo>
                  <a:pt x="1043085" y="253753"/>
                </a:lnTo>
                <a:lnTo>
                  <a:pt x="1051657" y="227185"/>
                </a:lnTo>
                <a:lnTo>
                  <a:pt x="1051649" y="44550"/>
                </a:lnTo>
                <a:lnTo>
                  <a:pt x="1032787" y="8572"/>
                </a:lnTo>
                <a:lnTo>
                  <a:pt x="1006219" y="0"/>
                </a:lnTo>
                <a:lnTo>
                  <a:pt x="44550" y="8"/>
                </a:lnTo>
                <a:lnTo>
                  <a:pt x="8572" y="18869"/>
                </a:lnTo>
                <a:lnTo>
                  <a:pt x="0" y="45438"/>
                </a:lnTo>
                <a:close/>
              </a:path>
            </a:pathLst>
          </a:custGeom>
          <a:solidFill>
            <a:srgbClr val="26D377"/>
          </a:solidFill>
        </p:spPr>
        <p:txBody>
          <a:bodyPr wrap="square" lIns="0" tIns="0" rIns="0" bIns="0" rtlCol="0">
            <a:noAutofit/>
          </a:bodyPr>
          <a:lstStyle/>
          <a:p>
            <a:endParaRPr/>
          </a:p>
        </p:txBody>
      </p:sp>
      <p:sp>
        <p:nvSpPr>
          <p:cNvPr id="28" name="object 38"/>
          <p:cNvSpPr/>
          <p:nvPr/>
        </p:nvSpPr>
        <p:spPr>
          <a:xfrm>
            <a:off x="1548413" y="4140277"/>
            <a:ext cx="1051657" cy="272623"/>
          </a:xfrm>
          <a:custGeom>
            <a:avLst/>
            <a:gdLst/>
            <a:ahLst/>
            <a:cxnLst/>
            <a:rect l="l" t="t" r="r" b="b"/>
            <a:pathLst>
              <a:path w="1051657" h="272623">
                <a:moveTo>
                  <a:pt x="0" y="45437"/>
                </a:moveTo>
                <a:lnTo>
                  <a:pt x="18204" y="9061"/>
                </a:lnTo>
                <a:lnTo>
                  <a:pt x="45438" y="0"/>
                </a:lnTo>
                <a:lnTo>
                  <a:pt x="1006219" y="0"/>
                </a:lnTo>
                <a:lnTo>
                  <a:pt x="1042595" y="18204"/>
                </a:lnTo>
                <a:lnTo>
                  <a:pt x="1051657" y="45437"/>
                </a:lnTo>
                <a:lnTo>
                  <a:pt x="1051657" y="227185"/>
                </a:lnTo>
                <a:lnTo>
                  <a:pt x="1033453" y="263561"/>
                </a:lnTo>
                <a:lnTo>
                  <a:pt x="1006219" y="272623"/>
                </a:lnTo>
                <a:lnTo>
                  <a:pt x="45438" y="272623"/>
                </a:lnTo>
                <a:lnTo>
                  <a:pt x="9061" y="254419"/>
                </a:lnTo>
                <a:lnTo>
                  <a:pt x="0" y="227185"/>
                </a:lnTo>
                <a:lnTo>
                  <a:pt x="0" y="45437"/>
                </a:lnTo>
                <a:close/>
              </a:path>
            </a:pathLst>
          </a:custGeom>
          <a:ln w="9524">
            <a:solidFill>
              <a:srgbClr val="363643"/>
            </a:solidFill>
          </a:ln>
        </p:spPr>
        <p:txBody>
          <a:bodyPr wrap="square" lIns="0" tIns="0" rIns="0" bIns="0" rtlCol="0">
            <a:noAutofit/>
          </a:bodyPr>
          <a:lstStyle/>
          <a:p>
            <a:endParaRPr/>
          </a:p>
        </p:txBody>
      </p:sp>
      <p:sp>
        <p:nvSpPr>
          <p:cNvPr id="29" name="object 39"/>
          <p:cNvSpPr/>
          <p:nvPr/>
        </p:nvSpPr>
        <p:spPr>
          <a:xfrm>
            <a:off x="3990108" y="4130633"/>
            <a:ext cx="2323406" cy="369916"/>
          </a:xfrm>
          <a:prstGeom prst="rect">
            <a:avLst/>
          </a:prstGeom>
          <a:blipFill>
            <a:blip r:embed="rId4" cstate="print"/>
            <a:stretch>
              <a:fillRect/>
            </a:stretch>
          </a:blipFill>
        </p:spPr>
        <p:txBody>
          <a:bodyPr wrap="square" lIns="0" tIns="0" rIns="0" bIns="0" rtlCol="0">
            <a:noAutofit/>
          </a:bodyPr>
          <a:lstStyle/>
          <a:p>
            <a:endParaRPr/>
          </a:p>
        </p:txBody>
      </p:sp>
      <p:sp>
        <p:nvSpPr>
          <p:cNvPr id="30" name="object 40"/>
          <p:cNvSpPr/>
          <p:nvPr/>
        </p:nvSpPr>
        <p:spPr>
          <a:xfrm>
            <a:off x="4038580" y="4156364"/>
            <a:ext cx="2223117" cy="272624"/>
          </a:xfrm>
          <a:custGeom>
            <a:avLst/>
            <a:gdLst/>
            <a:ahLst/>
            <a:cxnLst/>
            <a:rect l="l" t="t" r="r" b="b"/>
            <a:pathLst>
              <a:path w="2223117" h="272624">
                <a:moveTo>
                  <a:pt x="0" y="45438"/>
                </a:moveTo>
                <a:lnTo>
                  <a:pt x="8" y="228073"/>
                </a:lnTo>
                <a:lnTo>
                  <a:pt x="18869" y="264052"/>
                </a:lnTo>
                <a:lnTo>
                  <a:pt x="45438" y="272624"/>
                </a:lnTo>
                <a:lnTo>
                  <a:pt x="2178566" y="272616"/>
                </a:lnTo>
                <a:lnTo>
                  <a:pt x="2214544" y="253754"/>
                </a:lnTo>
                <a:lnTo>
                  <a:pt x="2223117" y="227186"/>
                </a:lnTo>
                <a:lnTo>
                  <a:pt x="2223108" y="44550"/>
                </a:lnTo>
                <a:lnTo>
                  <a:pt x="2204247" y="8572"/>
                </a:lnTo>
                <a:lnTo>
                  <a:pt x="2177679" y="0"/>
                </a:lnTo>
                <a:lnTo>
                  <a:pt x="44550" y="8"/>
                </a:lnTo>
                <a:lnTo>
                  <a:pt x="8572" y="18870"/>
                </a:lnTo>
                <a:lnTo>
                  <a:pt x="0" y="45438"/>
                </a:lnTo>
                <a:close/>
              </a:path>
            </a:pathLst>
          </a:custGeom>
          <a:solidFill>
            <a:srgbClr val="26D377"/>
          </a:solidFill>
        </p:spPr>
        <p:txBody>
          <a:bodyPr wrap="square" lIns="0" tIns="0" rIns="0" bIns="0" rtlCol="0">
            <a:noAutofit/>
          </a:bodyPr>
          <a:lstStyle/>
          <a:p>
            <a:endParaRPr/>
          </a:p>
        </p:txBody>
      </p:sp>
      <p:sp>
        <p:nvSpPr>
          <p:cNvPr id="31" name="object 41"/>
          <p:cNvSpPr/>
          <p:nvPr/>
        </p:nvSpPr>
        <p:spPr>
          <a:xfrm>
            <a:off x="4038580" y="4156364"/>
            <a:ext cx="2223117" cy="272623"/>
          </a:xfrm>
          <a:custGeom>
            <a:avLst/>
            <a:gdLst/>
            <a:ahLst/>
            <a:cxnLst/>
            <a:rect l="l" t="t" r="r" b="b"/>
            <a:pathLst>
              <a:path w="2223117" h="272623">
                <a:moveTo>
                  <a:pt x="0" y="45437"/>
                </a:moveTo>
                <a:lnTo>
                  <a:pt x="18204" y="9061"/>
                </a:lnTo>
                <a:lnTo>
                  <a:pt x="45437" y="0"/>
                </a:lnTo>
                <a:lnTo>
                  <a:pt x="2177679" y="0"/>
                </a:lnTo>
                <a:lnTo>
                  <a:pt x="2214055" y="18204"/>
                </a:lnTo>
                <a:lnTo>
                  <a:pt x="2223117" y="45437"/>
                </a:lnTo>
                <a:lnTo>
                  <a:pt x="2223117" y="227185"/>
                </a:lnTo>
                <a:lnTo>
                  <a:pt x="2204912" y="263561"/>
                </a:lnTo>
                <a:lnTo>
                  <a:pt x="2177679" y="272623"/>
                </a:lnTo>
                <a:lnTo>
                  <a:pt x="45437" y="272623"/>
                </a:lnTo>
                <a:lnTo>
                  <a:pt x="9061" y="254418"/>
                </a:lnTo>
                <a:lnTo>
                  <a:pt x="0" y="227185"/>
                </a:lnTo>
                <a:lnTo>
                  <a:pt x="0" y="45437"/>
                </a:lnTo>
                <a:close/>
              </a:path>
            </a:pathLst>
          </a:custGeom>
          <a:ln w="9524">
            <a:solidFill>
              <a:srgbClr val="363643"/>
            </a:solidFill>
          </a:ln>
        </p:spPr>
        <p:txBody>
          <a:bodyPr wrap="square" lIns="0" tIns="0" rIns="0" bIns="0" rtlCol="0">
            <a:noAutofit/>
          </a:bodyPr>
          <a:lstStyle/>
          <a:p>
            <a:endParaRPr/>
          </a:p>
        </p:txBody>
      </p:sp>
      <p:sp>
        <p:nvSpPr>
          <p:cNvPr id="32" name="object 42"/>
          <p:cNvSpPr/>
          <p:nvPr/>
        </p:nvSpPr>
        <p:spPr>
          <a:xfrm>
            <a:off x="1496291" y="2567840"/>
            <a:ext cx="1155468" cy="369916"/>
          </a:xfrm>
          <a:prstGeom prst="rect">
            <a:avLst/>
          </a:prstGeom>
          <a:blipFill>
            <a:blip r:embed="rId5" cstate="print"/>
            <a:stretch>
              <a:fillRect/>
            </a:stretch>
          </a:blipFill>
        </p:spPr>
        <p:txBody>
          <a:bodyPr wrap="square" lIns="0" tIns="0" rIns="0" bIns="0" rtlCol="0">
            <a:noAutofit/>
          </a:bodyPr>
          <a:lstStyle/>
          <a:p>
            <a:endParaRPr/>
          </a:p>
        </p:txBody>
      </p:sp>
      <p:sp>
        <p:nvSpPr>
          <p:cNvPr id="33" name="object 43"/>
          <p:cNvSpPr/>
          <p:nvPr/>
        </p:nvSpPr>
        <p:spPr>
          <a:xfrm>
            <a:off x="1548413" y="2593681"/>
            <a:ext cx="1051657" cy="272624"/>
          </a:xfrm>
          <a:custGeom>
            <a:avLst/>
            <a:gdLst/>
            <a:ahLst/>
            <a:cxnLst/>
            <a:rect l="l" t="t" r="r" b="b"/>
            <a:pathLst>
              <a:path w="1051657" h="272624">
                <a:moveTo>
                  <a:pt x="0" y="45438"/>
                </a:moveTo>
                <a:lnTo>
                  <a:pt x="8" y="228073"/>
                </a:lnTo>
                <a:lnTo>
                  <a:pt x="18869" y="264052"/>
                </a:lnTo>
                <a:lnTo>
                  <a:pt x="45438" y="272624"/>
                </a:lnTo>
                <a:lnTo>
                  <a:pt x="1007107" y="272616"/>
                </a:lnTo>
                <a:lnTo>
                  <a:pt x="1043085" y="253754"/>
                </a:lnTo>
                <a:lnTo>
                  <a:pt x="1051657" y="227186"/>
                </a:lnTo>
                <a:lnTo>
                  <a:pt x="1051649" y="44550"/>
                </a:lnTo>
                <a:lnTo>
                  <a:pt x="1032787" y="8572"/>
                </a:lnTo>
                <a:lnTo>
                  <a:pt x="1006219" y="0"/>
                </a:lnTo>
                <a:lnTo>
                  <a:pt x="44550" y="8"/>
                </a:lnTo>
                <a:lnTo>
                  <a:pt x="8572" y="18870"/>
                </a:lnTo>
                <a:lnTo>
                  <a:pt x="0" y="45438"/>
                </a:lnTo>
                <a:close/>
              </a:path>
            </a:pathLst>
          </a:custGeom>
          <a:solidFill>
            <a:srgbClr val="363643"/>
          </a:solidFill>
        </p:spPr>
        <p:txBody>
          <a:bodyPr wrap="square" lIns="0" tIns="0" rIns="0" bIns="0" rtlCol="0">
            <a:noAutofit/>
          </a:bodyPr>
          <a:lstStyle/>
          <a:p>
            <a:endParaRPr/>
          </a:p>
        </p:txBody>
      </p:sp>
      <p:sp>
        <p:nvSpPr>
          <p:cNvPr id="34" name="object 44"/>
          <p:cNvSpPr/>
          <p:nvPr/>
        </p:nvSpPr>
        <p:spPr>
          <a:xfrm>
            <a:off x="1548413" y="2593682"/>
            <a:ext cx="1051657" cy="272624"/>
          </a:xfrm>
          <a:custGeom>
            <a:avLst/>
            <a:gdLst/>
            <a:ahLst/>
            <a:cxnLst/>
            <a:rect l="l" t="t" r="r" b="b"/>
            <a:pathLst>
              <a:path w="1051657" h="272624">
                <a:moveTo>
                  <a:pt x="0" y="45437"/>
                </a:moveTo>
                <a:lnTo>
                  <a:pt x="18204" y="9061"/>
                </a:lnTo>
                <a:lnTo>
                  <a:pt x="45438" y="0"/>
                </a:lnTo>
                <a:lnTo>
                  <a:pt x="1006219" y="0"/>
                </a:lnTo>
                <a:lnTo>
                  <a:pt x="1042595" y="18204"/>
                </a:lnTo>
                <a:lnTo>
                  <a:pt x="1051657" y="45437"/>
                </a:lnTo>
                <a:lnTo>
                  <a:pt x="1051657" y="227186"/>
                </a:lnTo>
                <a:lnTo>
                  <a:pt x="1033453" y="263562"/>
                </a:lnTo>
                <a:lnTo>
                  <a:pt x="1006219" y="272624"/>
                </a:lnTo>
                <a:lnTo>
                  <a:pt x="45438" y="272624"/>
                </a:lnTo>
                <a:lnTo>
                  <a:pt x="9061" y="254419"/>
                </a:lnTo>
                <a:lnTo>
                  <a:pt x="0" y="227186"/>
                </a:lnTo>
                <a:lnTo>
                  <a:pt x="0" y="45437"/>
                </a:lnTo>
                <a:close/>
              </a:path>
            </a:pathLst>
          </a:custGeom>
          <a:ln w="9524">
            <a:solidFill>
              <a:srgbClr val="363643"/>
            </a:solidFill>
          </a:ln>
        </p:spPr>
        <p:txBody>
          <a:bodyPr wrap="square" lIns="0" tIns="0" rIns="0" bIns="0" rtlCol="0">
            <a:noAutofit/>
          </a:bodyPr>
          <a:lstStyle/>
          <a:p>
            <a:endParaRPr/>
          </a:p>
        </p:txBody>
      </p:sp>
      <p:sp>
        <p:nvSpPr>
          <p:cNvPr id="35" name="object 45"/>
          <p:cNvSpPr/>
          <p:nvPr/>
        </p:nvSpPr>
        <p:spPr>
          <a:xfrm>
            <a:off x="3969326" y="2567840"/>
            <a:ext cx="1151312" cy="369916"/>
          </a:xfrm>
          <a:prstGeom prst="rect">
            <a:avLst/>
          </a:prstGeom>
          <a:blipFill>
            <a:blip r:embed="rId6" cstate="print"/>
            <a:stretch>
              <a:fillRect/>
            </a:stretch>
          </a:blipFill>
        </p:spPr>
        <p:txBody>
          <a:bodyPr wrap="square" lIns="0" tIns="0" rIns="0" bIns="0" rtlCol="0">
            <a:noAutofit/>
          </a:bodyPr>
          <a:lstStyle/>
          <a:p>
            <a:endParaRPr/>
          </a:p>
        </p:txBody>
      </p:sp>
      <p:sp>
        <p:nvSpPr>
          <p:cNvPr id="36" name="object 46"/>
          <p:cNvSpPr/>
          <p:nvPr/>
        </p:nvSpPr>
        <p:spPr>
          <a:xfrm>
            <a:off x="4019205" y="2593681"/>
            <a:ext cx="1051657" cy="272624"/>
          </a:xfrm>
          <a:custGeom>
            <a:avLst/>
            <a:gdLst/>
            <a:ahLst/>
            <a:cxnLst/>
            <a:rect l="l" t="t" r="r" b="b"/>
            <a:pathLst>
              <a:path w="1051657" h="272624">
                <a:moveTo>
                  <a:pt x="0" y="45438"/>
                </a:moveTo>
                <a:lnTo>
                  <a:pt x="8" y="228073"/>
                </a:lnTo>
                <a:lnTo>
                  <a:pt x="18869" y="264052"/>
                </a:lnTo>
                <a:lnTo>
                  <a:pt x="45438" y="272624"/>
                </a:lnTo>
                <a:lnTo>
                  <a:pt x="1007107" y="272616"/>
                </a:lnTo>
                <a:lnTo>
                  <a:pt x="1043085" y="253754"/>
                </a:lnTo>
                <a:lnTo>
                  <a:pt x="1051657" y="227186"/>
                </a:lnTo>
                <a:lnTo>
                  <a:pt x="1051649" y="44550"/>
                </a:lnTo>
                <a:lnTo>
                  <a:pt x="1032787" y="8572"/>
                </a:lnTo>
                <a:lnTo>
                  <a:pt x="1006219" y="0"/>
                </a:lnTo>
                <a:lnTo>
                  <a:pt x="44550" y="8"/>
                </a:lnTo>
                <a:lnTo>
                  <a:pt x="8572" y="18870"/>
                </a:lnTo>
                <a:lnTo>
                  <a:pt x="0" y="45438"/>
                </a:lnTo>
                <a:close/>
              </a:path>
            </a:pathLst>
          </a:custGeom>
          <a:solidFill>
            <a:srgbClr val="363643"/>
          </a:solidFill>
        </p:spPr>
        <p:txBody>
          <a:bodyPr wrap="square" lIns="0" tIns="0" rIns="0" bIns="0" rtlCol="0">
            <a:noAutofit/>
          </a:bodyPr>
          <a:lstStyle/>
          <a:p>
            <a:endParaRPr/>
          </a:p>
        </p:txBody>
      </p:sp>
      <p:sp>
        <p:nvSpPr>
          <p:cNvPr id="37" name="object 47"/>
          <p:cNvSpPr/>
          <p:nvPr/>
        </p:nvSpPr>
        <p:spPr>
          <a:xfrm>
            <a:off x="4019205" y="2593682"/>
            <a:ext cx="1051657" cy="272624"/>
          </a:xfrm>
          <a:custGeom>
            <a:avLst/>
            <a:gdLst/>
            <a:ahLst/>
            <a:cxnLst/>
            <a:rect l="l" t="t" r="r" b="b"/>
            <a:pathLst>
              <a:path w="1051657" h="272624">
                <a:moveTo>
                  <a:pt x="0" y="45437"/>
                </a:moveTo>
                <a:lnTo>
                  <a:pt x="18204" y="9061"/>
                </a:lnTo>
                <a:lnTo>
                  <a:pt x="45437" y="0"/>
                </a:lnTo>
                <a:lnTo>
                  <a:pt x="1006219" y="0"/>
                </a:lnTo>
                <a:lnTo>
                  <a:pt x="1042596" y="18204"/>
                </a:lnTo>
                <a:lnTo>
                  <a:pt x="1051657" y="45437"/>
                </a:lnTo>
                <a:lnTo>
                  <a:pt x="1051657" y="227186"/>
                </a:lnTo>
                <a:lnTo>
                  <a:pt x="1033453" y="263562"/>
                </a:lnTo>
                <a:lnTo>
                  <a:pt x="1006219" y="272624"/>
                </a:lnTo>
                <a:lnTo>
                  <a:pt x="45437" y="272624"/>
                </a:lnTo>
                <a:lnTo>
                  <a:pt x="9061" y="254419"/>
                </a:lnTo>
                <a:lnTo>
                  <a:pt x="0" y="227186"/>
                </a:lnTo>
                <a:lnTo>
                  <a:pt x="0" y="45437"/>
                </a:lnTo>
                <a:close/>
              </a:path>
            </a:pathLst>
          </a:custGeom>
          <a:ln w="9524">
            <a:solidFill>
              <a:srgbClr val="363643"/>
            </a:solidFill>
          </a:ln>
        </p:spPr>
        <p:txBody>
          <a:bodyPr wrap="square" lIns="0" tIns="0" rIns="0" bIns="0" rtlCol="0">
            <a:noAutofit/>
          </a:bodyPr>
          <a:lstStyle/>
          <a:p>
            <a:endParaRPr/>
          </a:p>
        </p:txBody>
      </p:sp>
      <p:sp>
        <p:nvSpPr>
          <p:cNvPr id="38" name="object 48"/>
          <p:cNvSpPr/>
          <p:nvPr/>
        </p:nvSpPr>
        <p:spPr>
          <a:xfrm>
            <a:off x="3969326" y="2983477"/>
            <a:ext cx="1151312" cy="374072"/>
          </a:xfrm>
          <a:prstGeom prst="rect">
            <a:avLst/>
          </a:prstGeom>
          <a:blipFill>
            <a:blip r:embed="rId7" cstate="print"/>
            <a:stretch>
              <a:fillRect/>
            </a:stretch>
          </a:blipFill>
        </p:spPr>
        <p:txBody>
          <a:bodyPr wrap="square" lIns="0" tIns="0" rIns="0" bIns="0" rtlCol="0">
            <a:noAutofit/>
          </a:bodyPr>
          <a:lstStyle/>
          <a:p>
            <a:endParaRPr/>
          </a:p>
        </p:txBody>
      </p:sp>
      <p:sp>
        <p:nvSpPr>
          <p:cNvPr id="39" name="object 49"/>
          <p:cNvSpPr/>
          <p:nvPr/>
        </p:nvSpPr>
        <p:spPr>
          <a:xfrm>
            <a:off x="4019205" y="3010580"/>
            <a:ext cx="1051657" cy="272624"/>
          </a:xfrm>
          <a:custGeom>
            <a:avLst/>
            <a:gdLst/>
            <a:ahLst/>
            <a:cxnLst/>
            <a:rect l="l" t="t" r="r" b="b"/>
            <a:pathLst>
              <a:path w="1051657" h="272624">
                <a:moveTo>
                  <a:pt x="0" y="45438"/>
                </a:moveTo>
                <a:lnTo>
                  <a:pt x="8" y="228073"/>
                </a:lnTo>
                <a:lnTo>
                  <a:pt x="18869" y="264052"/>
                </a:lnTo>
                <a:lnTo>
                  <a:pt x="45438" y="272624"/>
                </a:lnTo>
                <a:lnTo>
                  <a:pt x="1007107" y="272616"/>
                </a:lnTo>
                <a:lnTo>
                  <a:pt x="1043085" y="253754"/>
                </a:lnTo>
                <a:lnTo>
                  <a:pt x="1051657" y="227186"/>
                </a:lnTo>
                <a:lnTo>
                  <a:pt x="1051649" y="44550"/>
                </a:lnTo>
                <a:lnTo>
                  <a:pt x="1032787" y="8572"/>
                </a:lnTo>
                <a:lnTo>
                  <a:pt x="1006219" y="0"/>
                </a:lnTo>
                <a:lnTo>
                  <a:pt x="44550" y="8"/>
                </a:lnTo>
                <a:lnTo>
                  <a:pt x="8572" y="18870"/>
                </a:lnTo>
                <a:lnTo>
                  <a:pt x="0" y="45438"/>
                </a:lnTo>
                <a:close/>
              </a:path>
            </a:pathLst>
          </a:custGeom>
          <a:solidFill>
            <a:srgbClr val="FEFFFF"/>
          </a:solidFill>
        </p:spPr>
        <p:txBody>
          <a:bodyPr wrap="square" lIns="0" tIns="0" rIns="0" bIns="0" rtlCol="0">
            <a:noAutofit/>
          </a:bodyPr>
          <a:lstStyle/>
          <a:p>
            <a:endParaRPr/>
          </a:p>
        </p:txBody>
      </p:sp>
      <p:sp>
        <p:nvSpPr>
          <p:cNvPr id="40" name="object 50"/>
          <p:cNvSpPr/>
          <p:nvPr/>
        </p:nvSpPr>
        <p:spPr>
          <a:xfrm>
            <a:off x="4019205" y="3010580"/>
            <a:ext cx="1051657" cy="272624"/>
          </a:xfrm>
          <a:custGeom>
            <a:avLst/>
            <a:gdLst/>
            <a:ahLst/>
            <a:cxnLst/>
            <a:rect l="l" t="t" r="r" b="b"/>
            <a:pathLst>
              <a:path w="1051657" h="272624">
                <a:moveTo>
                  <a:pt x="0" y="45437"/>
                </a:moveTo>
                <a:lnTo>
                  <a:pt x="18204" y="9061"/>
                </a:lnTo>
                <a:lnTo>
                  <a:pt x="45437" y="0"/>
                </a:lnTo>
                <a:lnTo>
                  <a:pt x="1006219" y="0"/>
                </a:lnTo>
                <a:lnTo>
                  <a:pt x="1042596" y="18204"/>
                </a:lnTo>
                <a:lnTo>
                  <a:pt x="1051657" y="45437"/>
                </a:lnTo>
                <a:lnTo>
                  <a:pt x="1051657" y="227186"/>
                </a:lnTo>
                <a:lnTo>
                  <a:pt x="1033453" y="263562"/>
                </a:lnTo>
                <a:lnTo>
                  <a:pt x="1006219" y="272624"/>
                </a:lnTo>
                <a:lnTo>
                  <a:pt x="45437" y="272624"/>
                </a:lnTo>
                <a:lnTo>
                  <a:pt x="9061" y="254419"/>
                </a:lnTo>
                <a:lnTo>
                  <a:pt x="0" y="227186"/>
                </a:lnTo>
                <a:lnTo>
                  <a:pt x="0" y="45437"/>
                </a:lnTo>
                <a:close/>
              </a:path>
            </a:pathLst>
          </a:custGeom>
          <a:ln w="9524">
            <a:solidFill>
              <a:srgbClr val="363643"/>
            </a:solidFill>
          </a:ln>
        </p:spPr>
        <p:txBody>
          <a:bodyPr wrap="square" lIns="0" tIns="0" rIns="0" bIns="0" rtlCol="0">
            <a:noAutofit/>
          </a:bodyPr>
          <a:lstStyle/>
          <a:p>
            <a:endParaRPr/>
          </a:p>
        </p:txBody>
      </p:sp>
      <p:sp>
        <p:nvSpPr>
          <p:cNvPr id="41" name="object 51"/>
          <p:cNvSpPr/>
          <p:nvPr/>
        </p:nvSpPr>
        <p:spPr>
          <a:xfrm>
            <a:off x="3990108" y="3673434"/>
            <a:ext cx="1151312" cy="374072"/>
          </a:xfrm>
          <a:prstGeom prst="rect">
            <a:avLst/>
          </a:prstGeom>
          <a:blipFill>
            <a:blip r:embed="rId8" cstate="print"/>
            <a:stretch>
              <a:fillRect/>
            </a:stretch>
          </a:blipFill>
        </p:spPr>
        <p:txBody>
          <a:bodyPr wrap="square" lIns="0" tIns="0" rIns="0" bIns="0" rtlCol="0">
            <a:noAutofit/>
          </a:bodyPr>
          <a:lstStyle/>
          <a:p>
            <a:endParaRPr/>
          </a:p>
        </p:txBody>
      </p:sp>
      <p:sp>
        <p:nvSpPr>
          <p:cNvPr id="42" name="object 52"/>
          <p:cNvSpPr/>
          <p:nvPr/>
        </p:nvSpPr>
        <p:spPr>
          <a:xfrm>
            <a:off x="4038580" y="3702250"/>
            <a:ext cx="1051657" cy="272624"/>
          </a:xfrm>
          <a:custGeom>
            <a:avLst/>
            <a:gdLst/>
            <a:ahLst/>
            <a:cxnLst/>
            <a:rect l="l" t="t" r="r" b="b"/>
            <a:pathLst>
              <a:path w="1051657" h="272624">
                <a:moveTo>
                  <a:pt x="0" y="45438"/>
                </a:moveTo>
                <a:lnTo>
                  <a:pt x="8" y="228073"/>
                </a:lnTo>
                <a:lnTo>
                  <a:pt x="18869" y="264052"/>
                </a:lnTo>
                <a:lnTo>
                  <a:pt x="45438" y="272624"/>
                </a:lnTo>
                <a:lnTo>
                  <a:pt x="1007107" y="272616"/>
                </a:lnTo>
                <a:lnTo>
                  <a:pt x="1043085" y="253754"/>
                </a:lnTo>
                <a:lnTo>
                  <a:pt x="1051657" y="227186"/>
                </a:lnTo>
                <a:lnTo>
                  <a:pt x="1051649" y="44550"/>
                </a:lnTo>
                <a:lnTo>
                  <a:pt x="1032787" y="8572"/>
                </a:lnTo>
                <a:lnTo>
                  <a:pt x="1006219" y="0"/>
                </a:lnTo>
                <a:lnTo>
                  <a:pt x="44550" y="8"/>
                </a:lnTo>
                <a:lnTo>
                  <a:pt x="8572" y="18870"/>
                </a:lnTo>
                <a:lnTo>
                  <a:pt x="0" y="45438"/>
                </a:lnTo>
                <a:close/>
              </a:path>
            </a:pathLst>
          </a:custGeom>
          <a:solidFill>
            <a:srgbClr val="FEFFFF"/>
          </a:solidFill>
        </p:spPr>
        <p:txBody>
          <a:bodyPr wrap="square" lIns="0" tIns="0" rIns="0" bIns="0" rtlCol="0">
            <a:noAutofit/>
          </a:bodyPr>
          <a:lstStyle/>
          <a:p>
            <a:endParaRPr/>
          </a:p>
        </p:txBody>
      </p:sp>
      <p:sp>
        <p:nvSpPr>
          <p:cNvPr id="43" name="object 53"/>
          <p:cNvSpPr/>
          <p:nvPr/>
        </p:nvSpPr>
        <p:spPr>
          <a:xfrm>
            <a:off x="4038580" y="3702251"/>
            <a:ext cx="1051657" cy="272623"/>
          </a:xfrm>
          <a:custGeom>
            <a:avLst/>
            <a:gdLst/>
            <a:ahLst/>
            <a:cxnLst/>
            <a:rect l="l" t="t" r="r" b="b"/>
            <a:pathLst>
              <a:path w="1051657" h="272623">
                <a:moveTo>
                  <a:pt x="0" y="45437"/>
                </a:moveTo>
                <a:lnTo>
                  <a:pt x="18204" y="9061"/>
                </a:lnTo>
                <a:lnTo>
                  <a:pt x="45437" y="0"/>
                </a:lnTo>
                <a:lnTo>
                  <a:pt x="1006219" y="0"/>
                </a:lnTo>
                <a:lnTo>
                  <a:pt x="1042595" y="18204"/>
                </a:lnTo>
                <a:lnTo>
                  <a:pt x="1051657" y="45437"/>
                </a:lnTo>
                <a:lnTo>
                  <a:pt x="1051657" y="227185"/>
                </a:lnTo>
                <a:lnTo>
                  <a:pt x="1033452" y="263561"/>
                </a:lnTo>
                <a:lnTo>
                  <a:pt x="1006219" y="272623"/>
                </a:lnTo>
                <a:lnTo>
                  <a:pt x="45437" y="272623"/>
                </a:lnTo>
                <a:lnTo>
                  <a:pt x="9061" y="254418"/>
                </a:lnTo>
                <a:lnTo>
                  <a:pt x="0" y="227185"/>
                </a:lnTo>
                <a:lnTo>
                  <a:pt x="0" y="45437"/>
                </a:lnTo>
                <a:close/>
              </a:path>
            </a:pathLst>
          </a:custGeom>
          <a:ln w="9524">
            <a:solidFill>
              <a:srgbClr val="363643"/>
            </a:solidFill>
          </a:ln>
        </p:spPr>
        <p:txBody>
          <a:bodyPr wrap="square" lIns="0" tIns="0" rIns="0" bIns="0" rtlCol="0">
            <a:noAutofit/>
          </a:bodyPr>
          <a:lstStyle/>
          <a:p>
            <a:endParaRPr/>
          </a:p>
        </p:txBody>
      </p:sp>
      <p:sp>
        <p:nvSpPr>
          <p:cNvPr id="44" name="object 54"/>
          <p:cNvSpPr/>
          <p:nvPr/>
        </p:nvSpPr>
        <p:spPr>
          <a:xfrm>
            <a:off x="1496291" y="3673434"/>
            <a:ext cx="1155468" cy="374072"/>
          </a:xfrm>
          <a:prstGeom prst="rect">
            <a:avLst/>
          </a:prstGeom>
          <a:blipFill>
            <a:blip r:embed="rId9" cstate="print"/>
            <a:stretch>
              <a:fillRect/>
            </a:stretch>
          </a:blipFill>
        </p:spPr>
        <p:txBody>
          <a:bodyPr wrap="square" lIns="0" tIns="0" rIns="0" bIns="0" rtlCol="0">
            <a:noAutofit/>
          </a:bodyPr>
          <a:lstStyle/>
          <a:p>
            <a:endParaRPr/>
          </a:p>
        </p:txBody>
      </p:sp>
      <p:sp>
        <p:nvSpPr>
          <p:cNvPr id="45" name="object 55"/>
          <p:cNvSpPr/>
          <p:nvPr/>
        </p:nvSpPr>
        <p:spPr>
          <a:xfrm>
            <a:off x="1548413" y="3702250"/>
            <a:ext cx="1051657" cy="272624"/>
          </a:xfrm>
          <a:custGeom>
            <a:avLst/>
            <a:gdLst/>
            <a:ahLst/>
            <a:cxnLst/>
            <a:rect l="l" t="t" r="r" b="b"/>
            <a:pathLst>
              <a:path w="1051657" h="272624">
                <a:moveTo>
                  <a:pt x="0" y="45438"/>
                </a:moveTo>
                <a:lnTo>
                  <a:pt x="8" y="228073"/>
                </a:lnTo>
                <a:lnTo>
                  <a:pt x="18869" y="264052"/>
                </a:lnTo>
                <a:lnTo>
                  <a:pt x="45438" y="272624"/>
                </a:lnTo>
                <a:lnTo>
                  <a:pt x="1007107" y="272616"/>
                </a:lnTo>
                <a:lnTo>
                  <a:pt x="1043085" y="253754"/>
                </a:lnTo>
                <a:lnTo>
                  <a:pt x="1051657" y="227186"/>
                </a:lnTo>
                <a:lnTo>
                  <a:pt x="1051649" y="44550"/>
                </a:lnTo>
                <a:lnTo>
                  <a:pt x="1032787" y="8572"/>
                </a:lnTo>
                <a:lnTo>
                  <a:pt x="1006219" y="0"/>
                </a:lnTo>
                <a:lnTo>
                  <a:pt x="44550" y="8"/>
                </a:lnTo>
                <a:lnTo>
                  <a:pt x="8572" y="18870"/>
                </a:lnTo>
                <a:lnTo>
                  <a:pt x="0" y="45438"/>
                </a:lnTo>
                <a:close/>
              </a:path>
            </a:pathLst>
          </a:custGeom>
          <a:solidFill>
            <a:srgbClr val="FEFFFF"/>
          </a:solidFill>
        </p:spPr>
        <p:txBody>
          <a:bodyPr wrap="square" lIns="0" tIns="0" rIns="0" bIns="0" rtlCol="0">
            <a:noAutofit/>
          </a:bodyPr>
          <a:lstStyle/>
          <a:p>
            <a:endParaRPr/>
          </a:p>
        </p:txBody>
      </p:sp>
      <p:sp>
        <p:nvSpPr>
          <p:cNvPr id="46" name="object 56"/>
          <p:cNvSpPr/>
          <p:nvPr/>
        </p:nvSpPr>
        <p:spPr>
          <a:xfrm>
            <a:off x="1548413" y="3702251"/>
            <a:ext cx="1051657" cy="272623"/>
          </a:xfrm>
          <a:custGeom>
            <a:avLst/>
            <a:gdLst/>
            <a:ahLst/>
            <a:cxnLst/>
            <a:rect l="l" t="t" r="r" b="b"/>
            <a:pathLst>
              <a:path w="1051657" h="272623">
                <a:moveTo>
                  <a:pt x="0" y="45437"/>
                </a:moveTo>
                <a:lnTo>
                  <a:pt x="18204" y="9061"/>
                </a:lnTo>
                <a:lnTo>
                  <a:pt x="45438" y="0"/>
                </a:lnTo>
                <a:lnTo>
                  <a:pt x="1006219" y="0"/>
                </a:lnTo>
                <a:lnTo>
                  <a:pt x="1042595" y="18204"/>
                </a:lnTo>
                <a:lnTo>
                  <a:pt x="1051657" y="45437"/>
                </a:lnTo>
                <a:lnTo>
                  <a:pt x="1051657" y="227185"/>
                </a:lnTo>
                <a:lnTo>
                  <a:pt x="1033453" y="263561"/>
                </a:lnTo>
                <a:lnTo>
                  <a:pt x="1006219" y="272623"/>
                </a:lnTo>
                <a:lnTo>
                  <a:pt x="45438" y="272623"/>
                </a:lnTo>
                <a:lnTo>
                  <a:pt x="9061" y="254419"/>
                </a:lnTo>
                <a:lnTo>
                  <a:pt x="0" y="227185"/>
                </a:lnTo>
                <a:lnTo>
                  <a:pt x="0" y="45437"/>
                </a:lnTo>
                <a:close/>
              </a:path>
            </a:pathLst>
          </a:custGeom>
          <a:ln w="9524">
            <a:solidFill>
              <a:srgbClr val="363643"/>
            </a:solidFill>
          </a:ln>
        </p:spPr>
        <p:txBody>
          <a:bodyPr wrap="square" lIns="0" tIns="0" rIns="0" bIns="0" rtlCol="0">
            <a:noAutofit/>
          </a:bodyPr>
          <a:lstStyle/>
          <a:p>
            <a:endParaRPr/>
          </a:p>
        </p:txBody>
      </p:sp>
      <p:sp>
        <p:nvSpPr>
          <p:cNvPr id="47" name="object 57"/>
          <p:cNvSpPr/>
          <p:nvPr/>
        </p:nvSpPr>
        <p:spPr>
          <a:xfrm>
            <a:off x="1043835" y="3029876"/>
            <a:ext cx="232713" cy="272623"/>
          </a:xfrm>
          <a:custGeom>
            <a:avLst/>
            <a:gdLst/>
            <a:ahLst/>
            <a:cxnLst/>
            <a:rect l="l" t="t" r="r" b="b"/>
            <a:pathLst>
              <a:path w="232713" h="272623">
                <a:moveTo>
                  <a:pt x="0" y="0"/>
                </a:moveTo>
                <a:lnTo>
                  <a:pt x="0" y="272623"/>
                </a:lnTo>
                <a:lnTo>
                  <a:pt x="116357" y="272623"/>
                </a:lnTo>
                <a:lnTo>
                  <a:pt x="232713" y="156265"/>
                </a:lnTo>
                <a:lnTo>
                  <a:pt x="232713" y="0"/>
                </a:lnTo>
                <a:lnTo>
                  <a:pt x="0" y="0"/>
                </a:lnTo>
                <a:close/>
              </a:path>
            </a:pathLst>
          </a:custGeom>
          <a:solidFill>
            <a:srgbClr val="DC694C"/>
          </a:solidFill>
        </p:spPr>
        <p:txBody>
          <a:bodyPr wrap="square" lIns="0" tIns="0" rIns="0" bIns="0" rtlCol="0">
            <a:noAutofit/>
          </a:bodyPr>
          <a:lstStyle/>
          <a:p>
            <a:endParaRPr/>
          </a:p>
        </p:txBody>
      </p:sp>
      <p:sp>
        <p:nvSpPr>
          <p:cNvPr id="48" name="object 58"/>
          <p:cNvSpPr/>
          <p:nvPr/>
        </p:nvSpPr>
        <p:spPr>
          <a:xfrm>
            <a:off x="1160192" y="3186141"/>
            <a:ext cx="116356" cy="116357"/>
          </a:xfrm>
          <a:custGeom>
            <a:avLst/>
            <a:gdLst/>
            <a:ahLst/>
            <a:cxnLst/>
            <a:rect l="l" t="t" r="r" b="b"/>
            <a:pathLst>
              <a:path w="116356" h="116357">
                <a:moveTo>
                  <a:pt x="0" y="116357"/>
                </a:moveTo>
                <a:lnTo>
                  <a:pt x="116356" y="0"/>
                </a:lnTo>
                <a:lnTo>
                  <a:pt x="23270" y="23271"/>
                </a:lnTo>
                <a:lnTo>
                  <a:pt x="0" y="116357"/>
                </a:lnTo>
                <a:close/>
              </a:path>
            </a:pathLst>
          </a:custGeom>
          <a:solidFill>
            <a:srgbClr val="B9573E"/>
          </a:solidFill>
        </p:spPr>
        <p:txBody>
          <a:bodyPr wrap="square" lIns="0" tIns="0" rIns="0" bIns="0" rtlCol="0">
            <a:noAutofit/>
          </a:bodyPr>
          <a:lstStyle/>
          <a:p>
            <a:endParaRPr/>
          </a:p>
        </p:txBody>
      </p:sp>
      <p:sp>
        <p:nvSpPr>
          <p:cNvPr id="49" name="object 59"/>
          <p:cNvSpPr/>
          <p:nvPr/>
        </p:nvSpPr>
        <p:spPr>
          <a:xfrm>
            <a:off x="1043835" y="3702250"/>
            <a:ext cx="232713" cy="272624"/>
          </a:xfrm>
          <a:custGeom>
            <a:avLst/>
            <a:gdLst/>
            <a:ahLst/>
            <a:cxnLst/>
            <a:rect l="l" t="t" r="r" b="b"/>
            <a:pathLst>
              <a:path w="232713" h="272624">
                <a:moveTo>
                  <a:pt x="0" y="0"/>
                </a:moveTo>
                <a:lnTo>
                  <a:pt x="0" y="272624"/>
                </a:lnTo>
                <a:lnTo>
                  <a:pt x="116357" y="272624"/>
                </a:lnTo>
                <a:lnTo>
                  <a:pt x="232713" y="156267"/>
                </a:lnTo>
                <a:lnTo>
                  <a:pt x="232713" y="0"/>
                </a:lnTo>
                <a:lnTo>
                  <a:pt x="0" y="0"/>
                </a:lnTo>
                <a:close/>
              </a:path>
            </a:pathLst>
          </a:custGeom>
          <a:solidFill>
            <a:srgbClr val="DC694C"/>
          </a:solidFill>
        </p:spPr>
        <p:txBody>
          <a:bodyPr wrap="square" lIns="0" tIns="0" rIns="0" bIns="0" rtlCol="0">
            <a:noAutofit/>
          </a:bodyPr>
          <a:lstStyle/>
          <a:p>
            <a:endParaRPr/>
          </a:p>
        </p:txBody>
      </p:sp>
      <p:sp>
        <p:nvSpPr>
          <p:cNvPr id="50" name="object 60"/>
          <p:cNvSpPr/>
          <p:nvPr/>
        </p:nvSpPr>
        <p:spPr>
          <a:xfrm>
            <a:off x="1160192" y="3858518"/>
            <a:ext cx="116356" cy="116357"/>
          </a:xfrm>
          <a:custGeom>
            <a:avLst/>
            <a:gdLst/>
            <a:ahLst/>
            <a:cxnLst/>
            <a:rect l="l" t="t" r="r" b="b"/>
            <a:pathLst>
              <a:path w="116356" h="116357">
                <a:moveTo>
                  <a:pt x="0" y="116357"/>
                </a:moveTo>
                <a:lnTo>
                  <a:pt x="116356" y="0"/>
                </a:lnTo>
                <a:lnTo>
                  <a:pt x="23270" y="23271"/>
                </a:lnTo>
                <a:lnTo>
                  <a:pt x="0" y="116357"/>
                </a:lnTo>
                <a:close/>
              </a:path>
            </a:pathLst>
          </a:custGeom>
          <a:solidFill>
            <a:srgbClr val="B9573E"/>
          </a:solidFill>
        </p:spPr>
        <p:txBody>
          <a:bodyPr wrap="square" lIns="0" tIns="0" rIns="0" bIns="0" rtlCol="0">
            <a:noAutofit/>
          </a:bodyPr>
          <a:lstStyle/>
          <a:p>
            <a:endParaRPr/>
          </a:p>
        </p:txBody>
      </p:sp>
      <p:sp>
        <p:nvSpPr>
          <p:cNvPr id="51" name="object 61"/>
          <p:cNvSpPr/>
          <p:nvPr/>
        </p:nvSpPr>
        <p:spPr>
          <a:xfrm>
            <a:off x="1160192" y="5775518"/>
            <a:ext cx="232714" cy="272623"/>
          </a:xfrm>
          <a:custGeom>
            <a:avLst/>
            <a:gdLst/>
            <a:ahLst/>
            <a:cxnLst/>
            <a:rect l="l" t="t" r="r" b="b"/>
            <a:pathLst>
              <a:path w="232714" h="272623">
                <a:moveTo>
                  <a:pt x="0" y="0"/>
                </a:moveTo>
                <a:lnTo>
                  <a:pt x="0" y="272623"/>
                </a:lnTo>
                <a:lnTo>
                  <a:pt x="116356" y="272623"/>
                </a:lnTo>
                <a:lnTo>
                  <a:pt x="232714" y="156266"/>
                </a:lnTo>
                <a:lnTo>
                  <a:pt x="232714" y="0"/>
                </a:lnTo>
                <a:lnTo>
                  <a:pt x="0" y="0"/>
                </a:lnTo>
                <a:close/>
              </a:path>
            </a:pathLst>
          </a:custGeom>
          <a:solidFill>
            <a:srgbClr val="DC694C"/>
          </a:solidFill>
        </p:spPr>
        <p:txBody>
          <a:bodyPr wrap="square" lIns="0" tIns="0" rIns="0" bIns="0" rtlCol="0">
            <a:noAutofit/>
          </a:bodyPr>
          <a:lstStyle/>
          <a:p>
            <a:endParaRPr/>
          </a:p>
        </p:txBody>
      </p:sp>
      <p:sp>
        <p:nvSpPr>
          <p:cNvPr id="52" name="object 62"/>
          <p:cNvSpPr/>
          <p:nvPr/>
        </p:nvSpPr>
        <p:spPr>
          <a:xfrm>
            <a:off x="1276549" y="5931785"/>
            <a:ext cx="116357" cy="116357"/>
          </a:xfrm>
          <a:custGeom>
            <a:avLst/>
            <a:gdLst/>
            <a:ahLst/>
            <a:cxnLst/>
            <a:rect l="l" t="t" r="r" b="b"/>
            <a:pathLst>
              <a:path w="116357" h="116357">
                <a:moveTo>
                  <a:pt x="0" y="116357"/>
                </a:moveTo>
                <a:lnTo>
                  <a:pt x="116357" y="0"/>
                </a:lnTo>
                <a:lnTo>
                  <a:pt x="23271" y="23270"/>
                </a:lnTo>
                <a:lnTo>
                  <a:pt x="0" y="116357"/>
                </a:lnTo>
                <a:close/>
              </a:path>
            </a:pathLst>
          </a:custGeom>
          <a:solidFill>
            <a:srgbClr val="B9573E"/>
          </a:solidFill>
        </p:spPr>
        <p:txBody>
          <a:bodyPr wrap="square" lIns="0" tIns="0" rIns="0" bIns="0" rtlCol="0">
            <a:noAutofit/>
          </a:bodyPr>
          <a:lstStyle/>
          <a:p>
            <a:endParaRPr/>
          </a:p>
        </p:txBody>
      </p:sp>
      <p:sp>
        <p:nvSpPr>
          <p:cNvPr id="53" name="object 63"/>
          <p:cNvSpPr/>
          <p:nvPr/>
        </p:nvSpPr>
        <p:spPr>
          <a:xfrm>
            <a:off x="3881277" y="5729556"/>
            <a:ext cx="457608" cy="372365"/>
          </a:xfrm>
          <a:custGeom>
            <a:avLst/>
            <a:gdLst/>
            <a:ahLst/>
            <a:cxnLst/>
            <a:rect l="l" t="t" r="r" b="b"/>
            <a:pathLst>
              <a:path w="457608" h="372365">
                <a:moveTo>
                  <a:pt x="0" y="0"/>
                </a:moveTo>
                <a:lnTo>
                  <a:pt x="0" y="372365"/>
                </a:lnTo>
                <a:lnTo>
                  <a:pt x="457608" y="372365"/>
                </a:lnTo>
                <a:lnTo>
                  <a:pt x="457608" y="0"/>
                </a:lnTo>
                <a:lnTo>
                  <a:pt x="0" y="0"/>
                </a:lnTo>
                <a:close/>
              </a:path>
            </a:pathLst>
          </a:custGeom>
          <a:solidFill>
            <a:srgbClr val="26D377"/>
          </a:solidFill>
        </p:spPr>
        <p:txBody>
          <a:bodyPr wrap="square" lIns="0" tIns="0" rIns="0" bIns="0" rtlCol="0">
            <a:noAutofit/>
          </a:bodyPr>
          <a:lstStyle/>
          <a:p>
            <a:endParaRPr/>
          </a:p>
        </p:txBody>
      </p:sp>
      <p:sp>
        <p:nvSpPr>
          <p:cNvPr id="54" name="object 64"/>
          <p:cNvSpPr/>
          <p:nvPr/>
        </p:nvSpPr>
        <p:spPr>
          <a:xfrm>
            <a:off x="3881278" y="6197630"/>
            <a:ext cx="457608" cy="372364"/>
          </a:xfrm>
          <a:custGeom>
            <a:avLst/>
            <a:gdLst/>
            <a:ahLst/>
            <a:cxnLst/>
            <a:rect l="l" t="t" r="r" b="b"/>
            <a:pathLst>
              <a:path w="457608" h="372364">
                <a:moveTo>
                  <a:pt x="0" y="0"/>
                </a:moveTo>
                <a:lnTo>
                  <a:pt x="0" y="372364"/>
                </a:lnTo>
                <a:lnTo>
                  <a:pt x="457608" y="372364"/>
                </a:lnTo>
                <a:lnTo>
                  <a:pt x="457608" y="0"/>
                </a:lnTo>
                <a:lnTo>
                  <a:pt x="0" y="0"/>
                </a:lnTo>
                <a:close/>
              </a:path>
            </a:pathLst>
          </a:custGeom>
          <a:solidFill>
            <a:srgbClr val="363643"/>
          </a:solidFill>
        </p:spPr>
        <p:txBody>
          <a:bodyPr wrap="square" lIns="0" tIns="0" rIns="0" bIns="0" rtlCol="0">
            <a:noAutofit/>
          </a:bodyPr>
          <a:lstStyle/>
          <a:p>
            <a:endParaRPr/>
          </a:p>
        </p:txBody>
      </p:sp>
      <p:sp>
        <p:nvSpPr>
          <p:cNvPr id="55" name="object 14"/>
          <p:cNvSpPr txBox="1"/>
          <p:nvPr/>
        </p:nvSpPr>
        <p:spPr>
          <a:xfrm>
            <a:off x="966162" y="1777081"/>
            <a:ext cx="2317391" cy="329691"/>
          </a:xfrm>
          <a:prstGeom prst="rect">
            <a:avLst/>
          </a:prstGeom>
        </p:spPr>
        <p:txBody>
          <a:bodyPr wrap="square" lIns="0" tIns="0" rIns="0" bIns="0" rtlCol="0">
            <a:noAutofit/>
          </a:bodyPr>
          <a:lstStyle/>
          <a:p>
            <a:pPr marL="12700">
              <a:lnSpc>
                <a:spcPts val="2550"/>
              </a:lnSpc>
              <a:spcBef>
                <a:spcPts val="127"/>
              </a:spcBef>
            </a:pPr>
            <a:r>
              <a:rPr sz="2400" dirty="0" smtClean="0">
                <a:solidFill>
                  <a:srgbClr val="D1533B"/>
                </a:solidFill>
                <a:latin typeface="Times New Roman"/>
                <a:cs typeface="Times New Roman"/>
              </a:rPr>
              <a:t>Available</a:t>
            </a:r>
            <a:r>
              <a:rPr sz="2400" spc="-109" dirty="0" smtClean="0">
                <a:solidFill>
                  <a:srgbClr val="D1533B"/>
                </a:solidFill>
                <a:latin typeface="Times New Roman"/>
                <a:cs typeface="Times New Roman"/>
              </a:rPr>
              <a:t> </a:t>
            </a:r>
            <a:r>
              <a:rPr sz="2400" spc="0" dirty="0" smtClean="0">
                <a:solidFill>
                  <a:srgbClr val="D1533B"/>
                </a:solidFill>
                <a:latin typeface="Times New Roman"/>
                <a:cs typeface="Times New Roman"/>
              </a:rPr>
              <a:t>(N)</a:t>
            </a:r>
            <a:r>
              <a:rPr sz="2400" spc="3" dirty="0" smtClean="0">
                <a:solidFill>
                  <a:srgbClr val="D1533B"/>
                </a:solidFill>
                <a:latin typeface="Times New Roman"/>
                <a:cs typeface="Times New Roman"/>
              </a:rPr>
              <a:t> </a:t>
            </a:r>
            <a:r>
              <a:rPr sz="2400" spc="0" dirty="0" smtClean="0">
                <a:solidFill>
                  <a:srgbClr val="D1533B"/>
                </a:solidFill>
                <a:latin typeface="Times New Roman"/>
                <a:cs typeface="Times New Roman"/>
              </a:rPr>
              <a:t>=</a:t>
            </a:r>
            <a:r>
              <a:rPr sz="2400" spc="119" dirty="0" smtClean="0">
                <a:solidFill>
                  <a:srgbClr val="D1533B"/>
                </a:solidFill>
                <a:latin typeface="Times New Roman"/>
                <a:cs typeface="Times New Roman"/>
              </a:rPr>
              <a:t> </a:t>
            </a:r>
            <a:r>
              <a:rPr sz="2400" spc="0" dirty="0" smtClean="0">
                <a:solidFill>
                  <a:srgbClr val="D1533B"/>
                </a:solidFill>
                <a:latin typeface="Times New Roman"/>
                <a:cs typeface="Times New Roman"/>
              </a:rPr>
              <a:t>4</a:t>
            </a:r>
            <a:endParaRPr sz="2400" dirty="0">
              <a:latin typeface="Times New Roman"/>
              <a:cs typeface="Times New Roman"/>
            </a:endParaRPr>
          </a:p>
        </p:txBody>
      </p:sp>
      <p:sp>
        <p:nvSpPr>
          <p:cNvPr id="56" name="object 13"/>
          <p:cNvSpPr txBox="1"/>
          <p:nvPr/>
        </p:nvSpPr>
        <p:spPr>
          <a:xfrm>
            <a:off x="5793701" y="1776572"/>
            <a:ext cx="2222434" cy="330200"/>
          </a:xfrm>
          <a:prstGeom prst="rect">
            <a:avLst/>
          </a:prstGeom>
        </p:spPr>
        <p:txBody>
          <a:bodyPr wrap="square" lIns="0" tIns="0" rIns="0" bIns="0" rtlCol="0">
            <a:noAutofit/>
          </a:bodyPr>
          <a:lstStyle/>
          <a:p>
            <a:pPr marL="12700">
              <a:lnSpc>
                <a:spcPts val="2550"/>
              </a:lnSpc>
              <a:spcBef>
                <a:spcPts val="127"/>
              </a:spcBef>
            </a:pPr>
            <a:r>
              <a:rPr sz="2400" spc="0" dirty="0" smtClean="0">
                <a:solidFill>
                  <a:srgbClr val="282933"/>
                </a:solidFill>
                <a:latin typeface="Times New Roman"/>
                <a:cs typeface="Times New Roman"/>
              </a:rPr>
              <a:t>Required</a:t>
            </a:r>
            <a:r>
              <a:rPr sz="2400" spc="-23" dirty="0" smtClean="0">
                <a:solidFill>
                  <a:srgbClr val="282933"/>
                </a:solidFill>
                <a:latin typeface="Times New Roman"/>
                <a:cs typeface="Times New Roman"/>
              </a:rPr>
              <a:t> </a:t>
            </a:r>
            <a:r>
              <a:rPr sz="2400" spc="0" dirty="0" smtClean="0">
                <a:solidFill>
                  <a:srgbClr val="282933"/>
                </a:solidFill>
                <a:latin typeface="Times New Roman"/>
                <a:cs typeface="Times New Roman"/>
              </a:rPr>
              <a:t>(K)</a:t>
            </a:r>
            <a:r>
              <a:rPr sz="2400" spc="8" dirty="0" smtClean="0">
                <a:solidFill>
                  <a:srgbClr val="282933"/>
                </a:solidFill>
                <a:latin typeface="Times New Roman"/>
                <a:cs typeface="Times New Roman"/>
              </a:rPr>
              <a:t> </a:t>
            </a:r>
            <a:r>
              <a:rPr sz="2400" spc="0" dirty="0" smtClean="0">
                <a:solidFill>
                  <a:srgbClr val="282933"/>
                </a:solidFill>
                <a:latin typeface="Times New Roman"/>
                <a:cs typeface="Times New Roman"/>
              </a:rPr>
              <a:t>=</a:t>
            </a:r>
            <a:r>
              <a:rPr sz="2400" spc="119" dirty="0" smtClean="0">
                <a:solidFill>
                  <a:srgbClr val="282933"/>
                </a:solidFill>
                <a:latin typeface="Times New Roman"/>
                <a:cs typeface="Times New Roman"/>
              </a:rPr>
              <a:t> </a:t>
            </a:r>
            <a:r>
              <a:rPr sz="2400" spc="0" dirty="0" smtClean="0">
                <a:solidFill>
                  <a:srgbClr val="282933"/>
                </a:solidFill>
                <a:latin typeface="Times New Roman"/>
                <a:cs typeface="Times New Roman"/>
              </a:rPr>
              <a:t>2</a:t>
            </a:r>
            <a:endParaRPr sz="2400" dirty="0">
              <a:latin typeface="Times New Roman"/>
              <a:cs typeface="Times New Roman"/>
            </a:endParaRPr>
          </a:p>
        </p:txBody>
      </p:sp>
      <p:sp>
        <p:nvSpPr>
          <p:cNvPr id="57" name="object 12"/>
          <p:cNvSpPr txBox="1"/>
          <p:nvPr/>
        </p:nvSpPr>
        <p:spPr>
          <a:xfrm>
            <a:off x="1122575" y="2631621"/>
            <a:ext cx="142185" cy="203200"/>
          </a:xfrm>
          <a:prstGeom prst="rect">
            <a:avLst/>
          </a:prstGeom>
        </p:spPr>
        <p:txBody>
          <a:bodyPr wrap="square" lIns="0" tIns="0" rIns="0" bIns="0" rtlCol="0">
            <a:noAutofit/>
          </a:bodyPr>
          <a:lstStyle/>
          <a:p>
            <a:pPr marL="12700">
              <a:lnSpc>
                <a:spcPts val="1570"/>
              </a:lnSpc>
              <a:spcBef>
                <a:spcPts val="78"/>
              </a:spcBef>
            </a:pPr>
            <a:r>
              <a:rPr sz="2100" spc="0" baseline="1950" dirty="0" smtClean="0">
                <a:solidFill>
                  <a:srgbClr val="FEFFFE"/>
                </a:solidFill>
                <a:latin typeface="Calibri"/>
                <a:cs typeface="Calibri"/>
              </a:rPr>
              <a:t>1</a:t>
            </a:r>
            <a:endParaRPr sz="1400">
              <a:latin typeface="Calibri"/>
              <a:cs typeface="Calibri"/>
            </a:endParaRPr>
          </a:p>
        </p:txBody>
      </p:sp>
      <p:sp>
        <p:nvSpPr>
          <p:cNvPr id="58" name="object 11"/>
          <p:cNvSpPr txBox="1"/>
          <p:nvPr/>
        </p:nvSpPr>
        <p:spPr>
          <a:xfrm>
            <a:off x="1122575" y="3027744"/>
            <a:ext cx="142185" cy="203200"/>
          </a:xfrm>
          <a:prstGeom prst="rect">
            <a:avLst/>
          </a:prstGeom>
        </p:spPr>
        <p:txBody>
          <a:bodyPr wrap="square" lIns="0" tIns="0" rIns="0" bIns="0" rtlCol="0">
            <a:noAutofit/>
          </a:bodyPr>
          <a:lstStyle/>
          <a:p>
            <a:pPr marL="12700">
              <a:lnSpc>
                <a:spcPts val="1570"/>
              </a:lnSpc>
              <a:spcBef>
                <a:spcPts val="78"/>
              </a:spcBef>
            </a:pPr>
            <a:r>
              <a:rPr sz="2100" spc="0" baseline="1950" dirty="0" smtClean="0">
                <a:solidFill>
                  <a:srgbClr val="FEFFFE"/>
                </a:solidFill>
                <a:latin typeface="Calibri"/>
                <a:cs typeface="Calibri"/>
              </a:rPr>
              <a:t>2</a:t>
            </a:r>
            <a:endParaRPr sz="1400">
              <a:latin typeface="Calibri"/>
              <a:cs typeface="Calibri"/>
            </a:endParaRPr>
          </a:p>
        </p:txBody>
      </p:sp>
      <p:sp>
        <p:nvSpPr>
          <p:cNvPr id="59" name="object 10"/>
          <p:cNvSpPr txBox="1"/>
          <p:nvPr/>
        </p:nvSpPr>
        <p:spPr>
          <a:xfrm>
            <a:off x="6904918" y="3184164"/>
            <a:ext cx="545576" cy="279400"/>
          </a:xfrm>
          <a:prstGeom prst="rect">
            <a:avLst/>
          </a:prstGeom>
        </p:spPr>
        <p:txBody>
          <a:bodyPr wrap="square" lIns="0" tIns="0" rIns="0" bIns="0" rtlCol="0">
            <a:noAutofit/>
          </a:bodyPr>
          <a:lstStyle/>
          <a:p>
            <a:pPr marL="12700">
              <a:lnSpc>
                <a:spcPts val="2145"/>
              </a:lnSpc>
              <a:spcBef>
                <a:spcPts val="107"/>
              </a:spcBef>
            </a:pPr>
            <a:r>
              <a:rPr sz="2000" spc="0" dirty="0" smtClean="0">
                <a:solidFill>
                  <a:srgbClr val="282933"/>
                </a:solidFill>
                <a:latin typeface="Times New Roman"/>
                <a:cs typeface="Times New Roman"/>
              </a:rPr>
              <a:t>Rack</a:t>
            </a:r>
            <a:endParaRPr sz="2000">
              <a:latin typeface="Times New Roman"/>
              <a:cs typeface="Times New Roman"/>
            </a:endParaRPr>
          </a:p>
        </p:txBody>
      </p:sp>
      <p:sp>
        <p:nvSpPr>
          <p:cNvPr id="60" name="object 9"/>
          <p:cNvSpPr txBox="1"/>
          <p:nvPr/>
        </p:nvSpPr>
        <p:spPr>
          <a:xfrm>
            <a:off x="1122575" y="3700121"/>
            <a:ext cx="142185" cy="203200"/>
          </a:xfrm>
          <a:prstGeom prst="rect">
            <a:avLst/>
          </a:prstGeom>
        </p:spPr>
        <p:txBody>
          <a:bodyPr wrap="square" lIns="0" tIns="0" rIns="0" bIns="0" rtlCol="0">
            <a:noAutofit/>
          </a:bodyPr>
          <a:lstStyle/>
          <a:p>
            <a:pPr marL="12700">
              <a:lnSpc>
                <a:spcPts val="1570"/>
              </a:lnSpc>
              <a:spcBef>
                <a:spcPts val="78"/>
              </a:spcBef>
            </a:pPr>
            <a:r>
              <a:rPr sz="2100" spc="0" baseline="1950" dirty="0" smtClean="0">
                <a:solidFill>
                  <a:srgbClr val="FEFFFE"/>
                </a:solidFill>
                <a:latin typeface="Calibri"/>
                <a:cs typeface="Calibri"/>
              </a:rPr>
              <a:t>3</a:t>
            </a:r>
            <a:endParaRPr sz="1400">
              <a:latin typeface="Calibri"/>
              <a:cs typeface="Calibri"/>
            </a:endParaRPr>
          </a:p>
        </p:txBody>
      </p:sp>
      <p:sp>
        <p:nvSpPr>
          <p:cNvPr id="61" name="object 8"/>
          <p:cNvSpPr txBox="1"/>
          <p:nvPr/>
        </p:nvSpPr>
        <p:spPr>
          <a:xfrm>
            <a:off x="1122575" y="4135833"/>
            <a:ext cx="142185" cy="203200"/>
          </a:xfrm>
          <a:prstGeom prst="rect">
            <a:avLst/>
          </a:prstGeom>
        </p:spPr>
        <p:txBody>
          <a:bodyPr wrap="square" lIns="0" tIns="0" rIns="0" bIns="0" rtlCol="0">
            <a:noAutofit/>
          </a:bodyPr>
          <a:lstStyle/>
          <a:p>
            <a:pPr marL="12700">
              <a:lnSpc>
                <a:spcPts val="1570"/>
              </a:lnSpc>
              <a:spcBef>
                <a:spcPts val="78"/>
              </a:spcBef>
            </a:pPr>
            <a:r>
              <a:rPr sz="2100" spc="0" baseline="1950" dirty="0" smtClean="0">
                <a:solidFill>
                  <a:srgbClr val="FEFFFE"/>
                </a:solidFill>
                <a:latin typeface="Calibri"/>
                <a:cs typeface="Calibri"/>
              </a:rPr>
              <a:t>4</a:t>
            </a:r>
            <a:endParaRPr sz="1400">
              <a:latin typeface="Calibri"/>
              <a:cs typeface="Calibri"/>
            </a:endParaRPr>
          </a:p>
        </p:txBody>
      </p:sp>
      <p:sp>
        <p:nvSpPr>
          <p:cNvPr id="62" name="object 7"/>
          <p:cNvSpPr txBox="1"/>
          <p:nvPr/>
        </p:nvSpPr>
        <p:spPr>
          <a:xfrm>
            <a:off x="3739690" y="5115573"/>
            <a:ext cx="540122" cy="279400"/>
          </a:xfrm>
          <a:prstGeom prst="rect">
            <a:avLst/>
          </a:prstGeom>
        </p:spPr>
        <p:txBody>
          <a:bodyPr wrap="square" lIns="0" tIns="0" rIns="0" bIns="0" rtlCol="0">
            <a:noAutofit/>
          </a:bodyPr>
          <a:lstStyle/>
          <a:p>
            <a:pPr marL="12700">
              <a:lnSpc>
                <a:spcPts val="2145"/>
              </a:lnSpc>
              <a:spcBef>
                <a:spcPts val="107"/>
              </a:spcBef>
            </a:pPr>
            <a:r>
              <a:rPr sz="2000" dirty="0" smtClean="0">
                <a:solidFill>
                  <a:srgbClr val="282933"/>
                </a:solidFill>
                <a:latin typeface="Times New Roman"/>
                <a:cs typeface="Times New Roman"/>
              </a:rPr>
              <a:t>Time</a:t>
            </a:r>
            <a:endParaRPr sz="2000">
              <a:latin typeface="Times New Roman"/>
              <a:cs typeface="Times New Roman"/>
            </a:endParaRPr>
          </a:p>
        </p:txBody>
      </p:sp>
      <p:sp>
        <p:nvSpPr>
          <p:cNvPr id="63" name="object 6"/>
          <p:cNvSpPr txBox="1"/>
          <p:nvPr/>
        </p:nvSpPr>
        <p:spPr>
          <a:xfrm>
            <a:off x="1607153" y="5783975"/>
            <a:ext cx="1800308" cy="264166"/>
          </a:xfrm>
          <a:prstGeom prst="rect">
            <a:avLst/>
          </a:prstGeom>
        </p:spPr>
        <p:txBody>
          <a:bodyPr wrap="square" lIns="0" tIns="0" rIns="0" bIns="0" rtlCol="0">
            <a:noAutofit/>
          </a:bodyPr>
          <a:lstStyle/>
          <a:p>
            <a:pPr marL="12700">
              <a:lnSpc>
                <a:spcPts val="2145"/>
              </a:lnSpc>
              <a:spcBef>
                <a:spcPts val="107"/>
              </a:spcBef>
            </a:pPr>
            <a:r>
              <a:rPr sz="2000" dirty="0" smtClean="0">
                <a:solidFill>
                  <a:srgbClr val="282933"/>
                </a:solidFill>
                <a:latin typeface="Times New Roman"/>
                <a:cs typeface="Times New Roman"/>
              </a:rPr>
              <a:t>Available</a:t>
            </a:r>
            <a:r>
              <a:rPr sz="2000" spc="-94" dirty="0" smtClean="0">
                <a:solidFill>
                  <a:srgbClr val="282933"/>
                </a:solidFill>
                <a:latin typeface="Times New Roman"/>
                <a:cs typeface="Times New Roman"/>
              </a:rPr>
              <a:t> </a:t>
            </a:r>
            <a:r>
              <a:rPr sz="2000" spc="0" dirty="0" smtClean="0">
                <a:solidFill>
                  <a:srgbClr val="282933"/>
                </a:solidFill>
                <a:latin typeface="Times New Roman"/>
                <a:cs typeface="Times New Roman"/>
              </a:rPr>
              <a:t>Data</a:t>
            </a:r>
            <a:endParaRPr sz="2000" dirty="0">
              <a:latin typeface="Times New Roman"/>
              <a:cs typeface="Times New Roman"/>
            </a:endParaRPr>
          </a:p>
        </p:txBody>
      </p:sp>
      <p:sp>
        <p:nvSpPr>
          <p:cNvPr id="64" name="object 5"/>
          <p:cNvSpPr txBox="1"/>
          <p:nvPr/>
        </p:nvSpPr>
        <p:spPr>
          <a:xfrm>
            <a:off x="4444304" y="5784014"/>
            <a:ext cx="1480192" cy="757753"/>
          </a:xfrm>
          <a:prstGeom prst="rect">
            <a:avLst/>
          </a:prstGeom>
        </p:spPr>
        <p:txBody>
          <a:bodyPr wrap="square" lIns="0" tIns="0" rIns="0" bIns="0" rtlCol="0">
            <a:noAutofit/>
          </a:bodyPr>
          <a:lstStyle/>
          <a:p>
            <a:pPr marL="30199">
              <a:lnSpc>
                <a:spcPts val="2145"/>
              </a:lnSpc>
              <a:spcBef>
                <a:spcPts val="107"/>
              </a:spcBef>
            </a:pPr>
            <a:r>
              <a:rPr sz="2000" dirty="0" smtClean="0">
                <a:solidFill>
                  <a:srgbClr val="282933"/>
                </a:solidFill>
                <a:latin typeface="Times New Roman"/>
                <a:cs typeface="Times New Roman"/>
              </a:rPr>
              <a:t>Running</a:t>
            </a:r>
            <a:endParaRPr sz="2000" dirty="0">
              <a:latin typeface="Times New Roman"/>
              <a:cs typeface="Times New Roman"/>
            </a:endParaRPr>
          </a:p>
          <a:p>
            <a:pPr marL="12700" marR="38100">
              <a:lnSpc>
                <a:spcPct val="95825"/>
              </a:lnSpc>
              <a:spcBef>
                <a:spcPts val="1359"/>
              </a:spcBef>
            </a:pPr>
            <a:r>
              <a:rPr sz="2000" spc="0" dirty="0" smtClean="0">
                <a:solidFill>
                  <a:srgbClr val="282933"/>
                </a:solidFill>
                <a:latin typeface="Times New Roman"/>
                <a:cs typeface="Times New Roman"/>
              </a:rPr>
              <a:t>Busy</a:t>
            </a:r>
            <a:endParaRPr sz="2000" dirty="0">
              <a:latin typeface="Times New Roman"/>
              <a:cs typeface="Times New Roman"/>
            </a:endParaRPr>
          </a:p>
        </p:txBody>
      </p:sp>
      <p:sp>
        <p:nvSpPr>
          <p:cNvPr id="65" name="object 3"/>
          <p:cNvSpPr txBox="1"/>
          <p:nvPr/>
        </p:nvSpPr>
        <p:spPr>
          <a:xfrm>
            <a:off x="3881278" y="6197630"/>
            <a:ext cx="457608" cy="372364"/>
          </a:xfrm>
          <a:prstGeom prst="rect">
            <a:avLst/>
          </a:prstGeom>
        </p:spPr>
        <p:txBody>
          <a:bodyPr wrap="square" lIns="0" tIns="0" rIns="0" bIns="0" rtlCol="0">
            <a:noAutofit/>
          </a:bodyPr>
          <a:lstStyle/>
          <a:p>
            <a:pPr marL="25400">
              <a:lnSpc>
                <a:spcPts val="1000"/>
              </a:lnSpc>
            </a:pPr>
            <a:endParaRPr sz="1000"/>
          </a:p>
        </p:txBody>
      </p:sp>
      <p:sp>
        <p:nvSpPr>
          <p:cNvPr id="66" name="object 2"/>
          <p:cNvSpPr txBox="1"/>
          <p:nvPr/>
        </p:nvSpPr>
        <p:spPr>
          <a:xfrm>
            <a:off x="3881277" y="5729556"/>
            <a:ext cx="457608" cy="372365"/>
          </a:xfrm>
          <a:prstGeom prst="rect">
            <a:avLst/>
          </a:prstGeom>
        </p:spPr>
        <p:txBody>
          <a:bodyPr wrap="square" lIns="0" tIns="0" rIns="0" bIns="0" rtlCol="0">
            <a:noAutofit/>
          </a:bodyPr>
          <a:lstStyle/>
          <a:p>
            <a:pPr marL="25400">
              <a:lnSpc>
                <a:spcPts val="1000"/>
              </a:lnSpc>
            </a:pPr>
            <a:endParaRPr sz="1000"/>
          </a:p>
        </p:txBody>
      </p:sp>
    </p:spTree>
    <p:extLst>
      <p:ext uri="{BB962C8B-B14F-4D97-AF65-F5344CB8AC3E}">
        <p14:creationId xmlns:p14="http://schemas.microsoft.com/office/powerpoint/2010/main" val="176390299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1860</TotalTime>
  <Words>1183</Words>
  <Application>Microsoft Macintosh PowerPoint</Application>
  <PresentationFormat>On-screen Show (4:3)</PresentationFormat>
  <Paragraphs>337</Paragraphs>
  <Slides>34</Slides>
  <Notes>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Median</vt:lpstr>
      <vt:lpstr>The Power of Choice in  Data-Aware Cluster Scheduling  </vt:lpstr>
      <vt:lpstr>Trends: Big Data</vt:lpstr>
      <vt:lpstr>Trends: Low Latency</vt:lpstr>
      <vt:lpstr>Big Data or Low Latency</vt:lpstr>
      <vt:lpstr>Trends: Sampling</vt:lpstr>
      <vt:lpstr>Applications</vt:lpstr>
      <vt:lpstr>Combinatorial Choices</vt:lpstr>
      <vt:lpstr>Existing scheduler</vt:lpstr>
      <vt:lpstr>Choice-aware scheduler</vt:lpstr>
      <vt:lpstr>Data-aware scheduling</vt:lpstr>
      <vt:lpstr>Cross-rack skew</vt:lpstr>
      <vt:lpstr>KMN Scheduler</vt:lpstr>
      <vt:lpstr>Input stage</vt:lpstr>
      <vt:lpstr>Input stage</vt:lpstr>
      <vt:lpstr>Intermediate stage</vt:lpstr>
      <vt:lpstr>Schedule additional tasks</vt:lpstr>
      <vt:lpstr>Select best upstream outputs</vt:lpstr>
      <vt:lpstr>Select best upstream outputs</vt:lpstr>
      <vt:lpstr>Select best upstream outputs</vt:lpstr>
      <vt:lpstr>Handling Stragglers</vt:lpstr>
      <vt:lpstr>Using KMN</vt:lpstr>
      <vt:lpstr>Evaluation</vt:lpstr>
      <vt:lpstr>Conviva Sampling jobs</vt:lpstr>
      <vt:lpstr>Machine learning workload</vt:lpstr>
      <vt:lpstr>Machine learning workload</vt:lpstr>
      <vt:lpstr>Facebook workload</vt:lpstr>
      <vt:lpstr>Conclusion</vt:lpstr>
      <vt:lpstr>Cons</vt:lpstr>
      <vt:lpstr>Questions</vt:lpstr>
      <vt:lpstr>PowerPoint Presentation</vt:lpstr>
      <vt:lpstr>PowerPoint Presentation</vt:lpstr>
      <vt:lpstr>PowerPoint Presentation</vt:lpstr>
      <vt:lpstr>PowerPoint Presentation</vt:lpstr>
      <vt:lpstr>PowerPoint Presentation</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qi wang</dc:creator>
  <cp:lastModifiedBy>qi wang</cp:lastModifiedBy>
  <cp:revision>56</cp:revision>
  <dcterms:created xsi:type="dcterms:W3CDTF">2015-04-13T03:29:30Z</dcterms:created>
  <dcterms:modified xsi:type="dcterms:W3CDTF">2015-04-14T20:17:15Z</dcterms:modified>
</cp:coreProperties>
</file>