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81" r:id="rId11"/>
    <p:sldId id="282" r:id="rId12"/>
    <p:sldId id="265" r:id="rId13"/>
    <p:sldId id="278" r:id="rId14"/>
    <p:sldId id="280" r:id="rId15"/>
    <p:sldId id="277" r:id="rId16"/>
    <p:sldId id="266" r:id="rId17"/>
    <p:sldId id="267" r:id="rId18"/>
    <p:sldId id="268" r:id="rId19"/>
    <p:sldId id="269" r:id="rId20"/>
    <p:sldId id="284" r:id="rId21"/>
    <p:sldId id="275" r:id="rId22"/>
    <p:sldId id="271" r:id="rId23"/>
    <p:sldId id="272" r:id="rId24"/>
    <p:sldId id="273" r:id="rId25"/>
    <p:sldId id="276"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65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86" autoAdjust="0"/>
  </p:normalViewPr>
  <p:slideViewPr>
    <p:cSldViewPr>
      <p:cViewPr varScale="1">
        <p:scale>
          <a:sx n="98" d="100"/>
          <a:sy n="98" d="100"/>
        </p:scale>
        <p:origin x="-19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noFill/>
              <a:ln>
                <a:noFill/>
              </a:ln>
            </c:spPr>
          </c:dPt>
          <c:dLbls>
            <c:dLbl>
              <c:idx val="0"/>
              <c:layout>
                <c:manualLayout>
                  <c:x val="-0.32059869252454554"/>
                  <c:y val="0.11269603018372704"/>
                </c:manualLayout>
              </c:layout>
              <c:tx>
                <c:rich>
                  <a:bodyPr/>
                  <a:lstStyle/>
                  <a:p>
                    <a:r>
                      <a:rPr lang="en-US" b="1" dirty="0"/>
                      <a:t>Consistency</a:t>
                    </a:r>
                  </a:p>
                </c:rich>
              </c:tx>
              <c:showLegendKey val="0"/>
              <c:showVal val="0"/>
              <c:showCatName val="1"/>
              <c:showSerName val="0"/>
              <c:showPercent val="0"/>
              <c:showBubbleSize val="0"/>
            </c:dLbl>
            <c:dLbl>
              <c:idx val="1"/>
              <c:layout>
                <c:manualLayout>
                  <c:x val="0.10281581121804219"/>
                  <c:y val="-0.56678899054190235"/>
                </c:manualLayout>
              </c:layout>
              <c:tx>
                <c:rich>
                  <a:bodyPr/>
                  <a:lstStyle/>
                  <a:p>
                    <a:r>
                      <a:rPr lang="en-US" b="1" dirty="0"/>
                      <a:t>Availability</a:t>
                    </a:r>
                  </a:p>
                </c:rich>
              </c:tx>
              <c:showLegendKey val="0"/>
              <c:showVal val="0"/>
              <c:showCatName val="1"/>
              <c:showSerName val="0"/>
              <c:showPercent val="0"/>
              <c:showBubbleSize val="0"/>
            </c:dLbl>
            <c:dLbl>
              <c:idx val="2"/>
              <c:layout>
                <c:manualLayout>
                  <c:x val="0.25517546417808884"/>
                  <c:y val="0.4593274278215223"/>
                </c:manualLayout>
              </c:layout>
              <c:tx>
                <c:rich>
                  <a:bodyPr/>
                  <a:lstStyle/>
                  <a:p>
                    <a:r>
                      <a:rPr lang="en-US" b="1" dirty="0">
                        <a:solidFill>
                          <a:srgbClr val="C00000"/>
                        </a:solidFill>
                      </a:rPr>
                      <a:t>Tolerance to n/w Partitions</a:t>
                    </a: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Sheet1!$A$2:$A$4</c:f>
              <c:strCache>
                <c:ptCount val="3"/>
                <c:pt idx="0">
                  <c:v>Consistency</c:v>
                </c:pt>
                <c:pt idx="1">
                  <c:v>Availability</c:v>
                </c:pt>
                <c:pt idx="2">
                  <c:v>Tolerance to n/w Partitions</c:v>
                </c:pt>
              </c:strCache>
            </c:strRef>
          </c:cat>
          <c:val>
            <c:numRef>
              <c:f>Sheet1!$B$2:$B$4</c:f>
              <c:numCache>
                <c:formatCode>General</c:formatCode>
                <c:ptCount val="3"/>
                <c:pt idx="0">
                  <c:v>1</c:v>
                </c:pt>
                <c:pt idx="1">
                  <c:v>1</c:v>
                </c:pt>
                <c:pt idx="2">
                  <c:v>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noFill/>
            </c:spPr>
          </c:dPt>
          <c:dPt>
            <c:idx val="1"/>
            <c:bubble3D val="0"/>
            <c:spPr>
              <a:solidFill>
                <a:schemeClr val="accent2">
                  <a:lumMod val="75000"/>
                </a:schemeClr>
              </a:solidFill>
              <a:ln>
                <a:solidFill>
                  <a:schemeClr val="tx1"/>
                </a:solidFill>
              </a:ln>
            </c:spPr>
          </c:dPt>
          <c:dLbls>
            <c:dLbl>
              <c:idx val="0"/>
              <c:layout>
                <c:manualLayout>
                  <c:x val="-0.32059869252454554"/>
                  <c:y val="0.11269603018372704"/>
                </c:manualLayout>
              </c:layout>
              <c:tx>
                <c:rich>
                  <a:bodyPr/>
                  <a:lstStyle/>
                  <a:p>
                    <a:r>
                      <a:rPr lang="en-US" b="1" dirty="0"/>
                      <a:t>Consistency</a:t>
                    </a:r>
                  </a:p>
                </c:rich>
              </c:tx>
              <c:showLegendKey val="0"/>
              <c:showVal val="0"/>
              <c:showCatName val="1"/>
              <c:showSerName val="0"/>
              <c:showPercent val="0"/>
              <c:showBubbleSize val="0"/>
            </c:dLbl>
            <c:dLbl>
              <c:idx val="1"/>
              <c:layout>
                <c:manualLayout>
                  <c:x val="0.10281581121804219"/>
                  <c:y val="-0.56678899054190235"/>
                </c:manualLayout>
              </c:layout>
              <c:tx>
                <c:rich>
                  <a:bodyPr/>
                  <a:lstStyle/>
                  <a:p>
                    <a:r>
                      <a:rPr lang="en-US" b="1" dirty="0">
                        <a:solidFill>
                          <a:srgbClr val="C00000"/>
                        </a:solidFill>
                      </a:rPr>
                      <a:t>Availability</a:t>
                    </a:r>
                  </a:p>
                </c:rich>
              </c:tx>
              <c:showLegendKey val="0"/>
              <c:showVal val="0"/>
              <c:showCatName val="1"/>
              <c:showSerName val="0"/>
              <c:showPercent val="0"/>
              <c:showBubbleSize val="0"/>
            </c:dLbl>
            <c:dLbl>
              <c:idx val="2"/>
              <c:layout>
                <c:manualLayout>
                  <c:x val="0.25517546417808884"/>
                  <c:y val="0.4593274278215223"/>
                </c:manualLayout>
              </c:layout>
              <c:tx>
                <c:rich>
                  <a:bodyPr/>
                  <a:lstStyle/>
                  <a:p>
                    <a:r>
                      <a:rPr lang="en-US" b="1" dirty="0"/>
                      <a:t>Tolerance to n/w Partitions</a:t>
                    </a: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Sheet1!$A$2:$A$4</c:f>
              <c:strCache>
                <c:ptCount val="3"/>
                <c:pt idx="0">
                  <c:v>Consistency</c:v>
                </c:pt>
                <c:pt idx="1">
                  <c:v>Availability</c:v>
                </c:pt>
                <c:pt idx="2">
                  <c:v>Tolerance to n/w Partitions</c:v>
                </c:pt>
              </c:strCache>
            </c:strRef>
          </c:cat>
          <c:val>
            <c:numRef>
              <c:f>Sheet1!$B$2:$B$4</c:f>
              <c:numCache>
                <c:formatCode>General</c:formatCode>
                <c:ptCount val="3"/>
                <c:pt idx="0">
                  <c:v>1</c:v>
                </c:pt>
                <c:pt idx="1">
                  <c:v>1</c:v>
                </c:pt>
                <c:pt idx="2">
                  <c:v>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accent2">
                  <a:lumMod val="75000"/>
                </a:schemeClr>
              </a:solidFill>
              <a:ln>
                <a:solidFill>
                  <a:schemeClr val="tx1"/>
                </a:solidFill>
              </a:ln>
            </c:spPr>
          </c:dPt>
          <c:dPt>
            <c:idx val="2"/>
            <c:bubble3D val="0"/>
            <c:spPr>
              <a:noFill/>
            </c:spPr>
          </c:dPt>
          <c:dLbls>
            <c:dLbl>
              <c:idx val="0"/>
              <c:layout>
                <c:manualLayout>
                  <c:x val="-0.32059869252454554"/>
                  <c:y val="0.11269603018372704"/>
                </c:manualLayout>
              </c:layout>
              <c:tx>
                <c:rich>
                  <a:bodyPr/>
                  <a:lstStyle/>
                  <a:p>
                    <a:r>
                      <a:rPr lang="en-US" b="1" dirty="0">
                        <a:solidFill>
                          <a:srgbClr val="C00000"/>
                        </a:solidFill>
                      </a:rPr>
                      <a:t>Consistency</a:t>
                    </a:r>
                  </a:p>
                </c:rich>
              </c:tx>
              <c:showLegendKey val="0"/>
              <c:showVal val="0"/>
              <c:showCatName val="1"/>
              <c:showSerName val="0"/>
              <c:showPercent val="0"/>
              <c:showBubbleSize val="0"/>
            </c:dLbl>
            <c:dLbl>
              <c:idx val="1"/>
              <c:layout>
                <c:manualLayout>
                  <c:x val="0.10281581121804219"/>
                  <c:y val="-0.56678899054190235"/>
                </c:manualLayout>
              </c:layout>
              <c:tx>
                <c:rich>
                  <a:bodyPr/>
                  <a:lstStyle/>
                  <a:p>
                    <a:r>
                      <a:rPr lang="en-US" b="1" dirty="0"/>
                      <a:t>Availability</a:t>
                    </a:r>
                  </a:p>
                </c:rich>
              </c:tx>
              <c:showLegendKey val="0"/>
              <c:showVal val="0"/>
              <c:showCatName val="1"/>
              <c:showSerName val="0"/>
              <c:showPercent val="0"/>
              <c:showBubbleSize val="0"/>
            </c:dLbl>
            <c:dLbl>
              <c:idx val="2"/>
              <c:layout>
                <c:manualLayout>
                  <c:x val="0.25517546417808884"/>
                  <c:y val="0.4593274278215223"/>
                </c:manualLayout>
              </c:layout>
              <c:tx>
                <c:rich>
                  <a:bodyPr/>
                  <a:lstStyle/>
                  <a:p>
                    <a:r>
                      <a:rPr lang="en-US" b="1" dirty="0"/>
                      <a:t>Tolerance to n/w Partitions</a:t>
                    </a:r>
                  </a:p>
                </c:rich>
              </c:tx>
              <c:showLegendKey val="0"/>
              <c:showVal val="0"/>
              <c:showCatName val="1"/>
              <c:showSerName val="0"/>
              <c:showPercent val="0"/>
              <c:showBubbleSize val="0"/>
            </c:dLbl>
            <c:showLegendKey val="0"/>
            <c:showVal val="0"/>
            <c:showCatName val="1"/>
            <c:showSerName val="0"/>
            <c:showPercent val="0"/>
            <c:showBubbleSize val="0"/>
            <c:showLeaderLines val="1"/>
          </c:dLbls>
          <c:cat>
            <c:strRef>
              <c:f>Sheet1!$A$2:$A$4</c:f>
              <c:strCache>
                <c:ptCount val="3"/>
                <c:pt idx="0">
                  <c:v>Consistency</c:v>
                </c:pt>
                <c:pt idx="1">
                  <c:v>Availability</c:v>
                </c:pt>
                <c:pt idx="2">
                  <c:v>Tolerance to n/w Partitions</c:v>
                </c:pt>
              </c:strCache>
            </c:strRef>
          </c:cat>
          <c:val>
            <c:numRef>
              <c:f>Sheet1!$B$2:$B$4</c:f>
              <c:numCache>
                <c:formatCode>General</c:formatCode>
                <c:ptCount val="3"/>
                <c:pt idx="0">
                  <c:v>1</c:v>
                </c:pt>
                <c:pt idx="1">
                  <c:v>1</c:v>
                </c:pt>
                <c:pt idx="2">
                  <c:v>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ABEFC-E01C-495F-AED3-512432CAB8D4}"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n-US"/>
        </a:p>
      </dgm:t>
    </dgm:pt>
    <dgm:pt modelId="{9D3F7C4E-933C-4033-BDE4-69AF7F6E3247}">
      <dgm:prSet phldrT="[Text]"/>
      <dgm:spPr/>
      <dgm:t>
        <a:bodyPr/>
        <a:lstStyle/>
        <a:p>
          <a:r>
            <a:rPr lang="en-US" dirty="0" smtClean="0"/>
            <a:t>1</a:t>
          </a:r>
          <a:endParaRPr lang="en-US" dirty="0"/>
        </a:p>
      </dgm:t>
    </dgm:pt>
    <dgm:pt modelId="{042F3E2B-340D-4D1E-B7D4-FB1673F97E6E}" type="parTrans" cxnId="{065DE637-A364-4F12-B326-453D57072DE9}">
      <dgm:prSet/>
      <dgm:spPr/>
      <dgm:t>
        <a:bodyPr/>
        <a:lstStyle/>
        <a:p>
          <a:endParaRPr lang="en-US"/>
        </a:p>
      </dgm:t>
    </dgm:pt>
    <dgm:pt modelId="{63F0262D-44ED-4F8D-8772-446FBD33831E}" type="sibTrans" cxnId="{065DE637-A364-4F12-B326-453D57072DE9}">
      <dgm:prSet/>
      <dgm:spPr/>
      <dgm:t>
        <a:bodyPr/>
        <a:lstStyle/>
        <a:p>
          <a:endParaRPr lang="en-US"/>
        </a:p>
      </dgm:t>
    </dgm:pt>
    <dgm:pt modelId="{193C3070-FDF9-440D-8B73-0E1FE899FFD8}">
      <dgm:prSet phldrT="[Text]"/>
      <dgm:spPr>
        <a:solidFill>
          <a:schemeClr val="accent3">
            <a:lumMod val="75000"/>
          </a:schemeClr>
        </a:solidFill>
      </dgm:spPr>
      <dgm:t>
        <a:bodyPr/>
        <a:lstStyle/>
        <a:p>
          <a:r>
            <a:rPr lang="en-US" dirty="0" smtClean="0"/>
            <a:t> </a:t>
          </a:r>
          <a:endParaRPr lang="en-US" dirty="0"/>
        </a:p>
      </dgm:t>
    </dgm:pt>
    <dgm:pt modelId="{E5225E83-BE4A-4059-B0B3-FA8E953ACBD6}" type="parTrans" cxnId="{0F0C27C8-8F0B-4A1B-875B-446A87E4ECD8}">
      <dgm:prSet/>
      <dgm:spPr/>
      <dgm:t>
        <a:bodyPr/>
        <a:lstStyle/>
        <a:p>
          <a:endParaRPr lang="en-US"/>
        </a:p>
      </dgm:t>
    </dgm:pt>
    <dgm:pt modelId="{B874B775-BD0F-4917-9E33-3118BFC1A3B6}" type="sibTrans" cxnId="{0F0C27C8-8F0B-4A1B-875B-446A87E4ECD8}">
      <dgm:prSet/>
      <dgm:spPr/>
      <dgm:t>
        <a:bodyPr/>
        <a:lstStyle/>
        <a:p>
          <a:endParaRPr lang="en-US"/>
        </a:p>
      </dgm:t>
    </dgm:pt>
    <dgm:pt modelId="{9290928F-4DB6-4E9F-8FE2-D2AB11141451}">
      <dgm:prSet phldrT="[Text]"/>
      <dgm:spPr/>
      <dgm:t>
        <a:bodyPr/>
        <a:lstStyle/>
        <a:p>
          <a:r>
            <a:rPr lang="en-US" dirty="0" smtClean="0"/>
            <a:t>2</a:t>
          </a:r>
          <a:endParaRPr lang="en-US" dirty="0"/>
        </a:p>
      </dgm:t>
    </dgm:pt>
    <dgm:pt modelId="{2120CDAA-CA91-4FB4-8033-15E1308B8280}" type="parTrans" cxnId="{869A49A3-7B4E-4C3F-B002-AFA5AD28488F}">
      <dgm:prSet/>
      <dgm:spPr/>
      <dgm:t>
        <a:bodyPr/>
        <a:lstStyle/>
        <a:p>
          <a:endParaRPr lang="en-US"/>
        </a:p>
      </dgm:t>
    </dgm:pt>
    <dgm:pt modelId="{20B1D735-53E8-4363-8956-02D9F1D93A55}" type="sibTrans" cxnId="{869A49A3-7B4E-4C3F-B002-AFA5AD28488F}">
      <dgm:prSet/>
      <dgm:spPr/>
      <dgm:t>
        <a:bodyPr/>
        <a:lstStyle/>
        <a:p>
          <a:endParaRPr lang="en-US"/>
        </a:p>
      </dgm:t>
    </dgm:pt>
    <dgm:pt modelId="{C00CB342-3432-44E1-82BA-4130CC5CA20A}">
      <dgm:prSet phldrT="[Text]"/>
      <dgm:spPr/>
      <dgm:t>
        <a:bodyPr/>
        <a:lstStyle/>
        <a:p>
          <a:r>
            <a:rPr lang="en-US" dirty="0" smtClean="0"/>
            <a:t> </a:t>
          </a:r>
          <a:endParaRPr lang="en-US" dirty="0"/>
        </a:p>
      </dgm:t>
    </dgm:pt>
    <dgm:pt modelId="{0D84B893-5C10-4CBF-B12D-5AF59452AA00}" type="parTrans" cxnId="{2D39A68B-131F-4AD7-9A6A-CA872C6BA7DA}">
      <dgm:prSet/>
      <dgm:spPr/>
      <dgm:t>
        <a:bodyPr/>
        <a:lstStyle/>
        <a:p>
          <a:endParaRPr lang="en-US"/>
        </a:p>
      </dgm:t>
    </dgm:pt>
    <dgm:pt modelId="{24984737-13CD-47AF-BF3F-762C17A3217F}" type="sibTrans" cxnId="{2D39A68B-131F-4AD7-9A6A-CA872C6BA7DA}">
      <dgm:prSet/>
      <dgm:spPr/>
      <dgm:t>
        <a:bodyPr/>
        <a:lstStyle/>
        <a:p>
          <a:endParaRPr lang="en-US"/>
        </a:p>
      </dgm:t>
    </dgm:pt>
    <dgm:pt modelId="{864A669F-1DDF-43C2-8F33-1B709CCDACA9}">
      <dgm:prSet phldrT="[Text]"/>
      <dgm:spPr/>
      <dgm:t>
        <a:bodyPr/>
        <a:lstStyle/>
        <a:p>
          <a:r>
            <a:rPr lang="en-US" dirty="0" smtClean="0"/>
            <a:t>3</a:t>
          </a:r>
          <a:endParaRPr lang="en-US" dirty="0"/>
        </a:p>
      </dgm:t>
    </dgm:pt>
    <dgm:pt modelId="{67606CF1-64F9-4A5D-98D6-12EE9CCB4670}" type="parTrans" cxnId="{EF5C0904-D582-4931-BB8F-2752778C83FF}">
      <dgm:prSet/>
      <dgm:spPr/>
      <dgm:t>
        <a:bodyPr/>
        <a:lstStyle/>
        <a:p>
          <a:endParaRPr lang="en-US"/>
        </a:p>
      </dgm:t>
    </dgm:pt>
    <dgm:pt modelId="{43A1F1C1-5E77-43E2-8238-9D7C6BCDE6CD}" type="sibTrans" cxnId="{EF5C0904-D582-4931-BB8F-2752778C83FF}">
      <dgm:prSet/>
      <dgm:spPr/>
      <dgm:t>
        <a:bodyPr/>
        <a:lstStyle/>
        <a:p>
          <a:endParaRPr lang="en-US"/>
        </a:p>
      </dgm:t>
    </dgm:pt>
    <dgm:pt modelId="{2404356C-3F46-42FD-A181-C31FF765786D}">
      <dgm:prSet phldrT="[Text]"/>
      <dgm:spPr>
        <a:solidFill>
          <a:schemeClr val="accent2">
            <a:lumMod val="75000"/>
          </a:schemeClr>
        </a:solidFill>
      </dgm:spPr>
      <dgm:t>
        <a:bodyPr/>
        <a:lstStyle/>
        <a:p>
          <a:r>
            <a:rPr lang="en-US" dirty="0" smtClean="0"/>
            <a:t> </a:t>
          </a:r>
          <a:endParaRPr lang="en-US" dirty="0"/>
        </a:p>
      </dgm:t>
    </dgm:pt>
    <dgm:pt modelId="{28861DCD-9151-4FE9-BD32-08A3582B8431}" type="sibTrans" cxnId="{64B9E46F-21AF-4AB7-8F1B-BAFC72D53EBD}">
      <dgm:prSet/>
      <dgm:spPr/>
      <dgm:t>
        <a:bodyPr/>
        <a:lstStyle/>
        <a:p>
          <a:endParaRPr lang="en-US"/>
        </a:p>
      </dgm:t>
    </dgm:pt>
    <dgm:pt modelId="{598E1F37-2A6C-4BD6-A80B-1B3F3438F01C}" type="parTrans" cxnId="{64B9E46F-21AF-4AB7-8F1B-BAFC72D53EBD}">
      <dgm:prSet/>
      <dgm:spPr/>
      <dgm:t>
        <a:bodyPr/>
        <a:lstStyle/>
        <a:p>
          <a:endParaRPr lang="en-US"/>
        </a:p>
      </dgm:t>
    </dgm:pt>
    <dgm:pt modelId="{72BF079C-F032-4032-A0EE-DE40C07BBCEF}" type="pres">
      <dgm:prSet presAssocID="{283ABEFC-E01C-495F-AED3-512432CAB8D4}" presName="Name0" presStyleCnt="0">
        <dgm:presLayoutVars>
          <dgm:dir/>
          <dgm:animLvl val="lvl"/>
          <dgm:resizeHandles val="exact"/>
        </dgm:presLayoutVars>
      </dgm:prSet>
      <dgm:spPr/>
      <dgm:t>
        <a:bodyPr/>
        <a:lstStyle/>
        <a:p>
          <a:endParaRPr lang="en-US"/>
        </a:p>
      </dgm:t>
    </dgm:pt>
    <dgm:pt modelId="{084F8EC7-57D1-4FB5-8391-E08389F16099}" type="pres">
      <dgm:prSet presAssocID="{2404356C-3F46-42FD-A181-C31FF765786D}" presName="compositeNode" presStyleCnt="0">
        <dgm:presLayoutVars>
          <dgm:bulletEnabled val="1"/>
        </dgm:presLayoutVars>
      </dgm:prSet>
      <dgm:spPr/>
    </dgm:pt>
    <dgm:pt modelId="{58C5EE0B-3665-41B5-9271-57E6776954B3}" type="pres">
      <dgm:prSet presAssocID="{2404356C-3F46-42FD-A181-C31FF765786D}" presName="bgRect" presStyleLbl="node1" presStyleIdx="0" presStyleCnt="3"/>
      <dgm:spPr/>
      <dgm:t>
        <a:bodyPr/>
        <a:lstStyle/>
        <a:p>
          <a:endParaRPr lang="en-US"/>
        </a:p>
      </dgm:t>
    </dgm:pt>
    <dgm:pt modelId="{43BB664C-6C39-4A46-A685-FFAACD24A0C9}" type="pres">
      <dgm:prSet presAssocID="{2404356C-3F46-42FD-A181-C31FF765786D}" presName="parentNode" presStyleLbl="node1" presStyleIdx="0" presStyleCnt="3">
        <dgm:presLayoutVars>
          <dgm:chMax val="0"/>
          <dgm:bulletEnabled val="1"/>
        </dgm:presLayoutVars>
      </dgm:prSet>
      <dgm:spPr/>
      <dgm:t>
        <a:bodyPr/>
        <a:lstStyle/>
        <a:p>
          <a:endParaRPr lang="en-US"/>
        </a:p>
      </dgm:t>
    </dgm:pt>
    <dgm:pt modelId="{C5DAFA17-DC5A-445E-AE06-6E7031EAD1EA}" type="pres">
      <dgm:prSet presAssocID="{2404356C-3F46-42FD-A181-C31FF765786D}" presName="childNode" presStyleLbl="node1" presStyleIdx="0" presStyleCnt="3">
        <dgm:presLayoutVars>
          <dgm:bulletEnabled val="1"/>
        </dgm:presLayoutVars>
      </dgm:prSet>
      <dgm:spPr/>
      <dgm:t>
        <a:bodyPr/>
        <a:lstStyle/>
        <a:p>
          <a:endParaRPr lang="en-US"/>
        </a:p>
      </dgm:t>
    </dgm:pt>
    <dgm:pt modelId="{BC97AEA9-A892-40D7-A505-5FDCEE6CD62C}" type="pres">
      <dgm:prSet presAssocID="{28861DCD-9151-4FE9-BD32-08A3582B8431}" presName="hSp" presStyleCnt="0"/>
      <dgm:spPr/>
    </dgm:pt>
    <dgm:pt modelId="{2E849ABF-A107-4918-A2B0-ACDB86CAB328}" type="pres">
      <dgm:prSet presAssocID="{28861DCD-9151-4FE9-BD32-08A3582B8431}" presName="vProcSp" presStyleCnt="0"/>
      <dgm:spPr/>
    </dgm:pt>
    <dgm:pt modelId="{200845B1-FA7B-48FB-919C-BE4ADC82443D}" type="pres">
      <dgm:prSet presAssocID="{28861DCD-9151-4FE9-BD32-08A3582B8431}" presName="vSp1" presStyleCnt="0"/>
      <dgm:spPr/>
    </dgm:pt>
    <dgm:pt modelId="{D1C75955-E393-47C1-A25A-D6504782041D}" type="pres">
      <dgm:prSet presAssocID="{28861DCD-9151-4FE9-BD32-08A3582B8431}" presName="simulatedConn" presStyleLbl="solidFgAcc1" presStyleIdx="0" presStyleCnt="2"/>
      <dgm:spPr/>
    </dgm:pt>
    <dgm:pt modelId="{09E5DFDA-B1C2-4734-94C4-3867854BD408}" type="pres">
      <dgm:prSet presAssocID="{28861DCD-9151-4FE9-BD32-08A3582B8431}" presName="vSp2" presStyleCnt="0"/>
      <dgm:spPr/>
    </dgm:pt>
    <dgm:pt modelId="{70290607-F4AA-4DA8-AF7C-FEBC16519EA8}" type="pres">
      <dgm:prSet presAssocID="{28861DCD-9151-4FE9-BD32-08A3582B8431}" presName="sibTrans" presStyleCnt="0"/>
      <dgm:spPr/>
    </dgm:pt>
    <dgm:pt modelId="{0FF88DA4-662F-44FB-9EFE-F9171A2D075F}" type="pres">
      <dgm:prSet presAssocID="{193C3070-FDF9-440D-8B73-0E1FE899FFD8}" presName="compositeNode" presStyleCnt="0">
        <dgm:presLayoutVars>
          <dgm:bulletEnabled val="1"/>
        </dgm:presLayoutVars>
      </dgm:prSet>
      <dgm:spPr/>
    </dgm:pt>
    <dgm:pt modelId="{0E6518F8-9847-4D56-967C-024CA6971442}" type="pres">
      <dgm:prSet presAssocID="{193C3070-FDF9-440D-8B73-0E1FE899FFD8}" presName="bgRect" presStyleLbl="node1" presStyleIdx="1" presStyleCnt="3"/>
      <dgm:spPr/>
      <dgm:t>
        <a:bodyPr/>
        <a:lstStyle/>
        <a:p>
          <a:endParaRPr lang="en-US"/>
        </a:p>
      </dgm:t>
    </dgm:pt>
    <dgm:pt modelId="{DD585A8B-7C6B-4D8C-9459-7AB82C656A23}" type="pres">
      <dgm:prSet presAssocID="{193C3070-FDF9-440D-8B73-0E1FE899FFD8}" presName="parentNode" presStyleLbl="node1" presStyleIdx="1" presStyleCnt="3">
        <dgm:presLayoutVars>
          <dgm:chMax val="0"/>
          <dgm:bulletEnabled val="1"/>
        </dgm:presLayoutVars>
      </dgm:prSet>
      <dgm:spPr/>
      <dgm:t>
        <a:bodyPr/>
        <a:lstStyle/>
        <a:p>
          <a:endParaRPr lang="en-US"/>
        </a:p>
      </dgm:t>
    </dgm:pt>
    <dgm:pt modelId="{F44E41D9-DD59-4DC0-A7EB-4DBCAEA3CBE5}" type="pres">
      <dgm:prSet presAssocID="{193C3070-FDF9-440D-8B73-0E1FE899FFD8}" presName="childNode" presStyleLbl="node1" presStyleIdx="1" presStyleCnt="3">
        <dgm:presLayoutVars>
          <dgm:bulletEnabled val="1"/>
        </dgm:presLayoutVars>
      </dgm:prSet>
      <dgm:spPr/>
      <dgm:t>
        <a:bodyPr/>
        <a:lstStyle/>
        <a:p>
          <a:endParaRPr lang="en-US"/>
        </a:p>
      </dgm:t>
    </dgm:pt>
    <dgm:pt modelId="{8D16EEF3-651C-4827-8D24-09C68D9D985E}" type="pres">
      <dgm:prSet presAssocID="{B874B775-BD0F-4917-9E33-3118BFC1A3B6}" presName="hSp" presStyleCnt="0"/>
      <dgm:spPr/>
    </dgm:pt>
    <dgm:pt modelId="{E8411B03-A641-459B-9324-22C95A4E62D7}" type="pres">
      <dgm:prSet presAssocID="{B874B775-BD0F-4917-9E33-3118BFC1A3B6}" presName="vProcSp" presStyleCnt="0"/>
      <dgm:spPr/>
    </dgm:pt>
    <dgm:pt modelId="{D0439B76-7D2A-4CCB-BE02-E50E7F1C0B44}" type="pres">
      <dgm:prSet presAssocID="{B874B775-BD0F-4917-9E33-3118BFC1A3B6}" presName="vSp1" presStyleCnt="0"/>
      <dgm:spPr/>
    </dgm:pt>
    <dgm:pt modelId="{8EFB20D3-E4C1-4665-A0A5-F7137D0BD77B}" type="pres">
      <dgm:prSet presAssocID="{B874B775-BD0F-4917-9E33-3118BFC1A3B6}" presName="simulatedConn" presStyleLbl="solidFgAcc1" presStyleIdx="1" presStyleCnt="2"/>
      <dgm:spPr/>
    </dgm:pt>
    <dgm:pt modelId="{B267998F-9015-4D1A-A208-FBFA9CD0B8D7}" type="pres">
      <dgm:prSet presAssocID="{B874B775-BD0F-4917-9E33-3118BFC1A3B6}" presName="vSp2" presStyleCnt="0"/>
      <dgm:spPr/>
    </dgm:pt>
    <dgm:pt modelId="{58843972-0322-44D2-AB57-D9D5467C8332}" type="pres">
      <dgm:prSet presAssocID="{B874B775-BD0F-4917-9E33-3118BFC1A3B6}" presName="sibTrans" presStyleCnt="0"/>
      <dgm:spPr/>
    </dgm:pt>
    <dgm:pt modelId="{D32BD8A1-854C-48CE-8A99-F8B26992776F}" type="pres">
      <dgm:prSet presAssocID="{C00CB342-3432-44E1-82BA-4130CC5CA20A}" presName="compositeNode" presStyleCnt="0">
        <dgm:presLayoutVars>
          <dgm:bulletEnabled val="1"/>
        </dgm:presLayoutVars>
      </dgm:prSet>
      <dgm:spPr/>
    </dgm:pt>
    <dgm:pt modelId="{996134F0-04F7-4549-9C9C-0FEFB2CBA21F}" type="pres">
      <dgm:prSet presAssocID="{C00CB342-3432-44E1-82BA-4130CC5CA20A}" presName="bgRect" presStyleLbl="node1" presStyleIdx="2" presStyleCnt="3"/>
      <dgm:spPr/>
      <dgm:t>
        <a:bodyPr/>
        <a:lstStyle/>
        <a:p>
          <a:endParaRPr lang="en-US"/>
        </a:p>
      </dgm:t>
    </dgm:pt>
    <dgm:pt modelId="{A158616A-715D-44F5-8B0D-BF9EBA2A2684}" type="pres">
      <dgm:prSet presAssocID="{C00CB342-3432-44E1-82BA-4130CC5CA20A}" presName="parentNode" presStyleLbl="node1" presStyleIdx="2" presStyleCnt="3">
        <dgm:presLayoutVars>
          <dgm:chMax val="0"/>
          <dgm:bulletEnabled val="1"/>
        </dgm:presLayoutVars>
      </dgm:prSet>
      <dgm:spPr/>
      <dgm:t>
        <a:bodyPr/>
        <a:lstStyle/>
        <a:p>
          <a:endParaRPr lang="en-US"/>
        </a:p>
      </dgm:t>
    </dgm:pt>
    <dgm:pt modelId="{6368107F-8C6A-4544-9779-E2321F1E57B9}" type="pres">
      <dgm:prSet presAssocID="{C00CB342-3432-44E1-82BA-4130CC5CA20A}" presName="childNode" presStyleLbl="node1" presStyleIdx="2" presStyleCnt="3">
        <dgm:presLayoutVars>
          <dgm:bulletEnabled val="1"/>
        </dgm:presLayoutVars>
      </dgm:prSet>
      <dgm:spPr/>
      <dgm:t>
        <a:bodyPr/>
        <a:lstStyle/>
        <a:p>
          <a:endParaRPr lang="en-US"/>
        </a:p>
      </dgm:t>
    </dgm:pt>
  </dgm:ptLst>
  <dgm:cxnLst>
    <dgm:cxn modelId="{1150F0A7-EE30-4A62-B879-F5F20101CDEA}" type="presOf" srcId="{193C3070-FDF9-440D-8B73-0E1FE899FFD8}" destId="{DD585A8B-7C6B-4D8C-9459-7AB82C656A23}" srcOrd="1" destOrd="0" presId="urn:microsoft.com/office/officeart/2005/8/layout/hProcess7"/>
    <dgm:cxn modelId="{98B35D2B-7FFF-42FE-AD96-7F7D5BC3C4B7}" type="presOf" srcId="{193C3070-FDF9-440D-8B73-0E1FE899FFD8}" destId="{0E6518F8-9847-4D56-967C-024CA6971442}" srcOrd="0" destOrd="0" presId="urn:microsoft.com/office/officeart/2005/8/layout/hProcess7"/>
    <dgm:cxn modelId="{916C756A-AB24-4791-89A3-C7753F0AD60F}" type="presOf" srcId="{2404356C-3F46-42FD-A181-C31FF765786D}" destId="{43BB664C-6C39-4A46-A685-FFAACD24A0C9}" srcOrd="1" destOrd="0" presId="urn:microsoft.com/office/officeart/2005/8/layout/hProcess7"/>
    <dgm:cxn modelId="{065DE637-A364-4F12-B326-453D57072DE9}" srcId="{2404356C-3F46-42FD-A181-C31FF765786D}" destId="{9D3F7C4E-933C-4033-BDE4-69AF7F6E3247}" srcOrd="0" destOrd="0" parTransId="{042F3E2B-340D-4D1E-B7D4-FB1673F97E6E}" sibTransId="{63F0262D-44ED-4F8D-8772-446FBD33831E}"/>
    <dgm:cxn modelId="{0F0C27C8-8F0B-4A1B-875B-446A87E4ECD8}" srcId="{283ABEFC-E01C-495F-AED3-512432CAB8D4}" destId="{193C3070-FDF9-440D-8B73-0E1FE899FFD8}" srcOrd="1" destOrd="0" parTransId="{E5225E83-BE4A-4059-B0B3-FA8E953ACBD6}" sibTransId="{B874B775-BD0F-4917-9E33-3118BFC1A3B6}"/>
    <dgm:cxn modelId="{FB0F5ED4-250F-4DA9-9DA3-869BC87EACD4}" type="presOf" srcId="{C00CB342-3432-44E1-82BA-4130CC5CA20A}" destId="{A158616A-715D-44F5-8B0D-BF9EBA2A2684}" srcOrd="1" destOrd="0" presId="urn:microsoft.com/office/officeart/2005/8/layout/hProcess7"/>
    <dgm:cxn modelId="{4116884B-D5A1-499C-8618-AC948B241F6E}" type="presOf" srcId="{C00CB342-3432-44E1-82BA-4130CC5CA20A}" destId="{996134F0-04F7-4549-9C9C-0FEFB2CBA21F}" srcOrd="0" destOrd="0" presId="urn:microsoft.com/office/officeart/2005/8/layout/hProcess7"/>
    <dgm:cxn modelId="{2D39A68B-131F-4AD7-9A6A-CA872C6BA7DA}" srcId="{283ABEFC-E01C-495F-AED3-512432CAB8D4}" destId="{C00CB342-3432-44E1-82BA-4130CC5CA20A}" srcOrd="2" destOrd="0" parTransId="{0D84B893-5C10-4CBF-B12D-5AF59452AA00}" sibTransId="{24984737-13CD-47AF-BF3F-762C17A3217F}"/>
    <dgm:cxn modelId="{159A9C0D-F5B9-4A97-9D1F-5C62FF34F3AD}" type="presOf" srcId="{864A669F-1DDF-43C2-8F33-1B709CCDACA9}" destId="{6368107F-8C6A-4544-9779-E2321F1E57B9}" srcOrd="0" destOrd="0" presId="urn:microsoft.com/office/officeart/2005/8/layout/hProcess7"/>
    <dgm:cxn modelId="{651B4F3F-A693-491D-ABC4-9AA0B06B9E98}" type="presOf" srcId="{2404356C-3F46-42FD-A181-C31FF765786D}" destId="{58C5EE0B-3665-41B5-9271-57E6776954B3}" srcOrd="0" destOrd="0" presId="urn:microsoft.com/office/officeart/2005/8/layout/hProcess7"/>
    <dgm:cxn modelId="{DE061DF3-4157-4583-9B91-B9345084EB3A}" type="presOf" srcId="{9290928F-4DB6-4E9F-8FE2-D2AB11141451}" destId="{F44E41D9-DD59-4DC0-A7EB-4DBCAEA3CBE5}" srcOrd="0" destOrd="0" presId="urn:microsoft.com/office/officeart/2005/8/layout/hProcess7"/>
    <dgm:cxn modelId="{98993D3F-C9AB-49D1-93CA-B96811C55E9E}" type="presOf" srcId="{283ABEFC-E01C-495F-AED3-512432CAB8D4}" destId="{72BF079C-F032-4032-A0EE-DE40C07BBCEF}" srcOrd="0" destOrd="0" presId="urn:microsoft.com/office/officeart/2005/8/layout/hProcess7"/>
    <dgm:cxn modelId="{64B9E46F-21AF-4AB7-8F1B-BAFC72D53EBD}" srcId="{283ABEFC-E01C-495F-AED3-512432CAB8D4}" destId="{2404356C-3F46-42FD-A181-C31FF765786D}" srcOrd="0" destOrd="0" parTransId="{598E1F37-2A6C-4BD6-A80B-1B3F3438F01C}" sibTransId="{28861DCD-9151-4FE9-BD32-08A3582B8431}"/>
    <dgm:cxn modelId="{EF5C0904-D582-4931-BB8F-2752778C83FF}" srcId="{C00CB342-3432-44E1-82BA-4130CC5CA20A}" destId="{864A669F-1DDF-43C2-8F33-1B709CCDACA9}" srcOrd="0" destOrd="0" parTransId="{67606CF1-64F9-4A5D-98D6-12EE9CCB4670}" sibTransId="{43A1F1C1-5E77-43E2-8238-9D7C6BCDE6CD}"/>
    <dgm:cxn modelId="{869A49A3-7B4E-4C3F-B002-AFA5AD28488F}" srcId="{193C3070-FDF9-440D-8B73-0E1FE899FFD8}" destId="{9290928F-4DB6-4E9F-8FE2-D2AB11141451}" srcOrd="0" destOrd="0" parTransId="{2120CDAA-CA91-4FB4-8033-15E1308B8280}" sibTransId="{20B1D735-53E8-4363-8956-02D9F1D93A55}"/>
    <dgm:cxn modelId="{7834A934-FCDA-4C8D-85E7-8357CA63C9BB}" type="presOf" srcId="{9D3F7C4E-933C-4033-BDE4-69AF7F6E3247}" destId="{C5DAFA17-DC5A-445E-AE06-6E7031EAD1EA}" srcOrd="0" destOrd="0" presId="urn:microsoft.com/office/officeart/2005/8/layout/hProcess7"/>
    <dgm:cxn modelId="{7995900C-8314-401F-828E-A37FA0B4B785}" type="presParOf" srcId="{72BF079C-F032-4032-A0EE-DE40C07BBCEF}" destId="{084F8EC7-57D1-4FB5-8391-E08389F16099}" srcOrd="0" destOrd="0" presId="urn:microsoft.com/office/officeart/2005/8/layout/hProcess7"/>
    <dgm:cxn modelId="{FEC692D1-18FE-48A0-9896-58E311BE6EC9}" type="presParOf" srcId="{084F8EC7-57D1-4FB5-8391-E08389F16099}" destId="{58C5EE0B-3665-41B5-9271-57E6776954B3}" srcOrd="0" destOrd="0" presId="urn:microsoft.com/office/officeart/2005/8/layout/hProcess7"/>
    <dgm:cxn modelId="{699884BB-B825-4DA0-8D36-F0327E92B982}" type="presParOf" srcId="{084F8EC7-57D1-4FB5-8391-E08389F16099}" destId="{43BB664C-6C39-4A46-A685-FFAACD24A0C9}" srcOrd="1" destOrd="0" presId="urn:microsoft.com/office/officeart/2005/8/layout/hProcess7"/>
    <dgm:cxn modelId="{DCD279D5-9DEA-492A-AD8A-FB8937DD5BC2}" type="presParOf" srcId="{084F8EC7-57D1-4FB5-8391-E08389F16099}" destId="{C5DAFA17-DC5A-445E-AE06-6E7031EAD1EA}" srcOrd="2" destOrd="0" presId="urn:microsoft.com/office/officeart/2005/8/layout/hProcess7"/>
    <dgm:cxn modelId="{2EEB53B7-F18E-4BCC-B9B8-06016BBD94AD}" type="presParOf" srcId="{72BF079C-F032-4032-A0EE-DE40C07BBCEF}" destId="{BC97AEA9-A892-40D7-A505-5FDCEE6CD62C}" srcOrd="1" destOrd="0" presId="urn:microsoft.com/office/officeart/2005/8/layout/hProcess7"/>
    <dgm:cxn modelId="{72F1B106-9345-4794-9624-5E46D41CBE57}" type="presParOf" srcId="{72BF079C-F032-4032-A0EE-DE40C07BBCEF}" destId="{2E849ABF-A107-4918-A2B0-ACDB86CAB328}" srcOrd="2" destOrd="0" presId="urn:microsoft.com/office/officeart/2005/8/layout/hProcess7"/>
    <dgm:cxn modelId="{F1E8B075-91D7-49B2-A412-BBC9AF4252DB}" type="presParOf" srcId="{2E849ABF-A107-4918-A2B0-ACDB86CAB328}" destId="{200845B1-FA7B-48FB-919C-BE4ADC82443D}" srcOrd="0" destOrd="0" presId="urn:microsoft.com/office/officeart/2005/8/layout/hProcess7"/>
    <dgm:cxn modelId="{759CA0CB-695A-4531-A11C-E5668E981B9F}" type="presParOf" srcId="{2E849ABF-A107-4918-A2B0-ACDB86CAB328}" destId="{D1C75955-E393-47C1-A25A-D6504782041D}" srcOrd="1" destOrd="0" presId="urn:microsoft.com/office/officeart/2005/8/layout/hProcess7"/>
    <dgm:cxn modelId="{519FD072-53B6-44D0-8DDA-CF347441BBA0}" type="presParOf" srcId="{2E849ABF-A107-4918-A2B0-ACDB86CAB328}" destId="{09E5DFDA-B1C2-4734-94C4-3867854BD408}" srcOrd="2" destOrd="0" presId="urn:microsoft.com/office/officeart/2005/8/layout/hProcess7"/>
    <dgm:cxn modelId="{8B1BA234-7378-4E94-94D5-888DE8724A53}" type="presParOf" srcId="{72BF079C-F032-4032-A0EE-DE40C07BBCEF}" destId="{70290607-F4AA-4DA8-AF7C-FEBC16519EA8}" srcOrd="3" destOrd="0" presId="urn:microsoft.com/office/officeart/2005/8/layout/hProcess7"/>
    <dgm:cxn modelId="{8E9B2A79-C8E6-4182-A9B3-5F91113A5113}" type="presParOf" srcId="{72BF079C-F032-4032-A0EE-DE40C07BBCEF}" destId="{0FF88DA4-662F-44FB-9EFE-F9171A2D075F}" srcOrd="4" destOrd="0" presId="urn:microsoft.com/office/officeart/2005/8/layout/hProcess7"/>
    <dgm:cxn modelId="{224254BF-8D99-4493-8032-CBE9BC69E261}" type="presParOf" srcId="{0FF88DA4-662F-44FB-9EFE-F9171A2D075F}" destId="{0E6518F8-9847-4D56-967C-024CA6971442}" srcOrd="0" destOrd="0" presId="urn:microsoft.com/office/officeart/2005/8/layout/hProcess7"/>
    <dgm:cxn modelId="{6A04D9FB-1C83-4A92-A4B2-D4C6069C8623}" type="presParOf" srcId="{0FF88DA4-662F-44FB-9EFE-F9171A2D075F}" destId="{DD585A8B-7C6B-4D8C-9459-7AB82C656A23}" srcOrd="1" destOrd="0" presId="urn:microsoft.com/office/officeart/2005/8/layout/hProcess7"/>
    <dgm:cxn modelId="{5291047C-C15D-4593-BAF0-3B4CBDC4AB54}" type="presParOf" srcId="{0FF88DA4-662F-44FB-9EFE-F9171A2D075F}" destId="{F44E41D9-DD59-4DC0-A7EB-4DBCAEA3CBE5}" srcOrd="2" destOrd="0" presId="urn:microsoft.com/office/officeart/2005/8/layout/hProcess7"/>
    <dgm:cxn modelId="{60D98C05-AB59-48EB-A934-6B5AE2A91E4E}" type="presParOf" srcId="{72BF079C-F032-4032-A0EE-DE40C07BBCEF}" destId="{8D16EEF3-651C-4827-8D24-09C68D9D985E}" srcOrd="5" destOrd="0" presId="urn:microsoft.com/office/officeart/2005/8/layout/hProcess7"/>
    <dgm:cxn modelId="{A99F1BA2-6E98-41DE-90D6-7FD51AD569C4}" type="presParOf" srcId="{72BF079C-F032-4032-A0EE-DE40C07BBCEF}" destId="{E8411B03-A641-459B-9324-22C95A4E62D7}" srcOrd="6" destOrd="0" presId="urn:microsoft.com/office/officeart/2005/8/layout/hProcess7"/>
    <dgm:cxn modelId="{48E94179-BFC3-4EC8-A8EB-EF1A2732D4C5}" type="presParOf" srcId="{E8411B03-A641-459B-9324-22C95A4E62D7}" destId="{D0439B76-7D2A-4CCB-BE02-E50E7F1C0B44}" srcOrd="0" destOrd="0" presId="urn:microsoft.com/office/officeart/2005/8/layout/hProcess7"/>
    <dgm:cxn modelId="{0BB9F25D-6F41-487F-83E3-13257221EF5B}" type="presParOf" srcId="{E8411B03-A641-459B-9324-22C95A4E62D7}" destId="{8EFB20D3-E4C1-4665-A0A5-F7137D0BD77B}" srcOrd="1" destOrd="0" presId="urn:microsoft.com/office/officeart/2005/8/layout/hProcess7"/>
    <dgm:cxn modelId="{32FA00E7-9670-4F7F-A864-F41A095C6782}" type="presParOf" srcId="{E8411B03-A641-459B-9324-22C95A4E62D7}" destId="{B267998F-9015-4D1A-A208-FBFA9CD0B8D7}" srcOrd="2" destOrd="0" presId="urn:microsoft.com/office/officeart/2005/8/layout/hProcess7"/>
    <dgm:cxn modelId="{4E8CD638-BFFC-43BA-8DDF-F36200AF40E3}" type="presParOf" srcId="{72BF079C-F032-4032-A0EE-DE40C07BBCEF}" destId="{58843972-0322-44D2-AB57-D9D5467C8332}" srcOrd="7" destOrd="0" presId="urn:microsoft.com/office/officeart/2005/8/layout/hProcess7"/>
    <dgm:cxn modelId="{3E0B05B4-61CE-44E2-A62A-443D254F8225}" type="presParOf" srcId="{72BF079C-F032-4032-A0EE-DE40C07BBCEF}" destId="{D32BD8A1-854C-48CE-8A99-F8B26992776F}" srcOrd="8" destOrd="0" presId="urn:microsoft.com/office/officeart/2005/8/layout/hProcess7"/>
    <dgm:cxn modelId="{A2EBC1EB-2180-40EF-B544-4419DD556494}" type="presParOf" srcId="{D32BD8A1-854C-48CE-8A99-F8B26992776F}" destId="{996134F0-04F7-4549-9C9C-0FEFB2CBA21F}" srcOrd="0" destOrd="0" presId="urn:microsoft.com/office/officeart/2005/8/layout/hProcess7"/>
    <dgm:cxn modelId="{31E92FA1-1BC9-476F-910D-7CC19430DA9A}" type="presParOf" srcId="{D32BD8A1-854C-48CE-8A99-F8B26992776F}" destId="{A158616A-715D-44F5-8B0D-BF9EBA2A2684}" srcOrd="1" destOrd="0" presId="urn:microsoft.com/office/officeart/2005/8/layout/hProcess7"/>
    <dgm:cxn modelId="{F03E94D5-0444-4F8A-8379-B4BF1DD378D6}" type="presParOf" srcId="{D32BD8A1-854C-48CE-8A99-F8B26992776F}" destId="{6368107F-8C6A-4544-9779-E2321F1E57B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3ABEFC-E01C-495F-AED3-512432CAB8D4}"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n-US"/>
        </a:p>
      </dgm:t>
    </dgm:pt>
    <dgm:pt modelId="{9D3F7C4E-933C-4033-BDE4-69AF7F6E3247}">
      <dgm:prSet phldrT="[Text]"/>
      <dgm:spPr/>
      <dgm:t>
        <a:bodyPr/>
        <a:lstStyle/>
        <a:p>
          <a:r>
            <a:rPr lang="en-US" dirty="0" smtClean="0"/>
            <a:t>1</a:t>
          </a:r>
          <a:endParaRPr lang="en-US" dirty="0"/>
        </a:p>
      </dgm:t>
    </dgm:pt>
    <dgm:pt modelId="{042F3E2B-340D-4D1E-B7D4-FB1673F97E6E}" type="parTrans" cxnId="{065DE637-A364-4F12-B326-453D57072DE9}">
      <dgm:prSet/>
      <dgm:spPr/>
      <dgm:t>
        <a:bodyPr/>
        <a:lstStyle/>
        <a:p>
          <a:endParaRPr lang="en-US"/>
        </a:p>
      </dgm:t>
    </dgm:pt>
    <dgm:pt modelId="{63F0262D-44ED-4F8D-8772-446FBD33831E}" type="sibTrans" cxnId="{065DE637-A364-4F12-B326-453D57072DE9}">
      <dgm:prSet/>
      <dgm:spPr/>
      <dgm:t>
        <a:bodyPr/>
        <a:lstStyle/>
        <a:p>
          <a:endParaRPr lang="en-US"/>
        </a:p>
      </dgm:t>
    </dgm:pt>
    <dgm:pt modelId="{193C3070-FDF9-440D-8B73-0E1FE899FFD8}">
      <dgm:prSet phldrT="[Text]"/>
      <dgm:spPr>
        <a:solidFill>
          <a:schemeClr val="accent3">
            <a:lumMod val="75000"/>
          </a:schemeClr>
        </a:solidFill>
      </dgm:spPr>
      <dgm:t>
        <a:bodyPr/>
        <a:lstStyle/>
        <a:p>
          <a:r>
            <a:rPr lang="en-US" dirty="0" smtClean="0"/>
            <a:t> </a:t>
          </a:r>
          <a:endParaRPr lang="en-US" dirty="0"/>
        </a:p>
      </dgm:t>
    </dgm:pt>
    <dgm:pt modelId="{E5225E83-BE4A-4059-B0B3-FA8E953ACBD6}" type="parTrans" cxnId="{0F0C27C8-8F0B-4A1B-875B-446A87E4ECD8}">
      <dgm:prSet/>
      <dgm:spPr/>
      <dgm:t>
        <a:bodyPr/>
        <a:lstStyle/>
        <a:p>
          <a:endParaRPr lang="en-US"/>
        </a:p>
      </dgm:t>
    </dgm:pt>
    <dgm:pt modelId="{B874B775-BD0F-4917-9E33-3118BFC1A3B6}" type="sibTrans" cxnId="{0F0C27C8-8F0B-4A1B-875B-446A87E4ECD8}">
      <dgm:prSet/>
      <dgm:spPr/>
      <dgm:t>
        <a:bodyPr/>
        <a:lstStyle/>
        <a:p>
          <a:endParaRPr lang="en-US"/>
        </a:p>
      </dgm:t>
    </dgm:pt>
    <dgm:pt modelId="{9290928F-4DB6-4E9F-8FE2-D2AB11141451}">
      <dgm:prSet phldrT="[Text]"/>
      <dgm:spPr/>
      <dgm:t>
        <a:bodyPr/>
        <a:lstStyle/>
        <a:p>
          <a:r>
            <a:rPr lang="en-US" dirty="0" smtClean="0"/>
            <a:t>2</a:t>
          </a:r>
          <a:endParaRPr lang="en-US" dirty="0"/>
        </a:p>
      </dgm:t>
    </dgm:pt>
    <dgm:pt modelId="{2120CDAA-CA91-4FB4-8033-15E1308B8280}" type="parTrans" cxnId="{869A49A3-7B4E-4C3F-B002-AFA5AD28488F}">
      <dgm:prSet/>
      <dgm:spPr/>
      <dgm:t>
        <a:bodyPr/>
        <a:lstStyle/>
        <a:p>
          <a:endParaRPr lang="en-US"/>
        </a:p>
      </dgm:t>
    </dgm:pt>
    <dgm:pt modelId="{20B1D735-53E8-4363-8956-02D9F1D93A55}" type="sibTrans" cxnId="{869A49A3-7B4E-4C3F-B002-AFA5AD28488F}">
      <dgm:prSet/>
      <dgm:spPr/>
      <dgm:t>
        <a:bodyPr/>
        <a:lstStyle/>
        <a:p>
          <a:endParaRPr lang="en-US"/>
        </a:p>
      </dgm:t>
    </dgm:pt>
    <dgm:pt modelId="{C00CB342-3432-44E1-82BA-4130CC5CA20A}">
      <dgm:prSet phldrT="[Text]"/>
      <dgm:spPr/>
      <dgm:t>
        <a:bodyPr/>
        <a:lstStyle/>
        <a:p>
          <a:r>
            <a:rPr lang="en-US" dirty="0" smtClean="0"/>
            <a:t> </a:t>
          </a:r>
          <a:endParaRPr lang="en-US" dirty="0"/>
        </a:p>
      </dgm:t>
    </dgm:pt>
    <dgm:pt modelId="{0D84B893-5C10-4CBF-B12D-5AF59452AA00}" type="parTrans" cxnId="{2D39A68B-131F-4AD7-9A6A-CA872C6BA7DA}">
      <dgm:prSet/>
      <dgm:spPr/>
      <dgm:t>
        <a:bodyPr/>
        <a:lstStyle/>
        <a:p>
          <a:endParaRPr lang="en-US"/>
        </a:p>
      </dgm:t>
    </dgm:pt>
    <dgm:pt modelId="{24984737-13CD-47AF-BF3F-762C17A3217F}" type="sibTrans" cxnId="{2D39A68B-131F-4AD7-9A6A-CA872C6BA7DA}">
      <dgm:prSet/>
      <dgm:spPr/>
      <dgm:t>
        <a:bodyPr/>
        <a:lstStyle/>
        <a:p>
          <a:endParaRPr lang="en-US"/>
        </a:p>
      </dgm:t>
    </dgm:pt>
    <dgm:pt modelId="{864A669F-1DDF-43C2-8F33-1B709CCDACA9}">
      <dgm:prSet phldrT="[Text]"/>
      <dgm:spPr/>
      <dgm:t>
        <a:bodyPr/>
        <a:lstStyle/>
        <a:p>
          <a:r>
            <a:rPr lang="en-US" dirty="0" smtClean="0"/>
            <a:t>3</a:t>
          </a:r>
          <a:endParaRPr lang="en-US" dirty="0"/>
        </a:p>
      </dgm:t>
    </dgm:pt>
    <dgm:pt modelId="{67606CF1-64F9-4A5D-98D6-12EE9CCB4670}" type="parTrans" cxnId="{EF5C0904-D582-4931-BB8F-2752778C83FF}">
      <dgm:prSet/>
      <dgm:spPr/>
      <dgm:t>
        <a:bodyPr/>
        <a:lstStyle/>
        <a:p>
          <a:endParaRPr lang="en-US"/>
        </a:p>
      </dgm:t>
    </dgm:pt>
    <dgm:pt modelId="{43A1F1C1-5E77-43E2-8238-9D7C6BCDE6CD}" type="sibTrans" cxnId="{EF5C0904-D582-4931-BB8F-2752778C83FF}">
      <dgm:prSet/>
      <dgm:spPr/>
      <dgm:t>
        <a:bodyPr/>
        <a:lstStyle/>
        <a:p>
          <a:endParaRPr lang="en-US"/>
        </a:p>
      </dgm:t>
    </dgm:pt>
    <dgm:pt modelId="{2404356C-3F46-42FD-A181-C31FF765786D}">
      <dgm:prSet phldrT="[Text]"/>
      <dgm:spPr>
        <a:solidFill>
          <a:schemeClr val="accent2">
            <a:lumMod val="75000"/>
          </a:schemeClr>
        </a:solidFill>
      </dgm:spPr>
      <dgm:t>
        <a:bodyPr/>
        <a:lstStyle/>
        <a:p>
          <a:r>
            <a:rPr lang="en-US" dirty="0" smtClean="0"/>
            <a:t> </a:t>
          </a:r>
          <a:endParaRPr lang="en-US" dirty="0"/>
        </a:p>
      </dgm:t>
    </dgm:pt>
    <dgm:pt modelId="{28861DCD-9151-4FE9-BD32-08A3582B8431}" type="sibTrans" cxnId="{64B9E46F-21AF-4AB7-8F1B-BAFC72D53EBD}">
      <dgm:prSet/>
      <dgm:spPr/>
      <dgm:t>
        <a:bodyPr/>
        <a:lstStyle/>
        <a:p>
          <a:endParaRPr lang="en-US"/>
        </a:p>
      </dgm:t>
    </dgm:pt>
    <dgm:pt modelId="{598E1F37-2A6C-4BD6-A80B-1B3F3438F01C}" type="parTrans" cxnId="{64B9E46F-21AF-4AB7-8F1B-BAFC72D53EBD}">
      <dgm:prSet/>
      <dgm:spPr/>
      <dgm:t>
        <a:bodyPr/>
        <a:lstStyle/>
        <a:p>
          <a:endParaRPr lang="en-US"/>
        </a:p>
      </dgm:t>
    </dgm:pt>
    <dgm:pt modelId="{72BF079C-F032-4032-A0EE-DE40C07BBCEF}" type="pres">
      <dgm:prSet presAssocID="{283ABEFC-E01C-495F-AED3-512432CAB8D4}" presName="Name0" presStyleCnt="0">
        <dgm:presLayoutVars>
          <dgm:dir/>
          <dgm:animLvl val="lvl"/>
          <dgm:resizeHandles val="exact"/>
        </dgm:presLayoutVars>
      </dgm:prSet>
      <dgm:spPr/>
      <dgm:t>
        <a:bodyPr/>
        <a:lstStyle/>
        <a:p>
          <a:endParaRPr lang="en-US"/>
        </a:p>
      </dgm:t>
    </dgm:pt>
    <dgm:pt modelId="{084F8EC7-57D1-4FB5-8391-E08389F16099}" type="pres">
      <dgm:prSet presAssocID="{2404356C-3F46-42FD-A181-C31FF765786D}" presName="compositeNode" presStyleCnt="0">
        <dgm:presLayoutVars>
          <dgm:bulletEnabled val="1"/>
        </dgm:presLayoutVars>
      </dgm:prSet>
      <dgm:spPr/>
    </dgm:pt>
    <dgm:pt modelId="{58C5EE0B-3665-41B5-9271-57E6776954B3}" type="pres">
      <dgm:prSet presAssocID="{2404356C-3F46-42FD-A181-C31FF765786D}" presName="bgRect" presStyleLbl="node1" presStyleIdx="0" presStyleCnt="3"/>
      <dgm:spPr/>
      <dgm:t>
        <a:bodyPr/>
        <a:lstStyle/>
        <a:p>
          <a:endParaRPr lang="en-US"/>
        </a:p>
      </dgm:t>
    </dgm:pt>
    <dgm:pt modelId="{43BB664C-6C39-4A46-A685-FFAACD24A0C9}" type="pres">
      <dgm:prSet presAssocID="{2404356C-3F46-42FD-A181-C31FF765786D}" presName="parentNode" presStyleLbl="node1" presStyleIdx="0" presStyleCnt="3">
        <dgm:presLayoutVars>
          <dgm:chMax val="0"/>
          <dgm:bulletEnabled val="1"/>
        </dgm:presLayoutVars>
      </dgm:prSet>
      <dgm:spPr/>
      <dgm:t>
        <a:bodyPr/>
        <a:lstStyle/>
        <a:p>
          <a:endParaRPr lang="en-US"/>
        </a:p>
      </dgm:t>
    </dgm:pt>
    <dgm:pt modelId="{C5DAFA17-DC5A-445E-AE06-6E7031EAD1EA}" type="pres">
      <dgm:prSet presAssocID="{2404356C-3F46-42FD-A181-C31FF765786D}" presName="childNode" presStyleLbl="node1" presStyleIdx="0" presStyleCnt="3">
        <dgm:presLayoutVars>
          <dgm:bulletEnabled val="1"/>
        </dgm:presLayoutVars>
      </dgm:prSet>
      <dgm:spPr/>
      <dgm:t>
        <a:bodyPr/>
        <a:lstStyle/>
        <a:p>
          <a:endParaRPr lang="en-US"/>
        </a:p>
      </dgm:t>
    </dgm:pt>
    <dgm:pt modelId="{BC97AEA9-A892-40D7-A505-5FDCEE6CD62C}" type="pres">
      <dgm:prSet presAssocID="{28861DCD-9151-4FE9-BD32-08A3582B8431}" presName="hSp" presStyleCnt="0"/>
      <dgm:spPr/>
    </dgm:pt>
    <dgm:pt modelId="{2E849ABF-A107-4918-A2B0-ACDB86CAB328}" type="pres">
      <dgm:prSet presAssocID="{28861DCD-9151-4FE9-BD32-08A3582B8431}" presName="vProcSp" presStyleCnt="0"/>
      <dgm:spPr/>
    </dgm:pt>
    <dgm:pt modelId="{200845B1-FA7B-48FB-919C-BE4ADC82443D}" type="pres">
      <dgm:prSet presAssocID="{28861DCD-9151-4FE9-BD32-08A3582B8431}" presName="vSp1" presStyleCnt="0"/>
      <dgm:spPr/>
    </dgm:pt>
    <dgm:pt modelId="{D1C75955-E393-47C1-A25A-D6504782041D}" type="pres">
      <dgm:prSet presAssocID="{28861DCD-9151-4FE9-BD32-08A3582B8431}" presName="simulatedConn" presStyleLbl="solidFgAcc1" presStyleIdx="0" presStyleCnt="2"/>
      <dgm:spPr/>
    </dgm:pt>
    <dgm:pt modelId="{09E5DFDA-B1C2-4734-94C4-3867854BD408}" type="pres">
      <dgm:prSet presAssocID="{28861DCD-9151-4FE9-BD32-08A3582B8431}" presName="vSp2" presStyleCnt="0"/>
      <dgm:spPr/>
    </dgm:pt>
    <dgm:pt modelId="{70290607-F4AA-4DA8-AF7C-FEBC16519EA8}" type="pres">
      <dgm:prSet presAssocID="{28861DCD-9151-4FE9-BD32-08A3582B8431}" presName="sibTrans" presStyleCnt="0"/>
      <dgm:spPr/>
    </dgm:pt>
    <dgm:pt modelId="{0FF88DA4-662F-44FB-9EFE-F9171A2D075F}" type="pres">
      <dgm:prSet presAssocID="{193C3070-FDF9-440D-8B73-0E1FE899FFD8}" presName="compositeNode" presStyleCnt="0">
        <dgm:presLayoutVars>
          <dgm:bulletEnabled val="1"/>
        </dgm:presLayoutVars>
      </dgm:prSet>
      <dgm:spPr/>
    </dgm:pt>
    <dgm:pt modelId="{0E6518F8-9847-4D56-967C-024CA6971442}" type="pres">
      <dgm:prSet presAssocID="{193C3070-FDF9-440D-8B73-0E1FE899FFD8}" presName="bgRect" presStyleLbl="node1" presStyleIdx="1" presStyleCnt="3"/>
      <dgm:spPr/>
      <dgm:t>
        <a:bodyPr/>
        <a:lstStyle/>
        <a:p>
          <a:endParaRPr lang="en-US"/>
        </a:p>
      </dgm:t>
    </dgm:pt>
    <dgm:pt modelId="{DD585A8B-7C6B-4D8C-9459-7AB82C656A23}" type="pres">
      <dgm:prSet presAssocID="{193C3070-FDF9-440D-8B73-0E1FE899FFD8}" presName="parentNode" presStyleLbl="node1" presStyleIdx="1" presStyleCnt="3">
        <dgm:presLayoutVars>
          <dgm:chMax val="0"/>
          <dgm:bulletEnabled val="1"/>
        </dgm:presLayoutVars>
      </dgm:prSet>
      <dgm:spPr/>
      <dgm:t>
        <a:bodyPr/>
        <a:lstStyle/>
        <a:p>
          <a:endParaRPr lang="en-US"/>
        </a:p>
      </dgm:t>
    </dgm:pt>
    <dgm:pt modelId="{F44E41D9-DD59-4DC0-A7EB-4DBCAEA3CBE5}" type="pres">
      <dgm:prSet presAssocID="{193C3070-FDF9-440D-8B73-0E1FE899FFD8}" presName="childNode" presStyleLbl="node1" presStyleIdx="1" presStyleCnt="3">
        <dgm:presLayoutVars>
          <dgm:bulletEnabled val="1"/>
        </dgm:presLayoutVars>
      </dgm:prSet>
      <dgm:spPr/>
      <dgm:t>
        <a:bodyPr/>
        <a:lstStyle/>
        <a:p>
          <a:endParaRPr lang="en-US"/>
        </a:p>
      </dgm:t>
    </dgm:pt>
    <dgm:pt modelId="{8D16EEF3-651C-4827-8D24-09C68D9D985E}" type="pres">
      <dgm:prSet presAssocID="{B874B775-BD0F-4917-9E33-3118BFC1A3B6}" presName="hSp" presStyleCnt="0"/>
      <dgm:spPr/>
    </dgm:pt>
    <dgm:pt modelId="{E8411B03-A641-459B-9324-22C95A4E62D7}" type="pres">
      <dgm:prSet presAssocID="{B874B775-BD0F-4917-9E33-3118BFC1A3B6}" presName="vProcSp" presStyleCnt="0"/>
      <dgm:spPr/>
    </dgm:pt>
    <dgm:pt modelId="{D0439B76-7D2A-4CCB-BE02-E50E7F1C0B44}" type="pres">
      <dgm:prSet presAssocID="{B874B775-BD0F-4917-9E33-3118BFC1A3B6}" presName="vSp1" presStyleCnt="0"/>
      <dgm:spPr/>
    </dgm:pt>
    <dgm:pt modelId="{8EFB20D3-E4C1-4665-A0A5-F7137D0BD77B}" type="pres">
      <dgm:prSet presAssocID="{B874B775-BD0F-4917-9E33-3118BFC1A3B6}" presName="simulatedConn" presStyleLbl="solidFgAcc1" presStyleIdx="1" presStyleCnt="2"/>
      <dgm:spPr/>
    </dgm:pt>
    <dgm:pt modelId="{B267998F-9015-4D1A-A208-FBFA9CD0B8D7}" type="pres">
      <dgm:prSet presAssocID="{B874B775-BD0F-4917-9E33-3118BFC1A3B6}" presName="vSp2" presStyleCnt="0"/>
      <dgm:spPr/>
    </dgm:pt>
    <dgm:pt modelId="{58843972-0322-44D2-AB57-D9D5467C8332}" type="pres">
      <dgm:prSet presAssocID="{B874B775-BD0F-4917-9E33-3118BFC1A3B6}" presName="sibTrans" presStyleCnt="0"/>
      <dgm:spPr/>
    </dgm:pt>
    <dgm:pt modelId="{D32BD8A1-854C-48CE-8A99-F8B26992776F}" type="pres">
      <dgm:prSet presAssocID="{C00CB342-3432-44E1-82BA-4130CC5CA20A}" presName="compositeNode" presStyleCnt="0">
        <dgm:presLayoutVars>
          <dgm:bulletEnabled val="1"/>
        </dgm:presLayoutVars>
      </dgm:prSet>
      <dgm:spPr/>
    </dgm:pt>
    <dgm:pt modelId="{996134F0-04F7-4549-9C9C-0FEFB2CBA21F}" type="pres">
      <dgm:prSet presAssocID="{C00CB342-3432-44E1-82BA-4130CC5CA20A}" presName="bgRect" presStyleLbl="node1" presStyleIdx="2" presStyleCnt="3"/>
      <dgm:spPr/>
      <dgm:t>
        <a:bodyPr/>
        <a:lstStyle/>
        <a:p>
          <a:endParaRPr lang="en-US"/>
        </a:p>
      </dgm:t>
    </dgm:pt>
    <dgm:pt modelId="{A158616A-715D-44F5-8B0D-BF9EBA2A2684}" type="pres">
      <dgm:prSet presAssocID="{C00CB342-3432-44E1-82BA-4130CC5CA20A}" presName="parentNode" presStyleLbl="node1" presStyleIdx="2" presStyleCnt="3">
        <dgm:presLayoutVars>
          <dgm:chMax val="0"/>
          <dgm:bulletEnabled val="1"/>
        </dgm:presLayoutVars>
      </dgm:prSet>
      <dgm:spPr/>
      <dgm:t>
        <a:bodyPr/>
        <a:lstStyle/>
        <a:p>
          <a:endParaRPr lang="en-US"/>
        </a:p>
      </dgm:t>
    </dgm:pt>
    <dgm:pt modelId="{6368107F-8C6A-4544-9779-E2321F1E57B9}" type="pres">
      <dgm:prSet presAssocID="{C00CB342-3432-44E1-82BA-4130CC5CA20A}" presName="childNode" presStyleLbl="node1" presStyleIdx="2" presStyleCnt="3">
        <dgm:presLayoutVars>
          <dgm:bulletEnabled val="1"/>
        </dgm:presLayoutVars>
      </dgm:prSet>
      <dgm:spPr/>
      <dgm:t>
        <a:bodyPr/>
        <a:lstStyle/>
        <a:p>
          <a:endParaRPr lang="en-US"/>
        </a:p>
      </dgm:t>
    </dgm:pt>
  </dgm:ptLst>
  <dgm:cxnLst>
    <dgm:cxn modelId="{003B3B0F-EE63-44FF-A739-105553BEC407}" type="presOf" srcId="{193C3070-FDF9-440D-8B73-0E1FE899FFD8}" destId="{DD585A8B-7C6B-4D8C-9459-7AB82C656A23}" srcOrd="1" destOrd="0" presId="urn:microsoft.com/office/officeart/2005/8/layout/hProcess7"/>
    <dgm:cxn modelId="{065DE637-A364-4F12-B326-453D57072DE9}" srcId="{2404356C-3F46-42FD-A181-C31FF765786D}" destId="{9D3F7C4E-933C-4033-BDE4-69AF7F6E3247}" srcOrd="0" destOrd="0" parTransId="{042F3E2B-340D-4D1E-B7D4-FB1673F97E6E}" sibTransId="{63F0262D-44ED-4F8D-8772-446FBD33831E}"/>
    <dgm:cxn modelId="{0F0C27C8-8F0B-4A1B-875B-446A87E4ECD8}" srcId="{283ABEFC-E01C-495F-AED3-512432CAB8D4}" destId="{193C3070-FDF9-440D-8B73-0E1FE899FFD8}" srcOrd="1" destOrd="0" parTransId="{E5225E83-BE4A-4059-B0B3-FA8E953ACBD6}" sibTransId="{B874B775-BD0F-4917-9E33-3118BFC1A3B6}"/>
    <dgm:cxn modelId="{E1EA1C1D-B363-4578-9139-A757E7BE893E}" type="presOf" srcId="{C00CB342-3432-44E1-82BA-4130CC5CA20A}" destId="{996134F0-04F7-4549-9C9C-0FEFB2CBA21F}" srcOrd="0" destOrd="0" presId="urn:microsoft.com/office/officeart/2005/8/layout/hProcess7"/>
    <dgm:cxn modelId="{6F1F1DEA-0828-4209-9798-A5D3B17EA39D}" type="presOf" srcId="{9D3F7C4E-933C-4033-BDE4-69AF7F6E3247}" destId="{C5DAFA17-DC5A-445E-AE06-6E7031EAD1EA}" srcOrd="0" destOrd="0" presId="urn:microsoft.com/office/officeart/2005/8/layout/hProcess7"/>
    <dgm:cxn modelId="{5B3B9B5A-C18B-44F0-9E09-1D93A2285578}" type="presOf" srcId="{864A669F-1DDF-43C2-8F33-1B709CCDACA9}" destId="{6368107F-8C6A-4544-9779-E2321F1E57B9}" srcOrd="0" destOrd="0" presId="urn:microsoft.com/office/officeart/2005/8/layout/hProcess7"/>
    <dgm:cxn modelId="{7F6F7FF3-EB4D-407A-BEF0-359B5A0EB5D1}" type="presOf" srcId="{193C3070-FDF9-440D-8B73-0E1FE899FFD8}" destId="{0E6518F8-9847-4D56-967C-024CA6971442}" srcOrd="0" destOrd="0" presId="urn:microsoft.com/office/officeart/2005/8/layout/hProcess7"/>
    <dgm:cxn modelId="{2D39A68B-131F-4AD7-9A6A-CA872C6BA7DA}" srcId="{283ABEFC-E01C-495F-AED3-512432CAB8D4}" destId="{C00CB342-3432-44E1-82BA-4130CC5CA20A}" srcOrd="2" destOrd="0" parTransId="{0D84B893-5C10-4CBF-B12D-5AF59452AA00}" sibTransId="{24984737-13CD-47AF-BF3F-762C17A3217F}"/>
    <dgm:cxn modelId="{52193DB6-D219-47D6-9A30-D04AAD794FD6}" type="presOf" srcId="{2404356C-3F46-42FD-A181-C31FF765786D}" destId="{58C5EE0B-3665-41B5-9271-57E6776954B3}" srcOrd="0" destOrd="0" presId="urn:microsoft.com/office/officeart/2005/8/layout/hProcess7"/>
    <dgm:cxn modelId="{64B9E46F-21AF-4AB7-8F1B-BAFC72D53EBD}" srcId="{283ABEFC-E01C-495F-AED3-512432CAB8D4}" destId="{2404356C-3F46-42FD-A181-C31FF765786D}" srcOrd="0" destOrd="0" parTransId="{598E1F37-2A6C-4BD6-A80B-1B3F3438F01C}" sibTransId="{28861DCD-9151-4FE9-BD32-08A3582B8431}"/>
    <dgm:cxn modelId="{EF5C0904-D582-4931-BB8F-2752778C83FF}" srcId="{C00CB342-3432-44E1-82BA-4130CC5CA20A}" destId="{864A669F-1DDF-43C2-8F33-1B709CCDACA9}" srcOrd="0" destOrd="0" parTransId="{67606CF1-64F9-4A5D-98D6-12EE9CCB4670}" sibTransId="{43A1F1C1-5E77-43E2-8238-9D7C6BCDE6CD}"/>
    <dgm:cxn modelId="{16952D5B-C458-405E-95D2-50464972598A}" type="presOf" srcId="{2404356C-3F46-42FD-A181-C31FF765786D}" destId="{43BB664C-6C39-4A46-A685-FFAACD24A0C9}" srcOrd="1" destOrd="0" presId="urn:microsoft.com/office/officeart/2005/8/layout/hProcess7"/>
    <dgm:cxn modelId="{869A49A3-7B4E-4C3F-B002-AFA5AD28488F}" srcId="{193C3070-FDF9-440D-8B73-0E1FE899FFD8}" destId="{9290928F-4DB6-4E9F-8FE2-D2AB11141451}" srcOrd="0" destOrd="0" parTransId="{2120CDAA-CA91-4FB4-8033-15E1308B8280}" sibTransId="{20B1D735-53E8-4363-8956-02D9F1D93A55}"/>
    <dgm:cxn modelId="{94618313-1D30-4FB6-B0DF-D651E9FACB96}" type="presOf" srcId="{C00CB342-3432-44E1-82BA-4130CC5CA20A}" destId="{A158616A-715D-44F5-8B0D-BF9EBA2A2684}" srcOrd="1" destOrd="0" presId="urn:microsoft.com/office/officeart/2005/8/layout/hProcess7"/>
    <dgm:cxn modelId="{2F8EB4CF-6997-4A0A-8192-2A682041C8F4}" type="presOf" srcId="{283ABEFC-E01C-495F-AED3-512432CAB8D4}" destId="{72BF079C-F032-4032-A0EE-DE40C07BBCEF}" srcOrd="0" destOrd="0" presId="urn:microsoft.com/office/officeart/2005/8/layout/hProcess7"/>
    <dgm:cxn modelId="{F0B768E8-C185-4588-8A32-3C15AC149B4C}" type="presOf" srcId="{9290928F-4DB6-4E9F-8FE2-D2AB11141451}" destId="{F44E41D9-DD59-4DC0-A7EB-4DBCAEA3CBE5}" srcOrd="0" destOrd="0" presId="urn:microsoft.com/office/officeart/2005/8/layout/hProcess7"/>
    <dgm:cxn modelId="{B0EE8DE7-E395-4BB0-9D1C-26254CA771EC}" type="presParOf" srcId="{72BF079C-F032-4032-A0EE-DE40C07BBCEF}" destId="{084F8EC7-57D1-4FB5-8391-E08389F16099}" srcOrd="0" destOrd="0" presId="urn:microsoft.com/office/officeart/2005/8/layout/hProcess7"/>
    <dgm:cxn modelId="{83D85000-18B5-4162-8757-9B40852AB4A4}" type="presParOf" srcId="{084F8EC7-57D1-4FB5-8391-E08389F16099}" destId="{58C5EE0B-3665-41B5-9271-57E6776954B3}" srcOrd="0" destOrd="0" presId="urn:microsoft.com/office/officeart/2005/8/layout/hProcess7"/>
    <dgm:cxn modelId="{09A45097-521A-40E5-A44A-E86A19B053AB}" type="presParOf" srcId="{084F8EC7-57D1-4FB5-8391-E08389F16099}" destId="{43BB664C-6C39-4A46-A685-FFAACD24A0C9}" srcOrd="1" destOrd="0" presId="urn:microsoft.com/office/officeart/2005/8/layout/hProcess7"/>
    <dgm:cxn modelId="{B28FC0AA-56D8-4294-A213-22E4A59CCE11}" type="presParOf" srcId="{084F8EC7-57D1-4FB5-8391-E08389F16099}" destId="{C5DAFA17-DC5A-445E-AE06-6E7031EAD1EA}" srcOrd="2" destOrd="0" presId="urn:microsoft.com/office/officeart/2005/8/layout/hProcess7"/>
    <dgm:cxn modelId="{C3648834-42AD-4A47-BEEF-EDEE593ADB9D}" type="presParOf" srcId="{72BF079C-F032-4032-A0EE-DE40C07BBCEF}" destId="{BC97AEA9-A892-40D7-A505-5FDCEE6CD62C}" srcOrd="1" destOrd="0" presId="urn:microsoft.com/office/officeart/2005/8/layout/hProcess7"/>
    <dgm:cxn modelId="{139B1911-1276-4412-9222-39CC22ECF359}" type="presParOf" srcId="{72BF079C-F032-4032-A0EE-DE40C07BBCEF}" destId="{2E849ABF-A107-4918-A2B0-ACDB86CAB328}" srcOrd="2" destOrd="0" presId="urn:microsoft.com/office/officeart/2005/8/layout/hProcess7"/>
    <dgm:cxn modelId="{AC624BAF-59B9-4B8C-A1FD-503813B4A7A3}" type="presParOf" srcId="{2E849ABF-A107-4918-A2B0-ACDB86CAB328}" destId="{200845B1-FA7B-48FB-919C-BE4ADC82443D}" srcOrd="0" destOrd="0" presId="urn:microsoft.com/office/officeart/2005/8/layout/hProcess7"/>
    <dgm:cxn modelId="{E57238D7-5FF6-4626-A5AD-505F52142DF8}" type="presParOf" srcId="{2E849ABF-A107-4918-A2B0-ACDB86CAB328}" destId="{D1C75955-E393-47C1-A25A-D6504782041D}" srcOrd="1" destOrd="0" presId="urn:microsoft.com/office/officeart/2005/8/layout/hProcess7"/>
    <dgm:cxn modelId="{C285920F-5936-4EE4-B305-74803FD55E18}" type="presParOf" srcId="{2E849ABF-A107-4918-A2B0-ACDB86CAB328}" destId="{09E5DFDA-B1C2-4734-94C4-3867854BD408}" srcOrd="2" destOrd="0" presId="urn:microsoft.com/office/officeart/2005/8/layout/hProcess7"/>
    <dgm:cxn modelId="{1D19D905-D6F4-4EBF-9769-34D4FB5C5BC4}" type="presParOf" srcId="{72BF079C-F032-4032-A0EE-DE40C07BBCEF}" destId="{70290607-F4AA-4DA8-AF7C-FEBC16519EA8}" srcOrd="3" destOrd="0" presId="urn:microsoft.com/office/officeart/2005/8/layout/hProcess7"/>
    <dgm:cxn modelId="{DA26CA1C-E90E-4A2C-87F4-17D13C06F471}" type="presParOf" srcId="{72BF079C-F032-4032-A0EE-DE40C07BBCEF}" destId="{0FF88DA4-662F-44FB-9EFE-F9171A2D075F}" srcOrd="4" destOrd="0" presId="urn:microsoft.com/office/officeart/2005/8/layout/hProcess7"/>
    <dgm:cxn modelId="{4ED348FD-2FF8-4547-ABA4-9D10BDA746D5}" type="presParOf" srcId="{0FF88DA4-662F-44FB-9EFE-F9171A2D075F}" destId="{0E6518F8-9847-4D56-967C-024CA6971442}" srcOrd="0" destOrd="0" presId="urn:microsoft.com/office/officeart/2005/8/layout/hProcess7"/>
    <dgm:cxn modelId="{8A356FD7-93DB-493A-8735-833010867689}" type="presParOf" srcId="{0FF88DA4-662F-44FB-9EFE-F9171A2D075F}" destId="{DD585A8B-7C6B-4D8C-9459-7AB82C656A23}" srcOrd="1" destOrd="0" presId="urn:microsoft.com/office/officeart/2005/8/layout/hProcess7"/>
    <dgm:cxn modelId="{193740C2-6329-4F0E-91DC-DC4DAEF42B30}" type="presParOf" srcId="{0FF88DA4-662F-44FB-9EFE-F9171A2D075F}" destId="{F44E41D9-DD59-4DC0-A7EB-4DBCAEA3CBE5}" srcOrd="2" destOrd="0" presId="urn:microsoft.com/office/officeart/2005/8/layout/hProcess7"/>
    <dgm:cxn modelId="{72B17449-CC9D-4DEA-AE03-E92C37667777}" type="presParOf" srcId="{72BF079C-F032-4032-A0EE-DE40C07BBCEF}" destId="{8D16EEF3-651C-4827-8D24-09C68D9D985E}" srcOrd="5" destOrd="0" presId="urn:microsoft.com/office/officeart/2005/8/layout/hProcess7"/>
    <dgm:cxn modelId="{9BE753B0-5512-4A77-AE88-65553CD6D3C8}" type="presParOf" srcId="{72BF079C-F032-4032-A0EE-DE40C07BBCEF}" destId="{E8411B03-A641-459B-9324-22C95A4E62D7}" srcOrd="6" destOrd="0" presId="urn:microsoft.com/office/officeart/2005/8/layout/hProcess7"/>
    <dgm:cxn modelId="{EB93F8D0-C592-4F0D-88DD-F4B5B64B3DD7}" type="presParOf" srcId="{E8411B03-A641-459B-9324-22C95A4E62D7}" destId="{D0439B76-7D2A-4CCB-BE02-E50E7F1C0B44}" srcOrd="0" destOrd="0" presId="urn:microsoft.com/office/officeart/2005/8/layout/hProcess7"/>
    <dgm:cxn modelId="{0DE727BC-B64E-4F07-A5C7-8B1150C47B07}" type="presParOf" srcId="{E8411B03-A641-459B-9324-22C95A4E62D7}" destId="{8EFB20D3-E4C1-4665-A0A5-F7137D0BD77B}" srcOrd="1" destOrd="0" presId="urn:microsoft.com/office/officeart/2005/8/layout/hProcess7"/>
    <dgm:cxn modelId="{ED1A9DD7-8419-4D3E-9216-7BEE2A3059CB}" type="presParOf" srcId="{E8411B03-A641-459B-9324-22C95A4E62D7}" destId="{B267998F-9015-4D1A-A208-FBFA9CD0B8D7}" srcOrd="2" destOrd="0" presId="urn:microsoft.com/office/officeart/2005/8/layout/hProcess7"/>
    <dgm:cxn modelId="{1D54B820-B58E-47D3-9BA0-ABD2687D7F35}" type="presParOf" srcId="{72BF079C-F032-4032-A0EE-DE40C07BBCEF}" destId="{58843972-0322-44D2-AB57-D9D5467C8332}" srcOrd="7" destOrd="0" presId="urn:microsoft.com/office/officeart/2005/8/layout/hProcess7"/>
    <dgm:cxn modelId="{6A3F5473-DDD4-4004-BFCA-4AD5124FB8DB}" type="presParOf" srcId="{72BF079C-F032-4032-A0EE-DE40C07BBCEF}" destId="{D32BD8A1-854C-48CE-8A99-F8B26992776F}" srcOrd="8" destOrd="0" presId="urn:microsoft.com/office/officeart/2005/8/layout/hProcess7"/>
    <dgm:cxn modelId="{02F2B79A-65BD-4DC7-9E8C-97B639AAD12B}" type="presParOf" srcId="{D32BD8A1-854C-48CE-8A99-F8B26992776F}" destId="{996134F0-04F7-4549-9C9C-0FEFB2CBA21F}" srcOrd="0" destOrd="0" presId="urn:microsoft.com/office/officeart/2005/8/layout/hProcess7"/>
    <dgm:cxn modelId="{672A7F7A-9DD8-4466-B53F-1C4A1107D66F}" type="presParOf" srcId="{D32BD8A1-854C-48CE-8A99-F8B26992776F}" destId="{A158616A-715D-44F5-8B0D-BF9EBA2A2684}" srcOrd="1" destOrd="0" presId="urn:microsoft.com/office/officeart/2005/8/layout/hProcess7"/>
    <dgm:cxn modelId="{9EE5CF3C-6E16-4B5A-89CB-AFE787740C03}" type="presParOf" srcId="{D32BD8A1-854C-48CE-8A99-F8B26992776F}" destId="{6368107F-8C6A-4544-9779-E2321F1E57B9}"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3ABEFC-E01C-495F-AED3-512432CAB8D4}"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n-US"/>
        </a:p>
      </dgm:t>
    </dgm:pt>
    <dgm:pt modelId="{9D3F7C4E-933C-4033-BDE4-69AF7F6E3247}">
      <dgm:prSet phldrT="[Text]"/>
      <dgm:spPr/>
      <dgm:t>
        <a:bodyPr/>
        <a:lstStyle/>
        <a:p>
          <a:r>
            <a:rPr lang="en-US" dirty="0" smtClean="0"/>
            <a:t>1</a:t>
          </a:r>
          <a:endParaRPr lang="en-US" dirty="0"/>
        </a:p>
      </dgm:t>
    </dgm:pt>
    <dgm:pt modelId="{042F3E2B-340D-4D1E-B7D4-FB1673F97E6E}" type="parTrans" cxnId="{065DE637-A364-4F12-B326-453D57072DE9}">
      <dgm:prSet/>
      <dgm:spPr/>
      <dgm:t>
        <a:bodyPr/>
        <a:lstStyle/>
        <a:p>
          <a:endParaRPr lang="en-US"/>
        </a:p>
      </dgm:t>
    </dgm:pt>
    <dgm:pt modelId="{63F0262D-44ED-4F8D-8772-446FBD33831E}" type="sibTrans" cxnId="{065DE637-A364-4F12-B326-453D57072DE9}">
      <dgm:prSet/>
      <dgm:spPr/>
      <dgm:t>
        <a:bodyPr/>
        <a:lstStyle/>
        <a:p>
          <a:endParaRPr lang="en-US"/>
        </a:p>
      </dgm:t>
    </dgm:pt>
    <dgm:pt modelId="{193C3070-FDF9-440D-8B73-0E1FE899FFD8}">
      <dgm:prSet phldrT="[Text]"/>
      <dgm:spPr>
        <a:solidFill>
          <a:schemeClr val="accent3">
            <a:lumMod val="75000"/>
          </a:schemeClr>
        </a:solidFill>
      </dgm:spPr>
      <dgm:t>
        <a:bodyPr/>
        <a:lstStyle/>
        <a:p>
          <a:r>
            <a:rPr lang="en-US" dirty="0" smtClean="0"/>
            <a:t> </a:t>
          </a:r>
          <a:endParaRPr lang="en-US" dirty="0"/>
        </a:p>
      </dgm:t>
    </dgm:pt>
    <dgm:pt modelId="{E5225E83-BE4A-4059-B0B3-FA8E953ACBD6}" type="parTrans" cxnId="{0F0C27C8-8F0B-4A1B-875B-446A87E4ECD8}">
      <dgm:prSet/>
      <dgm:spPr/>
      <dgm:t>
        <a:bodyPr/>
        <a:lstStyle/>
        <a:p>
          <a:endParaRPr lang="en-US"/>
        </a:p>
      </dgm:t>
    </dgm:pt>
    <dgm:pt modelId="{B874B775-BD0F-4917-9E33-3118BFC1A3B6}" type="sibTrans" cxnId="{0F0C27C8-8F0B-4A1B-875B-446A87E4ECD8}">
      <dgm:prSet/>
      <dgm:spPr/>
      <dgm:t>
        <a:bodyPr/>
        <a:lstStyle/>
        <a:p>
          <a:endParaRPr lang="en-US"/>
        </a:p>
      </dgm:t>
    </dgm:pt>
    <dgm:pt modelId="{9290928F-4DB6-4E9F-8FE2-D2AB11141451}">
      <dgm:prSet phldrT="[Text]"/>
      <dgm:spPr/>
      <dgm:t>
        <a:bodyPr/>
        <a:lstStyle/>
        <a:p>
          <a:r>
            <a:rPr lang="en-US" dirty="0" smtClean="0"/>
            <a:t>2</a:t>
          </a:r>
          <a:endParaRPr lang="en-US" dirty="0"/>
        </a:p>
      </dgm:t>
    </dgm:pt>
    <dgm:pt modelId="{2120CDAA-CA91-4FB4-8033-15E1308B8280}" type="parTrans" cxnId="{869A49A3-7B4E-4C3F-B002-AFA5AD28488F}">
      <dgm:prSet/>
      <dgm:spPr/>
      <dgm:t>
        <a:bodyPr/>
        <a:lstStyle/>
        <a:p>
          <a:endParaRPr lang="en-US"/>
        </a:p>
      </dgm:t>
    </dgm:pt>
    <dgm:pt modelId="{20B1D735-53E8-4363-8956-02D9F1D93A55}" type="sibTrans" cxnId="{869A49A3-7B4E-4C3F-B002-AFA5AD28488F}">
      <dgm:prSet/>
      <dgm:spPr/>
      <dgm:t>
        <a:bodyPr/>
        <a:lstStyle/>
        <a:p>
          <a:endParaRPr lang="en-US"/>
        </a:p>
      </dgm:t>
    </dgm:pt>
    <dgm:pt modelId="{864A669F-1DDF-43C2-8F33-1B709CCDACA9}">
      <dgm:prSet phldrT="[Text]"/>
      <dgm:spPr/>
      <dgm:t>
        <a:bodyPr/>
        <a:lstStyle/>
        <a:p>
          <a:r>
            <a:rPr lang="en-US" dirty="0" smtClean="0"/>
            <a:t>3</a:t>
          </a:r>
          <a:endParaRPr lang="en-US" dirty="0"/>
        </a:p>
      </dgm:t>
    </dgm:pt>
    <dgm:pt modelId="{67606CF1-64F9-4A5D-98D6-12EE9CCB4670}" type="parTrans" cxnId="{EF5C0904-D582-4931-BB8F-2752778C83FF}">
      <dgm:prSet/>
      <dgm:spPr/>
      <dgm:t>
        <a:bodyPr/>
        <a:lstStyle/>
        <a:p>
          <a:endParaRPr lang="en-US"/>
        </a:p>
      </dgm:t>
    </dgm:pt>
    <dgm:pt modelId="{43A1F1C1-5E77-43E2-8238-9D7C6BCDE6CD}" type="sibTrans" cxnId="{EF5C0904-D582-4931-BB8F-2752778C83FF}">
      <dgm:prSet/>
      <dgm:spPr/>
      <dgm:t>
        <a:bodyPr/>
        <a:lstStyle/>
        <a:p>
          <a:endParaRPr lang="en-US"/>
        </a:p>
      </dgm:t>
    </dgm:pt>
    <dgm:pt modelId="{2404356C-3F46-42FD-A181-C31FF765786D}">
      <dgm:prSet phldrT="[Text]"/>
      <dgm:spPr>
        <a:solidFill>
          <a:schemeClr val="accent2">
            <a:lumMod val="75000"/>
          </a:schemeClr>
        </a:solidFill>
      </dgm:spPr>
      <dgm:t>
        <a:bodyPr/>
        <a:lstStyle/>
        <a:p>
          <a:r>
            <a:rPr lang="en-US" dirty="0" smtClean="0"/>
            <a:t> </a:t>
          </a:r>
          <a:endParaRPr lang="en-US" dirty="0"/>
        </a:p>
      </dgm:t>
    </dgm:pt>
    <dgm:pt modelId="{28861DCD-9151-4FE9-BD32-08A3582B8431}" type="sibTrans" cxnId="{64B9E46F-21AF-4AB7-8F1B-BAFC72D53EBD}">
      <dgm:prSet/>
      <dgm:spPr/>
      <dgm:t>
        <a:bodyPr/>
        <a:lstStyle/>
        <a:p>
          <a:endParaRPr lang="en-US"/>
        </a:p>
      </dgm:t>
    </dgm:pt>
    <dgm:pt modelId="{598E1F37-2A6C-4BD6-A80B-1B3F3438F01C}" type="parTrans" cxnId="{64B9E46F-21AF-4AB7-8F1B-BAFC72D53EBD}">
      <dgm:prSet/>
      <dgm:spPr/>
      <dgm:t>
        <a:bodyPr/>
        <a:lstStyle/>
        <a:p>
          <a:endParaRPr lang="en-US"/>
        </a:p>
      </dgm:t>
    </dgm:pt>
    <dgm:pt modelId="{F3E6A6F1-F271-4274-8D62-07E23B910B2B}">
      <dgm:prSet phldrT="[Text]"/>
      <dgm:spPr>
        <a:solidFill>
          <a:schemeClr val="tx1">
            <a:lumMod val="95000"/>
            <a:lumOff val="5000"/>
          </a:schemeClr>
        </a:solidFill>
      </dgm:spPr>
      <dgm:t>
        <a:bodyPr/>
        <a:lstStyle/>
        <a:p>
          <a:r>
            <a:rPr lang="en-US" dirty="0" smtClean="0"/>
            <a:t>4</a:t>
          </a:r>
          <a:endParaRPr lang="en-US" dirty="0"/>
        </a:p>
      </dgm:t>
    </dgm:pt>
    <dgm:pt modelId="{5DA15FC3-9B91-413A-AB0B-00B4E05F6857}" type="parTrans" cxnId="{CC9A2DB5-D989-4385-94D2-34CC3A002C58}">
      <dgm:prSet/>
      <dgm:spPr/>
      <dgm:t>
        <a:bodyPr/>
        <a:lstStyle/>
        <a:p>
          <a:endParaRPr lang="en-US"/>
        </a:p>
      </dgm:t>
    </dgm:pt>
    <dgm:pt modelId="{43263C12-0841-4EAD-BF69-58452B95EDA6}" type="sibTrans" cxnId="{CC9A2DB5-D989-4385-94D2-34CC3A002C58}">
      <dgm:prSet/>
      <dgm:spPr/>
      <dgm:t>
        <a:bodyPr/>
        <a:lstStyle/>
        <a:p>
          <a:endParaRPr lang="en-US"/>
        </a:p>
      </dgm:t>
    </dgm:pt>
    <dgm:pt modelId="{70550547-F8C5-4EE1-A844-308FA915B348}">
      <dgm:prSet phldrT="[Text]"/>
      <dgm:spPr>
        <a:solidFill>
          <a:schemeClr val="tx1">
            <a:lumMod val="95000"/>
            <a:lumOff val="5000"/>
          </a:schemeClr>
        </a:solidFill>
      </dgm:spPr>
      <dgm:t>
        <a:bodyPr/>
        <a:lstStyle/>
        <a:p>
          <a:endParaRPr lang="en-US" dirty="0"/>
        </a:p>
      </dgm:t>
    </dgm:pt>
    <dgm:pt modelId="{E30D21C2-137F-4B7C-A763-1A9FDF0D742B}" type="parTrans" cxnId="{EAC5D7C2-DED8-4BA9-B6F7-B5EF2D936E07}">
      <dgm:prSet/>
      <dgm:spPr/>
      <dgm:t>
        <a:bodyPr/>
        <a:lstStyle/>
        <a:p>
          <a:endParaRPr lang="en-US"/>
        </a:p>
      </dgm:t>
    </dgm:pt>
    <dgm:pt modelId="{4857E13D-6495-43A7-8B0B-75B362A4FA05}" type="sibTrans" cxnId="{EAC5D7C2-DED8-4BA9-B6F7-B5EF2D936E07}">
      <dgm:prSet/>
      <dgm:spPr/>
      <dgm:t>
        <a:bodyPr/>
        <a:lstStyle/>
        <a:p>
          <a:endParaRPr lang="en-US"/>
        </a:p>
      </dgm:t>
    </dgm:pt>
    <dgm:pt modelId="{C00CB342-3432-44E1-82BA-4130CC5CA20A}">
      <dgm:prSet phldrT="[Text]"/>
      <dgm:spPr/>
      <dgm:t>
        <a:bodyPr/>
        <a:lstStyle/>
        <a:p>
          <a:r>
            <a:rPr lang="en-US" dirty="0" smtClean="0"/>
            <a:t> </a:t>
          </a:r>
          <a:endParaRPr lang="en-US" dirty="0"/>
        </a:p>
      </dgm:t>
    </dgm:pt>
    <dgm:pt modelId="{24984737-13CD-47AF-BF3F-762C17A3217F}" type="sibTrans" cxnId="{2D39A68B-131F-4AD7-9A6A-CA872C6BA7DA}">
      <dgm:prSet/>
      <dgm:spPr/>
      <dgm:t>
        <a:bodyPr/>
        <a:lstStyle/>
        <a:p>
          <a:endParaRPr lang="en-US"/>
        </a:p>
      </dgm:t>
    </dgm:pt>
    <dgm:pt modelId="{0D84B893-5C10-4CBF-B12D-5AF59452AA00}" type="parTrans" cxnId="{2D39A68B-131F-4AD7-9A6A-CA872C6BA7DA}">
      <dgm:prSet/>
      <dgm:spPr/>
      <dgm:t>
        <a:bodyPr/>
        <a:lstStyle/>
        <a:p>
          <a:endParaRPr lang="en-US"/>
        </a:p>
      </dgm:t>
    </dgm:pt>
    <dgm:pt modelId="{72BF079C-F032-4032-A0EE-DE40C07BBCEF}" type="pres">
      <dgm:prSet presAssocID="{283ABEFC-E01C-495F-AED3-512432CAB8D4}" presName="Name0" presStyleCnt="0">
        <dgm:presLayoutVars>
          <dgm:dir/>
          <dgm:animLvl val="lvl"/>
          <dgm:resizeHandles val="exact"/>
        </dgm:presLayoutVars>
      </dgm:prSet>
      <dgm:spPr/>
      <dgm:t>
        <a:bodyPr/>
        <a:lstStyle/>
        <a:p>
          <a:endParaRPr lang="en-US"/>
        </a:p>
      </dgm:t>
    </dgm:pt>
    <dgm:pt modelId="{084F8EC7-57D1-4FB5-8391-E08389F16099}" type="pres">
      <dgm:prSet presAssocID="{2404356C-3F46-42FD-A181-C31FF765786D}" presName="compositeNode" presStyleCnt="0">
        <dgm:presLayoutVars>
          <dgm:bulletEnabled val="1"/>
        </dgm:presLayoutVars>
      </dgm:prSet>
      <dgm:spPr/>
    </dgm:pt>
    <dgm:pt modelId="{58C5EE0B-3665-41B5-9271-57E6776954B3}" type="pres">
      <dgm:prSet presAssocID="{2404356C-3F46-42FD-A181-C31FF765786D}" presName="bgRect" presStyleLbl="node1" presStyleIdx="0" presStyleCnt="4"/>
      <dgm:spPr/>
      <dgm:t>
        <a:bodyPr/>
        <a:lstStyle/>
        <a:p>
          <a:endParaRPr lang="en-US"/>
        </a:p>
      </dgm:t>
    </dgm:pt>
    <dgm:pt modelId="{43BB664C-6C39-4A46-A685-FFAACD24A0C9}" type="pres">
      <dgm:prSet presAssocID="{2404356C-3F46-42FD-A181-C31FF765786D}" presName="parentNode" presStyleLbl="node1" presStyleIdx="0" presStyleCnt="4">
        <dgm:presLayoutVars>
          <dgm:chMax val="0"/>
          <dgm:bulletEnabled val="1"/>
        </dgm:presLayoutVars>
      </dgm:prSet>
      <dgm:spPr/>
      <dgm:t>
        <a:bodyPr/>
        <a:lstStyle/>
        <a:p>
          <a:endParaRPr lang="en-US"/>
        </a:p>
      </dgm:t>
    </dgm:pt>
    <dgm:pt modelId="{C5DAFA17-DC5A-445E-AE06-6E7031EAD1EA}" type="pres">
      <dgm:prSet presAssocID="{2404356C-3F46-42FD-A181-C31FF765786D}" presName="childNode" presStyleLbl="node1" presStyleIdx="0" presStyleCnt="4">
        <dgm:presLayoutVars>
          <dgm:bulletEnabled val="1"/>
        </dgm:presLayoutVars>
      </dgm:prSet>
      <dgm:spPr/>
      <dgm:t>
        <a:bodyPr/>
        <a:lstStyle/>
        <a:p>
          <a:endParaRPr lang="en-US"/>
        </a:p>
      </dgm:t>
    </dgm:pt>
    <dgm:pt modelId="{BC97AEA9-A892-40D7-A505-5FDCEE6CD62C}" type="pres">
      <dgm:prSet presAssocID="{28861DCD-9151-4FE9-BD32-08A3582B8431}" presName="hSp" presStyleCnt="0"/>
      <dgm:spPr/>
    </dgm:pt>
    <dgm:pt modelId="{2E849ABF-A107-4918-A2B0-ACDB86CAB328}" type="pres">
      <dgm:prSet presAssocID="{28861DCD-9151-4FE9-BD32-08A3582B8431}" presName="vProcSp" presStyleCnt="0"/>
      <dgm:spPr/>
    </dgm:pt>
    <dgm:pt modelId="{200845B1-FA7B-48FB-919C-BE4ADC82443D}" type="pres">
      <dgm:prSet presAssocID="{28861DCD-9151-4FE9-BD32-08A3582B8431}" presName="vSp1" presStyleCnt="0"/>
      <dgm:spPr/>
    </dgm:pt>
    <dgm:pt modelId="{D1C75955-E393-47C1-A25A-D6504782041D}" type="pres">
      <dgm:prSet presAssocID="{28861DCD-9151-4FE9-BD32-08A3582B8431}" presName="simulatedConn" presStyleLbl="solidFgAcc1" presStyleIdx="0" presStyleCnt="3"/>
      <dgm:spPr/>
    </dgm:pt>
    <dgm:pt modelId="{09E5DFDA-B1C2-4734-94C4-3867854BD408}" type="pres">
      <dgm:prSet presAssocID="{28861DCD-9151-4FE9-BD32-08A3582B8431}" presName="vSp2" presStyleCnt="0"/>
      <dgm:spPr/>
    </dgm:pt>
    <dgm:pt modelId="{70290607-F4AA-4DA8-AF7C-FEBC16519EA8}" type="pres">
      <dgm:prSet presAssocID="{28861DCD-9151-4FE9-BD32-08A3582B8431}" presName="sibTrans" presStyleCnt="0"/>
      <dgm:spPr/>
    </dgm:pt>
    <dgm:pt modelId="{0FF88DA4-662F-44FB-9EFE-F9171A2D075F}" type="pres">
      <dgm:prSet presAssocID="{193C3070-FDF9-440D-8B73-0E1FE899FFD8}" presName="compositeNode" presStyleCnt="0">
        <dgm:presLayoutVars>
          <dgm:bulletEnabled val="1"/>
        </dgm:presLayoutVars>
      </dgm:prSet>
      <dgm:spPr/>
    </dgm:pt>
    <dgm:pt modelId="{0E6518F8-9847-4D56-967C-024CA6971442}" type="pres">
      <dgm:prSet presAssocID="{193C3070-FDF9-440D-8B73-0E1FE899FFD8}" presName="bgRect" presStyleLbl="node1" presStyleIdx="1" presStyleCnt="4"/>
      <dgm:spPr/>
      <dgm:t>
        <a:bodyPr/>
        <a:lstStyle/>
        <a:p>
          <a:endParaRPr lang="en-US"/>
        </a:p>
      </dgm:t>
    </dgm:pt>
    <dgm:pt modelId="{DD585A8B-7C6B-4D8C-9459-7AB82C656A23}" type="pres">
      <dgm:prSet presAssocID="{193C3070-FDF9-440D-8B73-0E1FE899FFD8}" presName="parentNode" presStyleLbl="node1" presStyleIdx="1" presStyleCnt="4">
        <dgm:presLayoutVars>
          <dgm:chMax val="0"/>
          <dgm:bulletEnabled val="1"/>
        </dgm:presLayoutVars>
      </dgm:prSet>
      <dgm:spPr/>
      <dgm:t>
        <a:bodyPr/>
        <a:lstStyle/>
        <a:p>
          <a:endParaRPr lang="en-US"/>
        </a:p>
      </dgm:t>
    </dgm:pt>
    <dgm:pt modelId="{F44E41D9-DD59-4DC0-A7EB-4DBCAEA3CBE5}" type="pres">
      <dgm:prSet presAssocID="{193C3070-FDF9-440D-8B73-0E1FE899FFD8}" presName="childNode" presStyleLbl="node1" presStyleIdx="1" presStyleCnt="4">
        <dgm:presLayoutVars>
          <dgm:bulletEnabled val="1"/>
        </dgm:presLayoutVars>
      </dgm:prSet>
      <dgm:spPr/>
      <dgm:t>
        <a:bodyPr/>
        <a:lstStyle/>
        <a:p>
          <a:endParaRPr lang="en-US"/>
        </a:p>
      </dgm:t>
    </dgm:pt>
    <dgm:pt modelId="{8D16EEF3-651C-4827-8D24-09C68D9D985E}" type="pres">
      <dgm:prSet presAssocID="{B874B775-BD0F-4917-9E33-3118BFC1A3B6}" presName="hSp" presStyleCnt="0"/>
      <dgm:spPr/>
    </dgm:pt>
    <dgm:pt modelId="{E8411B03-A641-459B-9324-22C95A4E62D7}" type="pres">
      <dgm:prSet presAssocID="{B874B775-BD0F-4917-9E33-3118BFC1A3B6}" presName="vProcSp" presStyleCnt="0"/>
      <dgm:spPr/>
    </dgm:pt>
    <dgm:pt modelId="{D0439B76-7D2A-4CCB-BE02-E50E7F1C0B44}" type="pres">
      <dgm:prSet presAssocID="{B874B775-BD0F-4917-9E33-3118BFC1A3B6}" presName="vSp1" presStyleCnt="0"/>
      <dgm:spPr/>
    </dgm:pt>
    <dgm:pt modelId="{8EFB20D3-E4C1-4665-A0A5-F7137D0BD77B}" type="pres">
      <dgm:prSet presAssocID="{B874B775-BD0F-4917-9E33-3118BFC1A3B6}" presName="simulatedConn" presStyleLbl="solidFgAcc1" presStyleIdx="1" presStyleCnt="3"/>
      <dgm:spPr/>
    </dgm:pt>
    <dgm:pt modelId="{B267998F-9015-4D1A-A208-FBFA9CD0B8D7}" type="pres">
      <dgm:prSet presAssocID="{B874B775-BD0F-4917-9E33-3118BFC1A3B6}" presName="vSp2" presStyleCnt="0"/>
      <dgm:spPr/>
    </dgm:pt>
    <dgm:pt modelId="{58843972-0322-44D2-AB57-D9D5467C8332}" type="pres">
      <dgm:prSet presAssocID="{B874B775-BD0F-4917-9E33-3118BFC1A3B6}" presName="sibTrans" presStyleCnt="0"/>
      <dgm:spPr/>
    </dgm:pt>
    <dgm:pt modelId="{D32BD8A1-854C-48CE-8A99-F8B26992776F}" type="pres">
      <dgm:prSet presAssocID="{C00CB342-3432-44E1-82BA-4130CC5CA20A}" presName="compositeNode" presStyleCnt="0">
        <dgm:presLayoutVars>
          <dgm:bulletEnabled val="1"/>
        </dgm:presLayoutVars>
      </dgm:prSet>
      <dgm:spPr/>
    </dgm:pt>
    <dgm:pt modelId="{996134F0-04F7-4549-9C9C-0FEFB2CBA21F}" type="pres">
      <dgm:prSet presAssocID="{C00CB342-3432-44E1-82BA-4130CC5CA20A}" presName="bgRect" presStyleLbl="node1" presStyleIdx="2" presStyleCnt="4"/>
      <dgm:spPr/>
      <dgm:t>
        <a:bodyPr/>
        <a:lstStyle/>
        <a:p>
          <a:endParaRPr lang="en-US"/>
        </a:p>
      </dgm:t>
    </dgm:pt>
    <dgm:pt modelId="{A158616A-715D-44F5-8B0D-BF9EBA2A2684}" type="pres">
      <dgm:prSet presAssocID="{C00CB342-3432-44E1-82BA-4130CC5CA20A}" presName="parentNode" presStyleLbl="node1" presStyleIdx="2" presStyleCnt="4">
        <dgm:presLayoutVars>
          <dgm:chMax val="0"/>
          <dgm:bulletEnabled val="1"/>
        </dgm:presLayoutVars>
      </dgm:prSet>
      <dgm:spPr/>
      <dgm:t>
        <a:bodyPr/>
        <a:lstStyle/>
        <a:p>
          <a:endParaRPr lang="en-US"/>
        </a:p>
      </dgm:t>
    </dgm:pt>
    <dgm:pt modelId="{6368107F-8C6A-4544-9779-E2321F1E57B9}" type="pres">
      <dgm:prSet presAssocID="{C00CB342-3432-44E1-82BA-4130CC5CA20A}" presName="childNode" presStyleLbl="node1" presStyleIdx="2" presStyleCnt="4">
        <dgm:presLayoutVars>
          <dgm:bulletEnabled val="1"/>
        </dgm:presLayoutVars>
      </dgm:prSet>
      <dgm:spPr/>
      <dgm:t>
        <a:bodyPr/>
        <a:lstStyle/>
        <a:p>
          <a:endParaRPr lang="en-US"/>
        </a:p>
      </dgm:t>
    </dgm:pt>
    <dgm:pt modelId="{2AE97B34-E404-43C6-BC04-981A41F88D82}" type="pres">
      <dgm:prSet presAssocID="{24984737-13CD-47AF-BF3F-762C17A3217F}" presName="hSp" presStyleCnt="0"/>
      <dgm:spPr/>
    </dgm:pt>
    <dgm:pt modelId="{0665666F-CF82-4E08-9260-AA8A09C340A2}" type="pres">
      <dgm:prSet presAssocID="{24984737-13CD-47AF-BF3F-762C17A3217F}" presName="vProcSp" presStyleCnt="0"/>
      <dgm:spPr/>
    </dgm:pt>
    <dgm:pt modelId="{7A10EA1F-DE14-4782-BD2C-2DD67371A719}" type="pres">
      <dgm:prSet presAssocID="{24984737-13CD-47AF-BF3F-762C17A3217F}" presName="vSp1" presStyleCnt="0"/>
      <dgm:spPr/>
    </dgm:pt>
    <dgm:pt modelId="{803F4D2A-1EBB-479A-95A9-319415E611E7}" type="pres">
      <dgm:prSet presAssocID="{24984737-13CD-47AF-BF3F-762C17A3217F}" presName="simulatedConn" presStyleLbl="solidFgAcc1" presStyleIdx="2" presStyleCnt="3"/>
      <dgm:spPr/>
    </dgm:pt>
    <dgm:pt modelId="{D4E9AF1C-95FC-4374-9B6E-8F0B09CC54B6}" type="pres">
      <dgm:prSet presAssocID="{24984737-13CD-47AF-BF3F-762C17A3217F}" presName="vSp2" presStyleCnt="0"/>
      <dgm:spPr/>
    </dgm:pt>
    <dgm:pt modelId="{E41997C6-771D-4F11-8630-576E520A708C}" type="pres">
      <dgm:prSet presAssocID="{24984737-13CD-47AF-BF3F-762C17A3217F}" presName="sibTrans" presStyleCnt="0"/>
      <dgm:spPr/>
    </dgm:pt>
    <dgm:pt modelId="{03DAFAF6-830C-4B7A-B2C5-69DF0BB83CB6}" type="pres">
      <dgm:prSet presAssocID="{70550547-F8C5-4EE1-A844-308FA915B348}" presName="compositeNode" presStyleCnt="0">
        <dgm:presLayoutVars>
          <dgm:bulletEnabled val="1"/>
        </dgm:presLayoutVars>
      </dgm:prSet>
      <dgm:spPr/>
    </dgm:pt>
    <dgm:pt modelId="{390CEC45-051A-4253-88F6-4DD7FC598012}" type="pres">
      <dgm:prSet presAssocID="{70550547-F8C5-4EE1-A844-308FA915B348}" presName="bgRect" presStyleLbl="node1" presStyleIdx="3" presStyleCnt="4"/>
      <dgm:spPr/>
      <dgm:t>
        <a:bodyPr/>
        <a:lstStyle/>
        <a:p>
          <a:endParaRPr lang="en-US"/>
        </a:p>
      </dgm:t>
    </dgm:pt>
    <dgm:pt modelId="{769CC59B-4744-438D-9842-CA439D2B9793}" type="pres">
      <dgm:prSet presAssocID="{70550547-F8C5-4EE1-A844-308FA915B348}" presName="parentNode" presStyleLbl="node1" presStyleIdx="3" presStyleCnt="4">
        <dgm:presLayoutVars>
          <dgm:chMax val="0"/>
          <dgm:bulletEnabled val="1"/>
        </dgm:presLayoutVars>
      </dgm:prSet>
      <dgm:spPr/>
      <dgm:t>
        <a:bodyPr/>
        <a:lstStyle/>
        <a:p>
          <a:endParaRPr lang="en-US"/>
        </a:p>
      </dgm:t>
    </dgm:pt>
    <dgm:pt modelId="{68F46E77-18F0-428B-B4F8-EDD643072026}" type="pres">
      <dgm:prSet presAssocID="{70550547-F8C5-4EE1-A844-308FA915B348}" presName="childNode" presStyleLbl="node1" presStyleIdx="3" presStyleCnt="4">
        <dgm:presLayoutVars>
          <dgm:bulletEnabled val="1"/>
        </dgm:presLayoutVars>
      </dgm:prSet>
      <dgm:spPr/>
      <dgm:t>
        <a:bodyPr/>
        <a:lstStyle/>
        <a:p>
          <a:endParaRPr lang="en-US"/>
        </a:p>
      </dgm:t>
    </dgm:pt>
  </dgm:ptLst>
  <dgm:cxnLst>
    <dgm:cxn modelId="{B044B8D0-C727-4C50-AD0F-EA7D3E16D663}" type="presOf" srcId="{70550547-F8C5-4EE1-A844-308FA915B348}" destId="{390CEC45-051A-4253-88F6-4DD7FC598012}" srcOrd="0" destOrd="0" presId="urn:microsoft.com/office/officeart/2005/8/layout/hProcess7"/>
    <dgm:cxn modelId="{90C4E144-C5D5-4735-97F6-A6200D137FA5}" type="presOf" srcId="{864A669F-1DDF-43C2-8F33-1B709CCDACA9}" destId="{6368107F-8C6A-4544-9779-E2321F1E57B9}" srcOrd="0" destOrd="0" presId="urn:microsoft.com/office/officeart/2005/8/layout/hProcess7"/>
    <dgm:cxn modelId="{64B9E46F-21AF-4AB7-8F1B-BAFC72D53EBD}" srcId="{283ABEFC-E01C-495F-AED3-512432CAB8D4}" destId="{2404356C-3F46-42FD-A181-C31FF765786D}" srcOrd="0" destOrd="0" parTransId="{598E1F37-2A6C-4BD6-A80B-1B3F3438F01C}" sibTransId="{28861DCD-9151-4FE9-BD32-08A3582B8431}"/>
    <dgm:cxn modelId="{0F0C27C8-8F0B-4A1B-875B-446A87E4ECD8}" srcId="{283ABEFC-E01C-495F-AED3-512432CAB8D4}" destId="{193C3070-FDF9-440D-8B73-0E1FE899FFD8}" srcOrd="1" destOrd="0" parTransId="{E5225E83-BE4A-4059-B0B3-FA8E953ACBD6}" sibTransId="{B874B775-BD0F-4917-9E33-3118BFC1A3B6}"/>
    <dgm:cxn modelId="{D40C5BB2-3F5D-4DDF-B71C-7A9A146287E4}" type="presOf" srcId="{2404356C-3F46-42FD-A181-C31FF765786D}" destId="{58C5EE0B-3665-41B5-9271-57E6776954B3}" srcOrd="0" destOrd="0" presId="urn:microsoft.com/office/officeart/2005/8/layout/hProcess7"/>
    <dgm:cxn modelId="{EAC5D7C2-DED8-4BA9-B6F7-B5EF2D936E07}" srcId="{283ABEFC-E01C-495F-AED3-512432CAB8D4}" destId="{70550547-F8C5-4EE1-A844-308FA915B348}" srcOrd="3" destOrd="0" parTransId="{E30D21C2-137F-4B7C-A763-1A9FDF0D742B}" sibTransId="{4857E13D-6495-43A7-8B0B-75B362A4FA05}"/>
    <dgm:cxn modelId="{75579429-7973-4CE4-82F1-DC6A54A7DC5D}" type="presOf" srcId="{C00CB342-3432-44E1-82BA-4130CC5CA20A}" destId="{996134F0-04F7-4549-9C9C-0FEFB2CBA21F}" srcOrd="0" destOrd="0" presId="urn:microsoft.com/office/officeart/2005/8/layout/hProcess7"/>
    <dgm:cxn modelId="{869A49A3-7B4E-4C3F-B002-AFA5AD28488F}" srcId="{193C3070-FDF9-440D-8B73-0E1FE899FFD8}" destId="{9290928F-4DB6-4E9F-8FE2-D2AB11141451}" srcOrd="0" destOrd="0" parTransId="{2120CDAA-CA91-4FB4-8033-15E1308B8280}" sibTransId="{20B1D735-53E8-4363-8956-02D9F1D93A55}"/>
    <dgm:cxn modelId="{356BCFA9-8FED-4C5B-8353-ED7EC22FC360}" type="presOf" srcId="{283ABEFC-E01C-495F-AED3-512432CAB8D4}" destId="{72BF079C-F032-4032-A0EE-DE40C07BBCEF}" srcOrd="0" destOrd="0" presId="urn:microsoft.com/office/officeart/2005/8/layout/hProcess7"/>
    <dgm:cxn modelId="{445434D6-26ED-4A37-B910-5C01A6AE1E7B}" type="presOf" srcId="{193C3070-FDF9-440D-8B73-0E1FE899FFD8}" destId="{0E6518F8-9847-4D56-967C-024CA6971442}" srcOrd="0" destOrd="0" presId="urn:microsoft.com/office/officeart/2005/8/layout/hProcess7"/>
    <dgm:cxn modelId="{EF5C0904-D582-4931-BB8F-2752778C83FF}" srcId="{C00CB342-3432-44E1-82BA-4130CC5CA20A}" destId="{864A669F-1DDF-43C2-8F33-1B709CCDACA9}" srcOrd="0" destOrd="0" parTransId="{67606CF1-64F9-4A5D-98D6-12EE9CCB4670}" sibTransId="{43A1F1C1-5E77-43E2-8238-9D7C6BCDE6CD}"/>
    <dgm:cxn modelId="{F8409EBC-C1E4-4EAA-90FF-54C8E15900C6}" type="presOf" srcId="{193C3070-FDF9-440D-8B73-0E1FE899FFD8}" destId="{DD585A8B-7C6B-4D8C-9459-7AB82C656A23}" srcOrd="1" destOrd="0" presId="urn:microsoft.com/office/officeart/2005/8/layout/hProcess7"/>
    <dgm:cxn modelId="{2D39A68B-131F-4AD7-9A6A-CA872C6BA7DA}" srcId="{283ABEFC-E01C-495F-AED3-512432CAB8D4}" destId="{C00CB342-3432-44E1-82BA-4130CC5CA20A}" srcOrd="2" destOrd="0" parTransId="{0D84B893-5C10-4CBF-B12D-5AF59452AA00}" sibTransId="{24984737-13CD-47AF-BF3F-762C17A3217F}"/>
    <dgm:cxn modelId="{43932AED-A3B7-4935-84B0-CE656178B699}" type="presOf" srcId="{2404356C-3F46-42FD-A181-C31FF765786D}" destId="{43BB664C-6C39-4A46-A685-FFAACD24A0C9}" srcOrd="1" destOrd="0" presId="urn:microsoft.com/office/officeart/2005/8/layout/hProcess7"/>
    <dgm:cxn modelId="{D4197D7F-389C-44D1-B509-4EB202EBB5CF}" type="presOf" srcId="{70550547-F8C5-4EE1-A844-308FA915B348}" destId="{769CC59B-4744-438D-9842-CA439D2B9793}" srcOrd="1" destOrd="0" presId="urn:microsoft.com/office/officeart/2005/8/layout/hProcess7"/>
    <dgm:cxn modelId="{7AC92DA6-3252-46A0-B849-EDFEEF9A58ED}" type="presOf" srcId="{9290928F-4DB6-4E9F-8FE2-D2AB11141451}" destId="{F44E41D9-DD59-4DC0-A7EB-4DBCAEA3CBE5}" srcOrd="0" destOrd="0" presId="urn:microsoft.com/office/officeart/2005/8/layout/hProcess7"/>
    <dgm:cxn modelId="{065DE637-A364-4F12-B326-453D57072DE9}" srcId="{2404356C-3F46-42FD-A181-C31FF765786D}" destId="{9D3F7C4E-933C-4033-BDE4-69AF7F6E3247}" srcOrd="0" destOrd="0" parTransId="{042F3E2B-340D-4D1E-B7D4-FB1673F97E6E}" sibTransId="{63F0262D-44ED-4F8D-8772-446FBD33831E}"/>
    <dgm:cxn modelId="{CDCEA72A-C561-4F90-AC14-91B0AC825661}" type="presOf" srcId="{9D3F7C4E-933C-4033-BDE4-69AF7F6E3247}" destId="{C5DAFA17-DC5A-445E-AE06-6E7031EAD1EA}" srcOrd="0" destOrd="0" presId="urn:microsoft.com/office/officeart/2005/8/layout/hProcess7"/>
    <dgm:cxn modelId="{FD11C173-3475-4A81-B3EF-B5BD114AC6A2}" type="presOf" srcId="{F3E6A6F1-F271-4274-8D62-07E23B910B2B}" destId="{68F46E77-18F0-428B-B4F8-EDD643072026}" srcOrd="0" destOrd="0" presId="urn:microsoft.com/office/officeart/2005/8/layout/hProcess7"/>
    <dgm:cxn modelId="{CC9A2DB5-D989-4385-94D2-34CC3A002C58}" srcId="{70550547-F8C5-4EE1-A844-308FA915B348}" destId="{F3E6A6F1-F271-4274-8D62-07E23B910B2B}" srcOrd="0" destOrd="0" parTransId="{5DA15FC3-9B91-413A-AB0B-00B4E05F6857}" sibTransId="{43263C12-0841-4EAD-BF69-58452B95EDA6}"/>
    <dgm:cxn modelId="{0B24B849-541A-4FB0-A2F8-BEA639763002}" type="presOf" srcId="{C00CB342-3432-44E1-82BA-4130CC5CA20A}" destId="{A158616A-715D-44F5-8B0D-BF9EBA2A2684}" srcOrd="1" destOrd="0" presId="urn:microsoft.com/office/officeart/2005/8/layout/hProcess7"/>
    <dgm:cxn modelId="{5043860E-8A1D-4476-A8C2-D96271CC642E}" type="presParOf" srcId="{72BF079C-F032-4032-A0EE-DE40C07BBCEF}" destId="{084F8EC7-57D1-4FB5-8391-E08389F16099}" srcOrd="0" destOrd="0" presId="urn:microsoft.com/office/officeart/2005/8/layout/hProcess7"/>
    <dgm:cxn modelId="{F020E0F2-2E65-42BC-8379-834F780AFC84}" type="presParOf" srcId="{084F8EC7-57D1-4FB5-8391-E08389F16099}" destId="{58C5EE0B-3665-41B5-9271-57E6776954B3}" srcOrd="0" destOrd="0" presId="urn:microsoft.com/office/officeart/2005/8/layout/hProcess7"/>
    <dgm:cxn modelId="{8E97F509-A069-4E33-B4F7-E27079583332}" type="presParOf" srcId="{084F8EC7-57D1-4FB5-8391-E08389F16099}" destId="{43BB664C-6C39-4A46-A685-FFAACD24A0C9}" srcOrd="1" destOrd="0" presId="urn:microsoft.com/office/officeart/2005/8/layout/hProcess7"/>
    <dgm:cxn modelId="{3095AE25-B402-4BD2-AC8A-E0C9768663D2}" type="presParOf" srcId="{084F8EC7-57D1-4FB5-8391-E08389F16099}" destId="{C5DAFA17-DC5A-445E-AE06-6E7031EAD1EA}" srcOrd="2" destOrd="0" presId="urn:microsoft.com/office/officeart/2005/8/layout/hProcess7"/>
    <dgm:cxn modelId="{87773483-838E-427F-8717-F385C40A765B}" type="presParOf" srcId="{72BF079C-F032-4032-A0EE-DE40C07BBCEF}" destId="{BC97AEA9-A892-40D7-A505-5FDCEE6CD62C}" srcOrd="1" destOrd="0" presId="urn:microsoft.com/office/officeart/2005/8/layout/hProcess7"/>
    <dgm:cxn modelId="{4EAA2E71-8787-430B-8010-1B0671A36360}" type="presParOf" srcId="{72BF079C-F032-4032-A0EE-DE40C07BBCEF}" destId="{2E849ABF-A107-4918-A2B0-ACDB86CAB328}" srcOrd="2" destOrd="0" presId="urn:microsoft.com/office/officeart/2005/8/layout/hProcess7"/>
    <dgm:cxn modelId="{04CF8C76-910D-47EA-9241-631AAC345106}" type="presParOf" srcId="{2E849ABF-A107-4918-A2B0-ACDB86CAB328}" destId="{200845B1-FA7B-48FB-919C-BE4ADC82443D}" srcOrd="0" destOrd="0" presId="urn:microsoft.com/office/officeart/2005/8/layout/hProcess7"/>
    <dgm:cxn modelId="{9D5C8F7A-4BC6-417E-B605-34B1774811B1}" type="presParOf" srcId="{2E849ABF-A107-4918-A2B0-ACDB86CAB328}" destId="{D1C75955-E393-47C1-A25A-D6504782041D}" srcOrd="1" destOrd="0" presId="urn:microsoft.com/office/officeart/2005/8/layout/hProcess7"/>
    <dgm:cxn modelId="{589A80F3-50AD-4038-B179-E5676F28FB4D}" type="presParOf" srcId="{2E849ABF-A107-4918-A2B0-ACDB86CAB328}" destId="{09E5DFDA-B1C2-4734-94C4-3867854BD408}" srcOrd="2" destOrd="0" presId="urn:microsoft.com/office/officeart/2005/8/layout/hProcess7"/>
    <dgm:cxn modelId="{18E93DD1-FC76-4737-BB90-8088B21799D5}" type="presParOf" srcId="{72BF079C-F032-4032-A0EE-DE40C07BBCEF}" destId="{70290607-F4AA-4DA8-AF7C-FEBC16519EA8}" srcOrd="3" destOrd="0" presId="urn:microsoft.com/office/officeart/2005/8/layout/hProcess7"/>
    <dgm:cxn modelId="{3C42421B-AB64-4B6D-9350-59164BCA7168}" type="presParOf" srcId="{72BF079C-F032-4032-A0EE-DE40C07BBCEF}" destId="{0FF88DA4-662F-44FB-9EFE-F9171A2D075F}" srcOrd="4" destOrd="0" presId="urn:microsoft.com/office/officeart/2005/8/layout/hProcess7"/>
    <dgm:cxn modelId="{D65CF9CA-9CC0-406A-A333-873FD08CD863}" type="presParOf" srcId="{0FF88DA4-662F-44FB-9EFE-F9171A2D075F}" destId="{0E6518F8-9847-4D56-967C-024CA6971442}" srcOrd="0" destOrd="0" presId="urn:microsoft.com/office/officeart/2005/8/layout/hProcess7"/>
    <dgm:cxn modelId="{E444FDD1-3468-4021-8E1B-59A7EFC50D0C}" type="presParOf" srcId="{0FF88DA4-662F-44FB-9EFE-F9171A2D075F}" destId="{DD585A8B-7C6B-4D8C-9459-7AB82C656A23}" srcOrd="1" destOrd="0" presId="urn:microsoft.com/office/officeart/2005/8/layout/hProcess7"/>
    <dgm:cxn modelId="{38651446-2BF3-4B98-8011-C0B1D798EA59}" type="presParOf" srcId="{0FF88DA4-662F-44FB-9EFE-F9171A2D075F}" destId="{F44E41D9-DD59-4DC0-A7EB-4DBCAEA3CBE5}" srcOrd="2" destOrd="0" presId="urn:microsoft.com/office/officeart/2005/8/layout/hProcess7"/>
    <dgm:cxn modelId="{C79F5AE3-EE9C-4987-9B09-0AB6C348EC91}" type="presParOf" srcId="{72BF079C-F032-4032-A0EE-DE40C07BBCEF}" destId="{8D16EEF3-651C-4827-8D24-09C68D9D985E}" srcOrd="5" destOrd="0" presId="urn:microsoft.com/office/officeart/2005/8/layout/hProcess7"/>
    <dgm:cxn modelId="{F4832C7E-28DF-4392-9D90-5EBBDC728B52}" type="presParOf" srcId="{72BF079C-F032-4032-A0EE-DE40C07BBCEF}" destId="{E8411B03-A641-459B-9324-22C95A4E62D7}" srcOrd="6" destOrd="0" presId="urn:microsoft.com/office/officeart/2005/8/layout/hProcess7"/>
    <dgm:cxn modelId="{B2FC2A4E-8C28-4A47-8A7C-ABA8FF763977}" type="presParOf" srcId="{E8411B03-A641-459B-9324-22C95A4E62D7}" destId="{D0439B76-7D2A-4CCB-BE02-E50E7F1C0B44}" srcOrd="0" destOrd="0" presId="urn:microsoft.com/office/officeart/2005/8/layout/hProcess7"/>
    <dgm:cxn modelId="{E2B3EA65-BD1F-47CE-85E0-797010C89A78}" type="presParOf" srcId="{E8411B03-A641-459B-9324-22C95A4E62D7}" destId="{8EFB20D3-E4C1-4665-A0A5-F7137D0BD77B}" srcOrd="1" destOrd="0" presId="urn:microsoft.com/office/officeart/2005/8/layout/hProcess7"/>
    <dgm:cxn modelId="{F67F190B-BFF8-4B36-B862-6B2685FCEFAD}" type="presParOf" srcId="{E8411B03-A641-459B-9324-22C95A4E62D7}" destId="{B267998F-9015-4D1A-A208-FBFA9CD0B8D7}" srcOrd="2" destOrd="0" presId="urn:microsoft.com/office/officeart/2005/8/layout/hProcess7"/>
    <dgm:cxn modelId="{BEE447E8-611C-4C3A-A17D-E2C1AD024C8C}" type="presParOf" srcId="{72BF079C-F032-4032-A0EE-DE40C07BBCEF}" destId="{58843972-0322-44D2-AB57-D9D5467C8332}" srcOrd="7" destOrd="0" presId="urn:microsoft.com/office/officeart/2005/8/layout/hProcess7"/>
    <dgm:cxn modelId="{6A6073A7-9B89-4F13-926A-ED4DE224B234}" type="presParOf" srcId="{72BF079C-F032-4032-A0EE-DE40C07BBCEF}" destId="{D32BD8A1-854C-48CE-8A99-F8B26992776F}" srcOrd="8" destOrd="0" presId="urn:microsoft.com/office/officeart/2005/8/layout/hProcess7"/>
    <dgm:cxn modelId="{12A25512-5204-4CE0-8554-C7687766ECE0}" type="presParOf" srcId="{D32BD8A1-854C-48CE-8A99-F8B26992776F}" destId="{996134F0-04F7-4549-9C9C-0FEFB2CBA21F}" srcOrd="0" destOrd="0" presId="urn:microsoft.com/office/officeart/2005/8/layout/hProcess7"/>
    <dgm:cxn modelId="{580A675A-0594-45D5-BA56-D71159BC2017}" type="presParOf" srcId="{D32BD8A1-854C-48CE-8A99-F8B26992776F}" destId="{A158616A-715D-44F5-8B0D-BF9EBA2A2684}" srcOrd="1" destOrd="0" presId="urn:microsoft.com/office/officeart/2005/8/layout/hProcess7"/>
    <dgm:cxn modelId="{4C67E1BD-CBF9-414A-9D62-2AF494FF450D}" type="presParOf" srcId="{D32BD8A1-854C-48CE-8A99-F8B26992776F}" destId="{6368107F-8C6A-4544-9779-E2321F1E57B9}" srcOrd="2" destOrd="0" presId="urn:microsoft.com/office/officeart/2005/8/layout/hProcess7"/>
    <dgm:cxn modelId="{65BE3A8E-B345-4732-823C-C3078DAD8DFF}" type="presParOf" srcId="{72BF079C-F032-4032-A0EE-DE40C07BBCEF}" destId="{2AE97B34-E404-43C6-BC04-981A41F88D82}" srcOrd="9" destOrd="0" presId="urn:microsoft.com/office/officeart/2005/8/layout/hProcess7"/>
    <dgm:cxn modelId="{2FB19BAA-C63E-4CC9-8E2F-C64899BC930B}" type="presParOf" srcId="{72BF079C-F032-4032-A0EE-DE40C07BBCEF}" destId="{0665666F-CF82-4E08-9260-AA8A09C340A2}" srcOrd="10" destOrd="0" presId="urn:microsoft.com/office/officeart/2005/8/layout/hProcess7"/>
    <dgm:cxn modelId="{D897E9A3-6F94-4882-B913-D2320A7A3D7A}" type="presParOf" srcId="{0665666F-CF82-4E08-9260-AA8A09C340A2}" destId="{7A10EA1F-DE14-4782-BD2C-2DD67371A719}" srcOrd="0" destOrd="0" presId="urn:microsoft.com/office/officeart/2005/8/layout/hProcess7"/>
    <dgm:cxn modelId="{5ABFC0DC-6695-425A-BCC1-405B0CDF90B2}" type="presParOf" srcId="{0665666F-CF82-4E08-9260-AA8A09C340A2}" destId="{803F4D2A-1EBB-479A-95A9-319415E611E7}" srcOrd="1" destOrd="0" presId="urn:microsoft.com/office/officeart/2005/8/layout/hProcess7"/>
    <dgm:cxn modelId="{113E7EFA-C0AC-4505-BAF1-EFEF3BB56452}" type="presParOf" srcId="{0665666F-CF82-4E08-9260-AA8A09C340A2}" destId="{D4E9AF1C-95FC-4374-9B6E-8F0B09CC54B6}" srcOrd="2" destOrd="0" presId="urn:microsoft.com/office/officeart/2005/8/layout/hProcess7"/>
    <dgm:cxn modelId="{F4BC1F01-183C-467C-A827-A39484F3EB2B}" type="presParOf" srcId="{72BF079C-F032-4032-A0EE-DE40C07BBCEF}" destId="{E41997C6-771D-4F11-8630-576E520A708C}" srcOrd="11" destOrd="0" presId="urn:microsoft.com/office/officeart/2005/8/layout/hProcess7"/>
    <dgm:cxn modelId="{45C50E4B-1DEB-442C-A04E-A5E04D662AB8}" type="presParOf" srcId="{72BF079C-F032-4032-A0EE-DE40C07BBCEF}" destId="{03DAFAF6-830C-4B7A-B2C5-69DF0BB83CB6}" srcOrd="12" destOrd="0" presId="urn:microsoft.com/office/officeart/2005/8/layout/hProcess7"/>
    <dgm:cxn modelId="{EE08370D-2770-4AA2-B472-013F302C0CEC}" type="presParOf" srcId="{03DAFAF6-830C-4B7A-B2C5-69DF0BB83CB6}" destId="{390CEC45-051A-4253-88F6-4DD7FC598012}" srcOrd="0" destOrd="0" presId="urn:microsoft.com/office/officeart/2005/8/layout/hProcess7"/>
    <dgm:cxn modelId="{6B5436C7-7D03-405F-A047-7370249E6B33}" type="presParOf" srcId="{03DAFAF6-830C-4B7A-B2C5-69DF0BB83CB6}" destId="{769CC59B-4744-438D-9842-CA439D2B9793}" srcOrd="1" destOrd="0" presId="urn:microsoft.com/office/officeart/2005/8/layout/hProcess7"/>
    <dgm:cxn modelId="{5EC2CD0F-2B88-43F6-ACA9-B224219094EF}" type="presParOf" srcId="{03DAFAF6-830C-4B7A-B2C5-69DF0BB83CB6}" destId="{68F46E77-18F0-428B-B4F8-EDD643072026}"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3ABEFC-E01C-495F-AED3-512432CAB8D4}"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n-US"/>
        </a:p>
      </dgm:t>
    </dgm:pt>
    <dgm:pt modelId="{9D3F7C4E-933C-4033-BDE4-69AF7F6E3247}">
      <dgm:prSet phldrT="[Text]"/>
      <dgm:spPr/>
      <dgm:t>
        <a:bodyPr/>
        <a:lstStyle/>
        <a:p>
          <a:r>
            <a:rPr lang="en-US" dirty="0" smtClean="0"/>
            <a:t>1</a:t>
          </a:r>
          <a:endParaRPr lang="en-US" dirty="0"/>
        </a:p>
      </dgm:t>
    </dgm:pt>
    <dgm:pt modelId="{042F3E2B-340D-4D1E-B7D4-FB1673F97E6E}" type="parTrans" cxnId="{065DE637-A364-4F12-B326-453D57072DE9}">
      <dgm:prSet/>
      <dgm:spPr/>
      <dgm:t>
        <a:bodyPr/>
        <a:lstStyle/>
        <a:p>
          <a:endParaRPr lang="en-US"/>
        </a:p>
      </dgm:t>
    </dgm:pt>
    <dgm:pt modelId="{63F0262D-44ED-4F8D-8772-446FBD33831E}" type="sibTrans" cxnId="{065DE637-A364-4F12-B326-453D57072DE9}">
      <dgm:prSet/>
      <dgm:spPr/>
      <dgm:t>
        <a:bodyPr/>
        <a:lstStyle/>
        <a:p>
          <a:endParaRPr lang="en-US"/>
        </a:p>
      </dgm:t>
    </dgm:pt>
    <dgm:pt modelId="{193C3070-FDF9-440D-8B73-0E1FE899FFD8}">
      <dgm:prSet phldrT="[Text]"/>
      <dgm:spPr>
        <a:solidFill>
          <a:schemeClr val="accent3">
            <a:lumMod val="75000"/>
          </a:schemeClr>
        </a:solidFill>
      </dgm:spPr>
      <dgm:t>
        <a:bodyPr/>
        <a:lstStyle/>
        <a:p>
          <a:r>
            <a:rPr lang="en-US" dirty="0" smtClean="0"/>
            <a:t> </a:t>
          </a:r>
          <a:endParaRPr lang="en-US" dirty="0"/>
        </a:p>
      </dgm:t>
    </dgm:pt>
    <dgm:pt modelId="{E5225E83-BE4A-4059-B0B3-FA8E953ACBD6}" type="parTrans" cxnId="{0F0C27C8-8F0B-4A1B-875B-446A87E4ECD8}">
      <dgm:prSet/>
      <dgm:spPr/>
      <dgm:t>
        <a:bodyPr/>
        <a:lstStyle/>
        <a:p>
          <a:endParaRPr lang="en-US"/>
        </a:p>
      </dgm:t>
    </dgm:pt>
    <dgm:pt modelId="{B874B775-BD0F-4917-9E33-3118BFC1A3B6}" type="sibTrans" cxnId="{0F0C27C8-8F0B-4A1B-875B-446A87E4ECD8}">
      <dgm:prSet/>
      <dgm:spPr/>
      <dgm:t>
        <a:bodyPr/>
        <a:lstStyle/>
        <a:p>
          <a:endParaRPr lang="en-US"/>
        </a:p>
      </dgm:t>
    </dgm:pt>
    <dgm:pt modelId="{9290928F-4DB6-4E9F-8FE2-D2AB11141451}">
      <dgm:prSet phldrT="[Text]"/>
      <dgm:spPr/>
      <dgm:t>
        <a:bodyPr/>
        <a:lstStyle/>
        <a:p>
          <a:r>
            <a:rPr lang="en-US" dirty="0" smtClean="0"/>
            <a:t>2</a:t>
          </a:r>
          <a:endParaRPr lang="en-US" dirty="0"/>
        </a:p>
      </dgm:t>
    </dgm:pt>
    <dgm:pt modelId="{2120CDAA-CA91-4FB4-8033-15E1308B8280}" type="parTrans" cxnId="{869A49A3-7B4E-4C3F-B002-AFA5AD28488F}">
      <dgm:prSet/>
      <dgm:spPr/>
      <dgm:t>
        <a:bodyPr/>
        <a:lstStyle/>
        <a:p>
          <a:endParaRPr lang="en-US"/>
        </a:p>
      </dgm:t>
    </dgm:pt>
    <dgm:pt modelId="{20B1D735-53E8-4363-8956-02D9F1D93A55}" type="sibTrans" cxnId="{869A49A3-7B4E-4C3F-B002-AFA5AD28488F}">
      <dgm:prSet/>
      <dgm:spPr/>
      <dgm:t>
        <a:bodyPr/>
        <a:lstStyle/>
        <a:p>
          <a:endParaRPr lang="en-US"/>
        </a:p>
      </dgm:t>
    </dgm:pt>
    <dgm:pt modelId="{864A669F-1DDF-43C2-8F33-1B709CCDACA9}">
      <dgm:prSet phldrT="[Text]"/>
      <dgm:spPr/>
      <dgm:t>
        <a:bodyPr/>
        <a:lstStyle/>
        <a:p>
          <a:r>
            <a:rPr lang="en-US" dirty="0" smtClean="0"/>
            <a:t>3</a:t>
          </a:r>
          <a:endParaRPr lang="en-US" dirty="0"/>
        </a:p>
      </dgm:t>
    </dgm:pt>
    <dgm:pt modelId="{67606CF1-64F9-4A5D-98D6-12EE9CCB4670}" type="parTrans" cxnId="{EF5C0904-D582-4931-BB8F-2752778C83FF}">
      <dgm:prSet/>
      <dgm:spPr/>
      <dgm:t>
        <a:bodyPr/>
        <a:lstStyle/>
        <a:p>
          <a:endParaRPr lang="en-US"/>
        </a:p>
      </dgm:t>
    </dgm:pt>
    <dgm:pt modelId="{43A1F1C1-5E77-43E2-8238-9D7C6BCDE6CD}" type="sibTrans" cxnId="{EF5C0904-D582-4931-BB8F-2752778C83FF}">
      <dgm:prSet/>
      <dgm:spPr/>
      <dgm:t>
        <a:bodyPr/>
        <a:lstStyle/>
        <a:p>
          <a:endParaRPr lang="en-US"/>
        </a:p>
      </dgm:t>
    </dgm:pt>
    <dgm:pt modelId="{2404356C-3F46-42FD-A181-C31FF765786D}">
      <dgm:prSet phldrT="[Text]"/>
      <dgm:spPr>
        <a:solidFill>
          <a:schemeClr val="accent2">
            <a:lumMod val="75000"/>
          </a:schemeClr>
        </a:solidFill>
      </dgm:spPr>
      <dgm:t>
        <a:bodyPr/>
        <a:lstStyle/>
        <a:p>
          <a:r>
            <a:rPr lang="en-US" smtClean="0"/>
            <a:t> </a:t>
          </a:r>
          <a:endParaRPr lang="en-US" dirty="0"/>
        </a:p>
      </dgm:t>
    </dgm:pt>
    <dgm:pt modelId="{28861DCD-9151-4FE9-BD32-08A3582B8431}" type="sibTrans" cxnId="{64B9E46F-21AF-4AB7-8F1B-BAFC72D53EBD}">
      <dgm:prSet/>
      <dgm:spPr/>
      <dgm:t>
        <a:bodyPr/>
        <a:lstStyle/>
        <a:p>
          <a:endParaRPr lang="en-US"/>
        </a:p>
      </dgm:t>
    </dgm:pt>
    <dgm:pt modelId="{598E1F37-2A6C-4BD6-A80B-1B3F3438F01C}" type="parTrans" cxnId="{64B9E46F-21AF-4AB7-8F1B-BAFC72D53EBD}">
      <dgm:prSet/>
      <dgm:spPr/>
      <dgm:t>
        <a:bodyPr/>
        <a:lstStyle/>
        <a:p>
          <a:endParaRPr lang="en-US"/>
        </a:p>
      </dgm:t>
    </dgm:pt>
    <dgm:pt modelId="{F3E6A6F1-F271-4274-8D62-07E23B910B2B}">
      <dgm:prSet phldrT="[Text]"/>
      <dgm:spPr>
        <a:solidFill>
          <a:schemeClr val="tx1">
            <a:lumMod val="95000"/>
            <a:lumOff val="5000"/>
          </a:schemeClr>
        </a:solidFill>
      </dgm:spPr>
      <dgm:t>
        <a:bodyPr/>
        <a:lstStyle/>
        <a:p>
          <a:r>
            <a:rPr lang="en-US" dirty="0" smtClean="0"/>
            <a:t>5</a:t>
          </a:r>
          <a:endParaRPr lang="en-US" dirty="0"/>
        </a:p>
      </dgm:t>
    </dgm:pt>
    <dgm:pt modelId="{5DA15FC3-9B91-413A-AB0B-00B4E05F6857}" type="parTrans" cxnId="{CC9A2DB5-D989-4385-94D2-34CC3A002C58}">
      <dgm:prSet/>
      <dgm:spPr/>
      <dgm:t>
        <a:bodyPr/>
        <a:lstStyle/>
        <a:p>
          <a:endParaRPr lang="en-US"/>
        </a:p>
      </dgm:t>
    </dgm:pt>
    <dgm:pt modelId="{43263C12-0841-4EAD-BF69-58452B95EDA6}" type="sibTrans" cxnId="{CC9A2DB5-D989-4385-94D2-34CC3A002C58}">
      <dgm:prSet/>
      <dgm:spPr/>
      <dgm:t>
        <a:bodyPr/>
        <a:lstStyle/>
        <a:p>
          <a:endParaRPr lang="en-US"/>
        </a:p>
      </dgm:t>
    </dgm:pt>
    <dgm:pt modelId="{70550547-F8C5-4EE1-A844-308FA915B348}">
      <dgm:prSet phldrT="[Text]"/>
      <dgm:spPr>
        <a:solidFill>
          <a:schemeClr val="bg1">
            <a:lumMod val="50000"/>
          </a:schemeClr>
        </a:solidFill>
      </dgm:spPr>
      <dgm:t>
        <a:bodyPr/>
        <a:lstStyle/>
        <a:p>
          <a:endParaRPr lang="en-US" dirty="0"/>
        </a:p>
      </dgm:t>
    </dgm:pt>
    <dgm:pt modelId="{E30D21C2-137F-4B7C-A763-1A9FDF0D742B}" type="parTrans" cxnId="{EAC5D7C2-DED8-4BA9-B6F7-B5EF2D936E07}">
      <dgm:prSet/>
      <dgm:spPr/>
      <dgm:t>
        <a:bodyPr/>
        <a:lstStyle/>
        <a:p>
          <a:endParaRPr lang="en-US"/>
        </a:p>
      </dgm:t>
    </dgm:pt>
    <dgm:pt modelId="{4857E13D-6495-43A7-8B0B-75B362A4FA05}" type="sibTrans" cxnId="{EAC5D7C2-DED8-4BA9-B6F7-B5EF2D936E07}">
      <dgm:prSet/>
      <dgm:spPr/>
      <dgm:t>
        <a:bodyPr/>
        <a:lstStyle/>
        <a:p>
          <a:endParaRPr lang="en-US"/>
        </a:p>
      </dgm:t>
    </dgm:pt>
    <dgm:pt modelId="{C00CB342-3432-44E1-82BA-4130CC5CA20A}">
      <dgm:prSet phldrT="[Text]"/>
      <dgm:spPr/>
      <dgm:t>
        <a:bodyPr/>
        <a:lstStyle/>
        <a:p>
          <a:r>
            <a:rPr lang="en-US" dirty="0" smtClean="0"/>
            <a:t> </a:t>
          </a:r>
          <a:endParaRPr lang="en-US" dirty="0"/>
        </a:p>
      </dgm:t>
    </dgm:pt>
    <dgm:pt modelId="{24984737-13CD-47AF-BF3F-762C17A3217F}" type="sibTrans" cxnId="{2D39A68B-131F-4AD7-9A6A-CA872C6BA7DA}">
      <dgm:prSet/>
      <dgm:spPr/>
      <dgm:t>
        <a:bodyPr/>
        <a:lstStyle/>
        <a:p>
          <a:endParaRPr lang="en-US"/>
        </a:p>
      </dgm:t>
    </dgm:pt>
    <dgm:pt modelId="{0D84B893-5C10-4CBF-B12D-5AF59452AA00}" type="parTrans" cxnId="{2D39A68B-131F-4AD7-9A6A-CA872C6BA7DA}">
      <dgm:prSet/>
      <dgm:spPr/>
      <dgm:t>
        <a:bodyPr/>
        <a:lstStyle/>
        <a:p>
          <a:endParaRPr lang="en-US"/>
        </a:p>
      </dgm:t>
    </dgm:pt>
    <dgm:pt modelId="{72BF079C-F032-4032-A0EE-DE40C07BBCEF}" type="pres">
      <dgm:prSet presAssocID="{283ABEFC-E01C-495F-AED3-512432CAB8D4}" presName="Name0" presStyleCnt="0">
        <dgm:presLayoutVars>
          <dgm:dir/>
          <dgm:animLvl val="lvl"/>
          <dgm:resizeHandles val="exact"/>
        </dgm:presLayoutVars>
      </dgm:prSet>
      <dgm:spPr/>
      <dgm:t>
        <a:bodyPr/>
        <a:lstStyle/>
        <a:p>
          <a:endParaRPr lang="en-US"/>
        </a:p>
      </dgm:t>
    </dgm:pt>
    <dgm:pt modelId="{084F8EC7-57D1-4FB5-8391-E08389F16099}" type="pres">
      <dgm:prSet presAssocID="{2404356C-3F46-42FD-A181-C31FF765786D}" presName="compositeNode" presStyleCnt="0">
        <dgm:presLayoutVars>
          <dgm:bulletEnabled val="1"/>
        </dgm:presLayoutVars>
      </dgm:prSet>
      <dgm:spPr/>
    </dgm:pt>
    <dgm:pt modelId="{58C5EE0B-3665-41B5-9271-57E6776954B3}" type="pres">
      <dgm:prSet presAssocID="{2404356C-3F46-42FD-A181-C31FF765786D}" presName="bgRect" presStyleLbl="node1" presStyleIdx="0" presStyleCnt="4" custLinFactNeighborY="5000"/>
      <dgm:spPr/>
      <dgm:t>
        <a:bodyPr/>
        <a:lstStyle/>
        <a:p>
          <a:endParaRPr lang="en-US"/>
        </a:p>
      </dgm:t>
    </dgm:pt>
    <dgm:pt modelId="{43BB664C-6C39-4A46-A685-FFAACD24A0C9}" type="pres">
      <dgm:prSet presAssocID="{2404356C-3F46-42FD-A181-C31FF765786D}" presName="parentNode" presStyleLbl="node1" presStyleIdx="0" presStyleCnt="4">
        <dgm:presLayoutVars>
          <dgm:chMax val="0"/>
          <dgm:bulletEnabled val="1"/>
        </dgm:presLayoutVars>
      </dgm:prSet>
      <dgm:spPr/>
      <dgm:t>
        <a:bodyPr/>
        <a:lstStyle/>
        <a:p>
          <a:endParaRPr lang="en-US"/>
        </a:p>
      </dgm:t>
    </dgm:pt>
    <dgm:pt modelId="{C5DAFA17-DC5A-445E-AE06-6E7031EAD1EA}" type="pres">
      <dgm:prSet presAssocID="{2404356C-3F46-42FD-A181-C31FF765786D}" presName="childNode" presStyleLbl="node1" presStyleIdx="0" presStyleCnt="4">
        <dgm:presLayoutVars>
          <dgm:bulletEnabled val="1"/>
        </dgm:presLayoutVars>
      </dgm:prSet>
      <dgm:spPr/>
      <dgm:t>
        <a:bodyPr/>
        <a:lstStyle/>
        <a:p>
          <a:endParaRPr lang="en-US"/>
        </a:p>
      </dgm:t>
    </dgm:pt>
    <dgm:pt modelId="{BC97AEA9-A892-40D7-A505-5FDCEE6CD62C}" type="pres">
      <dgm:prSet presAssocID="{28861DCD-9151-4FE9-BD32-08A3582B8431}" presName="hSp" presStyleCnt="0"/>
      <dgm:spPr/>
    </dgm:pt>
    <dgm:pt modelId="{2E849ABF-A107-4918-A2B0-ACDB86CAB328}" type="pres">
      <dgm:prSet presAssocID="{28861DCD-9151-4FE9-BD32-08A3582B8431}" presName="vProcSp" presStyleCnt="0"/>
      <dgm:spPr/>
    </dgm:pt>
    <dgm:pt modelId="{200845B1-FA7B-48FB-919C-BE4ADC82443D}" type="pres">
      <dgm:prSet presAssocID="{28861DCD-9151-4FE9-BD32-08A3582B8431}" presName="vSp1" presStyleCnt="0"/>
      <dgm:spPr/>
    </dgm:pt>
    <dgm:pt modelId="{D1C75955-E393-47C1-A25A-D6504782041D}" type="pres">
      <dgm:prSet presAssocID="{28861DCD-9151-4FE9-BD32-08A3582B8431}" presName="simulatedConn" presStyleLbl="solidFgAcc1" presStyleIdx="0" presStyleCnt="3"/>
      <dgm:spPr/>
    </dgm:pt>
    <dgm:pt modelId="{09E5DFDA-B1C2-4734-94C4-3867854BD408}" type="pres">
      <dgm:prSet presAssocID="{28861DCD-9151-4FE9-BD32-08A3582B8431}" presName="vSp2" presStyleCnt="0"/>
      <dgm:spPr/>
    </dgm:pt>
    <dgm:pt modelId="{70290607-F4AA-4DA8-AF7C-FEBC16519EA8}" type="pres">
      <dgm:prSet presAssocID="{28861DCD-9151-4FE9-BD32-08A3582B8431}" presName="sibTrans" presStyleCnt="0"/>
      <dgm:spPr/>
    </dgm:pt>
    <dgm:pt modelId="{0FF88DA4-662F-44FB-9EFE-F9171A2D075F}" type="pres">
      <dgm:prSet presAssocID="{193C3070-FDF9-440D-8B73-0E1FE899FFD8}" presName="compositeNode" presStyleCnt="0">
        <dgm:presLayoutVars>
          <dgm:bulletEnabled val="1"/>
        </dgm:presLayoutVars>
      </dgm:prSet>
      <dgm:spPr/>
    </dgm:pt>
    <dgm:pt modelId="{0E6518F8-9847-4D56-967C-024CA6971442}" type="pres">
      <dgm:prSet presAssocID="{193C3070-FDF9-440D-8B73-0E1FE899FFD8}" presName="bgRect" presStyleLbl="node1" presStyleIdx="1" presStyleCnt="4"/>
      <dgm:spPr/>
      <dgm:t>
        <a:bodyPr/>
        <a:lstStyle/>
        <a:p>
          <a:endParaRPr lang="en-US"/>
        </a:p>
      </dgm:t>
    </dgm:pt>
    <dgm:pt modelId="{DD585A8B-7C6B-4D8C-9459-7AB82C656A23}" type="pres">
      <dgm:prSet presAssocID="{193C3070-FDF9-440D-8B73-0E1FE899FFD8}" presName="parentNode" presStyleLbl="node1" presStyleIdx="1" presStyleCnt="4">
        <dgm:presLayoutVars>
          <dgm:chMax val="0"/>
          <dgm:bulletEnabled val="1"/>
        </dgm:presLayoutVars>
      </dgm:prSet>
      <dgm:spPr/>
      <dgm:t>
        <a:bodyPr/>
        <a:lstStyle/>
        <a:p>
          <a:endParaRPr lang="en-US"/>
        </a:p>
      </dgm:t>
    </dgm:pt>
    <dgm:pt modelId="{F44E41D9-DD59-4DC0-A7EB-4DBCAEA3CBE5}" type="pres">
      <dgm:prSet presAssocID="{193C3070-FDF9-440D-8B73-0E1FE899FFD8}" presName="childNode" presStyleLbl="node1" presStyleIdx="1" presStyleCnt="4">
        <dgm:presLayoutVars>
          <dgm:bulletEnabled val="1"/>
        </dgm:presLayoutVars>
      </dgm:prSet>
      <dgm:spPr/>
      <dgm:t>
        <a:bodyPr/>
        <a:lstStyle/>
        <a:p>
          <a:endParaRPr lang="en-US"/>
        </a:p>
      </dgm:t>
    </dgm:pt>
    <dgm:pt modelId="{8D16EEF3-651C-4827-8D24-09C68D9D985E}" type="pres">
      <dgm:prSet presAssocID="{B874B775-BD0F-4917-9E33-3118BFC1A3B6}" presName="hSp" presStyleCnt="0"/>
      <dgm:spPr/>
    </dgm:pt>
    <dgm:pt modelId="{E8411B03-A641-459B-9324-22C95A4E62D7}" type="pres">
      <dgm:prSet presAssocID="{B874B775-BD0F-4917-9E33-3118BFC1A3B6}" presName="vProcSp" presStyleCnt="0"/>
      <dgm:spPr/>
    </dgm:pt>
    <dgm:pt modelId="{D0439B76-7D2A-4CCB-BE02-E50E7F1C0B44}" type="pres">
      <dgm:prSet presAssocID="{B874B775-BD0F-4917-9E33-3118BFC1A3B6}" presName="vSp1" presStyleCnt="0"/>
      <dgm:spPr/>
    </dgm:pt>
    <dgm:pt modelId="{8EFB20D3-E4C1-4665-A0A5-F7137D0BD77B}" type="pres">
      <dgm:prSet presAssocID="{B874B775-BD0F-4917-9E33-3118BFC1A3B6}" presName="simulatedConn" presStyleLbl="solidFgAcc1" presStyleIdx="1" presStyleCnt="3"/>
      <dgm:spPr/>
    </dgm:pt>
    <dgm:pt modelId="{B267998F-9015-4D1A-A208-FBFA9CD0B8D7}" type="pres">
      <dgm:prSet presAssocID="{B874B775-BD0F-4917-9E33-3118BFC1A3B6}" presName="vSp2" presStyleCnt="0"/>
      <dgm:spPr/>
    </dgm:pt>
    <dgm:pt modelId="{58843972-0322-44D2-AB57-D9D5467C8332}" type="pres">
      <dgm:prSet presAssocID="{B874B775-BD0F-4917-9E33-3118BFC1A3B6}" presName="sibTrans" presStyleCnt="0"/>
      <dgm:spPr/>
    </dgm:pt>
    <dgm:pt modelId="{D32BD8A1-854C-48CE-8A99-F8B26992776F}" type="pres">
      <dgm:prSet presAssocID="{C00CB342-3432-44E1-82BA-4130CC5CA20A}" presName="compositeNode" presStyleCnt="0">
        <dgm:presLayoutVars>
          <dgm:bulletEnabled val="1"/>
        </dgm:presLayoutVars>
      </dgm:prSet>
      <dgm:spPr/>
    </dgm:pt>
    <dgm:pt modelId="{996134F0-04F7-4549-9C9C-0FEFB2CBA21F}" type="pres">
      <dgm:prSet presAssocID="{C00CB342-3432-44E1-82BA-4130CC5CA20A}" presName="bgRect" presStyleLbl="node1" presStyleIdx="2" presStyleCnt="4"/>
      <dgm:spPr/>
      <dgm:t>
        <a:bodyPr/>
        <a:lstStyle/>
        <a:p>
          <a:endParaRPr lang="en-US"/>
        </a:p>
      </dgm:t>
    </dgm:pt>
    <dgm:pt modelId="{A158616A-715D-44F5-8B0D-BF9EBA2A2684}" type="pres">
      <dgm:prSet presAssocID="{C00CB342-3432-44E1-82BA-4130CC5CA20A}" presName="parentNode" presStyleLbl="node1" presStyleIdx="2" presStyleCnt="4">
        <dgm:presLayoutVars>
          <dgm:chMax val="0"/>
          <dgm:bulletEnabled val="1"/>
        </dgm:presLayoutVars>
      </dgm:prSet>
      <dgm:spPr/>
      <dgm:t>
        <a:bodyPr/>
        <a:lstStyle/>
        <a:p>
          <a:endParaRPr lang="en-US"/>
        </a:p>
      </dgm:t>
    </dgm:pt>
    <dgm:pt modelId="{6368107F-8C6A-4544-9779-E2321F1E57B9}" type="pres">
      <dgm:prSet presAssocID="{C00CB342-3432-44E1-82BA-4130CC5CA20A}" presName="childNode" presStyleLbl="node1" presStyleIdx="2" presStyleCnt="4">
        <dgm:presLayoutVars>
          <dgm:bulletEnabled val="1"/>
        </dgm:presLayoutVars>
      </dgm:prSet>
      <dgm:spPr/>
      <dgm:t>
        <a:bodyPr/>
        <a:lstStyle/>
        <a:p>
          <a:endParaRPr lang="en-US"/>
        </a:p>
      </dgm:t>
    </dgm:pt>
    <dgm:pt modelId="{2AE97B34-E404-43C6-BC04-981A41F88D82}" type="pres">
      <dgm:prSet presAssocID="{24984737-13CD-47AF-BF3F-762C17A3217F}" presName="hSp" presStyleCnt="0"/>
      <dgm:spPr/>
    </dgm:pt>
    <dgm:pt modelId="{0665666F-CF82-4E08-9260-AA8A09C340A2}" type="pres">
      <dgm:prSet presAssocID="{24984737-13CD-47AF-BF3F-762C17A3217F}" presName="vProcSp" presStyleCnt="0"/>
      <dgm:spPr/>
    </dgm:pt>
    <dgm:pt modelId="{7A10EA1F-DE14-4782-BD2C-2DD67371A719}" type="pres">
      <dgm:prSet presAssocID="{24984737-13CD-47AF-BF3F-762C17A3217F}" presName="vSp1" presStyleCnt="0"/>
      <dgm:spPr/>
    </dgm:pt>
    <dgm:pt modelId="{803F4D2A-1EBB-479A-95A9-319415E611E7}" type="pres">
      <dgm:prSet presAssocID="{24984737-13CD-47AF-BF3F-762C17A3217F}" presName="simulatedConn" presStyleLbl="solidFgAcc1" presStyleIdx="2" presStyleCnt="3"/>
      <dgm:spPr/>
    </dgm:pt>
    <dgm:pt modelId="{D4E9AF1C-95FC-4374-9B6E-8F0B09CC54B6}" type="pres">
      <dgm:prSet presAssocID="{24984737-13CD-47AF-BF3F-762C17A3217F}" presName="vSp2" presStyleCnt="0"/>
      <dgm:spPr/>
    </dgm:pt>
    <dgm:pt modelId="{E41997C6-771D-4F11-8630-576E520A708C}" type="pres">
      <dgm:prSet presAssocID="{24984737-13CD-47AF-BF3F-762C17A3217F}" presName="sibTrans" presStyleCnt="0"/>
      <dgm:spPr/>
    </dgm:pt>
    <dgm:pt modelId="{03DAFAF6-830C-4B7A-B2C5-69DF0BB83CB6}" type="pres">
      <dgm:prSet presAssocID="{70550547-F8C5-4EE1-A844-308FA915B348}" presName="compositeNode" presStyleCnt="0">
        <dgm:presLayoutVars>
          <dgm:bulletEnabled val="1"/>
        </dgm:presLayoutVars>
      </dgm:prSet>
      <dgm:spPr/>
    </dgm:pt>
    <dgm:pt modelId="{390CEC45-051A-4253-88F6-4DD7FC598012}" type="pres">
      <dgm:prSet presAssocID="{70550547-F8C5-4EE1-A844-308FA915B348}" presName="bgRect" presStyleLbl="node1" presStyleIdx="3" presStyleCnt="4"/>
      <dgm:spPr/>
      <dgm:t>
        <a:bodyPr/>
        <a:lstStyle/>
        <a:p>
          <a:endParaRPr lang="en-US"/>
        </a:p>
      </dgm:t>
    </dgm:pt>
    <dgm:pt modelId="{769CC59B-4744-438D-9842-CA439D2B9793}" type="pres">
      <dgm:prSet presAssocID="{70550547-F8C5-4EE1-A844-308FA915B348}" presName="parentNode" presStyleLbl="node1" presStyleIdx="3" presStyleCnt="4">
        <dgm:presLayoutVars>
          <dgm:chMax val="0"/>
          <dgm:bulletEnabled val="1"/>
        </dgm:presLayoutVars>
      </dgm:prSet>
      <dgm:spPr/>
      <dgm:t>
        <a:bodyPr/>
        <a:lstStyle/>
        <a:p>
          <a:endParaRPr lang="en-US"/>
        </a:p>
      </dgm:t>
    </dgm:pt>
    <dgm:pt modelId="{68F46E77-18F0-428B-B4F8-EDD643072026}" type="pres">
      <dgm:prSet presAssocID="{70550547-F8C5-4EE1-A844-308FA915B348}" presName="childNode" presStyleLbl="node1" presStyleIdx="3" presStyleCnt="4">
        <dgm:presLayoutVars>
          <dgm:bulletEnabled val="1"/>
        </dgm:presLayoutVars>
      </dgm:prSet>
      <dgm:spPr/>
      <dgm:t>
        <a:bodyPr/>
        <a:lstStyle/>
        <a:p>
          <a:endParaRPr lang="en-US"/>
        </a:p>
      </dgm:t>
    </dgm:pt>
  </dgm:ptLst>
  <dgm:cxnLst>
    <dgm:cxn modelId="{E96B807A-4926-4C36-8823-A66064925669}" type="presOf" srcId="{C00CB342-3432-44E1-82BA-4130CC5CA20A}" destId="{996134F0-04F7-4549-9C9C-0FEFB2CBA21F}" srcOrd="0" destOrd="0" presId="urn:microsoft.com/office/officeart/2005/8/layout/hProcess7"/>
    <dgm:cxn modelId="{EAB526A3-6307-42AA-A865-FEA2271E39CA}" type="presOf" srcId="{2404356C-3F46-42FD-A181-C31FF765786D}" destId="{58C5EE0B-3665-41B5-9271-57E6776954B3}" srcOrd="0" destOrd="0" presId="urn:microsoft.com/office/officeart/2005/8/layout/hProcess7"/>
    <dgm:cxn modelId="{105DDC40-9926-4E96-962A-BC83060FA5A7}" type="presOf" srcId="{283ABEFC-E01C-495F-AED3-512432CAB8D4}" destId="{72BF079C-F032-4032-A0EE-DE40C07BBCEF}" srcOrd="0" destOrd="0" presId="urn:microsoft.com/office/officeart/2005/8/layout/hProcess7"/>
    <dgm:cxn modelId="{64B9E46F-21AF-4AB7-8F1B-BAFC72D53EBD}" srcId="{283ABEFC-E01C-495F-AED3-512432CAB8D4}" destId="{2404356C-3F46-42FD-A181-C31FF765786D}" srcOrd="0" destOrd="0" parTransId="{598E1F37-2A6C-4BD6-A80B-1B3F3438F01C}" sibTransId="{28861DCD-9151-4FE9-BD32-08A3582B8431}"/>
    <dgm:cxn modelId="{D32F9E0A-C687-437A-997E-DF68934DD56C}" type="presOf" srcId="{70550547-F8C5-4EE1-A844-308FA915B348}" destId="{390CEC45-051A-4253-88F6-4DD7FC598012}" srcOrd="0" destOrd="0" presId="urn:microsoft.com/office/officeart/2005/8/layout/hProcess7"/>
    <dgm:cxn modelId="{0F0C27C8-8F0B-4A1B-875B-446A87E4ECD8}" srcId="{283ABEFC-E01C-495F-AED3-512432CAB8D4}" destId="{193C3070-FDF9-440D-8B73-0E1FE899FFD8}" srcOrd="1" destOrd="0" parTransId="{E5225E83-BE4A-4059-B0B3-FA8E953ACBD6}" sibTransId="{B874B775-BD0F-4917-9E33-3118BFC1A3B6}"/>
    <dgm:cxn modelId="{F2210629-5A39-46D1-ACE0-C089C1DEB324}" type="presOf" srcId="{70550547-F8C5-4EE1-A844-308FA915B348}" destId="{769CC59B-4744-438D-9842-CA439D2B9793}" srcOrd="1" destOrd="0" presId="urn:microsoft.com/office/officeart/2005/8/layout/hProcess7"/>
    <dgm:cxn modelId="{285A5ED2-7BB2-4315-8DC7-6CEB87B4636D}" type="presOf" srcId="{C00CB342-3432-44E1-82BA-4130CC5CA20A}" destId="{A158616A-715D-44F5-8B0D-BF9EBA2A2684}" srcOrd="1" destOrd="0" presId="urn:microsoft.com/office/officeart/2005/8/layout/hProcess7"/>
    <dgm:cxn modelId="{C7772E89-D2C1-457D-ACF7-E29DF68A4AC8}" type="presOf" srcId="{193C3070-FDF9-440D-8B73-0E1FE899FFD8}" destId="{0E6518F8-9847-4D56-967C-024CA6971442}" srcOrd="0" destOrd="0" presId="urn:microsoft.com/office/officeart/2005/8/layout/hProcess7"/>
    <dgm:cxn modelId="{EAC5D7C2-DED8-4BA9-B6F7-B5EF2D936E07}" srcId="{283ABEFC-E01C-495F-AED3-512432CAB8D4}" destId="{70550547-F8C5-4EE1-A844-308FA915B348}" srcOrd="3" destOrd="0" parTransId="{E30D21C2-137F-4B7C-A763-1A9FDF0D742B}" sibTransId="{4857E13D-6495-43A7-8B0B-75B362A4FA05}"/>
    <dgm:cxn modelId="{869A49A3-7B4E-4C3F-B002-AFA5AD28488F}" srcId="{193C3070-FDF9-440D-8B73-0E1FE899FFD8}" destId="{9290928F-4DB6-4E9F-8FE2-D2AB11141451}" srcOrd="0" destOrd="0" parTransId="{2120CDAA-CA91-4FB4-8033-15E1308B8280}" sibTransId="{20B1D735-53E8-4363-8956-02D9F1D93A55}"/>
    <dgm:cxn modelId="{942C22E1-C3A7-4918-8BDF-26BF423A3671}" type="presOf" srcId="{F3E6A6F1-F271-4274-8D62-07E23B910B2B}" destId="{68F46E77-18F0-428B-B4F8-EDD643072026}" srcOrd="0" destOrd="0" presId="urn:microsoft.com/office/officeart/2005/8/layout/hProcess7"/>
    <dgm:cxn modelId="{0DD0CE62-49D5-40D6-BA10-8066B19D5694}" type="presOf" srcId="{193C3070-FDF9-440D-8B73-0E1FE899FFD8}" destId="{DD585A8B-7C6B-4D8C-9459-7AB82C656A23}" srcOrd="1" destOrd="0" presId="urn:microsoft.com/office/officeart/2005/8/layout/hProcess7"/>
    <dgm:cxn modelId="{EF5C0904-D582-4931-BB8F-2752778C83FF}" srcId="{C00CB342-3432-44E1-82BA-4130CC5CA20A}" destId="{864A669F-1DDF-43C2-8F33-1B709CCDACA9}" srcOrd="0" destOrd="0" parTransId="{67606CF1-64F9-4A5D-98D6-12EE9CCB4670}" sibTransId="{43A1F1C1-5E77-43E2-8238-9D7C6BCDE6CD}"/>
    <dgm:cxn modelId="{2D39A68B-131F-4AD7-9A6A-CA872C6BA7DA}" srcId="{283ABEFC-E01C-495F-AED3-512432CAB8D4}" destId="{C00CB342-3432-44E1-82BA-4130CC5CA20A}" srcOrd="2" destOrd="0" parTransId="{0D84B893-5C10-4CBF-B12D-5AF59452AA00}" sibTransId="{24984737-13CD-47AF-BF3F-762C17A3217F}"/>
    <dgm:cxn modelId="{D0673377-AD85-4DA9-AAB4-039A776BFA61}" type="presOf" srcId="{2404356C-3F46-42FD-A181-C31FF765786D}" destId="{43BB664C-6C39-4A46-A685-FFAACD24A0C9}" srcOrd="1" destOrd="0" presId="urn:microsoft.com/office/officeart/2005/8/layout/hProcess7"/>
    <dgm:cxn modelId="{065DE637-A364-4F12-B326-453D57072DE9}" srcId="{2404356C-3F46-42FD-A181-C31FF765786D}" destId="{9D3F7C4E-933C-4033-BDE4-69AF7F6E3247}" srcOrd="0" destOrd="0" parTransId="{042F3E2B-340D-4D1E-B7D4-FB1673F97E6E}" sibTransId="{63F0262D-44ED-4F8D-8772-446FBD33831E}"/>
    <dgm:cxn modelId="{3EBC87B6-0264-42C8-BFDF-F63974C849BD}" type="presOf" srcId="{9D3F7C4E-933C-4033-BDE4-69AF7F6E3247}" destId="{C5DAFA17-DC5A-445E-AE06-6E7031EAD1EA}" srcOrd="0" destOrd="0" presId="urn:microsoft.com/office/officeart/2005/8/layout/hProcess7"/>
    <dgm:cxn modelId="{CC9A2DB5-D989-4385-94D2-34CC3A002C58}" srcId="{70550547-F8C5-4EE1-A844-308FA915B348}" destId="{F3E6A6F1-F271-4274-8D62-07E23B910B2B}" srcOrd="0" destOrd="0" parTransId="{5DA15FC3-9B91-413A-AB0B-00B4E05F6857}" sibTransId="{43263C12-0841-4EAD-BF69-58452B95EDA6}"/>
    <dgm:cxn modelId="{1EA267E6-E101-48FA-8027-C860982A47B1}" type="presOf" srcId="{9290928F-4DB6-4E9F-8FE2-D2AB11141451}" destId="{F44E41D9-DD59-4DC0-A7EB-4DBCAEA3CBE5}" srcOrd="0" destOrd="0" presId="urn:microsoft.com/office/officeart/2005/8/layout/hProcess7"/>
    <dgm:cxn modelId="{0C0E1967-E3CA-4C7F-ACD7-738CF483D3E7}" type="presOf" srcId="{864A669F-1DDF-43C2-8F33-1B709CCDACA9}" destId="{6368107F-8C6A-4544-9779-E2321F1E57B9}" srcOrd="0" destOrd="0" presId="urn:microsoft.com/office/officeart/2005/8/layout/hProcess7"/>
    <dgm:cxn modelId="{0D131A70-7EFA-4334-A843-25A9E518BB45}" type="presParOf" srcId="{72BF079C-F032-4032-A0EE-DE40C07BBCEF}" destId="{084F8EC7-57D1-4FB5-8391-E08389F16099}" srcOrd="0" destOrd="0" presId="urn:microsoft.com/office/officeart/2005/8/layout/hProcess7"/>
    <dgm:cxn modelId="{5530067B-D4FB-42AA-BAA9-3E9160C93FBC}" type="presParOf" srcId="{084F8EC7-57D1-4FB5-8391-E08389F16099}" destId="{58C5EE0B-3665-41B5-9271-57E6776954B3}" srcOrd="0" destOrd="0" presId="urn:microsoft.com/office/officeart/2005/8/layout/hProcess7"/>
    <dgm:cxn modelId="{CC1DE992-AA0D-492D-8B21-B18287E47917}" type="presParOf" srcId="{084F8EC7-57D1-4FB5-8391-E08389F16099}" destId="{43BB664C-6C39-4A46-A685-FFAACD24A0C9}" srcOrd="1" destOrd="0" presId="urn:microsoft.com/office/officeart/2005/8/layout/hProcess7"/>
    <dgm:cxn modelId="{658DCCDA-6ACF-457E-9EF4-ECE1B05CDB73}" type="presParOf" srcId="{084F8EC7-57D1-4FB5-8391-E08389F16099}" destId="{C5DAFA17-DC5A-445E-AE06-6E7031EAD1EA}" srcOrd="2" destOrd="0" presId="urn:microsoft.com/office/officeart/2005/8/layout/hProcess7"/>
    <dgm:cxn modelId="{3EE56D6D-2408-4570-9BDC-9754AC6E9583}" type="presParOf" srcId="{72BF079C-F032-4032-A0EE-DE40C07BBCEF}" destId="{BC97AEA9-A892-40D7-A505-5FDCEE6CD62C}" srcOrd="1" destOrd="0" presId="urn:microsoft.com/office/officeart/2005/8/layout/hProcess7"/>
    <dgm:cxn modelId="{FCCD09D9-1661-40AF-88F5-089778F5E809}" type="presParOf" srcId="{72BF079C-F032-4032-A0EE-DE40C07BBCEF}" destId="{2E849ABF-A107-4918-A2B0-ACDB86CAB328}" srcOrd="2" destOrd="0" presId="urn:microsoft.com/office/officeart/2005/8/layout/hProcess7"/>
    <dgm:cxn modelId="{3268F87C-E00B-405D-A46A-FCA0BEA5191C}" type="presParOf" srcId="{2E849ABF-A107-4918-A2B0-ACDB86CAB328}" destId="{200845B1-FA7B-48FB-919C-BE4ADC82443D}" srcOrd="0" destOrd="0" presId="urn:microsoft.com/office/officeart/2005/8/layout/hProcess7"/>
    <dgm:cxn modelId="{E32BDAA8-8AE7-46A3-8FD1-86A4642B5587}" type="presParOf" srcId="{2E849ABF-A107-4918-A2B0-ACDB86CAB328}" destId="{D1C75955-E393-47C1-A25A-D6504782041D}" srcOrd="1" destOrd="0" presId="urn:microsoft.com/office/officeart/2005/8/layout/hProcess7"/>
    <dgm:cxn modelId="{BA3A97DF-1983-45A8-836B-C7C3944369D4}" type="presParOf" srcId="{2E849ABF-A107-4918-A2B0-ACDB86CAB328}" destId="{09E5DFDA-B1C2-4734-94C4-3867854BD408}" srcOrd="2" destOrd="0" presId="urn:microsoft.com/office/officeart/2005/8/layout/hProcess7"/>
    <dgm:cxn modelId="{862A14F6-B384-479D-9D00-FE498C59C095}" type="presParOf" srcId="{72BF079C-F032-4032-A0EE-DE40C07BBCEF}" destId="{70290607-F4AA-4DA8-AF7C-FEBC16519EA8}" srcOrd="3" destOrd="0" presId="urn:microsoft.com/office/officeart/2005/8/layout/hProcess7"/>
    <dgm:cxn modelId="{FA22A385-31D5-4ACF-A00A-0059324E76C1}" type="presParOf" srcId="{72BF079C-F032-4032-A0EE-DE40C07BBCEF}" destId="{0FF88DA4-662F-44FB-9EFE-F9171A2D075F}" srcOrd="4" destOrd="0" presId="urn:microsoft.com/office/officeart/2005/8/layout/hProcess7"/>
    <dgm:cxn modelId="{315A6810-C8EA-40BD-9820-916F6C14992B}" type="presParOf" srcId="{0FF88DA4-662F-44FB-9EFE-F9171A2D075F}" destId="{0E6518F8-9847-4D56-967C-024CA6971442}" srcOrd="0" destOrd="0" presId="urn:microsoft.com/office/officeart/2005/8/layout/hProcess7"/>
    <dgm:cxn modelId="{1B0F7584-5A34-436A-9ACD-793CC5031593}" type="presParOf" srcId="{0FF88DA4-662F-44FB-9EFE-F9171A2D075F}" destId="{DD585A8B-7C6B-4D8C-9459-7AB82C656A23}" srcOrd="1" destOrd="0" presId="urn:microsoft.com/office/officeart/2005/8/layout/hProcess7"/>
    <dgm:cxn modelId="{83ADA179-B1F0-495F-8EE4-ABDB1FB8B894}" type="presParOf" srcId="{0FF88DA4-662F-44FB-9EFE-F9171A2D075F}" destId="{F44E41D9-DD59-4DC0-A7EB-4DBCAEA3CBE5}" srcOrd="2" destOrd="0" presId="urn:microsoft.com/office/officeart/2005/8/layout/hProcess7"/>
    <dgm:cxn modelId="{1CA15D8E-5840-45E8-A3E3-D55EE4944343}" type="presParOf" srcId="{72BF079C-F032-4032-A0EE-DE40C07BBCEF}" destId="{8D16EEF3-651C-4827-8D24-09C68D9D985E}" srcOrd="5" destOrd="0" presId="urn:microsoft.com/office/officeart/2005/8/layout/hProcess7"/>
    <dgm:cxn modelId="{E13F7A07-432C-4972-B98E-320459E51AA0}" type="presParOf" srcId="{72BF079C-F032-4032-A0EE-DE40C07BBCEF}" destId="{E8411B03-A641-459B-9324-22C95A4E62D7}" srcOrd="6" destOrd="0" presId="urn:microsoft.com/office/officeart/2005/8/layout/hProcess7"/>
    <dgm:cxn modelId="{CFC746BF-5349-4770-B5DD-B0592E0F0982}" type="presParOf" srcId="{E8411B03-A641-459B-9324-22C95A4E62D7}" destId="{D0439B76-7D2A-4CCB-BE02-E50E7F1C0B44}" srcOrd="0" destOrd="0" presId="urn:microsoft.com/office/officeart/2005/8/layout/hProcess7"/>
    <dgm:cxn modelId="{12D5B610-E995-481E-BC35-2BFA56835DFE}" type="presParOf" srcId="{E8411B03-A641-459B-9324-22C95A4E62D7}" destId="{8EFB20D3-E4C1-4665-A0A5-F7137D0BD77B}" srcOrd="1" destOrd="0" presId="urn:microsoft.com/office/officeart/2005/8/layout/hProcess7"/>
    <dgm:cxn modelId="{1AEE72E1-1F38-450D-B4BE-CAE7870419D4}" type="presParOf" srcId="{E8411B03-A641-459B-9324-22C95A4E62D7}" destId="{B267998F-9015-4D1A-A208-FBFA9CD0B8D7}" srcOrd="2" destOrd="0" presId="urn:microsoft.com/office/officeart/2005/8/layout/hProcess7"/>
    <dgm:cxn modelId="{484E7492-DF77-44A4-A5C5-E73D9B057984}" type="presParOf" srcId="{72BF079C-F032-4032-A0EE-DE40C07BBCEF}" destId="{58843972-0322-44D2-AB57-D9D5467C8332}" srcOrd="7" destOrd="0" presId="urn:microsoft.com/office/officeart/2005/8/layout/hProcess7"/>
    <dgm:cxn modelId="{EABB21E5-C8DF-4AF4-ABBF-DFA36214B9A5}" type="presParOf" srcId="{72BF079C-F032-4032-A0EE-DE40C07BBCEF}" destId="{D32BD8A1-854C-48CE-8A99-F8B26992776F}" srcOrd="8" destOrd="0" presId="urn:microsoft.com/office/officeart/2005/8/layout/hProcess7"/>
    <dgm:cxn modelId="{2FEED15E-0054-4372-A4E9-5BB4145813A0}" type="presParOf" srcId="{D32BD8A1-854C-48CE-8A99-F8B26992776F}" destId="{996134F0-04F7-4549-9C9C-0FEFB2CBA21F}" srcOrd="0" destOrd="0" presId="urn:microsoft.com/office/officeart/2005/8/layout/hProcess7"/>
    <dgm:cxn modelId="{DE1C0D68-694A-4C0D-827A-F773C6D98DB7}" type="presParOf" srcId="{D32BD8A1-854C-48CE-8A99-F8B26992776F}" destId="{A158616A-715D-44F5-8B0D-BF9EBA2A2684}" srcOrd="1" destOrd="0" presId="urn:microsoft.com/office/officeart/2005/8/layout/hProcess7"/>
    <dgm:cxn modelId="{46050AA8-182A-4DCA-A9D8-7F16932A7304}" type="presParOf" srcId="{D32BD8A1-854C-48CE-8A99-F8B26992776F}" destId="{6368107F-8C6A-4544-9779-E2321F1E57B9}" srcOrd="2" destOrd="0" presId="urn:microsoft.com/office/officeart/2005/8/layout/hProcess7"/>
    <dgm:cxn modelId="{743C51C3-2B8A-4F14-9209-B177E4014BE7}" type="presParOf" srcId="{72BF079C-F032-4032-A0EE-DE40C07BBCEF}" destId="{2AE97B34-E404-43C6-BC04-981A41F88D82}" srcOrd="9" destOrd="0" presId="urn:microsoft.com/office/officeart/2005/8/layout/hProcess7"/>
    <dgm:cxn modelId="{A4A208E9-4459-41F4-BBEB-14879E414618}" type="presParOf" srcId="{72BF079C-F032-4032-A0EE-DE40C07BBCEF}" destId="{0665666F-CF82-4E08-9260-AA8A09C340A2}" srcOrd="10" destOrd="0" presId="urn:microsoft.com/office/officeart/2005/8/layout/hProcess7"/>
    <dgm:cxn modelId="{A0D9678C-AC5D-4788-A7CC-B6251993AA13}" type="presParOf" srcId="{0665666F-CF82-4E08-9260-AA8A09C340A2}" destId="{7A10EA1F-DE14-4782-BD2C-2DD67371A719}" srcOrd="0" destOrd="0" presId="urn:microsoft.com/office/officeart/2005/8/layout/hProcess7"/>
    <dgm:cxn modelId="{E7556551-3E1D-47C0-AEBC-328143E24351}" type="presParOf" srcId="{0665666F-CF82-4E08-9260-AA8A09C340A2}" destId="{803F4D2A-1EBB-479A-95A9-319415E611E7}" srcOrd="1" destOrd="0" presId="urn:microsoft.com/office/officeart/2005/8/layout/hProcess7"/>
    <dgm:cxn modelId="{B1702D28-8362-4621-B964-0B1F7F18097E}" type="presParOf" srcId="{0665666F-CF82-4E08-9260-AA8A09C340A2}" destId="{D4E9AF1C-95FC-4374-9B6E-8F0B09CC54B6}" srcOrd="2" destOrd="0" presId="urn:microsoft.com/office/officeart/2005/8/layout/hProcess7"/>
    <dgm:cxn modelId="{0DFF3BF3-911B-4431-B8AC-F764AE0DC3E8}" type="presParOf" srcId="{72BF079C-F032-4032-A0EE-DE40C07BBCEF}" destId="{E41997C6-771D-4F11-8630-576E520A708C}" srcOrd="11" destOrd="0" presId="urn:microsoft.com/office/officeart/2005/8/layout/hProcess7"/>
    <dgm:cxn modelId="{3905A4D5-7BA1-4710-97B7-9CB0063264D1}" type="presParOf" srcId="{72BF079C-F032-4032-A0EE-DE40C07BBCEF}" destId="{03DAFAF6-830C-4B7A-B2C5-69DF0BB83CB6}" srcOrd="12" destOrd="0" presId="urn:microsoft.com/office/officeart/2005/8/layout/hProcess7"/>
    <dgm:cxn modelId="{7F0B42F4-58A0-4117-B549-EAFD302373AD}" type="presParOf" srcId="{03DAFAF6-830C-4B7A-B2C5-69DF0BB83CB6}" destId="{390CEC45-051A-4253-88F6-4DD7FC598012}" srcOrd="0" destOrd="0" presId="urn:microsoft.com/office/officeart/2005/8/layout/hProcess7"/>
    <dgm:cxn modelId="{EA02DE11-BEC5-4AF0-B37C-A466C69EB255}" type="presParOf" srcId="{03DAFAF6-830C-4B7A-B2C5-69DF0BB83CB6}" destId="{769CC59B-4744-438D-9842-CA439D2B9793}" srcOrd="1" destOrd="0" presId="urn:microsoft.com/office/officeart/2005/8/layout/hProcess7"/>
    <dgm:cxn modelId="{57139E58-2F7E-469B-A18A-1571C59A5FEB}" type="presParOf" srcId="{03DAFAF6-830C-4B7A-B2C5-69DF0BB83CB6}" destId="{68F46E77-18F0-428B-B4F8-EDD643072026}" srcOrd="2" destOrd="0" presId="urn:microsoft.com/office/officeart/2005/8/layout/hProcess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3ABEFC-E01C-495F-AED3-512432CAB8D4}"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n-US"/>
        </a:p>
      </dgm:t>
    </dgm:pt>
    <dgm:pt modelId="{9D3F7C4E-933C-4033-BDE4-69AF7F6E3247}">
      <dgm:prSet phldrT="[Text]"/>
      <dgm:spPr/>
      <dgm:t>
        <a:bodyPr/>
        <a:lstStyle/>
        <a:p>
          <a:r>
            <a:rPr lang="en-US" dirty="0" smtClean="0"/>
            <a:t>1</a:t>
          </a:r>
          <a:endParaRPr lang="en-US" dirty="0"/>
        </a:p>
      </dgm:t>
    </dgm:pt>
    <dgm:pt modelId="{042F3E2B-340D-4D1E-B7D4-FB1673F97E6E}" type="parTrans" cxnId="{065DE637-A364-4F12-B326-453D57072DE9}">
      <dgm:prSet/>
      <dgm:spPr/>
      <dgm:t>
        <a:bodyPr/>
        <a:lstStyle/>
        <a:p>
          <a:endParaRPr lang="en-US"/>
        </a:p>
      </dgm:t>
    </dgm:pt>
    <dgm:pt modelId="{63F0262D-44ED-4F8D-8772-446FBD33831E}" type="sibTrans" cxnId="{065DE637-A364-4F12-B326-453D57072DE9}">
      <dgm:prSet/>
      <dgm:spPr/>
      <dgm:t>
        <a:bodyPr/>
        <a:lstStyle/>
        <a:p>
          <a:endParaRPr lang="en-US"/>
        </a:p>
      </dgm:t>
    </dgm:pt>
    <dgm:pt modelId="{193C3070-FDF9-440D-8B73-0E1FE899FFD8}">
      <dgm:prSet phldrT="[Text]"/>
      <dgm:spPr>
        <a:solidFill>
          <a:schemeClr val="accent3">
            <a:lumMod val="75000"/>
          </a:schemeClr>
        </a:solidFill>
      </dgm:spPr>
      <dgm:t>
        <a:bodyPr/>
        <a:lstStyle/>
        <a:p>
          <a:r>
            <a:rPr lang="en-US" dirty="0" smtClean="0"/>
            <a:t> </a:t>
          </a:r>
          <a:endParaRPr lang="en-US" dirty="0"/>
        </a:p>
      </dgm:t>
    </dgm:pt>
    <dgm:pt modelId="{E5225E83-BE4A-4059-B0B3-FA8E953ACBD6}" type="parTrans" cxnId="{0F0C27C8-8F0B-4A1B-875B-446A87E4ECD8}">
      <dgm:prSet/>
      <dgm:spPr/>
      <dgm:t>
        <a:bodyPr/>
        <a:lstStyle/>
        <a:p>
          <a:endParaRPr lang="en-US"/>
        </a:p>
      </dgm:t>
    </dgm:pt>
    <dgm:pt modelId="{B874B775-BD0F-4917-9E33-3118BFC1A3B6}" type="sibTrans" cxnId="{0F0C27C8-8F0B-4A1B-875B-446A87E4ECD8}">
      <dgm:prSet/>
      <dgm:spPr/>
      <dgm:t>
        <a:bodyPr/>
        <a:lstStyle/>
        <a:p>
          <a:endParaRPr lang="en-US"/>
        </a:p>
      </dgm:t>
    </dgm:pt>
    <dgm:pt modelId="{9290928F-4DB6-4E9F-8FE2-D2AB11141451}">
      <dgm:prSet phldrT="[Text]"/>
      <dgm:spPr/>
      <dgm:t>
        <a:bodyPr/>
        <a:lstStyle/>
        <a:p>
          <a:r>
            <a:rPr lang="en-US" dirty="0" smtClean="0"/>
            <a:t>2</a:t>
          </a:r>
          <a:endParaRPr lang="en-US" dirty="0"/>
        </a:p>
      </dgm:t>
    </dgm:pt>
    <dgm:pt modelId="{2120CDAA-CA91-4FB4-8033-15E1308B8280}" type="parTrans" cxnId="{869A49A3-7B4E-4C3F-B002-AFA5AD28488F}">
      <dgm:prSet/>
      <dgm:spPr/>
      <dgm:t>
        <a:bodyPr/>
        <a:lstStyle/>
        <a:p>
          <a:endParaRPr lang="en-US"/>
        </a:p>
      </dgm:t>
    </dgm:pt>
    <dgm:pt modelId="{20B1D735-53E8-4363-8956-02D9F1D93A55}" type="sibTrans" cxnId="{869A49A3-7B4E-4C3F-B002-AFA5AD28488F}">
      <dgm:prSet/>
      <dgm:spPr/>
      <dgm:t>
        <a:bodyPr/>
        <a:lstStyle/>
        <a:p>
          <a:endParaRPr lang="en-US"/>
        </a:p>
      </dgm:t>
    </dgm:pt>
    <dgm:pt modelId="{864A669F-1DDF-43C2-8F33-1B709CCDACA9}">
      <dgm:prSet phldrT="[Text]"/>
      <dgm:spPr/>
      <dgm:t>
        <a:bodyPr/>
        <a:lstStyle/>
        <a:p>
          <a:r>
            <a:rPr lang="en-US" dirty="0" smtClean="0"/>
            <a:t>3</a:t>
          </a:r>
          <a:endParaRPr lang="en-US" dirty="0"/>
        </a:p>
      </dgm:t>
    </dgm:pt>
    <dgm:pt modelId="{67606CF1-64F9-4A5D-98D6-12EE9CCB4670}" type="parTrans" cxnId="{EF5C0904-D582-4931-BB8F-2752778C83FF}">
      <dgm:prSet/>
      <dgm:spPr/>
      <dgm:t>
        <a:bodyPr/>
        <a:lstStyle/>
        <a:p>
          <a:endParaRPr lang="en-US"/>
        </a:p>
      </dgm:t>
    </dgm:pt>
    <dgm:pt modelId="{43A1F1C1-5E77-43E2-8238-9D7C6BCDE6CD}" type="sibTrans" cxnId="{EF5C0904-D582-4931-BB8F-2752778C83FF}">
      <dgm:prSet/>
      <dgm:spPr/>
      <dgm:t>
        <a:bodyPr/>
        <a:lstStyle/>
        <a:p>
          <a:endParaRPr lang="en-US"/>
        </a:p>
      </dgm:t>
    </dgm:pt>
    <dgm:pt modelId="{2404356C-3F46-42FD-A181-C31FF765786D}">
      <dgm:prSet phldrT="[Text]"/>
      <dgm:spPr>
        <a:solidFill>
          <a:schemeClr val="accent2">
            <a:lumMod val="75000"/>
          </a:schemeClr>
        </a:solidFill>
      </dgm:spPr>
      <dgm:t>
        <a:bodyPr/>
        <a:lstStyle/>
        <a:p>
          <a:r>
            <a:rPr lang="en-US" dirty="0" smtClean="0"/>
            <a:t> </a:t>
          </a:r>
          <a:endParaRPr lang="en-US" dirty="0"/>
        </a:p>
      </dgm:t>
    </dgm:pt>
    <dgm:pt modelId="{28861DCD-9151-4FE9-BD32-08A3582B8431}" type="sibTrans" cxnId="{64B9E46F-21AF-4AB7-8F1B-BAFC72D53EBD}">
      <dgm:prSet/>
      <dgm:spPr/>
      <dgm:t>
        <a:bodyPr/>
        <a:lstStyle/>
        <a:p>
          <a:endParaRPr lang="en-US"/>
        </a:p>
      </dgm:t>
    </dgm:pt>
    <dgm:pt modelId="{598E1F37-2A6C-4BD6-A80B-1B3F3438F01C}" type="parTrans" cxnId="{64B9E46F-21AF-4AB7-8F1B-BAFC72D53EBD}">
      <dgm:prSet/>
      <dgm:spPr/>
      <dgm:t>
        <a:bodyPr/>
        <a:lstStyle/>
        <a:p>
          <a:endParaRPr lang="en-US"/>
        </a:p>
      </dgm:t>
    </dgm:pt>
    <dgm:pt modelId="{F3E6A6F1-F271-4274-8D62-07E23B910B2B}">
      <dgm:prSet phldrT="[Text]"/>
      <dgm:spPr>
        <a:solidFill>
          <a:schemeClr val="tx1">
            <a:lumMod val="95000"/>
            <a:lumOff val="5000"/>
          </a:schemeClr>
        </a:solidFill>
      </dgm:spPr>
      <dgm:t>
        <a:bodyPr/>
        <a:lstStyle/>
        <a:p>
          <a:r>
            <a:rPr lang="en-US" dirty="0" smtClean="0"/>
            <a:t>4</a:t>
          </a:r>
          <a:endParaRPr lang="en-US" dirty="0"/>
        </a:p>
      </dgm:t>
    </dgm:pt>
    <dgm:pt modelId="{5DA15FC3-9B91-413A-AB0B-00B4E05F6857}" type="parTrans" cxnId="{CC9A2DB5-D989-4385-94D2-34CC3A002C58}">
      <dgm:prSet/>
      <dgm:spPr/>
      <dgm:t>
        <a:bodyPr/>
        <a:lstStyle/>
        <a:p>
          <a:endParaRPr lang="en-US"/>
        </a:p>
      </dgm:t>
    </dgm:pt>
    <dgm:pt modelId="{43263C12-0841-4EAD-BF69-58452B95EDA6}" type="sibTrans" cxnId="{CC9A2DB5-D989-4385-94D2-34CC3A002C58}">
      <dgm:prSet/>
      <dgm:spPr/>
      <dgm:t>
        <a:bodyPr/>
        <a:lstStyle/>
        <a:p>
          <a:endParaRPr lang="en-US"/>
        </a:p>
      </dgm:t>
    </dgm:pt>
    <dgm:pt modelId="{70550547-F8C5-4EE1-A844-308FA915B348}">
      <dgm:prSet phldrT="[Text]"/>
      <dgm:spPr>
        <a:solidFill>
          <a:schemeClr val="tx1">
            <a:lumMod val="95000"/>
            <a:lumOff val="5000"/>
          </a:schemeClr>
        </a:solidFill>
      </dgm:spPr>
      <dgm:t>
        <a:bodyPr/>
        <a:lstStyle/>
        <a:p>
          <a:endParaRPr lang="en-US" dirty="0"/>
        </a:p>
      </dgm:t>
    </dgm:pt>
    <dgm:pt modelId="{E30D21C2-137F-4B7C-A763-1A9FDF0D742B}" type="parTrans" cxnId="{EAC5D7C2-DED8-4BA9-B6F7-B5EF2D936E07}">
      <dgm:prSet/>
      <dgm:spPr/>
      <dgm:t>
        <a:bodyPr/>
        <a:lstStyle/>
        <a:p>
          <a:endParaRPr lang="en-US"/>
        </a:p>
      </dgm:t>
    </dgm:pt>
    <dgm:pt modelId="{4857E13D-6495-43A7-8B0B-75B362A4FA05}" type="sibTrans" cxnId="{EAC5D7C2-DED8-4BA9-B6F7-B5EF2D936E07}">
      <dgm:prSet/>
      <dgm:spPr/>
      <dgm:t>
        <a:bodyPr/>
        <a:lstStyle/>
        <a:p>
          <a:endParaRPr lang="en-US"/>
        </a:p>
      </dgm:t>
    </dgm:pt>
    <dgm:pt modelId="{C00CB342-3432-44E1-82BA-4130CC5CA20A}">
      <dgm:prSet phldrT="[Text]"/>
      <dgm:spPr/>
      <dgm:t>
        <a:bodyPr/>
        <a:lstStyle/>
        <a:p>
          <a:r>
            <a:rPr lang="en-US" dirty="0" smtClean="0"/>
            <a:t> </a:t>
          </a:r>
          <a:endParaRPr lang="en-US" dirty="0"/>
        </a:p>
      </dgm:t>
    </dgm:pt>
    <dgm:pt modelId="{24984737-13CD-47AF-BF3F-762C17A3217F}" type="sibTrans" cxnId="{2D39A68B-131F-4AD7-9A6A-CA872C6BA7DA}">
      <dgm:prSet/>
      <dgm:spPr/>
      <dgm:t>
        <a:bodyPr/>
        <a:lstStyle/>
        <a:p>
          <a:endParaRPr lang="en-US"/>
        </a:p>
      </dgm:t>
    </dgm:pt>
    <dgm:pt modelId="{0D84B893-5C10-4CBF-B12D-5AF59452AA00}" type="parTrans" cxnId="{2D39A68B-131F-4AD7-9A6A-CA872C6BA7DA}">
      <dgm:prSet/>
      <dgm:spPr/>
      <dgm:t>
        <a:bodyPr/>
        <a:lstStyle/>
        <a:p>
          <a:endParaRPr lang="en-US"/>
        </a:p>
      </dgm:t>
    </dgm:pt>
    <dgm:pt modelId="{477857C3-86F1-45F8-BB20-8F42B8AD6AA3}">
      <dgm:prSet phldrT="[Text]"/>
      <dgm:spPr>
        <a:solidFill>
          <a:schemeClr val="bg1">
            <a:lumMod val="50000"/>
          </a:schemeClr>
        </a:solidFill>
      </dgm:spPr>
      <dgm:t>
        <a:bodyPr/>
        <a:lstStyle/>
        <a:p>
          <a:r>
            <a:rPr lang="en-US" dirty="0" smtClean="0"/>
            <a:t>5</a:t>
          </a:r>
          <a:endParaRPr lang="en-US" dirty="0"/>
        </a:p>
      </dgm:t>
    </dgm:pt>
    <dgm:pt modelId="{9051A507-1341-4979-BAA2-5C607D6587E1}" type="parTrans" cxnId="{DEA00E0A-44DA-41AC-AC2B-D86BA201335E}">
      <dgm:prSet/>
      <dgm:spPr/>
      <dgm:t>
        <a:bodyPr/>
        <a:lstStyle/>
        <a:p>
          <a:endParaRPr lang="en-US"/>
        </a:p>
      </dgm:t>
    </dgm:pt>
    <dgm:pt modelId="{E5039F45-BD1B-4E46-B801-3C87C9434ADF}" type="sibTrans" cxnId="{DEA00E0A-44DA-41AC-AC2B-D86BA201335E}">
      <dgm:prSet/>
      <dgm:spPr/>
      <dgm:t>
        <a:bodyPr/>
        <a:lstStyle/>
        <a:p>
          <a:endParaRPr lang="en-US"/>
        </a:p>
      </dgm:t>
    </dgm:pt>
    <dgm:pt modelId="{C3BDAA0F-F9FD-4398-B1E3-0A85914E6651}">
      <dgm:prSet phldrT="[Text]"/>
      <dgm:spPr>
        <a:solidFill>
          <a:schemeClr val="bg1">
            <a:lumMod val="50000"/>
          </a:schemeClr>
        </a:solidFill>
      </dgm:spPr>
      <dgm:t>
        <a:bodyPr/>
        <a:lstStyle/>
        <a:p>
          <a:endParaRPr lang="en-US" dirty="0"/>
        </a:p>
      </dgm:t>
    </dgm:pt>
    <dgm:pt modelId="{A66D0EFB-DF96-45B3-8702-202F56E59F03}" type="parTrans" cxnId="{0B55AD00-822E-4397-BBBA-F9DC617D70B7}">
      <dgm:prSet/>
      <dgm:spPr/>
      <dgm:t>
        <a:bodyPr/>
        <a:lstStyle/>
        <a:p>
          <a:endParaRPr lang="en-US"/>
        </a:p>
      </dgm:t>
    </dgm:pt>
    <dgm:pt modelId="{688BD5F6-E5CD-4500-9D64-A9C7D156D632}" type="sibTrans" cxnId="{0B55AD00-822E-4397-BBBA-F9DC617D70B7}">
      <dgm:prSet/>
      <dgm:spPr/>
      <dgm:t>
        <a:bodyPr/>
        <a:lstStyle/>
        <a:p>
          <a:endParaRPr lang="en-US"/>
        </a:p>
      </dgm:t>
    </dgm:pt>
    <dgm:pt modelId="{72BF079C-F032-4032-A0EE-DE40C07BBCEF}" type="pres">
      <dgm:prSet presAssocID="{283ABEFC-E01C-495F-AED3-512432CAB8D4}" presName="Name0" presStyleCnt="0">
        <dgm:presLayoutVars>
          <dgm:dir/>
          <dgm:animLvl val="lvl"/>
          <dgm:resizeHandles val="exact"/>
        </dgm:presLayoutVars>
      </dgm:prSet>
      <dgm:spPr/>
      <dgm:t>
        <a:bodyPr/>
        <a:lstStyle/>
        <a:p>
          <a:endParaRPr lang="en-US"/>
        </a:p>
      </dgm:t>
    </dgm:pt>
    <dgm:pt modelId="{084F8EC7-57D1-4FB5-8391-E08389F16099}" type="pres">
      <dgm:prSet presAssocID="{2404356C-3F46-42FD-A181-C31FF765786D}" presName="compositeNode" presStyleCnt="0">
        <dgm:presLayoutVars>
          <dgm:bulletEnabled val="1"/>
        </dgm:presLayoutVars>
      </dgm:prSet>
      <dgm:spPr/>
    </dgm:pt>
    <dgm:pt modelId="{58C5EE0B-3665-41B5-9271-57E6776954B3}" type="pres">
      <dgm:prSet presAssocID="{2404356C-3F46-42FD-A181-C31FF765786D}" presName="bgRect" presStyleLbl="node1" presStyleIdx="0" presStyleCnt="5"/>
      <dgm:spPr/>
      <dgm:t>
        <a:bodyPr/>
        <a:lstStyle/>
        <a:p>
          <a:endParaRPr lang="en-US"/>
        </a:p>
      </dgm:t>
    </dgm:pt>
    <dgm:pt modelId="{43BB664C-6C39-4A46-A685-FFAACD24A0C9}" type="pres">
      <dgm:prSet presAssocID="{2404356C-3F46-42FD-A181-C31FF765786D}" presName="parentNode" presStyleLbl="node1" presStyleIdx="0" presStyleCnt="5">
        <dgm:presLayoutVars>
          <dgm:chMax val="0"/>
          <dgm:bulletEnabled val="1"/>
        </dgm:presLayoutVars>
      </dgm:prSet>
      <dgm:spPr/>
      <dgm:t>
        <a:bodyPr/>
        <a:lstStyle/>
        <a:p>
          <a:endParaRPr lang="en-US"/>
        </a:p>
      </dgm:t>
    </dgm:pt>
    <dgm:pt modelId="{C5DAFA17-DC5A-445E-AE06-6E7031EAD1EA}" type="pres">
      <dgm:prSet presAssocID="{2404356C-3F46-42FD-A181-C31FF765786D}" presName="childNode" presStyleLbl="node1" presStyleIdx="0" presStyleCnt="5">
        <dgm:presLayoutVars>
          <dgm:bulletEnabled val="1"/>
        </dgm:presLayoutVars>
      </dgm:prSet>
      <dgm:spPr/>
      <dgm:t>
        <a:bodyPr/>
        <a:lstStyle/>
        <a:p>
          <a:endParaRPr lang="en-US"/>
        </a:p>
      </dgm:t>
    </dgm:pt>
    <dgm:pt modelId="{BC97AEA9-A892-40D7-A505-5FDCEE6CD62C}" type="pres">
      <dgm:prSet presAssocID="{28861DCD-9151-4FE9-BD32-08A3582B8431}" presName="hSp" presStyleCnt="0"/>
      <dgm:spPr/>
    </dgm:pt>
    <dgm:pt modelId="{2E849ABF-A107-4918-A2B0-ACDB86CAB328}" type="pres">
      <dgm:prSet presAssocID="{28861DCD-9151-4FE9-BD32-08A3582B8431}" presName="vProcSp" presStyleCnt="0"/>
      <dgm:spPr/>
    </dgm:pt>
    <dgm:pt modelId="{200845B1-FA7B-48FB-919C-BE4ADC82443D}" type="pres">
      <dgm:prSet presAssocID="{28861DCD-9151-4FE9-BD32-08A3582B8431}" presName="vSp1" presStyleCnt="0"/>
      <dgm:spPr/>
    </dgm:pt>
    <dgm:pt modelId="{D1C75955-E393-47C1-A25A-D6504782041D}" type="pres">
      <dgm:prSet presAssocID="{28861DCD-9151-4FE9-BD32-08A3582B8431}" presName="simulatedConn" presStyleLbl="solidFgAcc1" presStyleIdx="0" presStyleCnt="4"/>
      <dgm:spPr/>
    </dgm:pt>
    <dgm:pt modelId="{09E5DFDA-B1C2-4734-94C4-3867854BD408}" type="pres">
      <dgm:prSet presAssocID="{28861DCD-9151-4FE9-BD32-08A3582B8431}" presName="vSp2" presStyleCnt="0"/>
      <dgm:spPr/>
    </dgm:pt>
    <dgm:pt modelId="{70290607-F4AA-4DA8-AF7C-FEBC16519EA8}" type="pres">
      <dgm:prSet presAssocID="{28861DCD-9151-4FE9-BD32-08A3582B8431}" presName="sibTrans" presStyleCnt="0"/>
      <dgm:spPr/>
    </dgm:pt>
    <dgm:pt modelId="{0FF88DA4-662F-44FB-9EFE-F9171A2D075F}" type="pres">
      <dgm:prSet presAssocID="{193C3070-FDF9-440D-8B73-0E1FE899FFD8}" presName="compositeNode" presStyleCnt="0">
        <dgm:presLayoutVars>
          <dgm:bulletEnabled val="1"/>
        </dgm:presLayoutVars>
      </dgm:prSet>
      <dgm:spPr/>
    </dgm:pt>
    <dgm:pt modelId="{0E6518F8-9847-4D56-967C-024CA6971442}" type="pres">
      <dgm:prSet presAssocID="{193C3070-FDF9-440D-8B73-0E1FE899FFD8}" presName="bgRect" presStyleLbl="node1" presStyleIdx="1" presStyleCnt="5"/>
      <dgm:spPr/>
      <dgm:t>
        <a:bodyPr/>
        <a:lstStyle/>
        <a:p>
          <a:endParaRPr lang="en-US"/>
        </a:p>
      </dgm:t>
    </dgm:pt>
    <dgm:pt modelId="{DD585A8B-7C6B-4D8C-9459-7AB82C656A23}" type="pres">
      <dgm:prSet presAssocID="{193C3070-FDF9-440D-8B73-0E1FE899FFD8}" presName="parentNode" presStyleLbl="node1" presStyleIdx="1" presStyleCnt="5">
        <dgm:presLayoutVars>
          <dgm:chMax val="0"/>
          <dgm:bulletEnabled val="1"/>
        </dgm:presLayoutVars>
      </dgm:prSet>
      <dgm:spPr/>
      <dgm:t>
        <a:bodyPr/>
        <a:lstStyle/>
        <a:p>
          <a:endParaRPr lang="en-US"/>
        </a:p>
      </dgm:t>
    </dgm:pt>
    <dgm:pt modelId="{F44E41D9-DD59-4DC0-A7EB-4DBCAEA3CBE5}" type="pres">
      <dgm:prSet presAssocID="{193C3070-FDF9-440D-8B73-0E1FE899FFD8}" presName="childNode" presStyleLbl="node1" presStyleIdx="1" presStyleCnt="5">
        <dgm:presLayoutVars>
          <dgm:bulletEnabled val="1"/>
        </dgm:presLayoutVars>
      </dgm:prSet>
      <dgm:spPr/>
      <dgm:t>
        <a:bodyPr/>
        <a:lstStyle/>
        <a:p>
          <a:endParaRPr lang="en-US"/>
        </a:p>
      </dgm:t>
    </dgm:pt>
    <dgm:pt modelId="{8D16EEF3-651C-4827-8D24-09C68D9D985E}" type="pres">
      <dgm:prSet presAssocID="{B874B775-BD0F-4917-9E33-3118BFC1A3B6}" presName="hSp" presStyleCnt="0"/>
      <dgm:spPr/>
    </dgm:pt>
    <dgm:pt modelId="{E8411B03-A641-459B-9324-22C95A4E62D7}" type="pres">
      <dgm:prSet presAssocID="{B874B775-BD0F-4917-9E33-3118BFC1A3B6}" presName="vProcSp" presStyleCnt="0"/>
      <dgm:spPr/>
    </dgm:pt>
    <dgm:pt modelId="{D0439B76-7D2A-4CCB-BE02-E50E7F1C0B44}" type="pres">
      <dgm:prSet presAssocID="{B874B775-BD0F-4917-9E33-3118BFC1A3B6}" presName="vSp1" presStyleCnt="0"/>
      <dgm:spPr/>
    </dgm:pt>
    <dgm:pt modelId="{8EFB20D3-E4C1-4665-A0A5-F7137D0BD77B}" type="pres">
      <dgm:prSet presAssocID="{B874B775-BD0F-4917-9E33-3118BFC1A3B6}" presName="simulatedConn" presStyleLbl="solidFgAcc1" presStyleIdx="1" presStyleCnt="4"/>
      <dgm:spPr/>
    </dgm:pt>
    <dgm:pt modelId="{B267998F-9015-4D1A-A208-FBFA9CD0B8D7}" type="pres">
      <dgm:prSet presAssocID="{B874B775-BD0F-4917-9E33-3118BFC1A3B6}" presName="vSp2" presStyleCnt="0"/>
      <dgm:spPr/>
    </dgm:pt>
    <dgm:pt modelId="{58843972-0322-44D2-AB57-D9D5467C8332}" type="pres">
      <dgm:prSet presAssocID="{B874B775-BD0F-4917-9E33-3118BFC1A3B6}" presName="sibTrans" presStyleCnt="0"/>
      <dgm:spPr/>
    </dgm:pt>
    <dgm:pt modelId="{D32BD8A1-854C-48CE-8A99-F8B26992776F}" type="pres">
      <dgm:prSet presAssocID="{C00CB342-3432-44E1-82BA-4130CC5CA20A}" presName="compositeNode" presStyleCnt="0">
        <dgm:presLayoutVars>
          <dgm:bulletEnabled val="1"/>
        </dgm:presLayoutVars>
      </dgm:prSet>
      <dgm:spPr/>
    </dgm:pt>
    <dgm:pt modelId="{996134F0-04F7-4549-9C9C-0FEFB2CBA21F}" type="pres">
      <dgm:prSet presAssocID="{C00CB342-3432-44E1-82BA-4130CC5CA20A}" presName="bgRect" presStyleLbl="node1" presStyleIdx="2" presStyleCnt="5" custLinFactNeighborY="15000"/>
      <dgm:spPr/>
      <dgm:t>
        <a:bodyPr/>
        <a:lstStyle/>
        <a:p>
          <a:endParaRPr lang="en-US"/>
        </a:p>
      </dgm:t>
    </dgm:pt>
    <dgm:pt modelId="{A158616A-715D-44F5-8B0D-BF9EBA2A2684}" type="pres">
      <dgm:prSet presAssocID="{C00CB342-3432-44E1-82BA-4130CC5CA20A}" presName="parentNode" presStyleLbl="node1" presStyleIdx="2" presStyleCnt="5">
        <dgm:presLayoutVars>
          <dgm:chMax val="0"/>
          <dgm:bulletEnabled val="1"/>
        </dgm:presLayoutVars>
      </dgm:prSet>
      <dgm:spPr/>
      <dgm:t>
        <a:bodyPr/>
        <a:lstStyle/>
        <a:p>
          <a:endParaRPr lang="en-US"/>
        </a:p>
      </dgm:t>
    </dgm:pt>
    <dgm:pt modelId="{6368107F-8C6A-4544-9779-E2321F1E57B9}" type="pres">
      <dgm:prSet presAssocID="{C00CB342-3432-44E1-82BA-4130CC5CA20A}" presName="childNode" presStyleLbl="node1" presStyleIdx="2" presStyleCnt="5">
        <dgm:presLayoutVars>
          <dgm:bulletEnabled val="1"/>
        </dgm:presLayoutVars>
      </dgm:prSet>
      <dgm:spPr/>
      <dgm:t>
        <a:bodyPr/>
        <a:lstStyle/>
        <a:p>
          <a:endParaRPr lang="en-US"/>
        </a:p>
      </dgm:t>
    </dgm:pt>
    <dgm:pt modelId="{2AE97B34-E404-43C6-BC04-981A41F88D82}" type="pres">
      <dgm:prSet presAssocID="{24984737-13CD-47AF-BF3F-762C17A3217F}" presName="hSp" presStyleCnt="0"/>
      <dgm:spPr/>
    </dgm:pt>
    <dgm:pt modelId="{0665666F-CF82-4E08-9260-AA8A09C340A2}" type="pres">
      <dgm:prSet presAssocID="{24984737-13CD-47AF-BF3F-762C17A3217F}" presName="vProcSp" presStyleCnt="0"/>
      <dgm:spPr/>
    </dgm:pt>
    <dgm:pt modelId="{7A10EA1F-DE14-4782-BD2C-2DD67371A719}" type="pres">
      <dgm:prSet presAssocID="{24984737-13CD-47AF-BF3F-762C17A3217F}" presName="vSp1" presStyleCnt="0"/>
      <dgm:spPr/>
    </dgm:pt>
    <dgm:pt modelId="{803F4D2A-1EBB-479A-95A9-319415E611E7}" type="pres">
      <dgm:prSet presAssocID="{24984737-13CD-47AF-BF3F-762C17A3217F}" presName="simulatedConn" presStyleLbl="solidFgAcc1" presStyleIdx="2" presStyleCnt="4"/>
      <dgm:spPr/>
    </dgm:pt>
    <dgm:pt modelId="{D4E9AF1C-95FC-4374-9B6E-8F0B09CC54B6}" type="pres">
      <dgm:prSet presAssocID="{24984737-13CD-47AF-BF3F-762C17A3217F}" presName="vSp2" presStyleCnt="0"/>
      <dgm:spPr/>
    </dgm:pt>
    <dgm:pt modelId="{E41997C6-771D-4F11-8630-576E520A708C}" type="pres">
      <dgm:prSet presAssocID="{24984737-13CD-47AF-BF3F-762C17A3217F}" presName="sibTrans" presStyleCnt="0"/>
      <dgm:spPr/>
    </dgm:pt>
    <dgm:pt modelId="{03DAFAF6-830C-4B7A-B2C5-69DF0BB83CB6}" type="pres">
      <dgm:prSet presAssocID="{70550547-F8C5-4EE1-A844-308FA915B348}" presName="compositeNode" presStyleCnt="0">
        <dgm:presLayoutVars>
          <dgm:bulletEnabled val="1"/>
        </dgm:presLayoutVars>
      </dgm:prSet>
      <dgm:spPr/>
    </dgm:pt>
    <dgm:pt modelId="{390CEC45-051A-4253-88F6-4DD7FC598012}" type="pres">
      <dgm:prSet presAssocID="{70550547-F8C5-4EE1-A844-308FA915B348}" presName="bgRect" presStyleLbl="node1" presStyleIdx="3" presStyleCnt="5"/>
      <dgm:spPr/>
      <dgm:t>
        <a:bodyPr/>
        <a:lstStyle/>
        <a:p>
          <a:endParaRPr lang="en-US"/>
        </a:p>
      </dgm:t>
    </dgm:pt>
    <dgm:pt modelId="{769CC59B-4744-438D-9842-CA439D2B9793}" type="pres">
      <dgm:prSet presAssocID="{70550547-F8C5-4EE1-A844-308FA915B348}" presName="parentNode" presStyleLbl="node1" presStyleIdx="3" presStyleCnt="5">
        <dgm:presLayoutVars>
          <dgm:chMax val="0"/>
          <dgm:bulletEnabled val="1"/>
        </dgm:presLayoutVars>
      </dgm:prSet>
      <dgm:spPr/>
      <dgm:t>
        <a:bodyPr/>
        <a:lstStyle/>
        <a:p>
          <a:endParaRPr lang="en-US"/>
        </a:p>
      </dgm:t>
    </dgm:pt>
    <dgm:pt modelId="{68F46E77-18F0-428B-B4F8-EDD643072026}" type="pres">
      <dgm:prSet presAssocID="{70550547-F8C5-4EE1-A844-308FA915B348}" presName="childNode" presStyleLbl="node1" presStyleIdx="3" presStyleCnt="5">
        <dgm:presLayoutVars>
          <dgm:bulletEnabled val="1"/>
        </dgm:presLayoutVars>
      </dgm:prSet>
      <dgm:spPr/>
      <dgm:t>
        <a:bodyPr/>
        <a:lstStyle/>
        <a:p>
          <a:endParaRPr lang="en-US"/>
        </a:p>
      </dgm:t>
    </dgm:pt>
    <dgm:pt modelId="{B98132AE-65EE-4028-9309-28BFAB130448}" type="pres">
      <dgm:prSet presAssocID="{4857E13D-6495-43A7-8B0B-75B362A4FA05}" presName="hSp" presStyleCnt="0"/>
      <dgm:spPr/>
    </dgm:pt>
    <dgm:pt modelId="{9617A8FA-B509-422C-9069-B4C70F3045BB}" type="pres">
      <dgm:prSet presAssocID="{4857E13D-6495-43A7-8B0B-75B362A4FA05}" presName="vProcSp" presStyleCnt="0"/>
      <dgm:spPr/>
    </dgm:pt>
    <dgm:pt modelId="{486FB096-8BB5-4545-87D0-94D5A6B54EB5}" type="pres">
      <dgm:prSet presAssocID="{4857E13D-6495-43A7-8B0B-75B362A4FA05}" presName="vSp1" presStyleCnt="0"/>
      <dgm:spPr/>
    </dgm:pt>
    <dgm:pt modelId="{FF973D84-0603-4EB3-A460-FCABB6048E4F}" type="pres">
      <dgm:prSet presAssocID="{4857E13D-6495-43A7-8B0B-75B362A4FA05}" presName="simulatedConn" presStyleLbl="solidFgAcc1" presStyleIdx="3" presStyleCnt="4"/>
      <dgm:spPr/>
    </dgm:pt>
    <dgm:pt modelId="{3080553E-789D-441F-B551-3E93DF9E6DFF}" type="pres">
      <dgm:prSet presAssocID="{4857E13D-6495-43A7-8B0B-75B362A4FA05}" presName="vSp2" presStyleCnt="0"/>
      <dgm:spPr/>
    </dgm:pt>
    <dgm:pt modelId="{B34A2B61-AAC4-4B45-A018-7D93294C4989}" type="pres">
      <dgm:prSet presAssocID="{4857E13D-6495-43A7-8B0B-75B362A4FA05}" presName="sibTrans" presStyleCnt="0"/>
      <dgm:spPr/>
    </dgm:pt>
    <dgm:pt modelId="{4F0C05E7-5652-42AC-BA54-E083E80D69C4}" type="pres">
      <dgm:prSet presAssocID="{C3BDAA0F-F9FD-4398-B1E3-0A85914E6651}" presName="compositeNode" presStyleCnt="0">
        <dgm:presLayoutVars>
          <dgm:bulletEnabled val="1"/>
        </dgm:presLayoutVars>
      </dgm:prSet>
      <dgm:spPr/>
    </dgm:pt>
    <dgm:pt modelId="{5D2EE19B-768F-4135-90C4-7C7C114F2D4A}" type="pres">
      <dgm:prSet presAssocID="{C3BDAA0F-F9FD-4398-B1E3-0A85914E6651}" presName="bgRect" presStyleLbl="node1" presStyleIdx="4" presStyleCnt="5"/>
      <dgm:spPr/>
      <dgm:t>
        <a:bodyPr/>
        <a:lstStyle/>
        <a:p>
          <a:endParaRPr lang="en-US"/>
        </a:p>
      </dgm:t>
    </dgm:pt>
    <dgm:pt modelId="{516D8E46-217F-4CA4-B434-2B012991F860}" type="pres">
      <dgm:prSet presAssocID="{C3BDAA0F-F9FD-4398-B1E3-0A85914E6651}" presName="parentNode" presStyleLbl="node1" presStyleIdx="4" presStyleCnt="5">
        <dgm:presLayoutVars>
          <dgm:chMax val="0"/>
          <dgm:bulletEnabled val="1"/>
        </dgm:presLayoutVars>
      </dgm:prSet>
      <dgm:spPr/>
      <dgm:t>
        <a:bodyPr/>
        <a:lstStyle/>
        <a:p>
          <a:endParaRPr lang="en-US"/>
        </a:p>
      </dgm:t>
    </dgm:pt>
    <dgm:pt modelId="{2276AB55-ADE3-4A29-AFB7-59A969763B71}" type="pres">
      <dgm:prSet presAssocID="{C3BDAA0F-F9FD-4398-B1E3-0A85914E6651}" presName="childNode" presStyleLbl="node1" presStyleIdx="4" presStyleCnt="5">
        <dgm:presLayoutVars>
          <dgm:bulletEnabled val="1"/>
        </dgm:presLayoutVars>
      </dgm:prSet>
      <dgm:spPr/>
      <dgm:t>
        <a:bodyPr/>
        <a:lstStyle/>
        <a:p>
          <a:endParaRPr lang="en-US"/>
        </a:p>
      </dgm:t>
    </dgm:pt>
  </dgm:ptLst>
  <dgm:cxnLst>
    <dgm:cxn modelId="{D3454F4C-FB44-49EE-9743-72A82D6D943C}" type="presOf" srcId="{C3BDAA0F-F9FD-4398-B1E3-0A85914E6651}" destId="{5D2EE19B-768F-4135-90C4-7C7C114F2D4A}" srcOrd="0" destOrd="0" presId="urn:microsoft.com/office/officeart/2005/8/layout/hProcess7"/>
    <dgm:cxn modelId="{C31C3F38-348F-4B32-9796-A4D110EEF90F}" type="presOf" srcId="{70550547-F8C5-4EE1-A844-308FA915B348}" destId="{769CC59B-4744-438D-9842-CA439D2B9793}" srcOrd="1" destOrd="0" presId="urn:microsoft.com/office/officeart/2005/8/layout/hProcess7"/>
    <dgm:cxn modelId="{04831AA4-919F-473D-812E-63B0D8951E07}" type="presOf" srcId="{9290928F-4DB6-4E9F-8FE2-D2AB11141451}" destId="{F44E41D9-DD59-4DC0-A7EB-4DBCAEA3CBE5}" srcOrd="0" destOrd="0" presId="urn:microsoft.com/office/officeart/2005/8/layout/hProcess7"/>
    <dgm:cxn modelId="{CC9A2DB5-D989-4385-94D2-34CC3A002C58}" srcId="{70550547-F8C5-4EE1-A844-308FA915B348}" destId="{F3E6A6F1-F271-4274-8D62-07E23B910B2B}" srcOrd="0" destOrd="0" parTransId="{5DA15FC3-9B91-413A-AB0B-00B4E05F6857}" sibTransId="{43263C12-0841-4EAD-BF69-58452B95EDA6}"/>
    <dgm:cxn modelId="{869A49A3-7B4E-4C3F-B002-AFA5AD28488F}" srcId="{193C3070-FDF9-440D-8B73-0E1FE899FFD8}" destId="{9290928F-4DB6-4E9F-8FE2-D2AB11141451}" srcOrd="0" destOrd="0" parTransId="{2120CDAA-CA91-4FB4-8033-15E1308B8280}" sibTransId="{20B1D735-53E8-4363-8956-02D9F1D93A55}"/>
    <dgm:cxn modelId="{BF6202EB-812C-416D-9D17-9A6FAC2634B6}" type="presOf" srcId="{477857C3-86F1-45F8-BB20-8F42B8AD6AA3}" destId="{2276AB55-ADE3-4A29-AFB7-59A969763B71}" srcOrd="0" destOrd="0" presId="urn:microsoft.com/office/officeart/2005/8/layout/hProcess7"/>
    <dgm:cxn modelId="{EAC5D7C2-DED8-4BA9-B6F7-B5EF2D936E07}" srcId="{283ABEFC-E01C-495F-AED3-512432CAB8D4}" destId="{70550547-F8C5-4EE1-A844-308FA915B348}" srcOrd="3" destOrd="0" parTransId="{E30D21C2-137F-4B7C-A763-1A9FDF0D742B}" sibTransId="{4857E13D-6495-43A7-8B0B-75B362A4FA05}"/>
    <dgm:cxn modelId="{0F0C27C8-8F0B-4A1B-875B-446A87E4ECD8}" srcId="{283ABEFC-E01C-495F-AED3-512432CAB8D4}" destId="{193C3070-FDF9-440D-8B73-0E1FE899FFD8}" srcOrd="1" destOrd="0" parTransId="{E5225E83-BE4A-4059-B0B3-FA8E953ACBD6}" sibTransId="{B874B775-BD0F-4917-9E33-3118BFC1A3B6}"/>
    <dgm:cxn modelId="{2C268176-4838-4DCB-9039-207275F1A579}" type="presOf" srcId="{C00CB342-3432-44E1-82BA-4130CC5CA20A}" destId="{A158616A-715D-44F5-8B0D-BF9EBA2A2684}" srcOrd="1" destOrd="0" presId="urn:microsoft.com/office/officeart/2005/8/layout/hProcess7"/>
    <dgm:cxn modelId="{6E437404-1FCA-4AFB-B799-F33452FA3DBC}" type="presOf" srcId="{193C3070-FDF9-440D-8B73-0E1FE899FFD8}" destId="{0E6518F8-9847-4D56-967C-024CA6971442}" srcOrd="0" destOrd="0" presId="urn:microsoft.com/office/officeart/2005/8/layout/hProcess7"/>
    <dgm:cxn modelId="{3721CB73-6660-4575-89A7-1A2D45AA1095}" type="presOf" srcId="{193C3070-FDF9-440D-8B73-0E1FE899FFD8}" destId="{DD585A8B-7C6B-4D8C-9459-7AB82C656A23}" srcOrd="1" destOrd="0" presId="urn:microsoft.com/office/officeart/2005/8/layout/hProcess7"/>
    <dgm:cxn modelId="{065DE637-A364-4F12-B326-453D57072DE9}" srcId="{2404356C-3F46-42FD-A181-C31FF765786D}" destId="{9D3F7C4E-933C-4033-BDE4-69AF7F6E3247}" srcOrd="0" destOrd="0" parTransId="{042F3E2B-340D-4D1E-B7D4-FB1673F97E6E}" sibTransId="{63F0262D-44ED-4F8D-8772-446FBD33831E}"/>
    <dgm:cxn modelId="{6C0EE3ED-9E94-4DA1-A315-CB65FEFBF920}" type="presOf" srcId="{2404356C-3F46-42FD-A181-C31FF765786D}" destId="{58C5EE0B-3665-41B5-9271-57E6776954B3}" srcOrd="0" destOrd="0" presId="urn:microsoft.com/office/officeart/2005/8/layout/hProcess7"/>
    <dgm:cxn modelId="{64B9E46F-21AF-4AB7-8F1B-BAFC72D53EBD}" srcId="{283ABEFC-E01C-495F-AED3-512432CAB8D4}" destId="{2404356C-3F46-42FD-A181-C31FF765786D}" srcOrd="0" destOrd="0" parTransId="{598E1F37-2A6C-4BD6-A80B-1B3F3438F01C}" sibTransId="{28861DCD-9151-4FE9-BD32-08A3582B8431}"/>
    <dgm:cxn modelId="{EF5C0904-D582-4931-BB8F-2752778C83FF}" srcId="{C00CB342-3432-44E1-82BA-4130CC5CA20A}" destId="{864A669F-1DDF-43C2-8F33-1B709CCDACA9}" srcOrd="0" destOrd="0" parTransId="{67606CF1-64F9-4A5D-98D6-12EE9CCB4670}" sibTransId="{43A1F1C1-5E77-43E2-8238-9D7C6BCDE6CD}"/>
    <dgm:cxn modelId="{398884EE-4E7B-422D-AFA4-99FFF0F8BC95}" type="presOf" srcId="{C00CB342-3432-44E1-82BA-4130CC5CA20A}" destId="{996134F0-04F7-4549-9C9C-0FEFB2CBA21F}" srcOrd="0" destOrd="0" presId="urn:microsoft.com/office/officeart/2005/8/layout/hProcess7"/>
    <dgm:cxn modelId="{A47B4235-6042-44E8-8B18-60DAC31230B9}" type="presOf" srcId="{70550547-F8C5-4EE1-A844-308FA915B348}" destId="{390CEC45-051A-4253-88F6-4DD7FC598012}" srcOrd="0" destOrd="0" presId="urn:microsoft.com/office/officeart/2005/8/layout/hProcess7"/>
    <dgm:cxn modelId="{E745F77A-F78F-4458-B090-A308BF97FACD}" type="presOf" srcId="{864A669F-1DDF-43C2-8F33-1B709CCDACA9}" destId="{6368107F-8C6A-4544-9779-E2321F1E57B9}" srcOrd="0" destOrd="0" presId="urn:microsoft.com/office/officeart/2005/8/layout/hProcess7"/>
    <dgm:cxn modelId="{DEA00E0A-44DA-41AC-AC2B-D86BA201335E}" srcId="{C3BDAA0F-F9FD-4398-B1E3-0A85914E6651}" destId="{477857C3-86F1-45F8-BB20-8F42B8AD6AA3}" srcOrd="0" destOrd="0" parTransId="{9051A507-1341-4979-BAA2-5C607D6587E1}" sibTransId="{E5039F45-BD1B-4E46-B801-3C87C9434ADF}"/>
    <dgm:cxn modelId="{D500A94E-387C-4891-A5CA-01B6442221DA}" type="presOf" srcId="{F3E6A6F1-F271-4274-8D62-07E23B910B2B}" destId="{68F46E77-18F0-428B-B4F8-EDD643072026}" srcOrd="0" destOrd="0" presId="urn:microsoft.com/office/officeart/2005/8/layout/hProcess7"/>
    <dgm:cxn modelId="{2D39A68B-131F-4AD7-9A6A-CA872C6BA7DA}" srcId="{283ABEFC-E01C-495F-AED3-512432CAB8D4}" destId="{C00CB342-3432-44E1-82BA-4130CC5CA20A}" srcOrd="2" destOrd="0" parTransId="{0D84B893-5C10-4CBF-B12D-5AF59452AA00}" sibTransId="{24984737-13CD-47AF-BF3F-762C17A3217F}"/>
    <dgm:cxn modelId="{5AEBCA14-094F-47B7-AEF8-817065F0F5DB}" type="presOf" srcId="{283ABEFC-E01C-495F-AED3-512432CAB8D4}" destId="{72BF079C-F032-4032-A0EE-DE40C07BBCEF}" srcOrd="0" destOrd="0" presId="urn:microsoft.com/office/officeart/2005/8/layout/hProcess7"/>
    <dgm:cxn modelId="{0B55AD00-822E-4397-BBBA-F9DC617D70B7}" srcId="{283ABEFC-E01C-495F-AED3-512432CAB8D4}" destId="{C3BDAA0F-F9FD-4398-B1E3-0A85914E6651}" srcOrd="4" destOrd="0" parTransId="{A66D0EFB-DF96-45B3-8702-202F56E59F03}" sibTransId="{688BD5F6-E5CD-4500-9D64-A9C7D156D632}"/>
    <dgm:cxn modelId="{52BC2364-A955-4593-A05B-5236D08F51D3}" type="presOf" srcId="{C3BDAA0F-F9FD-4398-B1E3-0A85914E6651}" destId="{516D8E46-217F-4CA4-B434-2B012991F860}" srcOrd="1" destOrd="0" presId="urn:microsoft.com/office/officeart/2005/8/layout/hProcess7"/>
    <dgm:cxn modelId="{27EC1703-049B-43A7-8F69-8E6D3A8D1879}" type="presOf" srcId="{9D3F7C4E-933C-4033-BDE4-69AF7F6E3247}" destId="{C5DAFA17-DC5A-445E-AE06-6E7031EAD1EA}" srcOrd="0" destOrd="0" presId="urn:microsoft.com/office/officeart/2005/8/layout/hProcess7"/>
    <dgm:cxn modelId="{3104AD5F-DB48-4B67-83EF-B005D0EDE8A2}" type="presOf" srcId="{2404356C-3F46-42FD-A181-C31FF765786D}" destId="{43BB664C-6C39-4A46-A685-FFAACD24A0C9}" srcOrd="1" destOrd="0" presId="urn:microsoft.com/office/officeart/2005/8/layout/hProcess7"/>
    <dgm:cxn modelId="{0912D012-BFB7-498E-BBF5-4BB99B51B64A}" type="presParOf" srcId="{72BF079C-F032-4032-A0EE-DE40C07BBCEF}" destId="{084F8EC7-57D1-4FB5-8391-E08389F16099}" srcOrd="0" destOrd="0" presId="urn:microsoft.com/office/officeart/2005/8/layout/hProcess7"/>
    <dgm:cxn modelId="{F51FA2E3-0EB7-4F76-9FFE-98E1CD5516B6}" type="presParOf" srcId="{084F8EC7-57D1-4FB5-8391-E08389F16099}" destId="{58C5EE0B-3665-41B5-9271-57E6776954B3}" srcOrd="0" destOrd="0" presId="urn:microsoft.com/office/officeart/2005/8/layout/hProcess7"/>
    <dgm:cxn modelId="{82CF4548-09D3-46EB-BCE7-C088556BA0CF}" type="presParOf" srcId="{084F8EC7-57D1-4FB5-8391-E08389F16099}" destId="{43BB664C-6C39-4A46-A685-FFAACD24A0C9}" srcOrd="1" destOrd="0" presId="urn:microsoft.com/office/officeart/2005/8/layout/hProcess7"/>
    <dgm:cxn modelId="{F55BE205-A07F-4926-BC38-B9562A464960}" type="presParOf" srcId="{084F8EC7-57D1-4FB5-8391-E08389F16099}" destId="{C5DAFA17-DC5A-445E-AE06-6E7031EAD1EA}" srcOrd="2" destOrd="0" presId="urn:microsoft.com/office/officeart/2005/8/layout/hProcess7"/>
    <dgm:cxn modelId="{5F62D5F5-CCEC-41E3-B5A7-6761C67D0034}" type="presParOf" srcId="{72BF079C-F032-4032-A0EE-DE40C07BBCEF}" destId="{BC97AEA9-A892-40D7-A505-5FDCEE6CD62C}" srcOrd="1" destOrd="0" presId="urn:microsoft.com/office/officeart/2005/8/layout/hProcess7"/>
    <dgm:cxn modelId="{898F7D5D-E5FE-4A2E-BA06-7FFD6B9A4DBE}" type="presParOf" srcId="{72BF079C-F032-4032-A0EE-DE40C07BBCEF}" destId="{2E849ABF-A107-4918-A2B0-ACDB86CAB328}" srcOrd="2" destOrd="0" presId="urn:microsoft.com/office/officeart/2005/8/layout/hProcess7"/>
    <dgm:cxn modelId="{C17E4FA5-4F3F-45E9-94D4-6A6A7FFA55BB}" type="presParOf" srcId="{2E849ABF-A107-4918-A2B0-ACDB86CAB328}" destId="{200845B1-FA7B-48FB-919C-BE4ADC82443D}" srcOrd="0" destOrd="0" presId="urn:microsoft.com/office/officeart/2005/8/layout/hProcess7"/>
    <dgm:cxn modelId="{9C4791FF-21E4-4750-AFDB-8566779927D8}" type="presParOf" srcId="{2E849ABF-A107-4918-A2B0-ACDB86CAB328}" destId="{D1C75955-E393-47C1-A25A-D6504782041D}" srcOrd="1" destOrd="0" presId="urn:microsoft.com/office/officeart/2005/8/layout/hProcess7"/>
    <dgm:cxn modelId="{BACCA7A9-2B07-4530-9961-9383E741B012}" type="presParOf" srcId="{2E849ABF-A107-4918-A2B0-ACDB86CAB328}" destId="{09E5DFDA-B1C2-4734-94C4-3867854BD408}" srcOrd="2" destOrd="0" presId="urn:microsoft.com/office/officeart/2005/8/layout/hProcess7"/>
    <dgm:cxn modelId="{3777BFC2-75F9-4B73-84AE-D099C7F52414}" type="presParOf" srcId="{72BF079C-F032-4032-A0EE-DE40C07BBCEF}" destId="{70290607-F4AA-4DA8-AF7C-FEBC16519EA8}" srcOrd="3" destOrd="0" presId="urn:microsoft.com/office/officeart/2005/8/layout/hProcess7"/>
    <dgm:cxn modelId="{0B03E884-3A65-4C03-8E32-136E01C939CB}" type="presParOf" srcId="{72BF079C-F032-4032-A0EE-DE40C07BBCEF}" destId="{0FF88DA4-662F-44FB-9EFE-F9171A2D075F}" srcOrd="4" destOrd="0" presId="urn:microsoft.com/office/officeart/2005/8/layout/hProcess7"/>
    <dgm:cxn modelId="{86F829B0-8630-4F27-8739-5F33E2DA8CA3}" type="presParOf" srcId="{0FF88DA4-662F-44FB-9EFE-F9171A2D075F}" destId="{0E6518F8-9847-4D56-967C-024CA6971442}" srcOrd="0" destOrd="0" presId="urn:microsoft.com/office/officeart/2005/8/layout/hProcess7"/>
    <dgm:cxn modelId="{AE426441-B459-458F-BDBF-FE5E9DD2C5CF}" type="presParOf" srcId="{0FF88DA4-662F-44FB-9EFE-F9171A2D075F}" destId="{DD585A8B-7C6B-4D8C-9459-7AB82C656A23}" srcOrd="1" destOrd="0" presId="urn:microsoft.com/office/officeart/2005/8/layout/hProcess7"/>
    <dgm:cxn modelId="{68EA89D2-8993-4A2B-8A78-927C4A0B1501}" type="presParOf" srcId="{0FF88DA4-662F-44FB-9EFE-F9171A2D075F}" destId="{F44E41D9-DD59-4DC0-A7EB-4DBCAEA3CBE5}" srcOrd="2" destOrd="0" presId="urn:microsoft.com/office/officeart/2005/8/layout/hProcess7"/>
    <dgm:cxn modelId="{DBD56606-941B-4E8F-973B-1F222DCEC057}" type="presParOf" srcId="{72BF079C-F032-4032-A0EE-DE40C07BBCEF}" destId="{8D16EEF3-651C-4827-8D24-09C68D9D985E}" srcOrd="5" destOrd="0" presId="urn:microsoft.com/office/officeart/2005/8/layout/hProcess7"/>
    <dgm:cxn modelId="{0A054231-5A14-4AE4-8E0D-95E0EC30EAF0}" type="presParOf" srcId="{72BF079C-F032-4032-A0EE-DE40C07BBCEF}" destId="{E8411B03-A641-459B-9324-22C95A4E62D7}" srcOrd="6" destOrd="0" presId="urn:microsoft.com/office/officeart/2005/8/layout/hProcess7"/>
    <dgm:cxn modelId="{8410B221-B1B6-4356-B5E5-2EA11A93E3BB}" type="presParOf" srcId="{E8411B03-A641-459B-9324-22C95A4E62D7}" destId="{D0439B76-7D2A-4CCB-BE02-E50E7F1C0B44}" srcOrd="0" destOrd="0" presId="urn:microsoft.com/office/officeart/2005/8/layout/hProcess7"/>
    <dgm:cxn modelId="{4CF74CDB-D3B3-4CC5-98C1-EA9F829608A1}" type="presParOf" srcId="{E8411B03-A641-459B-9324-22C95A4E62D7}" destId="{8EFB20D3-E4C1-4665-A0A5-F7137D0BD77B}" srcOrd="1" destOrd="0" presId="urn:microsoft.com/office/officeart/2005/8/layout/hProcess7"/>
    <dgm:cxn modelId="{BD611DAA-AC05-41ED-8DB1-2E4FD923ADB4}" type="presParOf" srcId="{E8411B03-A641-459B-9324-22C95A4E62D7}" destId="{B267998F-9015-4D1A-A208-FBFA9CD0B8D7}" srcOrd="2" destOrd="0" presId="urn:microsoft.com/office/officeart/2005/8/layout/hProcess7"/>
    <dgm:cxn modelId="{43E24109-D256-4A04-9B59-202AB1BBCAA1}" type="presParOf" srcId="{72BF079C-F032-4032-A0EE-DE40C07BBCEF}" destId="{58843972-0322-44D2-AB57-D9D5467C8332}" srcOrd="7" destOrd="0" presId="urn:microsoft.com/office/officeart/2005/8/layout/hProcess7"/>
    <dgm:cxn modelId="{3ABA2855-93A2-4F3F-9C5E-091180DD2F5F}" type="presParOf" srcId="{72BF079C-F032-4032-A0EE-DE40C07BBCEF}" destId="{D32BD8A1-854C-48CE-8A99-F8B26992776F}" srcOrd="8" destOrd="0" presId="urn:microsoft.com/office/officeart/2005/8/layout/hProcess7"/>
    <dgm:cxn modelId="{EE2958DA-6CD1-451D-A297-B9401C7BF803}" type="presParOf" srcId="{D32BD8A1-854C-48CE-8A99-F8B26992776F}" destId="{996134F0-04F7-4549-9C9C-0FEFB2CBA21F}" srcOrd="0" destOrd="0" presId="urn:microsoft.com/office/officeart/2005/8/layout/hProcess7"/>
    <dgm:cxn modelId="{32A6B740-0174-4B27-AF12-625090337F9F}" type="presParOf" srcId="{D32BD8A1-854C-48CE-8A99-F8B26992776F}" destId="{A158616A-715D-44F5-8B0D-BF9EBA2A2684}" srcOrd="1" destOrd="0" presId="urn:microsoft.com/office/officeart/2005/8/layout/hProcess7"/>
    <dgm:cxn modelId="{8E2AC338-6537-462B-B134-BDC87755A203}" type="presParOf" srcId="{D32BD8A1-854C-48CE-8A99-F8B26992776F}" destId="{6368107F-8C6A-4544-9779-E2321F1E57B9}" srcOrd="2" destOrd="0" presId="urn:microsoft.com/office/officeart/2005/8/layout/hProcess7"/>
    <dgm:cxn modelId="{36B13E37-34A4-4233-A522-9D6C302CACED}" type="presParOf" srcId="{72BF079C-F032-4032-A0EE-DE40C07BBCEF}" destId="{2AE97B34-E404-43C6-BC04-981A41F88D82}" srcOrd="9" destOrd="0" presId="urn:microsoft.com/office/officeart/2005/8/layout/hProcess7"/>
    <dgm:cxn modelId="{1BEBEA07-5405-44C4-8E29-C17158EA01E6}" type="presParOf" srcId="{72BF079C-F032-4032-A0EE-DE40C07BBCEF}" destId="{0665666F-CF82-4E08-9260-AA8A09C340A2}" srcOrd="10" destOrd="0" presId="urn:microsoft.com/office/officeart/2005/8/layout/hProcess7"/>
    <dgm:cxn modelId="{68D4B6B1-F853-4879-8503-334E4913F821}" type="presParOf" srcId="{0665666F-CF82-4E08-9260-AA8A09C340A2}" destId="{7A10EA1F-DE14-4782-BD2C-2DD67371A719}" srcOrd="0" destOrd="0" presId="urn:microsoft.com/office/officeart/2005/8/layout/hProcess7"/>
    <dgm:cxn modelId="{FA7DB46F-2566-49A7-8F7D-6973B1EBDE78}" type="presParOf" srcId="{0665666F-CF82-4E08-9260-AA8A09C340A2}" destId="{803F4D2A-1EBB-479A-95A9-319415E611E7}" srcOrd="1" destOrd="0" presId="urn:microsoft.com/office/officeart/2005/8/layout/hProcess7"/>
    <dgm:cxn modelId="{8EE10B97-8072-4701-AC6C-698498379AD8}" type="presParOf" srcId="{0665666F-CF82-4E08-9260-AA8A09C340A2}" destId="{D4E9AF1C-95FC-4374-9B6E-8F0B09CC54B6}" srcOrd="2" destOrd="0" presId="urn:microsoft.com/office/officeart/2005/8/layout/hProcess7"/>
    <dgm:cxn modelId="{15FD7800-0FF2-4EE3-A3C3-F8D3B8B7FEC6}" type="presParOf" srcId="{72BF079C-F032-4032-A0EE-DE40C07BBCEF}" destId="{E41997C6-771D-4F11-8630-576E520A708C}" srcOrd="11" destOrd="0" presId="urn:microsoft.com/office/officeart/2005/8/layout/hProcess7"/>
    <dgm:cxn modelId="{53D10969-74F1-40E2-A62A-79595DE16265}" type="presParOf" srcId="{72BF079C-F032-4032-A0EE-DE40C07BBCEF}" destId="{03DAFAF6-830C-4B7A-B2C5-69DF0BB83CB6}" srcOrd="12" destOrd="0" presId="urn:microsoft.com/office/officeart/2005/8/layout/hProcess7"/>
    <dgm:cxn modelId="{237CE2B0-B059-42CB-B273-6C58BAA61491}" type="presParOf" srcId="{03DAFAF6-830C-4B7A-B2C5-69DF0BB83CB6}" destId="{390CEC45-051A-4253-88F6-4DD7FC598012}" srcOrd="0" destOrd="0" presId="urn:microsoft.com/office/officeart/2005/8/layout/hProcess7"/>
    <dgm:cxn modelId="{20F73627-1DB4-44EC-94A6-E66B8E680D29}" type="presParOf" srcId="{03DAFAF6-830C-4B7A-B2C5-69DF0BB83CB6}" destId="{769CC59B-4744-438D-9842-CA439D2B9793}" srcOrd="1" destOrd="0" presId="urn:microsoft.com/office/officeart/2005/8/layout/hProcess7"/>
    <dgm:cxn modelId="{21F72228-CFB4-4326-B65A-CDAD9200B38F}" type="presParOf" srcId="{03DAFAF6-830C-4B7A-B2C5-69DF0BB83CB6}" destId="{68F46E77-18F0-428B-B4F8-EDD643072026}" srcOrd="2" destOrd="0" presId="urn:microsoft.com/office/officeart/2005/8/layout/hProcess7"/>
    <dgm:cxn modelId="{0E34D4BC-2D17-4BC5-8ABF-1426C822BE6C}" type="presParOf" srcId="{72BF079C-F032-4032-A0EE-DE40C07BBCEF}" destId="{B98132AE-65EE-4028-9309-28BFAB130448}" srcOrd="13" destOrd="0" presId="urn:microsoft.com/office/officeart/2005/8/layout/hProcess7"/>
    <dgm:cxn modelId="{1AF58EE0-196E-4D0A-BEC2-66455A499B0A}" type="presParOf" srcId="{72BF079C-F032-4032-A0EE-DE40C07BBCEF}" destId="{9617A8FA-B509-422C-9069-B4C70F3045BB}" srcOrd="14" destOrd="0" presId="urn:microsoft.com/office/officeart/2005/8/layout/hProcess7"/>
    <dgm:cxn modelId="{A28ADCCB-6A6C-4CD6-8BFA-E17DC5A13BAA}" type="presParOf" srcId="{9617A8FA-B509-422C-9069-B4C70F3045BB}" destId="{486FB096-8BB5-4545-87D0-94D5A6B54EB5}" srcOrd="0" destOrd="0" presId="urn:microsoft.com/office/officeart/2005/8/layout/hProcess7"/>
    <dgm:cxn modelId="{7B2D9BB2-B9DC-4E2A-BE1A-BF6A07E6C2D6}" type="presParOf" srcId="{9617A8FA-B509-422C-9069-B4C70F3045BB}" destId="{FF973D84-0603-4EB3-A460-FCABB6048E4F}" srcOrd="1" destOrd="0" presId="urn:microsoft.com/office/officeart/2005/8/layout/hProcess7"/>
    <dgm:cxn modelId="{A9CD79F1-DD88-4352-8FF0-EFE0A527BBA1}" type="presParOf" srcId="{9617A8FA-B509-422C-9069-B4C70F3045BB}" destId="{3080553E-789D-441F-B551-3E93DF9E6DFF}" srcOrd="2" destOrd="0" presId="urn:microsoft.com/office/officeart/2005/8/layout/hProcess7"/>
    <dgm:cxn modelId="{802166BA-269B-4468-9AB0-C27296C3E8D5}" type="presParOf" srcId="{72BF079C-F032-4032-A0EE-DE40C07BBCEF}" destId="{B34A2B61-AAC4-4B45-A018-7D93294C4989}" srcOrd="15" destOrd="0" presId="urn:microsoft.com/office/officeart/2005/8/layout/hProcess7"/>
    <dgm:cxn modelId="{E5847D6C-7608-40F9-9BD5-10559B9E8C0D}" type="presParOf" srcId="{72BF079C-F032-4032-A0EE-DE40C07BBCEF}" destId="{4F0C05E7-5652-42AC-BA54-E083E80D69C4}" srcOrd="16" destOrd="0" presId="urn:microsoft.com/office/officeart/2005/8/layout/hProcess7"/>
    <dgm:cxn modelId="{B75CF009-E495-4393-803F-FD5BCC9CB567}" type="presParOf" srcId="{4F0C05E7-5652-42AC-BA54-E083E80D69C4}" destId="{5D2EE19B-768F-4135-90C4-7C7C114F2D4A}" srcOrd="0" destOrd="0" presId="urn:microsoft.com/office/officeart/2005/8/layout/hProcess7"/>
    <dgm:cxn modelId="{FACC8C8D-609D-4E64-AB21-1B51AEA69E22}" type="presParOf" srcId="{4F0C05E7-5652-42AC-BA54-E083E80D69C4}" destId="{516D8E46-217F-4CA4-B434-2B012991F860}" srcOrd="1" destOrd="0" presId="urn:microsoft.com/office/officeart/2005/8/layout/hProcess7"/>
    <dgm:cxn modelId="{DA105F75-8784-4E4E-8F8C-7CCC39691796}" type="presParOf" srcId="{4F0C05E7-5652-42AC-BA54-E083E80D69C4}" destId="{2276AB55-ADE3-4A29-AFB7-59A969763B71}" srcOrd="2" destOrd="0" presId="urn:microsoft.com/office/officeart/2005/8/layout/hProcess7"/>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EE0B-3665-41B5-9271-57E6776954B3}">
      <dsp:nvSpPr>
        <dsp:cNvPr id="0" name=""/>
        <dsp:cNvSpPr/>
      </dsp:nvSpPr>
      <dsp:spPr>
        <a:xfrm>
          <a:off x="173" y="0"/>
          <a:ext cx="744512" cy="508000"/>
        </a:xfrm>
        <a:prstGeom prst="roundRect">
          <a:avLst>
            <a:gd name="adj" fmla="val 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33655" y="133828"/>
        <a:ext cx="416560" cy="148902"/>
      </dsp:txXfrm>
    </dsp:sp>
    <dsp:sp modelId="{C5DAFA17-DC5A-445E-AE06-6E7031EAD1EA}">
      <dsp:nvSpPr>
        <dsp:cNvPr id="0" name=""/>
        <dsp:cNvSpPr/>
      </dsp:nvSpPr>
      <dsp:spPr>
        <a:xfrm>
          <a:off x="149075" y="0"/>
          <a:ext cx="55466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1</a:t>
          </a:r>
          <a:endParaRPr lang="en-US" sz="2900" kern="1200" dirty="0"/>
        </a:p>
      </dsp:txBody>
      <dsp:txXfrm>
        <a:off x="149075" y="0"/>
        <a:ext cx="554661" cy="508000"/>
      </dsp:txXfrm>
    </dsp:sp>
    <dsp:sp modelId="{0E6518F8-9847-4D56-967C-024CA6971442}">
      <dsp:nvSpPr>
        <dsp:cNvPr id="0" name=""/>
        <dsp:cNvSpPr/>
      </dsp:nvSpPr>
      <dsp:spPr>
        <a:xfrm>
          <a:off x="770743" y="0"/>
          <a:ext cx="744512" cy="508000"/>
        </a:xfrm>
        <a:prstGeom prst="roundRect">
          <a:avLst>
            <a:gd name="adj" fmla="val 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636914" y="133828"/>
        <a:ext cx="416560" cy="148902"/>
      </dsp:txXfrm>
    </dsp:sp>
    <dsp:sp modelId="{D1C75955-E393-47C1-A25A-D6504782041D}">
      <dsp:nvSpPr>
        <dsp:cNvPr id="0" name=""/>
        <dsp:cNvSpPr/>
      </dsp:nvSpPr>
      <dsp:spPr>
        <a:xfrm rot="5400000">
          <a:off x="737128" y="379762"/>
          <a:ext cx="74674" cy="11167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4E41D9-DD59-4DC0-A7EB-4DBCAEA3CBE5}">
      <dsp:nvSpPr>
        <dsp:cNvPr id="0" name=""/>
        <dsp:cNvSpPr/>
      </dsp:nvSpPr>
      <dsp:spPr>
        <a:xfrm>
          <a:off x="919646" y="0"/>
          <a:ext cx="55466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2</a:t>
          </a:r>
          <a:endParaRPr lang="en-US" sz="2900" kern="1200" dirty="0"/>
        </a:p>
      </dsp:txBody>
      <dsp:txXfrm>
        <a:off x="919646" y="0"/>
        <a:ext cx="554661" cy="508000"/>
      </dsp:txXfrm>
    </dsp:sp>
    <dsp:sp modelId="{996134F0-04F7-4549-9C9C-0FEFB2CBA21F}">
      <dsp:nvSpPr>
        <dsp:cNvPr id="0" name=""/>
        <dsp:cNvSpPr/>
      </dsp:nvSpPr>
      <dsp:spPr>
        <a:xfrm>
          <a:off x="1541314" y="0"/>
          <a:ext cx="744512" cy="50800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407485" y="133828"/>
        <a:ext cx="416560" cy="148902"/>
      </dsp:txXfrm>
    </dsp:sp>
    <dsp:sp modelId="{8EFB20D3-E4C1-4665-A0A5-F7137D0BD77B}">
      <dsp:nvSpPr>
        <dsp:cNvPr id="0" name=""/>
        <dsp:cNvSpPr/>
      </dsp:nvSpPr>
      <dsp:spPr>
        <a:xfrm rot="5400000">
          <a:off x="1507699" y="379762"/>
          <a:ext cx="74674" cy="11167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368107F-8C6A-4544-9779-E2321F1E57B9}">
      <dsp:nvSpPr>
        <dsp:cNvPr id="0" name=""/>
        <dsp:cNvSpPr/>
      </dsp:nvSpPr>
      <dsp:spPr>
        <a:xfrm>
          <a:off x="1690216" y="0"/>
          <a:ext cx="55466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3</a:t>
          </a:r>
          <a:endParaRPr lang="en-US" sz="2900" kern="1200" dirty="0"/>
        </a:p>
      </dsp:txBody>
      <dsp:txXfrm>
        <a:off x="1690216" y="0"/>
        <a:ext cx="554661" cy="50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EE0B-3665-41B5-9271-57E6776954B3}">
      <dsp:nvSpPr>
        <dsp:cNvPr id="0" name=""/>
        <dsp:cNvSpPr/>
      </dsp:nvSpPr>
      <dsp:spPr>
        <a:xfrm>
          <a:off x="173" y="0"/>
          <a:ext cx="744512" cy="508000"/>
        </a:xfrm>
        <a:prstGeom prst="roundRect">
          <a:avLst>
            <a:gd name="adj" fmla="val 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33655" y="133828"/>
        <a:ext cx="416560" cy="148902"/>
      </dsp:txXfrm>
    </dsp:sp>
    <dsp:sp modelId="{C5DAFA17-DC5A-445E-AE06-6E7031EAD1EA}">
      <dsp:nvSpPr>
        <dsp:cNvPr id="0" name=""/>
        <dsp:cNvSpPr/>
      </dsp:nvSpPr>
      <dsp:spPr>
        <a:xfrm>
          <a:off x="149075" y="0"/>
          <a:ext cx="55466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1</a:t>
          </a:r>
          <a:endParaRPr lang="en-US" sz="2900" kern="1200" dirty="0"/>
        </a:p>
      </dsp:txBody>
      <dsp:txXfrm>
        <a:off x="149075" y="0"/>
        <a:ext cx="554661" cy="508000"/>
      </dsp:txXfrm>
    </dsp:sp>
    <dsp:sp modelId="{0E6518F8-9847-4D56-967C-024CA6971442}">
      <dsp:nvSpPr>
        <dsp:cNvPr id="0" name=""/>
        <dsp:cNvSpPr/>
      </dsp:nvSpPr>
      <dsp:spPr>
        <a:xfrm>
          <a:off x="770743" y="0"/>
          <a:ext cx="744512" cy="508000"/>
        </a:xfrm>
        <a:prstGeom prst="roundRect">
          <a:avLst>
            <a:gd name="adj" fmla="val 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636914" y="133828"/>
        <a:ext cx="416560" cy="148902"/>
      </dsp:txXfrm>
    </dsp:sp>
    <dsp:sp modelId="{D1C75955-E393-47C1-A25A-D6504782041D}">
      <dsp:nvSpPr>
        <dsp:cNvPr id="0" name=""/>
        <dsp:cNvSpPr/>
      </dsp:nvSpPr>
      <dsp:spPr>
        <a:xfrm rot="5400000">
          <a:off x="737128" y="379762"/>
          <a:ext cx="74674" cy="11167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4E41D9-DD59-4DC0-A7EB-4DBCAEA3CBE5}">
      <dsp:nvSpPr>
        <dsp:cNvPr id="0" name=""/>
        <dsp:cNvSpPr/>
      </dsp:nvSpPr>
      <dsp:spPr>
        <a:xfrm>
          <a:off x="919646" y="0"/>
          <a:ext cx="55466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2</a:t>
          </a:r>
          <a:endParaRPr lang="en-US" sz="2900" kern="1200" dirty="0"/>
        </a:p>
      </dsp:txBody>
      <dsp:txXfrm>
        <a:off x="919646" y="0"/>
        <a:ext cx="554661" cy="508000"/>
      </dsp:txXfrm>
    </dsp:sp>
    <dsp:sp modelId="{996134F0-04F7-4549-9C9C-0FEFB2CBA21F}">
      <dsp:nvSpPr>
        <dsp:cNvPr id="0" name=""/>
        <dsp:cNvSpPr/>
      </dsp:nvSpPr>
      <dsp:spPr>
        <a:xfrm>
          <a:off x="1541314" y="0"/>
          <a:ext cx="744512" cy="50800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407485" y="133828"/>
        <a:ext cx="416560" cy="148902"/>
      </dsp:txXfrm>
    </dsp:sp>
    <dsp:sp modelId="{8EFB20D3-E4C1-4665-A0A5-F7137D0BD77B}">
      <dsp:nvSpPr>
        <dsp:cNvPr id="0" name=""/>
        <dsp:cNvSpPr/>
      </dsp:nvSpPr>
      <dsp:spPr>
        <a:xfrm rot="5400000">
          <a:off x="1507699" y="379762"/>
          <a:ext cx="74674" cy="11167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368107F-8C6A-4544-9779-E2321F1E57B9}">
      <dsp:nvSpPr>
        <dsp:cNvPr id="0" name=""/>
        <dsp:cNvSpPr/>
      </dsp:nvSpPr>
      <dsp:spPr>
        <a:xfrm>
          <a:off x="1690216" y="0"/>
          <a:ext cx="55466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3</a:t>
          </a:r>
          <a:endParaRPr lang="en-US" sz="2900" kern="1200" dirty="0"/>
        </a:p>
      </dsp:txBody>
      <dsp:txXfrm>
        <a:off x="1690216" y="0"/>
        <a:ext cx="554661" cy="50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EE0B-3665-41B5-9271-57E6776954B3}">
      <dsp:nvSpPr>
        <dsp:cNvPr id="0" name=""/>
        <dsp:cNvSpPr/>
      </dsp:nvSpPr>
      <dsp:spPr>
        <a:xfrm>
          <a:off x="1233" y="0"/>
          <a:ext cx="741908" cy="508000"/>
        </a:xfrm>
        <a:prstGeom prst="roundRect">
          <a:avLst>
            <a:gd name="adj" fmla="val 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32855" y="134089"/>
        <a:ext cx="416560" cy="148381"/>
      </dsp:txXfrm>
    </dsp:sp>
    <dsp:sp modelId="{C5DAFA17-DC5A-445E-AE06-6E7031EAD1EA}">
      <dsp:nvSpPr>
        <dsp:cNvPr id="0" name=""/>
        <dsp:cNvSpPr/>
      </dsp:nvSpPr>
      <dsp:spPr>
        <a:xfrm>
          <a:off x="149615"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1</a:t>
          </a:r>
          <a:endParaRPr lang="en-US" sz="2900" kern="1200" dirty="0"/>
        </a:p>
      </dsp:txBody>
      <dsp:txXfrm>
        <a:off x="149615" y="0"/>
        <a:ext cx="552721" cy="508000"/>
      </dsp:txXfrm>
    </dsp:sp>
    <dsp:sp modelId="{0E6518F8-9847-4D56-967C-024CA6971442}">
      <dsp:nvSpPr>
        <dsp:cNvPr id="0" name=""/>
        <dsp:cNvSpPr/>
      </dsp:nvSpPr>
      <dsp:spPr>
        <a:xfrm>
          <a:off x="769108" y="0"/>
          <a:ext cx="741908" cy="508000"/>
        </a:xfrm>
        <a:prstGeom prst="roundRect">
          <a:avLst>
            <a:gd name="adj" fmla="val 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635019" y="134089"/>
        <a:ext cx="416560" cy="148381"/>
      </dsp:txXfrm>
    </dsp:sp>
    <dsp:sp modelId="{D1C75955-E393-47C1-A25A-D6504782041D}">
      <dsp:nvSpPr>
        <dsp:cNvPr id="0" name=""/>
        <dsp:cNvSpPr/>
      </dsp:nvSpPr>
      <dsp:spPr>
        <a:xfrm rot="5400000">
          <a:off x="735480" y="379958"/>
          <a:ext cx="74674" cy="11128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4E41D9-DD59-4DC0-A7EB-4DBCAEA3CBE5}">
      <dsp:nvSpPr>
        <dsp:cNvPr id="0" name=""/>
        <dsp:cNvSpPr/>
      </dsp:nvSpPr>
      <dsp:spPr>
        <a:xfrm>
          <a:off x="917490"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2</a:t>
          </a:r>
          <a:endParaRPr lang="en-US" sz="2900" kern="1200" dirty="0"/>
        </a:p>
      </dsp:txBody>
      <dsp:txXfrm>
        <a:off x="917490" y="0"/>
        <a:ext cx="552721" cy="508000"/>
      </dsp:txXfrm>
    </dsp:sp>
    <dsp:sp modelId="{996134F0-04F7-4549-9C9C-0FEFB2CBA21F}">
      <dsp:nvSpPr>
        <dsp:cNvPr id="0" name=""/>
        <dsp:cNvSpPr/>
      </dsp:nvSpPr>
      <dsp:spPr>
        <a:xfrm>
          <a:off x="1536983" y="0"/>
          <a:ext cx="741908" cy="50800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402894" y="134089"/>
        <a:ext cx="416560" cy="148381"/>
      </dsp:txXfrm>
    </dsp:sp>
    <dsp:sp modelId="{8EFB20D3-E4C1-4665-A0A5-F7137D0BD77B}">
      <dsp:nvSpPr>
        <dsp:cNvPr id="0" name=""/>
        <dsp:cNvSpPr/>
      </dsp:nvSpPr>
      <dsp:spPr>
        <a:xfrm rot="5400000">
          <a:off x="1503355" y="379958"/>
          <a:ext cx="74674" cy="11128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368107F-8C6A-4544-9779-E2321F1E57B9}">
      <dsp:nvSpPr>
        <dsp:cNvPr id="0" name=""/>
        <dsp:cNvSpPr/>
      </dsp:nvSpPr>
      <dsp:spPr>
        <a:xfrm>
          <a:off x="1685365"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3</a:t>
          </a:r>
          <a:endParaRPr lang="en-US" sz="2900" kern="1200" dirty="0"/>
        </a:p>
      </dsp:txBody>
      <dsp:txXfrm>
        <a:off x="1685365" y="0"/>
        <a:ext cx="552721" cy="508000"/>
      </dsp:txXfrm>
    </dsp:sp>
    <dsp:sp modelId="{390CEC45-051A-4253-88F6-4DD7FC598012}">
      <dsp:nvSpPr>
        <dsp:cNvPr id="0" name=""/>
        <dsp:cNvSpPr/>
      </dsp:nvSpPr>
      <dsp:spPr>
        <a:xfrm>
          <a:off x="2304858" y="0"/>
          <a:ext cx="741908" cy="508000"/>
        </a:xfrm>
        <a:prstGeom prst="roundRect">
          <a:avLst>
            <a:gd name="adj" fmla="val 5000"/>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endParaRPr lang="en-US" sz="800" kern="1200" dirty="0"/>
        </a:p>
      </dsp:txBody>
      <dsp:txXfrm rot="16200000">
        <a:off x="2170769" y="134089"/>
        <a:ext cx="416560" cy="148381"/>
      </dsp:txXfrm>
    </dsp:sp>
    <dsp:sp modelId="{803F4D2A-1EBB-479A-95A9-319415E611E7}">
      <dsp:nvSpPr>
        <dsp:cNvPr id="0" name=""/>
        <dsp:cNvSpPr/>
      </dsp:nvSpPr>
      <dsp:spPr>
        <a:xfrm rot="5400000">
          <a:off x="2271230" y="379958"/>
          <a:ext cx="74674" cy="11128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F46E77-18F0-428B-B4F8-EDD643072026}">
      <dsp:nvSpPr>
        <dsp:cNvPr id="0" name=""/>
        <dsp:cNvSpPr/>
      </dsp:nvSpPr>
      <dsp:spPr>
        <a:xfrm>
          <a:off x="2453240"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4</a:t>
          </a:r>
          <a:endParaRPr lang="en-US" sz="2900" kern="1200" dirty="0"/>
        </a:p>
      </dsp:txBody>
      <dsp:txXfrm>
        <a:off x="2453240" y="0"/>
        <a:ext cx="552721" cy="50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EE0B-3665-41B5-9271-57E6776954B3}">
      <dsp:nvSpPr>
        <dsp:cNvPr id="0" name=""/>
        <dsp:cNvSpPr/>
      </dsp:nvSpPr>
      <dsp:spPr>
        <a:xfrm>
          <a:off x="1233" y="0"/>
          <a:ext cx="741908" cy="508000"/>
        </a:xfrm>
        <a:prstGeom prst="roundRect">
          <a:avLst>
            <a:gd name="adj" fmla="val 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smtClean="0"/>
            <a:t> </a:t>
          </a:r>
          <a:endParaRPr lang="en-US" sz="800" kern="1200" dirty="0"/>
        </a:p>
      </dsp:txBody>
      <dsp:txXfrm rot="16200000">
        <a:off x="-132855" y="134089"/>
        <a:ext cx="416560" cy="148381"/>
      </dsp:txXfrm>
    </dsp:sp>
    <dsp:sp modelId="{C5DAFA17-DC5A-445E-AE06-6E7031EAD1EA}">
      <dsp:nvSpPr>
        <dsp:cNvPr id="0" name=""/>
        <dsp:cNvSpPr/>
      </dsp:nvSpPr>
      <dsp:spPr>
        <a:xfrm>
          <a:off x="149615"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1</a:t>
          </a:r>
          <a:endParaRPr lang="en-US" sz="2900" kern="1200" dirty="0"/>
        </a:p>
      </dsp:txBody>
      <dsp:txXfrm>
        <a:off x="149615" y="0"/>
        <a:ext cx="552721" cy="508000"/>
      </dsp:txXfrm>
    </dsp:sp>
    <dsp:sp modelId="{0E6518F8-9847-4D56-967C-024CA6971442}">
      <dsp:nvSpPr>
        <dsp:cNvPr id="0" name=""/>
        <dsp:cNvSpPr/>
      </dsp:nvSpPr>
      <dsp:spPr>
        <a:xfrm>
          <a:off x="769108" y="0"/>
          <a:ext cx="741908" cy="508000"/>
        </a:xfrm>
        <a:prstGeom prst="roundRect">
          <a:avLst>
            <a:gd name="adj" fmla="val 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635019" y="134089"/>
        <a:ext cx="416560" cy="148381"/>
      </dsp:txXfrm>
    </dsp:sp>
    <dsp:sp modelId="{D1C75955-E393-47C1-A25A-D6504782041D}">
      <dsp:nvSpPr>
        <dsp:cNvPr id="0" name=""/>
        <dsp:cNvSpPr/>
      </dsp:nvSpPr>
      <dsp:spPr>
        <a:xfrm rot="5400000">
          <a:off x="735480" y="379958"/>
          <a:ext cx="74674" cy="11128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4E41D9-DD59-4DC0-A7EB-4DBCAEA3CBE5}">
      <dsp:nvSpPr>
        <dsp:cNvPr id="0" name=""/>
        <dsp:cNvSpPr/>
      </dsp:nvSpPr>
      <dsp:spPr>
        <a:xfrm>
          <a:off x="917490"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2</a:t>
          </a:r>
          <a:endParaRPr lang="en-US" sz="2900" kern="1200" dirty="0"/>
        </a:p>
      </dsp:txBody>
      <dsp:txXfrm>
        <a:off x="917490" y="0"/>
        <a:ext cx="552721" cy="508000"/>
      </dsp:txXfrm>
    </dsp:sp>
    <dsp:sp modelId="{996134F0-04F7-4549-9C9C-0FEFB2CBA21F}">
      <dsp:nvSpPr>
        <dsp:cNvPr id="0" name=""/>
        <dsp:cNvSpPr/>
      </dsp:nvSpPr>
      <dsp:spPr>
        <a:xfrm>
          <a:off x="1536983" y="0"/>
          <a:ext cx="741908" cy="50800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r>
            <a:rPr lang="en-US" sz="800" kern="1200" dirty="0" smtClean="0"/>
            <a:t> </a:t>
          </a:r>
          <a:endParaRPr lang="en-US" sz="800" kern="1200" dirty="0"/>
        </a:p>
      </dsp:txBody>
      <dsp:txXfrm rot="16200000">
        <a:off x="1402894" y="134089"/>
        <a:ext cx="416560" cy="148381"/>
      </dsp:txXfrm>
    </dsp:sp>
    <dsp:sp modelId="{8EFB20D3-E4C1-4665-A0A5-F7137D0BD77B}">
      <dsp:nvSpPr>
        <dsp:cNvPr id="0" name=""/>
        <dsp:cNvSpPr/>
      </dsp:nvSpPr>
      <dsp:spPr>
        <a:xfrm rot="5400000">
          <a:off x="1503355" y="379958"/>
          <a:ext cx="74674" cy="11128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368107F-8C6A-4544-9779-E2321F1E57B9}">
      <dsp:nvSpPr>
        <dsp:cNvPr id="0" name=""/>
        <dsp:cNvSpPr/>
      </dsp:nvSpPr>
      <dsp:spPr>
        <a:xfrm>
          <a:off x="1685365"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3</a:t>
          </a:r>
          <a:endParaRPr lang="en-US" sz="2900" kern="1200" dirty="0"/>
        </a:p>
      </dsp:txBody>
      <dsp:txXfrm>
        <a:off x="1685365" y="0"/>
        <a:ext cx="552721" cy="508000"/>
      </dsp:txXfrm>
    </dsp:sp>
    <dsp:sp modelId="{390CEC45-051A-4253-88F6-4DD7FC598012}">
      <dsp:nvSpPr>
        <dsp:cNvPr id="0" name=""/>
        <dsp:cNvSpPr/>
      </dsp:nvSpPr>
      <dsp:spPr>
        <a:xfrm>
          <a:off x="2304858" y="0"/>
          <a:ext cx="741908" cy="508000"/>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7432" rIns="35560" bIns="0" numCol="1" spcCol="1270" anchor="t" anchorCtr="0">
          <a:noAutofit/>
        </a:bodyPr>
        <a:lstStyle/>
        <a:p>
          <a:pPr lvl="0" algn="r" defTabSz="355600">
            <a:lnSpc>
              <a:spcPct val="90000"/>
            </a:lnSpc>
            <a:spcBef>
              <a:spcPct val="0"/>
            </a:spcBef>
            <a:spcAft>
              <a:spcPct val="35000"/>
            </a:spcAft>
          </a:pPr>
          <a:endParaRPr lang="en-US" sz="800" kern="1200" dirty="0"/>
        </a:p>
      </dsp:txBody>
      <dsp:txXfrm rot="16200000">
        <a:off x="2170769" y="134089"/>
        <a:ext cx="416560" cy="148381"/>
      </dsp:txXfrm>
    </dsp:sp>
    <dsp:sp modelId="{803F4D2A-1EBB-479A-95A9-319415E611E7}">
      <dsp:nvSpPr>
        <dsp:cNvPr id="0" name=""/>
        <dsp:cNvSpPr/>
      </dsp:nvSpPr>
      <dsp:spPr>
        <a:xfrm rot="5400000">
          <a:off x="2271230" y="379958"/>
          <a:ext cx="74674" cy="111286"/>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F46E77-18F0-428B-B4F8-EDD643072026}">
      <dsp:nvSpPr>
        <dsp:cNvPr id="0" name=""/>
        <dsp:cNvSpPr/>
      </dsp:nvSpPr>
      <dsp:spPr>
        <a:xfrm>
          <a:off x="2453240" y="0"/>
          <a:ext cx="552721"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5</a:t>
          </a:r>
          <a:endParaRPr lang="en-US" sz="2900" kern="1200" dirty="0"/>
        </a:p>
      </dsp:txBody>
      <dsp:txXfrm>
        <a:off x="2453240" y="0"/>
        <a:ext cx="552721" cy="508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5EE0B-3665-41B5-9271-57E6776954B3}">
      <dsp:nvSpPr>
        <dsp:cNvPr id="0" name=""/>
        <dsp:cNvSpPr/>
      </dsp:nvSpPr>
      <dsp:spPr>
        <a:xfrm>
          <a:off x="1951" y="0"/>
          <a:ext cx="681186" cy="508000"/>
        </a:xfrm>
        <a:prstGeom prst="roundRect">
          <a:avLst>
            <a:gd name="adj" fmla="val 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r>
            <a:rPr lang="en-US" sz="700" kern="1200" dirty="0" smtClean="0"/>
            <a:t> </a:t>
          </a:r>
          <a:endParaRPr lang="en-US" sz="700" kern="1200" dirty="0"/>
        </a:p>
      </dsp:txBody>
      <dsp:txXfrm rot="16200000">
        <a:off x="-138210" y="140161"/>
        <a:ext cx="416560" cy="136237"/>
      </dsp:txXfrm>
    </dsp:sp>
    <dsp:sp modelId="{C5DAFA17-DC5A-445E-AE06-6E7031EAD1EA}">
      <dsp:nvSpPr>
        <dsp:cNvPr id="0" name=""/>
        <dsp:cNvSpPr/>
      </dsp:nvSpPr>
      <dsp:spPr>
        <a:xfrm>
          <a:off x="138188" y="0"/>
          <a:ext cx="507483"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1</a:t>
          </a:r>
          <a:endParaRPr lang="en-US" sz="2900" kern="1200" dirty="0"/>
        </a:p>
      </dsp:txBody>
      <dsp:txXfrm>
        <a:off x="138188" y="0"/>
        <a:ext cx="507483" cy="508000"/>
      </dsp:txXfrm>
    </dsp:sp>
    <dsp:sp modelId="{0E6518F8-9847-4D56-967C-024CA6971442}">
      <dsp:nvSpPr>
        <dsp:cNvPr id="0" name=""/>
        <dsp:cNvSpPr/>
      </dsp:nvSpPr>
      <dsp:spPr>
        <a:xfrm>
          <a:off x="706978" y="0"/>
          <a:ext cx="681186" cy="508000"/>
        </a:xfrm>
        <a:prstGeom prst="roundRect">
          <a:avLst>
            <a:gd name="adj" fmla="val 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r>
            <a:rPr lang="en-US" sz="700" kern="1200" dirty="0" smtClean="0"/>
            <a:t> </a:t>
          </a:r>
          <a:endParaRPr lang="en-US" sz="700" kern="1200" dirty="0"/>
        </a:p>
      </dsp:txBody>
      <dsp:txXfrm rot="16200000">
        <a:off x="566817" y="140161"/>
        <a:ext cx="416560" cy="136237"/>
      </dsp:txXfrm>
    </dsp:sp>
    <dsp:sp modelId="{D1C75955-E393-47C1-A25A-D6504782041D}">
      <dsp:nvSpPr>
        <dsp:cNvPr id="0" name=""/>
        <dsp:cNvSpPr/>
      </dsp:nvSpPr>
      <dsp:spPr>
        <a:xfrm rot="5400000">
          <a:off x="673095" y="383958"/>
          <a:ext cx="74579" cy="10217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44E41D9-DD59-4DC0-A7EB-4DBCAEA3CBE5}">
      <dsp:nvSpPr>
        <dsp:cNvPr id="0" name=""/>
        <dsp:cNvSpPr/>
      </dsp:nvSpPr>
      <dsp:spPr>
        <a:xfrm>
          <a:off x="843216" y="0"/>
          <a:ext cx="507483"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2</a:t>
          </a:r>
          <a:endParaRPr lang="en-US" sz="2900" kern="1200" dirty="0"/>
        </a:p>
      </dsp:txBody>
      <dsp:txXfrm>
        <a:off x="843216" y="0"/>
        <a:ext cx="507483" cy="508000"/>
      </dsp:txXfrm>
    </dsp:sp>
    <dsp:sp modelId="{996134F0-04F7-4549-9C9C-0FEFB2CBA21F}">
      <dsp:nvSpPr>
        <dsp:cNvPr id="0" name=""/>
        <dsp:cNvSpPr/>
      </dsp:nvSpPr>
      <dsp:spPr>
        <a:xfrm>
          <a:off x="1412006" y="0"/>
          <a:ext cx="681186" cy="50800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r>
            <a:rPr lang="en-US" sz="700" kern="1200" dirty="0" smtClean="0"/>
            <a:t> </a:t>
          </a:r>
          <a:endParaRPr lang="en-US" sz="700" kern="1200" dirty="0"/>
        </a:p>
      </dsp:txBody>
      <dsp:txXfrm rot="16200000">
        <a:off x="1271845" y="140161"/>
        <a:ext cx="416560" cy="136237"/>
      </dsp:txXfrm>
    </dsp:sp>
    <dsp:sp modelId="{8EFB20D3-E4C1-4665-A0A5-F7137D0BD77B}">
      <dsp:nvSpPr>
        <dsp:cNvPr id="0" name=""/>
        <dsp:cNvSpPr/>
      </dsp:nvSpPr>
      <dsp:spPr>
        <a:xfrm rot="5400000">
          <a:off x="1378122" y="383958"/>
          <a:ext cx="74579" cy="10217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368107F-8C6A-4544-9779-E2321F1E57B9}">
      <dsp:nvSpPr>
        <dsp:cNvPr id="0" name=""/>
        <dsp:cNvSpPr/>
      </dsp:nvSpPr>
      <dsp:spPr>
        <a:xfrm>
          <a:off x="1548244" y="0"/>
          <a:ext cx="507483"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3</a:t>
          </a:r>
          <a:endParaRPr lang="en-US" sz="2900" kern="1200" dirty="0"/>
        </a:p>
      </dsp:txBody>
      <dsp:txXfrm>
        <a:off x="1548244" y="0"/>
        <a:ext cx="507483" cy="508000"/>
      </dsp:txXfrm>
    </dsp:sp>
    <dsp:sp modelId="{390CEC45-051A-4253-88F6-4DD7FC598012}">
      <dsp:nvSpPr>
        <dsp:cNvPr id="0" name=""/>
        <dsp:cNvSpPr/>
      </dsp:nvSpPr>
      <dsp:spPr>
        <a:xfrm>
          <a:off x="2117034" y="0"/>
          <a:ext cx="681186" cy="508000"/>
        </a:xfrm>
        <a:prstGeom prst="roundRect">
          <a:avLst>
            <a:gd name="adj" fmla="val 5000"/>
          </a:avLst>
        </a:prstGeom>
        <a:solidFill>
          <a:schemeClr val="tx1">
            <a:lumMod val="95000"/>
            <a:lumOff val="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endParaRPr lang="en-US" sz="700" kern="1200" dirty="0"/>
        </a:p>
      </dsp:txBody>
      <dsp:txXfrm rot="16200000">
        <a:off x="1976873" y="140161"/>
        <a:ext cx="416560" cy="136237"/>
      </dsp:txXfrm>
    </dsp:sp>
    <dsp:sp modelId="{803F4D2A-1EBB-479A-95A9-319415E611E7}">
      <dsp:nvSpPr>
        <dsp:cNvPr id="0" name=""/>
        <dsp:cNvSpPr/>
      </dsp:nvSpPr>
      <dsp:spPr>
        <a:xfrm rot="5400000">
          <a:off x="2083150" y="383958"/>
          <a:ext cx="74579" cy="10217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F46E77-18F0-428B-B4F8-EDD643072026}">
      <dsp:nvSpPr>
        <dsp:cNvPr id="0" name=""/>
        <dsp:cNvSpPr/>
      </dsp:nvSpPr>
      <dsp:spPr>
        <a:xfrm>
          <a:off x="2253271" y="0"/>
          <a:ext cx="507483"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4</a:t>
          </a:r>
          <a:endParaRPr lang="en-US" sz="2900" kern="1200" dirty="0"/>
        </a:p>
      </dsp:txBody>
      <dsp:txXfrm>
        <a:off x="2253271" y="0"/>
        <a:ext cx="507483" cy="508000"/>
      </dsp:txXfrm>
    </dsp:sp>
    <dsp:sp modelId="{5D2EE19B-768F-4135-90C4-7C7C114F2D4A}">
      <dsp:nvSpPr>
        <dsp:cNvPr id="0" name=""/>
        <dsp:cNvSpPr/>
      </dsp:nvSpPr>
      <dsp:spPr>
        <a:xfrm>
          <a:off x="2822062" y="0"/>
          <a:ext cx="681186" cy="508000"/>
        </a:xfrm>
        <a:prstGeom prst="roundRect">
          <a:avLst>
            <a:gd name="adj" fmla="val 500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4003" rIns="31115" bIns="0" numCol="1" spcCol="1270" anchor="t" anchorCtr="0">
          <a:noAutofit/>
        </a:bodyPr>
        <a:lstStyle/>
        <a:p>
          <a:pPr lvl="0" algn="r" defTabSz="311150">
            <a:lnSpc>
              <a:spcPct val="90000"/>
            </a:lnSpc>
            <a:spcBef>
              <a:spcPct val="0"/>
            </a:spcBef>
            <a:spcAft>
              <a:spcPct val="35000"/>
            </a:spcAft>
          </a:pPr>
          <a:endParaRPr lang="en-US" sz="700" kern="1200" dirty="0"/>
        </a:p>
      </dsp:txBody>
      <dsp:txXfrm rot="16200000">
        <a:off x="2681901" y="140161"/>
        <a:ext cx="416560" cy="136237"/>
      </dsp:txXfrm>
    </dsp:sp>
    <dsp:sp modelId="{FF973D84-0603-4EB3-A460-FCABB6048E4F}">
      <dsp:nvSpPr>
        <dsp:cNvPr id="0" name=""/>
        <dsp:cNvSpPr/>
      </dsp:nvSpPr>
      <dsp:spPr>
        <a:xfrm rot="5400000">
          <a:off x="2788178" y="383958"/>
          <a:ext cx="74579" cy="102177"/>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76AB55-ADE3-4A29-AFB7-59A969763B71}">
      <dsp:nvSpPr>
        <dsp:cNvPr id="0" name=""/>
        <dsp:cNvSpPr/>
      </dsp:nvSpPr>
      <dsp:spPr>
        <a:xfrm>
          <a:off x="2958299" y="0"/>
          <a:ext cx="507483" cy="50800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5</a:t>
          </a:r>
          <a:endParaRPr lang="en-US" sz="2900" kern="1200" dirty="0"/>
        </a:p>
      </dsp:txBody>
      <dsp:txXfrm>
        <a:off x="2958299" y="0"/>
        <a:ext cx="507483" cy="508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8F620-53A6-4829-9897-D425B7FE9AD6}" type="datetimeFigureOut">
              <a:rPr lang="en-US" smtClean="0"/>
              <a:t>3/3/2011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72D55-4685-43C2-ABBA-D0A714C04066}" type="slidenum">
              <a:rPr lang="en-US" smtClean="0"/>
              <a:t>‹#›</a:t>
            </a:fld>
            <a:endParaRPr lang="en-US"/>
          </a:p>
        </p:txBody>
      </p:sp>
    </p:spTree>
    <p:extLst>
      <p:ext uri="{BB962C8B-B14F-4D97-AF65-F5344CB8AC3E}">
        <p14:creationId xmlns:p14="http://schemas.microsoft.com/office/powerpoint/2010/main" val="90601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3</a:t>
            </a:fld>
            <a:endParaRPr lang="en-US"/>
          </a:p>
        </p:txBody>
      </p:sp>
    </p:spTree>
    <p:extLst>
      <p:ext uri="{BB962C8B-B14F-4D97-AF65-F5344CB8AC3E}">
        <p14:creationId xmlns:p14="http://schemas.microsoft.com/office/powerpoint/2010/main" val="1415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client maintains committed history – which is</a:t>
            </a:r>
            <a:r>
              <a:rPr lang="en-US" baseline="0" dirty="0" smtClean="0"/>
              <a:t> the consistent state shared by all clients. Will be exactly the same on all the clients.</a:t>
            </a:r>
          </a:p>
          <a:p>
            <a:r>
              <a:rPr lang="en-US" baseline="0" dirty="0" smtClean="0"/>
              <a:t>Local operation = diff against a particular state in the history.</a:t>
            </a:r>
          </a:p>
          <a:p>
            <a:r>
              <a:rPr lang="en-US" baseline="0" dirty="0" smtClean="0"/>
              <a:t>Client sequence number: Every client keeps track of last client sequence number received from every other client. Shall increase by one – detect forks.</a:t>
            </a:r>
          </a:p>
          <a:p>
            <a:r>
              <a:rPr lang="en-US" baseline="0" dirty="0" smtClean="0"/>
              <a:t>previous </a:t>
            </a:r>
            <a:r>
              <a:rPr lang="en-US" baseline="0" dirty="0" err="1" smtClean="0"/>
              <a:t>seq</a:t>
            </a:r>
            <a:r>
              <a:rPr lang="en-US" baseline="0" dirty="0" smtClean="0"/>
              <a:t> number: Tells which state in the history was this diff created against.</a:t>
            </a:r>
          </a:p>
          <a:p>
            <a:r>
              <a:rPr lang="en-US" baseline="0" dirty="0" err="1" smtClean="0"/>
              <a:t>prevHC</a:t>
            </a:r>
            <a:r>
              <a:rPr lang="en-US" baseline="0" dirty="0" smtClean="0"/>
              <a:t>: Hash chain when this op was applied – for detecting forks</a:t>
            </a:r>
          </a:p>
          <a:p>
            <a:r>
              <a:rPr lang="en-US" baseline="0" dirty="0" err="1" smtClean="0"/>
              <a:t>seqno</a:t>
            </a:r>
            <a:r>
              <a:rPr lang="en-US" baseline="0" dirty="0" smtClean="0"/>
              <a:t>: Assigned by the server</a:t>
            </a:r>
          </a:p>
          <a:p>
            <a:r>
              <a:rPr lang="en-US" baseline="0" dirty="0" smtClean="0"/>
              <a:t>Single in-flight operation.</a:t>
            </a:r>
          </a:p>
          <a:p>
            <a:r>
              <a:rPr lang="en-US" baseline="0" dirty="0" smtClean="0"/>
              <a:t>Transform all the pending queue also.</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15</a:t>
            </a:fld>
            <a:endParaRPr lang="en-US"/>
          </a:p>
        </p:txBody>
      </p:sp>
    </p:spTree>
    <p:extLst>
      <p:ext uri="{BB962C8B-B14F-4D97-AF65-F5344CB8AC3E}">
        <p14:creationId xmlns:p14="http://schemas.microsoft.com/office/powerpoint/2010/main" val="251126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 use a shared key for efficiency</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16</a:t>
            </a:fld>
            <a:endParaRPr lang="en-US"/>
          </a:p>
        </p:txBody>
      </p:sp>
    </p:spTree>
    <p:extLst>
      <p:ext uri="{BB962C8B-B14F-4D97-AF65-F5344CB8AC3E}">
        <p14:creationId xmlns:p14="http://schemas.microsoft.com/office/powerpoint/2010/main" val="379108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Clients</a:t>
            </a:r>
            <a:r>
              <a:rPr lang="en-US" baseline="0" dirty="0" smtClean="0"/>
              <a:t> and server on different machines</a:t>
            </a:r>
          </a:p>
          <a:p>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17</a:t>
            </a:fld>
            <a:endParaRPr lang="en-US"/>
          </a:p>
        </p:txBody>
      </p:sp>
    </p:spTree>
    <p:extLst>
      <p:ext uri="{BB962C8B-B14F-4D97-AF65-F5344CB8AC3E}">
        <p14:creationId xmlns:p14="http://schemas.microsoft.com/office/powerpoint/2010/main" val="422184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classic </a:t>
            </a:r>
            <a:r>
              <a:rPr lang="en-US" dirty="0" err="1" smtClean="0"/>
              <a:t>Dses</a:t>
            </a:r>
            <a:r>
              <a:rPr lang="en-US" dirty="0" smtClean="0"/>
              <a:t>? Amoeba?</a:t>
            </a:r>
            <a:endParaRPr lang="en-US" dirty="0"/>
          </a:p>
        </p:txBody>
      </p:sp>
      <p:sp>
        <p:nvSpPr>
          <p:cNvPr id="4" name="Slide Number Placeholder 3"/>
          <p:cNvSpPr>
            <a:spLocks noGrp="1"/>
          </p:cNvSpPr>
          <p:nvPr>
            <p:ph type="sldNum" sz="quarter" idx="10"/>
          </p:nvPr>
        </p:nvSpPr>
        <p:spPr/>
        <p:txBody>
          <a:bodyPr/>
          <a:lstStyle/>
          <a:p>
            <a:fld id="{07703021-3382-4DF0-AEF0-74F693F5801E}" type="slidenum">
              <a:rPr lang="en-US" smtClean="0"/>
              <a:t>28</a:t>
            </a:fld>
            <a:endParaRPr lang="en-US"/>
          </a:p>
        </p:txBody>
      </p:sp>
    </p:spTree>
    <p:extLst>
      <p:ext uri="{BB962C8B-B14F-4D97-AF65-F5344CB8AC3E}">
        <p14:creationId xmlns:p14="http://schemas.microsoft.com/office/powerpoint/2010/main" val="154735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?Classical DS focusing</a:t>
            </a:r>
            <a:r>
              <a:rPr lang="en-US" baseline="0" dirty="0" smtClean="0"/>
              <a:t> on computation </a:t>
            </a:r>
            <a:r>
              <a:rPr lang="en-US" baseline="0" dirty="0" err="1" smtClean="0"/>
              <a:t>eg</a:t>
            </a:r>
            <a:endParaRPr lang="en-US" baseline="0" dirty="0" smtClean="0"/>
          </a:p>
          <a:p>
            <a:r>
              <a:rPr lang="en-US" baseline="0" dirty="0" smtClean="0"/>
              <a:t>?DC?</a:t>
            </a:r>
          </a:p>
          <a:p>
            <a:r>
              <a:rPr lang="en-US" baseline="0" dirty="0" smtClean="0"/>
              <a:t>?Location distinction in DS</a:t>
            </a:r>
          </a:p>
          <a:p>
            <a:endParaRPr lang="en-US" dirty="0"/>
          </a:p>
        </p:txBody>
      </p:sp>
      <p:sp>
        <p:nvSpPr>
          <p:cNvPr id="4" name="Slide Number Placeholder 3"/>
          <p:cNvSpPr>
            <a:spLocks noGrp="1"/>
          </p:cNvSpPr>
          <p:nvPr>
            <p:ph type="sldNum" sz="quarter" idx="10"/>
          </p:nvPr>
        </p:nvSpPr>
        <p:spPr/>
        <p:txBody>
          <a:bodyPr/>
          <a:lstStyle/>
          <a:p>
            <a:fld id="{07703021-3382-4DF0-AEF0-74F693F5801E}" type="slidenum">
              <a:rPr lang="en-US" smtClean="0"/>
              <a:t>30</a:t>
            </a:fld>
            <a:endParaRPr lang="en-US"/>
          </a:p>
        </p:txBody>
      </p:sp>
    </p:spTree>
    <p:extLst>
      <p:ext uri="{BB962C8B-B14F-4D97-AF65-F5344CB8AC3E}">
        <p14:creationId xmlns:p14="http://schemas.microsoft.com/office/powerpoint/2010/main" val="359902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for Facebook</a:t>
            </a:r>
            <a:r>
              <a:rPr lang="en-US" baseline="0" dirty="0" smtClean="0"/>
              <a:t> friend count show off by one, sometimes?</a:t>
            </a:r>
            <a:endParaRPr lang="en-US" dirty="0"/>
          </a:p>
        </p:txBody>
      </p:sp>
      <p:sp>
        <p:nvSpPr>
          <p:cNvPr id="4" name="Slide Number Placeholder 3"/>
          <p:cNvSpPr>
            <a:spLocks noGrp="1"/>
          </p:cNvSpPr>
          <p:nvPr>
            <p:ph type="sldNum" sz="quarter" idx="10"/>
          </p:nvPr>
        </p:nvSpPr>
        <p:spPr/>
        <p:txBody>
          <a:bodyPr/>
          <a:lstStyle/>
          <a:p>
            <a:fld id="{07703021-3382-4DF0-AEF0-74F693F5801E}" type="slidenum">
              <a:rPr lang="en-US" smtClean="0"/>
              <a:t>31</a:t>
            </a:fld>
            <a:endParaRPr lang="en-US"/>
          </a:p>
        </p:txBody>
      </p:sp>
    </p:spTree>
    <p:extLst>
      <p:ext uri="{BB962C8B-B14F-4D97-AF65-F5344CB8AC3E}">
        <p14:creationId xmlns:p14="http://schemas.microsoft.com/office/powerpoint/2010/main" val="249921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Basically Available: the system is available, but not necessarily all items in it at any given point in time</a:t>
            </a:r>
          </a:p>
          <a:p>
            <a:r>
              <a:rPr lang="en-US" sz="1200" b="0" i="0" kern="1200" dirty="0" smtClean="0">
                <a:solidFill>
                  <a:schemeClr val="tx1"/>
                </a:solidFill>
                <a:effectLst/>
                <a:latin typeface="+mn-lt"/>
                <a:ea typeface="+mn-ea"/>
                <a:cs typeface="+mn-cs"/>
              </a:rPr>
              <a:t>After a certain time all nodes are consistent, but at any given time this might not be the case</a:t>
            </a:r>
          </a:p>
          <a:p>
            <a:r>
              <a:rPr lang="en-US" sz="1200" b="0" i="0" kern="1200" dirty="0" smtClean="0">
                <a:solidFill>
                  <a:schemeClr val="tx1"/>
                </a:solidFill>
                <a:effectLst/>
                <a:latin typeface="+mn-lt"/>
                <a:ea typeface="+mn-ea"/>
                <a:cs typeface="+mn-cs"/>
              </a:rPr>
              <a:t>?Soft-state?</a:t>
            </a:r>
            <a:r>
              <a:rPr lang="en-US" sz="1200" b="0" i="0" kern="1200" baseline="0" dirty="0" smtClean="0">
                <a:solidFill>
                  <a:schemeClr val="tx1"/>
                </a:solidFill>
                <a:effectLst/>
                <a:latin typeface="+mn-lt"/>
                <a:ea typeface="+mn-ea"/>
                <a:cs typeface="+mn-cs"/>
              </a:rPr>
              <a:t> – Changing with time (without additional ops)?</a:t>
            </a:r>
            <a:endParaRPr lang="en-US" dirty="0"/>
          </a:p>
        </p:txBody>
      </p:sp>
      <p:sp>
        <p:nvSpPr>
          <p:cNvPr id="4" name="Slide Number Placeholder 3"/>
          <p:cNvSpPr>
            <a:spLocks noGrp="1"/>
          </p:cNvSpPr>
          <p:nvPr>
            <p:ph type="sldNum" sz="quarter" idx="10"/>
          </p:nvPr>
        </p:nvSpPr>
        <p:spPr/>
        <p:txBody>
          <a:bodyPr/>
          <a:lstStyle/>
          <a:p>
            <a:fld id="{07703021-3382-4DF0-AEF0-74F693F5801E}" type="slidenum">
              <a:rPr lang="en-US" smtClean="0"/>
              <a:t>32</a:t>
            </a:fld>
            <a:endParaRPr lang="en-US"/>
          </a:p>
        </p:txBody>
      </p:sp>
    </p:spTree>
    <p:extLst>
      <p:ext uri="{BB962C8B-B14F-4D97-AF65-F5344CB8AC3E}">
        <p14:creationId xmlns:p14="http://schemas.microsoft.com/office/powerpoint/2010/main" val="1805193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1CB74-0AE5-4679-A0FC-EFBAEC9CE869}" type="slidenum">
              <a:rPr lang="en-US"/>
              <a:pPr/>
              <a:t>40</a:t>
            </a:fld>
            <a:endParaRPr lang="en-US"/>
          </a:p>
        </p:txBody>
      </p:sp>
      <p:sp>
        <p:nvSpPr>
          <p:cNvPr id="5121" name="Rectangle 1"/>
          <p:cNvSpPr>
            <a:spLocks noGrp="1" noRot="1" noChangeAspect="1" noChangeArrowheads="1"/>
          </p:cNvSpPr>
          <p:nvPr>
            <p:ph type="sldImg"/>
          </p:nvPr>
        </p:nvSpPr>
        <p:spPr>
          <a:ln/>
        </p:spPr>
      </p:sp>
      <p:sp>
        <p:nvSpPr>
          <p:cNvPr id="512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There are two aspects to this topic. One is the backup on cloud and the other is evaluating thin vs thick cloud.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Lets talk about backup. Some of us might have had the misfortune of loosing our entire data either due to the computer crash or just a human mistake.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Data loss is very common among users and hence one of the reason to backup data.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4A1FC-177B-44CA-9618-4DCFB1224168}" type="slidenum">
              <a:rPr lang="en-US"/>
              <a:pPr/>
              <a:t>41</a:t>
            </a:fld>
            <a:endParaRPr lang="en-US"/>
          </a:p>
        </p:txBody>
      </p:sp>
      <p:sp>
        <p:nvSpPr>
          <p:cNvPr id="7169" name="Rectangle 1"/>
          <p:cNvSpPr>
            <a:spLocks noGrp="1" noRot="1" noChangeAspect="1" noChangeArrowheads="1"/>
          </p:cNvSpPr>
          <p:nvPr>
            <p:ph type="sldImg"/>
          </p:nvPr>
        </p:nvSpPr>
        <p:spPr>
          <a:ln/>
        </p:spPr>
      </p:sp>
      <p:sp>
        <p:nvSpPr>
          <p:cNvPr id="7170" name="Rectangle 2"/>
          <p:cNvSpPr>
            <a:spLocks noGrp="1" noChangeArrowheads="1"/>
          </p:cNvSpPr>
          <p:nvPr>
            <p:ph type="body" idx="1"/>
          </p:nvPr>
        </p:nvSpPr>
        <p:spPr/>
        <p:txBody>
          <a:bodyPr lIns="0" tIns="0" rIns="0" bIns="0"/>
          <a:lstStyle/>
          <a:p>
            <a:pPr>
              <a:lnSpc>
                <a:spcPct val="95000"/>
              </a:lnSpc>
              <a:spcBef>
                <a:spcPct val="0"/>
              </a:spcBef>
            </a:pPr>
            <a:endParaRPr lang="en-US" sz="1600">
              <a:solidFill>
                <a:srgbClr val="000000"/>
              </a:solidFill>
              <a:latin typeface="Arial" pitchFamily="34" charset="0"/>
            </a:endParaRPr>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Backup technology has been evolving from tapes to disk to optical storage to ssds and to cloud. </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Online backup can protect against worst-case scenarios like flood, fire etc. less chance of damage since the providers make backup copies of your backup. Its more convenient since no human intervention is required.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4DDC6F-B0BE-4217-94CB-E2E147AB02F0}" type="slidenum">
              <a:rPr lang="en-US"/>
              <a:pPr/>
              <a:t>42</a:t>
            </a:fld>
            <a:endParaRPr lang="en-US"/>
          </a:p>
        </p:txBody>
      </p:sp>
      <p:sp>
        <p:nvSpPr>
          <p:cNvPr id="9217" name="Rectangle 1"/>
          <p:cNvSpPr>
            <a:spLocks noGrp="1" noRot="1" noChangeAspect="1" noChangeArrowheads="1"/>
          </p:cNvSpPr>
          <p:nvPr>
            <p:ph type="sldImg"/>
          </p:nvPr>
        </p:nvSpPr>
        <p:spPr>
          <a:ln/>
        </p:spPr>
      </p:sp>
      <p:sp>
        <p:nvSpPr>
          <p:cNvPr id="9218"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It protects against worst case scenarios like flood, fire etc. There is lesser chance of damage since the service providers usually have backups of your backup.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client</a:t>
            </a:r>
            <a:r>
              <a:rPr lang="en-US" baseline="0" dirty="0" smtClean="0"/>
              <a:t> locally stores entire history of operations applied.</a:t>
            </a:r>
          </a:p>
          <a:p>
            <a:r>
              <a:rPr lang="en-US" baseline="0" dirty="0" smtClean="0"/>
              <a:t>The server also stores this history, in encrypted form. Ideally, the saved history must be consistent across the clients.</a:t>
            </a:r>
          </a:p>
          <a:p>
            <a:r>
              <a:rPr lang="en-US" baseline="0" dirty="0" smtClean="0"/>
              <a:t>We’ll see how SPORC achieves this consistency later on.</a:t>
            </a:r>
            <a:br>
              <a:rPr lang="en-US" baseline="0" dirty="0" smtClean="0"/>
            </a:br>
            <a:r>
              <a:rPr lang="en-US" baseline="0" dirty="0" smtClean="0"/>
              <a:t>Client updates its local state and generates am update message – a diff against a particular consistent state.</a:t>
            </a:r>
          </a:p>
          <a:p>
            <a:r>
              <a:rPr lang="en-US" baseline="0" dirty="0" smtClean="0"/>
              <a:t>Update message is encrypted for privacy from server.</a:t>
            </a:r>
          </a:p>
          <a:p>
            <a:endParaRPr lang="en-US" baseline="0" dirty="0" smtClean="0"/>
          </a:p>
          <a:p>
            <a:r>
              <a:rPr lang="en-US" baseline="0" dirty="0" smtClean="0"/>
              <a:t>Now we consider potential problems associated to a naïve application of this design. Suggest potential problems? What can server misbehavior lead to?</a:t>
            </a:r>
          </a:p>
        </p:txBody>
      </p:sp>
      <p:sp>
        <p:nvSpPr>
          <p:cNvPr id="4" name="Slide Number Placeholder 3"/>
          <p:cNvSpPr>
            <a:spLocks noGrp="1"/>
          </p:cNvSpPr>
          <p:nvPr>
            <p:ph type="sldNum" sz="quarter" idx="10"/>
          </p:nvPr>
        </p:nvSpPr>
        <p:spPr/>
        <p:txBody>
          <a:bodyPr/>
          <a:lstStyle/>
          <a:p>
            <a:fld id="{14872D55-4685-43C2-ABBA-D0A714C04066}" type="slidenum">
              <a:rPr lang="en-US" smtClean="0"/>
              <a:t>4</a:t>
            </a:fld>
            <a:endParaRPr lang="en-US"/>
          </a:p>
        </p:txBody>
      </p:sp>
    </p:spTree>
    <p:extLst>
      <p:ext uri="{BB962C8B-B14F-4D97-AF65-F5344CB8AC3E}">
        <p14:creationId xmlns:p14="http://schemas.microsoft.com/office/powerpoint/2010/main" val="297899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0B693D-6DBB-440F-A598-993CE3602255}" type="slidenum">
              <a:rPr lang="en-US"/>
              <a:pPr/>
              <a:t>43</a:t>
            </a:fld>
            <a:endParaRPr lang="en-US"/>
          </a:p>
        </p:txBody>
      </p:sp>
      <p:sp>
        <p:nvSpPr>
          <p:cNvPr id="11265" name="Rectangle 1"/>
          <p:cNvSpPr>
            <a:spLocks noGrp="1" noRot="1" noChangeAspect="1" noChangeArrowheads="1"/>
          </p:cNvSpPr>
          <p:nvPr>
            <p:ph type="sldImg"/>
          </p:nvPr>
        </p:nvSpPr>
        <p:spPr>
          <a:ln/>
        </p:spPr>
      </p:sp>
      <p:sp>
        <p:nvSpPr>
          <p:cNvPr id="11266"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-Cost of data center storage</a:t>
            </a:r>
            <a:endParaRPr lang="en-US"/>
          </a:p>
          <a:p>
            <a:pPr>
              <a:lnSpc>
                <a:spcPct val="95000"/>
              </a:lnSpc>
              <a:spcBef>
                <a:spcPct val="0"/>
              </a:spcBef>
            </a:pPr>
            <a:r>
              <a:rPr lang="en-US" sz="1600">
                <a:solidFill>
                  <a:srgbClr val="000000"/>
                </a:solidFill>
                <a:latin typeface="Arial" pitchFamily="34" charset="0"/>
              </a:rPr>
              <a:t>-operational bandwidth cost of shipping data back and forth</a:t>
            </a:r>
            <a:endParaRPr lang="en-US"/>
          </a:p>
          <a:p>
            <a:pPr>
              <a:lnSpc>
                <a:spcPct val="95000"/>
              </a:lnSpc>
              <a:spcBef>
                <a:spcPct val="0"/>
              </a:spcBef>
            </a:pPr>
            <a:r>
              <a:rPr lang="en-US" sz="1600">
                <a:solidFill>
                  <a:srgbClr val="000000"/>
                </a:solidFill>
                <a:latin typeface="Arial" pitchFamily="34" charset="0"/>
              </a:rPr>
              <a:t>-on going cost</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Apart from that what if the service provider goes out of business?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32A51E-4CCF-44DA-9865-F95061CD02F8}" type="slidenum">
              <a:rPr lang="en-US"/>
              <a:pPr/>
              <a:t>44</a:t>
            </a:fld>
            <a:endParaRPr lang="en-US"/>
          </a:p>
        </p:txBody>
      </p:sp>
      <p:sp>
        <p:nvSpPr>
          <p:cNvPr id="13313" name="Rectangle 1"/>
          <p:cNvSpPr>
            <a:spLocks noGrp="1" noRot="1" noChangeAspect="1" noChangeArrowheads="1"/>
          </p:cNvSpPr>
          <p:nvPr>
            <p:ph type="sldImg"/>
          </p:nvPr>
        </p:nvSpPr>
        <p:spPr>
          <a:ln/>
        </p:spPr>
      </p:sp>
      <p:sp>
        <p:nvSpPr>
          <p:cNvPr id="1331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The other aspect of the paper is to explore thin vs thick cloud in the context of filesystem backup.</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On one end is highly integrated service (SAAS) which has all the resources and logic tighly integrated to provide specific service.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And on the other end is datacenter based infrastructure providers which provide minimal interfaces to very abstract resources. Eg: Amazon's EC2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2B943-61DB-43E1-932D-D3A902FF1CE3}" type="slidenum">
              <a:rPr lang="en-US"/>
              <a:pPr/>
              <a:t>45</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Is there a right choice?    </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It seems that thin cloud service would increase the competition due to low barrier in switching providers.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B731D-B0DF-417F-A25A-B7C82C364F32}" type="slidenum">
              <a:rPr lang="en-US"/>
              <a:pPr/>
              <a:t>47</a:t>
            </a:fld>
            <a:endParaRPr lang="en-US"/>
          </a:p>
        </p:txBody>
      </p:sp>
      <p:sp>
        <p:nvSpPr>
          <p:cNvPr id="18433" name="Rectangle 1"/>
          <p:cNvSpPr>
            <a:spLocks noGrp="1" noRot="1" noChangeAspect="1" noChangeArrowheads="1"/>
          </p:cNvSpPr>
          <p:nvPr>
            <p:ph type="sldImg"/>
          </p:nvPr>
        </p:nvSpPr>
        <p:spPr>
          <a:ln/>
        </p:spPr>
      </p:sp>
      <p:sp>
        <p:nvSpPr>
          <p:cNvPr id="1843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Feature</a:t>
            </a:r>
            <a:endParaRPr lang="en-US"/>
          </a:p>
          <a:p>
            <a:pPr>
              <a:lnSpc>
                <a:spcPct val="95000"/>
              </a:lnSpc>
              <a:spcBef>
                <a:spcPct val="0"/>
              </a:spcBef>
            </a:pPr>
            <a:r>
              <a:rPr lang="en-US" sz="1600">
                <a:solidFill>
                  <a:srgbClr val="000000"/>
                </a:solidFill>
                <a:latin typeface="Arial" pitchFamily="34" charset="0"/>
              </a:rPr>
              <a:t>-Cumulus designed around a minimal interface (get, put, delete, list)</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-Because of the minimal interface, it is portable to any on-line storage service. </a:t>
            </a:r>
            <a:endParaRPr lang="en-US"/>
          </a:p>
          <a:p>
            <a:pPr>
              <a:lnSpc>
                <a:spcPct val="95000"/>
              </a:lnSpc>
              <a:spcBef>
                <a:spcPct val="0"/>
              </a:spcBef>
            </a:pPr>
            <a:r>
              <a:rPr lang="en-US" sz="1600">
                <a:solidFill>
                  <a:srgbClr val="000000"/>
                </a:solidFill>
                <a:latin typeface="Arial" pitchFamily="34" charset="0"/>
              </a:rPr>
              <a:t>-This means application logic must be built into client</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-tuned for cost by using Amazon's pricing model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1B342-10E0-41CA-AEAC-444C2D910F30}" type="slidenum">
              <a:rPr lang="en-US"/>
              <a:pPr/>
              <a:t>48</a:t>
            </a:fld>
            <a:endParaRPr lang="en-US"/>
          </a:p>
        </p:txBody>
      </p:sp>
      <p:sp>
        <p:nvSpPr>
          <p:cNvPr id="20481" name="Rectangle 1"/>
          <p:cNvSpPr>
            <a:spLocks noGrp="1" noRot="1" noChangeAspect="1" noChangeArrowheads="1"/>
          </p:cNvSpPr>
          <p:nvPr>
            <p:ph type="sldImg"/>
          </p:nvPr>
        </p:nvSpPr>
        <p:spPr>
          <a:ln/>
        </p:spPr>
      </p:sp>
      <p:sp>
        <p:nvSpPr>
          <p:cNvPr id="2048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Cumulus is most similar to Duplicity. But duplicity will have to occasionally re-upload a new full backup.</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Brackup doesn't have good support for incremental backups and cumulus performs better storage space cleaning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76272-91A5-4A2D-87FC-46A17B412661}" type="slidenum">
              <a:rPr lang="en-US"/>
              <a:pPr/>
              <a:t>49</a:t>
            </a:fld>
            <a:endParaRPr lang="en-US"/>
          </a:p>
        </p:txBody>
      </p:sp>
      <p:sp>
        <p:nvSpPr>
          <p:cNvPr id="22529" name="Rectangle 1"/>
          <p:cNvSpPr>
            <a:spLocks noGrp="1" noRot="1" noChangeAspect="1" noChangeArrowheads="1"/>
          </p:cNvSpPr>
          <p:nvPr>
            <p:ph type="sldImg"/>
          </p:nvPr>
        </p:nvSpPr>
        <p:spPr>
          <a:ln/>
        </p:spPr>
      </p:sp>
      <p:sp>
        <p:nvSpPr>
          <p:cNvPr id="22530" name="Rectangle 2"/>
          <p:cNvSpPr>
            <a:spLocks noGrp="1" noChangeArrowheads="1"/>
          </p:cNvSpPr>
          <p:nvPr>
            <p:ph type="body" idx="1"/>
          </p:nvPr>
        </p:nvSpPr>
        <p:spPr/>
        <p:txBody>
          <a:bodyPr lIns="0" tIns="0" rIns="0" bIns="0"/>
          <a:lstStyle/>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 Now we will take a look at the design that went into designing  a service on thin cloud. Since its the design that enables them to be portable and flexible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76D36-E179-4D21-8995-4900EC09591D}" type="slidenum">
              <a:rPr lang="en-US"/>
              <a:pPr/>
              <a:t>50</a:t>
            </a:fld>
            <a:endParaRPr lang="en-US"/>
          </a:p>
        </p:txBody>
      </p:sp>
      <p:sp>
        <p:nvSpPr>
          <p:cNvPr id="24577" name="Rectangle 1"/>
          <p:cNvSpPr>
            <a:spLocks noGrp="1" noRot="1" noChangeAspect="1" noChangeArrowheads="1"/>
          </p:cNvSpPr>
          <p:nvPr>
            <p:ph type="sldImg"/>
          </p:nvPr>
        </p:nvSpPr>
        <p:spPr>
          <a:ln/>
        </p:spPr>
      </p:sp>
      <p:sp>
        <p:nvSpPr>
          <p:cNvPr id="24578"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In this model, they are expecting the server to have only a minimal interface.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-Minimal interface</a:t>
            </a:r>
            <a:endParaRPr lang="en-US"/>
          </a:p>
          <a:p>
            <a:pPr>
              <a:lnSpc>
                <a:spcPct val="95000"/>
              </a:lnSpc>
              <a:spcBef>
                <a:spcPct val="0"/>
              </a:spcBef>
            </a:pPr>
            <a:r>
              <a:rPr lang="en-US" sz="1600">
                <a:solidFill>
                  <a:srgbClr val="000000"/>
                </a:solidFill>
                <a:latin typeface="Arial" pitchFamily="34" charset="0"/>
              </a:rPr>
              <a:t>-The operations operate on entire files which means we can't read or write arbitrary byte ranges within a file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-It can be implemented on top of any number of protocols FTP, SFTP, WebDAV, S3 or nearly any file system</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-What is the adv of Write once storage model?</a:t>
            </a:r>
            <a:endParaRPr lang="en-US"/>
          </a:p>
          <a:p>
            <a:pPr>
              <a:lnSpc>
                <a:spcPct val="95000"/>
              </a:lnSpc>
              <a:spcBef>
                <a:spcPct val="0"/>
              </a:spcBef>
            </a:pPr>
            <a:r>
              <a:rPr lang="en-US" sz="1600">
                <a:solidFill>
                  <a:srgbClr val="000000"/>
                </a:solidFill>
                <a:latin typeface="Arial" pitchFamily="34" charset="0"/>
              </a:rPr>
              <a:t>This provides convenient failure guarantees. A failed backup run cannot corrupt old snapshots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8F377-20F0-4D33-8B07-84FD2F7A37E8}" type="slidenum">
              <a:rPr lang="en-US"/>
              <a:pPr/>
              <a:t>51</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Snapshot logically consists of two parts - metadata log and -file data</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metadata log lists all the files backed up.</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Metadata log entry specifies properties such as modification time, ownership and file permissions. It includes list of pointers to objects containing the file data.</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Metadata is stored in text format</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Snapshot descriptor contains root object, which is the start of the metadata log. It contains information about what all segments are involved.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6FEA8-F9F9-4655-881F-41DC8710ED05}" type="slidenum">
              <a:rPr lang="en-US"/>
              <a:pPr/>
              <a:t>52</a:t>
            </a:fld>
            <a:endParaRPr lang="en-US"/>
          </a:p>
        </p:txBody>
      </p:sp>
      <p:sp>
        <p:nvSpPr>
          <p:cNvPr id="28673" name="Rectangle 1"/>
          <p:cNvSpPr>
            <a:spLocks noGrp="1" noRot="1" noChangeAspect="1" noChangeArrowheads="1"/>
          </p:cNvSpPr>
          <p:nvPr>
            <p:ph type="sldImg"/>
          </p:nvPr>
        </p:nvSpPr>
        <p:spPr>
          <a:ln/>
        </p:spPr>
      </p:sp>
      <p:sp>
        <p:nvSpPr>
          <p:cNvPr id="2867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Metadata log might contain pointers to objects containing other pieces of metadata log</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metadata log include pointers to cryptographic hashes to validate data.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C0FC4-E53F-4AD9-A0CA-861092DDB33F}" type="slidenum">
              <a:rPr lang="en-US"/>
              <a:pPr/>
              <a:t>53</a:t>
            </a:fld>
            <a:endParaRPr lang="en-US"/>
          </a:p>
        </p:txBody>
      </p:sp>
      <p:sp>
        <p:nvSpPr>
          <p:cNvPr id="30721" name="Rectangle 1"/>
          <p:cNvSpPr>
            <a:spLocks noGrp="1" noRot="1" noChangeAspect="1" noChangeArrowheads="1"/>
          </p:cNvSpPr>
          <p:nvPr>
            <p:ph type="sldImg"/>
          </p:nvPr>
        </p:nvSpPr>
        <p:spPr>
          <a:ln/>
        </p:spPr>
      </p:sp>
      <p:sp>
        <p:nvSpPr>
          <p:cNvPr id="3072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Data blocks are shared between snapshots. This would minimize storage and bandwidth.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 if other clients update their local state before the diff reaches them.</a:t>
            </a:r>
          </a:p>
        </p:txBody>
      </p:sp>
      <p:sp>
        <p:nvSpPr>
          <p:cNvPr id="4" name="Slide Number Placeholder 3"/>
          <p:cNvSpPr>
            <a:spLocks noGrp="1"/>
          </p:cNvSpPr>
          <p:nvPr>
            <p:ph type="sldNum" sz="quarter" idx="10"/>
          </p:nvPr>
        </p:nvSpPr>
        <p:spPr/>
        <p:txBody>
          <a:bodyPr/>
          <a:lstStyle/>
          <a:p>
            <a:fld id="{14872D55-4685-43C2-ABBA-D0A714C04066}" type="slidenum">
              <a:rPr lang="en-US" smtClean="0"/>
              <a:t>5</a:t>
            </a:fld>
            <a:endParaRPr lang="en-US"/>
          </a:p>
        </p:txBody>
      </p:sp>
    </p:spTree>
    <p:extLst>
      <p:ext uri="{BB962C8B-B14F-4D97-AF65-F5344CB8AC3E}">
        <p14:creationId xmlns:p14="http://schemas.microsoft.com/office/powerpoint/2010/main" val="1417865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E0A63-7E88-43A0-8646-5D58B3A1C941}" type="slidenum">
              <a:rPr lang="en-US"/>
              <a:pPr/>
              <a:t>54</a:t>
            </a:fld>
            <a:endParaRPr lang="en-US"/>
          </a:p>
        </p:txBody>
      </p:sp>
      <p:sp>
        <p:nvSpPr>
          <p:cNvPr id="32769" name="Rectangle 1"/>
          <p:cNvSpPr>
            <a:spLocks noGrp="1" noRot="1" noChangeAspect="1" noChangeArrowheads="1"/>
          </p:cNvSpPr>
          <p:nvPr>
            <p:ph type="sldImg"/>
          </p:nvPr>
        </p:nvSpPr>
        <p:spPr>
          <a:ln/>
        </p:spPr>
      </p:sp>
      <p:sp>
        <p:nvSpPr>
          <p:cNvPr id="32770"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Now lets go to the next question. How is the data stored?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Both metadata and data are broken down into blocks or objects and these objects are then packed together into segments. These segments are compressed as a unit, optionally encrypted and stored on the server.</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Imp: Segments become the unit of storage on the server, with each segment stored as a single file. The server sees it as one file.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Segments contain objects which could be metadata or data. Each object is numbered in the segment. </a:t>
            </a:r>
            <a:endParaRPr lang="en-US"/>
          </a:p>
          <a:p>
            <a:pPr>
              <a:lnSpc>
                <a:spcPct val="95000"/>
              </a:lnSpc>
              <a:spcBef>
                <a:spcPct val="0"/>
              </a:spcBef>
            </a:pPr>
            <a:r>
              <a:rPr lang="en-US" sz="1600">
                <a:solidFill>
                  <a:srgbClr val="000000"/>
                </a:solidFill>
                <a:latin typeface="Arial" pitchFamily="34" charset="0"/>
              </a:rPr>
              <a:t>Segment is structured as a TAR file with each file in the archive corresponding to an object.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5DB6B-9E53-496E-A7F3-D5A7BC394917}" type="slidenum">
              <a:rPr lang="en-US"/>
              <a:pPr/>
              <a:t>55</a:t>
            </a:fld>
            <a:endParaRPr lang="en-US"/>
          </a:p>
        </p:txBody>
      </p:sp>
      <p:sp>
        <p:nvSpPr>
          <p:cNvPr id="34817" name="Rectangle 1"/>
          <p:cNvSpPr>
            <a:spLocks noGrp="1" noRot="1" noChangeAspect="1" noChangeArrowheads="1"/>
          </p:cNvSpPr>
          <p:nvPr>
            <p:ph type="sldImg"/>
          </p:nvPr>
        </p:nvSpPr>
        <p:spPr>
          <a:ln/>
        </p:spPr>
      </p:sp>
      <p:sp>
        <p:nvSpPr>
          <p:cNvPr id="34818" name="Rectangle 2"/>
          <p:cNvSpPr>
            <a:spLocks noGrp="1" noChangeArrowheads="1"/>
          </p:cNvSpPr>
          <p:nvPr>
            <p:ph type="body" idx="1"/>
          </p:nvPr>
        </p:nvSpPr>
        <p:spPr/>
        <p:txBody>
          <a:bodyPr lIns="0" tIns="0" rIns="0" bIns="0"/>
          <a:lstStyle/>
          <a:p>
            <a:pPr>
              <a:lnSpc>
                <a:spcPct val="95000"/>
              </a:lnSpc>
              <a:spcBef>
                <a:spcPct val="0"/>
              </a:spcBef>
            </a:pPr>
            <a:endParaRPr lang="en-US" sz="1600">
              <a:solidFill>
                <a:srgbClr val="000000"/>
              </a:solidFill>
              <a:latin typeface="Arial" pitchFamily="34" charset="0"/>
            </a:endParaRPr>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Aggregating data produces larger files for storage and it is beneficial to</a:t>
            </a:r>
            <a:endParaRPr lang="en-US"/>
          </a:p>
          <a:p>
            <a:pPr>
              <a:lnSpc>
                <a:spcPct val="95000"/>
              </a:lnSpc>
              <a:spcBef>
                <a:spcPct val="0"/>
              </a:spcBef>
            </a:pPr>
            <a:r>
              <a:rPr lang="en-US" sz="1600">
                <a:solidFill>
                  <a:srgbClr val="000000"/>
                </a:solidFill>
                <a:latin typeface="Arial" pitchFamily="34" charset="0"/>
              </a:rPr>
              <a:t>-avoid inefficiencies associated with many small files. large no of small files means higher metadata cost, wasted space from rounding up to block boundaries and more seeks.</a:t>
            </a:r>
            <a:endParaRPr lang="en-US"/>
          </a:p>
          <a:p>
            <a:pPr>
              <a:lnSpc>
                <a:spcPct val="95000"/>
              </a:lnSpc>
              <a:spcBef>
                <a:spcPct val="0"/>
              </a:spcBef>
            </a:pPr>
            <a:r>
              <a:rPr lang="en-US" sz="1600">
                <a:solidFill>
                  <a:srgbClr val="000000"/>
                </a:solidFill>
                <a:latin typeface="Arial" pitchFamily="34" charset="0"/>
              </a:rPr>
              <a:t>-avoid cost in network protocol.</a:t>
            </a:r>
            <a:endParaRPr lang="en-US"/>
          </a:p>
          <a:p>
            <a:pPr>
              <a:lnSpc>
                <a:spcPct val="95000"/>
              </a:lnSpc>
              <a:spcBef>
                <a:spcPct val="0"/>
              </a:spcBef>
            </a:pPr>
            <a:r>
              <a:rPr lang="en-US" sz="1600">
                <a:solidFill>
                  <a:srgbClr val="000000"/>
                </a:solidFill>
                <a:latin typeface="Arial" pitchFamily="34" charset="0"/>
              </a:rPr>
              <a:t>-take advantage of interfile redundancy</a:t>
            </a:r>
            <a:endParaRPr lang="en-US"/>
          </a:p>
          <a:p>
            <a:pPr>
              <a:lnSpc>
                <a:spcPct val="95000"/>
              </a:lnSpc>
              <a:spcBef>
                <a:spcPct val="0"/>
              </a:spcBef>
            </a:pPr>
            <a:r>
              <a:rPr lang="en-US" sz="1600">
                <a:solidFill>
                  <a:srgbClr val="000000"/>
                </a:solidFill>
                <a:latin typeface="Arial" pitchFamily="34" charset="0"/>
              </a:rPr>
              <a:t>-provide additional privacy when encryption is used</a:t>
            </a:r>
            <a:endParaRPr lang="en-US"/>
          </a:p>
          <a:p>
            <a:pPr>
              <a:lnSpc>
                <a:spcPct val="95000"/>
              </a:lnSpc>
              <a:spcBef>
                <a:spcPct val="0"/>
              </a:spcBef>
            </a:pPr>
            <a:r>
              <a:rPr lang="en-US" sz="1600">
                <a:solidFill>
                  <a:srgbClr val="000000"/>
                </a:solidFill>
                <a:latin typeface="Arial" pitchFamily="34" charset="0"/>
              </a:rPr>
              <a:t>-changes to small parts of larger files can be efficiently represented by breaking those files into smaller pieces during backup.</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-What If we need a file which occupies only a portion of the segment</a:t>
            </a:r>
            <a:endParaRPr lang="en-US"/>
          </a:p>
          <a:p>
            <a:pPr>
              <a:lnSpc>
                <a:spcPct val="95000"/>
              </a:lnSpc>
              <a:spcBef>
                <a:spcPct val="0"/>
              </a:spcBef>
            </a:pPr>
            <a:r>
              <a:rPr lang="en-US" sz="1600">
                <a:solidFill>
                  <a:srgbClr val="000000"/>
                </a:solidFill>
                <a:latin typeface="Arial" pitchFamily="34" charset="0"/>
              </a:rPr>
              <a:t>-What is the consequence of large segment size?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DF666-0FA6-43F9-B69E-4305A88B04B2}" type="slidenum">
              <a:rPr lang="en-US"/>
              <a:pPr/>
              <a:t>56</a:t>
            </a:fld>
            <a:endParaRPr lang="en-US"/>
          </a:p>
        </p:txBody>
      </p:sp>
      <p:sp>
        <p:nvSpPr>
          <p:cNvPr id="36865" name="Rectangle 1"/>
          <p:cNvSpPr>
            <a:spLocks noGrp="1" noRot="1" noChangeAspect="1" noChangeArrowheads="1"/>
          </p:cNvSpPr>
          <p:nvPr>
            <p:ph type="sldImg"/>
          </p:nvPr>
        </p:nvSpPr>
        <p:spPr>
          <a:ln/>
        </p:spPr>
      </p:sp>
      <p:sp>
        <p:nvSpPr>
          <p:cNvPr id="36866"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The contents of each file is specified as a list of objects so new snapshots can continue to point to old objects when data is unchanged. If only a small portion changed, only that portion needs to be stored.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1FF41-8964-48B8-883D-EC2E67DA46A6}" type="slidenum">
              <a:rPr lang="en-US"/>
              <a:pPr/>
              <a:t>57</a:t>
            </a:fld>
            <a:endParaRPr lang="en-US"/>
          </a:p>
        </p:txBody>
      </p:sp>
      <p:sp>
        <p:nvSpPr>
          <p:cNvPr id="38913" name="Rectangle 1"/>
          <p:cNvSpPr>
            <a:spLocks noGrp="1" noRot="1" noChangeAspect="1" noChangeArrowheads="1"/>
          </p:cNvSpPr>
          <p:nvPr>
            <p:ph type="sldImg"/>
          </p:nvPr>
        </p:nvSpPr>
        <p:spPr>
          <a:ln/>
        </p:spPr>
      </p:sp>
      <p:sp>
        <p:nvSpPr>
          <p:cNvPr id="3891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When old snapshots are no longer needed, root snapshot descriptor for those snapshots are deleted. </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Then unreachable segments are garbage collected.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But since segments are shared between snapshots, they would contain only fraction of useful data and the rest is wasted space.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This space wastage can result in high cost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689EC-07DC-4734-AC1D-DD57B7AFF72E}" type="slidenum">
              <a:rPr lang="en-US"/>
              <a:pPr/>
              <a:t>61</a:t>
            </a:fld>
            <a:endParaRPr lang="en-US"/>
          </a:p>
        </p:txBody>
      </p:sp>
      <p:sp>
        <p:nvSpPr>
          <p:cNvPr id="44033" name="Rectangle 1"/>
          <p:cNvSpPr>
            <a:spLocks noGrp="1" noRot="1" noChangeAspect="1" noChangeArrowheads="1"/>
          </p:cNvSpPr>
          <p:nvPr>
            <p:ph type="sldImg"/>
          </p:nvPr>
        </p:nvSpPr>
        <p:spPr>
          <a:ln/>
        </p:spPr>
      </p:sp>
      <p:sp>
        <p:nvSpPr>
          <p:cNvPr id="4403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When old snapshots are no longer needed, space is reclaimed by deleting root snapshot descriptor, then garbage collection of unreachable segments are done.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It may so happen that small fraction of useful data remains in the segments and the space occupied by data of the deleted snapshot is wasted.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Repacking of this data involves not following write once model. Detailed book keeping must be done to figure out what data is required. Finally, it requires downloading that data, decrypting it and storing it again.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43167-9C25-42B2-BC3E-E7F30758FA3F}" type="slidenum">
              <a:rPr lang="en-US"/>
              <a:pPr/>
              <a:t>62</a:t>
            </a:fld>
            <a:endParaRPr lang="en-US"/>
          </a:p>
        </p:txBody>
      </p:sp>
      <p:sp>
        <p:nvSpPr>
          <p:cNvPr id="46081" name="Rectangle 1"/>
          <p:cNvSpPr>
            <a:spLocks noGrp="1" noRot="1" noChangeAspect="1" noChangeArrowheads="1"/>
          </p:cNvSpPr>
          <p:nvPr>
            <p:ph type="sldImg"/>
          </p:nvPr>
        </p:nvSpPr>
        <p:spPr>
          <a:ln/>
        </p:spPr>
      </p:sp>
      <p:sp>
        <p:nvSpPr>
          <p:cNvPr id="4608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A simple policy for selecting segments to clean is to set a minimum segment utilization threshold that triggers cleaning of a segment. </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Complex policies like cost-benefit evaluation that favors repacking long-lived segments.</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It could use some heuristics to group data by expected lifetime when a backup is first written.</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You can repack based on age. The intuition being that they are mostly going to be deleted together.</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Instead of referring to data in inefficient segment, write new copies of that data if needed.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Imp: All this cleaning is happening at the client-side.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906BA-45A9-4D68-8C25-760BE2F9436B}" type="slidenum">
              <a:rPr lang="en-US"/>
              <a:pPr/>
              <a:t>63</a:t>
            </a:fld>
            <a:endParaRPr lang="en-US"/>
          </a:p>
        </p:txBody>
      </p:sp>
      <p:sp>
        <p:nvSpPr>
          <p:cNvPr id="48129" name="Rectangle 1"/>
          <p:cNvSpPr>
            <a:spLocks noGrp="1" noRot="1" noChangeAspect="1" noChangeArrowheads="1"/>
          </p:cNvSpPr>
          <p:nvPr>
            <p:ph type="sldImg"/>
          </p:nvPr>
        </p:nvSpPr>
        <p:spPr>
          <a:ln/>
        </p:spPr>
      </p:sp>
      <p:sp>
        <p:nvSpPr>
          <p:cNvPr id="48130"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A simple policy for selecting segments to clean is to set a minimum segment utilization threshold that triggers cleaning of a segment. </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Complex policies like cost-benefit evaluation that favors repacking long-lived segments.</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It could use some heuristics to group data by expected lifetime when a backup is first written.</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You can repack based on age. The intuition being that they are mostly going to be deleted together.</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Instead of referring to data in inefficient segment, write new copies of that data if needed.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Imp: All this cleaning is happening at the client-side.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F30DD-2998-4A04-87C1-77B9A99405DB}" type="slidenum">
              <a:rPr lang="en-US"/>
              <a:pPr/>
              <a:t>65</a:t>
            </a:fld>
            <a:endParaRPr lang="en-US"/>
          </a:p>
        </p:txBody>
      </p:sp>
      <p:sp>
        <p:nvSpPr>
          <p:cNvPr id="51201" name="Rectangle 1"/>
          <p:cNvSpPr>
            <a:spLocks noGrp="1" noRot="1" noChangeAspect="1" noChangeArrowheads="1"/>
          </p:cNvSpPr>
          <p:nvPr>
            <p:ph type="sldImg"/>
          </p:nvPr>
        </p:nvSpPr>
        <p:spPr>
          <a:ln/>
        </p:spPr>
      </p:sp>
      <p:sp>
        <p:nvSpPr>
          <p:cNvPr id="5120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To understand the behavior of the system, they conducted trace based simulations.</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They said that to figure out which segments are to be cleaned would not be feasible in reasonable amount of time.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CF772-F807-4363-B926-9DF568AA21A2}" type="slidenum">
              <a:rPr lang="en-US"/>
              <a:pPr/>
              <a:t>66</a:t>
            </a:fld>
            <a:endParaRPr lang="en-US"/>
          </a:p>
        </p:txBody>
      </p:sp>
      <p:sp>
        <p:nvSpPr>
          <p:cNvPr id="53249" name="Rectangle 1"/>
          <p:cNvSpPr>
            <a:spLocks noGrp="1" noRot="1" noChangeAspect="1" noChangeArrowheads="1"/>
          </p:cNvSpPr>
          <p:nvPr>
            <p:ph type="sldImg"/>
          </p:nvPr>
        </p:nvSpPr>
        <p:spPr>
          <a:ln/>
        </p:spPr>
      </p:sp>
      <p:sp>
        <p:nvSpPr>
          <p:cNvPr id="53250"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When segments are not cleaned, wasted storage space grows quickly with time and in their simulation at day 223, the size of snapshot is nearly double.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Otherwise the overhead stabilizes to 10% with utilization threshold of 60%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0ECC8-56FB-4426-A81A-0687D747393D}" type="slidenum">
              <a:rPr lang="en-US"/>
              <a:pPr/>
              <a:t>67</a:t>
            </a:fld>
            <a:endParaRPr lang="en-US"/>
          </a:p>
        </p:txBody>
      </p:sp>
      <p:sp>
        <p:nvSpPr>
          <p:cNvPr id="55297" name="Rectangle 1"/>
          <p:cNvSpPr>
            <a:spLocks noGrp="1" noRot="1" noChangeAspect="1" noChangeArrowheads="1"/>
          </p:cNvSpPr>
          <p:nvPr>
            <p:ph type="sldImg"/>
          </p:nvPr>
        </p:nvSpPr>
        <p:spPr>
          <a:ln/>
        </p:spPr>
      </p:sp>
      <p:sp>
        <p:nvSpPr>
          <p:cNvPr id="55298"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This is the fileserver trace which has the same trend as the user trace. </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-Large segment increase overhead</a:t>
            </a:r>
            <a:endParaRPr lang="en-US"/>
          </a:p>
          <a:p>
            <a:pPr>
              <a:lnSpc>
                <a:spcPct val="95000"/>
              </a:lnSpc>
              <a:spcBef>
                <a:spcPct val="0"/>
              </a:spcBef>
            </a:pPr>
            <a:r>
              <a:rPr lang="en-US" sz="1600">
                <a:solidFill>
                  <a:srgbClr val="000000"/>
                </a:solidFill>
                <a:latin typeface="Arial" pitchFamily="34" charset="0"/>
              </a:rPr>
              <a:t>-Too little cleaning leads to large overhead</a:t>
            </a:r>
            <a:endParaRPr lang="en-US"/>
          </a:p>
          <a:p>
            <a:pPr>
              <a:lnSpc>
                <a:spcPct val="95000"/>
              </a:lnSpc>
              <a:spcBef>
                <a:spcPct val="0"/>
              </a:spcBef>
            </a:pPr>
            <a:r>
              <a:rPr lang="en-US" sz="1600">
                <a:solidFill>
                  <a:srgbClr val="000000"/>
                </a:solidFill>
                <a:latin typeface="Arial" pitchFamily="34" charset="0"/>
              </a:rPr>
              <a:t>-Aggressive cleaning leads to churn, storage overhead when keeping multiple snapshots</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Storage and upload overhead improves with decreasing segment size. But beyond certain size like 1MB, backup requires very large no of segments and limits the benefit of aggregating data. Benefits of aggregating data are </a:t>
            </a:r>
            <a:endParaRPr lang="en-US"/>
          </a:p>
          <a:p>
            <a:pPr>
              <a:lnSpc>
                <a:spcPct val="95000"/>
              </a:lnSpc>
              <a:spcBef>
                <a:spcPct val="0"/>
              </a:spcBef>
            </a:pPr>
            <a:r>
              <a:rPr lang="en-US" sz="1600">
                <a:solidFill>
                  <a:srgbClr val="000000"/>
                </a:solidFill>
                <a:latin typeface="Arial" pitchFamily="34" charset="0"/>
              </a:rPr>
              <a:t>-avoid inefficiencies with small files</a:t>
            </a:r>
            <a:endParaRPr lang="en-US"/>
          </a:p>
          <a:p>
            <a:pPr>
              <a:lnSpc>
                <a:spcPct val="95000"/>
              </a:lnSpc>
              <a:spcBef>
                <a:spcPct val="0"/>
              </a:spcBef>
            </a:pPr>
            <a:r>
              <a:rPr lang="en-US" sz="1600">
                <a:solidFill>
                  <a:srgbClr val="000000"/>
                </a:solidFill>
                <a:latin typeface="Arial" pitchFamily="34" charset="0"/>
              </a:rPr>
              <a:t>-overhead of n/w protocol</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Storage overhead increases at higher cleaning threshold. Why is that?</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As the segment size increases, the overhead increases because this segment would contain many objects which corresponds to different snapshots so deleting a snapshot would lead to waste space.</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endParaRPr lang="en-US" sz="160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6</a:t>
            </a:fld>
            <a:endParaRPr lang="en-US"/>
          </a:p>
        </p:txBody>
      </p:sp>
    </p:spTree>
    <p:extLst>
      <p:ext uri="{BB962C8B-B14F-4D97-AF65-F5344CB8AC3E}">
        <p14:creationId xmlns:p14="http://schemas.microsoft.com/office/powerpoint/2010/main" val="8828290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0700-959A-40A2-B922-DEA1F97FD611}" type="slidenum">
              <a:rPr lang="en-US"/>
              <a:pPr/>
              <a:t>68</a:t>
            </a:fld>
            <a:endParaRPr lang="en-US"/>
          </a:p>
        </p:txBody>
      </p:sp>
      <p:sp>
        <p:nvSpPr>
          <p:cNvPr id="57345" name="Rectangle 1"/>
          <p:cNvSpPr>
            <a:spLocks noGrp="1" noRot="1" noChangeAspect="1" noChangeArrowheads="1"/>
          </p:cNvSpPr>
          <p:nvPr>
            <p:ph type="sldImg"/>
          </p:nvPr>
        </p:nvSpPr>
        <p:spPr>
          <a:ln/>
        </p:spPr>
      </p:sp>
      <p:sp>
        <p:nvSpPr>
          <p:cNvPr id="57346" name="Rectangle 2"/>
          <p:cNvSpPr>
            <a:spLocks noGrp="1" noChangeArrowheads="1"/>
          </p:cNvSpPr>
          <p:nvPr>
            <p:ph type="body" idx="1"/>
          </p:nvPr>
        </p:nvSpPr>
        <p:spPr/>
        <p:txBody>
          <a:bodyPr lIns="0" tIns="0" rIns="0" bIns="0"/>
          <a:lstStyle/>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There are two components that contribute towards storage overhead namely duplicate data overhead and wasted segment overhead.</a:t>
            </a:r>
            <a:endParaRPr lang="en-US"/>
          </a:p>
          <a:p>
            <a:pPr>
              <a:lnSpc>
                <a:spcPct val="95000"/>
              </a:lnSpc>
              <a:spcBef>
                <a:spcPct val="0"/>
              </a:spcBef>
            </a:pPr>
            <a:endParaRPr lang="en-US" sz="1600">
              <a:solidFill>
                <a:srgbClr val="000000"/>
              </a:solidFill>
              <a:latin typeface="Arial" pitchFamily="34" charset="0"/>
            </a:endParaRPr>
          </a:p>
          <a:p>
            <a:pPr>
              <a:lnSpc>
                <a:spcPct val="95000"/>
              </a:lnSpc>
              <a:spcBef>
                <a:spcPct val="0"/>
              </a:spcBef>
            </a:pPr>
            <a:r>
              <a:rPr lang="en-US" sz="1600">
                <a:solidFill>
                  <a:srgbClr val="000000"/>
                </a:solidFill>
                <a:latin typeface="Arial" pitchFamily="34" charset="0"/>
              </a:rPr>
              <a:t>As the cleaning threshold increases, ie its frequently cleaned, the duplicate overhead increases. But as the cleaning threshold increases, the wastage is reduced and its overhead decreases.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29900-7099-4AD4-9D43-3E4256164DAF}" type="slidenum">
              <a:rPr lang="en-US"/>
              <a:pPr/>
              <a:t>69</a:t>
            </a:fld>
            <a:endParaRPr lang="en-US"/>
          </a:p>
        </p:txBody>
      </p:sp>
      <p:sp>
        <p:nvSpPr>
          <p:cNvPr id="59393" name="Rectangle 1"/>
          <p:cNvSpPr>
            <a:spLocks noGrp="1" noRot="1" noChangeAspect="1" noChangeArrowheads="1"/>
          </p:cNvSpPr>
          <p:nvPr>
            <p:ph type="sldImg"/>
          </p:nvPr>
        </p:nvSpPr>
        <p:spPr>
          <a:ln/>
        </p:spPr>
      </p:sp>
      <p:sp>
        <p:nvSpPr>
          <p:cNvPr id="5939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You can notice that for small size segments, less than 1 MB, the cleaning threshold doesn't create much overhead.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59DCD-4F63-4DB6-8ED3-2036FDF49D83}" type="slidenum">
              <a:rPr lang="en-US"/>
              <a:pPr/>
              <a:t>70</a:t>
            </a:fld>
            <a:endParaRPr lang="en-US"/>
          </a:p>
        </p:txBody>
      </p:sp>
      <p:sp>
        <p:nvSpPr>
          <p:cNvPr id="61441" name="Rectangle 1"/>
          <p:cNvSpPr>
            <a:spLocks noGrp="1" noRot="1" noChangeAspect="1" noChangeArrowheads="1"/>
          </p:cNvSpPr>
          <p:nvPr>
            <p:ph type="sldImg"/>
          </p:nvPr>
        </p:nvSpPr>
        <p:spPr>
          <a:ln/>
        </p:spPr>
      </p:sp>
      <p:sp>
        <p:nvSpPr>
          <p:cNvPr id="61442"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Cumulus is primarily optimized for complete restore.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78930D-75B0-496D-AC1A-2EE7E7B0E4F9}" type="slidenum">
              <a:rPr lang="en-US"/>
              <a:pPr/>
              <a:t>72</a:t>
            </a:fld>
            <a:endParaRPr lang="en-US"/>
          </a:p>
        </p:txBody>
      </p:sp>
      <p:sp>
        <p:nvSpPr>
          <p:cNvPr id="64513" name="Rectangle 1"/>
          <p:cNvSpPr>
            <a:spLocks noGrp="1" noRot="1" noChangeAspect="1" noChangeArrowheads="1"/>
          </p:cNvSpPr>
          <p:nvPr>
            <p:ph type="sldImg"/>
          </p:nvPr>
        </p:nvSpPr>
        <p:spPr>
          <a:ln/>
        </p:spPr>
      </p:sp>
      <p:sp>
        <p:nvSpPr>
          <p:cNvPr id="64514" name="Rectangle 2"/>
          <p:cNvSpPr>
            <a:spLocks noGrp="1" noChangeArrowheads="1"/>
          </p:cNvSpPr>
          <p:nvPr>
            <p:ph type="body" idx="1"/>
          </p:nvPr>
        </p:nvSpPr>
        <p:spPr/>
        <p:txBody>
          <a:bodyPr lIns="0" tIns="0" rIns="0" bIns="0"/>
          <a:lstStyle/>
          <a:p>
            <a:pPr lvl="1" indent="-342900">
              <a:lnSpc>
                <a:spcPct val="95000"/>
              </a:lnSpc>
              <a:spcBef>
                <a:spcPct val="0"/>
              </a:spcBef>
              <a:buClr>
                <a:srgbClr val="000000"/>
              </a:buClr>
              <a:buFontTx/>
              <a:buChar char="•"/>
            </a:pPr>
            <a:r>
              <a:rPr lang="en-US" sz="1600">
                <a:solidFill>
                  <a:srgbClr val="000000"/>
                </a:solidFill>
                <a:latin typeface="Arial" pitchFamily="34" charset="0"/>
              </a:rPr>
              <a:t>﻿</a:t>
            </a:r>
            <a:r>
              <a:rPr lang="en-US" sz="1600">
                <a:solidFill>
                  <a:srgbClr val="000000"/>
                </a:solidFill>
                <a:latin typeface="georgia" pitchFamily="18" charset="0"/>
              </a:rPr>
              <a:t>Storage cost dominates ongoing cost</a:t>
            </a:r>
            <a:endParaRPr lang="en-US"/>
          </a:p>
          <a:p>
            <a:pPr>
              <a:lnSpc>
                <a:spcPct val="95000"/>
              </a:lnSpc>
              <a:spcBef>
                <a:spcPct val="0"/>
              </a:spcBef>
            </a:pPr>
            <a:endParaRPr lang="en-US" sz="1600">
              <a:solidFill>
                <a:srgbClr val="000000"/>
              </a:solidFill>
              <a:latin typeface="georgia" pitchFamily="18" charset="0"/>
            </a:endParaRPr>
          </a:p>
          <a:p>
            <a:pPr lvl="1" indent="-342900">
              <a:lnSpc>
                <a:spcPct val="95000"/>
              </a:lnSpc>
              <a:spcBef>
                <a:spcPct val="0"/>
              </a:spcBef>
              <a:buClr>
                <a:srgbClr val="000000"/>
              </a:buClr>
              <a:buFontTx/>
              <a:buChar char="•"/>
            </a:pPr>
            <a:r>
              <a:rPr lang="en-US" sz="1600">
                <a:solidFill>
                  <a:srgbClr val="000000"/>
                </a:solidFill>
                <a:latin typeface="georgia" pitchFamily="18" charset="0"/>
              </a:rPr>
              <a:t>Thus changes to storage efficiency will have higher impact on cost</a:t>
            </a:r>
            <a:endParaRPr lang="en-US"/>
          </a:p>
          <a:p>
            <a:pPr>
              <a:lnSpc>
                <a:spcPct val="95000"/>
              </a:lnSpc>
              <a:spcBef>
                <a:spcPct val="0"/>
              </a:spcBef>
            </a:pPr>
            <a:endParaRPr lang="en-US" sz="1600">
              <a:solidFill>
                <a:srgbClr val="000000"/>
              </a:solidFill>
              <a:latin typeface="georgia" pitchFamily="18" charset="0"/>
            </a:endParaRPr>
          </a:p>
          <a:p>
            <a:pPr lvl="1" indent="-342900">
              <a:lnSpc>
                <a:spcPct val="95000"/>
              </a:lnSpc>
              <a:spcBef>
                <a:spcPct val="0"/>
              </a:spcBef>
              <a:buClr>
                <a:srgbClr val="000000"/>
              </a:buClr>
              <a:buFontTx/>
              <a:buChar char="•"/>
            </a:pPr>
            <a:r>
              <a:rPr lang="en-US" sz="1600">
                <a:solidFill>
                  <a:srgbClr val="000000"/>
                </a:solidFill>
                <a:latin typeface="georgia" pitchFamily="18" charset="0"/>
              </a:rPr>
              <a:t>Decreasing segment size increases overhead due to per-file pricing</a:t>
            </a:r>
            <a:endParaRPr lang="en-US"/>
          </a:p>
          <a:p>
            <a:pPr lvl="1" indent="-342900">
              <a:lnSpc>
                <a:spcPct val="95000"/>
              </a:lnSpc>
              <a:spcBef>
                <a:spcPct val="0"/>
              </a:spcBef>
              <a:buClr>
                <a:srgbClr val="000000"/>
              </a:buClr>
              <a:buFontTx/>
              <a:buChar char="•"/>
            </a:pPr>
            <a:r>
              <a:rPr lang="en-US" sz="1600">
                <a:solidFill>
                  <a:srgbClr val="000000"/>
                </a:solidFill>
                <a:latin typeface="georgia" pitchFamily="18" charset="0"/>
              </a:rPr>
              <a:t>Cleaning threshold providing the minimum cost is less aggressive around 0.4 .</a:t>
            </a:r>
            <a:endParaRPr lang="en-US"/>
          </a:p>
          <a:p>
            <a:pPr lvl="1" indent="-342900">
              <a:lnSpc>
                <a:spcPct val="95000"/>
              </a:lnSpc>
              <a:spcBef>
                <a:spcPct val="0"/>
              </a:spcBef>
              <a:buClr>
                <a:srgbClr val="000000"/>
              </a:buClr>
              <a:buFontTx/>
              <a:buChar char="•"/>
            </a:pPr>
            <a:r>
              <a:rPr lang="en-US" sz="1600">
                <a:solidFill>
                  <a:srgbClr val="000000"/>
                </a:solidFill>
                <a:latin typeface="georgia" pitchFamily="18" charset="0"/>
              </a:rPr>
              <a:t>Price overhead is not very sensitive to cleaning threshold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7</a:t>
            </a:fld>
            <a:endParaRPr lang="en-US"/>
          </a:p>
        </p:txBody>
      </p:sp>
    </p:spTree>
    <p:extLst>
      <p:ext uri="{BB962C8B-B14F-4D97-AF65-F5344CB8AC3E}">
        <p14:creationId xmlns:p14="http://schemas.microsoft.com/office/powerpoint/2010/main" val="329858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a server partitions</a:t>
            </a:r>
            <a:r>
              <a:rPr lang="en-US" baseline="0" dirty="0" smtClean="0"/>
              <a:t> the clients?</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9</a:t>
            </a:fld>
            <a:endParaRPr lang="en-US"/>
          </a:p>
        </p:txBody>
      </p:sp>
    </p:spTree>
    <p:extLst>
      <p:ext uri="{BB962C8B-B14F-4D97-AF65-F5344CB8AC3E}">
        <p14:creationId xmlns:p14="http://schemas.microsoft.com/office/powerpoint/2010/main" val="186627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client maintains committed history – which is</a:t>
            </a:r>
            <a:r>
              <a:rPr lang="en-US" baseline="0" dirty="0" smtClean="0"/>
              <a:t> the consistent state shared by all clients. Will be exactly the same on all the clients.</a:t>
            </a:r>
          </a:p>
          <a:p>
            <a:r>
              <a:rPr lang="en-US" baseline="0" dirty="0" smtClean="0"/>
              <a:t>Local operation = diff against a particular state in the history.</a:t>
            </a:r>
          </a:p>
          <a:p>
            <a:r>
              <a:rPr lang="en-US" baseline="0" dirty="0" smtClean="0"/>
              <a:t>Client sequence number: Every client keeps track of last client sequence number received from every other client. Shall increase by one – detect forks.</a:t>
            </a:r>
          </a:p>
          <a:p>
            <a:r>
              <a:rPr lang="en-US" baseline="0" dirty="0" smtClean="0"/>
              <a:t>previous </a:t>
            </a:r>
            <a:r>
              <a:rPr lang="en-US" baseline="0" dirty="0" err="1" smtClean="0"/>
              <a:t>seq</a:t>
            </a:r>
            <a:r>
              <a:rPr lang="en-US" baseline="0" dirty="0" smtClean="0"/>
              <a:t> number: Tells which state in the history was this diff created against.</a:t>
            </a:r>
          </a:p>
          <a:p>
            <a:r>
              <a:rPr lang="en-US" baseline="0" dirty="0" err="1" smtClean="0"/>
              <a:t>prevHC</a:t>
            </a:r>
            <a:r>
              <a:rPr lang="en-US" baseline="0" dirty="0" smtClean="0"/>
              <a:t>: Hash chain when this op was applied – for detecting forks</a:t>
            </a:r>
          </a:p>
          <a:p>
            <a:r>
              <a:rPr lang="en-US" baseline="0" dirty="0" err="1" smtClean="0"/>
              <a:t>seqno</a:t>
            </a:r>
            <a:r>
              <a:rPr lang="en-US" baseline="0" dirty="0" smtClean="0"/>
              <a:t>: Assigned by the server</a:t>
            </a:r>
          </a:p>
          <a:p>
            <a:r>
              <a:rPr lang="en-US" baseline="0" dirty="0" smtClean="0"/>
              <a:t>Single in-flight operation.</a:t>
            </a:r>
          </a:p>
          <a:p>
            <a:r>
              <a:rPr lang="en-US" baseline="0" dirty="0" smtClean="0"/>
              <a:t>Transform all the pending queue also.</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12</a:t>
            </a:fld>
            <a:endParaRPr lang="en-US"/>
          </a:p>
        </p:txBody>
      </p:sp>
    </p:spTree>
    <p:extLst>
      <p:ext uri="{BB962C8B-B14F-4D97-AF65-F5344CB8AC3E}">
        <p14:creationId xmlns:p14="http://schemas.microsoft.com/office/powerpoint/2010/main" val="251126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client maintains committed history – which is</a:t>
            </a:r>
            <a:r>
              <a:rPr lang="en-US" baseline="0" dirty="0" smtClean="0"/>
              <a:t> the consistent state shared by all clients. Will be exactly the same on all the clients.</a:t>
            </a:r>
          </a:p>
          <a:p>
            <a:r>
              <a:rPr lang="en-US" baseline="0" dirty="0" smtClean="0"/>
              <a:t>Local operation = diff against a particular state in the history.</a:t>
            </a:r>
          </a:p>
          <a:p>
            <a:r>
              <a:rPr lang="en-US" baseline="0" dirty="0" smtClean="0"/>
              <a:t>Client sequence number: Every client keeps track of last client sequence number received from every other client. Shall increase by one – detect forks.</a:t>
            </a:r>
          </a:p>
          <a:p>
            <a:r>
              <a:rPr lang="en-US" baseline="0" dirty="0" smtClean="0"/>
              <a:t>previous </a:t>
            </a:r>
            <a:r>
              <a:rPr lang="en-US" baseline="0" dirty="0" err="1" smtClean="0"/>
              <a:t>seq</a:t>
            </a:r>
            <a:r>
              <a:rPr lang="en-US" baseline="0" dirty="0" smtClean="0"/>
              <a:t> number: Tells which state in the history was this diff created against.</a:t>
            </a:r>
          </a:p>
          <a:p>
            <a:r>
              <a:rPr lang="en-US" baseline="0" dirty="0" err="1" smtClean="0"/>
              <a:t>prevHC</a:t>
            </a:r>
            <a:r>
              <a:rPr lang="en-US" baseline="0" dirty="0" smtClean="0"/>
              <a:t>: Hash chain when this op was applied – for detecting forks</a:t>
            </a:r>
          </a:p>
          <a:p>
            <a:r>
              <a:rPr lang="en-US" baseline="0" dirty="0" err="1" smtClean="0"/>
              <a:t>seqno</a:t>
            </a:r>
            <a:r>
              <a:rPr lang="en-US" baseline="0" dirty="0" smtClean="0"/>
              <a:t>: Assigned by the server</a:t>
            </a:r>
          </a:p>
          <a:p>
            <a:r>
              <a:rPr lang="en-US" baseline="0" dirty="0" smtClean="0"/>
              <a:t>Single in-flight operation.</a:t>
            </a:r>
          </a:p>
          <a:p>
            <a:r>
              <a:rPr lang="en-US" baseline="0" dirty="0" smtClean="0"/>
              <a:t>Transform all the pending queue also.</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13</a:t>
            </a:fld>
            <a:endParaRPr lang="en-US"/>
          </a:p>
        </p:txBody>
      </p:sp>
    </p:spTree>
    <p:extLst>
      <p:ext uri="{BB962C8B-B14F-4D97-AF65-F5344CB8AC3E}">
        <p14:creationId xmlns:p14="http://schemas.microsoft.com/office/powerpoint/2010/main" val="251126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a:t>
            </a:r>
            <a:r>
              <a:rPr lang="en-US" baseline="0" dirty="0" smtClean="0"/>
              <a:t> assigned (for a particular client) by server shall be same as client’s local ordering</a:t>
            </a:r>
            <a:endParaRPr lang="en-US" dirty="0"/>
          </a:p>
        </p:txBody>
      </p:sp>
      <p:sp>
        <p:nvSpPr>
          <p:cNvPr id="4" name="Slide Number Placeholder 3"/>
          <p:cNvSpPr>
            <a:spLocks noGrp="1"/>
          </p:cNvSpPr>
          <p:nvPr>
            <p:ph type="sldNum" sz="quarter" idx="10"/>
          </p:nvPr>
        </p:nvSpPr>
        <p:spPr/>
        <p:txBody>
          <a:bodyPr/>
          <a:lstStyle/>
          <a:p>
            <a:fld id="{14872D55-4685-43C2-ABBA-D0A714C04066}" type="slidenum">
              <a:rPr lang="en-US" smtClean="0"/>
              <a:t>14</a:t>
            </a:fld>
            <a:endParaRPr lang="en-US"/>
          </a:p>
        </p:txBody>
      </p:sp>
    </p:spTree>
    <p:extLst>
      <p:ext uri="{BB962C8B-B14F-4D97-AF65-F5344CB8AC3E}">
        <p14:creationId xmlns:p14="http://schemas.microsoft.com/office/powerpoint/2010/main" val="251126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A469F6-EB64-436A-AD6A-374F5DDB28FF}" type="datetime1">
              <a:rPr lang="en-US" smtClean="0"/>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143690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1AFA1-FEA0-4100-A508-389864C1DB41}" type="datetime1">
              <a:rPr lang="en-US" smtClean="0"/>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252367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C7731-5A0A-43F6-B1E5-68FD66ADB21B}" type="datetime1">
              <a:rPr lang="en-US" smtClean="0"/>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6827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63507-1924-42CC-BBFD-56741E6511EF}" type="datetime1">
              <a:rPr lang="en-US" smtClean="0"/>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394332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35C6A-37AD-409B-950F-933109FF4955}" type="datetime1">
              <a:rPr lang="en-US" smtClean="0"/>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169310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2F9E7F-98C3-42A6-9829-2CAEC69AA18E}" type="datetime1">
              <a:rPr lang="en-US" smtClean="0"/>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233432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4F7E3A-2238-483C-9B0F-BD14060373DB}" type="datetime1">
              <a:rPr lang="en-US" smtClean="0"/>
              <a:t>3/3/2011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245270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FF710-9536-48E1-82DA-515CCC73D097}" type="datetime1">
              <a:rPr lang="en-US" smtClean="0"/>
              <a:t>3/3/2011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104015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990B-F632-4065-A639-0D5F31539BA9}" type="datetime1">
              <a:rPr lang="en-US" smtClean="0"/>
              <a:t>3/3/2011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100597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6C890D-ECB1-4D74-9CE5-C30100D94C98}" type="datetime1">
              <a:rPr lang="en-US" smtClean="0"/>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14267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934D22-9996-4487-88A2-A87DEA53AE69}" type="datetime1">
              <a:rPr lang="en-US" smtClean="0"/>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78EF4-F707-4674-A228-717312C3D09B}" type="slidenum">
              <a:rPr lang="en-US" smtClean="0"/>
              <a:t>‹#›</a:t>
            </a:fld>
            <a:endParaRPr lang="en-US"/>
          </a:p>
        </p:txBody>
      </p:sp>
    </p:spTree>
    <p:extLst>
      <p:ext uri="{BB962C8B-B14F-4D97-AF65-F5344CB8AC3E}">
        <p14:creationId xmlns:p14="http://schemas.microsoft.com/office/powerpoint/2010/main" val="103884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A0C30-C778-4A77-B86F-6C8D2324EA66}" type="datetime1">
              <a:rPr lang="en-US" smtClean="0"/>
              <a:t>3/3/2011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78EF4-F707-4674-A228-717312C3D09B}" type="slidenum">
              <a:rPr lang="en-US" smtClean="0"/>
              <a:t>‹#›</a:t>
            </a:fld>
            <a:endParaRPr lang="en-US"/>
          </a:p>
        </p:txBody>
      </p:sp>
    </p:spTree>
    <p:extLst>
      <p:ext uri="{BB962C8B-B14F-4D97-AF65-F5344CB8AC3E}">
        <p14:creationId xmlns:p14="http://schemas.microsoft.com/office/powerpoint/2010/main" val="371638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772400" cy="1470025"/>
          </a:xfrm>
        </p:spPr>
        <p:txBody>
          <a:bodyPr>
            <a:normAutofit fontScale="90000"/>
          </a:bodyPr>
          <a:lstStyle/>
          <a:p>
            <a:r>
              <a:rPr lang="en-US" dirty="0" smtClean="0"/>
              <a:t>SPORC: Group Collaboration using Untrusted Cloud Resources</a:t>
            </a:r>
            <a:endParaRPr lang="en-US" dirty="0"/>
          </a:p>
        </p:txBody>
      </p:sp>
      <p:sp>
        <p:nvSpPr>
          <p:cNvPr id="3" name="Subtitle 2"/>
          <p:cNvSpPr>
            <a:spLocks noGrp="1"/>
          </p:cNvSpPr>
          <p:nvPr>
            <p:ph type="subTitle" idx="1"/>
          </p:nvPr>
        </p:nvSpPr>
        <p:spPr>
          <a:xfrm>
            <a:off x="6172200" y="5410200"/>
            <a:ext cx="2819400" cy="990600"/>
          </a:xfrm>
        </p:spPr>
        <p:txBody>
          <a:bodyPr>
            <a:normAutofit fontScale="92500" lnSpcReduction="20000"/>
          </a:bodyPr>
          <a:lstStyle/>
          <a:p>
            <a:r>
              <a:rPr lang="en-US" dirty="0" smtClean="0"/>
              <a:t>Presented by:</a:t>
            </a:r>
          </a:p>
          <a:p>
            <a:r>
              <a:rPr lang="en-US" dirty="0" err="1" smtClean="0"/>
              <a:t>Nipun</a:t>
            </a:r>
            <a:r>
              <a:rPr lang="en-US" dirty="0" smtClean="0"/>
              <a:t> </a:t>
            </a:r>
            <a:r>
              <a:rPr lang="en-US" dirty="0" err="1" smtClean="0"/>
              <a:t>Sehrawat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126" y="2590800"/>
            <a:ext cx="2143125" cy="2143125"/>
          </a:xfrm>
          <a:prstGeom prst="rect">
            <a:avLst/>
          </a:prstGeom>
        </p:spPr>
      </p:pic>
      <p:sp>
        <p:nvSpPr>
          <p:cNvPr id="5" name="Slide Number Placeholder 4"/>
          <p:cNvSpPr>
            <a:spLocks noGrp="1"/>
          </p:cNvSpPr>
          <p:nvPr>
            <p:ph type="sldNum" sz="quarter" idx="12"/>
          </p:nvPr>
        </p:nvSpPr>
        <p:spPr/>
        <p:txBody>
          <a:bodyPr/>
          <a:lstStyle/>
          <a:p>
            <a:fld id="{98178EF4-F707-4674-A228-717312C3D09B}" type="slidenum">
              <a:rPr lang="en-US" smtClean="0"/>
              <a:t>1</a:t>
            </a:fld>
            <a:endParaRPr lang="en-US"/>
          </a:p>
        </p:txBody>
      </p:sp>
    </p:spTree>
    <p:extLst>
      <p:ext uri="{BB962C8B-B14F-4D97-AF65-F5344CB8AC3E}">
        <p14:creationId xmlns:p14="http://schemas.microsoft.com/office/powerpoint/2010/main" val="4176384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 Consistency</a:t>
            </a:r>
            <a:endParaRPr lang="en-US" dirty="0"/>
          </a:p>
        </p:txBody>
      </p:sp>
      <p:sp>
        <p:nvSpPr>
          <p:cNvPr id="4" name="Slide Number Placeholder 3"/>
          <p:cNvSpPr>
            <a:spLocks noGrp="1"/>
          </p:cNvSpPr>
          <p:nvPr>
            <p:ph type="sldNum" sz="quarter" idx="12"/>
          </p:nvPr>
        </p:nvSpPr>
        <p:spPr/>
        <p:txBody>
          <a:bodyPr/>
          <a:lstStyle/>
          <a:p>
            <a:fld id="{98178EF4-F707-4674-A228-717312C3D09B}" type="slidenum">
              <a:rPr lang="en-US" smtClean="0"/>
              <a:t>10</a:t>
            </a:fld>
            <a:endParaRPr lang="en-US"/>
          </a:p>
        </p:txBody>
      </p:sp>
      <p:grpSp>
        <p:nvGrpSpPr>
          <p:cNvPr id="5" name="Group 4"/>
          <p:cNvGrpSpPr/>
          <p:nvPr/>
        </p:nvGrpSpPr>
        <p:grpSpPr>
          <a:xfrm>
            <a:off x="990600" y="1295400"/>
            <a:ext cx="2133600" cy="1219200"/>
            <a:chOff x="990600" y="4343400"/>
            <a:chExt cx="2133600" cy="1219200"/>
          </a:xfrm>
        </p:grpSpPr>
        <p:sp>
          <p:nvSpPr>
            <p:cNvPr id="6" name="Rectangle 5"/>
            <p:cNvSpPr/>
            <p:nvPr/>
          </p:nvSpPr>
          <p:spPr>
            <a:xfrm>
              <a:off x="990600" y="4343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TextBox 6"/>
            <p:cNvSpPr txBox="1"/>
            <p:nvPr/>
          </p:nvSpPr>
          <p:spPr>
            <a:xfrm>
              <a:off x="1609457" y="51932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1</a:t>
              </a:r>
              <a:endParaRPr lang="en-US" dirty="0"/>
            </a:p>
          </p:txBody>
        </p:sp>
      </p:grpSp>
      <p:grpSp>
        <p:nvGrpSpPr>
          <p:cNvPr id="8" name="Group 7"/>
          <p:cNvGrpSpPr/>
          <p:nvPr/>
        </p:nvGrpSpPr>
        <p:grpSpPr>
          <a:xfrm>
            <a:off x="5883315" y="1295400"/>
            <a:ext cx="2133600" cy="1219200"/>
            <a:chOff x="6324600" y="4343400"/>
            <a:chExt cx="2133600" cy="1219200"/>
          </a:xfrm>
        </p:grpSpPr>
        <p:sp>
          <p:nvSpPr>
            <p:cNvPr id="9" name="Rectangle 8"/>
            <p:cNvSpPr/>
            <p:nvPr/>
          </p:nvSpPr>
          <p:spPr>
            <a:xfrm>
              <a:off x="6324600" y="4343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TextBox 9"/>
            <p:cNvSpPr txBox="1"/>
            <p:nvPr/>
          </p:nvSpPr>
          <p:spPr>
            <a:xfrm>
              <a:off x="6943457" y="51932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2</a:t>
              </a:r>
              <a:endParaRPr lang="en-US" dirty="0"/>
            </a:p>
          </p:txBody>
        </p:sp>
      </p:grpSp>
      <p:graphicFrame>
        <p:nvGraphicFramePr>
          <p:cNvPr id="23" name="Diagram 22"/>
          <p:cNvGraphicFramePr/>
          <p:nvPr>
            <p:extLst>
              <p:ext uri="{D42A27DB-BD31-4B8C-83A1-F6EECF244321}">
                <p14:modId xmlns:p14="http://schemas.microsoft.com/office/powerpoint/2010/main" val="1533259078"/>
              </p:ext>
            </p:extLst>
          </p:nvPr>
        </p:nvGraphicFramePr>
        <p:xfrm>
          <a:off x="838200" y="2819400"/>
          <a:ext cx="2286000" cy="5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4108928122"/>
              </p:ext>
            </p:extLst>
          </p:nvPr>
        </p:nvGraphicFramePr>
        <p:xfrm>
          <a:off x="5867400" y="2819400"/>
          <a:ext cx="2286000" cy="50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p14="http://schemas.microsoft.com/office/powerpoint/2010/main" val="287844197"/>
              </p:ext>
            </p:extLst>
          </p:nvPr>
        </p:nvGraphicFramePr>
        <p:xfrm>
          <a:off x="838200" y="4445000"/>
          <a:ext cx="3048000" cy="50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 14"/>
          <p:cNvGraphicFramePr/>
          <p:nvPr>
            <p:extLst>
              <p:ext uri="{D42A27DB-BD31-4B8C-83A1-F6EECF244321}">
                <p14:modId xmlns:p14="http://schemas.microsoft.com/office/powerpoint/2010/main" val="3249407768"/>
              </p:ext>
            </p:extLst>
          </p:nvPr>
        </p:nvGraphicFramePr>
        <p:xfrm>
          <a:off x="5874058" y="4419600"/>
          <a:ext cx="3048000" cy="50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TextBox 2"/>
          <p:cNvSpPr txBox="1"/>
          <p:nvPr/>
        </p:nvSpPr>
        <p:spPr>
          <a:xfrm>
            <a:off x="2819400" y="3657600"/>
            <a:ext cx="4029758" cy="646331"/>
          </a:xfrm>
          <a:prstGeom prst="rect">
            <a:avLst/>
          </a:prstGeom>
          <a:noFill/>
        </p:spPr>
        <p:txBody>
          <a:bodyPr wrap="none" rtlCol="0">
            <a:spAutoFit/>
          </a:bodyPr>
          <a:lstStyle/>
          <a:p>
            <a:r>
              <a:rPr lang="en-US" dirty="0" smtClean="0"/>
              <a:t>Some other client generates OP 4 and 5.</a:t>
            </a:r>
          </a:p>
          <a:p>
            <a:r>
              <a:rPr lang="en-US" dirty="0" smtClean="0"/>
              <a:t>Server forks states of client 1 and client 2</a:t>
            </a:r>
            <a:endParaRPr lang="en-US" dirty="0"/>
          </a:p>
        </p:txBody>
      </p:sp>
      <p:sp>
        <p:nvSpPr>
          <p:cNvPr id="11" name="TextBox 10"/>
          <p:cNvSpPr txBox="1"/>
          <p:nvPr/>
        </p:nvSpPr>
        <p:spPr>
          <a:xfrm>
            <a:off x="2505343" y="6059269"/>
            <a:ext cx="4503156" cy="646331"/>
          </a:xfrm>
          <a:prstGeom prst="rect">
            <a:avLst/>
          </a:prstGeom>
          <a:noFill/>
        </p:spPr>
        <p:txBody>
          <a:bodyPr wrap="none" rtlCol="0">
            <a:spAutoFit/>
          </a:bodyPr>
          <a:lstStyle/>
          <a:p>
            <a:pPr algn="ctr"/>
            <a:r>
              <a:rPr lang="en-US" dirty="0" smtClean="0"/>
              <a:t>Fork detected as soon as these clients interact</a:t>
            </a:r>
          </a:p>
          <a:p>
            <a:pPr algn="ctr"/>
            <a:r>
              <a:rPr lang="en-US" dirty="0" smtClean="0"/>
              <a:t>with some other client</a:t>
            </a:r>
            <a:endParaRPr lang="en-US" dirty="0"/>
          </a:p>
        </p:txBody>
      </p:sp>
      <p:grpSp>
        <p:nvGrpSpPr>
          <p:cNvPr id="17" name="Group 16"/>
          <p:cNvGrpSpPr/>
          <p:nvPr/>
        </p:nvGrpSpPr>
        <p:grpSpPr>
          <a:xfrm>
            <a:off x="685800" y="5334000"/>
            <a:ext cx="5486400" cy="508000"/>
            <a:chOff x="685800" y="5334000"/>
            <a:chExt cx="5486400" cy="508000"/>
          </a:xfrm>
        </p:grpSpPr>
        <p:graphicFrame>
          <p:nvGraphicFramePr>
            <p:cNvPr id="18" name="Diagram 17"/>
            <p:cNvGraphicFramePr/>
            <p:nvPr>
              <p:extLst>
                <p:ext uri="{D42A27DB-BD31-4B8C-83A1-F6EECF244321}">
                  <p14:modId xmlns:p14="http://schemas.microsoft.com/office/powerpoint/2010/main" val="3147586785"/>
                </p:ext>
              </p:extLst>
            </p:nvPr>
          </p:nvGraphicFramePr>
          <p:xfrm>
            <a:off x="2667000" y="5334000"/>
            <a:ext cx="3505200" cy="5080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6" name="TextBox 15"/>
            <p:cNvSpPr txBox="1"/>
            <p:nvPr/>
          </p:nvSpPr>
          <p:spPr>
            <a:xfrm>
              <a:off x="685800" y="5421868"/>
              <a:ext cx="1636730" cy="369332"/>
            </a:xfrm>
            <a:prstGeom prst="rect">
              <a:avLst/>
            </a:prstGeom>
            <a:noFill/>
          </p:spPr>
          <p:txBody>
            <a:bodyPr wrap="none" rtlCol="0">
              <a:spAutoFit/>
            </a:bodyPr>
            <a:lstStyle/>
            <a:p>
              <a:r>
                <a:rPr lang="en-US" dirty="0" smtClean="0"/>
                <a:t>Correct history:</a:t>
              </a:r>
              <a:endParaRPr lang="en-US" dirty="0"/>
            </a:p>
          </p:txBody>
        </p:sp>
      </p:grpSp>
    </p:spTree>
    <p:extLst>
      <p:ext uri="{BB962C8B-B14F-4D97-AF65-F5344CB8AC3E}">
        <p14:creationId xmlns:p14="http://schemas.microsoft.com/office/powerpoint/2010/main" val="11125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5" grpId="0">
        <p:bldAsOne/>
      </p:bldGraphic>
      <p:bldP spid="3"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Fork* Consistency good enough?</a:t>
            </a:r>
            <a:endParaRPr lang="en-US" dirty="0"/>
          </a:p>
        </p:txBody>
      </p:sp>
      <p:sp>
        <p:nvSpPr>
          <p:cNvPr id="3" name="Content Placeholder 2"/>
          <p:cNvSpPr>
            <a:spLocks noGrp="1"/>
          </p:cNvSpPr>
          <p:nvPr>
            <p:ph idx="1"/>
          </p:nvPr>
        </p:nvSpPr>
        <p:spPr/>
        <p:txBody>
          <a:bodyPr/>
          <a:lstStyle/>
          <a:p>
            <a:r>
              <a:rPr lang="en-US" dirty="0" smtClean="0"/>
              <a:t>What about banking operations?</a:t>
            </a:r>
            <a:endParaRPr lang="en-US" dirty="0"/>
          </a:p>
        </p:txBody>
      </p:sp>
      <p:sp>
        <p:nvSpPr>
          <p:cNvPr id="4" name="Slide Number Placeholder 3"/>
          <p:cNvSpPr>
            <a:spLocks noGrp="1"/>
          </p:cNvSpPr>
          <p:nvPr>
            <p:ph type="sldNum" sz="quarter" idx="12"/>
          </p:nvPr>
        </p:nvSpPr>
        <p:spPr/>
        <p:txBody>
          <a:bodyPr/>
          <a:lstStyle/>
          <a:p>
            <a:fld id="{98178EF4-F707-4674-A228-717312C3D09B}" type="slidenum">
              <a:rPr lang="en-US" smtClean="0"/>
              <a:t>11</a:t>
            </a:fld>
            <a:endParaRPr lang="en-US"/>
          </a:p>
        </p:txBody>
      </p:sp>
      <p:sp>
        <p:nvSpPr>
          <p:cNvPr id="5" name="TextBox 4"/>
          <p:cNvSpPr txBox="1"/>
          <p:nvPr/>
        </p:nvSpPr>
        <p:spPr>
          <a:xfrm>
            <a:off x="1358708" y="3124200"/>
            <a:ext cx="6437468" cy="461665"/>
          </a:xfrm>
          <a:prstGeom prst="rect">
            <a:avLst/>
          </a:prstGeom>
          <a:noFill/>
        </p:spPr>
        <p:txBody>
          <a:bodyPr wrap="none" rtlCol="0">
            <a:spAutoFit/>
          </a:bodyPr>
          <a:lstStyle/>
          <a:p>
            <a:pPr algn="ctr"/>
            <a:r>
              <a:rPr lang="en-US" sz="2400" dirty="0" smtClean="0"/>
              <a:t>Account information maintained on two machines</a:t>
            </a:r>
            <a:endParaRPr lang="en-US" sz="2400" dirty="0"/>
          </a:p>
        </p:txBody>
      </p:sp>
      <p:sp>
        <p:nvSpPr>
          <p:cNvPr id="7" name="TextBox 6"/>
          <p:cNvSpPr txBox="1"/>
          <p:nvPr/>
        </p:nvSpPr>
        <p:spPr>
          <a:xfrm>
            <a:off x="2342292" y="3881735"/>
            <a:ext cx="4496104" cy="461665"/>
          </a:xfrm>
          <a:prstGeom prst="rect">
            <a:avLst/>
          </a:prstGeom>
          <a:noFill/>
        </p:spPr>
        <p:txBody>
          <a:bodyPr wrap="none" rtlCol="0">
            <a:spAutoFit/>
          </a:bodyPr>
          <a:lstStyle/>
          <a:p>
            <a:pPr algn="ctr"/>
            <a:r>
              <a:rPr lang="en-US" sz="2400" dirty="0" smtClean="0"/>
              <a:t>Hack the server to fork their states</a:t>
            </a:r>
            <a:endParaRPr lang="en-US" sz="2400" dirty="0"/>
          </a:p>
        </p:txBody>
      </p:sp>
      <p:sp>
        <p:nvSpPr>
          <p:cNvPr id="8" name="TextBox 7"/>
          <p:cNvSpPr txBox="1"/>
          <p:nvPr/>
        </p:nvSpPr>
        <p:spPr>
          <a:xfrm>
            <a:off x="2256345" y="4567535"/>
            <a:ext cx="4707827" cy="461665"/>
          </a:xfrm>
          <a:prstGeom prst="rect">
            <a:avLst/>
          </a:prstGeom>
          <a:noFill/>
        </p:spPr>
        <p:txBody>
          <a:bodyPr wrap="none" rtlCol="0">
            <a:spAutoFit/>
          </a:bodyPr>
          <a:lstStyle/>
          <a:p>
            <a:pPr algn="ctr"/>
            <a:r>
              <a:rPr lang="en-US" sz="2400" dirty="0" smtClean="0"/>
              <a:t>Withdraw $10K from both machines</a:t>
            </a:r>
            <a:endParaRPr lang="en-US" sz="2400" dirty="0"/>
          </a:p>
        </p:txBody>
      </p:sp>
      <p:sp>
        <p:nvSpPr>
          <p:cNvPr id="9" name="TextBox 8"/>
          <p:cNvSpPr txBox="1"/>
          <p:nvPr/>
        </p:nvSpPr>
        <p:spPr>
          <a:xfrm>
            <a:off x="2905744" y="2438400"/>
            <a:ext cx="3369192" cy="461665"/>
          </a:xfrm>
          <a:prstGeom prst="rect">
            <a:avLst/>
          </a:prstGeom>
          <a:noFill/>
        </p:spPr>
        <p:txBody>
          <a:bodyPr wrap="none" rtlCol="0">
            <a:spAutoFit/>
          </a:bodyPr>
          <a:lstStyle/>
          <a:p>
            <a:pPr algn="ctr"/>
            <a:r>
              <a:rPr lang="en-US" sz="2400" dirty="0" smtClean="0"/>
              <a:t>Balance in account : $10K</a:t>
            </a:r>
            <a:endParaRPr lang="en-US" sz="2400" dirty="0"/>
          </a:p>
        </p:txBody>
      </p:sp>
    </p:spTree>
    <p:extLst>
      <p:ext uri="{BB962C8B-B14F-4D97-AF65-F5344CB8AC3E}">
        <p14:creationId xmlns:p14="http://schemas.microsoft.com/office/powerpoint/2010/main" val="4061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Design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04" y="1752600"/>
            <a:ext cx="6917522"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791200"/>
            <a:ext cx="3129511" cy="400110"/>
          </a:xfrm>
          <a:prstGeom prst="rect">
            <a:avLst/>
          </a:prstGeom>
          <a:noFill/>
        </p:spPr>
        <p:txBody>
          <a:bodyPr wrap="none" rtlCol="0">
            <a:spAutoFit/>
          </a:bodyPr>
          <a:lstStyle/>
          <a:p>
            <a:r>
              <a:rPr lang="en-US" sz="2000" dirty="0" smtClean="0"/>
              <a:t>Invariant 1: Local Coherence</a:t>
            </a:r>
            <a:endParaRPr lang="en-US" sz="2000" dirty="0"/>
          </a:p>
        </p:txBody>
      </p:sp>
      <p:sp>
        <p:nvSpPr>
          <p:cNvPr id="3" name="Slide Number Placeholder 2"/>
          <p:cNvSpPr>
            <a:spLocks noGrp="1"/>
          </p:cNvSpPr>
          <p:nvPr>
            <p:ph type="sldNum" sz="quarter" idx="12"/>
          </p:nvPr>
        </p:nvSpPr>
        <p:spPr/>
        <p:txBody>
          <a:bodyPr/>
          <a:lstStyle/>
          <a:p>
            <a:fld id="{98178EF4-F707-4674-A228-717312C3D09B}" type="slidenum">
              <a:rPr lang="en-US" smtClean="0"/>
              <a:t>12</a:t>
            </a:fld>
            <a:endParaRPr lang="en-US"/>
          </a:p>
        </p:txBody>
      </p:sp>
    </p:spTree>
    <p:extLst>
      <p:ext uri="{BB962C8B-B14F-4D97-AF65-F5344CB8AC3E}">
        <p14:creationId xmlns:p14="http://schemas.microsoft.com/office/powerpoint/2010/main" val="169249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Design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04" y="1752600"/>
            <a:ext cx="6917522"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791200"/>
            <a:ext cx="3268011" cy="400110"/>
          </a:xfrm>
          <a:prstGeom prst="rect">
            <a:avLst/>
          </a:prstGeom>
          <a:noFill/>
        </p:spPr>
        <p:txBody>
          <a:bodyPr wrap="none" rtlCol="0">
            <a:spAutoFit/>
          </a:bodyPr>
          <a:lstStyle/>
          <a:p>
            <a:r>
              <a:rPr lang="en-US" sz="2000" dirty="0" smtClean="0"/>
              <a:t>Invariant 2: Fork* consistency</a:t>
            </a:r>
            <a:endParaRPr lang="en-US" sz="2000" dirty="0"/>
          </a:p>
        </p:txBody>
      </p:sp>
      <p:sp>
        <p:nvSpPr>
          <p:cNvPr id="3" name="Slide Number Placeholder 2"/>
          <p:cNvSpPr>
            <a:spLocks noGrp="1"/>
          </p:cNvSpPr>
          <p:nvPr>
            <p:ph type="sldNum" sz="quarter" idx="12"/>
          </p:nvPr>
        </p:nvSpPr>
        <p:spPr/>
        <p:txBody>
          <a:bodyPr/>
          <a:lstStyle/>
          <a:p>
            <a:fld id="{98178EF4-F707-4674-A228-717312C3D09B}" type="slidenum">
              <a:rPr lang="en-US" smtClean="0"/>
              <a:t>13</a:t>
            </a:fld>
            <a:endParaRPr lang="en-US"/>
          </a:p>
        </p:txBody>
      </p:sp>
    </p:spTree>
    <p:extLst>
      <p:ext uri="{BB962C8B-B14F-4D97-AF65-F5344CB8AC3E}">
        <p14:creationId xmlns:p14="http://schemas.microsoft.com/office/powerpoint/2010/main" val="345824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Design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04" y="1752600"/>
            <a:ext cx="6917522"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791200"/>
            <a:ext cx="4085349" cy="400110"/>
          </a:xfrm>
          <a:prstGeom prst="rect">
            <a:avLst/>
          </a:prstGeom>
          <a:noFill/>
        </p:spPr>
        <p:txBody>
          <a:bodyPr wrap="none" rtlCol="0">
            <a:spAutoFit/>
          </a:bodyPr>
          <a:lstStyle/>
          <a:p>
            <a:r>
              <a:rPr lang="en-US" sz="2000" dirty="0" smtClean="0"/>
              <a:t>Invariant 3: Client-Order preservation</a:t>
            </a:r>
            <a:endParaRPr lang="en-US" sz="2000" dirty="0"/>
          </a:p>
        </p:txBody>
      </p:sp>
      <p:sp>
        <p:nvSpPr>
          <p:cNvPr id="3" name="Slide Number Placeholder 2"/>
          <p:cNvSpPr>
            <a:spLocks noGrp="1"/>
          </p:cNvSpPr>
          <p:nvPr>
            <p:ph type="sldNum" sz="quarter" idx="12"/>
          </p:nvPr>
        </p:nvSpPr>
        <p:spPr/>
        <p:txBody>
          <a:bodyPr/>
          <a:lstStyle/>
          <a:p>
            <a:fld id="{98178EF4-F707-4674-A228-717312C3D09B}" type="slidenum">
              <a:rPr lang="en-US" smtClean="0"/>
              <a:t>14</a:t>
            </a:fld>
            <a:endParaRPr lang="en-US"/>
          </a:p>
        </p:txBody>
      </p:sp>
    </p:spTree>
    <p:extLst>
      <p:ext uri="{BB962C8B-B14F-4D97-AF65-F5344CB8AC3E}">
        <p14:creationId xmlns:p14="http://schemas.microsoft.com/office/powerpoint/2010/main" val="345824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Design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04" y="1752600"/>
            <a:ext cx="6917522" cy="377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791200"/>
            <a:ext cx="5156155" cy="707886"/>
          </a:xfrm>
          <a:prstGeom prst="rect">
            <a:avLst/>
          </a:prstGeom>
          <a:noFill/>
        </p:spPr>
        <p:txBody>
          <a:bodyPr wrap="none" rtlCol="0">
            <a:spAutoFit/>
          </a:bodyPr>
          <a:lstStyle/>
          <a:p>
            <a:r>
              <a:rPr lang="en-US" sz="2000" dirty="0" smtClean="0"/>
              <a:t>Committed History = Base File</a:t>
            </a:r>
          </a:p>
          <a:p>
            <a:r>
              <a:rPr lang="en-US" sz="2000" dirty="0" smtClean="0"/>
              <a:t>Update message = Diff wrt a Committed History</a:t>
            </a:r>
            <a:endParaRPr lang="en-US" sz="2000" dirty="0"/>
          </a:p>
        </p:txBody>
      </p:sp>
      <p:sp>
        <p:nvSpPr>
          <p:cNvPr id="3" name="Slide Number Placeholder 2"/>
          <p:cNvSpPr>
            <a:spLocks noGrp="1"/>
          </p:cNvSpPr>
          <p:nvPr>
            <p:ph type="sldNum" sz="quarter" idx="12"/>
          </p:nvPr>
        </p:nvSpPr>
        <p:spPr/>
        <p:txBody>
          <a:bodyPr/>
          <a:lstStyle/>
          <a:p>
            <a:fld id="{98178EF4-F707-4674-A228-717312C3D09B}" type="slidenum">
              <a:rPr lang="en-US" smtClean="0"/>
              <a:t>15</a:t>
            </a:fld>
            <a:endParaRPr lang="en-US"/>
          </a:p>
        </p:txBody>
      </p:sp>
    </p:spTree>
    <p:extLst>
      <p:ext uri="{BB962C8B-B14F-4D97-AF65-F5344CB8AC3E}">
        <p14:creationId xmlns:p14="http://schemas.microsoft.com/office/powerpoint/2010/main" val="253127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Management</a:t>
            </a:r>
            <a:endParaRPr lang="en-US" dirty="0"/>
          </a:p>
        </p:txBody>
      </p:sp>
      <p:pic>
        <p:nvPicPr>
          <p:cNvPr id="7" name="Picture 3" descr="C:\Data\study\spring_2011\cs525\my_presentation\pics\k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600" y="1923811"/>
            <a:ext cx="1163637" cy="5691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Data\study\spring_2011\cs525\my_presentation\pics\lo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5" y="1981701"/>
            <a:ext cx="487363" cy="48736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ata\study\spring_2011\cs525\my_presentation\pics\gro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26" y="3048000"/>
            <a:ext cx="27336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Data\study\spring_2011\cs525\my_presentation\pics\gro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048000"/>
            <a:ext cx="27336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Data\study\spring_2011\cs525\my_presentation\pics\ke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1923811"/>
            <a:ext cx="1056478" cy="550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3098" y="3881437"/>
            <a:ext cx="624658" cy="656034"/>
          </a:xfrm>
          <a:prstGeom prst="rect">
            <a:avLst/>
          </a:prstGeom>
        </p:spPr>
      </p:pic>
      <p:sp>
        <p:nvSpPr>
          <p:cNvPr id="5" name="TextBox 4"/>
          <p:cNvSpPr txBox="1"/>
          <p:nvPr/>
        </p:nvSpPr>
        <p:spPr>
          <a:xfrm>
            <a:off x="6477000" y="2558534"/>
            <a:ext cx="1705723" cy="369332"/>
          </a:xfrm>
          <a:prstGeom prst="rect">
            <a:avLst/>
          </a:prstGeom>
          <a:noFill/>
        </p:spPr>
        <p:txBody>
          <a:bodyPr wrap="none" rtlCol="0">
            <a:spAutoFit/>
          </a:bodyPr>
          <a:lstStyle/>
          <a:p>
            <a:r>
              <a:rPr lang="en-US" dirty="0" smtClean="0"/>
              <a:t>New Shared Key</a:t>
            </a:r>
            <a:endParaRPr lang="en-US" dirty="0"/>
          </a:p>
        </p:txBody>
      </p:sp>
      <p:grpSp>
        <p:nvGrpSpPr>
          <p:cNvPr id="6" name="Group 5"/>
          <p:cNvGrpSpPr/>
          <p:nvPr/>
        </p:nvGrpSpPr>
        <p:grpSpPr>
          <a:xfrm>
            <a:off x="1214026" y="1905000"/>
            <a:ext cx="2633863" cy="1013703"/>
            <a:chOff x="1214026" y="1905000"/>
            <a:chExt cx="2633863" cy="1013703"/>
          </a:xfrm>
        </p:grpSpPr>
        <p:pic>
          <p:nvPicPr>
            <p:cNvPr id="5123" name="Picture 3" descr="C:\Data\study\spring_2011\cs525\my_presentation\pics\k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763" y="1905000"/>
              <a:ext cx="1163637" cy="5691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14026" y="2549371"/>
              <a:ext cx="2633863" cy="369332"/>
            </a:xfrm>
            <a:prstGeom prst="rect">
              <a:avLst/>
            </a:prstGeom>
            <a:noFill/>
          </p:spPr>
          <p:txBody>
            <a:bodyPr wrap="none" rtlCol="0">
              <a:spAutoFit/>
            </a:bodyPr>
            <a:lstStyle/>
            <a:p>
              <a:r>
                <a:rPr lang="en-US" dirty="0" smtClean="0"/>
                <a:t>Shared Key (for efficiency)</a:t>
              </a:r>
              <a:endParaRPr lang="en-US" dirty="0"/>
            </a:p>
          </p:txBody>
        </p:sp>
      </p:grpSp>
      <p:sp>
        <p:nvSpPr>
          <p:cNvPr id="8" name="TextBox 7"/>
          <p:cNvSpPr txBox="1"/>
          <p:nvPr/>
        </p:nvSpPr>
        <p:spPr>
          <a:xfrm>
            <a:off x="4742894" y="4714875"/>
            <a:ext cx="3230789" cy="923330"/>
          </a:xfrm>
          <a:prstGeom prst="rect">
            <a:avLst/>
          </a:prstGeom>
          <a:noFill/>
        </p:spPr>
        <p:txBody>
          <a:bodyPr wrap="square" rtlCol="0">
            <a:spAutoFit/>
          </a:bodyPr>
          <a:lstStyle/>
          <a:p>
            <a:r>
              <a:rPr lang="en-US" dirty="0" smtClean="0"/>
              <a:t>- Old key needed to decrypt updates encrypted using it (new clients)</a:t>
            </a:r>
            <a:endParaRPr lang="en-US" dirty="0"/>
          </a:p>
        </p:txBody>
      </p:sp>
      <p:sp>
        <p:nvSpPr>
          <p:cNvPr id="9" name="TextBox 8"/>
          <p:cNvSpPr txBox="1"/>
          <p:nvPr/>
        </p:nvSpPr>
        <p:spPr>
          <a:xfrm>
            <a:off x="381000" y="4715470"/>
            <a:ext cx="3753720" cy="923330"/>
          </a:xfrm>
          <a:prstGeom prst="rect">
            <a:avLst/>
          </a:prstGeom>
          <a:noFill/>
        </p:spPr>
        <p:txBody>
          <a:bodyPr wrap="none" rtlCol="0">
            <a:spAutoFit/>
          </a:bodyPr>
          <a:lstStyle/>
          <a:p>
            <a:pPr marL="285750" indent="-285750">
              <a:buFontTx/>
              <a:buChar char="-"/>
            </a:pPr>
            <a:r>
              <a:rPr lang="en-US" dirty="0" smtClean="0"/>
              <a:t>Key shared with the new client</a:t>
            </a:r>
          </a:p>
          <a:p>
            <a:pPr marL="285750" indent="-285750">
              <a:buFontTx/>
              <a:buChar char="-"/>
            </a:pPr>
            <a:r>
              <a:rPr lang="en-US" dirty="0" smtClean="0"/>
              <a:t>New client generates current state </a:t>
            </a:r>
          </a:p>
          <a:p>
            <a:r>
              <a:rPr lang="en-US" dirty="0"/>
              <a:t> </a:t>
            </a:r>
            <a:r>
              <a:rPr lang="en-US" dirty="0" smtClean="0"/>
              <a:t>     from Ops stores at server</a:t>
            </a:r>
          </a:p>
        </p:txBody>
      </p:sp>
      <p:sp>
        <p:nvSpPr>
          <p:cNvPr id="3" name="Slide Number Placeholder 2"/>
          <p:cNvSpPr>
            <a:spLocks noGrp="1"/>
          </p:cNvSpPr>
          <p:nvPr>
            <p:ph type="sldNum" sz="quarter" idx="12"/>
          </p:nvPr>
        </p:nvSpPr>
        <p:spPr/>
        <p:txBody>
          <a:bodyPr/>
          <a:lstStyle/>
          <a:p>
            <a:fld id="{98178EF4-F707-4674-A228-717312C3D09B}" type="slidenum">
              <a:rPr lang="en-US" smtClean="0"/>
              <a:t>16</a:t>
            </a:fld>
            <a:endParaRPr lang="en-US"/>
          </a:p>
        </p:txBody>
      </p:sp>
    </p:spTree>
    <p:extLst>
      <p:ext uri="{BB962C8B-B14F-4D97-AF65-F5344CB8AC3E}">
        <p14:creationId xmlns:p14="http://schemas.microsoft.com/office/powerpoint/2010/main" val="33979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500"/>
                                        <p:tgtEl>
                                          <p:spTgt spid="51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fade">
                                      <p:cBhvr>
                                        <p:cTn id="38" dur="500"/>
                                        <p:tgtEl>
                                          <p:spTgt spid="51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configurations:</a:t>
            </a:r>
          </a:p>
          <a:p>
            <a:pPr lvl="1"/>
            <a:r>
              <a:rPr lang="en-US" dirty="0" smtClean="0"/>
              <a:t>Unloaded: Single client sending updates</a:t>
            </a:r>
          </a:p>
          <a:p>
            <a:pPr lvl="1"/>
            <a:r>
              <a:rPr lang="en-US" dirty="0" smtClean="0"/>
              <a:t>Loaded: Every client sending updates</a:t>
            </a:r>
          </a:p>
          <a:p>
            <a:pPr lvl="1"/>
            <a:r>
              <a:rPr lang="en-US" dirty="0" smtClean="0"/>
              <a:t>One server, four machines with multiple clients</a:t>
            </a:r>
          </a:p>
          <a:p>
            <a:pPr lvl="1"/>
            <a:r>
              <a:rPr lang="en-US" b="1" dirty="0" smtClean="0">
                <a:solidFill>
                  <a:srgbClr val="FF0000"/>
                </a:solidFill>
              </a:rPr>
              <a:t>Experiments on LAN</a:t>
            </a:r>
          </a:p>
          <a:p>
            <a:endParaRPr lang="en-US" dirty="0"/>
          </a:p>
          <a:p>
            <a:r>
              <a:rPr lang="en-US" dirty="0" smtClean="0"/>
              <a:t>Metrics:</a:t>
            </a:r>
          </a:p>
          <a:p>
            <a:pPr lvl="1"/>
            <a:r>
              <a:rPr lang="en-US" dirty="0" smtClean="0"/>
              <a:t>Latency: “In-flight” time</a:t>
            </a:r>
          </a:p>
          <a:p>
            <a:pPr lvl="1"/>
            <a:r>
              <a:rPr lang="en-US" dirty="0" smtClean="0"/>
              <a:t>Server throughput</a:t>
            </a:r>
          </a:p>
          <a:p>
            <a:pPr lvl="1"/>
            <a:r>
              <a:rPr lang="en-US" dirty="0" smtClean="0">
                <a:solidFill>
                  <a:schemeClr val="bg1">
                    <a:lumMod val="65000"/>
                  </a:schemeClr>
                </a:solidFill>
              </a:rPr>
              <a:t>Client time-to-join</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98178EF4-F707-4674-A228-717312C3D09B}" type="slidenum">
              <a:rPr lang="en-US" smtClean="0"/>
              <a:t>17</a:t>
            </a:fld>
            <a:endParaRPr lang="en-US"/>
          </a:p>
        </p:txBody>
      </p:sp>
    </p:spTree>
    <p:extLst>
      <p:ext uri="{BB962C8B-B14F-4D97-AF65-F5344CB8AC3E}">
        <p14:creationId xmlns:p14="http://schemas.microsoft.com/office/powerpoint/2010/main" val="569191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077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1114" y="5655344"/>
            <a:ext cx="3657600" cy="1200329"/>
          </a:xfrm>
          <a:prstGeom prst="rect">
            <a:avLst/>
          </a:prstGeom>
          <a:noFill/>
        </p:spPr>
        <p:txBody>
          <a:bodyPr wrap="square" rtlCol="0">
            <a:spAutoFit/>
          </a:bodyPr>
          <a:lstStyle/>
          <a:p>
            <a:pPr marL="285750" indent="-285750">
              <a:buFontTx/>
              <a:buChar char="-"/>
            </a:pPr>
            <a:r>
              <a:rPr lang="en-US" dirty="0" smtClean="0"/>
              <a:t>“Server processing” increases as broadcast  to more clients</a:t>
            </a:r>
          </a:p>
          <a:p>
            <a:pPr marL="285750" indent="-285750">
              <a:buFontTx/>
              <a:buChar char="-"/>
            </a:pPr>
            <a:r>
              <a:rPr lang="en-US" dirty="0" smtClean="0"/>
              <a:t>Client overhead nearly constant</a:t>
            </a:r>
          </a:p>
          <a:p>
            <a:endParaRPr lang="en-US" dirty="0"/>
          </a:p>
        </p:txBody>
      </p:sp>
      <p:sp>
        <p:nvSpPr>
          <p:cNvPr id="5" name="TextBox 4"/>
          <p:cNvSpPr txBox="1"/>
          <p:nvPr/>
        </p:nvSpPr>
        <p:spPr>
          <a:xfrm>
            <a:off x="4876800" y="5638800"/>
            <a:ext cx="3657600" cy="1200329"/>
          </a:xfrm>
          <a:prstGeom prst="rect">
            <a:avLst/>
          </a:prstGeom>
          <a:noFill/>
        </p:spPr>
        <p:txBody>
          <a:bodyPr wrap="square" rtlCol="0">
            <a:spAutoFit/>
          </a:bodyPr>
          <a:lstStyle/>
          <a:p>
            <a:pPr marL="285750" indent="-285750">
              <a:buFontTx/>
              <a:buChar char="-"/>
            </a:pPr>
            <a:r>
              <a:rPr lang="en-US" dirty="0" smtClean="0"/>
              <a:t>“Client queuing”, “Client processing” increase</a:t>
            </a:r>
          </a:p>
          <a:p>
            <a:pPr marL="285750" indent="-285750">
              <a:buFontTx/>
              <a:buChar char="-"/>
            </a:pPr>
            <a:r>
              <a:rPr lang="en-US" dirty="0" smtClean="0"/>
              <a:t>“Server Processing” also increases</a:t>
            </a:r>
          </a:p>
          <a:p>
            <a:endParaRPr lang="en-US" dirty="0"/>
          </a:p>
        </p:txBody>
      </p:sp>
      <p:sp>
        <p:nvSpPr>
          <p:cNvPr id="4" name="Slide Number Placeholder 3"/>
          <p:cNvSpPr>
            <a:spLocks noGrp="1"/>
          </p:cNvSpPr>
          <p:nvPr>
            <p:ph type="sldNum" sz="quarter" idx="12"/>
          </p:nvPr>
        </p:nvSpPr>
        <p:spPr/>
        <p:txBody>
          <a:bodyPr/>
          <a:lstStyle/>
          <a:p>
            <a:fld id="{98178EF4-F707-4674-A228-717312C3D09B}" type="slidenum">
              <a:rPr lang="en-US" smtClean="0"/>
              <a:t>18</a:t>
            </a:fld>
            <a:endParaRPr lang="en-US"/>
          </a:p>
        </p:txBody>
      </p:sp>
    </p:spTree>
    <p:extLst>
      <p:ext uri="{BB962C8B-B14F-4D97-AF65-F5344CB8AC3E}">
        <p14:creationId xmlns:p14="http://schemas.microsoft.com/office/powerpoint/2010/main" val="104652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Throughput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5765"/>
            <a:ext cx="649724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8178EF4-F707-4674-A228-717312C3D09B}" type="slidenum">
              <a:rPr lang="en-US" smtClean="0"/>
              <a:t>19</a:t>
            </a:fld>
            <a:endParaRPr lang="en-US"/>
          </a:p>
        </p:txBody>
      </p:sp>
      <p:sp>
        <p:nvSpPr>
          <p:cNvPr id="5" name="TextBox 4"/>
          <p:cNvSpPr txBox="1"/>
          <p:nvPr/>
        </p:nvSpPr>
        <p:spPr>
          <a:xfrm>
            <a:off x="2743200" y="5771965"/>
            <a:ext cx="4102341" cy="369332"/>
          </a:xfrm>
          <a:prstGeom prst="rect">
            <a:avLst/>
          </a:prstGeom>
          <a:noFill/>
        </p:spPr>
        <p:txBody>
          <a:bodyPr wrap="none" rtlCol="0">
            <a:spAutoFit/>
          </a:bodyPr>
          <a:lstStyle/>
          <a:p>
            <a:r>
              <a:rPr lang="en-US" dirty="0" smtClean="0">
                <a:solidFill>
                  <a:schemeClr val="accent1">
                    <a:lumMod val="75000"/>
                  </a:schemeClr>
                </a:solidFill>
              </a:rPr>
              <a:t>More payload =&gt; More processing/packet</a:t>
            </a:r>
            <a:endParaRPr lang="en-US" dirty="0">
              <a:solidFill>
                <a:schemeClr val="accent1">
                  <a:lumMod val="75000"/>
                </a:schemeClr>
              </a:solidFill>
            </a:endParaRPr>
          </a:p>
        </p:txBody>
      </p:sp>
      <p:sp>
        <p:nvSpPr>
          <p:cNvPr id="7" name="TextBox 6"/>
          <p:cNvSpPr txBox="1"/>
          <p:nvPr/>
        </p:nvSpPr>
        <p:spPr>
          <a:xfrm>
            <a:off x="2229987" y="6183868"/>
            <a:ext cx="5251181" cy="369332"/>
          </a:xfrm>
          <a:prstGeom prst="rect">
            <a:avLst/>
          </a:prstGeom>
          <a:noFill/>
        </p:spPr>
        <p:txBody>
          <a:bodyPr wrap="none" rtlCol="0">
            <a:spAutoFit/>
          </a:bodyPr>
          <a:lstStyle/>
          <a:p>
            <a:r>
              <a:rPr lang="en-US" dirty="0" smtClean="0">
                <a:solidFill>
                  <a:srgbClr val="C00000"/>
                </a:solidFill>
              </a:rPr>
              <a:t>More payload =&gt; Processing overhead/byte decreases</a:t>
            </a:r>
            <a:endParaRPr lang="en-US" dirty="0">
              <a:solidFill>
                <a:srgbClr val="C00000"/>
              </a:solidFill>
            </a:endParaRPr>
          </a:p>
        </p:txBody>
      </p:sp>
    </p:spTree>
    <p:extLst>
      <p:ext uri="{BB962C8B-B14F-4D97-AF65-F5344CB8AC3E}">
        <p14:creationId xmlns:p14="http://schemas.microsoft.com/office/powerpoint/2010/main" val="201710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Cloud Deployment: Pros &amp; Cons</a:t>
            </a:r>
            <a:endParaRPr lang="en-US" dirty="0"/>
          </a:p>
        </p:txBody>
      </p:sp>
      <p:sp>
        <p:nvSpPr>
          <p:cNvPr id="3" name="Content Placeholder 2"/>
          <p:cNvSpPr>
            <a:spLocks noGrp="1"/>
          </p:cNvSpPr>
          <p:nvPr>
            <p:ph idx="1"/>
          </p:nvPr>
        </p:nvSpPr>
        <p:spPr/>
        <p:txBody>
          <a:bodyPr>
            <a:normAutofit lnSpcReduction="10000"/>
          </a:bodyPr>
          <a:lstStyle/>
          <a:p>
            <a:r>
              <a:rPr lang="en-US" dirty="0" smtClean="0"/>
              <a:t>Focus on </a:t>
            </a:r>
            <a:r>
              <a:rPr lang="en-US" dirty="0" smtClean="0">
                <a:solidFill>
                  <a:schemeClr val="accent3">
                    <a:lumMod val="75000"/>
                  </a:schemeClr>
                </a:solidFill>
              </a:rPr>
              <a:t>user-facing applications</a:t>
            </a:r>
          </a:p>
          <a:p>
            <a:pPr lvl="1"/>
            <a:r>
              <a:rPr lang="en-US" dirty="0" smtClean="0">
                <a:solidFill>
                  <a:schemeClr val="bg1">
                    <a:lumMod val="50000"/>
                  </a:schemeClr>
                </a:solidFill>
              </a:rPr>
              <a:t>Real-time collaboration</a:t>
            </a:r>
          </a:p>
          <a:p>
            <a:pPr lvl="1"/>
            <a:r>
              <a:rPr lang="en-US" dirty="0" smtClean="0">
                <a:solidFill>
                  <a:schemeClr val="bg1">
                    <a:lumMod val="50000"/>
                  </a:schemeClr>
                </a:solidFill>
              </a:rPr>
              <a:t>Concurrent access</a:t>
            </a:r>
          </a:p>
          <a:p>
            <a:pPr lvl="1"/>
            <a:r>
              <a:rPr lang="en-US" dirty="0" smtClean="0">
                <a:solidFill>
                  <a:schemeClr val="bg1">
                    <a:lumMod val="50000"/>
                  </a:schemeClr>
                </a:solidFill>
              </a:rPr>
              <a:t>Anywhere-available</a:t>
            </a:r>
          </a:p>
          <a:p>
            <a:pPr lvl="1"/>
            <a:endParaRPr lang="en-US" dirty="0">
              <a:solidFill>
                <a:schemeClr val="bg1">
                  <a:lumMod val="50000"/>
                </a:schemeClr>
              </a:solidFill>
            </a:endParaRPr>
          </a:p>
          <a:p>
            <a:r>
              <a:rPr lang="en-US" dirty="0" smtClean="0"/>
              <a:t>Is Cloud suitable?</a:t>
            </a:r>
          </a:p>
          <a:p>
            <a:pPr lvl="1">
              <a:buBlip>
                <a:blip r:embed="rId2"/>
              </a:buBlip>
            </a:pPr>
            <a:r>
              <a:rPr lang="en-US" dirty="0" smtClean="0">
                <a:solidFill>
                  <a:schemeClr val="bg1">
                    <a:lumMod val="50000"/>
                  </a:schemeClr>
                </a:solidFill>
              </a:rPr>
              <a:t>Availability, scalability, elasticity, global-accessibility</a:t>
            </a:r>
          </a:p>
          <a:p>
            <a:pPr lvl="1">
              <a:buBlip>
                <a:blip r:embed="rId3"/>
              </a:buBlip>
            </a:pPr>
            <a:r>
              <a:rPr lang="en-US" dirty="0" smtClean="0">
                <a:solidFill>
                  <a:schemeClr val="bg1">
                    <a:lumMod val="50000"/>
                  </a:schemeClr>
                </a:solidFill>
              </a:rPr>
              <a:t>Trust the cloud providers!</a:t>
            </a:r>
            <a:endParaRPr lang="en-US" dirty="0">
              <a:solidFill>
                <a:schemeClr val="bg1">
                  <a:lumMod val="50000"/>
                </a:schemeClr>
              </a:solidFill>
            </a:endParaRPr>
          </a:p>
        </p:txBody>
      </p:sp>
      <p:pic>
        <p:nvPicPr>
          <p:cNvPr id="1026" name="Picture 2" descr="C:\Data\study\spring_2011\cs525\my_presentation\pics\cclou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49" y="3048000"/>
            <a:ext cx="25050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ata\study\spring_2011\cs525\my_presentation\pics\docs_logo_s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49" y="2351088"/>
            <a:ext cx="11620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ata\study\spring_2011\cs525\my_presentation\pics\calendar_logo_sm_en.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49" y="2672888"/>
            <a:ext cx="1485900" cy="2857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178EF4-F707-4674-A228-717312C3D09B}" type="slidenum">
              <a:rPr lang="en-US" smtClean="0"/>
              <a:t>2</a:t>
            </a:fld>
            <a:endParaRPr lang="en-US"/>
          </a:p>
        </p:txBody>
      </p:sp>
    </p:spTree>
    <p:extLst>
      <p:ext uri="{BB962C8B-B14F-4D97-AF65-F5344CB8AC3E}">
        <p14:creationId xmlns:p14="http://schemas.microsoft.com/office/powerpoint/2010/main" val="34681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Venus:</a:t>
            </a:r>
          </a:p>
          <a:p>
            <a:pPr lvl="1"/>
            <a:r>
              <a:rPr lang="en-US" dirty="0" smtClean="0"/>
              <a:t>Only for key-value stores</a:t>
            </a:r>
          </a:p>
          <a:p>
            <a:pPr lvl="1"/>
            <a:r>
              <a:rPr lang="en-US" dirty="0" smtClean="0"/>
              <a:t>Requires a “core set” of clients to be online</a:t>
            </a:r>
          </a:p>
          <a:p>
            <a:pPr lvl="1"/>
            <a:r>
              <a:rPr lang="en-US" dirty="0" smtClean="0"/>
              <a:t>Membership can’t be revoked</a:t>
            </a:r>
          </a:p>
          <a:p>
            <a:r>
              <a:rPr lang="en-US" dirty="0" smtClean="0"/>
              <a:t>Depot:</a:t>
            </a:r>
          </a:p>
          <a:p>
            <a:pPr lvl="1"/>
            <a:r>
              <a:rPr lang="en-US" dirty="0" smtClean="0"/>
              <a:t>Applications-logic for conflict resolution</a:t>
            </a:r>
          </a:p>
          <a:p>
            <a:pPr lvl="1"/>
            <a:r>
              <a:rPr lang="en-US" dirty="0" smtClean="0"/>
              <a:t>Client eq. to server, can also tolerate faulty clients</a:t>
            </a:r>
            <a:endParaRPr lang="en-US" dirty="0"/>
          </a:p>
        </p:txBody>
      </p:sp>
      <p:sp>
        <p:nvSpPr>
          <p:cNvPr id="4" name="Slide Number Placeholder 3"/>
          <p:cNvSpPr>
            <a:spLocks noGrp="1"/>
          </p:cNvSpPr>
          <p:nvPr>
            <p:ph type="sldNum" sz="quarter" idx="12"/>
          </p:nvPr>
        </p:nvSpPr>
        <p:spPr/>
        <p:txBody>
          <a:bodyPr/>
          <a:lstStyle/>
          <a:p>
            <a:fld id="{98178EF4-F707-4674-A228-717312C3D09B}" type="slidenum">
              <a:rPr lang="en-US" smtClean="0"/>
              <a:t>20</a:t>
            </a:fld>
            <a:endParaRPr lang="en-US"/>
          </a:p>
        </p:txBody>
      </p:sp>
    </p:spTree>
    <p:extLst>
      <p:ext uri="{BB962C8B-B14F-4D97-AF65-F5344CB8AC3E}">
        <p14:creationId xmlns:p14="http://schemas.microsoft.com/office/powerpoint/2010/main" val="1290994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are a typical requirement </a:t>
            </a:r>
            <a:r>
              <a:rPr lang="en-US" smtClean="0"/>
              <a:t>of the targeted </a:t>
            </a:r>
            <a:r>
              <a:rPr lang="en-US" dirty="0" smtClean="0"/>
              <a:t>apps?</a:t>
            </a:r>
          </a:p>
          <a:p>
            <a:pPr lvl="1"/>
            <a:r>
              <a:rPr lang="en-US" dirty="0" smtClean="0"/>
              <a:t>Latency?</a:t>
            </a:r>
          </a:p>
          <a:p>
            <a:pPr lvl="1"/>
            <a:r>
              <a:rPr lang="en-US" dirty="0" smtClean="0"/>
              <a:t>Bandwidth?</a:t>
            </a:r>
            <a:endParaRPr lang="en-US" dirty="0"/>
          </a:p>
        </p:txBody>
      </p:sp>
      <p:pic>
        <p:nvPicPr>
          <p:cNvPr id="9218" name="Picture 2" descr="C:\Data\study\spring_2011\cs525\my_presentation\pics\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245"/>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178EF4-F707-4674-A228-717312C3D09B}" type="slidenum">
              <a:rPr lang="en-US" smtClean="0"/>
              <a:t>21</a:t>
            </a:fld>
            <a:endParaRPr lang="en-US"/>
          </a:p>
        </p:txBody>
      </p:sp>
    </p:spTree>
    <p:extLst>
      <p:ext uri="{BB962C8B-B14F-4D97-AF65-F5344CB8AC3E}">
        <p14:creationId xmlns:p14="http://schemas.microsoft.com/office/powerpoint/2010/main" val="4111652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Is the server needed at all?</a:t>
            </a:r>
          </a:p>
          <a:p>
            <a:pPr lvl="1"/>
            <a:r>
              <a:rPr lang="en-US" dirty="0" smtClean="0"/>
              <a:t>Limited role: </a:t>
            </a:r>
          </a:p>
          <a:p>
            <a:pPr lvl="2"/>
            <a:r>
              <a:rPr lang="en-US" dirty="0" smtClean="0"/>
              <a:t>Assign increasing sequence number to updates – clients receive updates in the same order (TCP used).</a:t>
            </a:r>
          </a:p>
          <a:p>
            <a:pPr lvl="2"/>
            <a:r>
              <a:rPr lang="en-US" dirty="0"/>
              <a:t>S</a:t>
            </a:r>
            <a:r>
              <a:rPr lang="en-US" dirty="0" smtClean="0"/>
              <a:t>tore history.</a:t>
            </a:r>
          </a:p>
          <a:p>
            <a:pPr lvl="1"/>
            <a:r>
              <a:rPr lang="en-US" dirty="0" smtClean="0"/>
              <a:t>An alternative architecture?</a:t>
            </a:r>
          </a:p>
          <a:p>
            <a:pPr lvl="1"/>
            <a:r>
              <a:rPr lang="en-US" dirty="0" smtClean="0"/>
              <a:t>Timestamp server + P2P communication</a:t>
            </a:r>
          </a:p>
          <a:p>
            <a:pPr lvl="2"/>
            <a:r>
              <a:rPr lang="en-US" dirty="0" smtClean="0"/>
              <a:t>Demerits?</a:t>
            </a:r>
          </a:p>
          <a:p>
            <a:pPr lvl="2"/>
            <a:r>
              <a:rPr lang="en-US" dirty="0" smtClean="0"/>
              <a:t>Do all clients receive updates in the same order?</a:t>
            </a:r>
          </a:p>
          <a:p>
            <a:pPr lvl="1"/>
            <a:endParaRPr lang="en-US" dirty="0"/>
          </a:p>
        </p:txBody>
      </p:sp>
      <p:pic>
        <p:nvPicPr>
          <p:cNvPr id="9218" name="Picture 2" descr="C:\Data\study\spring_2011\cs525\my_presentation\pics\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245"/>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178EF4-F707-4674-A228-717312C3D09B}" type="slidenum">
              <a:rPr lang="en-US" smtClean="0"/>
              <a:t>22</a:t>
            </a:fld>
            <a:endParaRPr lang="en-US"/>
          </a:p>
        </p:txBody>
      </p:sp>
    </p:spTree>
    <p:extLst>
      <p:ext uri="{BB962C8B-B14F-4D97-AF65-F5344CB8AC3E}">
        <p14:creationId xmlns:p14="http://schemas.microsoft.com/office/powerpoint/2010/main" val="3235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How can server attack availability of the service?</a:t>
            </a:r>
          </a:p>
          <a:p>
            <a:r>
              <a:rPr lang="en-US" dirty="0" smtClean="0"/>
              <a:t>Any remedies?</a:t>
            </a:r>
            <a:endParaRPr lang="en-US" dirty="0"/>
          </a:p>
        </p:txBody>
      </p:sp>
      <p:pic>
        <p:nvPicPr>
          <p:cNvPr id="9218" name="Picture 2" descr="C:\Data\study\spring_2011\cs525\my_presentation\pics\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245"/>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178EF4-F707-4674-A228-717312C3D09B}" type="slidenum">
              <a:rPr lang="en-US" smtClean="0"/>
              <a:t>23</a:t>
            </a:fld>
            <a:endParaRPr lang="en-US"/>
          </a:p>
        </p:txBody>
      </p:sp>
    </p:spTree>
    <p:extLst>
      <p:ext uri="{BB962C8B-B14F-4D97-AF65-F5344CB8AC3E}">
        <p14:creationId xmlns:p14="http://schemas.microsoft.com/office/powerpoint/2010/main" val="4279671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A new client has to apply all the operations to get current state. Can we do any better?</a:t>
            </a:r>
          </a:p>
          <a:p>
            <a:pPr lvl="1"/>
            <a:r>
              <a:rPr lang="en-US" dirty="0" smtClean="0"/>
              <a:t>Check-pointing</a:t>
            </a:r>
            <a:endParaRPr lang="en-US" dirty="0"/>
          </a:p>
        </p:txBody>
      </p:sp>
      <p:pic>
        <p:nvPicPr>
          <p:cNvPr id="9218" name="Picture 2" descr="C:\Data\study\spring_2011\cs525\my_presentation\pics\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245"/>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8178EF4-F707-4674-A228-717312C3D09B}" type="slidenum">
              <a:rPr lang="en-US" smtClean="0"/>
              <a:t>24</a:t>
            </a:fld>
            <a:endParaRPr lang="en-US"/>
          </a:p>
        </p:txBody>
      </p:sp>
    </p:spTree>
    <p:extLst>
      <p:ext uri="{BB962C8B-B14F-4D97-AF65-F5344CB8AC3E}">
        <p14:creationId xmlns:p14="http://schemas.microsoft.com/office/powerpoint/2010/main" val="42796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r>
              <a:rPr lang="en-US" dirty="0" smtClean="0"/>
              <a:t>Thank you!</a:t>
            </a:r>
            <a:br>
              <a:rPr lang="en-US" dirty="0" smtClean="0"/>
            </a:br>
            <a:r>
              <a:rPr lang="en-US" dirty="0" smtClean="0"/>
              <a:t/>
            </a:r>
            <a:br>
              <a:rPr lang="en-US" dirty="0" smtClean="0"/>
            </a:br>
            <a:r>
              <a:rPr lang="en-US" dirty="0" smtClean="0"/>
              <a:t>Questions?</a:t>
            </a:r>
            <a:endParaRPr lang="en-US" dirty="0"/>
          </a:p>
        </p:txBody>
      </p:sp>
      <p:sp>
        <p:nvSpPr>
          <p:cNvPr id="3" name="Slide Number Placeholder 2"/>
          <p:cNvSpPr>
            <a:spLocks noGrp="1"/>
          </p:cNvSpPr>
          <p:nvPr>
            <p:ph type="sldNum" sz="quarter" idx="12"/>
          </p:nvPr>
        </p:nvSpPr>
        <p:spPr/>
        <p:txBody>
          <a:bodyPr/>
          <a:lstStyle/>
          <a:p>
            <a:fld id="{98178EF4-F707-4674-A228-717312C3D09B}" type="slidenum">
              <a:rPr lang="en-US" smtClean="0"/>
              <a:t>25</a:t>
            </a:fld>
            <a:endParaRPr lang="en-US"/>
          </a:p>
        </p:txBody>
      </p:sp>
    </p:spTree>
    <p:extLst>
      <p:ext uri="{BB962C8B-B14F-4D97-AF65-F5344CB8AC3E}">
        <p14:creationId xmlns:p14="http://schemas.microsoft.com/office/powerpoint/2010/main" val="922356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Time-to-Join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5825392"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8178EF4-F707-4674-A228-717312C3D09B}" type="slidenum">
              <a:rPr lang="en-US" smtClean="0"/>
              <a:t>26</a:t>
            </a:fld>
            <a:endParaRPr lang="en-US"/>
          </a:p>
        </p:txBody>
      </p:sp>
      <p:sp>
        <p:nvSpPr>
          <p:cNvPr id="4" name="TextBox 3"/>
          <p:cNvSpPr txBox="1"/>
          <p:nvPr/>
        </p:nvSpPr>
        <p:spPr>
          <a:xfrm>
            <a:off x="3138545" y="6027575"/>
            <a:ext cx="2748701" cy="369332"/>
          </a:xfrm>
          <a:prstGeom prst="rect">
            <a:avLst/>
          </a:prstGeom>
          <a:noFill/>
        </p:spPr>
        <p:txBody>
          <a:bodyPr wrap="none" rtlCol="0">
            <a:spAutoFit/>
          </a:bodyPr>
          <a:lstStyle/>
          <a:p>
            <a:r>
              <a:rPr lang="en-US" dirty="0" smtClean="0"/>
              <a:t>Text-Editor: OT is expensive</a:t>
            </a:r>
            <a:endParaRPr lang="en-US" dirty="0"/>
          </a:p>
        </p:txBody>
      </p:sp>
      <p:sp>
        <p:nvSpPr>
          <p:cNvPr id="5" name="TextBox 4"/>
          <p:cNvSpPr txBox="1"/>
          <p:nvPr/>
        </p:nvSpPr>
        <p:spPr>
          <a:xfrm>
            <a:off x="7620000" y="2362199"/>
            <a:ext cx="1371600" cy="646331"/>
          </a:xfrm>
          <a:prstGeom prst="rect">
            <a:avLst/>
          </a:prstGeom>
          <a:noFill/>
        </p:spPr>
        <p:txBody>
          <a:bodyPr wrap="square" rtlCol="0">
            <a:spAutoFit/>
          </a:bodyPr>
          <a:lstStyle/>
          <a:p>
            <a:r>
              <a:rPr lang="en-US" dirty="0" smtClean="0"/>
              <a:t>2000 pending ops</a:t>
            </a:r>
            <a:endParaRPr lang="en-US" dirty="0"/>
          </a:p>
        </p:txBody>
      </p:sp>
      <p:cxnSp>
        <p:nvCxnSpPr>
          <p:cNvPr id="7" name="Straight Arrow Connector 6"/>
          <p:cNvCxnSpPr/>
          <p:nvPr/>
        </p:nvCxnSpPr>
        <p:spPr>
          <a:xfrm>
            <a:off x="5568101" y="2514600"/>
            <a:ext cx="20518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6400" y="2770600"/>
            <a:ext cx="21336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62200" y="6488668"/>
            <a:ext cx="4704173" cy="369332"/>
          </a:xfrm>
          <a:prstGeom prst="rect">
            <a:avLst/>
          </a:prstGeom>
          <a:noFill/>
        </p:spPr>
        <p:txBody>
          <a:bodyPr wrap="none" rtlCol="0">
            <a:spAutoFit/>
          </a:bodyPr>
          <a:lstStyle/>
          <a:p>
            <a:r>
              <a:rPr lang="en-US" dirty="0" smtClean="0"/>
              <a:t>Key-Value Store: Conflicts only when keys match</a:t>
            </a:r>
            <a:endParaRPr lang="en-US" dirty="0"/>
          </a:p>
        </p:txBody>
      </p:sp>
      <p:sp>
        <p:nvSpPr>
          <p:cNvPr id="11" name="TextBox 10"/>
          <p:cNvSpPr txBox="1"/>
          <p:nvPr/>
        </p:nvSpPr>
        <p:spPr>
          <a:xfrm>
            <a:off x="2743200" y="5562600"/>
            <a:ext cx="3508140" cy="369332"/>
          </a:xfrm>
          <a:prstGeom prst="rect">
            <a:avLst/>
          </a:prstGeom>
          <a:noFill/>
        </p:spPr>
        <p:txBody>
          <a:bodyPr wrap="none" rtlCol="0">
            <a:spAutoFit/>
          </a:bodyPr>
          <a:lstStyle/>
          <a:p>
            <a:r>
              <a:rPr lang="en-US" dirty="0" smtClean="0"/>
              <a:t>More history =&gt; More diffs to apply</a:t>
            </a:r>
            <a:endParaRPr lang="en-US" dirty="0"/>
          </a:p>
        </p:txBody>
      </p:sp>
    </p:spTree>
    <p:extLst>
      <p:ext uri="{BB962C8B-B14F-4D97-AF65-F5344CB8AC3E}">
        <p14:creationId xmlns:p14="http://schemas.microsoft.com/office/powerpoint/2010/main" val="31393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lstStyle/>
          <a:p>
            <a:r>
              <a:rPr lang="en-US" dirty="0" smtClean="0"/>
              <a:t>Towards Robust</a:t>
            </a:r>
            <a:br>
              <a:rPr lang="en-US" dirty="0" smtClean="0"/>
            </a:br>
            <a:r>
              <a:rPr lang="en-US" dirty="0" smtClean="0"/>
              <a:t>Distributed Systems</a:t>
            </a:r>
            <a:endParaRPr lang="en-US" dirty="0"/>
          </a:p>
        </p:txBody>
      </p:sp>
      <p:sp>
        <p:nvSpPr>
          <p:cNvPr id="3" name="Subtitle 2"/>
          <p:cNvSpPr>
            <a:spLocks noGrp="1"/>
          </p:cNvSpPr>
          <p:nvPr>
            <p:ph type="subTitle" idx="1"/>
          </p:nvPr>
        </p:nvSpPr>
        <p:spPr>
          <a:xfrm>
            <a:off x="1447800" y="2362200"/>
            <a:ext cx="6400800" cy="1295400"/>
          </a:xfrm>
        </p:spPr>
        <p:txBody>
          <a:bodyPr/>
          <a:lstStyle/>
          <a:p>
            <a:r>
              <a:rPr lang="en-US" dirty="0" smtClean="0"/>
              <a:t>PODC 2000 keynote</a:t>
            </a:r>
          </a:p>
          <a:p>
            <a:r>
              <a:rPr lang="en-US" dirty="0" smtClean="0"/>
              <a:t>Prof. Eric Brewer</a:t>
            </a:r>
          </a:p>
          <a:p>
            <a:endParaRPr lang="en-US" dirty="0" smtClean="0"/>
          </a:p>
          <a:p>
            <a:endParaRPr lang="en-US" dirty="0"/>
          </a:p>
        </p:txBody>
      </p:sp>
      <p:sp>
        <p:nvSpPr>
          <p:cNvPr id="5" name="Subtitle 2"/>
          <p:cNvSpPr txBox="1">
            <a:spLocks/>
          </p:cNvSpPr>
          <p:nvPr/>
        </p:nvSpPr>
        <p:spPr>
          <a:xfrm>
            <a:off x="5867400" y="5255795"/>
            <a:ext cx="2819400" cy="990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Presented by:</a:t>
            </a:r>
          </a:p>
          <a:p>
            <a:r>
              <a:rPr lang="en-US" smtClean="0"/>
              <a:t>Nipun Sehrawat</a:t>
            </a:r>
            <a:endParaRPr lang="en-US" dirty="0"/>
          </a:p>
        </p:txBody>
      </p:sp>
      <p:sp>
        <p:nvSpPr>
          <p:cNvPr id="4" name="Slide Number Placeholder 3"/>
          <p:cNvSpPr>
            <a:spLocks noGrp="1"/>
          </p:cNvSpPr>
          <p:nvPr>
            <p:ph type="sldNum" sz="quarter" idx="12"/>
          </p:nvPr>
        </p:nvSpPr>
        <p:spPr/>
        <p:txBody>
          <a:bodyPr/>
          <a:lstStyle/>
          <a:p>
            <a:fld id="{77521803-B7DC-409C-AA59-E87C190A53E1}" type="slidenum">
              <a:rPr lang="en-US" smtClean="0"/>
              <a:t>27</a:t>
            </a:fld>
            <a:endParaRPr lang="en-US"/>
          </a:p>
        </p:txBody>
      </p:sp>
    </p:spTree>
    <p:extLst>
      <p:ext uri="{BB962C8B-B14F-4D97-AF65-F5344CB8AC3E}">
        <p14:creationId xmlns:p14="http://schemas.microsoft.com/office/powerpoint/2010/main" val="3473439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“classic” Distributed </a:t>
            </a:r>
            <a:r>
              <a:rPr lang="en-US" dirty="0"/>
              <a:t>S</a:t>
            </a:r>
            <a:r>
              <a:rPr lang="en-US" b="1" dirty="0" smtClean="0"/>
              <a:t>ystems work?</a:t>
            </a:r>
            <a:endParaRPr lang="en-US" b="1" dirty="0"/>
          </a:p>
        </p:txBody>
      </p:sp>
      <p:sp>
        <p:nvSpPr>
          <p:cNvPr id="3" name="Content Placeholder 2"/>
          <p:cNvSpPr>
            <a:spLocks noGrp="1"/>
          </p:cNvSpPr>
          <p:nvPr>
            <p:ph idx="1"/>
          </p:nvPr>
        </p:nvSpPr>
        <p:spPr/>
        <p:txBody>
          <a:bodyPr/>
          <a:lstStyle/>
          <a:p>
            <a:r>
              <a:rPr lang="en-US" dirty="0" smtClean="0"/>
              <a:t>“Working” DS like WWW, Napster </a:t>
            </a:r>
            <a:r>
              <a:rPr lang="en-US" dirty="0" err="1" smtClean="0"/>
              <a:t>etc</a:t>
            </a:r>
            <a:r>
              <a:rPr lang="en-US" dirty="0" smtClean="0"/>
              <a:t> are not “classic” DS.</a:t>
            </a:r>
            <a:endParaRPr lang="en-US" dirty="0"/>
          </a:p>
          <a:p>
            <a:pPr lvl="1"/>
            <a:r>
              <a:rPr lang="en-US" dirty="0" smtClean="0"/>
              <a:t>No RPC</a:t>
            </a:r>
          </a:p>
          <a:p>
            <a:pPr lvl="1"/>
            <a:r>
              <a:rPr lang="en-US" dirty="0" smtClean="0"/>
              <a:t>No modularity</a:t>
            </a:r>
          </a:p>
          <a:p>
            <a:pPr lvl="1"/>
            <a:r>
              <a:rPr lang="en-US" dirty="0" smtClean="0"/>
              <a:t>No distributed objects</a:t>
            </a:r>
          </a:p>
        </p:txBody>
      </p:sp>
      <p:sp>
        <p:nvSpPr>
          <p:cNvPr id="4" name="Slide Number Placeholder 3"/>
          <p:cNvSpPr>
            <a:spLocks noGrp="1"/>
          </p:cNvSpPr>
          <p:nvPr>
            <p:ph type="sldNum" sz="quarter" idx="12"/>
          </p:nvPr>
        </p:nvSpPr>
        <p:spPr/>
        <p:txBody>
          <a:bodyPr/>
          <a:lstStyle/>
          <a:p>
            <a:fld id="{77521803-B7DC-409C-AA59-E87C190A53E1}" type="slidenum">
              <a:rPr lang="en-US" smtClean="0"/>
              <a:t>28</a:t>
            </a:fld>
            <a:endParaRPr lang="en-US"/>
          </a:p>
        </p:txBody>
      </p:sp>
    </p:spTree>
    <p:extLst>
      <p:ext uri="{BB962C8B-B14F-4D97-AF65-F5344CB8AC3E}">
        <p14:creationId xmlns:p14="http://schemas.microsoft.com/office/powerpoint/2010/main" val="2463232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issues in DS</a:t>
            </a:r>
            <a:endParaRPr lang="en-US" dirty="0"/>
          </a:p>
        </p:txBody>
      </p:sp>
      <p:sp>
        <p:nvSpPr>
          <p:cNvPr id="3" name="Content Placeholder 2"/>
          <p:cNvSpPr>
            <a:spLocks noGrp="1"/>
          </p:cNvSpPr>
          <p:nvPr>
            <p:ph idx="1"/>
          </p:nvPr>
        </p:nvSpPr>
        <p:spPr/>
        <p:txBody>
          <a:bodyPr/>
          <a:lstStyle/>
          <a:p>
            <a:r>
              <a:rPr lang="en-US" dirty="0" smtClean="0"/>
              <a:t>Where is the state?</a:t>
            </a:r>
            <a:br>
              <a:rPr lang="en-US" dirty="0" smtClean="0"/>
            </a:br>
            <a:endParaRPr lang="en-US" dirty="0" smtClean="0"/>
          </a:p>
          <a:p>
            <a:r>
              <a:rPr lang="en-US" dirty="0" smtClean="0"/>
              <a:t>Consistency vs Availability</a:t>
            </a:r>
            <a:br>
              <a:rPr lang="en-US" dirty="0" smtClean="0"/>
            </a:br>
            <a:endParaRPr lang="en-US" dirty="0" smtClean="0"/>
          </a:p>
          <a:p>
            <a:r>
              <a:rPr lang="en-US" dirty="0" smtClean="0"/>
              <a:t>Understanding Boundaries</a:t>
            </a:r>
            <a:endParaRPr lang="en-US" dirty="0"/>
          </a:p>
        </p:txBody>
      </p:sp>
      <p:sp>
        <p:nvSpPr>
          <p:cNvPr id="4" name="Slide Number Placeholder 3"/>
          <p:cNvSpPr>
            <a:spLocks noGrp="1"/>
          </p:cNvSpPr>
          <p:nvPr>
            <p:ph type="sldNum" sz="quarter" idx="12"/>
          </p:nvPr>
        </p:nvSpPr>
        <p:spPr/>
        <p:txBody>
          <a:bodyPr/>
          <a:lstStyle/>
          <a:p>
            <a:fld id="{77521803-B7DC-409C-AA59-E87C190A53E1}" type="slidenum">
              <a:rPr lang="en-US" smtClean="0"/>
              <a:t>29</a:t>
            </a:fld>
            <a:endParaRPr lang="en-US"/>
          </a:p>
        </p:txBody>
      </p:sp>
    </p:spTree>
    <p:extLst>
      <p:ext uri="{BB962C8B-B14F-4D97-AF65-F5344CB8AC3E}">
        <p14:creationId xmlns:p14="http://schemas.microsoft.com/office/powerpoint/2010/main" val="243257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Goals</a:t>
            </a:r>
            <a:endParaRPr lang="en-US" dirty="0"/>
          </a:p>
        </p:txBody>
      </p:sp>
      <p:sp>
        <p:nvSpPr>
          <p:cNvPr id="3" name="Content Placeholder 2"/>
          <p:cNvSpPr>
            <a:spLocks noGrp="1"/>
          </p:cNvSpPr>
          <p:nvPr>
            <p:ph idx="1"/>
          </p:nvPr>
        </p:nvSpPr>
        <p:spPr/>
        <p:txBody>
          <a:bodyPr/>
          <a:lstStyle/>
          <a:p>
            <a:r>
              <a:rPr lang="en-US" dirty="0" smtClean="0"/>
              <a:t>Deploy user-facing apps on a cloud</a:t>
            </a:r>
          </a:p>
          <a:p>
            <a:pPr lvl="1"/>
            <a:r>
              <a:rPr lang="en-US" dirty="0" smtClean="0"/>
              <a:t>Real-time collaboration</a:t>
            </a:r>
          </a:p>
          <a:p>
            <a:pPr lvl="1"/>
            <a:r>
              <a:rPr lang="en-US" dirty="0" smtClean="0"/>
              <a:t>Offline operations</a:t>
            </a:r>
          </a:p>
          <a:p>
            <a:pPr lvl="1"/>
            <a:r>
              <a:rPr lang="en-US" dirty="0" smtClean="0"/>
              <a:t>Generic servers</a:t>
            </a:r>
          </a:p>
          <a:p>
            <a:r>
              <a:rPr lang="en-US" dirty="0" smtClean="0"/>
              <a:t>Deal with </a:t>
            </a:r>
            <a:r>
              <a:rPr lang="en-US" dirty="0" smtClean="0">
                <a:solidFill>
                  <a:srgbClr val="C26508"/>
                </a:solidFill>
              </a:rPr>
              <a:t>untrusted servers</a:t>
            </a:r>
          </a:p>
          <a:p>
            <a:pPr lvl="1"/>
            <a:r>
              <a:rPr lang="en-US" dirty="0" smtClean="0"/>
              <a:t>Data confidentiality</a:t>
            </a:r>
          </a:p>
          <a:p>
            <a:pPr lvl="1"/>
            <a:r>
              <a:rPr lang="en-US" dirty="0" smtClean="0"/>
              <a:t>Detect misbehavior</a:t>
            </a:r>
          </a:p>
          <a:p>
            <a:pPr lvl="1"/>
            <a:r>
              <a:rPr lang="en-US" dirty="0" smtClean="0"/>
              <a:t>Recovery</a:t>
            </a:r>
          </a:p>
          <a:p>
            <a:pPr lvl="1"/>
            <a:endParaRPr lang="en-US" dirty="0" smtClean="0"/>
          </a:p>
          <a:p>
            <a:pPr lvl="1"/>
            <a:endParaRPr lang="en-US" dirty="0"/>
          </a:p>
        </p:txBody>
      </p:sp>
      <p:grpSp>
        <p:nvGrpSpPr>
          <p:cNvPr id="4" name="Group 3"/>
          <p:cNvGrpSpPr/>
          <p:nvPr/>
        </p:nvGrpSpPr>
        <p:grpSpPr>
          <a:xfrm>
            <a:off x="6553200" y="4343400"/>
            <a:ext cx="1817032" cy="1719316"/>
            <a:chOff x="5593792" y="1066800"/>
            <a:chExt cx="2522668" cy="2786116"/>
          </a:xfrm>
        </p:grpSpPr>
        <p:pic>
          <p:nvPicPr>
            <p:cNvPr id="5" name="Picture 4" descr="server.png"/>
            <p:cNvPicPr>
              <a:picLocks noChangeAspect="1"/>
            </p:cNvPicPr>
            <p:nvPr/>
          </p:nvPicPr>
          <p:blipFill>
            <a:blip r:embed="rId3"/>
            <a:stretch>
              <a:fillRect/>
            </a:stretch>
          </p:blipFill>
          <p:spPr>
            <a:xfrm>
              <a:off x="6299428" y="1066800"/>
              <a:ext cx="1817032" cy="2786116"/>
            </a:xfrm>
            <a:prstGeom prst="rect">
              <a:avLst/>
            </a:prstGeom>
            <a:effectLst>
              <a:glow rad="101600">
                <a:srgbClr val="FF0000">
                  <a:alpha val="75000"/>
                </a:srgbClr>
              </a:glow>
            </a:effectLst>
          </p:spPr>
        </p:pic>
        <p:pic>
          <p:nvPicPr>
            <p:cNvPr id="6" name="Picture 5" descr="face-devil-md.png"/>
            <p:cNvPicPr>
              <a:picLocks noChangeAspect="1"/>
            </p:cNvPicPr>
            <p:nvPr/>
          </p:nvPicPr>
          <p:blipFill>
            <a:blip r:embed="rId4"/>
            <a:stretch>
              <a:fillRect/>
            </a:stretch>
          </p:blipFill>
          <p:spPr>
            <a:xfrm>
              <a:off x="5593792" y="2552700"/>
              <a:ext cx="1496758" cy="1300216"/>
            </a:xfrm>
            <a:prstGeom prst="rect">
              <a:avLst/>
            </a:prstGeom>
          </p:spPr>
        </p:pic>
      </p:grpSp>
      <p:sp>
        <p:nvSpPr>
          <p:cNvPr id="7" name="Slide Number Placeholder 6"/>
          <p:cNvSpPr>
            <a:spLocks noGrp="1"/>
          </p:cNvSpPr>
          <p:nvPr>
            <p:ph type="sldNum" sz="quarter" idx="12"/>
          </p:nvPr>
        </p:nvSpPr>
        <p:spPr/>
        <p:txBody>
          <a:bodyPr/>
          <a:lstStyle/>
          <a:p>
            <a:fld id="{98178EF4-F707-4674-A228-717312C3D09B}" type="slidenum">
              <a:rPr lang="en-US" smtClean="0"/>
              <a:t>3</a:t>
            </a:fld>
            <a:endParaRPr lang="en-US"/>
          </a:p>
        </p:txBody>
      </p:sp>
    </p:spTree>
    <p:extLst>
      <p:ext uri="{BB962C8B-B14F-4D97-AF65-F5344CB8AC3E}">
        <p14:creationId xmlns:p14="http://schemas.microsoft.com/office/powerpoint/2010/main" val="3109791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state?</a:t>
            </a:r>
            <a:endParaRPr lang="en-US" dirty="0"/>
          </a:p>
        </p:txBody>
      </p:sp>
      <p:sp>
        <p:nvSpPr>
          <p:cNvPr id="3" name="Content Placeholder 2"/>
          <p:cNvSpPr>
            <a:spLocks noGrp="1"/>
          </p:cNvSpPr>
          <p:nvPr>
            <p:ph idx="1"/>
          </p:nvPr>
        </p:nvSpPr>
        <p:spPr/>
        <p:txBody>
          <a:bodyPr/>
          <a:lstStyle/>
          <a:p>
            <a:r>
              <a:rPr lang="en-US" dirty="0" smtClean="0"/>
              <a:t>Classic DS:</a:t>
            </a:r>
            <a:br>
              <a:rPr lang="en-US" dirty="0" smtClean="0"/>
            </a:br>
            <a:endParaRPr lang="en-US" dirty="0" smtClean="0"/>
          </a:p>
          <a:p>
            <a:r>
              <a:rPr lang="en-US" dirty="0" smtClean="0"/>
              <a:t>Data centers – consistency + availability</a:t>
            </a:r>
            <a:br>
              <a:rPr lang="en-US" dirty="0" smtClean="0"/>
            </a:br>
            <a:endParaRPr lang="en-US" dirty="0" smtClean="0"/>
          </a:p>
          <a:p>
            <a:r>
              <a:rPr lang="en-US" dirty="0" smtClean="0"/>
              <a:t>Other locations: primarily for caching state.</a:t>
            </a:r>
          </a:p>
          <a:p>
            <a:pPr lvl="1"/>
            <a:r>
              <a:rPr lang="en-US" dirty="0" smtClean="0"/>
              <a:t>Desktops, proxies</a:t>
            </a:r>
          </a:p>
          <a:p>
            <a:pPr lvl="1"/>
            <a:endParaRPr lang="en-US" dirty="0"/>
          </a:p>
          <a:p>
            <a:r>
              <a:rPr lang="en-US" dirty="0" smtClean="0"/>
              <a:t>DS shall acknowledge location distinctions</a:t>
            </a:r>
          </a:p>
          <a:p>
            <a:pPr lvl="1"/>
            <a:endParaRPr lang="en-US" dirty="0" smtClean="0"/>
          </a:p>
          <a:p>
            <a:endParaRPr lang="en-US" dirty="0" smtClean="0"/>
          </a:p>
        </p:txBody>
      </p:sp>
      <p:sp>
        <p:nvSpPr>
          <p:cNvPr id="4" name="TextBox 3"/>
          <p:cNvSpPr txBox="1"/>
          <p:nvPr/>
        </p:nvSpPr>
        <p:spPr>
          <a:xfrm>
            <a:off x="5791200" y="1688068"/>
            <a:ext cx="764697" cy="461665"/>
          </a:xfrm>
          <a:prstGeom prst="rect">
            <a:avLst/>
          </a:prstGeom>
          <a:noFill/>
        </p:spPr>
        <p:txBody>
          <a:bodyPr wrap="none" rtlCol="0">
            <a:spAutoFit/>
          </a:bodyPr>
          <a:lstStyle/>
          <a:p>
            <a:r>
              <a:rPr lang="en-US" sz="2400" dirty="0" smtClean="0">
                <a:solidFill>
                  <a:schemeClr val="bg1">
                    <a:lumMod val="50000"/>
                  </a:schemeClr>
                </a:solidFill>
              </a:rPr>
              <a:t>Data</a:t>
            </a:r>
            <a:endParaRPr lang="en-US" dirty="0">
              <a:solidFill>
                <a:schemeClr val="bg1">
                  <a:lumMod val="50000"/>
                </a:schemeClr>
              </a:solidFill>
            </a:endParaRPr>
          </a:p>
        </p:txBody>
      </p:sp>
      <p:sp>
        <p:nvSpPr>
          <p:cNvPr id="5" name="TextBox 4"/>
          <p:cNvSpPr txBox="1"/>
          <p:nvPr/>
        </p:nvSpPr>
        <p:spPr>
          <a:xfrm>
            <a:off x="3568551" y="1688068"/>
            <a:ext cx="1819472" cy="461665"/>
          </a:xfrm>
          <a:prstGeom prst="rect">
            <a:avLst/>
          </a:prstGeom>
          <a:noFill/>
        </p:spPr>
        <p:txBody>
          <a:bodyPr wrap="none" rtlCol="0">
            <a:spAutoFit/>
          </a:bodyPr>
          <a:lstStyle/>
          <a:p>
            <a:r>
              <a:rPr lang="en-US" sz="2400" dirty="0" smtClean="0">
                <a:solidFill>
                  <a:schemeClr val="bg1">
                    <a:lumMod val="50000"/>
                  </a:schemeClr>
                </a:solidFill>
              </a:rPr>
              <a:t>Computation</a:t>
            </a:r>
            <a:endParaRPr lang="en-US" sz="2400"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77521803-B7DC-409C-AA59-E87C190A53E1}" type="slidenum">
              <a:rPr lang="en-US" smtClean="0"/>
              <a:t>30</a:t>
            </a:fld>
            <a:endParaRPr lang="en-US"/>
          </a:p>
        </p:txBody>
      </p:sp>
    </p:spTree>
    <p:extLst>
      <p:ext uri="{BB962C8B-B14F-4D97-AF65-F5344CB8AC3E}">
        <p14:creationId xmlns:p14="http://schemas.microsoft.com/office/powerpoint/2010/main" val="275394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4"/>
                                        </p:tgtEl>
                                        <p:attrNameLst>
                                          <p:attrName>style.color</p:attrName>
                                        </p:attrNameLst>
                                      </p:cBhvr>
                                      <p:by>
                                        <p:hsl h="0" s="12549" l="25098"/>
                                      </p:by>
                                    </p:animClr>
                                    <p:animClr clrSpc="hsl" dir="cw">
                                      <p:cBhvr>
                                        <p:cTn id="14" dur="500" fill="hold"/>
                                        <p:tgtEl>
                                          <p:spTgt spid="4"/>
                                        </p:tgtEl>
                                        <p:attrNameLst>
                                          <p:attrName>fillcolor</p:attrName>
                                        </p:attrNameLst>
                                      </p:cBhvr>
                                      <p:by>
                                        <p:hsl h="0" s="12549" l="25098"/>
                                      </p:by>
                                    </p:animClr>
                                    <p:animClr clrSpc="hsl" dir="cw">
                                      <p:cBhvr>
                                        <p:cTn id="15" dur="500" fill="hold"/>
                                        <p:tgtEl>
                                          <p:spTgt spid="4"/>
                                        </p:tgtEl>
                                        <p:attrNameLst>
                                          <p:attrName>stroke.color</p:attrName>
                                        </p:attrNameLst>
                                      </p:cBhvr>
                                      <p:by>
                                        <p:hsl h="0" s="12549" l="25098"/>
                                      </p:by>
                                    </p:animClr>
                                    <p:set>
                                      <p:cBhvr>
                                        <p:cTn id="16"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vs Availability</a:t>
            </a:r>
            <a:endParaRPr lang="en-US" dirty="0"/>
          </a:p>
        </p:txBody>
      </p:sp>
      <p:sp>
        <p:nvSpPr>
          <p:cNvPr id="3" name="Content Placeholder 2"/>
          <p:cNvSpPr>
            <a:spLocks noGrp="1"/>
          </p:cNvSpPr>
          <p:nvPr>
            <p:ph idx="1"/>
          </p:nvPr>
        </p:nvSpPr>
        <p:spPr/>
        <p:txBody>
          <a:bodyPr/>
          <a:lstStyle/>
          <a:p>
            <a:r>
              <a:rPr lang="en-US" dirty="0" smtClean="0"/>
              <a:t>Classic DS:  focused on </a:t>
            </a:r>
            <a:r>
              <a:rPr lang="en-US" b="1" dirty="0" smtClean="0">
                <a:solidFill>
                  <a:schemeClr val="accent2">
                    <a:lumMod val="75000"/>
                  </a:schemeClr>
                </a:solidFill>
              </a:rPr>
              <a:t>ACID</a:t>
            </a:r>
            <a:r>
              <a:rPr lang="en-US" dirty="0" smtClean="0"/>
              <a:t> transaction semantics</a:t>
            </a:r>
          </a:p>
          <a:p>
            <a:pPr lvl="1"/>
            <a:r>
              <a:rPr lang="en-US" dirty="0" smtClean="0"/>
              <a:t>A: Operation performed on all replicas or none</a:t>
            </a:r>
          </a:p>
          <a:p>
            <a:pPr lvl="1"/>
            <a:r>
              <a:rPr lang="en-US" dirty="0" smtClean="0"/>
              <a:t>C: After an operation, all replicas end-up in same state</a:t>
            </a:r>
          </a:p>
          <a:p>
            <a:pPr marL="0" indent="0">
              <a:buNone/>
            </a:pPr>
            <a:endParaRPr lang="en-US" dirty="0" smtClean="0"/>
          </a:p>
          <a:p>
            <a:endParaRPr lang="en-US" dirty="0" smtClean="0"/>
          </a:p>
        </p:txBody>
      </p:sp>
      <p:sp>
        <p:nvSpPr>
          <p:cNvPr id="4" name="TextBox 3"/>
          <p:cNvSpPr txBox="1"/>
          <p:nvPr/>
        </p:nvSpPr>
        <p:spPr>
          <a:xfrm>
            <a:off x="1905000" y="5370493"/>
            <a:ext cx="5394960" cy="954107"/>
          </a:xfrm>
          <a:prstGeom prst="rect">
            <a:avLst/>
          </a:prstGeom>
          <a:noFill/>
        </p:spPr>
        <p:txBody>
          <a:bodyPr wrap="square" rtlCol="0">
            <a:spAutoFit/>
          </a:bodyPr>
          <a:lstStyle/>
          <a:p>
            <a:pPr algn="ctr"/>
            <a:r>
              <a:rPr lang="en-US" sz="2800" dirty="0" smtClean="0">
                <a:solidFill>
                  <a:schemeClr val="bg1">
                    <a:lumMod val="50000"/>
                  </a:schemeClr>
                </a:solidFill>
              </a:rPr>
              <a:t>What can be trade off for better</a:t>
            </a:r>
            <a:r>
              <a:rPr lang="en-US" sz="2800" dirty="0" smtClean="0"/>
              <a:t> </a:t>
            </a:r>
            <a:r>
              <a:rPr lang="en-US" sz="2800" b="1" dirty="0" smtClean="0"/>
              <a:t>performance</a:t>
            </a:r>
            <a:r>
              <a:rPr lang="en-US" sz="2800" dirty="0" smtClean="0"/>
              <a:t> </a:t>
            </a:r>
            <a:r>
              <a:rPr lang="en-US" sz="2800" dirty="0" smtClean="0">
                <a:solidFill>
                  <a:schemeClr val="bg1">
                    <a:lumMod val="50000"/>
                  </a:schemeClr>
                </a:solidFill>
              </a:rPr>
              <a:t>and</a:t>
            </a:r>
            <a:r>
              <a:rPr lang="en-US" sz="2800" dirty="0" smtClean="0"/>
              <a:t> </a:t>
            </a:r>
            <a:r>
              <a:rPr lang="en-US" sz="2800" b="1" dirty="0" smtClean="0"/>
              <a:t>availability</a:t>
            </a:r>
            <a:r>
              <a:rPr lang="en-US" sz="2800" dirty="0" smtClean="0"/>
              <a:t>?</a:t>
            </a:r>
            <a:endParaRPr lang="en-US" sz="2800" dirty="0"/>
          </a:p>
        </p:txBody>
      </p:sp>
      <p:sp>
        <p:nvSpPr>
          <p:cNvPr id="5" name="TextBox 4"/>
          <p:cNvSpPr txBox="1"/>
          <p:nvPr/>
        </p:nvSpPr>
        <p:spPr>
          <a:xfrm>
            <a:off x="1905000" y="4353580"/>
            <a:ext cx="5394960" cy="523220"/>
          </a:xfrm>
          <a:prstGeom prst="rect">
            <a:avLst/>
          </a:prstGeom>
          <a:noFill/>
        </p:spPr>
        <p:txBody>
          <a:bodyPr wrap="square" rtlCol="0">
            <a:spAutoFit/>
          </a:bodyPr>
          <a:lstStyle/>
          <a:p>
            <a:pPr algn="ctr"/>
            <a:r>
              <a:rPr lang="en-US" sz="2800" dirty="0" smtClean="0">
                <a:solidFill>
                  <a:schemeClr val="bg1">
                    <a:lumMod val="50000"/>
                  </a:schemeClr>
                </a:solidFill>
              </a:rPr>
              <a:t>ACID makes application dev. easier</a:t>
            </a:r>
            <a:endParaRPr lang="en-US" sz="2800" dirty="0"/>
          </a:p>
        </p:txBody>
      </p:sp>
      <p:sp>
        <p:nvSpPr>
          <p:cNvPr id="6" name="Slide Number Placeholder 5"/>
          <p:cNvSpPr>
            <a:spLocks noGrp="1"/>
          </p:cNvSpPr>
          <p:nvPr>
            <p:ph type="sldNum" sz="quarter" idx="12"/>
          </p:nvPr>
        </p:nvSpPr>
        <p:spPr/>
        <p:txBody>
          <a:bodyPr/>
          <a:lstStyle/>
          <a:p>
            <a:fld id="{77521803-B7DC-409C-AA59-E87C190A53E1}" type="slidenum">
              <a:rPr lang="en-US" smtClean="0"/>
              <a:t>31</a:t>
            </a:fld>
            <a:endParaRPr lang="en-US"/>
          </a:p>
        </p:txBody>
      </p:sp>
    </p:spTree>
    <p:extLst>
      <p:ext uri="{BB962C8B-B14F-4D97-AF65-F5344CB8AC3E}">
        <p14:creationId xmlns:p14="http://schemas.microsoft.com/office/powerpoint/2010/main" val="9903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vs Availability</a:t>
            </a:r>
            <a:endParaRPr lang="en-US" b="0" dirty="0"/>
          </a:p>
        </p:txBody>
      </p:sp>
      <p:sp>
        <p:nvSpPr>
          <p:cNvPr id="3" name="Content Placeholder 2"/>
          <p:cNvSpPr>
            <a:spLocks noGrp="1"/>
          </p:cNvSpPr>
          <p:nvPr>
            <p:ph idx="1"/>
          </p:nvPr>
        </p:nvSpPr>
        <p:spPr/>
        <p:txBody>
          <a:bodyPr/>
          <a:lstStyle/>
          <a:p>
            <a:r>
              <a:rPr lang="en-US" dirty="0" smtClean="0"/>
              <a:t>New paradigm: </a:t>
            </a:r>
            <a:r>
              <a:rPr lang="en-US" b="1" dirty="0" smtClean="0">
                <a:solidFill>
                  <a:schemeClr val="accent2">
                    <a:lumMod val="75000"/>
                  </a:schemeClr>
                </a:solidFill>
              </a:rPr>
              <a:t>BASE</a:t>
            </a:r>
          </a:p>
          <a:p>
            <a:pPr lvl="1"/>
            <a:r>
              <a:rPr lang="en-US" b="1" dirty="0" smtClean="0">
                <a:solidFill>
                  <a:schemeClr val="accent2">
                    <a:lumMod val="75000"/>
                  </a:schemeClr>
                </a:solidFill>
              </a:rPr>
              <a:t>B</a:t>
            </a:r>
            <a:r>
              <a:rPr lang="en-US" b="1" dirty="0" smtClean="0"/>
              <a:t>asically</a:t>
            </a:r>
            <a:r>
              <a:rPr lang="en-US" b="1" dirty="0" smtClean="0">
                <a:solidFill>
                  <a:schemeClr val="accent2">
                    <a:lumMod val="75000"/>
                  </a:schemeClr>
                </a:solidFill>
              </a:rPr>
              <a:t> A</a:t>
            </a:r>
            <a:r>
              <a:rPr lang="en-US" b="1" dirty="0" smtClean="0"/>
              <a:t>vailable</a:t>
            </a:r>
            <a:r>
              <a:rPr lang="en-US" b="1" dirty="0" smtClean="0">
                <a:solidFill>
                  <a:schemeClr val="accent2">
                    <a:lumMod val="75000"/>
                  </a:schemeClr>
                </a:solidFill>
              </a:rPr>
              <a:t> </a:t>
            </a:r>
          </a:p>
          <a:p>
            <a:pPr lvl="1"/>
            <a:r>
              <a:rPr lang="en-US" b="1" dirty="0" smtClean="0">
                <a:solidFill>
                  <a:schemeClr val="accent2">
                    <a:lumMod val="75000"/>
                  </a:schemeClr>
                </a:solidFill>
              </a:rPr>
              <a:t>S</a:t>
            </a:r>
            <a:r>
              <a:rPr lang="en-US" b="1" dirty="0" smtClean="0"/>
              <a:t>oft-state</a:t>
            </a:r>
            <a:r>
              <a:rPr lang="en-US" b="1" dirty="0" smtClean="0">
                <a:solidFill>
                  <a:schemeClr val="accent2">
                    <a:lumMod val="75000"/>
                  </a:schemeClr>
                </a:solidFill>
              </a:rPr>
              <a:t> </a:t>
            </a:r>
          </a:p>
          <a:p>
            <a:pPr lvl="1"/>
            <a:r>
              <a:rPr lang="en-US" b="1" dirty="0" smtClean="0">
                <a:solidFill>
                  <a:schemeClr val="accent2">
                    <a:lumMod val="75000"/>
                  </a:schemeClr>
                </a:solidFill>
              </a:rPr>
              <a:t>E</a:t>
            </a:r>
            <a:r>
              <a:rPr lang="en-US" b="1" dirty="0" smtClean="0"/>
              <a:t>ventually Consistent</a:t>
            </a:r>
            <a:endParaRPr lang="en-US" b="1" dirty="0"/>
          </a:p>
        </p:txBody>
      </p:sp>
      <p:sp>
        <p:nvSpPr>
          <p:cNvPr id="4" name="Slide Number Placeholder 3"/>
          <p:cNvSpPr>
            <a:spLocks noGrp="1"/>
          </p:cNvSpPr>
          <p:nvPr>
            <p:ph type="sldNum" sz="quarter" idx="12"/>
          </p:nvPr>
        </p:nvSpPr>
        <p:spPr/>
        <p:txBody>
          <a:bodyPr/>
          <a:lstStyle/>
          <a:p>
            <a:fld id="{77521803-B7DC-409C-AA59-E87C190A53E1}" type="slidenum">
              <a:rPr lang="en-US" smtClean="0"/>
              <a:t>32</a:t>
            </a:fld>
            <a:endParaRPr lang="en-US"/>
          </a:p>
        </p:txBody>
      </p:sp>
    </p:spTree>
    <p:extLst>
      <p:ext uri="{BB962C8B-B14F-4D97-AF65-F5344CB8AC3E}">
        <p14:creationId xmlns:p14="http://schemas.microsoft.com/office/powerpoint/2010/main" val="1867636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Brewer’s Conjecture</a:t>
            </a:r>
            <a:endParaRPr lang="en-US" dirty="0"/>
          </a:p>
        </p:txBody>
      </p:sp>
      <p:sp>
        <p:nvSpPr>
          <p:cNvPr id="3" name="Content Placeholder 2"/>
          <p:cNvSpPr>
            <a:spLocks noGrp="1"/>
          </p:cNvSpPr>
          <p:nvPr>
            <p:ph idx="1"/>
          </p:nvPr>
        </p:nvSpPr>
        <p:spPr/>
        <p:txBody>
          <a:bodyPr>
            <a:normAutofit lnSpcReduction="10000"/>
          </a:bodyPr>
          <a:lstStyle/>
          <a:p>
            <a:r>
              <a:rPr lang="en-US" dirty="0" smtClean="0"/>
              <a:t>Impossible for a web-service to provide following three guarantees </a:t>
            </a:r>
            <a:r>
              <a:rPr lang="en-US" i="1" dirty="0" smtClean="0">
                <a:solidFill>
                  <a:schemeClr val="bg1">
                    <a:lumMod val="50000"/>
                  </a:schemeClr>
                </a:solidFill>
              </a:rPr>
              <a:t>simultaneously</a:t>
            </a:r>
            <a:r>
              <a:rPr lang="en-US" dirty="0" smtClean="0"/>
              <a:t>:</a:t>
            </a:r>
          </a:p>
          <a:p>
            <a:pPr lvl="1"/>
            <a:r>
              <a:rPr lang="en-US" b="1" dirty="0" smtClean="0"/>
              <a:t>Availability</a:t>
            </a:r>
            <a:r>
              <a:rPr lang="en-US" dirty="0" smtClean="0"/>
              <a:t> – Non-failing node shall respond to every received request</a:t>
            </a:r>
          </a:p>
          <a:p>
            <a:pPr lvl="1"/>
            <a:r>
              <a:rPr lang="en-US" b="1" dirty="0" smtClean="0"/>
              <a:t>Consistency</a:t>
            </a:r>
            <a:r>
              <a:rPr lang="en-US" dirty="0" smtClean="0"/>
              <a:t> – Replicas updated as if all on a single node</a:t>
            </a:r>
          </a:p>
          <a:p>
            <a:pPr lvl="1"/>
            <a:r>
              <a:rPr lang="en-US" b="1" dirty="0" smtClean="0"/>
              <a:t>Partition Tolerance</a:t>
            </a:r>
            <a:r>
              <a:rPr lang="en-US" dirty="0" smtClean="0"/>
              <a:t/>
            </a:r>
            <a:br>
              <a:rPr lang="en-US" dirty="0" smtClean="0"/>
            </a:br>
            <a:endParaRPr lang="en-US" dirty="0" smtClean="0"/>
          </a:p>
          <a:p>
            <a:r>
              <a:rPr lang="en-US" b="1" u="sng" dirty="0" smtClean="0"/>
              <a:t>CAP theorem</a:t>
            </a:r>
            <a:r>
              <a:rPr lang="en-US" dirty="0" smtClean="0"/>
              <a:t>: Can have </a:t>
            </a:r>
            <a:r>
              <a:rPr lang="en-US" dirty="0" smtClean="0">
                <a:solidFill>
                  <a:schemeClr val="bg1">
                    <a:lumMod val="50000"/>
                  </a:schemeClr>
                </a:solidFill>
              </a:rPr>
              <a:t>atmost two</a:t>
            </a:r>
            <a:r>
              <a:rPr lang="en-US" dirty="0" smtClean="0"/>
              <a:t> of these at a time</a:t>
            </a:r>
            <a:endParaRPr lang="en-US" dirty="0"/>
          </a:p>
        </p:txBody>
      </p:sp>
      <p:sp>
        <p:nvSpPr>
          <p:cNvPr id="4" name="Slide Number Placeholder 3"/>
          <p:cNvSpPr>
            <a:spLocks noGrp="1"/>
          </p:cNvSpPr>
          <p:nvPr>
            <p:ph type="sldNum" sz="quarter" idx="12"/>
          </p:nvPr>
        </p:nvSpPr>
        <p:spPr/>
        <p:txBody>
          <a:bodyPr/>
          <a:lstStyle/>
          <a:p>
            <a:fld id="{77521803-B7DC-409C-AA59-E87C190A53E1}" type="slidenum">
              <a:rPr lang="en-US" smtClean="0"/>
              <a:t>33</a:t>
            </a:fld>
            <a:endParaRPr lang="en-US"/>
          </a:p>
        </p:txBody>
      </p:sp>
    </p:spTree>
    <p:extLst>
      <p:ext uri="{BB962C8B-B14F-4D97-AF65-F5344CB8AC3E}">
        <p14:creationId xmlns:p14="http://schemas.microsoft.com/office/powerpoint/2010/main" val="780972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Theorem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291041"/>
              </p:ext>
            </p:extLst>
          </p:nvPr>
        </p:nvGraphicFramePr>
        <p:xfrm>
          <a:off x="457200" y="1219201"/>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33600" y="5257799"/>
            <a:ext cx="4054315" cy="830997"/>
          </a:xfrm>
          <a:prstGeom prst="rect">
            <a:avLst/>
          </a:prstGeom>
          <a:noFill/>
        </p:spPr>
        <p:txBody>
          <a:bodyPr wrap="none" rtlCol="0">
            <a:spAutoFit/>
          </a:bodyPr>
          <a:lstStyle/>
          <a:p>
            <a:r>
              <a:rPr lang="en-US" sz="2400" dirty="0" smtClean="0"/>
              <a:t>- Single-site clustered database</a:t>
            </a:r>
          </a:p>
          <a:p>
            <a:r>
              <a:rPr lang="en-US" sz="2400" dirty="0" smtClean="0"/>
              <a:t>- Can user 2-Phase Commit</a:t>
            </a:r>
            <a:endParaRPr lang="en-US" sz="2400" dirty="0"/>
          </a:p>
        </p:txBody>
      </p:sp>
      <p:sp>
        <p:nvSpPr>
          <p:cNvPr id="5" name="Slide Number Placeholder 4"/>
          <p:cNvSpPr>
            <a:spLocks noGrp="1"/>
          </p:cNvSpPr>
          <p:nvPr>
            <p:ph type="sldNum" sz="quarter" idx="12"/>
          </p:nvPr>
        </p:nvSpPr>
        <p:spPr/>
        <p:txBody>
          <a:bodyPr/>
          <a:lstStyle/>
          <a:p>
            <a:fld id="{77521803-B7DC-409C-AA59-E87C190A53E1}" type="slidenum">
              <a:rPr lang="en-US" smtClean="0"/>
              <a:t>34</a:t>
            </a:fld>
            <a:endParaRPr lang="en-US"/>
          </a:p>
        </p:txBody>
      </p:sp>
    </p:spTree>
    <p:extLst>
      <p:ext uri="{BB962C8B-B14F-4D97-AF65-F5344CB8AC3E}">
        <p14:creationId xmlns:p14="http://schemas.microsoft.com/office/powerpoint/2010/main" val="15580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Theorem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524603"/>
              </p:ext>
            </p:extLst>
          </p:nvPr>
        </p:nvGraphicFramePr>
        <p:xfrm>
          <a:off x="457200" y="1219201"/>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33600" y="4648200"/>
            <a:ext cx="4147226" cy="1569660"/>
          </a:xfrm>
          <a:prstGeom prst="rect">
            <a:avLst/>
          </a:prstGeom>
          <a:noFill/>
        </p:spPr>
        <p:txBody>
          <a:bodyPr wrap="none" rtlCol="0">
            <a:spAutoFit/>
          </a:bodyPr>
          <a:lstStyle/>
          <a:p>
            <a:r>
              <a:rPr lang="en-US" sz="2400" dirty="0" smtClean="0"/>
              <a:t>- No replication or Quorum</a:t>
            </a:r>
          </a:p>
          <a:p>
            <a:r>
              <a:rPr lang="en-US" sz="2400" dirty="0" smtClean="0"/>
              <a:t>- Don’t reply if response misses </a:t>
            </a:r>
          </a:p>
          <a:p>
            <a:r>
              <a:rPr lang="en-US" sz="2400" dirty="0" smtClean="0"/>
              <a:t>from a data-node</a:t>
            </a:r>
          </a:p>
          <a:p>
            <a:r>
              <a:rPr lang="en-US" sz="2400" dirty="0" smtClean="0"/>
              <a:t>- </a:t>
            </a:r>
            <a:r>
              <a:rPr lang="en-US" sz="2400" smtClean="0"/>
              <a:t>Distributed databases</a:t>
            </a:r>
            <a:endParaRPr lang="en-US" sz="2400" dirty="0"/>
          </a:p>
        </p:txBody>
      </p:sp>
      <p:sp>
        <p:nvSpPr>
          <p:cNvPr id="3" name="Slide Number Placeholder 2"/>
          <p:cNvSpPr>
            <a:spLocks noGrp="1"/>
          </p:cNvSpPr>
          <p:nvPr>
            <p:ph type="sldNum" sz="quarter" idx="12"/>
          </p:nvPr>
        </p:nvSpPr>
        <p:spPr/>
        <p:txBody>
          <a:bodyPr/>
          <a:lstStyle/>
          <a:p>
            <a:fld id="{77521803-B7DC-409C-AA59-E87C190A53E1}" type="slidenum">
              <a:rPr lang="en-US" smtClean="0"/>
              <a:t>35</a:t>
            </a:fld>
            <a:endParaRPr lang="en-US"/>
          </a:p>
        </p:txBody>
      </p:sp>
    </p:spTree>
    <p:extLst>
      <p:ext uri="{BB962C8B-B14F-4D97-AF65-F5344CB8AC3E}">
        <p14:creationId xmlns:p14="http://schemas.microsoft.com/office/powerpoint/2010/main" val="72946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Theorem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8034303"/>
              </p:ext>
            </p:extLst>
          </p:nvPr>
        </p:nvGraphicFramePr>
        <p:xfrm>
          <a:off x="457200" y="1219201"/>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33600" y="4648200"/>
            <a:ext cx="4121898" cy="1200329"/>
          </a:xfrm>
          <a:prstGeom prst="rect">
            <a:avLst/>
          </a:prstGeom>
          <a:noFill/>
        </p:spPr>
        <p:txBody>
          <a:bodyPr wrap="none" rtlCol="0">
            <a:spAutoFit/>
          </a:bodyPr>
          <a:lstStyle/>
          <a:p>
            <a:pPr marL="342900" indent="-342900">
              <a:buFontTx/>
              <a:buChar char="-"/>
            </a:pPr>
            <a:r>
              <a:rPr lang="en-US" sz="2400" dirty="0" smtClean="0"/>
              <a:t>Easiest!</a:t>
            </a:r>
          </a:p>
          <a:p>
            <a:pPr marL="342900" indent="-342900">
              <a:buFontTx/>
              <a:buChar char="-"/>
            </a:pPr>
            <a:r>
              <a:rPr lang="en-US" sz="2400" dirty="0" smtClean="0"/>
              <a:t>Just reply with </a:t>
            </a:r>
            <a:r>
              <a:rPr lang="en-US" sz="2400" smtClean="0"/>
              <a:t>available data</a:t>
            </a:r>
          </a:p>
          <a:p>
            <a:r>
              <a:rPr lang="en-US" sz="2400" smtClean="0"/>
              <a:t>-    </a:t>
            </a:r>
            <a:r>
              <a:rPr lang="en-US" sz="2400" dirty="0" smtClean="0"/>
              <a:t>DNS</a:t>
            </a:r>
            <a:endParaRPr lang="en-US" sz="2400" dirty="0"/>
          </a:p>
        </p:txBody>
      </p:sp>
      <p:sp>
        <p:nvSpPr>
          <p:cNvPr id="3" name="Slide Number Placeholder 2"/>
          <p:cNvSpPr>
            <a:spLocks noGrp="1"/>
          </p:cNvSpPr>
          <p:nvPr>
            <p:ph type="sldNum" sz="quarter" idx="12"/>
          </p:nvPr>
        </p:nvSpPr>
        <p:spPr/>
        <p:txBody>
          <a:bodyPr/>
          <a:lstStyle/>
          <a:p>
            <a:fld id="{77521803-B7DC-409C-AA59-E87C190A53E1}" type="slidenum">
              <a:rPr lang="en-US" smtClean="0"/>
              <a:t>36</a:t>
            </a:fld>
            <a:endParaRPr lang="en-US"/>
          </a:p>
        </p:txBody>
      </p:sp>
    </p:spTree>
    <p:extLst>
      <p:ext uri="{BB962C8B-B14F-4D97-AF65-F5344CB8AC3E}">
        <p14:creationId xmlns:p14="http://schemas.microsoft.com/office/powerpoint/2010/main" val="34024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DQ Principle</a:t>
            </a:r>
            <a:endParaRPr lang="en-US" dirty="0"/>
          </a:p>
        </p:txBody>
      </p:sp>
      <p:sp>
        <p:nvSpPr>
          <p:cNvPr id="3" name="Content Placeholder 2"/>
          <p:cNvSpPr>
            <a:spLocks noGrp="1"/>
          </p:cNvSpPr>
          <p:nvPr>
            <p:ph idx="1"/>
          </p:nvPr>
        </p:nvSpPr>
        <p:spPr/>
        <p:txBody>
          <a:bodyPr/>
          <a:lstStyle/>
          <a:p>
            <a:r>
              <a:rPr lang="en-US" dirty="0" smtClean="0"/>
              <a:t>For a given node: </a:t>
            </a:r>
          </a:p>
          <a:p>
            <a:pPr marL="0" indent="0" algn="ctr">
              <a:buNone/>
            </a:pPr>
            <a:r>
              <a:rPr lang="en-US" dirty="0"/>
              <a:t>	</a:t>
            </a:r>
            <a:r>
              <a:rPr lang="en-US" dirty="0" smtClean="0"/>
              <a:t>(Data/query) * (Query/sec) is </a:t>
            </a:r>
            <a:r>
              <a:rPr lang="en-US" b="1" dirty="0" smtClean="0">
                <a:solidFill>
                  <a:schemeClr val="bg1">
                    <a:lumMod val="50000"/>
                  </a:schemeClr>
                </a:solidFill>
              </a:rPr>
              <a:t>constant</a:t>
            </a:r>
          </a:p>
          <a:p>
            <a:pPr marL="0" indent="0" algn="ctr">
              <a:buNone/>
            </a:pPr>
            <a:endParaRPr lang="en-US" b="1" dirty="0">
              <a:solidFill>
                <a:schemeClr val="bg1">
                  <a:lumMod val="50000"/>
                </a:schemeClr>
              </a:solidFill>
            </a:endParaRPr>
          </a:p>
          <a:p>
            <a:r>
              <a:rPr lang="en-US" dirty="0" smtClean="0"/>
              <a:t>What can a fault affect?</a:t>
            </a:r>
            <a:endParaRPr lang="en-US" dirty="0"/>
          </a:p>
        </p:txBody>
      </p:sp>
      <p:sp>
        <p:nvSpPr>
          <p:cNvPr id="4" name="Slide Number Placeholder 3"/>
          <p:cNvSpPr>
            <a:spLocks noGrp="1"/>
          </p:cNvSpPr>
          <p:nvPr>
            <p:ph type="sldNum" sz="quarter" idx="12"/>
          </p:nvPr>
        </p:nvSpPr>
        <p:spPr/>
        <p:txBody>
          <a:bodyPr/>
          <a:lstStyle/>
          <a:p>
            <a:fld id="{77521803-B7DC-409C-AA59-E87C190A53E1}" type="slidenum">
              <a:rPr lang="en-US" smtClean="0"/>
              <a:t>37</a:t>
            </a:fld>
            <a:endParaRPr lang="en-US"/>
          </a:p>
        </p:txBody>
      </p:sp>
    </p:spTree>
    <p:extLst>
      <p:ext uri="{BB962C8B-B14F-4D97-AF65-F5344CB8AC3E}">
        <p14:creationId xmlns:p14="http://schemas.microsoft.com/office/powerpoint/2010/main" val="6194637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How does SPORC tries to address:</a:t>
            </a:r>
          </a:p>
          <a:p>
            <a:pPr lvl="1"/>
            <a:r>
              <a:rPr lang="en-US" dirty="0" smtClean="0"/>
              <a:t>Availability?</a:t>
            </a:r>
          </a:p>
          <a:p>
            <a:pPr lvl="1"/>
            <a:r>
              <a:rPr lang="en-US" dirty="0" smtClean="0"/>
              <a:t>Consistency?</a:t>
            </a:r>
          </a:p>
          <a:p>
            <a:pPr lvl="1"/>
            <a:r>
              <a:rPr lang="en-US" dirty="0" smtClean="0"/>
              <a:t>Partitions?</a:t>
            </a:r>
          </a:p>
          <a:p>
            <a:r>
              <a:rPr lang="en-US" dirty="0" smtClean="0"/>
              <a:t>Can a wide-area distributed database have both high consistency &amp; availability?</a:t>
            </a:r>
            <a:br>
              <a:rPr lang="en-US" dirty="0" smtClean="0"/>
            </a:br>
            <a:endParaRPr lang="en-US" dirty="0" smtClean="0"/>
          </a:p>
          <a:p>
            <a:r>
              <a:rPr lang="en-US" dirty="0" smtClean="0"/>
              <a:t>How can we make up for the lost consistency?</a:t>
            </a:r>
          </a:p>
          <a:p>
            <a:pPr lvl="1"/>
            <a:endParaRPr lang="en-US" dirty="0"/>
          </a:p>
        </p:txBody>
      </p:sp>
      <p:sp>
        <p:nvSpPr>
          <p:cNvPr id="4" name="Slide Number Placeholder 3"/>
          <p:cNvSpPr>
            <a:spLocks noGrp="1"/>
          </p:cNvSpPr>
          <p:nvPr>
            <p:ph type="sldNum" sz="quarter" idx="12"/>
          </p:nvPr>
        </p:nvSpPr>
        <p:spPr/>
        <p:txBody>
          <a:bodyPr/>
          <a:lstStyle/>
          <a:p>
            <a:fld id="{77521803-B7DC-409C-AA59-E87C190A53E1}" type="slidenum">
              <a:rPr lang="en-US" smtClean="0"/>
              <a:t>38</a:t>
            </a:fld>
            <a:endParaRPr lang="en-US"/>
          </a:p>
        </p:txBody>
      </p:sp>
    </p:spTree>
    <p:extLst>
      <p:ext uri="{BB962C8B-B14F-4D97-AF65-F5344CB8AC3E}">
        <p14:creationId xmlns:p14="http://schemas.microsoft.com/office/powerpoint/2010/main" val="2951787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777240" y="2753202"/>
            <a:ext cx="7589520" cy="2338863"/>
          </a:xfrm>
        </p:spPr>
        <p:txBody>
          <a:bodyPr lIns="0" tIns="0" rIns="0" bIns="0" anchor="t"/>
          <a:lstStyle/>
          <a:p>
            <a:pPr>
              <a:lnSpc>
                <a:spcPct val="95000"/>
              </a:lnSpc>
            </a:pPr>
            <a:r>
              <a:rPr lang="en-US" sz="4300">
                <a:solidFill>
                  <a:srgbClr val="000000"/>
                </a:solidFill>
                <a:latin typeface="georgia" pitchFamily="18" charset="0"/>
              </a:rPr>
              <a:t>Cumulus: Filesystem backup on Cloud</a:t>
            </a:r>
            <a:r>
              <a:rPr lang="en-US"/>
              <a:t/>
            </a:r>
            <a:br>
              <a:rPr lang="en-US"/>
            </a:br>
            <a:r>
              <a:rPr lang="en-US" sz="4300">
                <a:solidFill>
                  <a:srgbClr val="000000"/>
                </a:solidFill>
                <a:latin typeface="georgia" pitchFamily="18" charset="0"/>
              </a:rPr>
              <a:t/>
            </a:r>
            <a:br>
              <a:rPr lang="en-US" sz="4300">
                <a:solidFill>
                  <a:srgbClr val="000000"/>
                </a:solidFill>
                <a:latin typeface="georgia" pitchFamily="18" charset="0"/>
              </a:rPr>
            </a:br>
            <a:r>
              <a:rPr lang="en-US" sz="2600">
                <a:solidFill>
                  <a:srgbClr val="000000"/>
                </a:solidFill>
                <a:latin typeface="georgia" pitchFamily="18" charset="0"/>
              </a:rPr>
              <a:t>Michael Vrable, Stefan Savage, Geoffrey Voelker</a:t>
            </a:r>
          </a:p>
        </p:txBody>
      </p:sp>
    </p:spTree>
    <p:extLst>
      <p:ext uri="{BB962C8B-B14F-4D97-AF65-F5344CB8AC3E}">
        <p14:creationId xmlns:p14="http://schemas.microsoft.com/office/powerpoint/2010/main" val="496483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Overview</a:t>
            </a:r>
            <a:endParaRPr lang="en-US" dirty="0"/>
          </a:p>
        </p:txBody>
      </p:sp>
      <p:pic>
        <p:nvPicPr>
          <p:cNvPr id="2051" name="Picture 3" descr="C:\Data\study\spring_2011\cs525\my_presentation\pics\clou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5223206" cy="2333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ata\study\spring_2011\cs525\my_presentation\pics\di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268140"/>
            <a:ext cx="997282" cy="7215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ata\study\spring_2011\cs525\my_presentation\pics\lo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477" y="2148423"/>
            <a:ext cx="436960" cy="4369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657600" y="2057400"/>
            <a:ext cx="1981200" cy="1219200"/>
            <a:chOff x="3657600" y="2057400"/>
            <a:chExt cx="1981200" cy="1219200"/>
          </a:xfrm>
        </p:grpSpPr>
        <p:sp>
          <p:nvSpPr>
            <p:cNvPr id="4" name="Rectangle 3"/>
            <p:cNvSpPr/>
            <p:nvPr/>
          </p:nvSpPr>
          <p:spPr>
            <a:xfrm>
              <a:off x="3657600" y="2057400"/>
              <a:ext cx="1981200" cy="1219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4255368" y="2907268"/>
              <a:ext cx="785664"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Server</a:t>
              </a:r>
              <a:endParaRPr lang="en-US" dirty="0"/>
            </a:p>
          </p:txBody>
        </p:sp>
      </p:grpSp>
      <p:sp>
        <p:nvSpPr>
          <p:cNvPr id="22" name="Rectangle 21"/>
          <p:cNvSpPr/>
          <p:nvPr/>
        </p:nvSpPr>
        <p:spPr>
          <a:xfrm>
            <a:off x="990600" y="52578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3" name="TextBox 22"/>
          <p:cNvSpPr txBox="1"/>
          <p:nvPr/>
        </p:nvSpPr>
        <p:spPr>
          <a:xfrm>
            <a:off x="1609457" y="61076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1</a:t>
            </a:r>
            <a:endParaRPr lang="en-US" dirty="0"/>
          </a:p>
        </p:txBody>
      </p:sp>
      <p:sp>
        <p:nvSpPr>
          <p:cNvPr id="24" name="Rectangle 23"/>
          <p:cNvSpPr/>
          <p:nvPr/>
        </p:nvSpPr>
        <p:spPr>
          <a:xfrm>
            <a:off x="6324600" y="52578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5" name="TextBox 24"/>
          <p:cNvSpPr txBox="1"/>
          <p:nvPr/>
        </p:nvSpPr>
        <p:spPr>
          <a:xfrm>
            <a:off x="6927427" y="6107499"/>
            <a:ext cx="92794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N</a:t>
            </a:r>
            <a:endParaRPr lang="en-US" dirty="0"/>
          </a:p>
        </p:txBody>
      </p:sp>
      <p:sp>
        <p:nvSpPr>
          <p:cNvPr id="8" name="Can 7"/>
          <p:cNvSpPr/>
          <p:nvPr/>
        </p:nvSpPr>
        <p:spPr>
          <a:xfrm>
            <a:off x="5017595" y="2215138"/>
            <a:ext cx="471357" cy="54036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C:\Data\study\spring_2011\cs525\my_presentation\pics\lo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1796" y="2366903"/>
            <a:ext cx="317330" cy="317330"/>
          </a:xfrm>
          <a:prstGeom prst="rect">
            <a:avLst/>
          </a:prstGeom>
          <a:noFill/>
          <a:extLst>
            <a:ext uri="{909E8E84-426E-40DD-AFC4-6F175D3DCCD1}">
              <a14:hiddenFill xmlns:a14="http://schemas.microsoft.com/office/drawing/2010/main">
                <a:solidFill>
                  <a:srgbClr val="FFFFFF"/>
                </a:solidFill>
              </a14:hiddenFill>
            </a:ext>
          </a:extLst>
        </p:spPr>
      </p:pic>
      <p:sp>
        <p:nvSpPr>
          <p:cNvPr id="28" name="Can 27"/>
          <p:cNvSpPr/>
          <p:nvPr/>
        </p:nvSpPr>
        <p:spPr>
          <a:xfrm>
            <a:off x="2505343" y="5410200"/>
            <a:ext cx="471357" cy="540365"/>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29" name="Can 28"/>
          <p:cNvSpPr/>
          <p:nvPr/>
        </p:nvSpPr>
        <p:spPr>
          <a:xfrm>
            <a:off x="7855373" y="5410199"/>
            <a:ext cx="471357" cy="540365"/>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grpSp>
        <p:nvGrpSpPr>
          <p:cNvPr id="10" name="Group 9"/>
          <p:cNvGrpSpPr/>
          <p:nvPr/>
        </p:nvGrpSpPr>
        <p:grpSpPr>
          <a:xfrm>
            <a:off x="1812966" y="4711701"/>
            <a:ext cx="488865" cy="546099"/>
            <a:chOff x="1397001" y="3873501"/>
            <a:chExt cx="660400" cy="660400"/>
          </a:xfrm>
        </p:grpSpPr>
        <p:pic>
          <p:nvPicPr>
            <p:cNvPr id="2057" name="Picture 9" descr="C:\Data\study\spring_2011\cs525\my_presentation\pics\envelop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7001" y="3873501"/>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C:\Data\study\spring_2011\cs525\my_presentation\pics\lo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8536" y="4045036"/>
              <a:ext cx="317330" cy="3173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Arrow Connector 11"/>
          <p:cNvCxnSpPr>
            <a:stCxn id="2057" idx="3"/>
            <a:endCxn id="2051" idx="2"/>
          </p:cNvCxnSpPr>
          <p:nvPr/>
        </p:nvCxnSpPr>
        <p:spPr>
          <a:xfrm flipV="1">
            <a:off x="2301831" y="3629332"/>
            <a:ext cx="2214772" cy="1355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51" idx="2"/>
            <a:endCxn id="24" idx="0"/>
          </p:cNvCxnSpPr>
          <p:nvPr/>
        </p:nvCxnSpPr>
        <p:spPr>
          <a:xfrm>
            <a:off x="4516603" y="3629332"/>
            <a:ext cx="2874797" cy="1628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29400" y="1108055"/>
            <a:ext cx="2590800" cy="1477328"/>
          </a:xfrm>
          <a:prstGeom prst="rect">
            <a:avLst/>
          </a:prstGeom>
          <a:noFill/>
        </p:spPr>
        <p:txBody>
          <a:bodyPr wrap="square" rtlCol="0">
            <a:spAutoFit/>
          </a:bodyPr>
          <a:lstStyle/>
          <a:p>
            <a:r>
              <a:rPr lang="en-US" dirty="0" smtClean="0"/>
              <a:t>Server’s role:</a:t>
            </a:r>
          </a:p>
          <a:p>
            <a:pPr marL="285750" indent="-285750">
              <a:buFontTx/>
              <a:buChar char="-"/>
            </a:pPr>
            <a:r>
              <a:rPr lang="en-US" dirty="0" smtClean="0"/>
              <a:t>Global order of update messages</a:t>
            </a:r>
          </a:p>
          <a:p>
            <a:pPr marL="285750" indent="-285750">
              <a:buFontTx/>
              <a:buChar char="-"/>
            </a:pPr>
            <a:r>
              <a:rPr lang="en-US" dirty="0" smtClean="0"/>
              <a:t>Store (encrypted) history</a:t>
            </a:r>
            <a:endParaRPr lang="en-US" dirty="0"/>
          </a:p>
        </p:txBody>
      </p:sp>
      <p:sp>
        <p:nvSpPr>
          <p:cNvPr id="3" name="TextBox 2"/>
          <p:cNvSpPr txBox="1"/>
          <p:nvPr/>
        </p:nvSpPr>
        <p:spPr>
          <a:xfrm>
            <a:off x="269851" y="3635816"/>
            <a:ext cx="1905000" cy="1200329"/>
          </a:xfrm>
          <a:prstGeom prst="rect">
            <a:avLst/>
          </a:prstGeom>
          <a:noFill/>
        </p:spPr>
        <p:txBody>
          <a:bodyPr wrap="square" rtlCol="0">
            <a:spAutoFit/>
          </a:bodyPr>
          <a:lstStyle/>
          <a:p>
            <a:r>
              <a:rPr lang="en-US" dirty="0" smtClean="0"/>
              <a:t>Update message = </a:t>
            </a:r>
          </a:p>
          <a:p>
            <a:r>
              <a:rPr lang="en-US" b="1" dirty="0" smtClean="0"/>
              <a:t>“diff” </a:t>
            </a:r>
            <a:r>
              <a:rPr lang="en-US" dirty="0" smtClean="0"/>
              <a:t>against a particular state in the history</a:t>
            </a:r>
            <a:endParaRPr lang="en-US" dirty="0"/>
          </a:p>
        </p:txBody>
      </p:sp>
      <p:sp>
        <p:nvSpPr>
          <p:cNvPr id="7" name="Slide Number Placeholder 6"/>
          <p:cNvSpPr>
            <a:spLocks noGrp="1"/>
          </p:cNvSpPr>
          <p:nvPr>
            <p:ph type="sldNum" sz="quarter" idx="12"/>
          </p:nvPr>
        </p:nvSpPr>
        <p:spPr/>
        <p:txBody>
          <a:bodyPr/>
          <a:lstStyle/>
          <a:p>
            <a:fld id="{98178EF4-F707-4674-A228-717312C3D09B}" type="slidenum">
              <a:rPr lang="en-US" smtClean="0"/>
              <a:t>4</a:t>
            </a:fld>
            <a:endParaRPr lang="en-US"/>
          </a:p>
        </p:txBody>
      </p:sp>
    </p:spTree>
    <p:extLst>
      <p:ext uri="{BB962C8B-B14F-4D97-AF65-F5344CB8AC3E}">
        <p14:creationId xmlns:p14="http://schemas.microsoft.com/office/powerpoint/2010/main" val="26643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8"/>
                                        </p:tgtEl>
                                        <p:attrNameLst>
                                          <p:attrName>style.color</p:attrName>
                                        </p:attrNameLst>
                                      </p:cBhvr>
                                      <p:to>
                                        <a:schemeClr val="accent2"/>
                                      </p:to>
                                    </p:animClr>
                                    <p:animClr clrSpc="rgb" dir="cw">
                                      <p:cBhvr>
                                        <p:cTn id="7" dur="500" fill="hold"/>
                                        <p:tgtEl>
                                          <p:spTgt spid="28"/>
                                        </p:tgtEl>
                                        <p:attrNameLst>
                                          <p:attrName>fillcolor</p:attrName>
                                        </p:attrNameLst>
                                      </p:cBhvr>
                                      <p:to>
                                        <a:schemeClr val="accent2"/>
                                      </p:to>
                                    </p:animClr>
                                    <p:set>
                                      <p:cBhvr>
                                        <p:cTn id="8" dur="500" fill="hold"/>
                                        <p:tgtEl>
                                          <p:spTgt spid="28"/>
                                        </p:tgtEl>
                                        <p:attrNameLst>
                                          <p:attrName>fill.type</p:attrName>
                                        </p:attrNameLst>
                                      </p:cBhvr>
                                      <p:to>
                                        <p:strVal val="solid"/>
                                      </p:to>
                                    </p:set>
                                    <p:set>
                                      <p:cBhvr>
                                        <p:cTn id="9" dur="500" fill="hold"/>
                                        <p:tgtEl>
                                          <p:spTgt spid="2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8"/>
                                        </p:tgtEl>
                                        <p:attrNameLst>
                                          <p:attrName>style.color</p:attrName>
                                        </p:attrNameLst>
                                      </p:cBhvr>
                                      <p:to>
                                        <a:srgbClr val="FF9933"/>
                                      </p:to>
                                    </p:animClr>
                                    <p:animClr clrSpc="rgb" dir="cw">
                                      <p:cBhvr>
                                        <p:cTn id="28" dur="500" fill="hold"/>
                                        <p:tgtEl>
                                          <p:spTgt spid="8"/>
                                        </p:tgtEl>
                                        <p:attrNameLst>
                                          <p:attrName>fillcolor</p:attrName>
                                        </p:attrNameLst>
                                      </p:cBhvr>
                                      <p:to>
                                        <a:srgbClr val="FF9933"/>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9" presetClass="emph" presetSubtype="0" fill="hold" grpId="0" nodeType="clickEffect">
                                  <p:stCondLst>
                                    <p:cond delay="0"/>
                                  </p:stCondLst>
                                  <p:childTnLst>
                                    <p:animClr clrSpc="rgb" dir="cw">
                                      <p:cBhvr override="childStyle">
                                        <p:cTn id="39" dur="500" fill="hold"/>
                                        <p:tgtEl>
                                          <p:spTgt spid="29"/>
                                        </p:tgtEl>
                                        <p:attrNameLst>
                                          <p:attrName>style.color</p:attrName>
                                        </p:attrNameLst>
                                      </p:cBhvr>
                                      <p:to>
                                        <a:schemeClr val="accent2"/>
                                      </p:to>
                                    </p:animClr>
                                    <p:animClr clrSpc="rgb" dir="cw">
                                      <p:cBhvr>
                                        <p:cTn id="40" dur="500" fill="hold"/>
                                        <p:tgtEl>
                                          <p:spTgt spid="29"/>
                                        </p:tgtEl>
                                        <p:attrNameLst>
                                          <p:attrName>fillcolor</p:attrName>
                                        </p:attrNameLst>
                                      </p:cBhvr>
                                      <p:to>
                                        <a:schemeClr val="accent2"/>
                                      </p:to>
                                    </p:animClr>
                                    <p:set>
                                      <p:cBhvr>
                                        <p:cTn id="41" dur="500" fill="hold"/>
                                        <p:tgtEl>
                                          <p:spTgt spid="29"/>
                                        </p:tgtEl>
                                        <p:attrNameLst>
                                          <p:attrName>fill.type</p:attrName>
                                        </p:attrNameLst>
                                      </p:cBhvr>
                                      <p:to>
                                        <p:strVal val="solid"/>
                                      </p:to>
                                    </p:set>
                                    <p:set>
                                      <p:cBhvr>
                                        <p:cTn id="42" dur="5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29"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Background</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658" y="991552"/>
            <a:ext cx="6905149" cy="570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95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i="1">
                <a:solidFill>
                  <a:srgbClr val="000000"/>
                </a:solidFill>
                <a:latin typeface="georgia" pitchFamily="18" charset="0"/>
              </a:rPr>
              <a:t>Background</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8" y="1191578"/>
            <a:ext cx="2306003" cy="204882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068" y="2466023"/>
            <a:ext cx="2414588" cy="23460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818" y="3569018"/>
            <a:ext cx="2516029" cy="263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96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Backup on Cloud</a:t>
            </a:r>
          </a:p>
        </p:txBody>
      </p:sp>
      <p:sp>
        <p:nvSpPr>
          <p:cNvPr id="8194" name="Rectangle 2"/>
          <p:cNvSpPr>
            <a:spLocks noGrp="1" noChangeArrowheads="1"/>
          </p:cNvSpPr>
          <p:nvPr>
            <p:ph type="body" idx="1"/>
          </p:nvPr>
        </p:nvSpPr>
        <p:spPr>
          <a:xfrm>
            <a:off x="222885" y="1645920"/>
            <a:ext cx="8698230" cy="4937760"/>
          </a:xfrm>
        </p:spPr>
        <p:txBody>
          <a:bodyPr lIns="0" tIns="0" rIns="0" bIns="0"/>
          <a:lstStyle/>
          <a:p>
            <a:pPr marL="411480" lvl="1" indent="-308610">
              <a:lnSpc>
                <a:spcPct val="95000"/>
              </a:lnSpc>
              <a:spcBef>
                <a:spcPct val="0"/>
              </a:spcBef>
              <a:buClr>
                <a:srgbClr val="000000"/>
              </a:buClr>
              <a:buFontTx/>
              <a:buChar char="•"/>
            </a:pPr>
            <a:r>
              <a:rPr lang="en-US" sz="3300">
                <a:solidFill>
                  <a:srgbClr val="000000"/>
                </a:solidFill>
                <a:latin typeface="Arial" pitchFamily="34" charset="0"/>
              </a:rPr>
              <a:t>﻿</a:t>
            </a:r>
            <a:r>
              <a:rPr lang="en-US" sz="3900">
                <a:solidFill>
                  <a:srgbClr val="000000"/>
                </a:solidFill>
                <a:latin typeface="georgia" pitchFamily="18" charset="0"/>
              </a:rPr>
              <a:t>Simple</a:t>
            </a:r>
            <a:endParaRPr lang="en-US"/>
          </a:p>
          <a:p>
            <a:pPr marL="0" indent="0">
              <a:lnSpc>
                <a:spcPct val="95000"/>
              </a:lnSpc>
              <a:spcBef>
                <a:spcPct val="0"/>
              </a:spcBef>
              <a:buNone/>
            </a:pPr>
            <a:endParaRPr lang="en-US" sz="4000">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900">
                <a:solidFill>
                  <a:srgbClr val="000000"/>
                </a:solidFill>
                <a:latin typeface="georgia" pitchFamily="18" charset="0"/>
              </a:rPr>
              <a:t>Reliable</a:t>
            </a:r>
            <a:endParaRPr lang="en-US"/>
          </a:p>
          <a:p>
            <a:pPr marL="0" indent="0">
              <a:lnSpc>
                <a:spcPct val="95000"/>
              </a:lnSpc>
              <a:spcBef>
                <a:spcPct val="0"/>
              </a:spcBef>
              <a:buNone/>
            </a:pPr>
            <a:endParaRPr lang="en-US" sz="4000">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900">
                <a:solidFill>
                  <a:srgbClr val="000000"/>
                </a:solidFill>
                <a:latin typeface="georgia" pitchFamily="18" charset="0"/>
              </a:rPr>
              <a:t>Easy off-site storage</a:t>
            </a:r>
          </a:p>
        </p:txBody>
      </p:sp>
    </p:spTree>
    <p:extLst>
      <p:ext uri="{BB962C8B-B14F-4D97-AF65-F5344CB8AC3E}">
        <p14:creationId xmlns:p14="http://schemas.microsoft.com/office/powerpoint/2010/main" val="3632690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a:solidFill>
                  <a:srgbClr val="000000"/>
                </a:solidFill>
                <a:latin typeface="georgia" pitchFamily="18" charset="0"/>
              </a:rPr>
              <a:t>What are the monetary cost of backup on cloud?</a:t>
            </a:r>
          </a:p>
        </p:txBody>
      </p:sp>
    </p:spTree>
    <p:extLst>
      <p:ext uri="{BB962C8B-B14F-4D97-AF65-F5344CB8AC3E}">
        <p14:creationId xmlns:p14="http://schemas.microsoft.com/office/powerpoint/2010/main" val="551580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i="1">
                <a:solidFill>
                  <a:srgbClr val="000000"/>
                </a:solidFill>
                <a:latin typeface="georgia" pitchFamily="18" charset="0"/>
              </a:rPr>
              <a:t>Thin </a:t>
            </a:r>
            <a:r>
              <a:rPr lang="en-US" sz="4800" i="1">
                <a:solidFill>
                  <a:srgbClr val="6AA84F"/>
                </a:solidFill>
                <a:latin typeface="georgia" pitchFamily="18" charset="0"/>
              </a:rPr>
              <a:t>vs</a:t>
            </a:r>
            <a:r>
              <a:rPr lang="en-US" sz="4800" i="1">
                <a:solidFill>
                  <a:srgbClr val="000000"/>
                </a:solidFill>
                <a:latin typeface="georgia" pitchFamily="18" charset="0"/>
              </a:rPr>
              <a:t> Thick cloud</a:t>
            </a:r>
          </a:p>
        </p:txBody>
      </p:sp>
      <p:sp>
        <p:nvSpPr>
          <p:cNvPr id="12290" name="Rectangle 2"/>
          <p:cNvSpPr>
            <a:spLocks noGrp="1" noChangeArrowheads="1"/>
          </p:cNvSpPr>
          <p:nvPr>
            <p:ph type="body" idx="1"/>
          </p:nvPr>
        </p:nvSpPr>
        <p:spPr>
          <a:xfrm>
            <a:off x="1061562" y="1565910"/>
            <a:ext cx="8261033" cy="4886325"/>
          </a:xfrm>
        </p:spPr>
        <p:txBody>
          <a:bodyPr lIns="0" tIns="0" rIns="0" bIns="0"/>
          <a:lstStyle/>
          <a:p>
            <a:pPr marL="0" indent="0">
              <a:lnSpc>
                <a:spcPct val="95000"/>
              </a:lnSpc>
              <a:spcBef>
                <a:spcPct val="0"/>
              </a:spcBef>
              <a:buNone/>
            </a:pPr>
            <a:r>
              <a:rPr lang="en-US" sz="3300">
                <a:solidFill>
                  <a:srgbClr val="000000"/>
                </a:solidFill>
                <a:latin typeface="georgia" pitchFamily="18" charset="0"/>
              </a:rPr>
              <a:t>Thick cloud: Highly integrated service</a:t>
            </a:r>
            <a:r>
              <a:rPr lang="en-US" sz="2400">
                <a:solidFill>
                  <a:srgbClr val="000000"/>
                </a:solidFill>
                <a:latin typeface="Arial" pitchFamily="34" charset="0"/>
              </a:rPr>
              <a:t>﻿﻿</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Greater performance and Efficiency</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Reduced flexibility</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Locking customers</a:t>
            </a:r>
            <a:endParaRPr lang="en-US"/>
          </a:p>
          <a:p>
            <a:pPr marL="0" indent="0">
              <a:lnSpc>
                <a:spcPct val="95000"/>
              </a:lnSpc>
              <a:spcBef>
                <a:spcPct val="0"/>
              </a:spcBef>
              <a:buNone/>
            </a:pPr>
            <a:endParaRPr lang="en-US">
              <a:solidFill>
                <a:srgbClr val="000000"/>
              </a:solidFill>
              <a:latin typeface="georgia" pitchFamily="18" charset="0"/>
            </a:endParaRPr>
          </a:p>
          <a:p>
            <a:pPr marL="0" indent="0">
              <a:lnSpc>
                <a:spcPct val="95000"/>
              </a:lnSpc>
              <a:spcBef>
                <a:spcPct val="0"/>
              </a:spcBef>
              <a:buNone/>
            </a:pPr>
            <a:r>
              <a:rPr lang="en-US" sz="3300">
                <a:solidFill>
                  <a:srgbClr val="000000"/>
                </a:solidFill>
                <a:latin typeface="georgia" pitchFamily="18" charset="0"/>
              </a:rPr>
              <a:t>Thin cloud: Build on top of generic layer</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Minimal interface</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Portable</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Additional overhead</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218" y="4953477"/>
            <a:ext cx="1904524" cy="114871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597" y="2205990"/>
            <a:ext cx="1494473" cy="107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15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i="1">
                <a:solidFill>
                  <a:srgbClr val="000000"/>
                </a:solidFill>
                <a:latin typeface="georgia" pitchFamily="18" charset="0"/>
              </a:rPr>
              <a:t>Thin </a:t>
            </a:r>
            <a:r>
              <a:rPr lang="en-US" sz="4800" i="1">
                <a:solidFill>
                  <a:srgbClr val="6AA84F"/>
                </a:solidFill>
                <a:latin typeface="georgia" pitchFamily="18" charset="0"/>
              </a:rPr>
              <a:t>vs</a:t>
            </a:r>
            <a:r>
              <a:rPr lang="en-US" sz="4800" i="1">
                <a:solidFill>
                  <a:srgbClr val="000000"/>
                </a:solidFill>
                <a:latin typeface="georgia" pitchFamily="18" charset="0"/>
              </a:rPr>
              <a:t> Thick cloud</a:t>
            </a:r>
          </a:p>
        </p:txBody>
      </p:sp>
      <p:sp>
        <p:nvSpPr>
          <p:cNvPr id="14338" name="Rectangle 2"/>
          <p:cNvSpPr>
            <a:spLocks noGrp="1" noChangeArrowheads="1"/>
          </p:cNvSpPr>
          <p:nvPr>
            <p:ph type="body" idx="1"/>
          </p:nvPr>
        </p:nvSpPr>
        <p:spPr>
          <a:xfrm>
            <a:off x="215742" y="1627347"/>
            <a:ext cx="8693943" cy="4943475"/>
          </a:xfrm>
        </p:spPr>
        <p:txBody>
          <a:bodyPr lIns="0" tIns="0" rIns="0" bIns="0"/>
          <a:lstStyle/>
          <a:p>
            <a:pPr marL="0" indent="0">
              <a:lnSpc>
                <a:spcPct val="95000"/>
              </a:lnSpc>
              <a:spcBef>
                <a:spcPct val="0"/>
              </a:spcBef>
              <a:buNone/>
            </a:pPr>
            <a:r>
              <a:rPr lang="en-US">
                <a:solidFill>
                  <a:srgbClr val="000000"/>
                </a:solidFill>
                <a:latin typeface="georgia" pitchFamily="18" charset="0"/>
              </a:rPr>
              <a:t>What is the right choice?</a:t>
            </a:r>
            <a:endParaRPr lang="en-US"/>
          </a:p>
          <a:p>
            <a:pPr marL="0" indent="0">
              <a:lnSpc>
                <a:spcPct val="95000"/>
              </a:lnSpc>
              <a:spcBef>
                <a:spcPct val="0"/>
              </a:spcBef>
              <a:buNone/>
            </a:pPr>
            <a:endParaRPr lang="en-US">
              <a:solidFill>
                <a:srgbClr val="000000"/>
              </a:solidFill>
              <a:latin typeface="georgia" pitchFamily="18" charset="0"/>
            </a:endParaRPr>
          </a:p>
          <a:p>
            <a:pPr marL="0" indent="0">
              <a:lnSpc>
                <a:spcPct val="95000"/>
              </a:lnSpc>
              <a:spcBef>
                <a:spcPct val="0"/>
              </a:spcBef>
              <a:buNone/>
            </a:pPr>
            <a:r>
              <a:rPr lang="en-US">
                <a:solidFill>
                  <a:srgbClr val="000000"/>
                </a:solidFill>
                <a:latin typeface="georgia" pitchFamily="18" charset="0"/>
              </a:rPr>
              <a:t>What is the penalty of using a thin cloud service?</a:t>
            </a:r>
            <a:endParaRPr lang="en-US"/>
          </a:p>
          <a:p>
            <a:pPr marL="0" indent="0">
              <a:lnSpc>
                <a:spcPct val="95000"/>
              </a:lnSpc>
              <a:spcBef>
                <a:spcPct val="0"/>
              </a:spcBef>
              <a:buNone/>
            </a:pPr>
            <a:endParaRPr lang="en-US">
              <a:solidFill>
                <a:srgbClr val="000000"/>
              </a:solidFill>
              <a:latin typeface="georgia" pitchFamily="18" charset="0"/>
            </a:endParaRPr>
          </a:p>
          <a:p>
            <a:pPr marL="0" indent="0">
              <a:lnSpc>
                <a:spcPct val="95000"/>
              </a:lnSpc>
              <a:spcBef>
                <a:spcPct val="0"/>
              </a:spcBef>
              <a:buNone/>
            </a:pPr>
            <a:r>
              <a:rPr lang="en-US">
                <a:solidFill>
                  <a:srgbClr val="000000"/>
                </a:solidFill>
                <a:latin typeface="georgia" pitchFamily="18" charset="0"/>
              </a:rPr>
              <a:t>Can one build competitive product economy around a cloud of abstract commodity resources or do underlying technical reasons ultimately favor an integrated service-oriented infrastructure?</a:t>
            </a:r>
          </a:p>
        </p:txBody>
      </p:sp>
    </p:spTree>
    <p:extLst>
      <p:ext uri="{BB962C8B-B14F-4D97-AF65-F5344CB8AC3E}">
        <p14:creationId xmlns:p14="http://schemas.microsoft.com/office/powerpoint/2010/main" val="3896989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i="1">
                <a:solidFill>
                  <a:srgbClr val="000000"/>
                </a:solidFill>
                <a:latin typeface="georgia" pitchFamily="18" charset="0"/>
              </a:rPr>
              <a:t>Cumulus</a:t>
            </a:r>
          </a:p>
        </p:txBody>
      </p:sp>
      <p:sp>
        <p:nvSpPr>
          <p:cNvPr id="16386" name="Rectangle 2"/>
          <p:cNvSpPr>
            <a:spLocks noGrp="1" noChangeArrowheads="1"/>
          </p:cNvSpPr>
          <p:nvPr>
            <p:ph type="body" idx="1"/>
          </p:nvPr>
        </p:nvSpPr>
        <p:spPr>
          <a:xfrm>
            <a:off x="225743" y="2027397"/>
            <a:ext cx="8336757" cy="3334703"/>
          </a:xfrm>
        </p:spPr>
        <p:txBody>
          <a:bodyPr lIns="0" tIns="0" rIns="0" bIns="0"/>
          <a:lstStyle/>
          <a:p>
            <a:pPr marL="0" indent="0">
              <a:lnSpc>
                <a:spcPct val="95000"/>
              </a:lnSpc>
              <a:spcBef>
                <a:spcPct val="0"/>
              </a:spcBef>
              <a:buNone/>
            </a:pPr>
            <a:r>
              <a:rPr lang="en-US" sz="3900">
                <a:solidFill>
                  <a:srgbClr val="000000"/>
                </a:solidFill>
                <a:latin typeface="georgia" pitchFamily="18" charset="0"/>
              </a:rPr>
              <a:t>Filesystem backup on cloud designed under a thin cloud</a:t>
            </a:r>
            <a:endParaRPr lang="en-US"/>
          </a:p>
          <a:p>
            <a:pPr marL="0" indent="0">
              <a:lnSpc>
                <a:spcPct val="95000"/>
              </a:lnSpc>
              <a:spcBef>
                <a:spcPct val="0"/>
              </a:spcBef>
              <a:buNone/>
            </a:pPr>
            <a:endParaRPr lang="en-US" sz="3900">
              <a:solidFill>
                <a:srgbClr val="000000"/>
              </a:solidFill>
              <a:latin typeface="georgia" pitchFamily="18" charset="0"/>
            </a:endParaRPr>
          </a:p>
          <a:p>
            <a:pPr marL="0" indent="0">
              <a:lnSpc>
                <a:spcPct val="95000"/>
              </a:lnSpc>
              <a:spcBef>
                <a:spcPct val="0"/>
              </a:spcBef>
              <a:buNone/>
            </a:pPr>
            <a:r>
              <a:rPr lang="en-US" sz="3900">
                <a:solidFill>
                  <a:srgbClr val="000000"/>
                </a:solidFill>
                <a:latin typeface="georgia" pitchFamily="18" charset="0"/>
              </a:rPr>
              <a:t>Motivation:</a:t>
            </a:r>
            <a:endParaRPr lang="en-US"/>
          </a:p>
          <a:p>
            <a:pPr marL="0" indent="0">
              <a:lnSpc>
                <a:spcPct val="95000"/>
              </a:lnSpc>
              <a:spcBef>
                <a:spcPct val="0"/>
              </a:spcBef>
              <a:buNone/>
            </a:pPr>
            <a:r>
              <a:rPr lang="en-US">
                <a:solidFill>
                  <a:srgbClr val="000000"/>
                </a:solidFill>
                <a:latin typeface="georgia" pitchFamily="18" charset="0"/>
              </a:rPr>
              <a:t>Explore thin-cloud vs thick-cloud trade-off in the context of backup</a:t>
            </a:r>
          </a:p>
        </p:txBody>
      </p:sp>
    </p:spTree>
    <p:extLst>
      <p:ext uri="{BB962C8B-B14F-4D97-AF65-F5344CB8AC3E}">
        <p14:creationId xmlns:p14="http://schemas.microsoft.com/office/powerpoint/2010/main" val="2629474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i="1">
                <a:solidFill>
                  <a:srgbClr val="000000"/>
                </a:solidFill>
                <a:latin typeface="georgia" pitchFamily="18" charset="0"/>
              </a:rPr>
              <a:t>Cumulus</a:t>
            </a:r>
          </a:p>
        </p:txBody>
      </p:sp>
      <p:sp>
        <p:nvSpPr>
          <p:cNvPr id="17410" name="Rectangle 2"/>
          <p:cNvSpPr>
            <a:spLocks noGrp="1" noChangeArrowheads="1"/>
          </p:cNvSpPr>
          <p:nvPr>
            <p:ph type="body" idx="1"/>
          </p:nvPr>
        </p:nvSpPr>
        <p:spPr>
          <a:xfrm>
            <a:off x="225743" y="1661637"/>
            <a:ext cx="8692515" cy="4943475"/>
          </a:xfrm>
        </p:spPr>
        <p:txBody>
          <a:bodyPr lIns="0" tIns="0" rIns="0" bIns="0"/>
          <a:lstStyle/>
          <a:p>
            <a:pPr marL="411480" lvl="1" indent="-308610">
              <a:lnSpc>
                <a:spcPct val="95000"/>
              </a:lnSpc>
              <a:spcBef>
                <a:spcPct val="0"/>
              </a:spcBef>
              <a:buClr>
                <a:srgbClr val="000000"/>
              </a:buClr>
              <a:buFontTx/>
              <a:buChar char="•"/>
            </a:pPr>
            <a:r>
              <a:rPr lang="en-US" sz="3500">
                <a:solidFill>
                  <a:srgbClr val="000000"/>
                </a:solidFill>
                <a:latin typeface="georgia" pitchFamily="18" charset="0"/>
              </a:rPr>
              <a:t>Cloud based backup system</a:t>
            </a:r>
            <a:endParaRPr lang="en-US"/>
          </a:p>
          <a:p>
            <a:pPr marL="771525" lvl="2" indent="-257175">
              <a:lnSpc>
                <a:spcPct val="95000"/>
              </a:lnSpc>
              <a:spcBef>
                <a:spcPct val="0"/>
              </a:spcBef>
              <a:buClr>
                <a:srgbClr val="000000"/>
              </a:buClr>
              <a:buSzPct val="80000"/>
              <a:buFont typeface="Courier New" pitchFamily="49" charset="0"/>
              <a:buChar char="o"/>
            </a:pPr>
            <a:r>
              <a:rPr lang="en-US" sz="3500">
                <a:solidFill>
                  <a:srgbClr val="000000"/>
                </a:solidFill>
                <a:latin typeface="georgia" pitchFamily="18" charset="0"/>
              </a:rPr>
              <a:t>Reliable</a:t>
            </a:r>
            <a:endParaRPr lang="en-US"/>
          </a:p>
          <a:p>
            <a:pPr marL="771525" lvl="2" indent="-257175">
              <a:lnSpc>
                <a:spcPct val="95000"/>
              </a:lnSpc>
              <a:spcBef>
                <a:spcPct val="0"/>
              </a:spcBef>
              <a:buClr>
                <a:srgbClr val="000000"/>
              </a:buClr>
              <a:buSzPct val="80000"/>
              <a:buFont typeface="Courier New" pitchFamily="49" charset="0"/>
              <a:buChar char="o"/>
            </a:pPr>
            <a:r>
              <a:rPr lang="en-US" sz="3500">
                <a:solidFill>
                  <a:srgbClr val="000000"/>
                </a:solidFill>
                <a:latin typeface="georgia" pitchFamily="18" charset="0"/>
              </a:rPr>
              <a:t>Easy offsite storage</a:t>
            </a:r>
            <a:endParaRPr lang="en-US"/>
          </a:p>
          <a:p>
            <a:pPr marL="0" indent="0">
              <a:lnSpc>
                <a:spcPct val="95000"/>
              </a:lnSpc>
              <a:spcBef>
                <a:spcPct val="0"/>
              </a:spcBef>
              <a:buNone/>
            </a:pPr>
            <a:endParaRPr lang="en-US" sz="3800">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500">
                <a:solidFill>
                  <a:srgbClr val="000000"/>
                </a:solidFill>
                <a:latin typeface="georgia" pitchFamily="18" charset="0"/>
              </a:rPr>
              <a:t>Portable</a:t>
            </a:r>
            <a:endParaRPr lang="en-US"/>
          </a:p>
          <a:p>
            <a:pPr marL="0" indent="0">
              <a:lnSpc>
                <a:spcPct val="95000"/>
              </a:lnSpc>
              <a:spcBef>
                <a:spcPct val="0"/>
              </a:spcBef>
              <a:buNone/>
            </a:pPr>
            <a:endParaRPr lang="en-US" sz="3600">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500">
                <a:solidFill>
                  <a:srgbClr val="000000"/>
                </a:solidFill>
                <a:latin typeface="georgia" pitchFamily="18" charset="0"/>
              </a:rPr>
              <a:t>Tuned for cost</a:t>
            </a:r>
          </a:p>
        </p:txBody>
      </p:sp>
    </p:spTree>
    <p:extLst>
      <p:ext uri="{BB962C8B-B14F-4D97-AF65-F5344CB8AC3E}">
        <p14:creationId xmlns:p14="http://schemas.microsoft.com/office/powerpoint/2010/main" val="88957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Prior work</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7" y="925830"/>
            <a:ext cx="7049453" cy="583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Design</a:t>
            </a:r>
          </a:p>
        </p:txBody>
      </p:sp>
      <p:sp>
        <p:nvSpPr>
          <p:cNvPr id="21506" name="Rectangle 2"/>
          <p:cNvSpPr>
            <a:spLocks noGrp="1" noChangeArrowheads="1"/>
          </p:cNvSpPr>
          <p:nvPr>
            <p:ph type="body" idx="1"/>
          </p:nvPr>
        </p:nvSpPr>
        <p:spPr>
          <a:xfrm>
            <a:off x="222885" y="1645920"/>
            <a:ext cx="8698230" cy="4937760"/>
          </a:xfrm>
        </p:spPr>
        <p:txBody>
          <a:bodyPr lIns="0" tIns="0" rIns="0" bIns="0"/>
          <a:lstStyle/>
          <a:p>
            <a:pPr marL="411480" lvl="1" indent="-308610">
              <a:lnSpc>
                <a:spcPct val="95000"/>
              </a:lnSpc>
              <a:spcBef>
                <a:spcPct val="0"/>
              </a:spcBef>
              <a:buClr>
                <a:srgbClr val="000000"/>
              </a:buClr>
              <a:buFontTx/>
              <a:buChar char="•"/>
            </a:pPr>
            <a:r>
              <a:rPr lang="en-US" sz="3600">
                <a:solidFill>
                  <a:srgbClr val="000000"/>
                </a:solidFill>
                <a:latin typeface="georgia" pitchFamily="18" charset="0"/>
              </a:rPr>
              <a:t>Storage Server Interface</a:t>
            </a:r>
            <a:endParaRPr lang="en-US"/>
          </a:p>
          <a:p>
            <a:pPr marL="411480" lvl="1" indent="-308610">
              <a:lnSpc>
                <a:spcPct val="95000"/>
              </a:lnSpc>
              <a:spcBef>
                <a:spcPct val="0"/>
              </a:spcBef>
              <a:buClr>
                <a:srgbClr val="000000"/>
              </a:buClr>
              <a:buFontTx/>
              <a:buChar char="•"/>
            </a:pPr>
            <a:r>
              <a:rPr lang="en-US" sz="3600">
                <a:solidFill>
                  <a:srgbClr val="000000"/>
                </a:solidFill>
                <a:latin typeface="georgia" pitchFamily="18" charset="0"/>
              </a:rPr>
              <a:t>Snapshot format</a:t>
            </a:r>
            <a:endParaRPr lang="en-US"/>
          </a:p>
          <a:p>
            <a:pPr marL="411480" lvl="1" indent="-308610">
              <a:lnSpc>
                <a:spcPct val="95000"/>
              </a:lnSpc>
              <a:spcBef>
                <a:spcPct val="0"/>
              </a:spcBef>
              <a:buClr>
                <a:srgbClr val="000000"/>
              </a:buClr>
              <a:buFontTx/>
              <a:buChar char="•"/>
            </a:pPr>
            <a:r>
              <a:rPr lang="en-US" sz="3600">
                <a:solidFill>
                  <a:srgbClr val="000000"/>
                </a:solidFill>
                <a:latin typeface="georgia" pitchFamily="18" charset="0"/>
              </a:rPr>
              <a:t>Storage Segment</a:t>
            </a:r>
            <a:endParaRPr lang="en-US"/>
          </a:p>
          <a:p>
            <a:pPr marL="411480" lvl="1" indent="-308610">
              <a:lnSpc>
                <a:spcPct val="95000"/>
              </a:lnSpc>
              <a:spcBef>
                <a:spcPct val="0"/>
              </a:spcBef>
              <a:buClr>
                <a:srgbClr val="000000"/>
              </a:buClr>
              <a:buFontTx/>
              <a:buChar char="•"/>
            </a:pPr>
            <a:r>
              <a:rPr lang="en-US" sz="3600">
                <a:solidFill>
                  <a:srgbClr val="000000"/>
                </a:solidFill>
                <a:latin typeface="georgia" pitchFamily="18" charset="0"/>
              </a:rPr>
              <a:t>Sub-file incremental</a:t>
            </a:r>
            <a:endParaRPr lang="en-US"/>
          </a:p>
          <a:p>
            <a:pPr marL="411480" lvl="1" indent="-308610">
              <a:lnSpc>
                <a:spcPct val="95000"/>
              </a:lnSpc>
              <a:spcBef>
                <a:spcPct val="0"/>
              </a:spcBef>
              <a:buClr>
                <a:srgbClr val="000000"/>
              </a:buClr>
              <a:buFontTx/>
              <a:buChar char="•"/>
            </a:pPr>
            <a:r>
              <a:rPr lang="en-US" sz="3600">
                <a:solidFill>
                  <a:srgbClr val="000000"/>
                </a:solidFill>
                <a:latin typeface="georgia" pitchFamily="18" charset="0"/>
              </a:rPr>
              <a:t>Segment Cleaning</a:t>
            </a:r>
            <a:endParaRPr lang="en-US"/>
          </a:p>
          <a:p>
            <a:pPr marL="411480" lvl="1" indent="-308610">
              <a:lnSpc>
                <a:spcPct val="95000"/>
              </a:lnSpc>
              <a:spcBef>
                <a:spcPct val="0"/>
              </a:spcBef>
              <a:buClr>
                <a:srgbClr val="000000"/>
              </a:buClr>
              <a:buFontTx/>
              <a:buChar char="•"/>
            </a:pPr>
            <a:r>
              <a:rPr lang="en-US" sz="3600">
                <a:solidFill>
                  <a:srgbClr val="000000"/>
                </a:solidFill>
                <a:latin typeface="georgia" pitchFamily="18" charset="0"/>
              </a:rPr>
              <a:t>Restoring</a:t>
            </a:r>
          </a:p>
        </p:txBody>
      </p:sp>
    </p:spTree>
    <p:extLst>
      <p:ext uri="{BB962C8B-B14F-4D97-AF65-F5344CB8AC3E}">
        <p14:creationId xmlns:p14="http://schemas.microsoft.com/office/powerpoint/2010/main" val="146857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 Consistency</a:t>
            </a:r>
            <a:endParaRPr lang="en-US" dirty="0"/>
          </a:p>
        </p:txBody>
      </p:sp>
      <p:pic>
        <p:nvPicPr>
          <p:cNvPr id="52" name="Picture 3" descr="C:\Data\study\spring_2011\cs525\my_presentation\pics\clou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400"/>
            <a:ext cx="5223206" cy="233393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C:\Data\study\spring_2011\cs525\my_presentation\pics\di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268140"/>
            <a:ext cx="997282" cy="72151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C:\Data\study\spring_2011\cs525\my_presentation\pics\lo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477" y="2148423"/>
            <a:ext cx="436960" cy="436960"/>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3657600" y="2057400"/>
            <a:ext cx="1981200" cy="1219200"/>
            <a:chOff x="3657600" y="2057400"/>
            <a:chExt cx="1981200" cy="1219200"/>
          </a:xfrm>
        </p:grpSpPr>
        <p:sp>
          <p:nvSpPr>
            <p:cNvPr id="56" name="Rectangle 55"/>
            <p:cNvSpPr/>
            <p:nvPr/>
          </p:nvSpPr>
          <p:spPr>
            <a:xfrm>
              <a:off x="3657600" y="2057400"/>
              <a:ext cx="1981200" cy="1219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7" name="TextBox 56"/>
            <p:cNvSpPr txBox="1"/>
            <p:nvPr/>
          </p:nvSpPr>
          <p:spPr>
            <a:xfrm>
              <a:off x="4255368" y="2907268"/>
              <a:ext cx="785664"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Server</a:t>
              </a:r>
              <a:endParaRPr lang="en-US" dirty="0"/>
            </a:p>
          </p:txBody>
        </p:sp>
      </p:grpSp>
      <p:sp>
        <p:nvSpPr>
          <p:cNvPr id="58" name="Rectangle 57"/>
          <p:cNvSpPr/>
          <p:nvPr/>
        </p:nvSpPr>
        <p:spPr>
          <a:xfrm>
            <a:off x="990600" y="52578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9" name="TextBox 58"/>
          <p:cNvSpPr txBox="1"/>
          <p:nvPr/>
        </p:nvSpPr>
        <p:spPr>
          <a:xfrm>
            <a:off x="1609457" y="61076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1</a:t>
            </a:r>
            <a:endParaRPr lang="en-US" dirty="0"/>
          </a:p>
        </p:txBody>
      </p:sp>
      <p:sp>
        <p:nvSpPr>
          <p:cNvPr id="60" name="Rectangle 59"/>
          <p:cNvSpPr/>
          <p:nvPr/>
        </p:nvSpPr>
        <p:spPr>
          <a:xfrm>
            <a:off x="6324600" y="52578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1" name="TextBox 60"/>
          <p:cNvSpPr txBox="1"/>
          <p:nvPr/>
        </p:nvSpPr>
        <p:spPr>
          <a:xfrm>
            <a:off x="6927427" y="6107499"/>
            <a:ext cx="92794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N</a:t>
            </a:r>
            <a:endParaRPr lang="en-US" dirty="0"/>
          </a:p>
        </p:txBody>
      </p:sp>
      <p:sp>
        <p:nvSpPr>
          <p:cNvPr id="62" name="Can 61"/>
          <p:cNvSpPr/>
          <p:nvPr/>
        </p:nvSpPr>
        <p:spPr>
          <a:xfrm>
            <a:off x="5017595" y="2215138"/>
            <a:ext cx="471357" cy="54036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8" descr="C:\Data\study\spring_2011\cs525\my_presentation\pics\lock.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1796" y="2366903"/>
            <a:ext cx="317330" cy="317330"/>
          </a:xfrm>
          <a:prstGeom prst="rect">
            <a:avLst/>
          </a:prstGeom>
          <a:noFill/>
          <a:extLst>
            <a:ext uri="{909E8E84-426E-40DD-AFC4-6F175D3DCCD1}">
              <a14:hiddenFill xmlns:a14="http://schemas.microsoft.com/office/drawing/2010/main">
                <a:solidFill>
                  <a:srgbClr val="FFFFFF"/>
                </a:solidFill>
              </a14:hiddenFill>
            </a:ext>
          </a:extLst>
        </p:spPr>
      </p:pic>
      <p:sp>
        <p:nvSpPr>
          <p:cNvPr id="64" name="Can 63"/>
          <p:cNvSpPr/>
          <p:nvPr/>
        </p:nvSpPr>
        <p:spPr>
          <a:xfrm>
            <a:off x="2505343" y="5410200"/>
            <a:ext cx="471357" cy="540365"/>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65" name="Can 64"/>
          <p:cNvSpPr/>
          <p:nvPr/>
        </p:nvSpPr>
        <p:spPr>
          <a:xfrm>
            <a:off x="7855373" y="5410199"/>
            <a:ext cx="471357" cy="540365"/>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grpSp>
        <p:nvGrpSpPr>
          <p:cNvPr id="66" name="Group 65"/>
          <p:cNvGrpSpPr/>
          <p:nvPr/>
        </p:nvGrpSpPr>
        <p:grpSpPr>
          <a:xfrm>
            <a:off x="1812966" y="4711701"/>
            <a:ext cx="488865" cy="546099"/>
            <a:chOff x="1397001" y="3873501"/>
            <a:chExt cx="660400" cy="660400"/>
          </a:xfrm>
        </p:grpSpPr>
        <p:pic>
          <p:nvPicPr>
            <p:cNvPr id="67" name="Picture 9" descr="C:\Data\study\spring_2011\cs525\my_presentation\pics\envelop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7001" y="3873501"/>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C:\Data\study\spring_2011\cs525\my_presentation\pics\loc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8536" y="4045036"/>
              <a:ext cx="317330" cy="3173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9" name="Straight Arrow Connector 68"/>
          <p:cNvCxnSpPr>
            <a:stCxn id="67" idx="3"/>
            <a:endCxn id="52" idx="2"/>
          </p:cNvCxnSpPr>
          <p:nvPr/>
        </p:nvCxnSpPr>
        <p:spPr>
          <a:xfrm flipV="1">
            <a:off x="2301831" y="3629332"/>
            <a:ext cx="2214772" cy="1355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2" idx="2"/>
            <a:endCxn id="60" idx="0"/>
          </p:cNvCxnSpPr>
          <p:nvPr/>
        </p:nvCxnSpPr>
        <p:spPr>
          <a:xfrm>
            <a:off x="4516603" y="3629332"/>
            <a:ext cx="2874797" cy="1628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86200" y="5581232"/>
            <a:ext cx="2265107" cy="923330"/>
          </a:xfrm>
          <a:prstGeom prst="rect">
            <a:avLst/>
          </a:prstGeom>
          <a:noFill/>
        </p:spPr>
        <p:txBody>
          <a:bodyPr wrap="none" rtlCol="0">
            <a:spAutoFit/>
          </a:bodyPr>
          <a:lstStyle/>
          <a:p>
            <a:r>
              <a:rPr lang="en-US" b="1" dirty="0" smtClean="0">
                <a:solidFill>
                  <a:srgbClr val="C00000"/>
                </a:solidFill>
              </a:rPr>
              <a:t>Inconsistent State!</a:t>
            </a:r>
          </a:p>
          <a:p>
            <a:r>
              <a:rPr lang="en-US" b="1" dirty="0" smtClean="0">
                <a:solidFill>
                  <a:srgbClr val="C00000"/>
                </a:solidFill>
              </a:rPr>
              <a:t>Diff applied to wrong </a:t>
            </a:r>
          </a:p>
          <a:p>
            <a:r>
              <a:rPr lang="en-US" b="1" dirty="0" smtClean="0">
                <a:solidFill>
                  <a:srgbClr val="C00000"/>
                </a:solidFill>
              </a:rPr>
              <a:t>base file.</a:t>
            </a:r>
            <a:endParaRPr lang="en-US" b="1" dirty="0">
              <a:solidFill>
                <a:srgbClr val="C00000"/>
              </a:solidFill>
            </a:endParaRPr>
          </a:p>
        </p:txBody>
      </p:sp>
      <p:sp>
        <p:nvSpPr>
          <p:cNvPr id="73" name="TextBox 72"/>
          <p:cNvSpPr txBox="1"/>
          <p:nvPr/>
        </p:nvSpPr>
        <p:spPr>
          <a:xfrm>
            <a:off x="7010400" y="4435889"/>
            <a:ext cx="1882054" cy="369332"/>
          </a:xfrm>
          <a:prstGeom prst="rect">
            <a:avLst/>
          </a:prstGeom>
          <a:noFill/>
        </p:spPr>
        <p:txBody>
          <a:bodyPr wrap="none" rtlCol="0">
            <a:spAutoFit/>
          </a:bodyPr>
          <a:lstStyle/>
          <a:p>
            <a:r>
              <a:rPr lang="en-US" dirty="0" smtClean="0"/>
              <a:t>Optimistic Update</a:t>
            </a:r>
            <a:endParaRPr lang="en-US" dirty="0"/>
          </a:p>
        </p:txBody>
      </p:sp>
      <p:sp>
        <p:nvSpPr>
          <p:cNvPr id="3" name="Slide Number Placeholder 2"/>
          <p:cNvSpPr>
            <a:spLocks noGrp="1"/>
          </p:cNvSpPr>
          <p:nvPr>
            <p:ph type="sldNum" sz="quarter" idx="12"/>
          </p:nvPr>
        </p:nvSpPr>
        <p:spPr/>
        <p:txBody>
          <a:bodyPr/>
          <a:lstStyle/>
          <a:p>
            <a:fld id="{98178EF4-F707-4674-A228-717312C3D09B}" type="slidenum">
              <a:rPr lang="en-US" smtClean="0"/>
              <a:t>5</a:t>
            </a:fld>
            <a:endParaRPr lang="en-US"/>
          </a:p>
        </p:txBody>
      </p:sp>
    </p:spTree>
    <p:extLst>
      <p:ext uri="{BB962C8B-B14F-4D97-AF65-F5344CB8AC3E}">
        <p14:creationId xmlns:p14="http://schemas.microsoft.com/office/powerpoint/2010/main" val="42596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64"/>
                                        </p:tgtEl>
                                        <p:attrNameLst>
                                          <p:attrName>style.color</p:attrName>
                                        </p:attrNameLst>
                                      </p:cBhvr>
                                      <p:to>
                                        <a:schemeClr val="accent2"/>
                                      </p:to>
                                    </p:animClr>
                                    <p:animClr clrSpc="rgb" dir="cw">
                                      <p:cBhvr>
                                        <p:cTn id="7" dur="500" fill="hold"/>
                                        <p:tgtEl>
                                          <p:spTgt spid="64"/>
                                        </p:tgtEl>
                                        <p:attrNameLst>
                                          <p:attrName>fillcolor</p:attrName>
                                        </p:attrNameLst>
                                      </p:cBhvr>
                                      <p:to>
                                        <a:schemeClr val="accent2"/>
                                      </p:to>
                                    </p:animClr>
                                    <p:set>
                                      <p:cBhvr>
                                        <p:cTn id="8" dur="500" fill="hold"/>
                                        <p:tgtEl>
                                          <p:spTgt spid="64"/>
                                        </p:tgtEl>
                                        <p:attrNameLst>
                                          <p:attrName>fill.type</p:attrName>
                                        </p:attrNameLst>
                                      </p:cBhvr>
                                      <p:to>
                                        <p:strVal val="solid"/>
                                      </p:to>
                                    </p:set>
                                    <p:set>
                                      <p:cBhvr>
                                        <p:cTn id="9" dur="500" fill="hold"/>
                                        <p:tgtEl>
                                          <p:spTgt spid="6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65"/>
                                        </p:tgtEl>
                                        <p:attrNameLst>
                                          <p:attrName>style.color</p:attrName>
                                        </p:attrNameLst>
                                      </p:cBhvr>
                                      <p:to>
                                        <a:srgbClr val="F6C618"/>
                                      </p:to>
                                    </p:animClr>
                                    <p:animClr clrSpc="rgb" dir="cw">
                                      <p:cBhvr>
                                        <p:cTn id="23" dur="500" fill="hold"/>
                                        <p:tgtEl>
                                          <p:spTgt spid="65"/>
                                        </p:tgtEl>
                                        <p:attrNameLst>
                                          <p:attrName>fillcolor</p:attrName>
                                        </p:attrNameLst>
                                      </p:cBhvr>
                                      <p:to>
                                        <a:srgbClr val="F6C618"/>
                                      </p:to>
                                    </p:animClr>
                                    <p:set>
                                      <p:cBhvr>
                                        <p:cTn id="24" dur="500" fill="hold"/>
                                        <p:tgtEl>
                                          <p:spTgt spid="65"/>
                                        </p:tgtEl>
                                        <p:attrNameLst>
                                          <p:attrName>fill.type</p:attrName>
                                        </p:attrNameLst>
                                      </p:cBhvr>
                                      <p:to>
                                        <p:strVal val="solid"/>
                                      </p:to>
                                    </p:set>
                                    <p:set>
                                      <p:cBhvr>
                                        <p:cTn id="25" dur="500" fill="hold"/>
                                        <p:tgtEl>
                                          <p:spTgt spid="65"/>
                                        </p:tgtEl>
                                        <p:attrNameLst>
                                          <p:attrName>fill.on</p:attrName>
                                        </p:attrNameLst>
                                      </p:cBhvr>
                                      <p:to>
                                        <p:strVal val="true"/>
                                      </p:to>
                                    </p:set>
                                  </p:childTnLst>
                                </p:cTn>
                              </p:par>
                              <p:par>
                                <p:cTn id="26" presetID="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500" fill="hold"/>
                                        <p:tgtEl>
                                          <p:spTgt spid="62"/>
                                        </p:tgtEl>
                                        <p:attrNameLst>
                                          <p:attrName>style.color</p:attrName>
                                        </p:attrNameLst>
                                      </p:cBhvr>
                                      <p:to>
                                        <a:srgbClr val="FF9933"/>
                                      </p:to>
                                    </p:animClr>
                                    <p:animClr clrSpc="rgb" dir="cw">
                                      <p:cBhvr>
                                        <p:cTn id="32" dur="500" fill="hold"/>
                                        <p:tgtEl>
                                          <p:spTgt spid="62"/>
                                        </p:tgtEl>
                                        <p:attrNameLst>
                                          <p:attrName>fillcolor</p:attrName>
                                        </p:attrNameLst>
                                      </p:cBhvr>
                                      <p:to>
                                        <a:srgbClr val="FF9933"/>
                                      </p:to>
                                    </p:animClr>
                                    <p:set>
                                      <p:cBhvr>
                                        <p:cTn id="33" dur="500" fill="hold"/>
                                        <p:tgtEl>
                                          <p:spTgt spid="62"/>
                                        </p:tgtEl>
                                        <p:attrNameLst>
                                          <p:attrName>fill.type</p:attrName>
                                        </p:attrNameLst>
                                      </p:cBhvr>
                                      <p:to>
                                        <p:strVal val="solid"/>
                                      </p:to>
                                    </p:set>
                                    <p:set>
                                      <p:cBhvr>
                                        <p:cTn id="34" dur="500" fill="hold"/>
                                        <p:tgtEl>
                                          <p:spTgt spid="62"/>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mph" presetSubtype="1" nodeType="clickEffect">
                                  <p:stCondLst>
                                    <p:cond delay="0"/>
                                  </p:stCondLst>
                                  <p:childTnLst>
                                    <p:set>
                                      <p:cBhvr>
                                        <p:cTn id="43" dur="indefinite"/>
                                        <p:tgtEl>
                                          <p:spTgt spid="65"/>
                                        </p:tgtEl>
                                        <p:attrNameLst>
                                          <p:attrName>fillcolor</p:attrName>
                                        </p:attrNameLst>
                                      </p:cBhvr>
                                      <p:to>
                                        <p:clrVal>
                                          <a:srgbClr val="86818D"/>
                                        </p:clrVal>
                                      </p:to>
                                    </p:set>
                                    <p:set>
                                      <p:cBhvr>
                                        <p:cTn id="44" dur="indefinite"/>
                                        <p:tgtEl>
                                          <p:spTgt spid="65"/>
                                        </p:tgtEl>
                                        <p:attrNameLst>
                                          <p:attrName>fill.type</p:attrName>
                                        </p:attrNameLst>
                                      </p:cBhvr>
                                      <p:to>
                                        <p:strVal val="solid"/>
                                      </p:to>
                                    </p:set>
                                    <p:set>
                                      <p:cBhvr>
                                        <p:cTn id="45" dur="indefinite"/>
                                        <p:tgtEl>
                                          <p:spTgt spid="65"/>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72" grpId="0"/>
      <p:bldP spid="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300">
                <a:solidFill>
                  <a:srgbClr val="000000"/>
                </a:solidFill>
                <a:latin typeface="georgia" pitchFamily="18" charset="0"/>
              </a:rPr>
              <a:t>Storage Server Interface</a:t>
            </a:r>
          </a:p>
        </p:txBody>
      </p:sp>
      <p:sp>
        <p:nvSpPr>
          <p:cNvPr id="23554" name="Rectangle 2"/>
          <p:cNvSpPr>
            <a:spLocks noGrp="1" noChangeArrowheads="1"/>
          </p:cNvSpPr>
          <p:nvPr>
            <p:ph type="body" idx="1"/>
          </p:nvPr>
        </p:nvSpPr>
        <p:spPr>
          <a:xfrm>
            <a:off x="222885" y="1645920"/>
            <a:ext cx="8698230" cy="4937760"/>
          </a:xfrm>
        </p:spPr>
        <p:txBody>
          <a:bodyPr lIns="0" tIns="0" rIns="0" bIns="0"/>
          <a:lstStyle/>
          <a:p>
            <a:pPr marL="411480" lvl="1" indent="-308610">
              <a:lnSpc>
                <a:spcPct val="95000"/>
              </a:lnSpc>
              <a:spcBef>
                <a:spcPct val="0"/>
              </a:spcBef>
              <a:buClr>
                <a:srgbClr val="000000"/>
              </a:buClr>
              <a:buFontTx/>
              <a:buChar char="•"/>
            </a:pPr>
            <a:r>
              <a:rPr lang="en-US" sz="3500">
                <a:solidFill>
                  <a:srgbClr val="000000"/>
                </a:solidFill>
                <a:latin typeface="georgia" pitchFamily="18" charset="0"/>
              </a:rPr>
              <a:t>Minimal interface: get, put, list, delete</a:t>
            </a:r>
            <a:endParaRPr lang="en-US"/>
          </a:p>
          <a:p>
            <a:pPr marL="0" indent="0">
              <a:lnSpc>
                <a:spcPct val="95000"/>
              </a:lnSpc>
              <a:spcBef>
                <a:spcPct val="0"/>
              </a:spcBef>
              <a:buNone/>
            </a:pPr>
            <a:endParaRPr lang="en-US" sz="3600">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500">
                <a:solidFill>
                  <a:srgbClr val="000000"/>
                </a:solidFill>
                <a:latin typeface="georgia" pitchFamily="18" charset="0"/>
              </a:rPr>
              <a:t>Operates on entire files</a:t>
            </a:r>
            <a:endParaRPr lang="en-US"/>
          </a:p>
          <a:p>
            <a:pPr marL="0" indent="0">
              <a:lnSpc>
                <a:spcPct val="95000"/>
              </a:lnSpc>
              <a:spcBef>
                <a:spcPct val="0"/>
              </a:spcBef>
              <a:buNone/>
            </a:pPr>
            <a:endParaRPr lang="en-US" sz="3600">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500">
                <a:solidFill>
                  <a:srgbClr val="000000"/>
                </a:solidFill>
                <a:latin typeface="georgia" pitchFamily="18" charset="0"/>
              </a:rPr>
              <a:t>Write once storage model</a:t>
            </a:r>
          </a:p>
        </p:txBody>
      </p:sp>
    </p:spTree>
    <p:extLst>
      <p:ext uri="{BB962C8B-B14F-4D97-AF65-F5344CB8AC3E}">
        <p14:creationId xmlns:p14="http://schemas.microsoft.com/office/powerpoint/2010/main" val="1182355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Snapshot format</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8" y="2667477"/>
            <a:ext cx="7425214" cy="3624738"/>
          </a:xfrm>
          <a:prstGeom prst="rect">
            <a:avLst/>
          </a:prstGeom>
          <a:noFill/>
          <a:extLst>
            <a:ext uri="{909E8E84-426E-40DD-AFC4-6F175D3DCCD1}">
              <a14:hiddenFill xmlns:a14="http://schemas.microsoft.com/office/drawing/2010/main">
                <a:solidFill>
                  <a:srgbClr val="FFFFFF"/>
                </a:solidFill>
              </a14:hiddenFill>
            </a:ext>
          </a:extLst>
        </p:spPr>
      </p:pic>
      <p:sp>
        <p:nvSpPr>
          <p:cNvPr id="25605" name="Text Box 5"/>
          <p:cNvSpPr txBox="1">
            <a:spLocks noChangeArrowheads="1"/>
          </p:cNvSpPr>
          <p:nvPr/>
        </p:nvSpPr>
        <p:spPr bwMode="auto">
          <a:xfrm>
            <a:off x="5986463" y="747237"/>
            <a:ext cx="3050382" cy="1754326"/>
          </a:xfrm>
          <a:prstGeom prst="rect">
            <a:avLst/>
          </a:prstGeom>
          <a:solidFill>
            <a:srgbClr val="F3F3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i="1">
                <a:solidFill>
                  <a:srgbClr val="351C75"/>
                </a:solidFill>
                <a:latin typeface="Arial" pitchFamily="34" charset="0"/>
              </a:rPr>
              <a:t>Snapshot Descriptor</a:t>
            </a:r>
            <a:endParaRPr lang="en-US"/>
          </a:p>
          <a:p>
            <a:pPr>
              <a:lnSpc>
                <a:spcPct val="95000"/>
              </a:lnSpc>
            </a:pPr>
            <a:endParaRPr lang="en-US" i="1">
              <a:solidFill>
                <a:srgbClr val="351C75"/>
              </a:solidFill>
              <a:latin typeface="Arial" pitchFamily="34" charset="0"/>
            </a:endParaRPr>
          </a:p>
          <a:p>
            <a:pPr>
              <a:lnSpc>
                <a:spcPct val="95000"/>
              </a:lnSpc>
            </a:pPr>
            <a:r>
              <a:rPr lang="en-US">
                <a:solidFill>
                  <a:srgbClr val="351C75"/>
                </a:solidFill>
                <a:latin typeface="Arial" pitchFamily="34" charset="0"/>
              </a:rPr>
              <a:t>Date: Day1</a:t>
            </a:r>
            <a:endParaRPr lang="en-US"/>
          </a:p>
          <a:p>
            <a:pPr>
              <a:lnSpc>
                <a:spcPct val="95000"/>
              </a:lnSpc>
            </a:pPr>
            <a:r>
              <a:rPr lang="en-US">
                <a:solidFill>
                  <a:srgbClr val="351C75"/>
                </a:solidFill>
                <a:latin typeface="Arial" pitchFamily="34" charset="0"/>
              </a:rPr>
              <a:t>Root: A/0</a:t>
            </a:r>
            <a:endParaRPr lang="en-US"/>
          </a:p>
          <a:p>
            <a:pPr>
              <a:lnSpc>
                <a:spcPct val="95000"/>
              </a:lnSpc>
            </a:pPr>
            <a:r>
              <a:rPr lang="en-US">
                <a:solidFill>
                  <a:srgbClr val="351C75"/>
                </a:solidFill>
                <a:latin typeface="Arial" pitchFamily="34" charset="0"/>
              </a:rPr>
              <a:t>Segments: A B</a:t>
            </a:r>
          </a:p>
        </p:txBody>
      </p:sp>
    </p:spTree>
    <p:extLst>
      <p:ext uri="{BB962C8B-B14F-4D97-AF65-F5344CB8AC3E}">
        <p14:creationId xmlns:p14="http://schemas.microsoft.com/office/powerpoint/2010/main" val="2990469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Snapshot format</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5" y="1661637"/>
            <a:ext cx="7876698" cy="415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07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Snapshot format</a:t>
            </a:r>
          </a:p>
        </p:txBody>
      </p:sp>
      <p:sp>
        <p:nvSpPr>
          <p:cNvPr id="29698"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sz="3900">
                <a:solidFill>
                  <a:srgbClr val="000000"/>
                </a:solidFill>
                <a:latin typeface="georgia" pitchFamily="18" charset="0"/>
              </a:rPr>
              <a:t>What are the benefits of this format?</a:t>
            </a:r>
          </a:p>
        </p:txBody>
      </p:sp>
    </p:spTree>
    <p:extLst>
      <p:ext uri="{BB962C8B-B14F-4D97-AF65-F5344CB8AC3E}">
        <p14:creationId xmlns:p14="http://schemas.microsoft.com/office/powerpoint/2010/main" val="2575216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Storage Segment</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2" y="1337310"/>
            <a:ext cx="8518208" cy="480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4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Storage Segment</a:t>
            </a:r>
          </a:p>
        </p:txBody>
      </p:sp>
      <p:sp>
        <p:nvSpPr>
          <p:cNvPr id="33794"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sz="3900">
                <a:solidFill>
                  <a:srgbClr val="000000"/>
                </a:solidFill>
                <a:latin typeface="georgia" pitchFamily="18" charset="0"/>
              </a:rPr>
              <a:t>What are the benefits of grouping data together into segments?</a:t>
            </a:r>
            <a:endParaRPr lang="en-US"/>
          </a:p>
          <a:p>
            <a:pPr marL="0" indent="0">
              <a:lnSpc>
                <a:spcPct val="95000"/>
              </a:lnSpc>
              <a:spcBef>
                <a:spcPct val="0"/>
              </a:spcBef>
              <a:buNone/>
            </a:pPr>
            <a:endParaRPr lang="en-US" sz="3900">
              <a:solidFill>
                <a:srgbClr val="000000"/>
              </a:solidFill>
              <a:latin typeface="georgia" pitchFamily="18" charset="0"/>
            </a:endParaRPr>
          </a:p>
          <a:p>
            <a:pPr marL="0" indent="0">
              <a:lnSpc>
                <a:spcPct val="95000"/>
              </a:lnSpc>
              <a:spcBef>
                <a:spcPct val="0"/>
              </a:spcBef>
              <a:buNone/>
            </a:pPr>
            <a:r>
              <a:rPr lang="en-US" sz="3900">
                <a:solidFill>
                  <a:srgbClr val="000000"/>
                </a:solidFill>
                <a:latin typeface="georgia" pitchFamily="18" charset="0"/>
              </a:rPr>
              <a:t>Is there any downside to grouping data into segments?</a:t>
            </a:r>
          </a:p>
        </p:txBody>
      </p:sp>
    </p:spTree>
    <p:extLst>
      <p:ext uri="{BB962C8B-B14F-4D97-AF65-F5344CB8AC3E}">
        <p14:creationId xmlns:p14="http://schemas.microsoft.com/office/powerpoint/2010/main" val="2262636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Sub-File incrementals</a:t>
            </a:r>
          </a:p>
        </p:txBody>
      </p:sp>
      <p:sp>
        <p:nvSpPr>
          <p:cNvPr id="35842"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sz="3900">
                <a:solidFill>
                  <a:srgbClr val="000000"/>
                </a:solidFill>
                <a:latin typeface="georgia" pitchFamily="18" charset="0"/>
              </a:rPr>
              <a:t>Is the design of Cumulus suitable for incremental changes?</a:t>
            </a:r>
          </a:p>
        </p:txBody>
      </p:sp>
    </p:spTree>
    <p:extLst>
      <p:ext uri="{BB962C8B-B14F-4D97-AF65-F5344CB8AC3E}">
        <p14:creationId xmlns:p14="http://schemas.microsoft.com/office/powerpoint/2010/main" val="1872469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Removing old snapshot</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2" y="1337310"/>
            <a:ext cx="8518208" cy="480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80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Segment Cleaning</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8" y="1753077"/>
            <a:ext cx="2438877" cy="9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625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Segment Cleaning</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8" y="1753077"/>
            <a:ext cx="2438877" cy="231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91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Operational Transformation</a:t>
            </a:r>
            <a:endParaRPr lang="en-US" dirty="0"/>
          </a:p>
        </p:txBody>
      </p:sp>
      <p:sp>
        <p:nvSpPr>
          <p:cNvPr id="3" name="Content Placeholder 2"/>
          <p:cNvSpPr>
            <a:spLocks noGrp="1"/>
          </p:cNvSpPr>
          <p:nvPr>
            <p:ph idx="1"/>
          </p:nvPr>
        </p:nvSpPr>
        <p:spPr/>
        <p:txBody>
          <a:bodyPr/>
          <a:lstStyle/>
          <a:p>
            <a:r>
              <a:rPr lang="en-US" dirty="0" smtClean="0"/>
              <a:t>OT allows synchronization of states</a:t>
            </a:r>
          </a:p>
          <a:p>
            <a:pPr lvl="1"/>
            <a:r>
              <a:rPr lang="en-US" dirty="0" smtClean="0"/>
              <a:t>No locks</a:t>
            </a:r>
          </a:p>
          <a:p>
            <a:pPr lvl="1"/>
            <a:r>
              <a:rPr lang="en-US" dirty="0" smtClean="0"/>
              <a:t>Optimistic local updates</a:t>
            </a:r>
          </a:p>
          <a:p>
            <a:pPr lvl="1"/>
            <a:endParaRPr lang="en-US" dirty="0"/>
          </a:p>
        </p:txBody>
      </p:sp>
      <p:pic>
        <p:nvPicPr>
          <p:cNvPr id="3074" name="Picture 2" descr="C:\Data\study\spring_2011\cs525\my_presentation\pics\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3600"/>
            <a:ext cx="2566987" cy="11173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90600" y="3429000"/>
            <a:ext cx="2133600" cy="1219200"/>
            <a:chOff x="990600" y="4343400"/>
            <a:chExt cx="2133600" cy="1219200"/>
          </a:xfrm>
        </p:grpSpPr>
        <p:sp>
          <p:nvSpPr>
            <p:cNvPr id="5" name="Rectangle 4"/>
            <p:cNvSpPr/>
            <p:nvPr/>
          </p:nvSpPr>
          <p:spPr>
            <a:xfrm>
              <a:off x="990600" y="4343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TextBox 5"/>
            <p:cNvSpPr txBox="1"/>
            <p:nvPr/>
          </p:nvSpPr>
          <p:spPr>
            <a:xfrm>
              <a:off x="1609457" y="51932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1</a:t>
              </a:r>
              <a:endParaRPr lang="en-US" dirty="0"/>
            </a:p>
          </p:txBody>
        </p:sp>
      </p:grpSp>
      <p:grpSp>
        <p:nvGrpSpPr>
          <p:cNvPr id="12" name="Group 11"/>
          <p:cNvGrpSpPr/>
          <p:nvPr/>
        </p:nvGrpSpPr>
        <p:grpSpPr>
          <a:xfrm>
            <a:off x="6331258" y="3429000"/>
            <a:ext cx="2133600" cy="1219200"/>
            <a:chOff x="6324600" y="4343400"/>
            <a:chExt cx="2133600" cy="1219200"/>
          </a:xfrm>
        </p:grpSpPr>
        <p:sp>
          <p:nvSpPr>
            <p:cNvPr id="7" name="Rectangle 6"/>
            <p:cNvSpPr/>
            <p:nvPr/>
          </p:nvSpPr>
          <p:spPr>
            <a:xfrm>
              <a:off x="6324600" y="4343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943457" y="51932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2</a:t>
              </a:r>
              <a:endParaRPr lang="en-US" dirty="0"/>
            </a:p>
          </p:txBody>
        </p:sp>
      </p:grpSp>
      <p:sp>
        <p:nvSpPr>
          <p:cNvPr id="13" name="TextBox 12"/>
          <p:cNvSpPr txBox="1"/>
          <p:nvPr/>
        </p:nvSpPr>
        <p:spPr>
          <a:xfrm>
            <a:off x="1676400" y="4800600"/>
            <a:ext cx="821059" cy="369332"/>
          </a:xfrm>
          <a:prstGeom prst="rect">
            <a:avLst/>
          </a:prstGeom>
          <a:noFill/>
        </p:spPr>
        <p:txBody>
          <a:bodyPr wrap="none" rtlCol="0">
            <a:spAutoFit/>
          </a:bodyPr>
          <a:lstStyle/>
          <a:p>
            <a:r>
              <a:rPr lang="en-US" dirty="0" smtClean="0">
                <a:solidFill>
                  <a:schemeClr val="tx2">
                    <a:lumMod val="60000"/>
                    <a:lumOff val="40000"/>
                  </a:schemeClr>
                </a:solidFill>
              </a:rPr>
              <a:t>ABCDE</a:t>
            </a:r>
            <a:endParaRPr lang="en-US" dirty="0">
              <a:solidFill>
                <a:schemeClr val="tx2">
                  <a:lumMod val="60000"/>
                  <a:lumOff val="40000"/>
                </a:schemeClr>
              </a:solidFill>
            </a:endParaRPr>
          </a:p>
        </p:txBody>
      </p:sp>
      <p:sp>
        <p:nvSpPr>
          <p:cNvPr id="22" name="TextBox 21"/>
          <p:cNvSpPr txBox="1"/>
          <p:nvPr/>
        </p:nvSpPr>
        <p:spPr>
          <a:xfrm>
            <a:off x="6994165" y="4827973"/>
            <a:ext cx="821059" cy="369332"/>
          </a:xfrm>
          <a:prstGeom prst="rect">
            <a:avLst/>
          </a:prstGeom>
          <a:noFill/>
        </p:spPr>
        <p:txBody>
          <a:bodyPr wrap="none" rtlCol="0">
            <a:spAutoFit/>
          </a:bodyPr>
          <a:lstStyle/>
          <a:p>
            <a:r>
              <a:rPr lang="en-US" dirty="0" smtClean="0">
                <a:solidFill>
                  <a:schemeClr val="accent2">
                    <a:lumMod val="75000"/>
                  </a:schemeClr>
                </a:solidFill>
              </a:rPr>
              <a:t>ABCDE</a:t>
            </a:r>
            <a:endParaRPr lang="en-US" dirty="0">
              <a:solidFill>
                <a:schemeClr val="accent2">
                  <a:lumMod val="75000"/>
                </a:schemeClr>
              </a:solidFill>
            </a:endParaRPr>
          </a:p>
        </p:txBody>
      </p:sp>
      <p:sp>
        <p:nvSpPr>
          <p:cNvPr id="23" name="TextBox 22"/>
          <p:cNvSpPr txBox="1"/>
          <p:nvPr/>
        </p:nvSpPr>
        <p:spPr>
          <a:xfrm>
            <a:off x="634971" y="5166233"/>
            <a:ext cx="1036951" cy="369332"/>
          </a:xfrm>
          <a:prstGeom prst="rect">
            <a:avLst/>
          </a:prstGeom>
          <a:noFill/>
        </p:spPr>
        <p:txBody>
          <a:bodyPr wrap="none" rtlCol="0">
            <a:spAutoFit/>
          </a:bodyPr>
          <a:lstStyle/>
          <a:p>
            <a:r>
              <a:rPr lang="en-US" dirty="0" smtClean="0">
                <a:solidFill>
                  <a:schemeClr val="tx2">
                    <a:lumMod val="60000"/>
                    <a:lumOff val="40000"/>
                  </a:schemeClr>
                </a:solidFill>
              </a:rPr>
              <a:t>delete(2)</a:t>
            </a:r>
            <a:endParaRPr lang="en-US" dirty="0">
              <a:solidFill>
                <a:schemeClr val="tx2">
                  <a:lumMod val="60000"/>
                  <a:lumOff val="40000"/>
                </a:schemeClr>
              </a:solidFill>
            </a:endParaRPr>
          </a:p>
        </p:txBody>
      </p:sp>
      <p:sp>
        <p:nvSpPr>
          <p:cNvPr id="24" name="TextBox 23"/>
          <p:cNvSpPr txBox="1"/>
          <p:nvPr/>
        </p:nvSpPr>
        <p:spPr>
          <a:xfrm>
            <a:off x="1698298" y="5179718"/>
            <a:ext cx="694357" cy="369332"/>
          </a:xfrm>
          <a:prstGeom prst="rect">
            <a:avLst/>
          </a:prstGeom>
          <a:noFill/>
        </p:spPr>
        <p:txBody>
          <a:bodyPr wrap="none" rtlCol="0">
            <a:spAutoFit/>
          </a:bodyPr>
          <a:lstStyle/>
          <a:p>
            <a:r>
              <a:rPr lang="en-US" dirty="0" smtClean="0">
                <a:solidFill>
                  <a:schemeClr val="tx2">
                    <a:lumMod val="60000"/>
                    <a:lumOff val="40000"/>
                  </a:schemeClr>
                </a:solidFill>
              </a:rPr>
              <a:t>ACDE</a:t>
            </a:r>
            <a:endParaRPr lang="en-US" dirty="0">
              <a:solidFill>
                <a:schemeClr val="tx2">
                  <a:lumMod val="60000"/>
                  <a:lumOff val="40000"/>
                </a:schemeClr>
              </a:solidFill>
            </a:endParaRPr>
          </a:p>
        </p:txBody>
      </p:sp>
      <p:sp>
        <p:nvSpPr>
          <p:cNvPr id="25" name="TextBox 24"/>
          <p:cNvSpPr txBox="1"/>
          <p:nvPr/>
        </p:nvSpPr>
        <p:spPr>
          <a:xfrm>
            <a:off x="6019800" y="5179783"/>
            <a:ext cx="1036951" cy="369332"/>
          </a:xfrm>
          <a:prstGeom prst="rect">
            <a:avLst/>
          </a:prstGeom>
          <a:noFill/>
        </p:spPr>
        <p:txBody>
          <a:bodyPr wrap="none" rtlCol="0">
            <a:spAutoFit/>
          </a:bodyPr>
          <a:lstStyle/>
          <a:p>
            <a:r>
              <a:rPr lang="en-US" dirty="0" smtClean="0">
                <a:solidFill>
                  <a:schemeClr val="accent2">
                    <a:lumMod val="75000"/>
                  </a:schemeClr>
                </a:solidFill>
              </a:rPr>
              <a:t>delete(4)</a:t>
            </a:r>
            <a:endParaRPr lang="en-US" dirty="0">
              <a:solidFill>
                <a:schemeClr val="accent2">
                  <a:lumMod val="75000"/>
                </a:schemeClr>
              </a:solidFill>
            </a:endParaRPr>
          </a:p>
        </p:txBody>
      </p:sp>
      <p:sp>
        <p:nvSpPr>
          <p:cNvPr id="26" name="TextBox 25"/>
          <p:cNvSpPr txBox="1"/>
          <p:nvPr/>
        </p:nvSpPr>
        <p:spPr>
          <a:xfrm>
            <a:off x="7083127" y="5193268"/>
            <a:ext cx="678391" cy="369332"/>
          </a:xfrm>
          <a:prstGeom prst="rect">
            <a:avLst/>
          </a:prstGeom>
          <a:noFill/>
        </p:spPr>
        <p:txBody>
          <a:bodyPr wrap="none" rtlCol="0">
            <a:spAutoFit/>
          </a:bodyPr>
          <a:lstStyle/>
          <a:p>
            <a:r>
              <a:rPr lang="en-US" dirty="0" smtClean="0">
                <a:solidFill>
                  <a:schemeClr val="accent2">
                    <a:lumMod val="75000"/>
                  </a:schemeClr>
                </a:solidFill>
              </a:rPr>
              <a:t>ABCE</a:t>
            </a:r>
            <a:endParaRPr lang="en-US" dirty="0">
              <a:solidFill>
                <a:schemeClr val="accent2">
                  <a:lumMod val="75000"/>
                </a:schemeClr>
              </a:solidFill>
            </a:endParaRPr>
          </a:p>
        </p:txBody>
      </p:sp>
      <p:sp>
        <p:nvSpPr>
          <p:cNvPr id="27" name="TextBox 26"/>
          <p:cNvSpPr txBox="1"/>
          <p:nvPr/>
        </p:nvSpPr>
        <p:spPr>
          <a:xfrm>
            <a:off x="6019800" y="5650468"/>
            <a:ext cx="1036951" cy="369332"/>
          </a:xfrm>
          <a:prstGeom prst="rect">
            <a:avLst/>
          </a:prstGeom>
          <a:noFill/>
        </p:spPr>
        <p:txBody>
          <a:bodyPr wrap="none" rtlCol="0">
            <a:spAutoFit/>
          </a:bodyPr>
          <a:lstStyle/>
          <a:p>
            <a:r>
              <a:rPr lang="en-US" dirty="0">
                <a:solidFill>
                  <a:schemeClr val="tx2">
                    <a:lumMod val="60000"/>
                    <a:lumOff val="40000"/>
                  </a:schemeClr>
                </a:solidFill>
              </a:rPr>
              <a:t>delete(2)</a:t>
            </a:r>
          </a:p>
        </p:txBody>
      </p:sp>
      <p:sp>
        <p:nvSpPr>
          <p:cNvPr id="28" name="TextBox 27"/>
          <p:cNvSpPr txBox="1"/>
          <p:nvPr/>
        </p:nvSpPr>
        <p:spPr>
          <a:xfrm>
            <a:off x="609600" y="5650468"/>
            <a:ext cx="1036951" cy="369332"/>
          </a:xfrm>
          <a:prstGeom prst="rect">
            <a:avLst/>
          </a:prstGeom>
          <a:noFill/>
        </p:spPr>
        <p:txBody>
          <a:bodyPr wrap="none" rtlCol="0">
            <a:spAutoFit/>
          </a:bodyPr>
          <a:lstStyle/>
          <a:p>
            <a:r>
              <a:rPr lang="en-US" dirty="0">
                <a:solidFill>
                  <a:schemeClr val="accent2">
                    <a:lumMod val="75000"/>
                  </a:schemeClr>
                </a:solidFill>
              </a:rPr>
              <a:t>delete(4)</a:t>
            </a:r>
          </a:p>
        </p:txBody>
      </p:sp>
      <p:sp>
        <p:nvSpPr>
          <p:cNvPr id="29" name="TextBox 28"/>
          <p:cNvSpPr txBox="1"/>
          <p:nvPr/>
        </p:nvSpPr>
        <p:spPr>
          <a:xfrm>
            <a:off x="1676400" y="5638800"/>
            <a:ext cx="582147" cy="369332"/>
          </a:xfrm>
          <a:prstGeom prst="rect">
            <a:avLst/>
          </a:prstGeom>
          <a:noFill/>
        </p:spPr>
        <p:txBody>
          <a:bodyPr wrap="none" rtlCol="0">
            <a:spAutoFit/>
          </a:bodyPr>
          <a:lstStyle/>
          <a:p>
            <a:r>
              <a:rPr lang="en-US" dirty="0" smtClean="0">
                <a:solidFill>
                  <a:schemeClr val="tx2">
                    <a:lumMod val="60000"/>
                    <a:lumOff val="40000"/>
                  </a:schemeClr>
                </a:solidFill>
              </a:rPr>
              <a:t>ACD</a:t>
            </a:r>
            <a:endParaRPr lang="en-US" dirty="0">
              <a:solidFill>
                <a:schemeClr val="tx2">
                  <a:lumMod val="60000"/>
                  <a:lumOff val="40000"/>
                </a:schemeClr>
              </a:solidFill>
            </a:endParaRPr>
          </a:p>
        </p:txBody>
      </p:sp>
      <p:sp>
        <p:nvSpPr>
          <p:cNvPr id="30" name="TextBox 29"/>
          <p:cNvSpPr txBox="1"/>
          <p:nvPr/>
        </p:nvSpPr>
        <p:spPr>
          <a:xfrm>
            <a:off x="7086600" y="5638800"/>
            <a:ext cx="551689" cy="369332"/>
          </a:xfrm>
          <a:prstGeom prst="rect">
            <a:avLst/>
          </a:prstGeom>
          <a:noFill/>
        </p:spPr>
        <p:txBody>
          <a:bodyPr wrap="none" rtlCol="0">
            <a:spAutoFit/>
          </a:bodyPr>
          <a:lstStyle/>
          <a:p>
            <a:r>
              <a:rPr lang="en-US" dirty="0" smtClean="0">
                <a:solidFill>
                  <a:schemeClr val="accent2">
                    <a:lumMod val="75000"/>
                  </a:schemeClr>
                </a:solidFill>
              </a:rPr>
              <a:t>ACE</a:t>
            </a:r>
            <a:endParaRPr lang="en-US" dirty="0">
              <a:solidFill>
                <a:schemeClr val="accent2">
                  <a:lumMod val="75000"/>
                </a:schemeClr>
              </a:solidFill>
            </a:endParaRPr>
          </a:p>
        </p:txBody>
      </p:sp>
      <p:sp>
        <p:nvSpPr>
          <p:cNvPr id="9" name="Slide Number Placeholder 8"/>
          <p:cNvSpPr>
            <a:spLocks noGrp="1"/>
          </p:cNvSpPr>
          <p:nvPr>
            <p:ph type="sldNum" sz="quarter" idx="12"/>
          </p:nvPr>
        </p:nvSpPr>
        <p:spPr/>
        <p:txBody>
          <a:bodyPr/>
          <a:lstStyle/>
          <a:p>
            <a:fld id="{98178EF4-F707-4674-A228-717312C3D09B}" type="slidenum">
              <a:rPr lang="en-US" smtClean="0"/>
              <a:t>6</a:t>
            </a:fld>
            <a:endParaRPr lang="en-US"/>
          </a:p>
        </p:txBody>
      </p:sp>
    </p:spTree>
    <p:extLst>
      <p:ext uri="{BB962C8B-B14F-4D97-AF65-F5344CB8AC3E}">
        <p14:creationId xmlns:p14="http://schemas.microsoft.com/office/powerpoint/2010/main" val="27092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P spid="24" grpId="0"/>
      <p:bldP spid="25" grpId="0"/>
      <p:bldP spid="26" grpId="0"/>
      <p:bldP spid="27" grpId="0"/>
      <p:bldP spid="28" grpId="0"/>
      <p:bldP spid="29" grpId="0"/>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Segment Cleaning</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8" y="1753077"/>
            <a:ext cx="2438877" cy="399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989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Segment Cleaning</a:t>
            </a: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8" y="1753077"/>
            <a:ext cx="5732145" cy="399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660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Segment Cleaning</a:t>
            </a:r>
          </a:p>
        </p:txBody>
      </p:sp>
      <p:sp>
        <p:nvSpPr>
          <p:cNvPr id="45058"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sz="3900">
                <a:solidFill>
                  <a:srgbClr val="000000"/>
                </a:solidFill>
                <a:latin typeface="georgia" pitchFamily="18" charset="0"/>
              </a:rPr>
              <a:t>How do we decide when to clean a segment?</a:t>
            </a:r>
            <a:endParaRPr lang="en-US"/>
          </a:p>
          <a:p>
            <a:pPr marL="0" indent="0">
              <a:lnSpc>
                <a:spcPct val="95000"/>
              </a:lnSpc>
              <a:spcBef>
                <a:spcPct val="0"/>
              </a:spcBef>
              <a:buNone/>
            </a:pPr>
            <a:endParaRPr lang="en-US" sz="3900">
              <a:solidFill>
                <a:srgbClr val="000000"/>
              </a:solidFill>
              <a:latin typeface="georgia" pitchFamily="18" charset="0"/>
            </a:endParaRPr>
          </a:p>
          <a:p>
            <a:pPr marL="0" indent="0">
              <a:lnSpc>
                <a:spcPct val="95000"/>
              </a:lnSpc>
              <a:spcBef>
                <a:spcPct val="0"/>
              </a:spcBef>
              <a:buNone/>
            </a:pPr>
            <a:r>
              <a:rPr lang="en-US" sz="3900">
                <a:solidFill>
                  <a:srgbClr val="000000"/>
                </a:solidFill>
                <a:latin typeface="georgia" pitchFamily="18" charset="0"/>
              </a:rPr>
              <a:t>What other approaches can be taken to reduce space wastage?</a:t>
            </a:r>
          </a:p>
        </p:txBody>
      </p:sp>
    </p:spTree>
    <p:extLst>
      <p:ext uri="{BB962C8B-B14F-4D97-AF65-F5344CB8AC3E}">
        <p14:creationId xmlns:p14="http://schemas.microsoft.com/office/powerpoint/2010/main" val="3918841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Alternative Scheme</a:t>
            </a:r>
          </a:p>
        </p:txBody>
      </p:sp>
      <p:sp>
        <p:nvSpPr>
          <p:cNvPr id="47106"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sz="3900">
                <a:solidFill>
                  <a:srgbClr val="000000"/>
                </a:solidFill>
                <a:latin typeface="georgia" pitchFamily="18" charset="0"/>
              </a:rPr>
              <a:t>If a new snapshot is refers to an object in less utilized segment, create copies of that data.</a:t>
            </a:r>
          </a:p>
        </p:txBody>
      </p:sp>
    </p:spTree>
    <p:extLst>
      <p:ext uri="{BB962C8B-B14F-4D97-AF65-F5344CB8AC3E}">
        <p14:creationId xmlns:p14="http://schemas.microsoft.com/office/powerpoint/2010/main" val="14786488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Segment Cleaning</a:t>
            </a:r>
          </a:p>
        </p:txBody>
      </p:sp>
      <p:sp>
        <p:nvSpPr>
          <p:cNvPr id="49154" name="Rectangle 2"/>
          <p:cNvSpPr>
            <a:spLocks noGrp="1" noChangeArrowheads="1"/>
          </p:cNvSpPr>
          <p:nvPr>
            <p:ph type="body" idx="1"/>
          </p:nvPr>
        </p:nvSpPr>
        <p:spPr>
          <a:xfrm>
            <a:off x="222885" y="1645920"/>
            <a:ext cx="8698230" cy="4937760"/>
          </a:xfrm>
        </p:spPr>
        <p:txBody>
          <a:bodyPr lIns="0" tIns="0" rIns="0" bIns="0"/>
          <a:lstStyle/>
          <a:p>
            <a:pPr marL="411480" lvl="1" indent="-308610">
              <a:lnSpc>
                <a:spcPct val="95000"/>
              </a:lnSpc>
              <a:spcBef>
                <a:spcPct val="0"/>
              </a:spcBef>
              <a:buClr>
                <a:srgbClr val="000000"/>
              </a:buClr>
              <a:buFontTx/>
              <a:buChar char="•"/>
            </a:pPr>
            <a:r>
              <a:rPr lang="en-US" sz="3200">
                <a:solidFill>
                  <a:srgbClr val="000000"/>
                </a:solidFill>
                <a:latin typeface="georgia" pitchFamily="18" charset="0"/>
              </a:rPr>
              <a:t>Clean based on utilization of a segment </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utilization threshold = 0; no cleaning</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utilization threshold = 1; aggressive cleaning with 100% utilization</a:t>
            </a:r>
            <a:endParaRPr lang="en-US"/>
          </a:p>
          <a:p>
            <a:pPr marL="0" indent="0">
              <a:lnSpc>
                <a:spcPct val="95000"/>
              </a:lnSpc>
              <a:spcBef>
                <a:spcPct val="0"/>
              </a:spcBef>
              <a:buNone/>
            </a:pPr>
            <a:endParaRPr lang="en-US">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200">
                <a:solidFill>
                  <a:srgbClr val="000000"/>
                </a:solidFill>
                <a:latin typeface="georgia" pitchFamily="18" charset="0"/>
              </a:rPr>
              <a:t>What is the right threshold?</a:t>
            </a:r>
          </a:p>
        </p:txBody>
      </p:sp>
    </p:spTree>
    <p:extLst>
      <p:ext uri="{BB962C8B-B14F-4D97-AF65-F5344CB8AC3E}">
        <p14:creationId xmlns:p14="http://schemas.microsoft.com/office/powerpoint/2010/main" val="4102978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Evaluation</a:t>
            </a:r>
          </a:p>
        </p:txBody>
      </p:sp>
      <p:sp>
        <p:nvSpPr>
          <p:cNvPr id="50178" name="Rectangle 2"/>
          <p:cNvSpPr>
            <a:spLocks noGrp="1" noChangeArrowheads="1"/>
          </p:cNvSpPr>
          <p:nvPr>
            <p:ph type="body" idx="1"/>
          </p:nvPr>
        </p:nvSpPr>
        <p:spPr>
          <a:xfrm>
            <a:off x="222885" y="1645920"/>
            <a:ext cx="8698230" cy="4937760"/>
          </a:xfrm>
        </p:spPr>
        <p:txBody>
          <a:bodyPr lIns="0" tIns="0" rIns="0" bIns="0"/>
          <a:lstStyle/>
          <a:p>
            <a:pPr marL="411480" lvl="1" indent="-308610">
              <a:lnSpc>
                <a:spcPct val="95000"/>
              </a:lnSpc>
              <a:spcBef>
                <a:spcPct val="0"/>
              </a:spcBef>
              <a:buClr>
                <a:srgbClr val="000000"/>
              </a:buClr>
              <a:buFontTx/>
              <a:buChar char="•"/>
            </a:pPr>
            <a:r>
              <a:rPr lang="en-US" sz="2400">
                <a:solidFill>
                  <a:srgbClr val="000000"/>
                </a:solidFill>
                <a:latin typeface="georgia" pitchFamily="18" charset="0"/>
              </a:rPr>
              <a:t>Trace based simulation</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A fileserver trace : research group setting</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A user trace : home setting</a:t>
            </a:r>
            <a:endParaRPr lang="en-US"/>
          </a:p>
          <a:p>
            <a:pPr marL="411480" lvl="1" indent="-308610">
              <a:lnSpc>
                <a:spcPct val="95000"/>
              </a:lnSpc>
              <a:spcBef>
                <a:spcPct val="0"/>
              </a:spcBef>
              <a:buClr>
                <a:srgbClr val="000000"/>
              </a:buClr>
              <a:buFontTx/>
              <a:buChar char="•"/>
            </a:pPr>
            <a:r>
              <a:rPr lang="en-US" sz="2400">
                <a:solidFill>
                  <a:srgbClr val="000000"/>
                </a:solidFill>
                <a:latin typeface="georgia" pitchFamily="18" charset="0"/>
              </a:rPr>
              <a:t>Simulator models the process of backing up</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Tracks storage, network and segment overhead</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Single and multi snapshot scenario</a:t>
            </a:r>
            <a:endParaRPr lang="en-US"/>
          </a:p>
          <a:p>
            <a:pPr marL="411480" lvl="1" indent="-308610">
              <a:lnSpc>
                <a:spcPct val="95000"/>
              </a:lnSpc>
              <a:spcBef>
                <a:spcPct val="0"/>
              </a:spcBef>
              <a:buClr>
                <a:srgbClr val="000000"/>
              </a:buClr>
              <a:buFontTx/>
              <a:buChar char="•"/>
            </a:pPr>
            <a:r>
              <a:rPr lang="en-US" sz="2400">
                <a:solidFill>
                  <a:srgbClr val="000000"/>
                </a:solidFill>
                <a:latin typeface="georgia" pitchFamily="18" charset="0"/>
              </a:rPr>
              <a:t>Optimal baseline</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No more data is stored or transferred than needed</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Transfers entire content of the file if any part changes</a:t>
            </a:r>
            <a:endParaRPr lang="en-US"/>
          </a:p>
          <a:p>
            <a:pPr marL="771525" lvl="2" indent="-257175">
              <a:lnSpc>
                <a:spcPct val="95000"/>
              </a:lnSpc>
              <a:spcBef>
                <a:spcPct val="0"/>
              </a:spcBef>
              <a:buClr>
                <a:srgbClr val="000000"/>
              </a:buClr>
              <a:buSzPct val="80000"/>
              <a:buFont typeface="Courier New" pitchFamily="49" charset="0"/>
              <a:buChar char="o"/>
            </a:pPr>
            <a:r>
              <a:rPr lang="en-US">
                <a:solidFill>
                  <a:srgbClr val="000000"/>
                </a:solidFill>
                <a:latin typeface="georgia" pitchFamily="18" charset="0"/>
              </a:rPr>
              <a:t>Stores only one copy if multiple files have same hash</a:t>
            </a:r>
            <a:endParaRPr lang="en-US"/>
          </a:p>
          <a:p>
            <a:pPr marL="0" indent="0">
              <a:lnSpc>
                <a:spcPct val="95000"/>
              </a:lnSpc>
              <a:spcBef>
                <a:spcPct val="0"/>
              </a:spcBef>
              <a:buClr>
                <a:srgbClr val="000000"/>
              </a:buClr>
              <a:buSzPct val="80000"/>
              <a:buNone/>
            </a:pPr>
            <a:endParaRPr lang="en-US" sz="2400">
              <a:solidFill>
                <a:srgbClr val="000000"/>
              </a:solidFill>
              <a:latin typeface="georgia" pitchFamily="18" charset="0"/>
            </a:endParaRPr>
          </a:p>
        </p:txBody>
      </p:sp>
    </p:spTree>
    <p:extLst>
      <p:ext uri="{BB962C8B-B14F-4D97-AF65-F5344CB8AC3E}">
        <p14:creationId xmlns:p14="http://schemas.microsoft.com/office/powerpoint/2010/main" val="3937579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i="1">
                <a:solidFill>
                  <a:srgbClr val="000000"/>
                </a:solidFill>
                <a:latin typeface="georgia" pitchFamily="18" charset="0"/>
              </a:rPr>
              <a:t>Is cleaning necessary?</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9" y="1567340"/>
            <a:ext cx="5776436" cy="4664868"/>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p:cNvSpPr txBox="1">
            <a:spLocks noChangeArrowheads="1"/>
          </p:cNvSpPr>
          <p:nvPr/>
        </p:nvSpPr>
        <p:spPr bwMode="auto">
          <a:xfrm>
            <a:off x="4541997" y="6030755"/>
            <a:ext cx="4554855"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a:solidFill>
                  <a:srgbClr val="000000"/>
                </a:solidFill>
                <a:latin typeface="Arial" pitchFamily="34" charset="0"/>
              </a:rPr>
              <a:t>Optimal =&gt; No space wastage</a:t>
            </a:r>
          </a:p>
        </p:txBody>
      </p:sp>
    </p:spTree>
    <p:extLst>
      <p:ext uri="{BB962C8B-B14F-4D97-AF65-F5344CB8AC3E}">
        <p14:creationId xmlns:p14="http://schemas.microsoft.com/office/powerpoint/2010/main" val="2416629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323023" y="107157"/>
            <a:ext cx="4259104"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i="1">
                <a:solidFill>
                  <a:srgbClr val="000000"/>
                </a:solidFill>
                <a:latin typeface="georgia" pitchFamily="18" charset="0"/>
              </a:rPr>
              <a:t>Average Daily storage plot</a:t>
            </a:r>
          </a:p>
        </p:txBody>
      </p:sp>
      <p:sp>
        <p:nvSpPr>
          <p:cNvPr id="54277" name="Text Box 5"/>
          <p:cNvSpPr txBox="1">
            <a:spLocks noChangeArrowheads="1"/>
          </p:cNvSpPr>
          <p:nvPr/>
        </p:nvSpPr>
        <p:spPr bwMode="auto">
          <a:xfrm>
            <a:off x="690087" y="5136357"/>
            <a:ext cx="7568088" cy="140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a:lnSpc>
                <a:spcPct val="95000"/>
              </a:lnSpc>
            </a:pPr>
            <a:endParaRPr lang="en-US">
              <a:solidFill>
                <a:srgbClr val="FF9900"/>
              </a:solidFill>
              <a:latin typeface="Arial" pitchFamily="34" charset="0"/>
            </a:endParaRPr>
          </a:p>
          <a:p>
            <a:pPr lvl="1">
              <a:lnSpc>
                <a:spcPct val="95000"/>
              </a:lnSpc>
              <a:buClr>
                <a:srgbClr val="FF9900"/>
              </a:buClr>
              <a:buSzPct val="100000"/>
              <a:buFontTx/>
              <a:buChar char="•"/>
            </a:pPr>
            <a:r>
              <a:rPr lang="en-US">
                <a:solidFill>
                  <a:srgbClr val="FF9900"/>
                </a:solidFill>
                <a:latin typeface="Arial" pitchFamily="34" charset="0"/>
              </a:rPr>
              <a:t>Larger segment size =&gt; larger overhead</a:t>
            </a:r>
            <a:endParaRPr lang="en-US"/>
          </a:p>
          <a:p>
            <a:pPr lvl="1">
              <a:lnSpc>
                <a:spcPct val="95000"/>
              </a:lnSpc>
              <a:buClr>
                <a:srgbClr val="FF9900"/>
              </a:buClr>
              <a:buSzPct val="100000"/>
              <a:buFontTx/>
              <a:buChar char="•"/>
            </a:pPr>
            <a:r>
              <a:rPr lang="en-US">
                <a:solidFill>
                  <a:srgbClr val="FF9900"/>
                </a:solidFill>
                <a:latin typeface="Arial" pitchFamily="34" charset="0"/>
              </a:rPr>
              <a:t>Too little cleaning =&gt; larger overhead</a:t>
            </a:r>
            <a:endParaRPr lang="en-US"/>
          </a:p>
          <a:p>
            <a:pPr lvl="1">
              <a:lnSpc>
                <a:spcPct val="95000"/>
              </a:lnSpc>
              <a:buClr>
                <a:srgbClr val="FF9900"/>
              </a:buClr>
              <a:buSzPct val="100000"/>
              <a:buFontTx/>
              <a:buChar char="•"/>
            </a:pPr>
            <a:r>
              <a:rPr lang="en-US">
                <a:solidFill>
                  <a:srgbClr val="FF9900"/>
                </a:solidFill>
                <a:latin typeface="Arial" pitchFamily="34" charset="0"/>
              </a:rPr>
              <a:t>Too aggressive cleaning =&gt; larger overhead</a:t>
            </a:r>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67" y="772954"/>
            <a:ext cx="6752273" cy="462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34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215742" y="267177"/>
            <a:ext cx="8693943" cy="825818"/>
          </a:xfrm>
        </p:spPr>
        <p:txBody>
          <a:bodyPr lIns="0" tIns="0" rIns="0" bIns="0" anchor="t"/>
          <a:lstStyle/>
          <a:p>
            <a:pPr algn="l">
              <a:lnSpc>
                <a:spcPct val="95000"/>
              </a:lnSpc>
            </a:pPr>
            <a:r>
              <a:rPr lang="en-US" sz="4800">
                <a:solidFill>
                  <a:srgbClr val="000000"/>
                </a:solidFill>
                <a:latin typeface="georgia" pitchFamily="18" charset="0"/>
              </a:rPr>
              <a:t>Cleaning Policies</a:t>
            </a:r>
          </a:p>
        </p:txBody>
      </p:sp>
      <p:sp>
        <p:nvSpPr>
          <p:cNvPr id="56322" name="Rectangle 2"/>
          <p:cNvSpPr>
            <a:spLocks noGrp="1" noChangeArrowheads="1"/>
          </p:cNvSpPr>
          <p:nvPr>
            <p:ph type="body" idx="1"/>
          </p:nvPr>
        </p:nvSpPr>
        <p:spPr>
          <a:xfrm>
            <a:off x="215742" y="1624489"/>
            <a:ext cx="7519511" cy="1002983"/>
          </a:xfrm>
        </p:spPr>
        <p:txBody>
          <a:bodyPr lIns="0" tIns="0" rIns="0" bIns="0"/>
          <a:lstStyle/>
          <a:p>
            <a:pPr marL="0" indent="0">
              <a:lnSpc>
                <a:spcPct val="95000"/>
              </a:lnSpc>
              <a:spcBef>
                <a:spcPct val="0"/>
              </a:spcBef>
              <a:buNone/>
            </a:pPr>
            <a:r>
              <a:rPr lang="en-US" sz="2400">
                <a:solidFill>
                  <a:srgbClr val="000000"/>
                </a:solidFill>
                <a:latin typeface="Arial" pitchFamily="34" charset="0"/>
              </a:rPr>
              <a:t>Breakdown of storage overhead when using 16 MB</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7" y="2408873"/>
            <a:ext cx="5842158" cy="397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60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1231583" y="290037"/>
            <a:ext cx="7518083" cy="1002983"/>
          </a:xfrm>
        </p:spPr>
        <p:txBody>
          <a:bodyPr lIns="0" tIns="0" rIns="0" bIns="0"/>
          <a:lstStyle/>
          <a:p>
            <a:pPr marL="0" indent="0">
              <a:lnSpc>
                <a:spcPct val="95000"/>
              </a:lnSpc>
              <a:spcBef>
                <a:spcPct val="0"/>
              </a:spcBef>
              <a:buNone/>
            </a:pPr>
            <a:r>
              <a:rPr lang="en-US" sz="2400" i="1">
                <a:solidFill>
                  <a:srgbClr val="000000"/>
                </a:solidFill>
                <a:latin typeface="georgia" pitchFamily="18" charset="0"/>
              </a:rPr>
              <a:t>Average daily upload</a:t>
            </a:r>
          </a:p>
        </p:txBody>
      </p:sp>
      <p:sp>
        <p:nvSpPr>
          <p:cNvPr id="58372" name="Text Box 4"/>
          <p:cNvSpPr txBox="1">
            <a:spLocks noChangeArrowheads="1"/>
          </p:cNvSpPr>
          <p:nvPr/>
        </p:nvSpPr>
        <p:spPr bwMode="auto">
          <a:xfrm>
            <a:off x="514350" y="5642135"/>
            <a:ext cx="8505349"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itchFamily="18" charset="0"/>
              </a:defRPr>
            </a:lvl1pPr>
            <a:lvl2pPr indent="-342900">
              <a:defRPr sz="2400">
                <a:solidFill>
                  <a:schemeClr val="tx1"/>
                </a:solidFill>
                <a:latin typeface="Times New Roman" pitchFamily="18" charset="0"/>
              </a:defRPr>
            </a:lvl2pPr>
            <a:lvl3pPr marL="857250" indent="-285750">
              <a:defRPr sz="2400">
                <a:solidFill>
                  <a:schemeClr val="tx1"/>
                </a:solidFill>
                <a:latin typeface="Times New Roman" pitchFamily="18" charset="0"/>
              </a:defRPr>
            </a:lvl3pPr>
            <a:lvl4pPr marL="1257300" indent="-228600">
              <a:defRPr sz="2400">
                <a:solidFill>
                  <a:schemeClr val="tx1"/>
                </a:solidFill>
                <a:latin typeface="Times New Roman" pitchFamily="18" charset="0"/>
              </a:defRPr>
            </a:lvl4pPr>
            <a:lvl5pPr marL="1714500" indent="-228600">
              <a:defRPr sz="2400">
                <a:solidFill>
                  <a:schemeClr val="tx1"/>
                </a:solidFill>
                <a:latin typeface="Times New Roman" pitchFamily="18" charset="0"/>
              </a:defRPr>
            </a:lvl5pPr>
            <a:lvl6pPr marL="2171700" indent="-228600" fontAlgn="base">
              <a:spcBef>
                <a:spcPct val="0"/>
              </a:spcBef>
              <a:spcAft>
                <a:spcPct val="0"/>
              </a:spcAft>
              <a:defRPr sz="2400">
                <a:solidFill>
                  <a:schemeClr val="tx1"/>
                </a:solidFill>
                <a:latin typeface="Times New Roman" pitchFamily="18" charset="0"/>
              </a:defRPr>
            </a:lvl6pPr>
            <a:lvl7pPr marL="2628900" indent="-228600" fontAlgn="base">
              <a:spcBef>
                <a:spcPct val="0"/>
              </a:spcBef>
              <a:spcAft>
                <a:spcPct val="0"/>
              </a:spcAft>
              <a:defRPr sz="2400">
                <a:solidFill>
                  <a:schemeClr val="tx1"/>
                </a:solidFill>
                <a:latin typeface="Times New Roman" pitchFamily="18" charset="0"/>
              </a:defRPr>
            </a:lvl7pPr>
            <a:lvl8pPr marL="3086100" indent="-228600" fontAlgn="base">
              <a:spcBef>
                <a:spcPct val="0"/>
              </a:spcBef>
              <a:spcAft>
                <a:spcPct val="0"/>
              </a:spcAft>
              <a:defRPr sz="2400">
                <a:solidFill>
                  <a:schemeClr val="tx1"/>
                </a:solidFill>
                <a:latin typeface="Times New Roman" pitchFamily="18" charset="0"/>
              </a:defRPr>
            </a:lvl8pPr>
            <a:lvl9pPr marL="3543300" indent="-228600" fontAlgn="base">
              <a:spcBef>
                <a:spcPct val="0"/>
              </a:spcBef>
              <a:spcAft>
                <a:spcPct val="0"/>
              </a:spcAft>
              <a:defRPr sz="2400">
                <a:solidFill>
                  <a:schemeClr val="tx1"/>
                </a:solidFill>
                <a:latin typeface="Times New Roman" pitchFamily="18" charset="0"/>
              </a:defRPr>
            </a:lvl9pPr>
          </a:lstStyle>
          <a:p>
            <a:pPr lvl="1">
              <a:lnSpc>
                <a:spcPct val="95000"/>
              </a:lnSpc>
              <a:buClr>
                <a:srgbClr val="B45F06"/>
              </a:buClr>
              <a:buSzPct val="100000"/>
              <a:buFontTx/>
              <a:buChar char="•"/>
            </a:pPr>
            <a:r>
              <a:rPr lang="en-US">
                <a:solidFill>
                  <a:srgbClr val="B45F06"/>
                </a:solidFill>
                <a:latin typeface="Arial" pitchFamily="34" charset="0"/>
              </a:rPr>
              <a:t>Larger segment size =&gt; larger n/w overhead</a:t>
            </a:r>
            <a:endParaRPr lang="en-US"/>
          </a:p>
          <a:p>
            <a:pPr lvl="1">
              <a:lnSpc>
                <a:spcPct val="95000"/>
              </a:lnSpc>
              <a:buClr>
                <a:srgbClr val="B45F06"/>
              </a:buClr>
              <a:buSzPct val="100000"/>
              <a:buFontTx/>
              <a:buChar char="•"/>
            </a:pPr>
            <a:r>
              <a:rPr lang="en-US">
                <a:solidFill>
                  <a:srgbClr val="B45F06"/>
                </a:solidFill>
                <a:latin typeface="Arial" pitchFamily="34" charset="0"/>
              </a:rPr>
              <a:t>Increasing threshold =&gt; increases n/w overhead</a:t>
            </a:r>
          </a:p>
        </p:txBody>
      </p:sp>
      <p:pic>
        <p:nvPicPr>
          <p:cNvPr id="583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 y="862965"/>
            <a:ext cx="6687979" cy="469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59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Operational Transformation</a:t>
            </a:r>
            <a:endParaRPr lang="en-US" dirty="0"/>
          </a:p>
        </p:txBody>
      </p:sp>
      <p:sp>
        <p:nvSpPr>
          <p:cNvPr id="3" name="Content Placeholder 2"/>
          <p:cNvSpPr>
            <a:spLocks noGrp="1"/>
          </p:cNvSpPr>
          <p:nvPr>
            <p:ph idx="1"/>
          </p:nvPr>
        </p:nvSpPr>
        <p:spPr/>
        <p:txBody>
          <a:bodyPr/>
          <a:lstStyle/>
          <a:p>
            <a:r>
              <a:rPr lang="en-US" dirty="0" smtClean="0"/>
              <a:t>OT allows synchronization of states</a:t>
            </a:r>
          </a:p>
          <a:p>
            <a:pPr lvl="1"/>
            <a:r>
              <a:rPr lang="en-US" dirty="0" smtClean="0"/>
              <a:t>No locks</a:t>
            </a:r>
          </a:p>
          <a:p>
            <a:pPr lvl="1"/>
            <a:r>
              <a:rPr lang="en-US" dirty="0" smtClean="0"/>
              <a:t>Optimistic local updates</a:t>
            </a:r>
          </a:p>
          <a:p>
            <a:pPr lvl="1"/>
            <a:endParaRPr lang="en-US" dirty="0"/>
          </a:p>
        </p:txBody>
      </p:sp>
      <p:pic>
        <p:nvPicPr>
          <p:cNvPr id="3074" name="Picture 2" descr="C:\Data\study\spring_2011\cs525\my_presentation\pics\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33600"/>
            <a:ext cx="2566987" cy="11173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90600" y="3429000"/>
            <a:ext cx="2133600" cy="1219200"/>
            <a:chOff x="990600" y="4343400"/>
            <a:chExt cx="2133600" cy="1219200"/>
          </a:xfrm>
        </p:grpSpPr>
        <p:sp>
          <p:nvSpPr>
            <p:cNvPr id="5" name="Rectangle 4"/>
            <p:cNvSpPr/>
            <p:nvPr/>
          </p:nvSpPr>
          <p:spPr>
            <a:xfrm>
              <a:off x="990600" y="4343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 name="TextBox 5"/>
            <p:cNvSpPr txBox="1"/>
            <p:nvPr/>
          </p:nvSpPr>
          <p:spPr>
            <a:xfrm>
              <a:off x="1609457" y="51932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1</a:t>
              </a:r>
              <a:endParaRPr lang="en-US" dirty="0"/>
            </a:p>
          </p:txBody>
        </p:sp>
      </p:grpSp>
      <p:grpSp>
        <p:nvGrpSpPr>
          <p:cNvPr id="12" name="Group 11"/>
          <p:cNvGrpSpPr/>
          <p:nvPr/>
        </p:nvGrpSpPr>
        <p:grpSpPr>
          <a:xfrm>
            <a:off x="6331258" y="3429000"/>
            <a:ext cx="2133600" cy="1219200"/>
            <a:chOff x="6324600" y="4343400"/>
            <a:chExt cx="2133600" cy="1219200"/>
          </a:xfrm>
        </p:grpSpPr>
        <p:sp>
          <p:nvSpPr>
            <p:cNvPr id="7" name="Rectangle 6"/>
            <p:cNvSpPr/>
            <p:nvPr/>
          </p:nvSpPr>
          <p:spPr>
            <a:xfrm>
              <a:off x="6324600" y="43434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943457" y="51932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2</a:t>
              </a:r>
              <a:endParaRPr lang="en-US" dirty="0"/>
            </a:p>
          </p:txBody>
        </p:sp>
      </p:grpSp>
      <p:sp>
        <p:nvSpPr>
          <p:cNvPr id="13" name="TextBox 12"/>
          <p:cNvSpPr txBox="1"/>
          <p:nvPr/>
        </p:nvSpPr>
        <p:spPr>
          <a:xfrm>
            <a:off x="1676400" y="4800600"/>
            <a:ext cx="821059" cy="369332"/>
          </a:xfrm>
          <a:prstGeom prst="rect">
            <a:avLst/>
          </a:prstGeom>
          <a:noFill/>
        </p:spPr>
        <p:txBody>
          <a:bodyPr wrap="none" rtlCol="0">
            <a:spAutoFit/>
          </a:bodyPr>
          <a:lstStyle/>
          <a:p>
            <a:r>
              <a:rPr lang="en-US" dirty="0" smtClean="0">
                <a:solidFill>
                  <a:schemeClr val="tx2">
                    <a:lumMod val="60000"/>
                    <a:lumOff val="40000"/>
                  </a:schemeClr>
                </a:solidFill>
              </a:rPr>
              <a:t>ABCDE</a:t>
            </a:r>
            <a:endParaRPr lang="en-US" dirty="0">
              <a:solidFill>
                <a:schemeClr val="tx2">
                  <a:lumMod val="60000"/>
                  <a:lumOff val="40000"/>
                </a:schemeClr>
              </a:solidFill>
            </a:endParaRPr>
          </a:p>
        </p:txBody>
      </p:sp>
      <p:sp>
        <p:nvSpPr>
          <p:cNvPr id="22" name="TextBox 21"/>
          <p:cNvSpPr txBox="1"/>
          <p:nvPr/>
        </p:nvSpPr>
        <p:spPr>
          <a:xfrm>
            <a:off x="6994165" y="4827973"/>
            <a:ext cx="821059" cy="369332"/>
          </a:xfrm>
          <a:prstGeom prst="rect">
            <a:avLst/>
          </a:prstGeom>
          <a:noFill/>
        </p:spPr>
        <p:txBody>
          <a:bodyPr wrap="none" rtlCol="0">
            <a:spAutoFit/>
          </a:bodyPr>
          <a:lstStyle/>
          <a:p>
            <a:r>
              <a:rPr lang="en-US" dirty="0" smtClean="0">
                <a:solidFill>
                  <a:schemeClr val="accent2">
                    <a:lumMod val="75000"/>
                  </a:schemeClr>
                </a:solidFill>
              </a:rPr>
              <a:t>ABCDE</a:t>
            </a:r>
            <a:endParaRPr lang="en-US" dirty="0">
              <a:solidFill>
                <a:schemeClr val="accent2">
                  <a:lumMod val="75000"/>
                </a:schemeClr>
              </a:solidFill>
            </a:endParaRPr>
          </a:p>
        </p:txBody>
      </p:sp>
      <p:sp>
        <p:nvSpPr>
          <p:cNvPr id="23" name="TextBox 22"/>
          <p:cNvSpPr txBox="1"/>
          <p:nvPr/>
        </p:nvSpPr>
        <p:spPr>
          <a:xfrm>
            <a:off x="634971" y="5166233"/>
            <a:ext cx="1036951" cy="369332"/>
          </a:xfrm>
          <a:prstGeom prst="rect">
            <a:avLst/>
          </a:prstGeom>
          <a:noFill/>
        </p:spPr>
        <p:txBody>
          <a:bodyPr wrap="none" rtlCol="0">
            <a:spAutoFit/>
          </a:bodyPr>
          <a:lstStyle/>
          <a:p>
            <a:r>
              <a:rPr lang="en-US" dirty="0" smtClean="0">
                <a:solidFill>
                  <a:schemeClr val="tx2">
                    <a:lumMod val="60000"/>
                    <a:lumOff val="40000"/>
                  </a:schemeClr>
                </a:solidFill>
              </a:rPr>
              <a:t>delete(2)</a:t>
            </a:r>
            <a:endParaRPr lang="en-US" dirty="0">
              <a:solidFill>
                <a:schemeClr val="tx2">
                  <a:lumMod val="60000"/>
                  <a:lumOff val="40000"/>
                </a:schemeClr>
              </a:solidFill>
            </a:endParaRPr>
          </a:p>
        </p:txBody>
      </p:sp>
      <p:sp>
        <p:nvSpPr>
          <p:cNvPr id="24" name="TextBox 23"/>
          <p:cNvSpPr txBox="1"/>
          <p:nvPr/>
        </p:nvSpPr>
        <p:spPr>
          <a:xfrm>
            <a:off x="1698298" y="5179718"/>
            <a:ext cx="694357" cy="369332"/>
          </a:xfrm>
          <a:prstGeom prst="rect">
            <a:avLst/>
          </a:prstGeom>
          <a:noFill/>
        </p:spPr>
        <p:txBody>
          <a:bodyPr wrap="none" rtlCol="0">
            <a:spAutoFit/>
          </a:bodyPr>
          <a:lstStyle/>
          <a:p>
            <a:r>
              <a:rPr lang="en-US" dirty="0" smtClean="0">
                <a:solidFill>
                  <a:schemeClr val="tx2">
                    <a:lumMod val="60000"/>
                    <a:lumOff val="40000"/>
                  </a:schemeClr>
                </a:solidFill>
              </a:rPr>
              <a:t>ACDE</a:t>
            </a:r>
            <a:endParaRPr lang="en-US" dirty="0">
              <a:solidFill>
                <a:schemeClr val="tx2">
                  <a:lumMod val="60000"/>
                  <a:lumOff val="40000"/>
                </a:schemeClr>
              </a:solidFill>
            </a:endParaRPr>
          </a:p>
        </p:txBody>
      </p:sp>
      <p:sp>
        <p:nvSpPr>
          <p:cNvPr id="25" name="TextBox 24"/>
          <p:cNvSpPr txBox="1"/>
          <p:nvPr/>
        </p:nvSpPr>
        <p:spPr>
          <a:xfrm>
            <a:off x="6019800" y="5179783"/>
            <a:ext cx="1036951" cy="369332"/>
          </a:xfrm>
          <a:prstGeom prst="rect">
            <a:avLst/>
          </a:prstGeom>
          <a:noFill/>
        </p:spPr>
        <p:txBody>
          <a:bodyPr wrap="none" rtlCol="0">
            <a:spAutoFit/>
          </a:bodyPr>
          <a:lstStyle/>
          <a:p>
            <a:r>
              <a:rPr lang="en-US" dirty="0" smtClean="0">
                <a:solidFill>
                  <a:schemeClr val="accent2">
                    <a:lumMod val="75000"/>
                  </a:schemeClr>
                </a:solidFill>
              </a:rPr>
              <a:t>delete(4)</a:t>
            </a:r>
            <a:endParaRPr lang="en-US" dirty="0">
              <a:solidFill>
                <a:schemeClr val="accent2">
                  <a:lumMod val="75000"/>
                </a:schemeClr>
              </a:solidFill>
            </a:endParaRPr>
          </a:p>
        </p:txBody>
      </p:sp>
      <p:sp>
        <p:nvSpPr>
          <p:cNvPr id="26" name="TextBox 25"/>
          <p:cNvSpPr txBox="1"/>
          <p:nvPr/>
        </p:nvSpPr>
        <p:spPr>
          <a:xfrm>
            <a:off x="7083127" y="5193268"/>
            <a:ext cx="678391" cy="369332"/>
          </a:xfrm>
          <a:prstGeom prst="rect">
            <a:avLst/>
          </a:prstGeom>
          <a:noFill/>
        </p:spPr>
        <p:txBody>
          <a:bodyPr wrap="none" rtlCol="0">
            <a:spAutoFit/>
          </a:bodyPr>
          <a:lstStyle/>
          <a:p>
            <a:r>
              <a:rPr lang="en-US" dirty="0" smtClean="0">
                <a:solidFill>
                  <a:schemeClr val="accent2">
                    <a:lumMod val="75000"/>
                  </a:schemeClr>
                </a:solidFill>
              </a:rPr>
              <a:t>ABCE</a:t>
            </a:r>
            <a:endParaRPr lang="en-US" dirty="0">
              <a:solidFill>
                <a:schemeClr val="accent2">
                  <a:lumMod val="75000"/>
                </a:schemeClr>
              </a:solidFill>
            </a:endParaRPr>
          </a:p>
        </p:txBody>
      </p:sp>
      <p:sp>
        <p:nvSpPr>
          <p:cNvPr id="27" name="TextBox 26"/>
          <p:cNvSpPr txBox="1"/>
          <p:nvPr/>
        </p:nvSpPr>
        <p:spPr>
          <a:xfrm>
            <a:off x="6019800" y="5650468"/>
            <a:ext cx="1036951" cy="369332"/>
          </a:xfrm>
          <a:prstGeom prst="rect">
            <a:avLst/>
          </a:prstGeom>
          <a:noFill/>
        </p:spPr>
        <p:txBody>
          <a:bodyPr wrap="none" rtlCol="0">
            <a:spAutoFit/>
          </a:bodyPr>
          <a:lstStyle/>
          <a:p>
            <a:r>
              <a:rPr lang="en-US" dirty="0">
                <a:solidFill>
                  <a:schemeClr val="tx2">
                    <a:lumMod val="60000"/>
                    <a:lumOff val="40000"/>
                  </a:schemeClr>
                </a:solidFill>
              </a:rPr>
              <a:t>delete(2)</a:t>
            </a:r>
          </a:p>
        </p:txBody>
      </p:sp>
      <p:sp>
        <p:nvSpPr>
          <p:cNvPr id="28" name="TextBox 27"/>
          <p:cNvSpPr txBox="1"/>
          <p:nvPr/>
        </p:nvSpPr>
        <p:spPr>
          <a:xfrm>
            <a:off x="609600" y="5650468"/>
            <a:ext cx="1047466" cy="369332"/>
          </a:xfrm>
          <a:prstGeom prst="rect">
            <a:avLst/>
          </a:prstGeom>
          <a:noFill/>
        </p:spPr>
        <p:txBody>
          <a:bodyPr wrap="none" rtlCol="0">
            <a:spAutoFit/>
          </a:bodyPr>
          <a:lstStyle/>
          <a:p>
            <a:r>
              <a:rPr lang="en-US" b="1" dirty="0" smtClean="0">
                <a:solidFill>
                  <a:schemeClr val="accent2">
                    <a:lumMod val="75000"/>
                  </a:schemeClr>
                </a:solidFill>
              </a:rPr>
              <a:t>delete(3)</a:t>
            </a:r>
            <a:endParaRPr lang="en-US" b="1" dirty="0">
              <a:solidFill>
                <a:schemeClr val="accent2">
                  <a:lumMod val="75000"/>
                </a:schemeClr>
              </a:solidFill>
            </a:endParaRPr>
          </a:p>
        </p:txBody>
      </p:sp>
      <p:sp>
        <p:nvSpPr>
          <p:cNvPr id="29" name="TextBox 28"/>
          <p:cNvSpPr txBox="1"/>
          <p:nvPr/>
        </p:nvSpPr>
        <p:spPr>
          <a:xfrm>
            <a:off x="1676400" y="5638800"/>
            <a:ext cx="551689" cy="369332"/>
          </a:xfrm>
          <a:prstGeom prst="rect">
            <a:avLst/>
          </a:prstGeom>
          <a:noFill/>
        </p:spPr>
        <p:txBody>
          <a:bodyPr wrap="none" rtlCol="0">
            <a:spAutoFit/>
          </a:bodyPr>
          <a:lstStyle/>
          <a:p>
            <a:r>
              <a:rPr lang="en-US" dirty="0" smtClean="0">
                <a:solidFill>
                  <a:schemeClr val="tx2">
                    <a:lumMod val="60000"/>
                    <a:lumOff val="40000"/>
                  </a:schemeClr>
                </a:solidFill>
              </a:rPr>
              <a:t>ACE</a:t>
            </a:r>
            <a:endParaRPr lang="en-US" dirty="0">
              <a:solidFill>
                <a:schemeClr val="tx2">
                  <a:lumMod val="60000"/>
                  <a:lumOff val="40000"/>
                </a:schemeClr>
              </a:solidFill>
            </a:endParaRPr>
          </a:p>
        </p:txBody>
      </p:sp>
      <p:sp>
        <p:nvSpPr>
          <p:cNvPr id="30" name="TextBox 29"/>
          <p:cNvSpPr txBox="1"/>
          <p:nvPr/>
        </p:nvSpPr>
        <p:spPr>
          <a:xfrm>
            <a:off x="7086600" y="5638800"/>
            <a:ext cx="551689" cy="369332"/>
          </a:xfrm>
          <a:prstGeom prst="rect">
            <a:avLst/>
          </a:prstGeom>
          <a:noFill/>
        </p:spPr>
        <p:txBody>
          <a:bodyPr wrap="none" rtlCol="0">
            <a:spAutoFit/>
          </a:bodyPr>
          <a:lstStyle/>
          <a:p>
            <a:r>
              <a:rPr lang="en-US" dirty="0" smtClean="0">
                <a:solidFill>
                  <a:schemeClr val="accent2">
                    <a:lumMod val="75000"/>
                  </a:schemeClr>
                </a:solidFill>
              </a:rPr>
              <a:t>ACE</a:t>
            </a:r>
            <a:endParaRPr lang="en-US" dirty="0">
              <a:solidFill>
                <a:schemeClr val="accent2">
                  <a:lumMod val="75000"/>
                </a:schemeClr>
              </a:solidFill>
            </a:endParaRPr>
          </a:p>
        </p:txBody>
      </p:sp>
      <p:sp>
        <p:nvSpPr>
          <p:cNvPr id="9" name="TextBox 8"/>
          <p:cNvSpPr txBox="1"/>
          <p:nvPr/>
        </p:nvSpPr>
        <p:spPr>
          <a:xfrm>
            <a:off x="1629968" y="6115220"/>
            <a:ext cx="6137962" cy="461665"/>
          </a:xfrm>
          <a:prstGeom prst="rect">
            <a:avLst/>
          </a:prstGeom>
          <a:noFill/>
        </p:spPr>
        <p:txBody>
          <a:bodyPr wrap="none" rtlCol="0">
            <a:spAutoFit/>
          </a:bodyPr>
          <a:lstStyle/>
          <a:p>
            <a:pPr algn="ctr"/>
            <a:r>
              <a:rPr lang="en-US" sz="2400" b="1" dirty="0" smtClean="0"/>
              <a:t>Transform a foreign ops past any new local ops</a:t>
            </a:r>
            <a:endParaRPr lang="en-US" sz="2400" b="1" dirty="0"/>
          </a:p>
        </p:txBody>
      </p:sp>
      <p:sp>
        <p:nvSpPr>
          <p:cNvPr id="10" name="Slide Number Placeholder 9"/>
          <p:cNvSpPr>
            <a:spLocks noGrp="1"/>
          </p:cNvSpPr>
          <p:nvPr>
            <p:ph type="sldNum" sz="quarter" idx="12"/>
          </p:nvPr>
        </p:nvSpPr>
        <p:spPr/>
        <p:txBody>
          <a:bodyPr/>
          <a:lstStyle/>
          <a:p>
            <a:fld id="{98178EF4-F707-4674-A228-717312C3D09B}" type="slidenum">
              <a:rPr lang="en-US" smtClean="0"/>
              <a:t>7</a:t>
            </a:fld>
            <a:endParaRPr lang="en-US"/>
          </a:p>
        </p:txBody>
      </p:sp>
    </p:spTree>
    <p:extLst>
      <p:ext uri="{BB962C8B-B14F-4D97-AF65-F5344CB8AC3E}">
        <p14:creationId xmlns:p14="http://schemas.microsoft.com/office/powerpoint/2010/main" val="238602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8"/>
                                        </p:tgtEl>
                                        <p:attrNameLst>
                                          <p:attrName>style.textDecorationUnderline</p:attrName>
                                        </p:attrNameLst>
                                      </p:cBhvr>
                                      <p:to>
                                        <p:strVal val="tru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Restoring from Backup</a:t>
            </a:r>
          </a:p>
        </p:txBody>
      </p:sp>
      <p:sp>
        <p:nvSpPr>
          <p:cNvPr id="60418" name="Rectangle 2"/>
          <p:cNvSpPr>
            <a:spLocks noGrp="1" noChangeArrowheads="1"/>
          </p:cNvSpPr>
          <p:nvPr>
            <p:ph type="body" idx="1"/>
          </p:nvPr>
        </p:nvSpPr>
        <p:spPr>
          <a:xfrm>
            <a:off x="215742" y="1627347"/>
            <a:ext cx="8693943" cy="4943475"/>
          </a:xfrm>
        </p:spPr>
        <p:txBody>
          <a:bodyPr lIns="0" tIns="0" rIns="0" bIns="0"/>
          <a:lstStyle/>
          <a:p>
            <a:pPr marL="411480" lvl="1" indent="-308610">
              <a:lnSpc>
                <a:spcPct val="95000"/>
              </a:lnSpc>
              <a:spcBef>
                <a:spcPct val="0"/>
              </a:spcBef>
              <a:buClr>
                <a:srgbClr val="000000"/>
              </a:buClr>
              <a:buFontTx/>
              <a:buChar char="•"/>
            </a:pPr>
            <a:r>
              <a:rPr lang="en-US" sz="3200">
                <a:solidFill>
                  <a:srgbClr val="000000"/>
                </a:solidFill>
                <a:latin typeface="georgia" pitchFamily="18" charset="0"/>
              </a:rPr>
              <a:t>Complete restore</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Extract all files</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Get the root snapshot descriptor</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Download all segments referenced</a:t>
            </a:r>
            <a:endParaRPr lang="en-US"/>
          </a:p>
          <a:p>
            <a:pPr marL="0" indent="0">
              <a:lnSpc>
                <a:spcPct val="95000"/>
              </a:lnSpc>
              <a:spcBef>
                <a:spcPct val="0"/>
              </a:spcBef>
              <a:buNone/>
            </a:pPr>
            <a:endParaRPr lang="en-US">
              <a:solidFill>
                <a:srgbClr val="000000"/>
              </a:solidFill>
              <a:latin typeface="georgia" pitchFamily="18" charset="0"/>
            </a:endParaRPr>
          </a:p>
          <a:p>
            <a:pPr marL="411480" lvl="1" indent="-308610">
              <a:lnSpc>
                <a:spcPct val="95000"/>
              </a:lnSpc>
              <a:spcBef>
                <a:spcPct val="0"/>
              </a:spcBef>
              <a:buClr>
                <a:srgbClr val="000000"/>
              </a:buClr>
              <a:buFontTx/>
              <a:buChar char="•"/>
            </a:pPr>
            <a:r>
              <a:rPr lang="en-US" sz="3200">
                <a:solidFill>
                  <a:srgbClr val="000000"/>
                </a:solidFill>
                <a:latin typeface="georgia" pitchFamily="18" charset="0"/>
              </a:rPr>
              <a:t>Partial restore</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Recover small number of files</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Download segments with metadata of snapshot</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Locate segments containing file data</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218" y="1753077"/>
            <a:ext cx="331470" cy="33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5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Evaluation</a:t>
            </a:r>
          </a:p>
        </p:txBody>
      </p:sp>
      <p:sp>
        <p:nvSpPr>
          <p:cNvPr id="62466" name="Rectangle 2"/>
          <p:cNvSpPr>
            <a:spLocks noGrp="1" noChangeArrowheads="1"/>
          </p:cNvSpPr>
          <p:nvPr>
            <p:ph type="body" idx="1"/>
          </p:nvPr>
        </p:nvSpPr>
        <p:spPr>
          <a:xfrm>
            <a:off x="222885" y="1645920"/>
            <a:ext cx="8698230" cy="4937760"/>
          </a:xfrm>
        </p:spPr>
        <p:txBody>
          <a:bodyPr lIns="0" tIns="0" rIns="0" bIns="0"/>
          <a:lstStyle/>
          <a:p>
            <a:pPr marL="0" indent="0">
              <a:lnSpc>
                <a:spcPct val="95000"/>
              </a:lnSpc>
              <a:spcBef>
                <a:spcPct val="0"/>
              </a:spcBef>
              <a:buNone/>
            </a:pPr>
            <a:r>
              <a:rPr lang="en-US">
                <a:solidFill>
                  <a:srgbClr val="000000"/>
                </a:solidFill>
                <a:latin typeface="georgia" pitchFamily="18" charset="0"/>
              </a:rPr>
              <a:t>What is the penalty of using a thin cloud service?</a:t>
            </a:r>
            <a:endParaRPr lang="en-US"/>
          </a:p>
          <a:p>
            <a:pPr marL="0" indent="0">
              <a:lnSpc>
                <a:spcPct val="95000"/>
              </a:lnSpc>
              <a:spcBef>
                <a:spcPct val="0"/>
              </a:spcBef>
              <a:buNone/>
            </a:pPr>
            <a:endParaRPr lang="en-US">
              <a:solidFill>
                <a:srgbClr val="000000"/>
              </a:solidFill>
              <a:latin typeface="georgia" pitchFamily="18" charset="0"/>
            </a:endParaRPr>
          </a:p>
          <a:p>
            <a:pPr marL="0" indent="0">
              <a:lnSpc>
                <a:spcPct val="95000"/>
              </a:lnSpc>
              <a:spcBef>
                <a:spcPct val="0"/>
              </a:spcBef>
              <a:buNone/>
            </a:pPr>
            <a:r>
              <a:rPr lang="en-US">
                <a:solidFill>
                  <a:srgbClr val="000000"/>
                </a:solidFill>
                <a:latin typeface="georgia" pitchFamily="18" charset="0"/>
              </a:rPr>
              <a:t>What are the monetary cost of using remote backup?</a:t>
            </a:r>
            <a:endParaRPr lang="en-US"/>
          </a:p>
          <a:p>
            <a:pPr marL="0" indent="0">
              <a:lnSpc>
                <a:spcPct val="95000"/>
              </a:lnSpc>
              <a:spcBef>
                <a:spcPct val="0"/>
              </a:spcBef>
              <a:buNone/>
            </a:pPr>
            <a:endParaRPr lang="en-US">
              <a:solidFill>
                <a:srgbClr val="000000"/>
              </a:solidFill>
              <a:latin typeface="georgia" pitchFamily="18" charset="0"/>
            </a:endParaRPr>
          </a:p>
          <a:p>
            <a:pPr marL="0" indent="0">
              <a:lnSpc>
                <a:spcPct val="95000"/>
              </a:lnSpc>
              <a:spcBef>
                <a:spcPct val="0"/>
              </a:spcBef>
              <a:buNone/>
            </a:pPr>
            <a:r>
              <a:rPr lang="en-US">
                <a:solidFill>
                  <a:srgbClr val="000000"/>
                </a:solidFill>
                <a:latin typeface="georgia" pitchFamily="18" charset="0"/>
              </a:rPr>
              <a:t>What are the additional benefits?</a:t>
            </a:r>
            <a:endParaRPr lang="en-US"/>
          </a:p>
          <a:p>
            <a:pPr marL="0" indent="0">
              <a:lnSpc>
                <a:spcPct val="95000"/>
              </a:lnSpc>
              <a:spcBef>
                <a:spcPct val="0"/>
              </a:spcBef>
              <a:buNone/>
            </a:pPr>
            <a:endParaRPr lang="en-US">
              <a:solidFill>
                <a:srgbClr val="000000"/>
              </a:solidFill>
              <a:latin typeface="georgia" pitchFamily="18" charset="0"/>
            </a:endParaRPr>
          </a:p>
          <a:p>
            <a:pPr marL="0" indent="0">
              <a:lnSpc>
                <a:spcPct val="95000"/>
              </a:lnSpc>
              <a:spcBef>
                <a:spcPct val="0"/>
              </a:spcBef>
              <a:buNone/>
            </a:pPr>
            <a:r>
              <a:rPr lang="en-US">
                <a:solidFill>
                  <a:srgbClr val="000000"/>
                </a:solidFill>
                <a:latin typeface="georgia" pitchFamily="18" charset="0"/>
              </a:rPr>
              <a:t>How does this prototype perform?</a:t>
            </a:r>
          </a:p>
        </p:txBody>
      </p:sp>
    </p:spTree>
    <p:extLst>
      <p:ext uri="{BB962C8B-B14F-4D97-AF65-F5344CB8AC3E}">
        <p14:creationId xmlns:p14="http://schemas.microsoft.com/office/powerpoint/2010/main" val="4462772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Paying for remote backup</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7" y="1421607"/>
            <a:ext cx="7216616" cy="533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50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222885" y="274320"/>
            <a:ext cx="8698230" cy="822960"/>
          </a:xfrm>
        </p:spPr>
        <p:txBody>
          <a:bodyPr lIns="0" tIns="0" rIns="0" bIns="0" anchor="t"/>
          <a:lstStyle/>
          <a:p>
            <a:pPr algn="l">
              <a:lnSpc>
                <a:spcPct val="95000"/>
              </a:lnSpc>
            </a:pPr>
            <a:r>
              <a:rPr lang="en-US" sz="4800">
                <a:solidFill>
                  <a:srgbClr val="000000"/>
                </a:solidFill>
                <a:latin typeface="georgia" pitchFamily="18" charset="0"/>
              </a:rPr>
              <a:t>Prototype evaluation</a:t>
            </a:r>
          </a:p>
        </p:txBody>
      </p:sp>
      <p:sp>
        <p:nvSpPr>
          <p:cNvPr id="65538" name="Rectangle 2"/>
          <p:cNvSpPr>
            <a:spLocks noGrp="1" noChangeArrowheads="1"/>
          </p:cNvSpPr>
          <p:nvPr>
            <p:ph type="body" idx="1"/>
          </p:nvPr>
        </p:nvSpPr>
        <p:spPr>
          <a:xfrm>
            <a:off x="215742" y="1627347"/>
            <a:ext cx="8693943" cy="4943475"/>
          </a:xfrm>
        </p:spPr>
        <p:txBody>
          <a:bodyPr lIns="0" tIns="0" rIns="0" bIns="0"/>
          <a:lstStyle/>
          <a:p>
            <a:pPr marL="411480" lvl="1" indent="-308610">
              <a:lnSpc>
                <a:spcPct val="95000"/>
              </a:lnSpc>
              <a:spcBef>
                <a:spcPct val="0"/>
              </a:spcBef>
              <a:buClr>
                <a:srgbClr val="000000"/>
              </a:buClr>
              <a:buFontTx/>
              <a:buChar char="•"/>
            </a:pPr>
            <a:r>
              <a:rPr lang="en-US" sz="3200">
                <a:solidFill>
                  <a:srgbClr val="000000"/>
                </a:solidFill>
                <a:latin typeface="georgia" pitchFamily="18" charset="0"/>
              </a:rPr>
              <a:t>Prototype built on Amazon S3</a:t>
            </a:r>
            <a:endParaRPr lang="en-US"/>
          </a:p>
          <a:p>
            <a:pPr marL="411480" lvl="1" indent="-308610">
              <a:lnSpc>
                <a:spcPct val="95000"/>
              </a:lnSpc>
              <a:spcBef>
                <a:spcPct val="0"/>
              </a:spcBef>
              <a:buClr>
                <a:srgbClr val="000000"/>
              </a:buClr>
              <a:buFontTx/>
              <a:buChar char="•"/>
            </a:pPr>
            <a:r>
              <a:rPr lang="en-US" sz="3200">
                <a:solidFill>
                  <a:srgbClr val="000000"/>
                </a:solidFill>
                <a:latin typeface="georgia" pitchFamily="18" charset="0"/>
              </a:rPr>
              <a:t>Cost comes to $0.19 / per month for 1.26 GB of data storage</a:t>
            </a:r>
            <a:endParaRPr lang="en-US"/>
          </a:p>
          <a:p>
            <a:pPr marL="411480" lvl="1" indent="-308610">
              <a:lnSpc>
                <a:spcPct val="95000"/>
              </a:lnSpc>
              <a:spcBef>
                <a:spcPct val="0"/>
              </a:spcBef>
              <a:buClr>
                <a:srgbClr val="000000"/>
              </a:buClr>
              <a:buFontTx/>
              <a:buChar char="•"/>
            </a:pPr>
            <a:r>
              <a:rPr lang="en-US" sz="3200">
                <a:solidFill>
                  <a:srgbClr val="000000"/>
                </a:solidFill>
                <a:latin typeface="georgia" pitchFamily="18" charset="0"/>
              </a:rPr>
              <a:t>Parameters can be tuned to minimize cost</a:t>
            </a:r>
            <a:endParaRPr lang="en-US"/>
          </a:p>
          <a:p>
            <a:pPr marL="411480" lvl="1" indent="-308610">
              <a:lnSpc>
                <a:spcPct val="95000"/>
              </a:lnSpc>
              <a:spcBef>
                <a:spcPct val="0"/>
              </a:spcBef>
              <a:buClr>
                <a:srgbClr val="000000"/>
              </a:buClr>
              <a:buFontTx/>
              <a:buChar char="•"/>
            </a:pPr>
            <a:r>
              <a:rPr lang="en-US" sz="3200">
                <a:solidFill>
                  <a:srgbClr val="000000"/>
                </a:solidFill>
                <a:latin typeface="georgia" pitchFamily="18" charset="0"/>
              </a:rPr>
              <a:t>Comparing it to existing tools : Brackup and Jungle Disk</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Both will have much higher operation cost</a:t>
            </a:r>
            <a:endParaRPr lang="en-US"/>
          </a:p>
          <a:p>
            <a:pPr marL="411480" lvl="1" indent="-308610">
              <a:lnSpc>
                <a:spcPct val="95000"/>
              </a:lnSpc>
              <a:spcBef>
                <a:spcPct val="0"/>
              </a:spcBef>
              <a:buClr>
                <a:srgbClr val="000000"/>
              </a:buClr>
              <a:buFontTx/>
              <a:buChar char="•"/>
            </a:pPr>
            <a:r>
              <a:rPr lang="en-US" sz="3200">
                <a:solidFill>
                  <a:srgbClr val="000000"/>
                </a:solidFill>
                <a:latin typeface="georgia" pitchFamily="18" charset="0"/>
              </a:rPr>
              <a:t>Thick cloud solutions</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Mozy: integrated solution</a:t>
            </a:r>
            <a:endParaRPr lang="en-US"/>
          </a:p>
          <a:p>
            <a:pPr marL="771525" lvl="2" indent="-257175">
              <a:lnSpc>
                <a:spcPct val="95000"/>
              </a:lnSpc>
              <a:spcBef>
                <a:spcPct val="0"/>
              </a:spcBef>
              <a:buClr>
                <a:srgbClr val="000000"/>
              </a:buClr>
              <a:buSzPct val="80000"/>
              <a:buFont typeface="Courier New" pitchFamily="49" charset="0"/>
              <a:buChar char="o"/>
            </a:pPr>
            <a:r>
              <a:rPr lang="en-US" sz="3200">
                <a:solidFill>
                  <a:srgbClr val="000000"/>
                </a:solidFill>
                <a:latin typeface="georgia" pitchFamily="18" charset="0"/>
              </a:rPr>
              <a:t>$4 + 0.5 / per GB per month </a:t>
            </a:r>
          </a:p>
        </p:txBody>
      </p:sp>
    </p:spTree>
    <p:extLst>
      <p:ext uri="{BB962C8B-B14F-4D97-AF65-F5344CB8AC3E}">
        <p14:creationId xmlns:p14="http://schemas.microsoft.com/office/powerpoint/2010/main" val="2470150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ctrTitle"/>
          </p:nvPr>
        </p:nvSpPr>
        <p:spPr>
          <a:xfrm>
            <a:off x="317183" y="2118837"/>
            <a:ext cx="8692515" cy="594360"/>
          </a:xfrm>
        </p:spPr>
        <p:txBody>
          <a:bodyPr lIns="0" tIns="0" rIns="0" bIns="0" anchor="t"/>
          <a:lstStyle/>
          <a:p>
            <a:pPr>
              <a:lnSpc>
                <a:spcPct val="95000"/>
              </a:lnSpc>
            </a:pPr>
            <a:r>
              <a:rPr lang="en-US" sz="3900">
                <a:solidFill>
                  <a:srgbClr val="000000"/>
                </a:solidFill>
                <a:latin typeface="georgia" pitchFamily="18" charset="0"/>
              </a:rPr>
              <a:t>Thank you!</a:t>
            </a:r>
          </a:p>
        </p:txBody>
      </p:sp>
    </p:spTree>
    <p:extLst>
      <p:ext uri="{BB962C8B-B14F-4D97-AF65-F5344CB8AC3E}">
        <p14:creationId xmlns:p14="http://schemas.microsoft.com/office/powerpoint/2010/main" val="46796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 Malicious Server</a:t>
            </a:r>
            <a:endParaRPr lang="en-US" dirty="0"/>
          </a:p>
        </p:txBody>
      </p:sp>
      <p:pic>
        <p:nvPicPr>
          <p:cNvPr id="4" name="Picture 3" descr="C:\Data\study\spring_2011\cs525\my_presentation\pics\clou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223206" cy="2333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ata\study\spring_2011\cs525\my_presentation\pics\dis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268140"/>
            <a:ext cx="997282" cy="721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Data\study\spring_2011\cs525\my_presentation\pics\lo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477" y="2148423"/>
            <a:ext cx="436960" cy="43696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657600" y="2057400"/>
            <a:ext cx="1981200" cy="1219200"/>
            <a:chOff x="3657600" y="2057400"/>
            <a:chExt cx="1981200" cy="1219200"/>
          </a:xfrm>
        </p:grpSpPr>
        <p:sp>
          <p:nvSpPr>
            <p:cNvPr id="8" name="Rectangle 7"/>
            <p:cNvSpPr/>
            <p:nvPr/>
          </p:nvSpPr>
          <p:spPr>
            <a:xfrm>
              <a:off x="3657600" y="2057400"/>
              <a:ext cx="1981200" cy="1219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TextBox 8"/>
            <p:cNvSpPr txBox="1"/>
            <p:nvPr/>
          </p:nvSpPr>
          <p:spPr>
            <a:xfrm>
              <a:off x="4255368" y="2907268"/>
              <a:ext cx="785664"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Server</a:t>
              </a:r>
              <a:endParaRPr lang="en-US" dirty="0"/>
            </a:p>
          </p:txBody>
        </p:sp>
      </p:grpSp>
      <p:sp>
        <p:nvSpPr>
          <p:cNvPr id="10" name="Rectangle 9"/>
          <p:cNvSpPr/>
          <p:nvPr/>
        </p:nvSpPr>
        <p:spPr>
          <a:xfrm>
            <a:off x="990600" y="52578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TextBox 10"/>
          <p:cNvSpPr txBox="1"/>
          <p:nvPr/>
        </p:nvSpPr>
        <p:spPr>
          <a:xfrm>
            <a:off x="1609457" y="6107668"/>
            <a:ext cx="89588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1</a:t>
            </a:r>
            <a:endParaRPr lang="en-US" dirty="0"/>
          </a:p>
        </p:txBody>
      </p:sp>
      <p:sp>
        <p:nvSpPr>
          <p:cNvPr id="12" name="Rectangle 11"/>
          <p:cNvSpPr/>
          <p:nvPr/>
        </p:nvSpPr>
        <p:spPr>
          <a:xfrm>
            <a:off x="6324600" y="5257800"/>
            <a:ext cx="2133600" cy="1219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TextBox 12"/>
          <p:cNvSpPr txBox="1"/>
          <p:nvPr/>
        </p:nvSpPr>
        <p:spPr>
          <a:xfrm>
            <a:off x="6927427" y="6107499"/>
            <a:ext cx="927946"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t>Client N</a:t>
            </a:r>
            <a:endParaRPr lang="en-US" dirty="0"/>
          </a:p>
        </p:txBody>
      </p:sp>
      <p:sp>
        <p:nvSpPr>
          <p:cNvPr id="14" name="Can 13"/>
          <p:cNvSpPr/>
          <p:nvPr/>
        </p:nvSpPr>
        <p:spPr>
          <a:xfrm>
            <a:off x="5017595" y="2215138"/>
            <a:ext cx="471357" cy="54036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8" descr="C:\Data\study\spring_2011\cs525\my_presentation\pics\lo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1796" y="2366903"/>
            <a:ext cx="317330" cy="317330"/>
          </a:xfrm>
          <a:prstGeom prst="rect">
            <a:avLst/>
          </a:prstGeom>
          <a:noFill/>
          <a:extLst>
            <a:ext uri="{909E8E84-426E-40DD-AFC4-6F175D3DCCD1}">
              <a14:hiddenFill xmlns:a14="http://schemas.microsoft.com/office/drawing/2010/main">
                <a:solidFill>
                  <a:srgbClr val="FFFFFF"/>
                </a:solidFill>
              </a14:hiddenFill>
            </a:ext>
          </a:extLst>
        </p:spPr>
      </p:pic>
      <p:sp>
        <p:nvSpPr>
          <p:cNvPr id="16" name="Can 15"/>
          <p:cNvSpPr/>
          <p:nvPr/>
        </p:nvSpPr>
        <p:spPr>
          <a:xfrm>
            <a:off x="2505343" y="5410200"/>
            <a:ext cx="471357" cy="540365"/>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17" name="Can 16"/>
          <p:cNvSpPr/>
          <p:nvPr/>
        </p:nvSpPr>
        <p:spPr>
          <a:xfrm>
            <a:off x="7855373" y="5410199"/>
            <a:ext cx="471357" cy="540365"/>
          </a:xfrm>
          <a:prstGeom prst="ca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grpSp>
        <p:nvGrpSpPr>
          <p:cNvPr id="18" name="Group 17"/>
          <p:cNvGrpSpPr/>
          <p:nvPr/>
        </p:nvGrpSpPr>
        <p:grpSpPr>
          <a:xfrm>
            <a:off x="1812966" y="4711701"/>
            <a:ext cx="488865" cy="546099"/>
            <a:chOff x="1397001" y="3873501"/>
            <a:chExt cx="660400" cy="660400"/>
          </a:xfrm>
        </p:grpSpPr>
        <p:pic>
          <p:nvPicPr>
            <p:cNvPr id="19" name="Picture 9" descr="C:\Data\study\spring_2011\cs525\my_presentation\pics\envelop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7001" y="3873501"/>
              <a:ext cx="660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Data\study\spring_2011\cs525\my_presentation\pics\loc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8536" y="4045036"/>
              <a:ext cx="317330" cy="3173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Arrow Connector 20"/>
          <p:cNvCxnSpPr>
            <a:stCxn id="19" idx="3"/>
            <a:endCxn id="4" idx="2"/>
          </p:cNvCxnSpPr>
          <p:nvPr/>
        </p:nvCxnSpPr>
        <p:spPr>
          <a:xfrm flipV="1">
            <a:off x="2301831" y="3629332"/>
            <a:ext cx="2214772" cy="1355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516603" y="3629332"/>
            <a:ext cx="1823055" cy="1333743"/>
            <a:chOff x="4516603" y="3629332"/>
            <a:chExt cx="1823055" cy="1333743"/>
          </a:xfrm>
        </p:grpSpPr>
        <p:cxnSp>
          <p:nvCxnSpPr>
            <p:cNvPr id="22" name="Straight Arrow Connector 21"/>
            <p:cNvCxnSpPr>
              <a:stCxn id="4" idx="2"/>
            </p:cNvCxnSpPr>
            <p:nvPr/>
          </p:nvCxnSpPr>
          <p:spPr>
            <a:xfrm>
              <a:off x="4516603" y="3629332"/>
              <a:ext cx="1198397" cy="67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4307041"/>
              <a:ext cx="624658" cy="656034"/>
            </a:xfrm>
            <a:prstGeom prst="rect">
              <a:avLst/>
            </a:prstGeom>
          </p:spPr>
        </p:pic>
      </p:grpSp>
      <p:sp>
        <p:nvSpPr>
          <p:cNvPr id="26" name="TextBox 25"/>
          <p:cNvSpPr txBox="1"/>
          <p:nvPr/>
        </p:nvSpPr>
        <p:spPr>
          <a:xfrm>
            <a:off x="3273992" y="5583758"/>
            <a:ext cx="3007298" cy="646331"/>
          </a:xfrm>
          <a:prstGeom prst="rect">
            <a:avLst/>
          </a:prstGeom>
          <a:noFill/>
        </p:spPr>
        <p:txBody>
          <a:bodyPr wrap="none" rtlCol="0">
            <a:spAutoFit/>
          </a:bodyPr>
          <a:lstStyle/>
          <a:p>
            <a:r>
              <a:rPr lang="en-US" b="1" dirty="0" smtClean="0">
                <a:solidFill>
                  <a:srgbClr val="C00000"/>
                </a:solidFill>
              </a:rPr>
              <a:t>- Different Views of the state!</a:t>
            </a:r>
          </a:p>
          <a:p>
            <a:r>
              <a:rPr lang="en-US" b="1" dirty="0" smtClean="0">
                <a:solidFill>
                  <a:srgbClr val="C00000"/>
                </a:solidFill>
              </a:rPr>
              <a:t>- Histories “Forked”</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98178EF4-F707-4674-A228-717312C3D09B}" type="slidenum">
              <a:rPr lang="en-US" smtClean="0"/>
              <a:t>8</a:t>
            </a:fld>
            <a:endParaRPr lang="en-US"/>
          </a:p>
        </p:txBody>
      </p:sp>
    </p:spTree>
    <p:extLst>
      <p:ext uri="{BB962C8B-B14F-4D97-AF65-F5344CB8AC3E}">
        <p14:creationId xmlns:p14="http://schemas.microsoft.com/office/powerpoint/2010/main" val="11432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6"/>
                                        </p:tgtEl>
                                        <p:attrNameLst>
                                          <p:attrName>style.color</p:attrName>
                                        </p:attrNameLst>
                                      </p:cBhvr>
                                      <p:to>
                                        <a:schemeClr val="accent2"/>
                                      </p:to>
                                    </p:animClr>
                                    <p:animClr clrSpc="rgb" dir="cw">
                                      <p:cBhvr>
                                        <p:cTn id="7" dur="500" fill="hold"/>
                                        <p:tgtEl>
                                          <p:spTgt spid="16"/>
                                        </p:tgtEl>
                                        <p:attrNameLst>
                                          <p:attrName>fillcolor</p:attrName>
                                        </p:attrNameLst>
                                      </p:cBhvr>
                                      <p:to>
                                        <a:schemeClr val="accent2"/>
                                      </p:to>
                                    </p:animClr>
                                    <p:set>
                                      <p:cBhvr>
                                        <p:cTn id="8" dur="500" fill="hold"/>
                                        <p:tgtEl>
                                          <p:spTgt spid="16"/>
                                        </p:tgtEl>
                                        <p:attrNameLst>
                                          <p:attrName>fill.type</p:attrName>
                                        </p:attrNameLst>
                                      </p:cBhvr>
                                      <p:to>
                                        <p:strVal val="solid"/>
                                      </p:to>
                                    </p:set>
                                    <p:set>
                                      <p:cBhvr>
                                        <p:cTn id="9" dur="500" fill="hold"/>
                                        <p:tgtEl>
                                          <p:spTgt spid="1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9" presetClass="emph" presetSubtype="0" fill="hold" grpId="0" nodeType="clickEffect">
                                  <p:stCondLst>
                                    <p:cond delay="0"/>
                                  </p:stCondLst>
                                  <p:childTnLst>
                                    <p:animClr clrSpc="rgb" dir="cw">
                                      <p:cBhvr override="childStyle">
                                        <p:cTn id="22" dur="500" fill="hold"/>
                                        <p:tgtEl>
                                          <p:spTgt spid="14"/>
                                        </p:tgtEl>
                                        <p:attrNameLst>
                                          <p:attrName>style.color</p:attrName>
                                        </p:attrNameLst>
                                      </p:cBhvr>
                                      <p:to>
                                        <a:srgbClr val="FF9933"/>
                                      </p:to>
                                    </p:animClr>
                                    <p:animClr clrSpc="rgb" dir="cw">
                                      <p:cBhvr>
                                        <p:cTn id="23" dur="500" fill="hold"/>
                                        <p:tgtEl>
                                          <p:spTgt spid="14"/>
                                        </p:tgtEl>
                                        <p:attrNameLst>
                                          <p:attrName>fillcolor</p:attrName>
                                        </p:attrNameLst>
                                      </p:cBhvr>
                                      <p:to>
                                        <a:srgbClr val="FF9933"/>
                                      </p:to>
                                    </p:animClr>
                                    <p:set>
                                      <p:cBhvr>
                                        <p:cTn id="24" dur="500" fill="hold"/>
                                        <p:tgtEl>
                                          <p:spTgt spid="14"/>
                                        </p:tgtEl>
                                        <p:attrNameLst>
                                          <p:attrName>fill.type</p:attrName>
                                        </p:attrNameLst>
                                      </p:cBhvr>
                                      <p:to>
                                        <p:strVal val="solid"/>
                                      </p:to>
                                    </p:set>
                                    <p:set>
                                      <p:cBhvr>
                                        <p:cTn id="25" dur="500" fill="hold"/>
                                        <p:tgtEl>
                                          <p:spTgt spid="14"/>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Fork* Consistency</a:t>
            </a:r>
            <a:endParaRPr lang="en-US" dirty="0"/>
          </a:p>
        </p:txBody>
      </p:sp>
      <p:sp>
        <p:nvSpPr>
          <p:cNvPr id="3" name="Content Placeholder 2"/>
          <p:cNvSpPr>
            <a:spLocks noGrp="1"/>
          </p:cNvSpPr>
          <p:nvPr>
            <p:ph idx="1"/>
          </p:nvPr>
        </p:nvSpPr>
        <p:spPr/>
        <p:txBody>
          <a:bodyPr/>
          <a:lstStyle/>
          <a:p>
            <a:r>
              <a:rPr lang="en-US" dirty="0" smtClean="0"/>
              <a:t>Clients send:</a:t>
            </a:r>
            <a:br>
              <a:rPr lang="en-US" dirty="0" smtClean="0"/>
            </a:br>
            <a:r>
              <a:rPr lang="en-US" dirty="0" smtClean="0"/>
              <a:t>Update Message + </a:t>
            </a:r>
            <a:r>
              <a:rPr lang="en-US" dirty="0" smtClean="0">
                <a:solidFill>
                  <a:srgbClr val="C00000"/>
                </a:solidFill>
              </a:rPr>
              <a:t>Hash (chain) of its history</a:t>
            </a:r>
          </a:p>
          <a:p>
            <a:pPr marL="0" indent="0">
              <a:buNone/>
            </a:pPr>
            <a:endParaRPr lang="en-US" dirty="0" smtClean="0"/>
          </a:p>
          <a:p>
            <a:r>
              <a:rPr lang="en-US" dirty="0" smtClean="0"/>
              <a:t>Receiving clients compare with their hash, fork if mismatch.</a:t>
            </a:r>
            <a:br>
              <a:rPr lang="en-US" dirty="0" smtClean="0"/>
            </a:br>
            <a:endParaRPr lang="en-US" dirty="0" smtClean="0"/>
          </a:p>
          <a:p>
            <a:r>
              <a:rPr lang="en-US" dirty="0" smtClean="0"/>
              <a:t>Can forks go undetected?</a:t>
            </a:r>
            <a:endParaRPr lang="en-US" dirty="0"/>
          </a:p>
        </p:txBody>
      </p:sp>
      <p:sp>
        <p:nvSpPr>
          <p:cNvPr id="4" name="Slide Number Placeholder 3"/>
          <p:cNvSpPr>
            <a:spLocks noGrp="1"/>
          </p:cNvSpPr>
          <p:nvPr>
            <p:ph type="sldNum" sz="quarter" idx="12"/>
          </p:nvPr>
        </p:nvSpPr>
        <p:spPr/>
        <p:txBody>
          <a:bodyPr/>
          <a:lstStyle/>
          <a:p>
            <a:fld id="{98178EF4-F707-4674-A228-717312C3D09B}" type="slidenum">
              <a:rPr lang="en-US" smtClean="0"/>
              <a:t>9</a:t>
            </a:fld>
            <a:endParaRPr lang="en-US"/>
          </a:p>
        </p:txBody>
      </p:sp>
    </p:spTree>
    <p:extLst>
      <p:ext uri="{BB962C8B-B14F-4D97-AF65-F5344CB8AC3E}">
        <p14:creationId xmlns:p14="http://schemas.microsoft.com/office/powerpoint/2010/main" val="6497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3122</Words>
  <Application>Microsoft Office PowerPoint</Application>
  <PresentationFormat>On-screen Show (4:3)</PresentationFormat>
  <Paragraphs>678</Paragraphs>
  <Slides>74</Slides>
  <Notes>43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SPORC: Group Collaboration using Untrusted Cloud Resources</vt:lpstr>
      <vt:lpstr>Cloud Deployment: Pros &amp; Cons</vt:lpstr>
      <vt:lpstr>Overall Goals</vt:lpstr>
      <vt:lpstr>Design Overview</vt:lpstr>
      <vt:lpstr>Problem 1: Consistency</vt:lpstr>
      <vt:lpstr>Solution: Operational Transformation</vt:lpstr>
      <vt:lpstr>Solution: Operational Transformation</vt:lpstr>
      <vt:lpstr>Problem 2: Malicious Server</vt:lpstr>
      <vt:lpstr>Solution: Fork* Consistency</vt:lpstr>
      <vt:lpstr>Fork* Consistency</vt:lpstr>
      <vt:lpstr>Is Fork* Consistency good enough?</vt:lpstr>
      <vt:lpstr>Detailed Design</vt:lpstr>
      <vt:lpstr>Detailed Design</vt:lpstr>
      <vt:lpstr>Detailed Design</vt:lpstr>
      <vt:lpstr>Detailed Design</vt:lpstr>
      <vt:lpstr>Membership Management</vt:lpstr>
      <vt:lpstr>Evaluation</vt:lpstr>
      <vt:lpstr>Latency</vt:lpstr>
      <vt:lpstr>Server Throughput</vt:lpstr>
      <vt:lpstr>Related Work</vt:lpstr>
      <vt:lpstr>Discussion</vt:lpstr>
      <vt:lpstr>Discussion</vt:lpstr>
      <vt:lpstr>Discussion</vt:lpstr>
      <vt:lpstr>Discussion</vt:lpstr>
      <vt:lpstr>Thank you!  Questions?</vt:lpstr>
      <vt:lpstr>Client Time-to-Join</vt:lpstr>
      <vt:lpstr>Towards Robust Distributed Systems</vt:lpstr>
      <vt:lpstr>Do “classic” Distributed Systems work?</vt:lpstr>
      <vt:lpstr>Three issues in DS</vt:lpstr>
      <vt:lpstr>Where is the state?</vt:lpstr>
      <vt:lpstr>Consistency vs Availability</vt:lpstr>
      <vt:lpstr>Consistency vs Availability</vt:lpstr>
      <vt:lpstr>Brewer’s Conjecture</vt:lpstr>
      <vt:lpstr>CAP Theorem</vt:lpstr>
      <vt:lpstr>CAP Theorem</vt:lpstr>
      <vt:lpstr>CAP Theorem</vt:lpstr>
      <vt:lpstr>The DQ Principle</vt:lpstr>
      <vt:lpstr>Discussion</vt:lpstr>
      <vt:lpstr>Cumulus: Filesystem backup on Cloud  Michael Vrable, Stefan Savage, Geoffrey Voelker</vt:lpstr>
      <vt:lpstr>Background</vt:lpstr>
      <vt:lpstr>Background</vt:lpstr>
      <vt:lpstr>Backup on Cloud</vt:lpstr>
      <vt:lpstr>PowerPoint Presentation</vt:lpstr>
      <vt:lpstr>Thin vs Thick cloud</vt:lpstr>
      <vt:lpstr>Thin vs Thick cloud</vt:lpstr>
      <vt:lpstr>Cumulus</vt:lpstr>
      <vt:lpstr>Cumulus</vt:lpstr>
      <vt:lpstr>Prior work</vt:lpstr>
      <vt:lpstr>Design</vt:lpstr>
      <vt:lpstr>Storage Server Interface</vt:lpstr>
      <vt:lpstr>Snapshot format</vt:lpstr>
      <vt:lpstr>Snapshot format</vt:lpstr>
      <vt:lpstr>Snapshot format</vt:lpstr>
      <vt:lpstr>Storage Segment</vt:lpstr>
      <vt:lpstr>Storage Segment</vt:lpstr>
      <vt:lpstr>Sub-File incrementals</vt:lpstr>
      <vt:lpstr>Removing old snapshot</vt:lpstr>
      <vt:lpstr>Segment Cleaning</vt:lpstr>
      <vt:lpstr>Segment Cleaning</vt:lpstr>
      <vt:lpstr>Segment Cleaning</vt:lpstr>
      <vt:lpstr>Segment Cleaning</vt:lpstr>
      <vt:lpstr>Segment Cleaning</vt:lpstr>
      <vt:lpstr>Alternative Scheme</vt:lpstr>
      <vt:lpstr>Segment Cleaning</vt:lpstr>
      <vt:lpstr>Evaluation</vt:lpstr>
      <vt:lpstr>Is cleaning necessary?</vt:lpstr>
      <vt:lpstr>PowerPoint Presentation</vt:lpstr>
      <vt:lpstr>Cleaning Policies</vt:lpstr>
      <vt:lpstr>PowerPoint Presentation</vt:lpstr>
      <vt:lpstr>Restoring from Backup</vt:lpstr>
      <vt:lpstr>Evaluation</vt:lpstr>
      <vt:lpstr>Paying for remote backup</vt:lpstr>
      <vt:lpstr>Prototype evaluation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SPORC: Group Collaboration using Untrusted Cloud Resources</dc:title>
  <dc:creator>Nipun Sehrawat</dc:creator>
  <cp:lastModifiedBy>Nipun Sehrawat</cp:lastModifiedBy>
  <cp:revision>68</cp:revision>
  <dcterms:created xsi:type="dcterms:W3CDTF">2011-03-01T05:05:47Z</dcterms:created>
  <dcterms:modified xsi:type="dcterms:W3CDTF">2011-03-03T20:33:13Z</dcterms:modified>
</cp:coreProperties>
</file>